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3.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notesSlides/notesSlide4.xml" ContentType="application/vnd.openxmlformats-officedocument.presentationml.notesSlide+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notesSlides/notesSlide8.xml" ContentType="application/vnd.openxmlformats-officedocument.presentationml.notesSlide+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notesSlides/notesSlide9.xml" ContentType="application/vnd.openxmlformats-officedocument.presentationml.notesSlide+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notesSlides/notesSlide10.xml" ContentType="application/vnd.openxmlformats-officedocument.presentationml.notesSlide+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notesSlides/notesSlide11.xml" ContentType="application/vnd.openxmlformats-officedocument.presentationml.notesSlide+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notesSlides/notesSlide12.xml" ContentType="application/vnd.openxmlformats-officedocument.presentationml.notesSlide+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notesSlides/notesSlide13.xml" ContentType="application/vnd.openxmlformats-officedocument.presentationml.notesSlide+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notesSlides/notesSlide14.xml" ContentType="application/vnd.openxmlformats-officedocument.presentationml.notesSlide+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notesSlides/notesSlide15.xml" ContentType="application/vnd.openxmlformats-officedocument.presentationml.notesSlide+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notesSlides/notesSlide16.xml" ContentType="application/vnd.openxmlformats-officedocument.presentationml.notesSlide+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notesSlides/notesSlide17.xml" ContentType="application/vnd.openxmlformats-officedocument.presentationml.notesSlide+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notesSlides/notesSlide18.xml" ContentType="application/vnd.openxmlformats-officedocument.presentationml.notesSlide+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notesSlides/notesSlide19.xml" ContentType="application/vnd.openxmlformats-officedocument.presentationml.notesSlide+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notesSlides/notesSlide20.xml" ContentType="application/vnd.openxmlformats-officedocument.presentationml.notesSlide+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notesSlides/notesSlide21.xml" ContentType="application/vnd.openxmlformats-officedocument.presentationml.notesSlide+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1372" r:id="rId2"/>
    <p:sldId id="830" r:id="rId3"/>
    <p:sldId id="1391" r:id="rId4"/>
    <p:sldId id="1247" r:id="rId5"/>
    <p:sldId id="1248" r:id="rId6"/>
    <p:sldId id="1249" r:id="rId7"/>
    <p:sldId id="1250" r:id="rId8"/>
    <p:sldId id="1251" r:id="rId9"/>
    <p:sldId id="1258" r:id="rId10"/>
    <p:sldId id="1385" r:id="rId11"/>
    <p:sldId id="1386" r:id="rId12"/>
    <p:sldId id="1387" r:id="rId13"/>
    <p:sldId id="1388" r:id="rId14"/>
    <p:sldId id="1389" r:id="rId15"/>
    <p:sldId id="1390" r:id="rId16"/>
    <p:sldId id="1262" r:id="rId17"/>
    <p:sldId id="1263" r:id="rId18"/>
    <p:sldId id="1264" r:id="rId19"/>
    <p:sldId id="1265" r:id="rId20"/>
    <p:sldId id="1266" r:id="rId21"/>
    <p:sldId id="1267" r:id="rId22"/>
    <p:sldId id="1268" r:id="rId23"/>
    <p:sldId id="1269" r:id="rId24"/>
    <p:sldId id="1270" r:id="rId25"/>
    <p:sldId id="1271" r:id="rId26"/>
    <p:sldId id="1272" r:id="rId27"/>
    <p:sldId id="1273" r:id="rId28"/>
    <p:sldId id="1274" r:id="rId29"/>
    <p:sldId id="1275" r:id="rId30"/>
    <p:sldId id="1276" r:id="rId31"/>
    <p:sldId id="1277" r:id="rId32"/>
    <p:sldId id="1278" r:id="rId33"/>
    <p:sldId id="1279" r:id="rId34"/>
    <p:sldId id="1280" r:id="rId35"/>
    <p:sldId id="1281" r:id="rId36"/>
    <p:sldId id="1282" r:id="rId37"/>
    <p:sldId id="1283" r:id="rId38"/>
    <p:sldId id="1284" r:id="rId3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4660"/>
  </p:normalViewPr>
  <p:slideViewPr>
    <p:cSldViewPr snapToGrid="0">
      <p:cViewPr varScale="1">
        <p:scale>
          <a:sx n="127" d="100"/>
          <a:sy n="127" d="100"/>
        </p:scale>
        <p:origin x="4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0.264"/>
    </inkml:context>
    <inkml:brush xml:id="br0">
      <inkml:brushProperty name="width" value="0.05" units="cm"/>
      <inkml:brushProperty name="height" value="0.05" units="cm"/>
    </inkml:brush>
  </inkml:definitions>
  <inkml:trace contextRef="#ctx0" brushRef="#br0">1 125 11594,'3'4'66,"-1"0"-1,1-1 0,1 0 0,-1 0 1,0 0-1,1 0 0,-1 0 0,1-1 1,0 1-1,0-1 0,0 0 0,8 3 0,7 1-44,28 7-1,-44-13 0,35 7 44,0-1 1,0-2 0,1-2-1,-1-2 1,48-4 0,193-40 135,-66 7-130,-142 31-48,-1 2 0,110 9-1,140 32 68,-102-9-46,982 49 582,-479-85-430,-1-50-122,428-12 72,-1134 70-156,415-22 89,-314 11-682,189-43 0,-243 38 410,-12 1-40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39.530"/>
    </inkml:context>
    <inkml:brush xml:id="br0">
      <inkml:brushProperty name="width" value="0.025" units="cm"/>
      <inkml:brushProperty name="height" value="0.025" units="cm"/>
    </inkml:brush>
  </inkml:definitions>
  <inkml:trace contextRef="#ctx0" brushRef="#br0">42 347 12492,'0'0'5381,"-7"3"-3182,-21 9-859,21-9-539,21-10 267,34-26 350,51-46 0,100-118-1713,-187 183 261,13-16 42,-19 26-73,-9 16-111,-43 79 207,25-51 97,-27 70 1,40-88-78,2-5-33,0 1 0,1-1 0,-2 19 0,10-24-1245,-2-12 908,0 1 0,0-1 0,-1 0 0,1 1 1,0-1-1,0 0 0,-1 0 0,1 0 0,0 0 1,0 0-1,0 0 0,0 0 0,-1 0 0,1 0 1,0 0-1,0 0 0,0 0 0,-1-1 0,1 1 1,1-1-1,8-6-6707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59.375"/>
    </inkml:context>
    <inkml:brush xml:id="br0">
      <inkml:brushProperty name="width" value="0.025" units="cm"/>
      <inkml:brushProperty name="height" value="0.025" units="cm"/>
    </inkml:brush>
  </inkml:definitions>
  <inkml:trace contextRef="#ctx0" brushRef="#br0">0 0 14894,'0'0'6310,"0"65"-5477,0-33-161,9 3-287,-1-1-129,2 2-64,0-4 129,-1 0-65,-1-8-128,2-1-64,0-7-64,-5-4-96,-3-2-1474,-2-4-1729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59.707"/>
    </inkml:context>
    <inkml:brush xml:id="br0">
      <inkml:brushProperty name="width" value="0.025" units="cm"/>
      <inkml:brushProperty name="height" value="0.025" units="cm"/>
    </inkml:brush>
  </inkml:definitions>
  <inkml:trace contextRef="#ctx0" brushRef="#br0">0 201 3043,'0'0'12908,"44"1"-9673,-12-1-544,10-12-321,4-5-608,2-4-673,1 0-449,0-2-384,-9 3-223,-8 1-1,-8 6-97,-11 1-927,-8 2-1058,-5 0-1057,-8-1-1762,-9-2-4836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0.063"/>
    </inkml:context>
    <inkml:brush xml:id="br0">
      <inkml:brushProperty name="width" value="0.025" units="cm"/>
      <inkml:brushProperty name="height" value="0.025" units="cm"/>
    </inkml:brush>
  </inkml:definitions>
  <inkml:trace contextRef="#ctx0" brushRef="#br0">1 119 14157,'0'0'9674,"52"-30"-7432,-24 11-1153,4-1-737,5 2-256,4 2-96,-8 7-96,4 3-1602,-5 5-1633,-5 1-1890,-2 0-5156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0.389"/>
    </inkml:context>
    <inkml:brush xml:id="br0">
      <inkml:brushProperty name="width" value="0.025" units="cm"/>
      <inkml:brushProperty name="height" value="0.025" units="cm"/>
    </inkml:brush>
  </inkml:definitions>
  <inkml:trace contextRef="#ctx0" brushRef="#br0">3 0 11018,'0'0'4864,"0"11"-1704,-1 5-2354,0 56 3837,1-68-4478,0-1 1,0 0-1,0 0 0,1 1 0,0-1 1,-1 0-1,1 0 0,0 0 1,0 0-1,1 0 0,-1 0 0,1 0 1,-1 0-1,1-1 0,0 1 1,0-1-1,0 1 0,4 3 0,-3-5-97,-1 1-1,1-1 0,0 0 0,0 0 1,0-1-1,0 1 0,0-1 0,0 1 0,0-1 1,0 0-1,0 0 0,0 0 0,-1 0 0,1-1 1,0 1-1,0-1 0,0 0 0,0 0 1,0 0-1,0 0 0,-1 0 0,1 0 0,-1-1 1,4-2-1,6-5 45,0 0 0,0-1 1,17-20-1,14-11-15,-43 41-97,0-1 0,1 1 0,-1-1 0,1 1 0,-1-1 0,1 1 0,-1 0 0,1-1 0,0 1 0,-1 0 0,1-1 0,-1 1 0,1 0 0,0 0 0,-1-1 0,1 1 0,0 0 0,-1 0 0,1 0 0,0 0 0,-1 0 1,1 0-1,0 0 0,0 0 0,-1 0 0,1 1 0,-1-1 0,1 0 0,0 0 0,-1 1 0,1-1 0,0 0 0,-1 0 0,1 1 0,-1-1 0,1 1 0,-1-1 0,1 1 0,-1-1 0,1 1 0,-1-1 0,1 1 0,-1-1 0,0 1 1,1 0-1,7 38 142,-8-37-136,0 1 0,0 0-1,0-1 1,1 1 0,-1 0-1,1 0 1,-1-1 0,1 1 0,0-1-1,0 1 1,1-1 0,1 3-1,-3-4-389,1-1-1,0-1 0,0 1 0,0 0 0,0 0 0,0 0 0,0 0 1,-1-1-1,1 1 0,0 0 0,0-1 0,0 1 0,-1-1 0,1 1 0,0-1 1,0 1-1,-1-1 0,1 1 0,0-1 0,-1 0 0,1 1 0,-1-1 1,1 0-1,-1 0 0,1 1 0,-1-1 0,0 0 0,1 0 0,-1 0 1,0 1-1,1-3 0,5-15-11835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0.762"/>
    </inkml:context>
    <inkml:brush xml:id="br0">
      <inkml:brushProperty name="width" value="0.025" units="cm"/>
      <inkml:brushProperty name="height" value="0.025" units="cm"/>
    </inkml:brush>
  </inkml:definitions>
  <inkml:trace contextRef="#ctx0" brushRef="#br0">48 164 16303,'0'0'7058,"-8"8"-6690,4-4-289,0 1-1,0-1 1,1 1-1,0-1 1,0 1-1,0 0 1,0 0-1,1 1 1,0-1-1,0 0 1,0 1-1,1-1 1,0 1-1,0 0 1,0-1-1,1 9 1,0-14-50,-1 1 0,1-1 0,0 1 0,0-1 0,0 1 0,0-1 0,1 1-1,-1-1 1,0 1 0,0-1 0,0 1 0,0-1 0,0 1 0,1-1 0,-1 1 0,0-1 0,0 0 0,1 1 0,-1-1 0,0 1 0,1-1 0,-1 0 0,0 1 0,1-1 0,-1 0 0,0 1 0,1-1 0,-1 0 0,1 0 0,-1 1 0,1-1 0,-1 0 0,1 0 0,19-4 810,16-21 70,-26 12-800,-1-1-1,0 0 1,-1-1-1,-1 0 1,0-1-1,-1 1 1,-1-1-1,0 0 1,-1 0-1,-1-1 1,0 1 0,-1-1-1,-1 0 1,-1-16-1,-21 73-33,-1 59 181,20-88-166,0 0 1,1 0-1,1-1 0,0 1 0,1 0 0,-1 0 0,5 15 0,-5-25-86,0 1 0,1-1 1,-1 1-1,1-1 0,-1 1 0,1-1 1,-1 1-1,1-1 0,0 1 0,0-1 1,0 0-1,0 0 0,0 1 0,0-1 1,0 0-1,0 0 0,0 0 0,0 0 1,1 0-1,-1 0 0,0-1 0,1 1 0,-1 0 1,1-1-1,-1 1 0,1-1 0,-1 1 1,1-1-1,-1 0 0,1 0 0,-1 1 1,1-1-1,-1 0 0,1 0 0,-1-1 1,1 1-1,0 0 0,-1 0 0,1-1 1,-1 1-1,1-1 0,-1 1 0,0-1 1,3-1-1,2-1-26,-1 0 0,0 0 1,0-1-1,0 0 0,0 0 0,0 0 0,-1 0 1,0-1-1,8-9 0,-4-2-146,0 0 1,11-33-1,12-23 164,-32 106 347,2-15-296,-3 2-24,1-11 38,0-1 0,1 1 0,-1-1 0,2 1 0,1 10 0,-2-18-65,1-1 0,-1 1 0,1 0 0,-1 0 0,1 0 0,0-1 0,0 1 1,0 0-1,0-1 0,0 1 0,0-1 0,0 1 0,0-1 0,1 1 0,-1-1 0,0 0 0,1 0 0,-1 0 0,1 0 0,0 0 0,-1 0 0,1 0 0,0 0 0,0-1 0,-1 1 0,1 0 0,0-1 0,0 0 1,0 1-1,3-1 0,-1 0-340,-1 1 0,1-1 0,0 0 0,-1-1 0,1 1 0,0-1 0,-1 1 0,5-3 0,-6 3-201,0-1-1,-1 0 1,1 0 0,0-1-1,-1 1 1,1 0-1,-1 0 1,1-1-1,-1 1 1,0-1-1,0 1 1,1-1-1,-1 0 1,0 1-1,-1-1 1,1 0 0,1-2-1,5-20-9293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1.152"/>
    </inkml:context>
    <inkml:brush xml:id="br0">
      <inkml:brushProperty name="width" value="0.025" units="cm"/>
      <inkml:brushProperty name="height" value="0.025" units="cm"/>
    </inkml:brush>
  </inkml:definitions>
  <inkml:trace contextRef="#ctx0" brushRef="#br0">0 1 8520,'0'0'18642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1.776"/>
    </inkml:context>
    <inkml:brush xml:id="br0">
      <inkml:brushProperty name="width" value="0.025" units="cm"/>
      <inkml:brushProperty name="height" value="0.025" units="cm"/>
    </inkml:brush>
  </inkml:definitions>
  <inkml:trace contextRef="#ctx0" brushRef="#br0">5 215 15086,'0'0'5600,"-2"-8"-3283,2 4-2157,-1 1 0,0-1 1,1 0-1,0 1 0,0-1 0,0 0 0,0 1 0,1-1 0,-1 0 1,1 1-1,0-1 0,0 1 0,0-1 0,1 1 0,-1-1 1,1 1-1,0 0 0,0 0 0,0-1 0,0 2 0,1-1 0,-1 0 1,1 0-1,-1 1 0,1-1 0,0 1 0,0 0 0,0 0 0,6-3 1,-3 1-34,1 0 1,0 0 0,0 1 0,0-1-1,12-2 1,-18 5-127,0 1 0,0-1 0,0 1-1,1 0 1,-1-1 0,0 1 0,0 0-1,0 0 1,1 0 0,-1 0 0,0 0 0,0 0-1,1 0 1,-1 0 0,0 0 0,0 1-1,0-1 1,1 0 0,-1 1 0,0-1 0,0 1-1,0-1 1,0 1 0,0 0 0,0-1-1,0 1 1,0 0 0,0 0 0,0 0 0,0 0-1,-1 0 1,1 0 0,0 0 0,-1 0-1,1 0 1,0 0 0,-1 0 0,0 0-1,1 0 1,-1 1 0,0-1 0,1 0 0,-1 3-1,2 27 95,-2 45 0,-1-28-103,1-46 7,0-1 1,1 1 0,-1 0-1,1-1 1,-1 1-1,1-1 1,-1 1-1,1-1 1,0 1-1,0-1 1,0 1-1,0-1 1,0 0-1,0 0 1,0 1 0,0-1-1,1 0 1,-1 0-1,0 0 1,1 0-1,-1 0 1,0-1-1,1 1 1,0 0-1,-1-1 1,1 1-1,-1-1 1,1 1 0,-1-1-1,1 0 1,0 0-1,-1 1 1,1-1-1,0-1 1,3 1-1,1 0 16,0 0-1,-1-1 1,1 1-1,0-1 1,0-1-1,0 1 1,0-1-1,-1 0 1,10-4-1,-2-2 21,-1-1-1,0 1 0,0-2 1,-1 0-1,0 0 1,17-22-1,-23 25-17,0 0-1,0-1 0,0 1 1,-1-1-1,-1 0 0,1 0 1,-1-1-1,0 1 0,-1-1 1,0 1-1,-1-1 0,2-17 1,-3 25-9,0 1 0,0-1 1,0 1-1,0-1 0,0 1 1,-1-1-1,1 1 0,0-1 0,0 1 1,0-1-1,0 1 0,-1-1 1,1 1-1,0-1 0,-1 1 0,1-1 1,0 1-1,-1-1 0,1 1 1,0 0-1,-1-1 0,1 1 1,-1 0-1,1-1 0,0 1 0,-1 0 1,1-1-1,-1 1 0,1 0 1,-1 0-1,1 0 0,-1 0 1,0-1-1,1 1 0,-1 0 0,1 0 1,-1 0-1,1 0 0,-1 0 1,1 0-1,-1 0 0,1 1 0,-1-1 1,1 0-1,-1 0 0,0 0 1,1 0-1,-1 1 0,1-1 1,0 0-1,-1 0 0,1 1 0,-2 0 1,0 0 6,-1 0 0,0 1 0,1-1 0,-1 1 0,1 0 0,-1 0 0,1 0 0,0 0 0,-3 3 0,4-3-7,-1 1-1,0 0 1,1-1 0,-1 1 0,1 0 0,0 0 0,0 0 0,0-1 0,0 1-1,1 0 1,-1 0 0,1 0 0,0 1 0,0-1 0,0 0 0,0 5-1,1-7 8,0 0-1,0 1 1,-1-1-1,1 0 1,0 1-1,0-1 1,0 0-1,1 0 0,-1 0 1,0 0-1,0 0 1,0 0-1,1 0 1,-1 0-1,1-1 0,-1 1 1,0 0-1,1-1 1,-1 1-1,1-1 1,-1 1-1,1-1 0,0 0 1,-1 0-1,1 0 1,-1 0-1,1 0 1,-1 0-1,1 0 1,0 0-1,-1-1 0,1 1 1,1-1-1,4-1 9,0 0 1,0-1-1,0 1 0,0-1 0,0 0 0,-1-1 0,1 0 0,-1 0 0,0 0 1,-1-1-1,1 1 0,-1-2 0,7-7 0,-1 0 13,0 0-1,-2-1 1,1 0-1,12-28 1,-26 87-410,-3-24 377,-12 51 17,18-65 42,0-1-1,0 0 1,0 0-1,1 1 1,0-1-1,0 0 1,1 0-1,2 13 1,-2-18-70,-1 0 1,1 0-1,-1 0 1,1 0 0,0 0-1,-1 0 1,1 0-1,0 0 1,0-1-1,0 1 1,0 0-1,0 0 1,0-1-1,0 1 1,0 0-1,0-1 1,0 1-1,0-1 1,0 0-1,1 1 1,-1-1-1,0 0 1,0 1-1,0-1 1,1 0-1,-1 0 1,0 0-1,0 0 1,0 0-1,1-1 1,-1 1-1,0 0 1,0 0-1,0-1 1,0 1-1,1-1 1,0 0-1,2 0-444,-1-1-1,1 1 1,-1-1-1,0 0 0,1 1 1,-1-2-1,0 1 0,0 0 1,0-1-1,4-4 0,2-11-4196,-3-4-2131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2.150"/>
    </inkml:context>
    <inkml:brush xml:id="br0">
      <inkml:brushProperty name="width" value="0.025" units="cm"/>
      <inkml:brushProperty name="height" value="0.025" units="cm"/>
    </inkml:brush>
  </inkml:definitions>
  <inkml:trace contextRef="#ctx0" brushRef="#br0">1 0 4100,'0'0'20019,"57"53"-42440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2.663"/>
    </inkml:context>
    <inkml:brush xml:id="br0">
      <inkml:brushProperty name="width" value="0.025" units="cm"/>
      <inkml:brushProperty name="height" value="0.025" units="cm"/>
    </inkml:brush>
  </inkml:definitions>
  <inkml:trace contextRef="#ctx0" brushRef="#br0">91 174 15759,'0'0'5883,"-8"-2"-5312,6 1-527,-1 0 0,0 0-1,1 0 1,-1 1 0,1-1 0,-1 1-1,0 0 1,1 0 0,-1 0 0,0 0-1,1 0 1,-4 1 0,4 0-2,0 0 0,0 0 1,1 1-1,-1-1 0,0 0 1,0 1-1,1-1 0,-1 1 1,1 0-1,-1 0 0,1-1 1,0 1-1,0 0 0,0 0 1,0 0-1,0 0 0,0 0 0,0 1 1,1-1-1,-1 3 0,-3 6 356,0 1-1,1 0 0,1 0 0,0 0 0,0 23 0,2-33-364,0 0 0,0 1 0,0-1 0,1 0 0,-1 0 0,1 1 0,-1-1 0,1 0 0,0 0 0,0 0 0,0 0 0,0 0 0,0 0 0,0 0 0,1 0 0,-1 0-1,1 0 1,-1-1 0,1 1 0,0-1 0,-1 1 0,1-1 0,0 1 0,0-1 0,0 0 0,0 0 0,0 0 0,1 0 0,-1-1 0,0 1 0,0-1 0,0 1 0,1-1 0,-1 1 0,0-1 0,1 0 0,2-1 0,1 1 0,-1 0 0,0 0 0,0-1 0,0 0 0,0 0 0,0 0 0,0 0 0,0-1 0,0 0 0,0 0 0,-1-1 0,1 1 0,-1-1 0,1 0 0,6-6 0,-5 3-8,1-1 0,-2 0-1,1-1 1,-1 1-1,0-1 1,-1 0 0,1 0-1,3-12 1,2-11 22,-1-1 1,-2 0-1,6-60 0,-9 48 1,-3 30-109,-3 29-209,-16 76 417,13-73 167,1 0 0,0 0 0,1 0 0,2 0 0,-1 1 0,2-1 0,2 21 0,-1-36-302,-1-1 0,1 1 0,0-1 1,0 0-1,0 1 0,0-1 0,0 0 0,1 0 0,-1 0 1,1 0-1,-1 0 0,1 0 0,0 0 0,0 0 0,0-1 1,0 1-1,0-1 0,0 1 0,0-1 0,0 0 0,1 0 0,-1 0 1,1 0-1,-1 0 0,0 0 0,1-1 0,-1 1 0,1-1 1,-1 0-1,1 0 0,4 0 0,-2 0-26,1 0 0,-1 0 1,1-1-1,-1 0 0,1 0 0,-1 0 0,0-1 0,0 0 1,0 0-1,0 0 0,0 0 0,0-1 0,0 0 0,4-4 0,3-6-115,0 0-1,-1-2 1,-1 1-1,0-1 0,-1-1 1,-1 0-1,9-23 1,5-8 151,-31 66 139,1 0 0,0 0 0,2 0-1,0 1 1,1 0 0,1 1 0,-2 32 0,7-52-154,-1 0 0,0 1-1,0-1 1,0 0 0,0 0 0,1 0 0,-1 0 0,1 0 0,-1 0 0,1 0 0,-1 1 0,1-1 0,-1 0-1,1-1 1,0 1 0,0 0 0,-1 0 0,1 0 0,0 0 0,0 0 0,0-1 0,0 1 0,0-1 0,0 1-1,1 0 1,1 0 6,-1 0 0,1-1 0,0 0 0,-1 1 0,1-1 0,-1 0-1,1 0 1,0 0 0,-1 0 0,1-1 0,2 0 0,1 0 9,0-1 0,0 0 0,0 0 0,0-1 0,0 0 0,-1 0 1,1 0-1,-1 0 0,5-5 0,-1-2-34,-1 0 1,-1 0-1,0-1 1,0 0-1,-1 0 0,0-1 1,-1 0-1,5-16 1,21-102-56,-29 121 56,-12 48 252,4-20-62,1 0 1,1 1 0,1-1 0,1 1-1,0 20 1,2-39-289,0 0-1,0 0 1,1 0-1,-1 0 1,0 0-1,1 0 1,-1 0 0,1 0-1,-1-1 1,1 1-1,0 0 1,-1 0-1,1-1 1,0 1-1,0 0 1,-1-1 0,1 1-1,0 0 1,0-1-1,0 1 1,0-1-1,0 0 1,-1 1 0,1-1-1,0 0 1,0 0-1,0 1 1,0-1-1,0 0 1,0 0-1,0 0 1,0 0 0,1 0-1,1 0-383,-1 0-1,0 0 0,0 0 1,1-1-1,-1 1 0,0-1 1,0 1-1,0-1 1,1 0-1,-1 1 0,0-1 1,0 0-1,0-1 0,2 0 1,9-13-8305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3.386"/>
    </inkml:context>
    <inkml:brush xml:id="br0">
      <inkml:brushProperty name="width" value="0.025" units="cm"/>
      <inkml:brushProperty name="height" value="0.025" units="cm"/>
    </inkml:brush>
  </inkml:definitions>
  <inkml:trace contextRef="#ctx0" brushRef="#br0">19 141 14157,'0'0'15439,"8"3"-14628,-4-2-777,0-1 0,1 1 0,-1-1 0,0 1 0,1-1 0,-1 0 0,1-1-1,-1 1 1,0-1 0,1 0 0,-1 0 0,0 0 0,0-1 0,0 1-1,0-1 1,0 0 0,0 0 0,0-1 0,-1 1 0,1-1 0,-1 0 0,1 0-1,-1 0 1,0 0 0,0 0 0,-1-1 0,1 1 0,3-7 0,-3 3-11,0 0 0,0 1 0,0-1 0,-1 0 0,0 0 0,1-11 0,-3 17-29,1 0 0,-1 0 1,0 0-1,0 0 0,1 0 0,-1 0 1,0 0-1,0 0 0,0 0 0,0 0 1,0-1-1,-1 1 0,1 0 0,0 0 1,0 0-1,-1 0 0,1 0 0,0 0 1,-1 1-1,1-1 0,-1 0 0,0 0 1,1 0-1,-1 0 0,0 0 0,1 1 1,-1-1-1,0 0 0,0 1 0,0-1 1,1 0-1,-1 1 0,0-1 0,0 1 1,0 0-1,0-1 0,0 1 0,0 0 1,0-1-1,0 1 0,0 0 0,0 0 1,0 0-1,0 0 0,0 0 0,0 0 1,0 0-1,0 0 0,0 0 0,-1 1 1,1-1-1,0 0 0,-1 1 0,-2 1-19,0 0 0,-1 0 0,1 1 0,0-1 0,0 1 0,1 0 1,-1 0-1,0 0 0,1 0 0,0 1 0,0-1 0,0 1 0,0 0 0,-2 5 0,-33 64 29,33-62 3,0-1 39,0 1 0,1 0-1,0 1 1,-3 16 0,6-26-38,1-1 1,-1 1-1,1-1 0,0 1 1,0 0-1,0-1 0,0 1 1,0-1-1,0 1 0,0 0 1,1-1-1,-1 1 0,0-1 1,1 1-1,-1-1 0,1 1 1,0-1-1,-1 0 0,1 1 1,0-1-1,0 0 0,0 1 1,0-1-1,0 0 0,0 0 1,0 0-1,1 0 0,-1 0 1,0 0-1,1 0 0,-1 0 1,0-1-1,1 1 0,-1 0 1,1-1-1,-1 1 0,1-1 1,-1 0-1,1 1 0,-1-1 1,1 0-1,3 0 0,5-1-58,0 0 0,0 0 0,0-1 0,0 0 0,0-1 0,0 0 0,-1-1 0,1 0 0,-1-1 0,0 0 0,0 0 0,0-1 0,-1 0 0,11-9 0,41-26-465,-59 41 522,-1-1-1,1 1 1,-1 0-1,1-1 1,-1 1-1,1 0 0,-1-1 1,1 1-1,-1 0 1,1 0-1,-1 0 1,1-1-1,0 1 1,-1 0-1,1 0 1,-1 0-1,1 0 1,0 0-1,-1 0 0,1 0 1,-1 0-1,1 1 1,0-1-1,-1 0 1,1 0-1,-1 0 1,1 0-1,-1 1 1,1-1-1,-1 0 1,1 1-1,-1-1 1,1 0-1,-1 1 0,1-1 1,-1 1-1,0-1 1,1 1-1,-1-1 1,0 1-1,1-1 1,-1 1-1,0-1 1,1 1-1,-1-1 1,0 1-1,0-1 0,0 1 1,0-1-1,0 1 1,1 0-1,-1-1 1,0 1-1,0-1 1,0 1-1,-1 0 1,1 0-1,-4 50 694,1-26-184,3-24-504,1 0-1,-1-1 1,1 1-1,-1-1 1,1 1-1,0-1 1,-1 0-1,1 1 1,-1-1-1,1 1 1,0-1-1,0 0 1,-1 0-1,1 1 1,0-1-1,-1 0 1,1 0-1,0 0 1,0 0-1,-1 0 1,1 0-1,0 0 1,0 0-1,-1 0 1,1 0-1,0 0 1,0-1 0,-1 1-1,2-1 1,27-5 128,-10-4-219,-1 0 1,29-22-1,-28 19-314,0 1 0,21-11 0,-40 23 394,1 0 0,-1 0 0,0 0 0,1-1 0,-1 1 0,0 0 0,0 0 0,1 0 0,-1 0 0,0 0 0,1 0 0,-1 0 0,0 0 0,1 0 0,-1 0 0,0 0 0,0 0 0,1 0 0,-1 0 0,0 0 0,1 0 0,-1 0 0,0 0 0,0 1 0,1-1 0,-1 0 0,0 0 0,1 0 0,-1 0 0,0 1 0,0-1 0,0 0-1,1 0 1,-1 0 0,0 1 0,0-1 0,0 0 0,1 0 0,-1 1 0,0-1 0,0 0 0,0 1 0,0-1 0,0 0 0,0 0 0,0 1 0,0-1 0,0 1 0,2 23 343,-1 5 137,-1-29-468,0 1 0,0 0 0,0-1 0,1 1 0,-1 0 0,0-1 0,0 1-1,0 0 1,1-1 0,-1 1 0,0-1 0,1 1 0,-1 0 0,1-1 0,-1 1 0,0-1-1,1 1 1,-1-1 0,1 0 0,0 1 0,-1-1 0,1 1 0,-1-1 0,1 0 0,-1 1-1,1-1 1,0 0 0,-1 0 0,2 1 0,2-1-32,0 0 1,0-1-1,0 1 1,0-1-1,0 1 1,-1-1-1,1 0 1,0-1-1,0 1 0,-1-1 1,1 1-1,-1-1 1,1 0-1,3-4 1,23-10-1807,-30 21 1474,0-1 1,-1 0 0,1 0-1,-1 1 1,0-1 0,0 0-1,-2 6 1,-4 2-2837,1-5-3064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39.987"/>
    </inkml:context>
    <inkml:brush xml:id="br0">
      <inkml:brushProperty name="width" value="0.025" units="cm"/>
      <inkml:brushProperty name="height" value="0.025" units="cm"/>
    </inkml:brush>
  </inkml:definitions>
  <inkml:trace contextRef="#ctx0" brushRef="#br0">0 4 13004,'0'0'9545,"47"21"-9064,-16-21-257,2 0-192,2 0-801,1-5-1793,-4-3-1410,-2-3-3107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4"/>
    </inkml:context>
    <inkml:brush xml:id="br0">
      <inkml:brushProperty name="width" value="0.025" units="cm"/>
      <inkml:brushProperty name="height" value="0.025" units="cm"/>
    </inkml:brush>
  </inkml:definitions>
  <inkml:trace contextRef="#ctx0" brushRef="#br0">158 0 15535,'0'0'10981,"-4"10"-10746,-9 20 122,-2 0 0,-1-1 0,-22 31 0,-28 48 313,61-90-858,14-19-1029,19-23-1404,-17 9 272,0 0-1,-1-1 0,0 0 0,8-22 0,-2-2-3325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4.381"/>
    </inkml:context>
    <inkml:brush xml:id="br0">
      <inkml:brushProperty name="width" value="0.025" units="cm"/>
      <inkml:brushProperty name="height" value="0.025" units="cm"/>
    </inkml:brush>
  </inkml:definitions>
  <inkml:trace contextRef="#ctx0" brushRef="#br0">122 33 10378,'6'-32'2466,"-6"54"1122,0 6-1603,0 6-831,0 3 127,0 2-192,0-1 224,5 1-256,5-3-577,6-4-319,-1-5-129,0-7-385,-7-6-928,1-6-352,-8-6-610,-6-4-5540,-8-11-1378</inkml:trace>
  <inkml:trace contextRef="#ctx0" brushRef="#br0" timeOffset="1">0 229 8904,'0'0'18033,"64"-35"-17712,-23 35-257,1 0-96,0-4-481,-3 0-2850,-6-5-4484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4.962"/>
    </inkml:context>
    <inkml:brush xml:id="br0">
      <inkml:brushProperty name="width" value="0.025" units="cm"/>
      <inkml:brushProperty name="height" value="0.025" units="cm"/>
    </inkml:brush>
  </inkml:definitions>
  <inkml:trace contextRef="#ctx0" brushRef="#br0">0 0 12172,'0'0'14253,"17"44"-14029,-12-18-128,0 4-32,-3-4-512,3-1-897,0-4-545,-2-4-1537,-3-8-3460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5.306"/>
    </inkml:context>
    <inkml:brush xml:id="br0">
      <inkml:brushProperty name="width" value="0.025" units="cm"/>
      <inkml:brushProperty name="height" value="0.025" units="cm"/>
    </inkml:brush>
  </inkml:definitions>
  <inkml:trace contextRef="#ctx0" brushRef="#br0">0 0 9449,'0'0'14157,"7"71"-13644,-7-30-161,-2 1-256,-3 0-64,5-3 0,0-4-256,0-8-865,0-7-865,0-9-832,0-8-738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5.699"/>
    </inkml:context>
    <inkml:brush xml:id="br0">
      <inkml:brushProperty name="width" value="0.025" units="cm"/>
      <inkml:brushProperty name="height" value="0.025" units="cm"/>
    </inkml:brush>
  </inkml:definitions>
  <inkml:trace contextRef="#ctx0" brushRef="#br0">1 99 12556,'0'0'6086,"2"-10"-3561,-1 6-2323,0-1 0,0 1 0,1 0 1,0 0-1,0-1 0,0 1 1,0 0-1,0 1 0,1-1 0,0 0 1,-1 1-1,1-1 0,1 1 0,-1 0 1,0 0-1,1 0 0,0 0 0,-1 1 1,1 0-1,0-1 0,1 1 1,-1 1-1,0-1 0,0 1 0,1-1 1,6 0-1,-4 1-129,0-1 1,0 1-1,1 0 1,-1 1-1,1 0 1,-1 0-1,1 1 1,-1 0-1,0 0 1,1 1-1,-1 0 1,0 0-1,0 0 1,11 6-1,-15-6-70,0 0 0,0 0 0,0 0 0,-1 1 0,1-1-1,-1 1 1,1-1 0,-1 1 0,0 0 0,0 0-1,0 0 1,-1 0 0,1 0 0,-1 1 0,1-1 0,-1 0-1,0 1 1,0-1 0,-1 1 0,1-1 0,-1 1 0,1-1-1,-1 1 1,0-1 0,-1 1 0,1 0 0,-1-1 0,1 1-1,-1-1 1,0 0 0,0 1 0,-3 5 0,1-2 8,0-1 1,-1 1-1,1-1 1,-1 0-1,0 0 1,-1 0 0,0 0-1,1-1 1,-2 0-1,1 0 1,-10 7-1,19-14-203,0-1 0,1 1 0,0 1 0,-1-1 0,1 0 0,0 1 0,0 0-1,0 0 1,0 1 0,0-1 0,0 1 0,0 0 0,0 0 0,0 1-1,0-1 1,-1 1 0,1 0 0,0 1 0,0-1 0,0 1 0,-1 0-1,1 0 1,-1 0 0,0 1 0,8 5 0,-8-5 164,1 0 1,-1 1 0,0-1-1,0 1 1,0 0-1,0 1 1,-1-1-1,1 0 1,-1 1 0,0 0-1,-1 0 1,1 0-1,-1 0 1,0 0-1,0 0 1,-1 1-1,1-1 1,-1 0 0,-1 1-1,1-1 1,-1 1-1,0 10 1,-1-12 288,0-1 1,-1 1 0,1-1 0,-1 1-1,0-1 1,0 0 0,0 0-1,0 0 1,-1 0 0,1 0-1,-1 0 1,1 0 0,-1-1-1,0 0 1,0 1 0,-1-1-1,1 0 1,0-1 0,-1 1-1,1 0 1,-1-1 0,1 0-1,-1 0 1,-7 1 0,-6 2 462,0-1 0,0 0 0,-34-1 0,32-1-593,14 0-169,0 0-1,0-1 1,0 1-1,0-1 1,0 0 0,0-1-1,0 1 1,0-1-1,0 0 1,0 0 0,0-1-1,-5-2 1,46-1-7465,-20 3 5135,11-2-3147,4-3-3651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6.044"/>
    </inkml:context>
    <inkml:brush xml:id="br0">
      <inkml:brushProperty name="width" value="0.025" units="cm"/>
      <inkml:brushProperty name="height" value="0.025" units="cm"/>
    </inkml:brush>
  </inkml:definitions>
  <inkml:trace contextRef="#ctx0" brushRef="#br0">0 0 18642,'0'0'4900,"4"54"-2946,-2-30-577,-2 2-352,0-2-384,3 0-609,-3 0 32,0-7-288,3-5-1250,-3-4-1664,5-8-1731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06.374"/>
    </inkml:context>
    <inkml:brush xml:id="br0">
      <inkml:brushProperty name="width" value="0.025" units="cm"/>
      <inkml:brushProperty name="height" value="0.025" units="cm"/>
    </inkml:brush>
  </inkml:definitions>
  <inkml:trace contextRef="#ctx0" brushRef="#br0">256 29 8712,'0'0'21840,"-8"-7"-21275,5 5-552,1 0-1,-1 0 1,1 0-1,-1 0 1,0 0-1,0 1 1,0-1-1,0 1 1,-1 0-1,1 0 1,0 0-1,-6-1 0,4 2-1,1 1 0,-1-1 0,1 1 0,0 0 0,-1 0 0,1 1 0,0-1 0,0 1 0,0 0 0,0 0 0,0 0 0,-6 5 0,-4 3 47,0 0 0,1 0 0,0 2 0,1 0 1,0 0-1,-9 14 0,15-19-33,1 1 1,1-1-1,-1 1 1,1 0-1,1 0 1,-1 0-1,1 1 0,1-1 1,0 1-1,0 0 1,1 0-1,0-1 1,0 13-1,1-18-19,1 0 1,-1 0-1,1 0 1,0 0-1,0 0 0,0-1 1,0 1-1,1 0 1,-1-1-1,1 1 0,-1-1 1,1 1-1,0-1 1,0 0-1,0 0 0,0 0 1,0 0-1,1 0 0,-1 0 1,1-1-1,-1 1 1,1-1-1,0 0 0,-1 1 1,1-1-1,0 0 1,0-1-1,0 1 0,5 0 1,10 2 11,1 0 0,0-1 0,28-2-1,-38 0-34,13 0-435,-1-1 0,35-5 0,-9-9-2528,-4-12-3986,-16 1-3721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3.123"/>
    </inkml:context>
    <inkml:brush xml:id="br0">
      <inkml:brushProperty name="width" value="0.025" units="cm"/>
      <inkml:brushProperty name="height" value="0.025" units="cm"/>
    </inkml:brush>
  </inkml:definitions>
  <inkml:trace contextRef="#ctx0" brushRef="#br0">0 0 10250,'0'0'8867,"5"10"-8307,4 10-329,-2-1 0,0 1 0,-1 1 0,5 36-1,5 96 1261,5 34 1507,-19-181-1711,0-9-396,1-23 13,-1-40-441,-2-260-463,0 322-16,0 0 1,0 0 0,0 0 0,1 1-1,-1-1 1,1 0 0,0 0 0,0 1-1,0-1 1,1 1 0,-1-1 0,1 1-1,0 0 1,3-4 0,-4 6 6,0 0-1,1 0 1,-1 0 0,0 0 0,1 1 0,-1-1 0,1 0-1,-1 1 1,1 0 0,0-1 0,-1 1 0,1 0 0,-1 0-1,1-1 1,0 1 0,-1 0 0,1 1 0,0-1 0,-1 0-1,1 0 1,-1 1 0,1-1 0,-1 1 0,1 0-1,-1-1 1,1 1 0,-1 0 0,1 0 0,-1 0 0,0 0-1,1 0 1,-1 0 0,0 0 0,2 2 0,3 2-8,0 0 1,-1 0-1,1 1 0,-1 0 1,0-1-1,-1 2 0,1-1 1,-1 1-1,0-1 0,-1 1 1,0 0-1,0 0 0,0 1 1,-1-1-1,0 1 0,1 12 1,-2-16 33,-1 1 1,0 0-1,-1 0 0,1 0 1,-1 0-1,0-1 0,0 1 1,0 0-1,-1-1 0,0 1 1,0-1-1,0 1 0,0-1 1,0 0-1,-1 0 0,0 0 1,0 0-1,0 0 0,-1-1 1,1 1-1,-1-1 1,1 0-1,-1 0 0,0 0 1,-1-1-1,1 0 0,-7 4 1,8-4-70,-1-1 1,1 1-1,0-1 1,-1 0-1,1 1 1,-1-2-1,1 1 1,-1 0-1,1-1 1,-1 1-1,0-1 1,1 0-1,-1 0 1,1-1 0,-1 1-1,0-1 1,1 1-1,-1-1 1,1 0-1,-5-3 1,6 2-343,0 1 1,0-2-1,0 1 1,0 0-1,0 0 1,0-1-1,1 1 1,-1 0-1,1-1 1,0 0-1,0 1 1,0-1-1,0 0 1,0 0-1,1 1 1,-1-1-1,1 0 1,0 0-1,0 0 1,0 0-1,0 0 1,0 1-1,0-1 1,1 0-1,1-4 1,6-24-6147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3.512"/>
    </inkml:context>
    <inkml:brush xml:id="br0">
      <inkml:brushProperty name="width" value="0.025" units="cm"/>
      <inkml:brushProperty name="height" value="0.025" units="cm"/>
    </inkml:brush>
  </inkml:definitions>
  <inkml:trace contextRef="#ctx0" brushRef="#br0">0 0 14318,'0'0'12278,"4"11"-11227,3 19-496,0 0-1,2 39 0,-3-21-466,-6-45-77,0-1-1,0 1 0,1 0 0,0 0 0,-1-1 0,1 1 0,0-1 0,0 1 0,1 0 0,-1-1 0,0 0 0,1 1 1,3 3-1,-5-6-5,1 0 1,-1 1-1,0-1 1,0 0-1,1 0 1,-1 0-1,0 0 1,1 0-1,-1 0 1,0 0-1,1 0 1,-1 0-1,0 0 1,1 0-1,-1 0 1,0 0 0,1 0-1,-1 0 1,0 0-1,0 0 1,1 0-1,-1 0 1,0 0-1,1 0 1,-1-1-1,0 1 1,0 0-1,1 0 1,-1 0-1,0-1 1,0 1-1,1 0 1,-1 0-1,0 0 1,1-1-1,8-24 120,-7 10-96,0-1 0,0 1 1,-2-26-1,0 36-27,0 0 0,-1 1 0,1-1 1,-1 0-1,0 1 0,0-1 0,0 1 1,-1-1-1,1 1 0,-1 0 0,0-1 1,-1 1-1,1 0 0,-1 0 0,0 1 1,-4-6-1,7 9-8,0 0 1,0 0-1,0 0 0,0-1 1,0 1-1,0 0 0,0 0 1,0 0-1,-1 0 1,1 0-1,0-1 0,0 1 1,0 0-1,0 0 1,0 0-1,-1 0 0,1 0 1,0 0-1,0 0 0,0 0 1,0-1-1,-1 1 1,1 0-1,0 0 0,0 0 1,0 0-1,0 0 1,-1 0-1,1 0 0,0 0 1,0 0-1,0 0 1,-1 0-1,1 0 0,0 0 1,0 0-1,0 1 0,0-1 1,-1 0-1,1 0 1,0 0-1,0 0 0,0 0 1,0 0-1,-1 0 1,1 0-1,0 1 0,0-1 1,0 0-1,0 0 0,0 0 1,0 0-1,0 0 1,-1 1-1,1-1 0,11 8-1596,-2-7-622,1 0 0,-1-1 0,1 0 0,17-1 0,-2-4-3963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3.838"/>
    </inkml:context>
    <inkml:brush xml:id="br0">
      <inkml:brushProperty name="width" value="0.025" units="cm"/>
      <inkml:brushProperty name="height" value="0.025" units="cm"/>
    </inkml:brush>
  </inkml:definitions>
  <inkml:trace contextRef="#ctx0" brushRef="#br0">82 0 8712,'0'0'14344,"-8"4"-13916,4-2-353,0 0 1,1 0-1,-1 0 1,1 0-1,-1 0 1,1 1-1,0 0 1,0-1 0,0 1-1,0 0 1,0 1-1,1-1 1,-1 0-1,1 1 1,0 0-1,0-1 1,0 1 0,1 0-1,-1 0 1,1 0-1,0 0 1,0 0-1,1 0 1,-1 0 0,1 8-1,-1-9-11,1 1-1,0 0 0,0 0 1,0 0-1,1 0 1,0 0-1,-1 0 1,1 0-1,0-1 1,1 1-1,-1 0 1,1-1-1,0 1 1,0-1-1,2 4 1,-2-5-52,0 0 0,1 0 0,-1-1 1,0 1-1,0-1 0,1 0 0,-1 0 1,1 0-1,-1 0 0,1 0 0,0 0 1,-1-1-1,1 1 0,0-1 0,0 0 1,-1 0-1,1 0 0,0 0 0,-1 0 1,1 0-1,0-1 0,4-1 0,-3 1 58,0-1 0,-1 0-1,1 1 1,-1-1 0,0-1-1,0 1 1,1 0 0,-1-1-1,-1 0 1,1 1 0,0-1-1,-1 0 1,0 0 0,1-1 0,-1 1-1,0 0 1,-1-1 0,1 0-1,-1 1 1,2-6 0,-2 7 1,0 0 0,0-1 1,0 1-1,-1 0 0,1-1 1,-1 1-1,1 0 0,-1-1 1,0 1-1,0-1 0,0 1 0,0-1 1,-1 1-1,1 0 0,-1-1 1,1 1-1,-1 0 0,0-1 1,0 1-1,0 0 0,0 0 1,0 0-1,0-1 0,-1 1 1,1 1-1,-1-1 0,1 0 1,-1 0-1,0 0 0,0 1 1,0-1-1,-3-1 0,-4-1-114,1 2 0,-1-1 0,1 1 0,-1 1-1,0-1 1,0 2 0,0-1 0,1 1 0,-1 0 0,0 1 0,-12 2-1,21-3-22,-1 0 0,1 0-1,-1 0 1,1 0-1,0 0 1,-1 0-1,1 0 1,-1 0-1,1 0 1,0 1-1,-1-1 1,1 0-1,0 0 1,-1 0 0,1 1-1,0-1 1,-1 0-1,1 0 1,0 1-1,-1-1 1,1 0-1,0 0 1,0 1-1,-1-1 1,1 0-1,0 1 1,0-1 0,0 1-1,0-1 1,-1 0-1,1 1 1,0-1-1,0 0 1,0 1-1,0-1 1,0 1-1,0-1 1,0 0-1,0 1 1,0-1 0,0 1-1,0-1 1,0 0-1,0 1 1,0-1-1,1 1 1,-1-1-1,0 0 1,0 1-1,0-1 1,1 0-1,-1 1 1,0-1 0,0 0-1,1 1 1,-1-1-1,0 0 1,0 0-1,1 1 1,-1-1-1,0 0 1,1 0-1,-1 0 1,0 1-1,1-1 1,-1 0 0,1 0-1,-1 0 1,1 0-1,28 10-4980,-6-7 1053,5-2-1755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40.457"/>
    </inkml:context>
    <inkml:brush xml:id="br0">
      <inkml:brushProperty name="width" value="0.025" units="cm"/>
      <inkml:brushProperty name="height" value="0.025" units="cm"/>
    </inkml:brush>
  </inkml:definitions>
  <inkml:trace contextRef="#ctx0" brushRef="#br0">33 37 15182,'0'0'8334,"8"-7"-7678,-3 3-556,-1 1 0,1-1 0,0 1 0,0 0 0,1 1 0,-1-1 0,1 1 0,6-2 0,-10 3-70,0 1 0,0 0 0,1 0 0,-1 0 0,0 0 0,0 0 0,1 0 1,-1 0-1,0 1 0,0-1 0,1 1 0,-1-1 0,0 1 0,0 0 0,0 0 0,0 0 1,0 0-1,0 0 0,0 1 0,-1-1 0,1 0 0,0 1 0,-1 0 0,1-1 0,-1 1 1,1 0-1,-1 0 0,0 0 0,0 0 0,0 0 0,1 3 0,0-2 7,-1 0 0,1 0 0,-1 1 0,0-1 0,-1 1 0,1-1 0,0 1 0,-1-1-1,0 1 1,0-1 0,0 1 0,0-1 0,-1 1 0,1-1 0,-1 1 0,0-1 0,0 1 0,0-1-1,0 0 1,-1 0 0,0 1 0,1-1 0,-3 3 0,-3 2 85,1 1 0,-2-1 0,1 0 0,-1-1 0,0 1 1,-10 5-1,17-12-106,23-1-163,-11-1-100,-1 0 1,1 2-1,-1-1 0,1 1 0,-1 1 1,11 2-1,-19-3 217,0-1-1,-1 1 1,1 0 0,0 0 0,0 0 0,-1 0-1,1 0 1,0 1 0,-1-1 0,1 0 0,-1 1-1,0-1 1,0 1 0,1-1 0,-1 1 0,0 0-1,0 0 1,0-1 0,0 1 0,-1 0 0,1 0-1,-1 0 1,1 0 0,-1 0 0,1 0 0,-1 0-1,0 0 1,0 0 0,0 0 0,0 0 0,0 0-1,-1 0 1,1 0 0,-1 0 0,1 0 0,-1 0-1,-1 3 1,0-2 107,1 1-1,-1-1 1,0 0 0,0 0-1,-1 0 1,1 0 0,-1 0-1,1 0 1,-1 0 0,0-1-1,0 0 1,0 1 0,0-1-1,-5 2 1,-53 26 1018,47-23-799,-6 2 71,12-4-322,0-1 0,-1 0-1,1-1 1,-1 0 0,0 0 0,0-1 0,-12 2 0,25-14-3947,12-9-2034,5-5-2494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4.511"/>
    </inkml:context>
    <inkml:brush xml:id="br0">
      <inkml:brushProperty name="width" value="0.025" units="cm"/>
      <inkml:brushProperty name="height" value="0.025" units="cm"/>
    </inkml:brush>
  </inkml:definitions>
  <inkml:trace contextRef="#ctx0" brushRef="#br0">99 187 8296,'0'0'7159,"0"-7"-3583,0 4-3219,0 0 0,-1 0 0,1 0 0,0 0 0,-1 0 1,1 0-1,-1 0 0,0 0 0,0 1 0,0-1 0,-3-3 0,3 4-257,0 1 1,0 0 0,0 0-1,0 0 1,-1 0 0,1 0-1,0 1 1,-1-1 0,1 0-1,0 1 1,-1-1-1,1 1 1,-1-1 0,1 1-1,-1-1 1,1 1 0,-1 0-1,0 0 1,1 0 0,-1 0-1,1 0 1,-1 0 0,1 1-1,-1-1 1,1 0-1,-1 1 1,1-1 0,-1 1-1,1-1 1,-2 2 0,0-1-88,0 1 1,1 0 0,-1 0-1,0 0 1,1 0 0,0 0 0,-1 1-1,1-1 1,0 0 0,0 1-1,1 0 1,-1-1 0,0 1-1,1 0 1,0 0 0,-1 0-1,1 0 1,0 4 0,-1-3 36,1 0 0,0-1 0,1 1 0,-1 0 1,1 0-1,-1 0 0,1 0 0,0-1 0,1 1 0,-1 0 0,1 0 0,-1 0 1,1-1-1,0 1 0,2 4 0,-2-7-22,0 0 1,0 0-1,-1 1 0,1-1 1,0 0-1,1 0 0,-1 0 0,0 0 1,0 0-1,0-1 0,0 1 1,1 0-1,-1 0 0,0-1 1,1 1-1,-1-1 0,1 1 0,-1-1 1,1 0-1,-1 1 0,0-1 1,1 0-1,-1 0 0,1 0 1,-1 0-1,1 0 0,-1 0 0,1-1 1,-1 1-1,1 0 0,-1-1 1,0 1-1,1-1 0,1-1 1,1 0 44,1 0 0,-1 0 1,0-1-1,-1 1 0,1-1 1,0 0-1,-1 0 1,1-1-1,4-5 0,1-8-33,1-1 0,-2 0 0,-1-1 0,0 1 0,-1-1 0,-1-1 0,-1 1 0,3-26 0,-1 11 27,-10 150 226,4-87 2,0-21-209,0 0 0,0 0 0,1 0 1,0 0-1,1 0 0,3 15 1,-3-21-77,-1 0 0,0 0 0,0 1 0,1-1 0,-1 0 0,1 0 0,0-1 0,0 1 0,-1 0 0,1 0 0,0-1 0,0 1 0,1-1 0,-1 0 0,0 0 0,0 0 0,1 0 0,-1 0 0,0 0 0,1 0 0,-1-1 0,1 1 0,-1-1 0,1 0 0,4 0 0,-2 1-11,0-1-1,-1-1 0,1 1 1,0 0-1,0-1 0,-1 0 1,1 0-1,0-1 0,-1 1 1,1-1-1,-1 0 0,0 0 1,0-1-1,1 1 0,-1-1 0,-1 0 1,1 0-1,0 0 0,-1 0 1,0-1-1,3-3 0,3-6-52,-1 0 0,0 0-1,-1-1 1,-1 0 0,6-17-1,-13 37 37,-1 8 87,0 0-1,1 1 1,0-1 0,2 19 0,0-32-60,0 0 1,-1-1-1,1 1 0,-1 0 1,1-1-1,0 1 1,0-1-1,-1 1 0,1-1 1,0 1-1,0-1 0,-1 1 1,1-1-1,0 0 0,0 0 1,0 1-1,0-1 1,0 0-1,-1 0 0,1 0 1,0 0-1,0 0 0,0 0 1,0 0-1,0 0 0,0 0 1,0 0-1,-1-1 0,1 1 1,0 0-1,0-1 1,0 1-1,0 0 0,-1-1 1,1 1-1,0-1 0,0 1 1,-1-1-1,1 0 0,0 0 1,31-23 124,-23 11-159,0 0 0,-1 0 0,0-1 0,-1-1-1,-1 1 1,0-1 0,-1 0 0,-1 0 0,4-23 0,-10 171 927,2-131-900,0 0 1,1 0-1,-1 0 0,1 0 0,0 0 1,-1 0-1,1 0 0,0 0 0,0-1 1,0 1-1,0 0 0,0 0 0,1-1 1,-1 1-1,1-1 0,-1 1 0,1-1 1,-1 0-1,1 0 0,0 1 0,-1-1 1,1 0-1,0 0 0,0-1 0,0 1 1,0 0-1,0-1 0,0 1 0,0-1 1,0 1-1,0-1 0,0 0 0,0 0 1,4 0-1,36-5-1864,-8-11-3460,-7-7-2317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5.234"/>
    </inkml:context>
    <inkml:brush xml:id="br0">
      <inkml:brushProperty name="width" value="0.025" units="cm"/>
      <inkml:brushProperty name="height" value="0.025" units="cm"/>
    </inkml:brush>
  </inkml:definitions>
  <inkml:trace contextRef="#ctx0" brushRef="#br0">1 123 10378,'-1'-5'903,"2"0"1,-1 0-1,1 0 0,-1 1 1,1-1-1,1 0 1,-1 1-1,1-1 0,-1 1 1,4-5-1,-2 4-510,0 1 0,0 0-1,1 0 1,0 0 0,-1 0 0,1 1-1,1-1 1,-1 1 0,0 0-1,1 1 1,0-1 0,0 1 0,-1 0-1,8-2 1,-4 0-33,0 2 1,1-1-1,-1 1 0,1 1 0,13-2 0,-21 3-339,0 0-1,1 0 0,-1 0 0,1 0 0,-1 0 0,1 0 1,-1 0-1,0 0 0,1 1 0,-1-1 0,1 1 0,-1-1 1,0 1-1,1-1 0,-1 1 0,0 0 0,0 0 0,0 0 1,0-1-1,1 1 0,-1 0 0,0 0 0,0 1 1,-1-1-1,1 0 0,0 0 0,0 0 0,-1 1 0,1-1 1,0 0-1,-1 1 0,1-1 0,-1 0 0,0 1 0,1-1 1,-1 1-1,0-1 0,0 0 0,0 4 0,-1 4 6,0 0-1,-1 1 0,0-1 1,0 0-1,-1 0 0,0-1 0,-1 1 1,0 0-1,0-1 0,-8 11 1,6-9-6,1 0 1,-1 0-1,2 1 1,0-1-1,0 1 1,-2 11-1,5-21-17,1 0 0,0 0 0,0 0 0,0 0 0,0-1 0,0 1 0,0 0 0,0 0 0,0 0 0,0 0 0,0 0 0,0 0 0,1 0 0,-1 0 0,0 0 0,1 0 0,-1-1 0,1 1 0,-1 0 0,1 0 0,-1 0 0,1-1 0,-1 1 0,1 0 0,0-1 0,-1 1 0,1 0 0,0-1-1,0 1 1,-1-1 0,3 1 0,0 0 19,0 0-1,1 0 0,-1 0 0,0-1 0,1 0 0,-1 0 0,1 0 1,-1 0-1,5-1 0,8-1 60,-1-2-1,0 0 1,17-6 0,-20 5-212,62-27 257,-68 28-614,0 1 1,0-1-1,-1 0 0,1-1 1,5-6-1,-7 1-3950,-11 1-3899,-8 3-738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5.612"/>
    </inkml:context>
    <inkml:brush xml:id="br0">
      <inkml:brushProperty name="width" value="0.025" units="cm"/>
      <inkml:brushProperty name="height" value="0.025" units="cm"/>
    </inkml:brush>
  </inkml:definitions>
  <inkml:trace contextRef="#ctx0" brushRef="#br0">0 111 11018,'0'0'10667,"54"16"-8393,-22-16-353,5-4-479,5-8-513,0-1-577,0-2-320,-3-1 0,-7-1-1409,-2 1-1346,-8 0-1569,-10-1-2979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5.957"/>
    </inkml:context>
    <inkml:brush xml:id="br0">
      <inkml:brushProperty name="width" value="0.025" units="cm"/>
      <inkml:brushProperty name="height" value="0.025" units="cm"/>
    </inkml:brush>
  </inkml:definitions>
  <inkml:trace contextRef="#ctx0" brushRef="#br0">19 1 17521,'0'0'6278,"-17"44"-3908,15-22-737,2 4-672,0-1-256,0-1-321,0 0-256,4-5-64,1-4-32,3-3-64,-1-4-512,1-6-225,-3-2-544,-1 0-673,1-10-1345,-2-5-1089,-1-2-2691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7.048"/>
    </inkml:context>
    <inkml:brush xml:id="br0">
      <inkml:brushProperty name="width" value="0.025" units="cm"/>
      <inkml:brushProperty name="height" value="0.025" units="cm"/>
    </inkml:brush>
  </inkml:definitions>
  <inkml:trace contextRef="#ctx0" brushRef="#br0">25 198 13229,'0'0'13116,"7"-2"-12433,4 0-453,0-2 0,-1 1-1,1-1 1,19-11 0,-27 13-206,0 0 0,0 0 0,0-1 0,0 1 0,-1-1 1,1 1-1,-1-1 0,1 0 0,-1 0 0,0 0 0,0 0 0,0 0 0,-1 0 0,1-1 0,-1 1 0,0-1 1,0 1-1,0-1 0,0 1 0,0-1 0,-1 1 0,1-6 0,-2 9-23,1-1 0,0 0 0,0 0 0,-1 0 0,1 1-1,0-1 1,-1 0 0,1 1 0,0-1 0,-1 0 0,1 1 0,-1-1 0,1 0-1,-1 1 1,0-1 0,1 1 0,-1-1 0,0 1 0,1-1 0,-1 1 0,0 0-1,1-1 1,-1 1 0,0 0 0,0-1 0,0 1 0,1 0 0,-1 0 0,0 0-1,0 0 1,0 0 0,1 0 0,-1 0 0,0 0 0,0 0 0,0 0 0,1 0-1,-1 0 1,0 1 0,0-1 0,1 0 0,-2 1 0,-34 13-135,28-6 165,0-1 0,1 1-1,0 0 1,1 1 0,0-1 0,0 1 0,0 1-1,1-1 1,1 1 0,0 0 0,0 0-1,1 0 1,0 0 0,1 1 0,0-1-1,-1 20 1,3-29-21,1 0 0,-1 0-1,1 0 1,-1 0 0,1 0-1,0 0 1,-1-1 0,1 1-1,0 0 1,-1 0 0,1-1-1,0 1 1,0 0 0,0-1-1,0 1 1,-1-1 0,1 1-1,0-1 1,0 1 0,0-1-1,0 0 1,0 0 0,0 1-1,0-1 1,0 0 0,0 0-1,1 0 1,-1 0 0,0 0-1,0 0 1,0 0 0,0 0-1,0-1 1,1 0 0,39-9 153,-24 1-145,1-2 0,-1 0 0,24-20 0,27-18 6,-42 39 55,-25 10-71,0 0 0,-1 0 0,1 0 0,-1 1 1,1-1-1,0 0 0,-1 0 0,1 0 0,-1 0 0,1 1 0,0-1 0,-1 0 0,1 1 1,-1-1-1,1 0 0,-1 1 0,1-1 0,-1 1 0,0-1 0,1 0 0,-1 1 0,1-1 1,-1 1-1,1 0 0,0 4 56,0-1 0,0 1 0,0 0 0,-1-1 0,1 1 0,-1-1 0,0 1 0,-1 4 0,0-6-30,1 1 1,0-1-1,-1 0 0,1 0 0,0 0 1,1 0-1,-1 0 0,1 0 1,-1 0-1,1 0 0,0 0 0,0 0 1,0 0-1,3 5 0,-3-8-4,-1 0 0,1 0-1,0 1 1,-1-1 0,1 0-1,0 0 1,-1 0 0,1-1-1,0 1 1,-1 0 0,1 0-1,-1 0 1,1 0 0,0-1 0,-1 1-1,1 0 1,-1 0 0,1-1-1,-1 1 1,1-1 0,-1 1-1,1 0 1,-1-1 0,1 1 0,-1-1-1,1 1 1,-1-1 0,0 1-1,1-1 1,-1 1 0,0-1-1,1 0 1,-1 1 0,0-1 0,0 0-1,0 1 1,0-1 0,1 1-1,-1-1 1,0 0 0,0 0-1,8-29-48,-8 19 11,0 1 0,0-1 1,-1 1-1,0-1 0,-5-19 0,-2-33-111,8 63 71,8 0-85,15 0 137,4 0 28,53-5 1,-73 4-29,0 0-1,1-1 0,-1 0 0,0 0 1,-1-1-1,1 0 0,0 0 1,-1 0-1,1-1 0,-1 0 0,0 0 1,7-7-1,-13 11-9,1 0 1,-1-1-1,1 1 0,-1 0 1,1-1-1,-1 1 0,1 0 1,-1-1-1,1 1 0,-1-1 1,1 1-1,-1-1 0,0 1 1,1-1-1,-1 1 0,0-1 1,1 1-1,-1-1 1,0 1-1,0-1 0,1 0 1,-1 1-1,0-1 0,0 1 1,0-1-1,0 0 0,0 1 1,0-1-1,0 0 0,0 1 1,0-1-1,0 1 0,-1-1 1,1 0-1,0 1 0,0-1 1,-1 0-1,0 1-4,0 0 0,0 0 1,0 0-1,0 0 0,0 1 0,0-1 1,0 0-1,0 0 0,0 1 0,1-1 1,-1 1-1,0-1 0,0 1 0,0-1 1,0 1-1,0 0 0,1-1 0,-1 1 1,0 0-1,1-1 0,-1 1 0,0 0 0,1 0 1,-1 1-1,-6 6 61,2 0 1,-1 0-1,1 0 0,0 1 1,1-1-1,-1 1 0,2 1 1,0-1-1,0 0 0,0 1 1,1-1-1,-1 11 0,4-19-44,-1 0-1,0-1 1,1 1 0,-1 0-1,0-1 1,1 1-1,-1 0 1,1-1-1,-1 1 1,1-1-1,-1 1 1,1-1 0,0 1-1,-1-1 1,1 1-1,-1-1 1,1 0-1,0 1 1,0-1 0,-1 0-1,1 1 1,0-1-1,-1 0 1,1 0-1,0 0 1,0 0 0,-1 0-1,1 0 1,0 0-1,0 0 1,0 0-1,-1 0 1,1 0 0,0 0-1,0 0 1,-1-1-1,1 1 1,0 0-1,-1-1 1,2 0-1,32-12 147,-1-11-162,-27 18-125,2 0 0,-1 0-1,1 1 1,-1 0 0,2 0 0,-1 1-1,0 0 1,13-4 0,-20 8 124,0 1 0,0-1 0,-1 1 0,1 0-1,0 0 1,-1-1 0,1 1 0,0 0 0,-1 0 0,1 0 0,-1 0 0,1 0 0,-1 0 0,0-1 0,1 1 0,-1 0 0,0 0-1,0 0 1,0 0 0,1 0 0,-1 0 0,0 0 0,0 0 0,-1 1 0,1-1 0,0 1 0,0 0 36,0 0 0,0 1 0,0-1 0,0 0 0,1 0 0,-1 0 0,1 0 0,-1 1 0,1-1 0,0 0 0,0 0 0,0 0 0,0 0 0,0-1 1,0 1-1,3 3 0,0-4-59,-1 0 1,1-1-1,0 1 1,-1-1-1,1 0 0,0 0 1,0 0-1,-1 0 1,1-1-1,0 1 1,-1-1-1,1 0 1,-1 0-1,1-1 1,-1 1-1,0-1 1,1 1-1,4-5 0,-3 3-176,1 1-1,-1-1 1,0 1-1,1 1 1,0-1-1,7-1 1,-11 3 198,0 0 0,0 0 1,-1 0-1,1 1 1,0-1-1,-1 0 1,1 1-1,0-1 1,-1 1-1,1 0 0,-1-1 1,1 1-1,0 0 1,-1 0-1,0 0 1,1 0-1,-1 0 1,0 0-1,1 1 0,-1-1 1,0 0-1,0 1 1,0-1-1,0 1 1,1 2-1,2-2-1950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7.375"/>
    </inkml:context>
    <inkml:brush xml:id="br0">
      <inkml:brushProperty name="width" value="0.025" units="cm"/>
      <inkml:brushProperty name="height" value="0.025" units="cm"/>
    </inkml:brush>
  </inkml:definitions>
  <inkml:trace contextRef="#ctx0" brushRef="#br0">1 0 16528,'0'0'8135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8.283"/>
    </inkml:context>
    <inkml:brush xml:id="br0">
      <inkml:brushProperty name="width" value="0.025" units="cm"/>
      <inkml:brushProperty name="height" value="0.025" units="cm"/>
    </inkml:brush>
  </inkml:definitions>
  <inkml:trace contextRef="#ctx0" brushRef="#br0">73 198 9513,'3'-8'3918,"-1"2"-3138,12-45 3397,-12 48-3690,-2 0 0,1-1 0,0 1 1,-1-1-1,0 1 0,1-1 0,-1 1 1,-1-1-1,1 1 0,0 0 1,-1-1-1,-2-6 0,3 10-436,-1-1 1,0 1-1,1-1 1,-1 1-1,1-1 0,-1 1 1,0 0-1,0-1 1,1 1-1,-1 0 0,0-1 1,0 1-1,1 0 1,-1 0-1,0 0 0,0 0 1,0 0-1,1 0 1,-1 0-1,0 0 0,0 0 1,0 0-1,1 0 1,-1 1-1,0-1 0,0 0 1,1 0-1,-1 1 1,0-1-1,0 0 0,1 1 1,-1-1-1,1 1 1,-1-1-1,0 1 0,1-1 1,-1 2-1,-23 20-13,19-15-23,0 1 0,1-1 0,-1 1-1,2 0 1,-1 0 0,1 0 0,0 0 0,1 1-1,0-1 1,1 1 0,-1 0 0,1 15-1,1-24-11,0 1 0,0-1-1,0 1 1,0-1-1,0 1 1,0-1-1,0 1 1,0-1-1,0 1 1,0-1-1,1 1 1,-1-1 0,0 1-1,0-1 1,0 0-1,1 1 1,-1-1-1,0 1 1,1-1-1,-1 0 1,0 1-1,1-1 1,-1 0-1,0 1 1,1-1 0,-1 0-1,1 0 1,-1 1-1,0-1 1,1 0-1,-1 0 1,1 0-1,0 1 1,21-5 129,18-17 55,-23 7-157,-1 0 0,0-1-1,27-34 1,-38 44-11,-1-1 1,0 0-1,0 0 0,-1 0 1,1 0-1,-1-1 1,-1 1-1,1-1 0,-1 1 1,0-1-1,-1 0 1,1 0-1,-2 0 0,1 0 1,-1 0-1,0-10 1,0 17-22,0 0 1,0 1-1,0-1 1,-1 0 0,1 0-1,0 1 1,0-1-1,0 0 1,0 0 0,-1 1-1,1-1 1,0 0-1,0 0 1,0 1 0,-1-1-1,1 0 1,0 0-1,0 0 1,-1 1 0,1-1-1,0 0 1,0 0-1,-1 0 1,1 0-1,0 0 1,-1 0 0,1 0-1,0 0 1,-1 0-1,1 0 1,0 0 0,-1 0-1,1 0 1,0 0-1,0 0 1,-1 0 0,1 0-1,0 0 1,-1 0-1,1 0 1,0 0 0,0 0-1,-1-1 1,1 1-1,0 0 1,0 0 0,-1 0-1,1-1 1,0 1-1,0 0 1,-1 0 0,1 0-1,0-1 1,0 1-1,0 0 1,0 0 0,-1-1-1,1 1 1,0 0-1,0-1 1,0 1 0,0 0-1,0-1 1,0 1-1,0 0 1,0 0 0,0-1-1,0 0 1,-13 23-111,8-5 91,0 1-1,-3 32 0,7-44 100,0 0 0,1 0 0,-1 1 0,1-1 0,1 0 0,0 0 0,-1 0 0,2 1 0,-1-1 0,1 0 0,4 10 0,-4-13-41,0-1 0,0 0 0,0 0 0,0 0 0,1 0 0,-1 0 0,0 0 0,1 0 0,0-1 0,-1 0 0,1 1 0,0-1 0,0 0 0,0 0 0,0 0 0,-1-1 0,1 1 0,0-1 0,0 1 0,1-1 0,-1 0 0,0 0 0,0-1 0,0 1 0,0 0 0,4-2 0,2 0 0,0-1 0,0 1 0,-1-2 1,1 1-1,-1-1 0,0 0 1,13-9-1,-16 9-32,1 0 0,-1 0 1,0-1-1,0 0 0,-1 0 1,1 0-1,-1 0 0,0-1 1,-1 0-1,1 1 1,-1-1-1,0-1 0,-1 1 1,1 0-1,-1-1 0,-1 1 1,2-11-1,-4 15-283,-4 8 119,-2 8 41,6-10 124,-1 0 1,1 0 0,0 1-1,0-1 1,1 0 0,0 1-1,-1-1 1,1 1 0,1-1-1,-1 0 1,1 1 0,-1-1-1,1 0 1,0 0 0,3 7-1,-2-9 14,0 0-1,-1 0 1,1 0-1,0-1 1,0 1-1,0 0 1,0-1-1,1 1 0,-1-1 1,0 0-1,1 0 1,-1 0-1,1 0 1,-1 0-1,1-1 1,-1 1-1,1-1 0,-1 1 1,1-1-1,0 0 1,-1 0-1,1 0 1,-1 0-1,1-1 1,0 1-1,-1-1 1,4 0-1,4-3-7,1 0 0,0 0 0,-1-1 0,1 0 0,-1 0 0,-1-1-1,1-1 1,-1 0 0,0 0 0,-1-1 0,0 0 0,0 0 0,0-1 0,-1 0 0,-1 0 0,10-17 0,-15 24-11,0 1 0,0-1 0,-1 1 0,1-1 0,0 1 0,-1-1 0,1 0 0,-1 1 0,1-1 0,-1 0 0,0 0 0,0 1 0,0-1 0,0-3 0,0 4-3,-1 1 0,1-1 0,0 1 0,0-1-1,-1 0 1,1 1 0,-1-1 0,1 1 0,0-1 0,-1 1 0,1-1-1,-1 1 1,1-1 0,-1 1 0,1 0 0,-1-1 0,0 1 0,1 0 0,-1-1-1,1 1 1,-1 0 0,0 0 0,1 0 0,-1 0 0,-1-1 0,0 1-7,-1 0 1,0 0-1,1 1 1,-1-1-1,1 1 1,-1-1-1,0 1 1,1 0 0,0 0-1,-1 0 1,1 0-1,-1 0 1,1 0-1,0 1 1,0-1 0,0 1-1,-3 3 1,2-2 26,-1 1 0,1 0 0,0-1 0,0 2 0,0-1 0,1 0 0,-1 1 0,1-1 0,0 1 0,1-1 0,-1 1 0,1 0 0,0 0 0,0 0 0,0 0 1,0 7-1,2-10-4,-1 1 1,1-1-1,-1 1 1,1 0-1,0-1 0,0 0 1,0 1-1,0-1 1,0 0-1,0 1 1,1-1-1,-1 0 1,1 0-1,0 0 1,-1 0-1,1 0 1,0-1-1,0 1 1,0 0-1,0-1 1,1 0-1,-1 1 1,0-1-1,1 0 1,-1 0-1,0 0 0,1 0 1,-1-1-1,1 1 1,0-1-1,-1 0 1,4 1-1,2 0-200,0 0-1,0-1 0,0 0 0,0 0 1,1-1-1,-2 0 0,15-3 0,-19 3-376,1 0 1,-1-1-1,1 0 0,-1 1 0,0-1 1,0 0-1,6-5 0,-7 5-430,1-1 0,-1 1 1,0-1-1,0 0 0,0 0 0,0 0 0,0 0 1,-1 0-1,3-5 0,2-19-11163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8.643"/>
    </inkml:context>
    <inkml:brush xml:id="br0">
      <inkml:brushProperty name="width" value="0.025" units="cm"/>
      <inkml:brushProperty name="height" value="0.025" units="cm"/>
    </inkml:brush>
  </inkml:definitions>
  <inkml:trace contextRef="#ctx0" brushRef="#br0">1 1 16944,'0'0'7559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9.490"/>
    </inkml:context>
    <inkml:brush xml:id="br0">
      <inkml:brushProperty name="width" value="0.025" units="cm"/>
      <inkml:brushProperty name="height" value="0.025" units="cm"/>
    </inkml:brush>
  </inkml:definitions>
  <inkml:trace contextRef="#ctx0" brushRef="#br0">162 89 3651,'3'-8'7987,"0"0"-6425,0-1 0,0 0 1,-1 0-1,2-13 0,-4 21-1343,0 0 0,0 0 0,1 0 0,-1 0 0,0 0 0,0 0 0,-1 0 0,1 0 0,0 0 0,0 0 0,0 0 0,-1 0 0,1 0 0,0 0-1,-1 0 1,1 1 0,-1-1 0,1 0 0,-1 0 0,0 0 0,1 0 0,-2-1 0,0 2-152,0 0 0,1-1 0,-1 1 0,0 0 0,1 0 0,-1 0 0,0 0 0,1 1 0,-1-1 0,0 0 0,1 1-1,-1-1 1,0 1 0,1 0 0,-1-1 0,1 1 0,-1 0 0,1 0 0,0 0 0,-3 1 0,-5 5 42,0 1-1,0-1 0,0 1 1,1 1-1,1 0 0,-1 0 1,1 0-1,1 1 0,-1 0 1,2 0-1,0 0 1,0 1-1,-4 14 0,1 0 264,1 0-1,1 0 0,1 1 1,-2 49-1,6-69-359,1-1-1,0 1 1,0-1 0,1 1-1,0-1 1,0 1 0,0-1-1,0 0 1,1 1 0,0-1-1,0 0 1,1 0 0,-1 0-1,1 0 1,0-1 0,0 1-1,6 5 1,-6-7 2,1 0 1,0-1-1,-1 1 1,2-1-1,-1 0 0,0 0 1,0 0-1,0 0 1,1-1-1,-1 0 0,1 0 1,-1 0-1,1 0 1,0-1-1,-1 0 0,1 1 1,0-2-1,-1 1 1,1-1-1,7-1 1,-7 0-6,0 1 0,-1-1 0,1 0 0,-1-1 0,0 1 0,0-1 0,0 1 0,0-1 0,0 0 1,4-6-1,-6 8 31,0-1 0,0 0 1,0 0-1,0 0 1,0-1-1,-1 1 0,1 0 1,-1-1-1,0 1 0,0-1 1,0 1-1,0-1 0,0 1 1,0-1-1,-1 0 1,1 1-1,-1-1 0,0 0 1,0-4-1,-1 5-14,0 0 0,0 1-1,0-1 1,-1 1 0,1-1-1,0 1 1,-1-1 0,1 1 0,-1 0-1,1 0 1,-1 0 0,0 0 0,0 0-1,1 0 1,-1 0 0,0 1 0,0-1-1,0 0 1,0 1 0,0 0 0,-2-1-1,-48-6-67,47 7 68,-7-1-13,5 0-22,-1 0 1,1 0-1,-1 1 0,0 0 0,1 1 1,-11 2-1,17-4 6,1 1 1,0 0-1,-1 0 1,1 0-1,0 0 0,0 0 1,-1 0-1,1 0 1,0 1-1,0-1 1,-1 0-1,1 0 1,0 0-1,-1 0 0,1 0 1,0 0-1,0 0 1,0 1-1,-1-1 1,1 0-1,0 0 1,0 0-1,0 0 0,-1 1 1,1-1-1,0 0 1,0 0-1,0 1 1,0-1-1,-1 0 1,1 0-1,0 1 0,0-1 1,0 0-1,0 0 1,0 1-1,0-1 1,0 0-1,0 1 1,0-1-1,0 0 0,0 0 1,0 1-1,0-1 1,0 0-1,0 0 1,0 1-1,0-1 0,0 0 1,0 0-1,1 1 1,-1-1-1,0 0 1,0 0-1,0 1 1,0-1-1,1 0 0,-1 0 1,0 0-1,0 1 1,18 5-50,-3-6 58,-1-1 1,1 0-1,-1-1 0,1-1 1,-1 0-1,0-1 1,0-1-1,21-10 1,-9 3-102,-1-2 0,-1-1 1,34-27-1,-55 70-358,-4-13 731,-1 0 0,0 0 0,-4 14 0,2-15 30,2 1 0,-1-1-1,1 15 1,2-28-303,0-1-1,0 0 1,0 0-1,0 1 1,0-1-1,0 0 1,0 0-1,0 1 1,0-1-1,0 0 1,0 0-1,0 0 1,1 1-1,-1-1 1,0 0-1,0 0 1,0 1-1,0-1 1,0 0-1,1 0 1,-1 0-1,0 0 1,0 1-1,0-1 1,1 0-1,-1 0 1,0 0-1,0 0 1,0 0-1,1 1 1,-1-1-1,0 0 1,0 0-1,1 0 1,-1 0-1,0 0 1,0 0-1,1 0 1,-1 0-1,0 0 1,0 0-1,1 0 1,-1 0-1,1 0 1,16-7 35,12-13-139,-18 9-683,0 0-1,-1-1 0,0 0 0,-1-1 1,-1 0-1,0-1 0,0 1 0,-1-2 1,5-15-1,-8 20 10,-3 9 581,-6 38 555,-6-5 555,8-25-601,1 0-1,-1 1 1,1-1-1,0 1 1,1-1 0,0 1-1,0 0 1,0 0-1,1 7 1,1-14-311,0 0-1,0-1 1,-1 1 0,1-1-1,0 1 1,0 0 0,0-1 0,0 0-1,0 1 1,0-1 0,0 0 0,0 1-1,-1-1 1,1 0 0,0 0 0,0 0-1,0 0 1,0 0 0,0 0 0,0 0-1,0 0 1,0 0 0,0-1-1,0 1 1,2-1 0,26-5-347,-22 3-229,0 0 1,0-1-1,-1 0 1,0-1-1,0 1 1,0-1 0,0 0-1,-1 0 1,8-10-1,19-33-10194,-21 28 5154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19.878"/>
    </inkml:context>
    <inkml:brush xml:id="br0">
      <inkml:brushProperty name="width" value="0.025" units="cm"/>
      <inkml:brushProperty name="height" value="0.025" units="cm"/>
    </inkml:brush>
  </inkml:definitions>
  <inkml:trace contextRef="#ctx0" brushRef="#br0">25 0 1057,'0'0'23590,"-4"10"-22490,0-1-838,0 1 0,1 0 0,1-1 0,0 1 0,0 0 0,-1 15 0,3-23-246,0 1 1,0 0-1,0-1 1,0 1-1,0-1 1,1 1-1,-1 0 1,1-1-1,-1 1 1,1-1 0,0 1-1,0-1 1,0 0-1,1 1 1,-1-1-1,0 0 1,1 0-1,-1 0 1,1 0-1,0 0 1,0 0-1,0 0 1,0-1 0,0 1-1,0-1 1,0 1-1,1-1 1,-1 0-1,0 0 1,1 0-1,-1 0 1,1 0-1,-1-1 1,1 1-1,4 0 1,-2 0-172,1-1 0,-1 1 0,0-1 0,0-1 1,1 1-1,-1-1 0,0 1 0,0-2 0,0 1 0,0 0 0,0-1 0,0 0 1,0 0-1,0-1 0,4-2 0,-4 1-648,0 0 1,-1 0 0,0 0-1,1-1 1,-1 1-1,-1-1 1,1 0 0,3-8-1,5-12-4989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40.850"/>
    </inkml:context>
    <inkml:brush xml:id="br0">
      <inkml:brushProperty name="width" value="0.025" units="cm"/>
      <inkml:brushProperty name="height" value="0.025" units="cm"/>
    </inkml:brush>
  </inkml:definitions>
  <inkml:trace contextRef="#ctx0" brushRef="#br0">168 0 19506,'0'0'5147,"-7"9"-4811,-11 14-71,-27 34 224,-45 76 1,83-106 98,7-18-2360,4-25-13988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20.423"/>
    </inkml:context>
    <inkml:brush xml:id="br0">
      <inkml:brushProperty name="width" value="0.025" units="cm"/>
      <inkml:brushProperty name="height" value="0.025" units="cm"/>
    </inkml:brush>
  </inkml:definitions>
  <inkml:trace contextRef="#ctx0" brushRef="#br0">27 0 9385,'0'0'11819,"-1"8"-11072,-8 42 1882,-4 90-1,9 61-699,5-173-1956,-2-27 32,2 1 0,-1-1 0,0 0-1,0 1 1,0-1 0,1 0 0,-1 1 0,0-1-1,1 0 1,-1 1 0,1-1 0,0 0 0,-1 0-1,1 1 1,0-1 0,1 1 0,5-2 7,-3-13-127,-1-1-30,-2 1 0,1 0 0,-2 0 0,0-1 0,0 1 0,-1 0 0,-1-1 0,-1 1 0,1 0 0,-2 0 0,-6-17 0,11 33 119,1-1 1,0 1 0,0 0 0,0-1 0,1 0 0,-1 1 0,0-1 0,1 0 0,0 0 0,-1-1-1,1 1 1,0 0 0,0-1 0,6 3 0,-2-2 45,0 0 1,0 0-1,1 0 0,-1-1 1,1 0-1,-1-1 0,9 0 1,-11 0 36,0 0 1,0-1-1,0 0 1,0 0-1,0 0 1,0 0-1,0-1 1,0 0-1,-1 0 1,9-5-1,-11 6-10,0-1 0,0 0 0,0 0 0,0 0 0,0 0 0,0 0 0,0 0 0,-1 0 0,1 0 0,-1-1 0,0 1 0,0-1 0,0 1 0,0-1 0,0 1 0,0-1 0,-1 0 0,1 1 0,-1-1 0,0 0 0,0-2 0,0 4-46,1 1 0,-1-1 1,0 0-1,0 1 1,0-1-1,0 1 0,0-1 1,0 1-1,-1-1 0,1 1 1,0-1-1,0 1 1,0-1-1,0 1 0,-1-1 1,1 1-1,0-1 1,0 1-1,-1-1 0,1 1 1,0 0-1,-1-1 1,1 1-1,-1-1 0,1 1 1,0 0-1,-1 0 0,1-1 1,-1 1-1,1 0 1,-1 0-1,0-1 0,-17 6-74,-15 21 63,30-23 84,0 0 1,0 1-1,1 0 0,-1-1 0,1 1 0,-1 0 0,1 1 0,0-1 1,1 0-1,-1 0 0,1 1 0,0-1 0,0 1 0,0-1 0,1 1 1,-1 0-1,1 6 0,1-10-64,0 0 0,0 0 0,-1 0 0,1 0 0,0 0 1,0 0-1,0 0 0,0-1 0,0 1 0,0 0 0,0-1 0,0 1 0,0-1 1,0 1-1,1-1 0,-1 0 0,0 1 0,0-1 0,0 0 0,1 0 0,-1 0 1,0 0-1,2 0 0,37 0 118,-28 0-109,7-1-31,68 6-153,-86-5 288,-2-31 156,0 20-234,1-1 0,0 0-1,1 1 1,2-14-1,-3 22-56,1 0 0,0 1 0,0-1 0,0 0-1,0 0 1,1 0 0,-1 1 0,1-1-1,-1 0 1,1 1 0,0 0 0,0-1 0,0 1-1,0 0 1,1 0 0,-1 0 0,1 0-1,-1 1 1,1-1 0,3-1 0,32-20-3020,-27 7-1203,-8-7-3761,-6 3-2584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20.783"/>
    </inkml:context>
    <inkml:brush xml:id="br0">
      <inkml:brushProperty name="width" value="0.025" units="cm"/>
      <inkml:brushProperty name="height" value="0.025" units="cm"/>
    </inkml:brush>
  </inkml:definitions>
  <inkml:trace contextRef="#ctx0" brushRef="#br0">0 0 14157,'0'0'5349,"46"0"-3459,-9 0 288,8 0-608,-4 0-1090,1 0-736,-5 0-3235,-7 0-6695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21.377"/>
    </inkml:context>
    <inkml:brush xml:id="br0">
      <inkml:brushProperty name="width" value="0.025" units="cm"/>
      <inkml:brushProperty name="height" value="0.025" units="cm"/>
    </inkml:brush>
  </inkml:definitions>
  <inkml:trace contextRef="#ctx0" brushRef="#br0">127 71 9353,'0'0'8162,"-1"-7"-5316,0 5-2661,1 0 1,0 0 0,-1 0 0,1 0-1,-1 0 1,0 0 0,0 0 0,0 0-1,0 1 1,0-1 0,0 0 0,0 1-1,0-1 1,-1 0 0,1 1 0,-1-1-1,1 1 1,-1 0 0,-2-2 0,3 3-120,-1-1 0,0 1 0,0 0 0,1 0 0,-1-1 0,0 1 0,0 1 0,0-1 0,1 0 1,-1 0-1,0 1 0,0-1 0,1 0 0,-1 1 0,0 0 0,1-1 0,-1 1 0,1 0 1,-1 0-1,1 0 0,-1 0 0,1 0 0,-1 1 0,1-1 0,0 0 0,0 0 0,0 1 0,-2 2 1,-3 3-62,0 0 1,1 1 0,-1-1-1,2 1 1,-1 0 0,1 1-1,0-1 1,1 1 0,0 0 0,1 0-1,-1 0 1,2 0 0,-1 0-1,1 12 1,1-20 0,-1-1 0,1 1 0,0-1 0,0 1 0,0-1 0,0 1 0,1 0 0,-1-1 0,0 1 0,0-1 0,0 1-1,0-1 1,0 1 0,1-1 0,-1 1 0,0-1 0,1 1 0,-1-1 0,0 1 0,1-1 0,-1 0 0,0 1 0,1-1 0,-1 0 0,1 1 0,-1-1 0,0 0 0,1 1 0,-1-1 0,1 0 0,-1 0 0,1 1 0,0-1 0,-1 0-1,1 0 1,24-6 565,19-22 352,-22 7-670,-1-1 0,-1-1-1,-2 0 1,0-1 0,15-28-1,-37 98-561,2-39 205,-1 8 155,0 1-1,2-1 1,-1 1-1,2 0 1,1 16-1,-1-29-158,0 0 0,1 0 0,-1-1 0,1 1 0,0 0 0,0 0-1,0 0 1,0 0 0,0-1 0,1 1 0,-1-1 0,1 1 0,0-1 0,0 1 0,0-1 0,0 0 0,0 0 0,0 0 0,0 0-1,1 0 1,-1-1 0,1 1 0,-1-1 0,1 1 0,0-1 0,0 0 0,-1 0 0,1 0 0,0-1 0,0 1 0,0-1 0,0 1 0,4-1-1,-1 0-1015,0 0-1,0 0 1,0 0-1,0-1 0,0 0 1,0 0-1,0-1 1,9-2-1,16-13-11100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21.721"/>
    </inkml:context>
    <inkml:brush xml:id="br0">
      <inkml:brushProperty name="width" value="0.025" units="cm"/>
      <inkml:brushProperty name="height" value="0.025" units="cm"/>
    </inkml:brush>
  </inkml:definitions>
  <inkml:trace contextRef="#ctx0" brushRef="#br0">0 0 13837,'0'0'10730,"4"45"-9320,-3-24-193,-1 3-641,0 1-319,0-1-161,0-2-64,4-5-128,1-5-1346,0-4-2113,1-6-2115,4-2-4515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22.205"/>
    </inkml:context>
    <inkml:brush xml:id="br0">
      <inkml:brushProperty name="width" value="0.025" units="cm"/>
      <inkml:brushProperty name="height" value="0.025" units="cm"/>
    </inkml:brush>
  </inkml:definitions>
  <inkml:trace contextRef="#ctx0" brushRef="#br0">51 0 15919,'0'0'13191,"-2"10"-12924,-15 72 729,8-46-607,1 0 0,2 1 0,2 0 0,0 40 1,4-76-386,0 0 1,0 0-1,0 0 1,0-1-1,0 1 1,0 0-1,0 0 1,1-1-1,-1 1 1,0 0-1,0 0 1,1-1 0,-1 1-1,1 0 1,-1-1-1,0 1 1,1 0-1,0-1 1,-1 1-1,1-1 1,-1 1-1,1-1 1,-1 1-1,1-1 1,0 1 0,0-1-1,-1 0 1,1 1-1,0-1 1,1 0-1,28-3 160,22-24-36,-44 22-188,-1 1 0,0 0 0,1 0 0,0 0 0,0 1 1,0 0-1,0 0 0,0 1 0,15-2 0,-22 4 32,1 0 1,0 0 0,0 0-1,-1 0 1,1 0-1,0 0 1,0 1-1,-1-1 1,1 1-1,0-1 1,-1 1-1,1 0 1,-1 0 0,1 0-1,-1 0 1,1 0-1,-1 0 1,1 0-1,-1 0 1,2 2-1,-2 0 20,1 0 1,-1 0-1,0 0 0,0 0 0,0 0 0,0 0 0,0 0 0,-1 0 0,1 0 0,-1 0 0,0 1 0,0-1 0,0 0 0,0 0 0,-1 4 0,-1-3 40,1 0 0,-1 0-1,1 0 1,-1 0-1,0 0 1,0-1 0,-1 1-1,1-1 1,-1 0-1,0 1 1,0-1-1,0-1 1,0 1 0,0 0-1,-1-1 1,1 1-1,-1-1 1,0 0 0,0-1-1,-5 3 1,-1 1 50,1-2 0,-1 1-1,-1-1 1,1 0 0,0-1 0,0 0 0,-12 0 0,19-2-168,-1 0 1,1-1-1,0 1 0,-1-1 1,1 0-1,0 0 1,0 0-1,0 0 0,-1 0 1,1-1-1,-5-3 0,7 5 5,0-1-1,0 0 1,0 0-1,0 0 1,0 0-1,0 0 1,1 0-1,-1 0 1,0 0 0,1-1-1,-1 1 1,1 0-1,-1 0 1,1 0-1,-1-1 1,1 1-1,0 0 1,0-1-1,0 1 1,0 0-1,0 0 1,0-1-1,0 1 1,0 0-1,0-1 1,0 1-1,1 0 1,-1 0-1,1-1 1,-1 1-1,1 0 1,-1 0-1,1 0 1,0 0-1,0-2 1,11-9-5694,-1 3-1620,8-2-7729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22.561"/>
    </inkml:context>
    <inkml:brush xml:id="br0">
      <inkml:brushProperty name="width" value="0.025" units="cm"/>
      <inkml:brushProperty name="height" value="0.025" units="cm"/>
    </inkml:brush>
  </inkml:definitions>
  <inkml:trace contextRef="#ctx0" brushRef="#br0">18 0 16688,'0'0'15022,"-14"66"-14894,13-43-32,-1 3-96,2-2 32,0-1 0,0-3-640,0-5-1314,3-4-1441,2-7-2179,4-4-4867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22.889"/>
    </inkml:context>
    <inkml:brush xml:id="br0">
      <inkml:brushProperty name="width" value="0.025" units="cm"/>
      <inkml:brushProperty name="height" value="0.025" units="cm"/>
    </inkml:brush>
  </inkml:definitions>
  <inkml:trace contextRef="#ctx0" brushRef="#br0">207 19 17681,'0'0'13410,"-10"-4"-12994,4 1-369,4 1-39,0 1 0,-1 0 1,1 0-1,-1-1 0,1 1 0,-1 1 0,0-1 0,1 0 0,-1 1 0,0-1 0,1 1 0,-1 0 0,0 0 0,0 0 0,1 0 0,-1 0 0,0 1 0,1-1 0,-1 1 0,0 0 0,1 0 0,-1 0 0,1 0 0,-1 0 0,-3 3 0,-8 7 98,0 0-1,1 1 0,1 1 0,-15 18 0,23-25-65,-1 1 0,1 0 0,0 0-1,0 0 1,1 0 0,0 1 0,0-1 0,0 1 0,1 0-1,1 0 1,-2 13 0,3-19-40,0-1 0,0 0 0,0 0 0,0 0 0,0 0 0,1 0 0,-1 0 0,0 0 0,1 0 0,-1 0 0,1 0 0,-1 0 0,1 0 0,-1 0 0,1 0 0,0 0 0,-1 0 0,1-1 0,0 1 0,0 0 0,0 0 0,-1-1 0,1 1 0,0-1 0,1 2 0,34 7 0,40-11 0,-74 2 0,18-2-927,-1-1 0,0 0 0,0-2 0,-1 0 1,1-1-1,-1-1 0,19-10 0,-20 6-5463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27.224"/>
    </inkml:context>
    <inkml:brush xml:id="br0">
      <inkml:brushProperty name="width" value="0.025" units="cm"/>
      <inkml:brushProperty name="height" value="0.025" units="cm"/>
    </inkml:brush>
  </inkml:definitions>
  <inkml:trace contextRef="#ctx0" brushRef="#br0">26 46 11883,'0'0'7965,"-4"8"-7452,-1 5 207,1 0 0,1 0 0,0 0 0,0 0 0,1 1 0,1-1 1,1 1-1,0-1 0,2 21 0,-1-33-692,-1 1-1,1-1 1,0 1-1,-1-1 1,1 0-1,0 1 1,0-1-1,0 0 1,0 0 0,0 0-1,0 0 1,1 0-1,-1 0 1,0 0-1,0 0 1,1 0-1,-1-1 1,1 1 0,-1 0-1,1-1 1,-1 1-1,1-1 1,-1 0-1,1 1 1,-1-1-1,1 0 1,-1 0 0,1 0-1,-1 0 1,1 0-1,-1 0 1,1-1-1,0 1 1,-1 0-1,0-1 1,1 1-1,-1-1 1,1 0 0,1 0-1,5-2 5,-1 0-1,1 0 1,-1-1 0,1 0-1,12-10 1,-7 3-2,-1-1-1,0 0 1,-1 0-1,18-28 1,-24 33-12,-1-1 1,1 0 0,-1 0-1,-1 0 1,1-1-1,-2 1 1,1-1 0,-1 0-1,0 0 1,0-15-1,-3 34-68,0 0-1,-1-1 0,0 1 0,-6 15 1,-4 16 47,9-28 0,1-1-1,0 1 1,1 0 0,0-1-1,1 1 1,0 0 0,3 15-1,-2-27 6,0 1 0,-1-1 0,1 0 0,0 0 0,-1 0 0,1 0 0,0 0-1,0-1 1,0 1 0,0 0 0,0 0 0,0-1 0,0 1 0,0 0 0,0-1 0,1 1 0,-1-1-1,0 1 1,0-1 0,0 0 0,1 0 0,-1 1 0,0-1 0,0 0 0,1 0 0,-1 0-1,0 0 1,0 0 0,1-1 0,-1 1 0,0 0 0,0-1 0,1 1 0,-1 0 0,1-2-1,43-18 108,-22 1-100,0-1 1,-2-1-1,0-1 1,35-48 0,-31 38-10,-25 32-1,0 0 0,0 0 1,0 0-1,0 0 0,0-1 0,0 1 1,0 0-1,0 0 0,1 0 1,-1 0-1,0-1 0,0 1 1,0 0-1,0 0 0,0 0 0,1 0 1,-1 0-1,0 0 0,0 0 1,0 0-1,0-1 0,1 1 1,-1 0-1,0 0 0,0 0 0,0 0 1,1 0-1,-1 0 0,0 0 1,0 0-1,0 0 0,1 0 1,-1 0-1,0 0 0,0 0 0,0 0 1,0 1-1,1-1 0,-1 0 1,0 0-1,0 0 0,0 0 1,1 0-1,-1 0 0,0 0 1,0 0-1,0 1 0,0-1 0,0 0 1,0 0-1,1 0 0,-1 0 1,0 1-1,0-1 0,0 0 1,0 0-1,0 0 0,0 0 0,0 1 1,0-1-1,0 0 0,0 0 1,0 0-1,0 1 0,0-1 1,0 0-1,0 1 0,3 25-102,-8 33-40,2-50 164,2-6 20,0 1 1,0 0-1,0-1 1,0 1-1,0 0 0,1 0 1,-1 0-1,1 0 1,0 0-1,0 0 0,2 5 1,0-9 11,0-1 1,0 1 0,1-1-1,-1 1 1,0-1 0,0 0-1,0 0 1,1 0-1,-1 0 1,0 0 0,-1-1-1,1 1 1,0 0 0,0-1-1,0 0 1,1-1-1,-2 2-25,46-45 123,-33 32-188,1-1-1,0 2 0,26-18 0,-40 30 29,-1 1 0,1-1 0,-1 1 0,1-1 0,0 1 0,-1-1 0,1 1 1,0 0-1,-1-1 0,1 1 0,0 0 0,-1 0 0,1 0 0,0-1 0,0 1 0,-1 0 0,1 0 0,0 0 0,0 0 0,-1 0 0,1 0 0,0 0 0,-1 1 0,1-1 0,0 0 0,0 0 0,-1 0 0,1 1 0,0-1 0,-1 0 0,1 1 0,0-1 0,-1 1 0,1-1 0,0 1 0,0 1 3,0 1 1,0-1-1,0 0 1,0 0-1,-1 0 1,1 1-1,-1-1 0,0 0 1,0 1-1,1-1 1,-2 4-1,0 7 22,0-1 0,-1 1 1,-5 18-1,-2-11 14,-2 11-439,20-40-11144,2-5 2019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27.662"/>
    </inkml:context>
    <inkml:brush xml:id="br0">
      <inkml:brushProperty name="width" value="0.025" units="cm"/>
      <inkml:brushProperty name="height" value="0.025" units="cm"/>
    </inkml:brush>
  </inkml:definitions>
  <inkml:trace contextRef="#ctx0" brushRef="#br0">134 183 5189,'0'0'21999,"-10"-5"-21668,10 4-330,-3-1 0,0 1 0,0-1 0,0 0 1,0 1-1,0 0 0,0-1 0,0 1 1,-1 1-1,1-1 0,-5 0 0,6 1 0,0 1-1,0-1 0,-1 1 1,1-1-1,0 1 0,0 0 0,0 0 1,0 0-1,0 1 0,0-1 1,0 0-1,0 1 0,1-1 1,-1 1-1,1-1 0,-1 1 1,1 0-1,-1 0 0,1 0 1,0 0-1,0 0 0,-1 2 1,-30 57 709,30-56-570,0 0 0,0 0-1,1 0 1,-1 0 0,1 0-1,1 0 1,-1 0-1,1 0 1,0 0 0,0 0-1,0 6 1,1-11-126,-1 1-1,1 0 1,-1-1 0,1 1-1,-1 0 1,1-1 0,0 1 0,-1-1-1,1 1 1,0-1 0,-1 1-1,1-1 1,0 1 0,-1-1-1,1 0 1,0 1 0,0-1-1,-1 0 1,1 0 0,0 0 0,0 0-1,0 1 1,0-1 0,-1 0-1,1 0 1,0 0 0,0-1-1,0 1 1,-1 0 0,2 0-1,28-8 220,-19 2-202,0-1 1,-1 0 0,1 0 0,-1-1 0,-1 0 0,0-1-1,0 0 1,-1-1 0,0 0 0,0 0 0,11-21 0,-5 5-7,-1-1 1,-1-1 0,16-54 0,-23 54 12,-5 28-40,0 0 0,0 0 1,-1 1-1,1-1 0,0 0 0,0 0 0,-1 0 1,1 0-1,0 1 0,-1-1 0,1 0 0,0 0 1,-1 0-1,1 0 0,0 0 0,-1 0 0,1 0 0,0 0 1,-1 0-1,1 0 0,0 0 0,-1 0 0,1 0 1,0 0-1,0 0 0,-1 0 0,1-1 0,0 1 1,-1 0-1,1 0 0,0 0 0,-1 0 0,1-1 0,0 1 1,0 0-1,-1 0 0,1 0 0,0-1 0,0 1 1,0 0-1,-1 0 0,1-1 0,0 1 0,0 0 1,0-1-1,0 1 0,0 0 0,0-1 0,-1 1 0,1 0 1,0-1-1,0 1 0,0 0 0,0-1 0,0 1 1,0 0-1,0-1 0,0 1 0,1 0 0,-1 0 1,0-1-1,0 1 0,0 0 0,0-1 0,-7 8-16,1 0 0,0 1 0,0 0-1,1 0 1,0 1 0,0-1-1,1 1 1,-5 12 0,-22 78 524,29-93-453,0 1 0,1-1-1,0 1 1,0-1 0,0 1 0,1 0-1,0 0 1,0-1 0,1 1 0,0 0 0,0-1-1,4 13 1,-3-16-43,0 0 0,0 0 1,0 0-1,1 0 0,-1 0 0,1 0 0,0-1 0,0 1 0,0-1 1,0 0-1,0 0 0,0 0 0,0 0 0,1-1 0,-1 1 0,1-1 0,-1 0 1,1 0-1,-1 0 0,1-1 0,0 1 0,0-1 0,-1 0 0,7 0 1,5 1-380,0-1 0,1-1 1,-1 0-1,19-5 0,-23 3-1196,0 0 0,-1-1 0,20-9 0,8-8-5306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33.137"/>
    </inkml:context>
    <inkml:brush xml:id="br0">
      <inkml:brushProperty name="width" value="0.025" units="cm"/>
      <inkml:brushProperty name="height" value="0.025" units="cm"/>
    </inkml:brush>
  </inkml:definitions>
  <inkml:trace contextRef="#ctx0" brushRef="#br0">83 105 7751,'3'-11'9698,"3"-10"-968,-3 11-8499,0 1-1,1 0 0,1 1 1,-1-1-1,1 1 0,9-11 1,-12 28 729,-6 6-863,-51 115 971,34-84-953,-30 94-1,51-139-183,3-11-801,9-34-2926,18-61-9561,-21 72 6460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41.209"/>
    </inkml:context>
    <inkml:brush xml:id="br0">
      <inkml:brushProperty name="width" value="0.025" units="cm"/>
      <inkml:brushProperty name="height" value="0.025" units="cm"/>
    </inkml:brush>
  </inkml:definitions>
  <inkml:trace contextRef="#ctx0" brushRef="#br0">74 33 12011,'0'0'1719,"-9"4"-598,4-1-916,0 0 0,-1 0-1,1 1 1,0 0-1,0 0 1,1 0 0,-8 9-1,10-11 2,0 1 0,0-1 0,1 0 0,-1 1 0,1-1 0,0 1 0,0-1 0,0 1 0,0 0-1,0-1 1,0 1 0,1 0 0,-1 0 0,1-1 0,0 1 0,0 0 0,0 0 0,0 0 0,0-1 0,1 1 0,-1 0 0,1 0 0,0-1 0,2 5-1,-2-5-69,1-1-1,-1 1 0,1-1 0,0 0 1,-1 1-1,1-1 0,0 0 0,0 0 1,0 0-1,0 0 0,0-1 0,0 1 1,0 0-1,0-1 0,0 0 0,1 1 0,-1-1 1,0 0-1,0 0 0,0 0 0,0 0 1,1-1-1,2 0 0,3 0 84,1 0 0,-1 0 0,0-1 0,14-5 0,-13 2-167,0 0-1,-1 0 1,0-1 0,0 0 0,0 0 0,11-13 0,-16 17-35,-1 0-1,0 0 1,0-1-1,0 1 1,-1 0 0,1-1-1,0 1 1,-1-1-1,0 1 1,0-1-1,1 0 1,-1 0-1,-1 1 1,1-1 0,0 0-1,-1 0 1,1 0-1,-1 0 1,0 0-1,0 0 1,0 0 0,-1 0-1,1 0 1,-1 1-1,1-1 1,-1 0-1,-1-3 1,1 5-28,-1-1-1,1 1 1,-1-1 0,1 1 0,-1 0-1,0 0 1,1 0 0,-1 0-1,0 0 1,0 0 0,0 0 0,0 0-1,0 1 1,0-1 0,0 1-1,0-1 1,0 1 0,0 0 0,0 0-1,0 0 1,0 0 0,0 0-1,0 0 1,0 1 0,0-1 0,0 1-1,-2 0 1,-1 0-88,1 0-1,-1 1 1,0 0-1,1-1 1,0 1 0,-1 1-1,1-1 1,0 1 0,0-1-1,-5 5 1,5-2-121,0 0 1,1 0 0,-1 0-1,1 0 1,0 0 0,0 0-1,1 1 1,0 0 0,0-1-1,0 1 1,-1 6 0,-1 40-6257,4-37 759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33.528"/>
    </inkml:context>
    <inkml:brush xml:id="br0">
      <inkml:brushProperty name="width" value="0.025" units="cm"/>
      <inkml:brushProperty name="height" value="0.025" units="cm"/>
    </inkml:brush>
  </inkml:definitions>
  <inkml:trace contextRef="#ctx0" brushRef="#br0">0 1 352,'0'0'21317,"0"8"-19833,1 31 323,1 1 0,13 72 0,-12-98-1740,0 0 0,1-1-1,0 1 1,1-1 0,1 0-1,0 0 1,0-1 0,2 0-1,-1 0 1,2 0 0,-1-1-1,13 12 1,-17-20-62,-1 0 0,0 0 0,1-1 0,-1 1 0,1-1 0,0 0 0,0 0 0,0 0 0,0-1-1,0 1 1,0-1 0,8 1 0,-12-2-204,1 0 0,-1-1 0,0 1 0,1-1-1,-1 1 1,0-1 0,1 1 0,-1-1 0,0 1 0,0-1-1,0 1 1,1-1 0,-1 1 0,0-1 0,0 1 0,0-1-1,0 1 1,0-1 0,0 0 0,0 1 0,0-1 0,0 1-1,0-1 1,0 1 0,0-1 0,0 1 0,-1-1 0,1 1-1,0-1 1,0 1 0,-1-1 0,1 1 0,0-1 0,0 1-1,-1-1 1,1 1 0,-1-1 0,-12-22-6566,-4 8 594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33.870"/>
    </inkml:context>
    <inkml:brush xml:id="br0">
      <inkml:brushProperty name="width" value="0.025" units="cm"/>
      <inkml:brushProperty name="height" value="0.025" units="cm"/>
    </inkml:brush>
  </inkml:definitions>
  <inkml:trace contextRef="#ctx0" brushRef="#br0">0 95 9257,'0'0'16623,"69"-19"-15662,-37 10-192,2-3-481,1 2-192,-6 0-96,3 0-1345,-9-2-2787,-9-1-5028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35.387"/>
    </inkml:context>
    <inkml:brush xml:id="br0">
      <inkml:brushProperty name="width" value="0.025" units="cm"/>
      <inkml:brushProperty name="height" value="0.025" units="cm"/>
    </inkml:brush>
  </inkml:definitions>
  <inkml:trace contextRef="#ctx0" brushRef="#br0">0 15 11403,'0'0'11702,"1"12"-10565,-1 8-692,2 0 0,0 0 1,2 0-1,0-1 0,1 1 1,12 32-1,-16-52-418,-1 1-1,1 0 1,-1 0-1,1-1 1,-1 1-1,1 0 1,-1-1-1,1 1 1,0-1-1,0 1 1,-1-1-1,1 1 1,0-1-1,0 1 0,-1-1 1,1 1-1,0-1 1,0 0-1,0 0 1,0 1-1,-1-1 1,1 0-1,0 0 1,0 0-1,0 0 1,0 0-1,0 0 1,0 0-1,0 0 1,-1-1-1,1 1 1,0 0-1,0 0 1,0-1-1,0 1 1,-1-1-1,1 1 1,0 0-1,0-1 1,-1 0-1,1 1 1,0-1-1,-1 1 0,1-1 1,0-1-1,31-34 733,-30 33-798,21-33 111,-17 27-13,-1-1 1,2 1-1,-1 0 0,12-11 0,-18 20-60,1-1-1,-1 1 1,0 0-1,1 0 0,-1 1 1,1-1-1,-1 0 1,0 0-1,1 0 1,-1 0-1,1 0 0,-1 0 1,0 0-1,1 1 1,-1-1-1,0 0 0,1 0 1,-1 0-1,0 1 1,1-1-1,-1 0 1,0 1-1,1-1 0,-1 0 1,0 1-1,0-1 1,1 0-1,-1 1 0,0-1 1,0 0-1,0 1 1,0-1-1,0 1 1,1-1-1,-1 0 0,0 1 1,0-1-1,0 1 1,0-1-1,0 0 0,0 1 1,0 0-1,7 28 12,-5-19 11,-2-9-14,0 0 0,0 0 0,0 0 0,1 1 0,-1-1-1,1 0 1,-1 0 0,1 0 0,-1 0 0,1 0 0,0 0 0,-1 0 0,1 0 0,0 0 0,0 0 0,0 0-1,0 0 1,-1 0 0,1-1 0,0 1 0,1 0 0,-1-1 0,0 1 0,0-1 0,0 1 0,0-1 0,0 1-1,1-1 1,-1 0 0,0 0 0,0 0 0,0 1 0,1-1 0,-1 0 0,0-1 0,0 1 0,1 0 0,-1 0-1,0 0 1,0-1 0,0 1 0,0 0 0,1-1 0,-1 0 0,0 1 0,0-1 0,0 1 0,0-1 0,0 0-1,1-1 1,8-6 65,-1-1 0,0 0 0,0 0 0,8-13 0,-3 6-117,-2-1 48,-10 14-6,0-1 0,1 0 0,-1 1 1,1-1-1,0 1 0,0 0 0,0 0 0,0 0 0,1 0 0,-1 1 1,1-1-1,0 1 0,5-3 0,-8 6-5,0-1 1,-1 1-1,1-1 1,0 1-1,0-1 1,-1 1-1,1 0 0,-1-1 1,1 1-1,0 0 1,-1 0-1,1-1 1,-1 1-1,1 0 0,-1 0 1,0 0-1,1 0 1,-1 0-1,0-1 0,0 1 1,0 0-1,0 0 1,1 0-1,-1 0 1,0 0-1,0 0 0,-1 0 1,1 1-1,0 37 242,-1-30-184,1-6-153,0 7 230,0 0 1,1 1-1,4 19 1,-5-29-164,0-1 0,0 1 0,1 0 0,-1 0 0,0 0 1,0-1-1,1 1 0,-1 0 0,1 0 0,-1-1 1,1 1-1,-1 0 0,1-1 0,-1 1 0,1 0 0,0-1 1,-1 1-1,1-1 0,0 1 0,-1-1 0,1 0 1,0 1-1,0-1 0,0 1 0,1-1-177,-1-1 0,1 1 1,-1-1-1,1 1 0,-1-1 0,0 1 0,1-1 1,-1 0-1,0 1 0,1-1 0,-1 0 0,0 0 1,0 0-1,0 0 0,0 0 0,0-1 0,0 1 1,2-3-1,16-26-11302,-9 12-966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35.761"/>
    </inkml:context>
    <inkml:brush xml:id="br0">
      <inkml:brushProperty name="width" value="0.025" units="cm"/>
      <inkml:brushProperty name="height" value="0.025" units="cm"/>
    </inkml:brush>
  </inkml:definitions>
  <inkml:trace contextRef="#ctx0" brushRef="#br0">62 43 17489,'0'0'8701,"-9"1"-8359,7-1-322,0 0 1,-1 0 0,1 0-1,-1 1 1,1-1-1,0 1 1,-1 0-1,1-1 1,0 1 0,0 0-1,0 0 1,-1 1-1,1-1 1,0 0-1,-2 3 1,2-1 56,0 0 1,0 0-1,1 0 0,0 0 1,-1 0-1,1 0 0,0 0 1,1 1-1,-1-1 0,0 0 1,1 0-1,0 1 0,0-1 1,0 6-1,0-7-9,0 1 0,0 0 0,0 0 0,0-1 0,1 1 0,-1 0 0,1 0 0,0-1 0,-1 1 1,1 0-1,0-1 0,1 1 0,-1-1 0,0 0 0,1 1 0,1 2 0,-1-4-49,0 0 0,0 0 0,0 0 0,0 0 0,0 0 0,0 0 1,0-1-1,0 1 0,0-1 0,0 1 0,0-1 0,0 0 0,0 0 0,0 0 0,1 0 1,-1 0-1,0 0 0,0 0 0,0-1 0,0 1 0,0-1 0,3-1 0,-2 1 1,1-1-1,0 0 1,-1 0-1,1 0 1,-1 0-1,0-1 0,1 1 1,-1-1-1,-1 0 1,1 0-1,0 0 1,-1 0-1,1-1 0,-1 1 1,0-1-1,0 1 1,3-8-1,-2 2 55,0 0-1,0 1 1,0-1-1,-1 0 1,-1 0 0,1-18-1,-2 25-66,0 1-1,0 0 1,-1 0-1,1-1 0,-1 1 1,1 0-1,-1 0 1,1 0-1,-1 0 1,0 0-1,0-1 1,1 1-1,-1 1 0,0-1 1,0 0-1,0 0 1,0 0-1,0 0 1,0 1-1,0-1 1,-1 0-1,1 1 0,0-1 1,0 1-1,0-1 1,-1 1-1,1 0 1,0 0-1,0-1 1,-1 1-1,1 0 0,-2 0 1,2 0-114,0 0 0,0 0-1,0 0 1,0 0 0,0 0 0,0 0 0,0 0 0,-1 0-1,1 0 1,0 0 0,0 1 0,0-1 0,0 0 0,0 1-1,0-1 1,0 1 0,0-1 0,0 1 0,0 0 0,1-1-1,-1 1 1,0 0 0,0-1 0,0 1 0,1 0 0,-1 0-1,0 0 1,1 0 0,-1 0 0,1 0 0,-1 0 0,1 0-1,-1 0 1,1 0 0,0 0 0,0 0 0,-1 2 0,2-2-292,-1 0 1,0 0 0,1 1-1,-1-1 1,1 0 0,-1 0-1,1 0 1,0 0 0,-1 0-1,1 0 1,0 0 0,0 0-1,0 0 1,0 0 0,0-1 0,0 1-1,0 0 1,0-1 0,0 1-1,0 0 1,0-1 0,0 1-1,0-1 1,1 0 0,-1 1-1,0-1 1,0 0 0,0 0 0,1 0-1,-1 0 1,0 0 0,0 0-1,1 0 1,-1 0 0,0 0-1,2-1 1,-2 1 193,15 0-3211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36.326"/>
    </inkml:context>
    <inkml:brush xml:id="br0">
      <inkml:brushProperty name="width" value="0.025" units="cm"/>
      <inkml:brushProperty name="height" value="0.025" units="cm"/>
    </inkml:brush>
  </inkml:definitions>
  <inkml:trace contextRef="#ctx0" brushRef="#br0">5 359 2691,'0'0'7164,"8"-8"-4100,6-4-2205,-9 7-494,0 1-1,1-1 0,-1-1 1,-1 1-1,1-1 0,-1 1 1,4-8-1,-29 44 3230,16-24-3035,-1 1-1,1-1 1,0 1-1,1 0 0,0 0 1,0 1-1,1-1 1,0 1-1,1 0 1,-3 15-1,4-23-491,1 1-1,0 0 0,0-1 1,-1 1-1,1 0 0,0 0 1,1-1-1,-1 1 0,0 0 1,0-1-1,1 1 0,-1 0 1,1-1-1,-1 1 0,1-1 0,0 1 1,0 0-1,0-1 0,0 0 1,0 1-1,0-1 0,0 0 1,0 1-1,0-1 0,0 0 1,1 0-1,-1 0 0,1 0 1,2 1-1,-1-1-28,-1-1-1,1 1 1,0-1 0,0 0 0,0 0-1,-1 0 1,1-1 0,0 1 0,0-1-1,0 1 1,-1-1 0,1 0 0,0 0-1,-1 0 1,1 0 0,-1-1-1,1 1 1,2-3 0,7-4-9,0-1 0,-1 0 0,-1 0 0,0-1 0,0 0-1,-1-1 1,0 0 0,0 0 0,-2-1 0,1 0 0,-2-1 0,1 0 0,4-14 0,-4 2-12,0 1 0,-2-1 0,-1 0-1,-1 0 1,-1-1 0,-2-36 0,0 58-15,0 0 1,0-1-1,-1 1 1,0 0-1,0-1 0,0 1 1,-1 0-1,1 0 1,-1 0-1,0 0 0,0 0 1,0 1-1,-1-1 1,1 0-1,-1 1 0,-4-4 1,6 6-10,-1 0 0,0-1-1,1 1 1,-1 0 0,0 1 0,0-1 0,1 0 0,-1 0 0,0 1 0,0-1 0,0 1-1,0 0 1,0 0 0,0-1 0,0 1 0,0 0 0,0 1 0,0-1 0,0 0 0,0 1-1,0-1 1,0 1 0,0-1 0,1 1 0,-1 0 0,0 0 0,0 0 0,0 0 0,1 0-1,-1 0 1,1 0 0,-1 1 0,1-1 0,-1 0 0,1 1 0,0-1 0,-1 3 0,-9 8 40,0 1 1,1 1 0,1-1 0,1 1 0,0 1 0,0 0 0,2 0 0,0 0 0,0 1 0,2 0 0,0 0 0,0 0 0,0 18 0,4-33-30,0 0 0,1 0 0,-1 0 0,0 0 0,1 0 0,-1 0 0,1 0 0,-1-1 0,1 1 0,0 0 0,-1 0 0,1 0 0,0-1 0,-1 1 0,1 0 0,0-1 0,0 1 0,0-1 0,0 1 0,-1-1 0,1 1 1,0-1-1,0 0 0,0 1 0,0-1 0,0 0 0,0 0 0,0 0 0,0 0 0,0 0 0,0 0 0,2 0 0,42 0-59,-33-1-135,29-4-465,-33 3 540,-1 1 1,1-1-1,-1 2 1,1-1-1,0 1 1,-1 0-1,1 0 1,0 1-1,-1 0 1,1 1-1,8 2 1,-15-3 123,1 1 1,0 0-1,0-1 0,-1 1 1,1 0-1,-1 0 1,0 0-1,0 0 0,1 0 1,-1 0-1,0 0 0,-1 1 1,1-1-1,0 0 0,-1 1 1,1-1-1,-1 0 1,0 1-1,0 3 0,-1 55 582,0-37-478,-1-1-122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37.035"/>
    </inkml:context>
    <inkml:brush xml:id="br0">
      <inkml:brushProperty name="width" value="0.025" units="cm"/>
      <inkml:brushProperty name="height" value="0.025" units="cm"/>
    </inkml:brush>
  </inkml:definitions>
  <inkml:trace contextRef="#ctx0" brushRef="#br0">10 1 15407,'0'0'5792,"-2"9"-4137,-2 23-225,1 1 1,2 0 0,6 62-1,-2-68-1110,1 0-1,2 0 1,0-1-1,2 0 0,17 38 1,-25-63-311,0 0 1,0 0-1,1 0 1,-1 0-1,0 0 1,1 0-1,-1-1 1,0 1-1,1 0 1,-1 0-1,1 0 1,-1-1-1,1 1 1,0 0-1,-1 0 1,1-1-1,0 1 1,-1 0-1,1-1 1,0 1-1,0-1 0,0 1 1,-1-1-1,1 0 1,0 1-1,0-1 1,1 1-1,-1-3 7,0 1 0,0 0 0,-1 0 0,1 0 0,-1 0 0,1-1 0,0 1 0,-1 0 0,0-1 0,1 1 0,-1 0 0,0-1 0,0 1 0,0 0 0,0-3 0,0-61-179,-1 58 40,0 0 1,0 0 0,0 0-1,-1 0 1,0 0 0,-1 0-1,0 0 1,0 1 0,0-1 0,-8-10-1,17 23-428,-3-3 548,0 0-1,1 0 1,-1 0-1,1 0 1,0 0 0,0-1-1,0 0 1,8 4-1,-2-4 33,-1 0-1,1 0 1,0-1-1,1 0 1,-1-1-1,0 0 1,0-1-1,0 0 1,0 0-1,0-1 0,10-4 1,-17 6-6,0-1 0,0 0 0,0 0 0,0 0 0,0 0 0,0-1 0,0 1 0,0-1 0,0 0 0,-1 0 0,1 0 0,-1 0 0,0 0 1,1 0-1,-1-1 0,0 1 0,0-1 0,0 1 0,-1-1 0,1 0 0,-1 0 0,1 0 0,-1 0 0,0 0 0,0 0 0,0 0 0,-1 0 0,1 0 0,-1-1 0,1 1 0,-1 0 0,0 0 0,-1 0 0,1-1 0,0 1 0,-1 0 1,-1-6-1,1 8-23,0 0 1,1 1 0,-1-1-1,0 0 1,1 0 0,-1 1-1,0-1 1,0 0 0,0 1 0,0-1-1,0 0 1,0 1 0,0-1-1,0 1 1,0 0 0,0-1-1,0 1 1,0 0 0,0 0 0,0 0-1,0-1 1,0 1 0,0 0-1,0 0 1,0 0 0,0 1-1,0-1 1,0 0 0,0 0-1,0 1 1,0-1 0,-2 1 0,-32 15-94,30-12 97,0 0-1,1 1 1,-1 0-1,1 0 0,0 0 1,0 0-1,1 1 1,0-1-1,0 1 1,0 0-1,0 0 1,1 0-1,0 0 1,0 1-1,1-1 1,0 1-1,0-1 1,1 1-1,0 11 1,0-17 4,1 1 0,-1 0 0,1-1 1,0 1-1,0-1 0,0 1 1,0-1-1,0 1 0,0-1 1,0 0-1,0 1 0,0-1 1,1 0-1,-1 0 0,1 0 1,-1 0-1,1 0 0,-1 0 1,1-1-1,-1 1 0,1 0 1,0-1-1,-1 1 0,1-1 1,0 0-1,-1 1 0,1-1 1,3 0-1,59 2-16,-50-2-151,-5 0-435,23-2-742,-19-4-1845,-8-7-3724,-5 4-179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37.427"/>
    </inkml:context>
    <inkml:brush xml:id="br0">
      <inkml:brushProperty name="width" value="0.025" units="cm"/>
      <inkml:brushProperty name="height" value="0.025" units="cm"/>
    </inkml:brush>
  </inkml:definitions>
  <inkml:trace contextRef="#ctx0" brushRef="#br0">0 85 12940,'0'0'7271,"39"-44"-6022,-17 35-800,7 1-417,-2 1-481,1-1-2209,2-1-5094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38.643"/>
    </inkml:context>
    <inkml:brush xml:id="br0">
      <inkml:brushProperty name="width" value="0.025" units="cm"/>
      <inkml:brushProperty name="height" value="0.025" units="cm"/>
    </inkml:brush>
  </inkml:definitions>
  <inkml:trace contextRef="#ctx0" brushRef="#br0">183 66 8712,'0'0'4154,"1"-8"-898,6-43 1479,-7 51-4648,-1-1-1,1 1 1,0-1 0,0 1 0,-1 0-1,1-1 1,-1 1 0,1-1-1,0 1 1,-1 0 0,1-1 0,-1 1-1,1 0 1,-1 0 0,1-1-1,-1 1 1,1 0 0,-1 0 0,1 0-1,-1 0 1,1-1 0,-1 1-1,0 0 1,1 0 0,-1 0-1,1 0 1,-1 0 0,1 1 0,-1-1-1,1 0 1,-1 0 0,1 0-1,-1 0 1,1 0 0,-1 1 0,0-1-1,-24 9 277,14 0-317,1 0-1,-1 1 0,2 0 0,-1 0 0,1 1 0,1 0 0,0 1 0,1 0 0,0 0 0,-10 25 0,9-16 11,0 2 1,2-1-1,0 1 0,2 0 0,-3 40 0,6-58-49,1 1 0,0-1 0,0 0 0,0 0 0,1 0 0,0 0 0,0 0 0,0-1 0,0 1 0,1 0 0,0 0 0,0-1 0,0 1 0,1-1 0,-1 1 0,1-1 0,0 0 0,0 0 0,5 4 0,-4-5 11,1 0 0,-1 0-1,0-1 1,1 0 0,-1 0 0,1 0 0,0-1 0,0 1-1,0-1 1,0 0 0,-1 0 0,1-1 0,0 0 0,0 1-1,0-2 1,0 1 0,0-1 0,0 1 0,8-3 0,-5 0 31,1 1 1,-1-2-1,0 1 1,0-1-1,0 0 0,0-1 1,-1 0-1,0 0 1,9-8-1,-13 11 58,0-1-1,0 0 0,0 0 1,0 0-1,0-1 0,-1 1 1,1-1-1,-1 1 0,0-1 1,0 0-1,0 0 0,-1 0 1,1 0-1,-1 0 1,0 0-1,0 0 0,0-1 1,-1 1-1,0 0 0,0-9 1,-1 11-87,0 0 1,0 1-1,0-1 1,0 0-1,-1 1 1,1-1 0,0 0-1,-1 1 1,0 0-1,1-1 1,-1 1-1,0 0 1,1 0 0,-1 0-1,0 0 1,0 0-1,0 0 1,0 0-1,0 1 1,0-1-1,0 1 1,0 0 0,0-1-1,-1 1 1,1 0-1,-3 1 1,-59 0 310,22 15-394,40-15 60,0 0-1,1 0 1,-1 0 0,0 0-1,1 0 1,-1 0-1,1 1 1,-1-1 0,1 1-1,-1-1 1,1 1 0,0-1-1,0 1 1,0 0 0,0-1-1,0 1 1,0 0-1,0 0 1,1 0 0,-1 2-1,4-4 20,0-1 0,1 1 0,-1-1 0,0 0 0,0 0 0,0 0 0,1-1 0,-1 1 0,4-3 0,52-41 67,-49 36-190,0 0 0,1 0 0,1 1 0,-1 1 0,1 0-1,23-10 1,-34 17 96,0 0 0,0 0 0,0 0 0,0 0 0,0 0 0,0 0 0,0 0 0,0 0 0,0 0 0,0 0 1,0 1-1,0-1 0,0 0 0,0 1 0,0-1 0,0 1 0,-1-1 0,1 1 0,0-1 0,0 1 0,0-1 0,-1 1 0,1 0 0,0 0 0,-1-1 0,1 1 0,-1 0 0,1 0 0,-1 0 0,1 0 0,-1-1 0,1 1 0,-1 0 0,0 0 0,0 0 0,1 2 0,9 47-7,-6-24 122,5-6 461,-4-30 210,0-9-1170,-6 26 317,1-1 0,-1 0 0,1 1 0,0-1 0,0 0 0,2 8 0,-1 18 175,-15 41-759,28-80-9710,-7-5 2781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39.444"/>
    </inkml:context>
    <inkml:brush xml:id="br0">
      <inkml:brushProperty name="width" value="0.025" units="cm"/>
      <inkml:brushProperty name="height" value="0.025" units="cm"/>
    </inkml:brush>
  </inkml:definitions>
  <inkml:trace contextRef="#ctx0" brushRef="#br0">15 292 13261,'0'0'8781,"-2"9"-7772,-3 23-92,0-1 0,3 1 0,1 59 0,1-89-905,0-1 0,1 0 0,-1 0 1,0 0-1,0 0 0,0 0 0,1 0 1,-1 0-1,0 0 0,1 0 0,-1 0 0,1 0 1,-1 0-1,1-1 0,0 1 0,-1 0 1,1 0-1,0 0 0,0-1 0,-1 1 1,1 0-1,0-1 0,0 1 0,0 0 1,0-1-1,0 0 0,1 1 0,0 0 17,0-1 0,0 0 0,0 0 0,0 0 0,0-1 0,0 1 0,0 0 0,0-1 0,0 1-1,0-1 1,0 0 0,0 1 0,2-3 0,2 0 28,1-1-1,-1 0 0,0-1 1,0 1-1,0-1 1,9-10-1,-6 1-55,-1 1 0,0-1 1,0-1-1,-1 0 0,-1 0 0,-1 0 0,0 0 1,4-27-1,-10 76 8,0 34 211,1-64-184,1 1 0,-1-1 0,1 1 0,0 0 0,0-1 0,1 0 0,-1 1 0,1-1 0,0 0 1,0 0-1,4 5 0,-4-7-21,-1-1 0,1 1 0,0-1 0,-1 0 0,1 0 0,0 0 1,0 0-1,0 0 0,0 0 0,0 0 0,0-1 0,0 1 0,0-1 1,0 0-1,1 1 0,-1-1 0,0 0 0,0 0 0,0 0 0,0-1 1,0 1-1,1 0 0,-1-1 0,0 0 0,0 1 0,0-1 0,0 0 1,0 0-1,-1 0 0,1 0 0,3-2 0,3-2 12,0 0 0,-1-1 0,1 1 0,-1-1 0,-1-1-1,8-7 1,-4 1-45,-1-1 0,0 0 0,-1 0 0,-1-1 0,0 0 0,-1-1 0,0 1 0,-1-1 0,-1 0 0,2-18 0,0-18-92,-1-95 0,-5 142 112,-7-26-36,-2 27-19,-2 17-42,6 0 90,1 0 0,0-1 1,1 2-1,1-1 0,0 0 0,-1 22 0,3-4 161,5 55 0,-3-71-148,1 0 0,1-1 1,0 0-1,2 1 0,-1-2 0,1 1 0,1-1 1,1 1-1,-1-2 0,2 1 0,0-1 1,11 11-1,-19-22-32,-1-1 1,0 1-1,1-1 0,-1 1 1,1-1-1,-1 0 0,1 1 1,-1-1-1,0 1 1,1-1-1,0 0 0,-1 0 1,1 1-1,-1-1 0,1 0 1,-1 0-1,1 1 1,0-1-1,-1 0 0,1 0 1,-1 0-1,1 0 0,0 0 1,-1 0-1,1 0 1,-1 0-1,2 0 0,-1-15-1207,-14-21-1681,4 23 1883,-1 0 0,0 1 0,-1 1 1,0-1-1,-1 2 0,0 0 0,-1 0 0,-22-13 0,-16-3 2277,1 4 3748,83 25-345,36-11-3890,-44 4-263,-7 2-925,60-11 1731,-43-1-3649,-32 12 1478,0 0 0,-1 1-1,1-2 1,0 1 0,-1 0 0,0 0-1,0-1 1,4-3 0,3-12-10664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0.247"/>
    </inkml:context>
    <inkml:brush xml:id="br0">
      <inkml:brushProperty name="width" value="0.025" units="cm"/>
      <inkml:brushProperty name="height" value="0.025" units="cm"/>
    </inkml:brush>
  </inkml:definitions>
  <inkml:trace contextRef="#ctx0" brushRef="#br0">22 1 11211,'-1'-1'8552,"-3"12"-3305,-5 34-1627,6-32-3469,1-1 1,1 1 0,0 0 0,1-1 0,0 1-1,3 17 1,-3-28-139,1-1 0,0 1 0,0 0 0,0-1 0,1 1 0,-1 0-1,0-1 1,0 0 0,1 1 0,-1-1 0,1 0 0,-1 0 0,1 1 0,0-1 0,-1-1 0,1 1-1,0 0 1,0 0 0,0-1 0,0 1 0,0-1 0,-1 1 0,1-1 0,0 0 0,0 0 0,0 0-1,0 0 1,0 0 0,0 0 0,0 0 0,0-1 0,0 1 0,0-1 0,1 0 0,8-1 24,0-1 1,-1-1 0,1 0 0,16-8 0,-15 5-51,-1 1-146,-1 0 1,1 1-1,0 0 1,18-5-1,-27 9 139,0 1-1,0-1 0,0 1 0,-1-1 1,1 1-1,0 0 0,0 0 0,0 0 1,0 0-1,0 1 0,0-1 0,0 0 0,0 1 1,0-1-1,0 1 0,-1 0 0,1-1 1,0 1-1,0 0 0,-1 0 0,1 0 1,-1 0-1,1 1 0,-1-1 0,1 0 1,-1 1-1,0-1 0,1 1 0,-1-1 0,0 1 1,0 0-1,0-1 0,0 1 0,1 3 1,0 3 31,1-1 1,-1 1 0,0 0 0,0 0-1,-1 0 1,0-1 0,-1 1 0,0 0-1,0 0 1,-1 0 0,1 0 0,-5 13-1,4-17 49,0-1-1,0 0 0,-1 1 0,0-1 0,1 0 0,-1 0 0,0 0 1,-1 0-1,1-1 0,0 1 0,-1 0 0,1-1 0,-1 0 0,0 0 1,0 1-1,0-2 0,0 1 0,0 0 0,-1-1 0,1 1 0,0-1 1,-1 0-1,1 0 0,-1 0 0,1-1 0,-1 1 0,0-1 0,1 0 1,-6 0-1,1 0-38,1-1 0,-1 0 0,0-1 0,1 0 0,-1 0 1,1 0-1,0-1 0,0 0 0,-13-7 0,-27-11-275,35 18-3110,28 4-2235,0-2-140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41.570"/>
    </inkml:context>
    <inkml:brush xml:id="br0">
      <inkml:brushProperty name="width" value="0.025" units="cm"/>
      <inkml:brushProperty name="height" value="0.025" units="cm"/>
    </inkml:brush>
  </inkml:definitions>
  <inkml:trace contextRef="#ctx0" brushRef="#br0">78 1 16688,'0'0'1724,"-9"9"-774,6-6-864,-40 52 1015,40-50-898,0 0 1,0 0-1,1-1 1,0 1 0,0 1-1,0-1 1,1 0-1,-1 0 1,1 1-1,0-1 1,1 1 0,0 9-1,0-14-156,0 0 0,0 0 0,1 0 0,-1 0 0,0 0 0,1 0 0,-1 0 0,1 0 0,-1 0 0,1-1 0,-1 1 0,1 0 0,-1 0 0,1-1 0,0 1 0,0 0 0,-1-1 0,1 1 0,0 0 0,0-1 0,0 1 0,0-1 0,0 0 0,1 1 0,31 4 920,-23-5-756,0-1-1,0-1 0,0 1 0,15-6 0,-14 2-162,1 0 1,0-1 0,-1 0 0,18-14-1,-26 19 50,-1-1-1,1 0 1,-1 0-1,1 0 1,-1 0-1,0 0 1,0-1-1,0 1 0,0 0 1,0-1-1,0 0 1,-1 1-1,0-1 1,1 0-1,-1 0 1,0 0-1,0 0 0,0 0 1,-1 0-1,1 0 1,-1 0-1,0 0 1,1-1-1,-2-5 1,0 8-65,0-1 0,0 1 0,0-1 0,0 0 0,0 1 0,-1 0 0,1-1 0,-1 1 0,1 0 0,-1 0 0,1 0 0,-1 0 0,0 0 0,1 0 0,-1 0 0,0 0 0,0 1 1,0-1-1,1 1 0,-1-1 0,0 1 0,0 0 0,-3 0 0,-53-1-276,50 1 173,-5 2-544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1.173"/>
    </inkml:context>
    <inkml:brush xml:id="br0">
      <inkml:brushProperty name="width" value="0.025" units="cm"/>
      <inkml:brushProperty name="height" value="0.025" units="cm"/>
    </inkml:brush>
  </inkml:definitions>
  <inkml:trace contextRef="#ctx0" brushRef="#br0">0 7 7944,'1'-7'10924,"-1"17"-5585,5 97-4226,30 73-998,-14-105-5691,-21-72 2357</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1.614"/>
    </inkml:context>
    <inkml:brush xml:id="br0">
      <inkml:brushProperty name="width" value="0.025" units="cm"/>
      <inkml:brushProperty name="height" value="0.025" units="cm"/>
    </inkml:brush>
  </inkml:definitions>
  <inkml:trace contextRef="#ctx0" brushRef="#br0">1 78 12524,'0'0'6395,"9"-7"-3827,2-1-2076,0 1-1,0 0 1,0 1 0,1 0-1,0 1 1,0 0 0,0 1-1,1 0 1,16-2 0,16 0-49,0 2 0,49 1 0,-91 3-445,-1 0-1,1 0 1,-1 0-1,0 0 1,1 1 0,-1-1-1,1 1 1,-1 0-1,0-1 1,1 1 0,-1 0-1,0 0 1,0 0-1,0 1 1,0-1 0,0 0-1,0 1 1,2 1 0,-3-1-1,-1-1 0,1 1 0,0-1 0,-1 1 0,1-1 0,-1 1 1,1 0-1,-1-1 0,0 1 0,1 0 0,-1-1 0,0 1 0,0 0 1,0-1-1,0 1 0,-1 0 0,1-1 0,0 1 0,-2 2 0,-2 6 12,0-1 0,0 0-1,-1 0 1,-1 0-1,1-1 1,-13 14-1,-76 79-99,94-101 74,0 0-1,-1 0 1,1 0-1,0 0 0,0 1 1,0-1-1,-1 0 0,1 0 1,0 1-1,0-1 0,0 0 1,0 0-1,-1 1 0,1-1 1,0 0-1,0 0 0,0 1 1,0-1-1,0 0 1,0 1-1,0-1 0,0 0 1,0 0-1,0 1 0,0-1 1,0 0-1,0 1 0,0-1 1,0 0-1,0 0 0,0 1 1,0-1-1,0 0 0,1 0 1,-1 1-1,0-1 1,0 0-1,0 0 0,0 1 1,1-1-1,-1 0 0,0 0 1,0 1-1,0-1 0,1 0 1,-1 0-1,21 6-707,38-6-488,-45 0 820,-8 0 328,0 1 1,-1-1-1,1 1 1,0 1-1,0-1 0,0 1 1,0 0-1,-1 0 0,1 1 1,-1 0-1,0 0 0,9 6 1,-12-8 94,-1 1 0,1 0 1,0-1-1,0 1 0,-1 0 0,1 0 1,-1 0-1,0 0 0,0 0 0,0 0 1,0 1-1,0-1 0,0 0 0,0 0 1,-1 1-1,1-1 0,-1 0 0,1 1 1,-1-1-1,0 1 0,0-1 1,0 1-1,-1-1 0,1 0 0,0 1 1,-1-1-1,0 0 0,1 1 0,-1-1 1,0 0-1,0 0 0,0 0 0,0 1 1,-3 1-1,-2 4 211,0-1 0,0-1 0,0 1 0,-1-1 1,0 0-1,0-1 0,-1 0 0,0 0 0,0 0 0,0-1 0,-15 5 0,5-2 197,0-1 0,0-1 0,-1-1-1,-32 3 1,39-5-760,4-1 522,0-1 0,1 0 0,-1 0 0,1 0 1,-10-2-1,-2-9-2019,18 10 1420,0 0-1,0-1 1,1 1 0,-1 0-1,0-1 1,1 1 0,-1-1-1,1 1 1,0-1 0,-1 1-1,1-1 1,0 1 0,0-1-1,0 1 1,0-3 0,2-13-8143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2.433"/>
    </inkml:context>
    <inkml:brush xml:id="br0">
      <inkml:brushProperty name="width" value="0.025" units="cm"/>
      <inkml:brushProperty name="height" value="0.025" units="cm"/>
    </inkml:brush>
  </inkml:definitions>
  <inkml:trace contextRef="#ctx0" brushRef="#br0">0 81 8616,'0'0'19437,"3"10"-19074,1 1-307,-3-6-12,1 0-1,0 0 0,0 0 1,0 0-1,0 0 0,1-1 1,4 8-1,-5-11-13,-1 0 0,0 0 0,1 0 0,-1 0 0,0 0 0,1 0 0,0 0 0,-1 0 0,1-1 0,-1 1 0,1 0-1,0-1 1,-1 0 0,1 1 0,0-1 0,0 0 0,-1 0 0,1 0 0,0 0 0,0 0 0,-1 0 0,1 0 0,0-1 0,0 1 0,-1-1 0,1 1 0,0-1 0,-1 0 0,1 0 0,-1 1 0,3-3 0,10-6 71,0 0 0,0-2 1,-1 1-1,22-24 1,-24 22-141,0 1-1,1 0 1,0 1 0,1 0 0,25-13 0,-38 23 31,0 0 0,1-1 0,-1 1 0,1 0 1,-1 0-1,1 0 0,-1 0 0,0 0 0,1-1 0,-1 1 1,1 0-1,-1 0 0,1 0 0,-1 0 0,1 0 0,-1 1 1,1-1-1,-1 0 0,1 0 0,-1 0 0,0 0 0,1 0 1,-1 1-1,1-1 0,-1 0 0,0 0 0,1 1 0,-1-1 1,0 0-1,1 1 0,-1-1 0,0 0 0,1 1 0,-1-1 1,0 0-1,0 1 0,1-1 0,-1 1 0,0-1 0,0 0 1,1 1-1,3 29-65,-10 32 208,5-26 209,1-35-330,0-1 0,0 1 0,0-1 0,1 1 0,-1-1 0,0 1 1,0-1-1,1 0 0,-1 1 0,0-1 0,1 1 0,-1-1 0,0 1 0,1-1 0,-1 0 0,1 1 0,-1-1 0,1 0 0,-1 1 0,1-1 0,-1 0 0,1 0 1,-1 0-1,1 1 0,-1-1 0,1 0 0,-1 0 0,1 0 0,-1 0 0,1 0 0,-1 0 0,1 0 0,-1 0 0,1 0 0,0 0 0,-1 0 0,1 0 0,-1-1 0,1 1 1,-1 0-1,1 0 0,-1 0 0,1-1 0,-1 1 0,0 0 0,1-1 0,-1 1 0,1 0 0,-1-1 0,0 1 0,1-1 0,-1 1 0,0 0 0,1-1 0,-1 0 1,11-8 37,0 0 0,-1-1 1,11-14-1,-13 14-65,1 1 0,-1 1 0,1-1 0,20-14 0,-28 23 10,-1 0 0,1-1 1,-1 1-1,1-1 0,0 1 0,-1 0 1,1-1-1,0 1 0,-1 0 1,1 0-1,0 0 0,-1-1 0,1 1 1,0 0-1,0 0 0,-1 0 1,1 0-1,0 0 0,-1 0 0,1 0 1,0 1-1,-1-1 0,1 0 1,0 0-1,0 0 0,-1 1 0,1-1 1,-1 0-1,1 1 0,0-1 1,0 1-1,0 1-9,0 0 0,0-1-1,0 1 1,0 0 0,0 0 0,0 0 0,0 0 0,-1 0-1,1 0 1,-1 0 0,1 3 0,-1 69-259,-1-56 241,2-17-1,-1-1 1,0 0-1,0 1 1,0-1-1,0 1 0,0-1 1,0 1-1,0-1 1,0 0-1,1 1 0,-1-1 1,0 1-1,0-1 1,1 0-1,-1 1 1,0-1-1,0 0 0,1 1 1,-1-1-1,0 0 1,1 0-1,-1 1 1,1-1-1,-1 0 0,0 0 1,1 1-1,-1-1 1,1 0-1,-1 0 0,0 0 1,1 0-1,-1 0 1,1 0-1,-1 0 1,1 0-1,-1 0 0,1 0 1,-1 0-1,0 0 1,1 0-1,-1 0 0,1 0 1,-1 0-1,1 0 1,-1-1-1,0 1 1,1 0-1,-1 0 0,0-1 1,1 1-1,-1 0 1,1 0-1,-1-1 0,0 1 1,0 0-1,1-1 1,-1 0-1,24-18-3784,-8-1-1588,0-4-2695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2.794"/>
    </inkml:context>
    <inkml:brush xml:id="br0">
      <inkml:brushProperty name="width" value="0.025" units="cm"/>
      <inkml:brushProperty name="height" value="0.025" units="cm"/>
    </inkml:brush>
  </inkml:definitions>
  <inkml:trace contextRef="#ctx0" brushRef="#br0">95 22 12812,'0'0'9791,"-7"4"-8136,-3 1-1140,1 2 0,1-1 0,-1 1 0,-10 12 1,15-16-382,1 1 1,0 0 0,0 0-1,1 0 1,-1 0 0,1 0-1,0 0 1,0 0 0,0 1 0,0-1-1,1 1 1,0 0 0,0-1-1,-1 10 1,3-13-121,-1 1 0,0-1 0,1 1-1,-1-1 1,1 0 0,-1 1 0,1-1 0,0 0 0,-1 0 0,1 1-1,0-1 1,0 0 0,0 0 0,0 0 0,0 0 0,0 0 0,0 0-1,0 0 1,1-1 0,-1 1 0,0 0 0,0 0 0,1-1 0,-1 1-1,1-1 1,-1 0 0,0 1 0,1-1 0,-1 0 0,1 0 0,-1 0-1,1 1 1,-1-2 0,0 1 0,1 0 0,-1 0 0,3-1 0,1 1 28,-1-1 1,0 1 0,1-1 0,-1 0 0,0 0 0,0 0 0,0-1-1,0 1 1,0-1 0,0 0 0,0 0 0,4-4 0,-3 1-20,0-1 0,-1 0-1,0 0 1,0 0 0,0 0 0,0-1 0,-1 0 0,0 1 0,-1-1 0,1 0 0,-1-1 0,-1 1 0,1 0 0,-1-1 0,-1 1-1,0-15 1,0 21-58,0 0-1,0 0 1,0 0-1,-1 0 1,1 0-1,-1 0 1,1 0-1,0 0 1,-1 1-1,1-1 1,-1 0-1,0 0 1,1 0-1,-1 1 1,0-1-1,1 0 1,-1 0-1,0 1 1,0-1-1,0 1 1,0-1-1,0 1 1,0-1-1,1 1 1,-1 0-1,0-1 1,0 1-1,0 0 1,0 0-1,0-1 1,0 1-1,0 0 1,0 0-1,0 0 1,0 0-1,0 1 1,0-1-1,0 0 1,-2 1-1,3-1-59,0 0-1,0 0 0,0 1 0,0-1 0,0 0 1,-1 1-1,1-1 0,0 0 0,0 0 0,0 1 1,0-1-1,0 0 0,0 1 0,0-1 1,0 0-1,1 0 0,-1 1 0,0-1 0,0 0 1,0 1-1,0-1 0,0 0 0,0 0 0,0 1 1,1-1-1,-1 0 0,0 0 0,0 1 1,0-1-1,1 0 0,-1 0 0,0 0 0,0 1 1,0-1-1,1 0 0,-1 0 0,0 0 0,1 0 1,-1 0-1,0 0 0,0 1 0,1-1 1,-1 0-1,0 0 0,0 0 0,1 0 0,-1 0 1,16 9-2926,19-5-4981,-14-4 2210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3.245"/>
    </inkml:context>
    <inkml:brush xml:id="br0">
      <inkml:brushProperty name="width" value="0.025" units="cm"/>
      <inkml:brushProperty name="height" value="0.025" units="cm"/>
    </inkml:brush>
  </inkml:definitions>
  <inkml:trace contextRef="#ctx0" brushRef="#br0">94 251 10762,'0'0'11707,"-9"2"-10826,5-1-716,-1 0 0,1 1 0,-1 0 0,1 0 0,0 0 0,0 0 0,0 0 0,0 1 0,0 0 0,0 0 0,1 0 0,-1 0 0,1 0-1,0 1 1,0 0 0,0-1 0,0 1 0,1 0 0,0 0 0,-1 1 0,1-1 0,1 0 0,-1 1 0,1-1 0,0 1 0,0 0 0,0-1 0,1 1 0,-1 7 0,1-11-149,0 0 0,0 0 1,0 1-1,0-1 1,0 0-1,1 0 0,-1 0 1,0 0-1,0 0 0,1 0 1,-1 0-1,1 0 0,-1-1 1,1 1-1,-1 0 1,1 0-1,0 0 0,-1 0 1,1-1-1,0 1 0,0 0 1,0 0-1,-1-1 0,1 1 1,0-1-1,0 1 0,0-1 1,0 1-1,1 0 1,2-1 5,-1 1 0,1 0 0,0-1 0,-1 0 1,1 0-1,-1 0 0,1 0 0,-1-1 1,5 0-1,2-2 10,1 1 1,-1-1-1,0-1 1,-1 0-1,16-9 0,-17 7-29,0 0-1,0-1 1,-1 0-1,0 0 1,0 0 0,-1-1-1,0 0 1,-1-1-1,1 1 1,-2-1-1,1 0 1,-1 0-1,0-1 1,3-14-1,-3 6-46,-1 0 0,0-1-1,-1 0 1,-1 0 0,-1 1-1,-4-36 1,3 52 38,1-1-1,0 1 1,0-1-1,-1 1 1,1-1-1,-1 1 1,0-1-1,0 1 1,0 0-1,0-1 1,0 1-1,0 0 1,-1 0 0,1 0-1,-1 0 1,0 0-1,1 0 1,-1 0-1,0 0 1,0 1-1,0-1 1,0 1-1,0-1 1,-1 1-1,1 0 1,0 0 0,0 0-1,-1 0 1,1 1-1,-6-2 1,4 2-15,0 0 0,-1 0 1,1 1-1,0-1 1,0 1-1,-1 0 0,1 0 1,0 1-1,0-1 1,0 1-1,0 0 0,0 0 1,1 0-1,-1 1 1,1-1-1,-1 1 0,-4 5 1,-4 4 2,0 0 0,1 1 0,-14 22 0,22-32 22,1 0 1,0 1-1,0 0 1,0-1-1,0 1 1,1 0-1,-1 0 0,1 0 1,0 0-1,0 0 1,1 0-1,-1 0 1,1 0-1,0 0 1,0 0-1,0 0 0,1 0 1,-1 1-1,1-1 1,2 6-1,-2-8-10,1 0-1,-1-1 1,0 1-1,1-1 1,0 0-1,-1 1 1,1-1-1,0 0 1,0 0 0,0 0-1,-1 0 1,1 0-1,0-1 1,0 1-1,0 0 1,0-1-1,1 0 1,-1 1-1,0-1 1,3 0-1,52 0-1109,-38-1 190,-10 1 561,-1 0 1,1 0-1,-1 1 0,1 0 0,-1 1 0,0 0 1,13 4-1,-19-5 369,1 0 0,-1 1-1,0-1 1,0 1 0,1 0 0,-1 0 0,0 0 0,0 0 0,0 0 0,-1 0 0,1 0-1,0 1 1,-1-1 0,0 0 0,1 1 0,-1-1 0,0 1 0,0 0 0,-1-1 0,1 1-1,0 0 1,-1 0 0,0-1 0,0 1 0,1 0 0,-2 4 0,4 21-1175,1-28-3370,1-17-1967,-2-4-2711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3.777"/>
    </inkml:context>
    <inkml:brush xml:id="br0">
      <inkml:brushProperty name="width" value="0.025" units="cm"/>
      <inkml:brushProperty name="height" value="0.025" units="cm"/>
    </inkml:brush>
  </inkml:definitions>
  <inkml:trace contextRef="#ctx0" brushRef="#br0">1 1 11435,'0'0'7116,"1"11"-5130,3 58 1164,8 85 2218,8-53-5019,-20-100-343,0-1 1,0 1-1,0 0 0,0-1 1,0 1-1,0 0 1,0-1-1,0 1 0,0-1 1,0 1-1,1 0 0,-1-1 1,0 1-1,0 0 1,1-1-1,-1 1 0,0-1 1,1 1-1,-1-1 0,1 1 1,-1-1-1,1 1 1,-1-1-1,1 0 0,-1 1 1,1-1-1,-1 0 1,1 1-1,-1-1 0,1 0 1,0 1-1,-1-1 0,1 0 1,0 0-1,-1 0 1,1 0-1,-1 0 0,2 0 1,-1-1-8,0 1 0,-1-1 1,1 0-1,0 0 0,-1 0 1,1 0-1,0-1 0,-1 1 0,1 0 1,-1 0-1,0 0 0,1 0 1,-1 0-1,0-1 0,0 1 1,1 0-1,-1 0 0,0-1 0,-1-1 1,1-21-326,-1-1 0,-6-35 1,8 59 314,-1 1 0,1-1 0,-1 1 0,1-1 0,-1 1-1,1-1 1,-1 1 0,1 0 0,-1-1 0,1 1 0,-1 0 0,1-1 0,0 1 0,-1 0 0,1 0 0,-1-1 0,1 1 0,0 0 0,-1 0 0,1 0 0,0 0 0,-1 0 0,1 0 0,0 0 0,-1 0-1,1 0 1,0 0 0,-1 1 0,1-1 0,1 1 0,34 3 199,-23-2-151,-5-2 15,1 0 0,-1-1-1,0 0 1,0 0 0,0-1 0,0 0-1,0 0 1,-1-1 0,1 0-1,9-5 1,-14 7-23,0-1 0,0 0 1,0 1-1,0-1 0,0-1 0,0 1 0,-1 0 0,1-1 1,-1 1-1,0-1 0,0 0 0,0 0 0,0 0 0,0 0 0,-1 0 1,1 0-1,-1 0 0,0 0 0,0-1 0,0 1 0,0-1 1,0 1-1,-1-1 0,0 1 0,1-1 0,-2-4 0,1 8-31,0-1 0,-1 1-1,1-1 1,-1 0 0,1 1 0,-1-1-1,1 1 1,-1-1 0,0 1 0,1 0-1,-1-1 1,1 1 0,-1 0 0,0-1-1,1 1 1,-1 0 0,0 0-1,0-1 1,1 1 0,-1 0 0,0 0-1,1 0 1,-1 0 0,0 0 0,0 0-1,1 0 1,-1 0 0,0 0-1,1 0 1,-1 1 0,0-1 0,0 0-1,1 0 1,-1 1 0,1-1 0,-1 0-1,0 1 1,-28 13-93,21-7 116,1 1 1,0-1-1,0 2 1,1-1-1,0 1 1,1 0-1,-8 17 1,10-20 67,0 0 0,1 0 0,0 1 0,0-1 0,1 1 1,-1 0-1,1-1 0,1 1 0,-1 0 0,1 0 0,1-1 0,-1 1 1,2 7-1,-1-12-75,0 1 0,1-1 1,-1 0-1,0 0 0,1 0 1,-1 0-1,1 0 0,0 0 0,-1-1 1,1 1-1,0 0 0,0-1 0,0 0 1,0 1-1,1-1 0,-1 0 1,0 0-1,0 0 0,1 0 0,-1-1 1,0 1-1,1 0 0,-1-1 1,4 0-1,67 4-10,-58-5-157,-9 2-113,0-2 0,0 1 0,-1-1 0,1 0 0,0 0 1,10-4-1,3-9-3005,-9-10-3907,-10 5-2058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4.165"/>
    </inkml:context>
    <inkml:brush xml:id="br0">
      <inkml:brushProperty name="width" value="0.025" units="cm"/>
      <inkml:brushProperty name="height" value="0.025" units="cm"/>
    </inkml:brush>
  </inkml:definitions>
  <inkml:trace contextRef="#ctx0" brushRef="#br0">1 57 13132,'0'0'9642,"64"-25"-8425,-32 19-961,5-2-256,1 5-833,3-3-2178,-4-2-5413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5.055"/>
    </inkml:context>
    <inkml:brush xml:id="br0">
      <inkml:brushProperty name="width" value="0.025" units="cm"/>
      <inkml:brushProperty name="height" value="0.025" units="cm"/>
    </inkml:brush>
  </inkml:definitions>
  <inkml:trace contextRef="#ctx0" brushRef="#br0">70 48 8936,'0'0'2098,"3"-7"1298,0 0-2233,-1 4-731,-1 1-1,0-1 0,0 0 1,0 1-1,0-1 1,0 0-1,-1 0 1,1 0-1,-1 1 1,0-4-1,-4 9 3303,-11 12-3133,5 3-417,0 0-1,2 1 1,0 1-1,1-1 1,1 1-1,1 0 1,1 1-1,1-1 1,0 1 0,2 0-1,0 0 1,3 27-1,-2-45-162,0 0 0,0 0 0,1 1 0,-1-1 0,1 0 0,0 0 0,0 0 0,0 0 0,0 0 0,0 0 0,0 0 0,1-1 0,0 1 0,-1 0 0,1-1 0,0 1 0,0-1 0,1 0 0,-1 0 0,0 1 0,1-1 0,-1-1 0,1 1 0,0 0 0,-1-1 0,1 1 0,0-1 0,0 0 0,0 0 0,0 0 0,0 0 0,0-1 0,0 1 0,1-1 0,-1 0 0,0 0 0,0 0 0,0 0 0,0 0 0,1-1 0,-1 1 0,0-1-1,4-2 1,-1 2 10,-1-1-1,1 1 0,-1-1 0,1-1 0,-1 1 0,0-1 0,0 0 0,0 0 0,0-1 0,-1 1 0,1-1 0,-1 0 0,0 0 0,0 0 0,-1-1 0,1 0 0,-1 1 0,0-1 0,0 0 0,0-1 0,-1 1 0,0 0 0,2-8 0,-3 11 5,-1 1-1,0-1 0,0 1 0,0-1 0,0 1 0,0-1 0,0 1 0,-1-1 0,1 1 0,0-1 1,-1 1-1,1-1 0,-1 1 0,1-1 0,-1 1 0,0 0 0,0-1 0,1 1 0,-1 0 1,0 0-1,0 0 0,0-1 0,-1 1 0,1 0 0,-2-1 0,-1 0-10,0 0-1,1 1 0,-1-1 1,0 1-1,1 0 1,-1 0-1,0 0 1,0 1-1,0-1 1,-5 1-1,1 0-25,0 0-1,0 1 0,0 0 1,0 0-1,1 1 0,-1 0 1,0 0-1,1 1 0,0 0 1,-12 6-1,-1 12-83,20-21 86,0 1-1,0-1 0,0 0 1,0 1-1,0-1 1,0 0-1,0 1 1,0-1-1,0 0 1,0 0-1,0 1 0,0-1 1,0 0-1,0 1 1,1-1-1,-1 0 1,0 0-1,0 1 1,0-1-1,0 0 0,1 0 1,-1 1-1,0-1 1,0 0-1,0 0 1,1 1-1,-1-1 1,0 0-1,0 0 0,1 0 1,-1 0-1,0 1 1,1-1-1,-1 0 1,0 0-1,0 0 1,1 0-1,-1 0 0,0 0 1,1 0-1,-1 0 1,4 0 11,-1 0 0,1 0-1,0 0 1,-1 0 0,1-1 0,-1 0 0,1 1 0,-1-1 0,1-1 0,-1 1 0,6-3 0,21-12-114,0-2 0,-1-1 0,46-39 1,-74 59 60,0 1 1,-1-1-1,1 0 1,0 1-1,-1-1 1,1 1-1,0-1 1,-1 1 0,0-1-1,1 1 1,-1 0-1,0-1 1,0 1-1,0-1 1,0 1 0,0 0-1,0-1 1,0 1-1,-1 1 1,0 47 192,-8 3 579,-2 26 1465,12-78-2188,-1-1 1,0 0-1,1 1 1,-1-1-1,0 1 0,1-1 1,-1 0-1,1 1 1,-1-1-1,1 0 1,-1 1-1,1-1 0,-1 0 1,1 0-1,-1 0 1,1 1-1,-1-1 0,1 0 1,-1 0-1,1 0 1,-1 0-1,1 0 1,-1 0-1,1 0 0,0 0 1,-1 0-1,1 0 1,-1 0-1,1-1 1,-1 1-1,1 0 0,-1 0 1,1 0-1,-1-1 1,1 1-1,-1 0 0,1-1 1,0 1-1,21-10-760,-15 5-474,2 0-1565,-6 0-4336,-3 0 129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5.825"/>
    </inkml:context>
    <inkml:brush xml:id="br0">
      <inkml:brushProperty name="width" value="0.025" units="cm"/>
      <inkml:brushProperty name="height" value="0.025" units="cm"/>
    </inkml:brush>
  </inkml:definitions>
  <inkml:trace contextRef="#ctx0" brushRef="#br0">1 190 15631,'0'0'1537,"0"8"412,0-2-1640,-1 16 797,2 0 0,0 1 0,1-1 0,2 0 0,6 27 0,-9-48-1073,-1 1 0,1-1 0,-1 0 0,1 0 1,-1 1-1,1-1 0,-1 0 0,1 0 0,0 0 0,0 0 0,0 0 0,0 0 1,-1 0-1,1 0 0,0 0 0,1 0 0,-1-1 0,0 1 0,0 0 1,0-1-1,0 1 0,1-1 0,-1 1 0,0-1 0,0 1 0,3-1 0,-2 0 8,0-1-1,0 1 1,0-1-1,0 1 1,0-1 0,0 0-1,0 0 1,-1 0-1,1 0 1,0 0-1,0-1 1,-1 1-1,1 0 1,2-4-1,3-3 20,-1 1 1,1-2-1,-2 1 0,1-1 0,7-16 0,-8 11-109,0-1 0,-1 1 1,0-1-1,-1 0 0,0 0 0,0-28 0,-8 89-427,3-38 503,0-1 1,1 1 0,0-1-1,1 1 1,0 0 0,0-1-1,0 1 1,1 0-1,0-1 1,0 1 0,1-1-1,4 12 1,-5-18-15,0 1-1,0-1 1,0 0-1,0 0 1,1 0 0,-1 0-1,0 0 1,0 0-1,1-1 1,-1 1-1,0 0 1,1-1 0,-1 1-1,1-1 1,-1 1-1,0-1 1,1 0 0,-1 1-1,1-1 1,0 0-1,-1 0 1,1 0 0,-1 0-1,1 0 1,-1-1-1,1 1 1,-1 0-1,1-1 1,-1 1 0,0-1-1,1 1 1,-1-1-1,0 0 1,3-1 0,3-2 17,-1 0 1,1 0 0,-1-1-1,1 1 1,6-9 0,-4 4-13,-1 0 0,0 0 0,-1-1 0,0 0 1,-1-1-1,0 1 0,0-1 0,-1 0 0,6-20 0,-6 9 8,-1 1 0,-1-1-1,-1 1 1,0-35-1,-2 54-30,0 1-2,0 0 1,1-1 0,-1 1 0,0-1 0,0 1-1,0-1 1,0 1 0,0-1 0,0 1-1,-1-1 1,1 1 0,0 0 0,-1-1 0,1 1-1,-1-1 1,0 1 0,1 0 0,-1 0-1,0-1 1,0 1 0,0 0 0,0 0 0,0 0-1,0 0 1,0 0 0,0 0 0,0 0-1,0 0 1,-2-1 0,2 3-3,1-1 0,-1 0 0,0 0 0,0 0 0,1 1 0,-1-1 0,0 0 0,1 0 0,-1 1 0,0-1 0,1 1 0,-1-1 0,1 1 0,-1-1 0,1 1 0,-1-1 0,1 1 0,-1-1 0,1 1 0,-1 0 0,1-1 0,0 1 0,-1-1 0,1 1 0,0 0 0,-1 0 0,1-1 0,0 1 0,0 1 1,-6 25-21,5-24 17,1-2 7,-6 31 102,-2 59-1,8-84-28,0 1 0,0-1 1,0 0-1,1 1 0,0-1 1,1 0-1,0 0 0,0 0 0,0 0 1,1 0-1,0-1 0,0 1 1,1-1-1,6 9 0,24 9 249,-32-23-419,0 0 1,0 0-1,0 0 0,0 0 0,0 0 0,0-1 0,0 1 0,0-1 0,0 0 1,0 1-1,0-1 0,1 0 0,-1 0 0,0 0 0,0 0 0,4-2 1,-6 1-70,0 0 1,0 0 0,0-1-1,0 1 1,0 0 0,-1 0-1,1-1 1,0 1 0,-1 0 0,1 0-1,-1 0 1,1 0 0,-1 0-1,0 0 1,1 0 0,-1 0 0,0 0-1,0 0 1,-2-2 0,-15-14-2326,-1 0 1,0 1-1,-1 1 1,-34-18 0,6 6 2600,0 3 5364,61 26-130,15-4-3938,-9 1-502,15 1-41,-7 1-73,48-5 0,-66 3-1273,-1-1 1,0 0 0,0 0-1,1-1 1,12-6 0,-8 0-4424,-5-2-3561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6.189"/>
    </inkml:context>
    <inkml:brush xml:id="br0">
      <inkml:brushProperty name="width" value="0.025" units="cm"/>
      <inkml:brushProperty name="height" value="0.025" units="cm"/>
    </inkml:brush>
  </inkml:definitions>
  <inkml:trace contextRef="#ctx0" brushRef="#br0">144 0 14350,'0'0'14451,"-9"6"-14350,4-3-113,-16 12 529,-36 31-1,52-42-415,1 0 0,-1 0-1,1 1 1,0-1 0,1 1-1,-1 0 1,1 0 0,0 0-1,0 1 1,1-1 0,-1 1-1,1 0 1,0-1 0,1 1-1,-2 10 1,3-15-93,1 1 1,-1 0-1,1-1 0,0 1 1,-1-1-1,1 1 1,0-1-1,0 0 0,0 1 1,0-1-1,0 0 1,0 1-1,1-1 0,-1 0 1,0 0-1,0 0 1,1 0-1,-1 0 0,1-1 1,-1 1-1,1 0 1,-1-1-1,1 1 0,0-1 1,-1 1-1,1-1 1,-1 0-1,1 1 0,3-1 1,55 4-139,-57-4 83,23 0-620,27 0-2382,-19-9-3181,-10-2-1692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42.678"/>
    </inkml:context>
    <inkml:brush xml:id="br0">
      <inkml:brushProperty name="width" value="0.025" units="cm"/>
      <inkml:brushProperty name="height" value="0.025" units="cm"/>
    </inkml:brush>
  </inkml:definitions>
  <inkml:trace contextRef="#ctx0" brushRef="#br0">66 1 10346,'0'0'12924,"-1"11"-12801,-27 170 833,13-98 205,-7 149 0,22-232-1150,0 0 1,1 0-1,-1 0 1,0 0-1,0 1 1,0-1-1,0 0 0,1 0 1,-1 0-1,0 0 1,0 0-1,0 0 1,1 0-1,-1 0 1,0 0-1,0 0 1,0 0-1,1 0 1,-1 0-1,0 0 1,0 0-1,0 0 1,1 0-1,-1 0 1,0 0-1,0 0 1,0 0-1,1 0 1,-1 0-1,0 0 1,0-1-1,0 1 1,0 0-1,1 0 1,-1 0-1,0 0 1,0 0-1,0-1 1,0 1-1,0 0 1,0 0-1,1 0 1,-1 0-1,0-1 1,0 1-1,9-15 190,0-1 0,-1 0 0,0-1 1,-2 1-1,0-1 0,5-24 0,-7 27-205,71-278-60,-75 291 48,0-1 0,0 1 0,1-1 1,-1 1-1,0 0 0,1-1 0,-1 1 0,1 0 0,-1-1 1,1 1-1,0 0 0,-1 0 0,1 0 0,0-1 0,0 1 1,0 0-1,0 0 0,0 0 0,0 0 0,0 1 0,0-1 0,1 0 1,-1 0-1,0 1 0,0-1 0,1 1 0,-1-1 0,0 1 1,1-1-1,1 1 0,-1 0-10,0 1 0,0 0-1,0 0 1,0 0 0,0 0 0,0 1 0,-1-1 0,1 0-1,0 1 1,-1-1 0,1 1 0,-1 0 0,0-1 0,0 1-1,1 0 1,-1 0 0,0 0 0,0 0 0,0 2 0,0-1 38,1 1 1,-2-1-1,1 0 0,0 1 1,-1-1-1,1 0 1,-1 1-1,0-1 1,0 1-1,-1-1 1,1 0-1,-1 1 0,1-1 1,-1 0-1,0 1 1,-1-1-1,1 0 1,0 0-1,-1 0 1,0 0-1,1 0 0,-1 0 1,0-1-1,-1 1 1,1 0-1,0-1 1,-1 0-1,-3 3 1,-9 8 54,1-2 0,-2 0 0,-28 16 1,40-25-3143,8-5-236,6-3-1535,9-6-3621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7.210"/>
    </inkml:context>
    <inkml:brush xml:id="br0">
      <inkml:brushProperty name="width" value="0.025" units="cm"/>
      <inkml:brushProperty name="height" value="0.025" units="cm"/>
    </inkml:brush>
  </inkml:definitions>
  <inkml:trace contextRef="#ctx0" brushRef="#br0">153 25 11018,'0'-1'289,"1"0"-1,-1 0 0,0 0 0,0 0 0,0 0 0,0 0 0,0 0 1,-1 0-1,1 0 0,0 0 0,0 0 0,-1 0 0,1 0 1,0 1-1,-1-1 0,1 0 0,-1 0 0,1 0 0,-1 0 0,1 1 1,-1-1-1,0 0 0,1 1 0,-1-1 0,0 0 0,-1 0 0,1 1-122,-1 0 0,1 0 0,0-1 0,-1 2 0,1-1 0,0 0 0,0 0-1,-1 0 1,1 0 0,0 1 0,-1-1 0,1 1 0,0-1 0,0 1 0,0-1 0,-2 2-1,-4 3 26,0-1-1,0 1 1,1 1-1,-11 10 1,9-6 60,0 1-1,0 0 1,1 0 0,0 1 0,1 0 0,0 0 0,1 1 0,0-1 0,1 1 0,1 0 0,0 0 0,1 0-1,0 1 1,1-1 0,0 0 0,2 15 0,-1-26-221,0 0 0,1 0 0,-1 0 0,1 0 1,0-1-1,-1 1 0,1 0 0,0 0 0,0 0 0,0-1 0,0 1 0,0 0 0,1-1 0,-1 1 0,0-1 1,1 0-1,-1 1 0,1-1 0,3 2 0,-1-1 2,0 0 1,0 0-1,1 0 1,-1-1-1,1 1 1,-1-1-1,1 0 0,6 0 1,2-1-42,1 0 1,-1 0 0,1-1-1,-1-1 1,17-4 0,42-20-2445,-29-1-2477,-15 1-2363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8.198"/>
    </inkml:context>
    <inkml:brush xml:id="br0">
      <inkml:brushProperty name="width" value="0.025" units="cm"/>
      <inkml:brushProperty name="height" value="0.025" units="cm"/>
    </inkml:brush>
  </inkml:definitions>
  <inkml:trace contextRef="#ctx0" brushRef="#br0">6 59 8776,'0'0'12844,"0"7"-12123,-1 5-386,-3 47 1612,3-55-1780,1-1 0,0 1 1,0-1-1,1 0 0,-1 1 0,1-1 0,0 0 0,0 1 0,0-1 0,0 0 0,0 0 0,1 0 0,-1 0 1,3 4-1,-3-6-98,0-1 0,0 1 1,0 0-1,0-1 1,0 1-1,0-1 0,0 1 1,0-1-1,0 1 1,0-1-1,0 0 0,0 1 1,0-1-1,0 0 0,0 0 1,1 0-1,-1 0 1,0 0-1,0 0 0,0 0 1,0-1-1,0 1 1,0 0-1,0 0 0,0-1 1,0 1-1,0-1 0,0 1 1,0-1-1,0 1 1,0-1-1,0 0 0,0 1 1,0-1-1,1-1 1,27-35 610,-24 30-629,25-52 168,-23 43-144,8 80-486,-15-62 413,0 0 0,0 0 0,0-1 0,1 1 1,-1 0-1,1 0 0,-1-1 0,1 1 0,-1 0 0,1 0 0,0-1 0,0 1 1,0-1-1,0 1 0,0-1 0,0 1 0,0-1 0,1 0 0,-1 1 0,0-1 1,3 1-1,-3-1 11,1-1 1,-1 0-1,0-1 1,1 1-1,-1 0 1,0 0-1,0 0 1,1-1-1,-1 1 1,0-1-1,0 1 1,1-1-1,-1 1 1,0-1-1,0 0 1,0 0-1,0 1 1,0-1-1,0 0 1,0 0-1,1-2 1,9-9 67,-1-1 0,-1 1 0,11-22 0,-18 31-108,9-20 50,-9 18-21,0 0-1,0 0 1,0 0 0,1 0-1,0 0 1,0 0-1,0 1 1,1-1 0,-1 1-1,1 0 1,5-4-1,-8 9-21,0 0 0,-1 1-1,1-1 1,-1 0 0,1 0 0,-1 1-1,1-1 1,-1 0 0,1 1 0,-1-1-1,0 0 1,0 1 0,0-1 0,0 0-1,0 1 1,0-1 0,0 0 0,-1 3-1,1-2 17,9 118 52,-4-113-19,4-14-749,5-15-2569,-14 22 3259,18-42-11234,-9 20-619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8.557"/>
    </inkml:context>
    <inkml:brush xml:id="br0">
      <inkml:brushProperty name="width" value="0.025" units="cm"/>
      <inkml:brushProperty name="height" value="0.025" units="cm"/>
    </inkml:brush>
  </inkml:definitions>
  <inkml:trace contextRef="#ctx0" brushRef="#br0">53 51 12075,'0'0'13789,"-7"7"-13762,3-4 55,0 0-1,1 0 1,-1 1-1,1-1 1,0 1-1,0 0 0,0 0 1,1 0-1,-1 0 1,1 1-1,0-1 1,0 0-1,1 1 1,-1 0-1,1-1 1,0 1-1,0 0 1,0 0-1,1-1 1,0 1-1,0 0 0,1 9 1,-1-13-59,1 0 0,-1-1 0,1 1 0,-1 0 0,1 0 0,-1-1 0,1 1-1,-1 0 1,1-1 0,0 1 0,-1-1 0,1 1 0,0 0 0,-1-1 0,1 0 0,0 1 0,0-1 0,0 1 0,-1-1 0,1 0 0,0 0 0,0 1 0,0-1 0,0 0 0,0 0-1,-1 0 1,1 0 0,0 0 0,0 0 0,0 0 0,0 0 0,0-1 0,0 1 0,-1 0 0,1 0 0,0-1 0,0 1 0,0-1 0,-1 1 0,1 0 0,1-2 0,32-19 620,-29 14-582,1 0 1,-1-1-1,0 0 1,-1 1-1,0-1 1,3-10-1,-5 14 14,-1 0 1,1 1-1,-1-1 1,0 0-1,-1 0 1,1 1-1,-1-1 1,0 0-1,0 0 1,0 0-1,0 0 1,0 0-1,-1 0 1,0 1-1,0-1 1,-2-6-1,3 9-73,-1 0 0,1 0-1,0 0 1,-1 1-1,1-1 1,0 0 0,-1 0-1,1 0 1,-1 1 0,1-1-1,-1 0 1,1 1-1,-1-1 1,0 1 0,1-1-1,-1 0 1,0 1 0,1 0-1,-1-1 1,0 1-1,0-1 1,0 1 0,1 0-1,-1-1 1,0 1-1,0 0 1,0 0 0,0 0-1,0 0 1,1 0 0,-1 0-1,0 0 1,0 0-1,0 0 1,0 0 0,0 0-1,1 0 1,-2 1-1,1 0-211,-1 0 0,1 0-1,0 0 1,0 0-1,0 1 1,0-1-1,1 0 1,-1 1 0,0-1-1,0 0 1,1 1-1,-1-1 1,1 1-1,-1-1 1,1 1-1,0-1 1,-1 1 0,1-1-1,0 1 1,0 1-1,8 0-5309,-3-4 241,4-1-2035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8.915"/>
    </inkml:context>
    <inkml:brush xml:id="br0">
      <inkml:brushProperty name="width" value="0.025" units="cm"/>
      <inkml:brushProperty name="height" value="0.025" units="cm"/>
    </inkml:brush>
  </inkml:definitions>
  <inkml:trace contextRef="#ctx0" brushRef="#br0">139 11 12364,'0'0'13863,"-9"-3"-13692,7 2-168,-1 0 0,1 0 0,-1 0 0,1 0 0,-1 1 0,1-1 0,-1 0-1,1 1 1,-1 0 0,0 0 0,1 0 0,-1 0 0,1 0 0,-1 0 0,0 1 0,1 0 0,-1-1-1,1 1 1,-1 0 0,1 0 0,-1 0 0,1 0 0,0 0 0,0 1 0,0-1 0,-1 1 0,1 0-1,1-1 1,-1 1 0,0 0 0,0 0 0,1 0 0,-1 0 0,-1 4 0,-5 5 177,1-1 0,0 2 0,-8 18 0,13-27-131,0 0 0,1 1-1,0-1 1,0 1 0,0-1-1,0 1 1,0 0 0,1-1-1,-1 1 1,1 0-1,0 0 1,0-1 0,0 1-1,1 0 1,0-1 0,-1 1-1,3 6 1,-2-9-70,0 0 1,1 1-1,-1-1 0,0 0 0,1 0 1,-1 0-1,0 0 0,1 0 1,-1 0-1,1 0 0,0-1 0,-1 1 1,1 0-1,0-1 0,-1 1 1,1-1-1,0 0 0,-1 0 0,1 1 1,0-1-1,0 0 0,-1-1 1,1 1-1,0 0 0,2-1 1,1 0-198,0 0 0,0 0 0,-1 0 0,1-1 1,0 0-1,-1 0 0,1 0 0,4-3 1,5-5-1726,0-2 1,22-22 0,0-11-6581,-14 10-99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49.696"/>
    </inkml:context>
    <inkml:brush xml:id="br0">
      <inkml:brushProperty name="width" value="0.025" units="cm"/>
      <inkml:brushProperty name="height" value="0.025" units="cm"/>
    </inkml:brush>
  </inkml:definitions>
  <inkml:trace contextRef="#ctx0" brushRef="#br0">144 24 8168,'0'0'2824,"-8"-4"763,-26-8-651,33 12-2829,-1 0 0,1 0-1,0 0 1,-1 0 0,1 0 0,0 0-1,-1 0 1,1 0 0,0 1 0,-1-1-1,1 1 1,0-1 0,0 1 0,-1-1-1,1 1 1,0 0 0,0-1 0,0 1-1,0 0 1,0 0 0,0 0-1,0 0 1,0 0 0,0 0 0,-1 2-1,-16 31 1026,16-29-896,-7 17 475,0 0-1,2 1 1,0 0 0,2 0 0,0 0-1,-2 43 1,7-65-681,0 0-1,0 0 1,0-1-1,0 1 1,0 0-1,0 0 1,0 0-1,0 0 1,0-1-1,0 1 1,1 0-1,-1 0 1,0 0-1,1-1 1,-1 1-1,1 0 1,-1 0-1,1-1 1,-1 1-1,1 0 1,-1-1-1,1 1 1,-1-1-1,1 1 1,0-1-1,-1 1 1,1-1-1,0 1 1,1 0-1,0-1 14,0 0 0,0 0 0,0 0 0,0 0 0,0 0 0,0 0 0,1 0 0,-1-1 1,0 1-1,0-1 0,3-1 0,52-29 200,-55 29-254,-1 1-19,1 0 1,-1-1 0,1 1 0,0 0-1,-1 0 1,1 0 0,0 0-1,0 0 1,0 0 0,0 1-1,0-1 1,0 1 0,0-1 0,0 1-1,0 0 1,0-1 0,0 1-1,0 0 1,0 0 0,0 1-1,0-1 1,4 1 0,-5 1 14,1 0 0,-1 0 0,1 0 0,-1-1 0,0 2 1,0-1-1,0 0 0,0 0 0,0 0 0,-1 0 0,1 1 0,0-1 0,-1 0 0,0 0 1,0 1-1,1-1 0,-1 0 0,-1 1 0,1 3 0,0 7 31,-1 18 115,7 49 0,-6-80-125,0 1 1,0 0-1,0 0 1,0-1-1,0 1 1,0 0 0,0 0-1,0-1 1,1 1-1,-1 0 1,0-1-1,0 1 1,1 0-1,-1-1 1,1 1-1,-1 0 1,0-1-1,1 1 1,-1-1 0,1 1-1,-1-1 1,1 1-1,-1-1 1,1 1-1,0-1 1,-1 0-1,1 1 1,0-1-1,14-10-264,8-31-2289,-17 21 440,0 0-1,-1 0 1,-1-1 0,2-40-1,-7-87-1026,-1 65 7644,-2 122 819,0 12-4444,2 23 957,0-41-1417,1-1 0,2 0 0,1 1 0,10 53 0,-12-85-420,0-1 1,0 1 0,0-1 0,0 1 0,1-1-1,-1 0 1,0 1 0,0-1 0,0 1 0,0-1 0,0 1-1,1-1 1,-1 0 0,0 1 0,0-1 0,1 0-1,-1 1 1,0-1 0,1 0 0,-1 1 0,0-1 0,1 0-1,-1 1 1,1-1 0,-1 0 0,0 0 0,1 0-1,-1 1 1,1-1 0,-1 0 0,0 0 0,2 0 0,9-10 206,4-21-72,-10-12-88,3-11 1049,-7 53-1071,0 0-1,0 0 1,-1 1 0,1-1-1,0 1 1,0-1 0,0 1-1,0-1 1,0 1 0,-1-1-1,1 1 1,0 0 0,0-1-1,0 1 1,0 0-1,0 0 1,0 0 0,0 0-1,0 0 1,0 0 0,2 0-1,32 3-72,-20-2 160,-12-1-101,0 0 1,0 0-1,0 0 0,0-1 0,1 1 1,-1-1-1,0 0 0,0 0 0,0 0 0,5-3 1,-7 3 28,1 0 0,-1 0-1,0 0 1,0 0 0,0-1 0,1 1 0,-1 0 0,-1-1 0,1 1 0,0-1 0,0 1 0,0-1 0,-1 1 0,1-1 0,-1 1 0,1-1-1,-1 0 1,0 1 0,0-1 0,1 0 0,-1 1 0,-1-3 0,1 4-47,0-1 0,-1 0 0,1 1 0,-1-1 0,1 1 0,-1 0 0,1-1 0,-1 1-1,1-1 1,-1 1 0,1 0 0,-1-1 0,0 1 0,1 0 0,-1 0 0,1-1 0,-1 1 0,0 0 0,1 0 0,-1 0 0,0 0 0,1 0 0,-1 0 0,0 0 0,1 0-1,-1 0 1,0 0 0,1 0 0,-1 0 0,0 1 0,1-1 0,-1 0 0,0 0 0,1 1 0,-1-1 0,1 0 0,-1 1 0,-28 12-101,24-9 98,0 0 0,0 1 0,0 0 1,1 0-1,0 0 0,0 1 0,0-1 1,1 1-1,-1 0 0,1 0 0,1 0 1,-1 0-1,1 1 0,0-1 0,1 1 1,-1-1-1,0 9 0,3-13 6,-1-1 0,0 0 0,0 0 0,1 0 1,-1 0-1,1 0 0,-1 0 0,1 0 0,-1 0 0,1-1 0,-1 1 0,1 0 0,0 0 0,-1 0 0,1 0 0,0-1 1,0 1-1,0 0 0,0-1 0,0 1 0,0-1 0,0 1 0,0-1 0,1 1 0,37 7 825,-34-8-960,0 0-1,-1 0 1,1-1-1,-1 1 0,0-1 1,1 0-1,4-2 1,-8 2-113,1 1 0,-1-1 0,0 1 0,0-1 0,0 1 0,0-1 0,1 0 0,-1 0 0,0 0 0,0 0 0,0 0 0,0 0 0,-1 0 0,1 0 0,0 0 0,0 0 0,-1 0 0,1 0 0,0 0 0,-1-1 0,1 1 0,-1-2 0,1-9-4494,-1-3-2909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50.025"/>
    </inkml:context>
    <inkml:brush xml:id="br0">
      <inkml:brushProperty name="width" value="0.025" units="cm"/>
      <inkml:brushProperty name="height" value="0.025" units="cm"/>
    </inkml:brush>
  </inkml:definitions>
  <inkml:trace contextRef="#ctx0" brushRef="#br0">1 58 13773,'0'0'7623,"69"-19"-6662,-31 10-673,-1-2-544,2 3-2819,-7-2-6117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51.070"/>
    </inkml:context>
    <inkml:brush xml:id="br0">
      <inkml:brushProperty name="width" value="0.025" units="cm"/>
      <inkml:brushProperty name="height" value="0.025" units="cm"/>
    </inkml:brush>
  </inkml:definitions>
  <inkml:trace contextRef="#ctx0" brushRef="#br0">77 1 13965,'0'0'9785,"-7"10"-9769,-2 6 93,0 0 0,1 1-1,0 0 1,1 1-1,2 0 1,-1 0-1,2 0 1,-3 25-1,6-30 76,-1 1-29,0 1 0,1 0 0,1 0 0,0 0-1,4 18 1,-4-30-108,0-1 0,1 1 0,0-1 0,-1 0 0,1 1 0,0-1 0,0 0 0,1 1 0,-1-1 0,0 0 0,1 0 0,-1 0 0,1 0 0,0 0 0,-1-1 0,1 1 0,0 0 0,0-1 0,0 1 0,0-1 0,1 0 0,-1 0 0,0 0 0,0 0 0,1 0 0,-1 0 0,1 0 0,-1-1 0,1 0 0,-1 1 0,1-1 0,-1 0 0,1 0 0,-1 0 0,1 0 0,-1-1 0,5 0 0,-4 0 16,1 0-1,-1 0 1,0 0-1,0 0 1,0-1 0,0 1-1,0-1 1,0 0-1,0 0 1,0 0-1,-1 0 1,1-1-1,-1 1 1,1-1 0,-1 1-1,0-1 1,0 0-1,0 0 1,0 0-1,-1 0 1,1 0-1,-1 0 1,0 0 0,0-1-1,0 1 1,0 0-1,-1-1 1,1 1-1,-1-1 1,0 1-1,0-7 1,-1 9-42,1 0-1,-1 0 1,1 0-1,-1 0 0,0 0 1,1 0-1,-1 0 1,0 0-1,0 0 1,0 0-1,0 1 1,0-1-1,0 0 1,0 1-1,0-1 1,0 1-1,0-1 1,0 1-1,0-1 1,-1 1-1,1 0 1,0-1-1,0 1 1,0 0-1,0 0 1,-3 0-1,-36-2-64,34 2 64,-1 1-38,-12-1-47,18 0 66,1-1-1,0 1 0,0 0 1,-1 0-1,1 0 0,0 0 0,0 0 1,0-1-1,-1 1 0,1 0 1,0 0-1,0 0 0,0-1 1,-1 1-1,1 0 0,0 0 0,0-1 1,0 1-1,0 0 0,0 0 1,0-1-1,0 1 0,0 0 1,-1 0-1,1-1 0,0 1 1,0 0-1,0-1 0,0 1 0,0 0 1,1 0-1,-1-1 0,0 1 1,0 0-1,0 0 0,0-1 1,0 1-1,0 0 0,0 0 0,0-1 1,1 1-1,-1 0 0,0 0 1,0-1-1,0 1 0,0 0 1,1 0-1,-1 0 0,0-1 0,0 1 1,1 0-1,-1 0 0,0 0 1,0 0-1,1 0 0,-1 0 1,0-1-1,0 1 0,1 0 0,17-17-321,1 1 0,0 0-1,1 2 1,27-15 0,-47 28 305,1 1 1,-1-1-1,1 1 1,-1 0-1,1-1 1,-1 1-1,1 0 1,-1-1-1,1 1 1,0 0-1,-1 0 1,1-1-1,-1 1 1,1 0-1,0 0 1,-1 0-1,1 0 1,-1 0-1,1 0 1,0 0-1,-1 0 1,1 0-1,0 0 1,-1 0-1,1 0 1,-1 0-1,1 1 1,0-1-1,-1 0 1,1 0-1,-1 1 1,1-1-1,-1 0 1,1 1-1,-1-1 1,1 0-1,-1 1 1,1-1-1,-1 1 1,0-1-1,1 1 1,4 30 42,-2-3 461,-3-28-464,0 1 1,1-1-1,-1 1 1,0-1-1,0 1 0,0-1 1,1 1-1,-1-1 1,0 1-1,0-1 1,1 1-1,-1-1 1,0 1-1,1-1 1,-1 1-1,1-1 1,-1 0-1,1 1 1,-1-1-1,1 0 1,-1 0-1,1 1 1,-1-1-1,1 0 1,-1 0-1,1 0 0,-1 1 1,1-1-1,-1 0 1,1 0-1,-1 0 1,1 0-1,0 0 1,0 0-1,2-2 5,1 0-1,-1-1 0,0 1 1,0-1-1,0 1 0,0-1 1,0 0-1,-1 0 0,1 0 1,-1 0-1,0-1 1,0 1-1,0-1 0,2-5 1,11-15-86,-14 23-23,-2 21 51,-2-1 1,0 1 0,-1 0-1,-1-1 1,-10 24 0,-2 14 929,16-56-883,1 1 0,0 0 0,-1-1 0,1 1 0,0-1-1,0 1 1,0-1 0,0 1 0,0 0 0,1-1 0,-1 1 0,0-1 0,1 1 0,-1-1 0,2 2 0,-2-2-158,0-1 1,1 1-1,-1-1 1,1 1 0,-1-1-1,1 1 1,-1-1-1,1 0 1,-1 1-1,1-1 1,-1 0 0,1 0-1,-1 1 1,1-1-1,0 0 1,-1 0-1,1 0 1,-1 1 0,1-1-1,0 0 1,-1 0-1,1 0 1,-1 0-1,1 0 1,0 0 0,-1-1-1,1 1 1,0 0-1,-1 0 1,1 0-1,-1-1 1,1 1 0,-1 0-1,1 0 1,-1-1-1,1 1 1,-1 0-1,1-1 1,0 0 0,1-3-3790,-2-4-2008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51.980"/>
    </inkml:context>
    <inkml:brush xml:id="br0">
      <inkml:brushProperty name="width" value="0.025" units="cm"/>
      <inkml:brushProperty name="height" value="0.025" units="cm"/>
    </inkml:brush>
  </inkml:definitions>
  <inkml:trace contextRef="#ctx0" brushRef="#br0">1 267 13485,'0'0'9411,"0"7"-8023,0 143 2862,0-149-4247,0 0 0,0 0 0,0 0 0,-1 0 0,1 0 0,0 0 1,0 0-1,1-1 0,-1 1 0,0 0 0,0 0 0,0 0 0,1 0 1,-1 0-1,0 0 0,1 0 0,-1-1 0,0 1 0,1 0 0,0 0 1,-1-1-1,1 1 0,-1 0 0,1 0 0,0-1 0,-1 1 0,1-1 0,0 1 1,0-1-1,-1 1 0,1-1 0,0 1 0,0-1 0,0 0 0,0 1 1,0-1-1,-1 0 0,1 0 0,0 0 0,0 0 0,0 0 0,0 0 1,0 0-1,0 0 0,0 0 0,0 0 0,1 0 0,1-1 20,0 0-1,0 0 1,0-1-1,0 1 1,0-1-1,-1 1 1,1-1-1,0 0 1,-1 0-1,1 0 1,-1-1-1,3-2 1,3-5 6,-1 0 0,0-1 0,-1 1 0,0-1 1,0 0-1,-2-1 0,1 1 0,-1-1 0,-1 0 1,0 0-1,-1 0 0,0-1 0,-1 1 0,0-14 0,-10 184 393,9-157-414,0-1 0,0 0-1,0 0 1,0 0 0,0 1-1,0-1 1,0 0 0,0 0-1,0 1 1,0-1-1,0 0 1,0 0 0,0 0-1,0 1 1,1-1 0,-1 0-1,0 0 1,0 0 0,0 1-1,0-1 1,0 0 0,0 0-1,0 0 1,1 1 0,-1-1-1,0 0 1,0 0 0,0 0-1,0 0 1,1 0 0,-1 0-1,0 1 1,0-1 0,0 0-1,1 0 1,-1 0 0,0 0-1,0 0 1,0 0 0,1 0-1,-1 0 1,0 0 0,12-5 199,7-14 110,-3-3-307,-2 0 0,0-1 0,-2-1 0,0-1 0,-2 1 0,-1-2 0,0 1 0,-2-1 0,-1 0-1,-2-1 1,0 1 0,-1-1 0,-2-31 0,-3 76-99,0 0 0,-1 0 0,-10 31 0,-4 28 226,13-53 19,1-2-37,0 1 1,1 0-1,2 42 1,0-61-119,0 0 1,1 0-1,-1 0 0,1 0 1,0 0-1,0 0 1,0 0-1,1 0 0,-1 0 1,1 0-1,0-1 1,0 1-1,0-1 0,1 1 1,-1-1-1,1 0 1,0 0-1,0 0 0,0 0 1,0 0-1,0-1 1,1 0-1,-1 1 0,1-1 1,0-1-1,-1 1 1,8 2-1,-10-4-11,-1 0-1,1 0 1,-1 1 0,1-1-1,-1 0 1,1 0 0,-1 0-1,1 0 1,-1 0 0,1-1 0,-1 1-1,1 0 1,-1 0 0,0 0-1,1 0 1,-1 0 0,1-1-1,-1 1 1,1 0 0,-1 0-1,0-1 1,1 1 0,-1 0 0,0-1-1,1 1 1,-1 0 0,0-1-1,1 1 1,-1 0 0,0-1-1,0 1 1,1-1 0,-1 1-1,0-1 1,0 1 0,0 0 0,0-1-1,1 1 1,-1-1 0,0 1-1,0-1 1,0 1 0,0-1-1,0 1 1,0-1 0,0 1-1,-1-1 1,1 1 0,0-1 0,0 1-1,0 0 1,0-1 0,-1 0-1,-6-25-633,-3 6-304,-1-1 1,0 2-1,-1-1 1,-1 2 0,-28-32-1,28 37 1275,1 1-1,-2 0 1,1 1-1,-26-15 1,81 15 2908,22 7-2831,-5 0-1944,-21-2-4269,-23 1-560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1:52.404"/>
    </inkml:context>
    <inkml:brush xml:id="br0">
      <inkml:brushProperty name="width" value="0.025" units="cm"/>
      <inkml:brushProperty name="height" value="0.025" units="cm"/>
    </inkml:brush>
  </inkml:definitions>
  <inkml:trace contextRef="#ctx0" brushRef="#br0">83 46 17200,'0'0'9839,"-9"5"-9263,4-2-474,-1 1 0,1 0 0,0 0 0,0 1 0,0-1 0,1 1 0,-1 0 0,1 0 0,1 1 0,-1-1 0,1 1 0,-1 0 0,2 0 0,-1 0 0,1 0-1,0 0 1,0 0 0,0 1 0,1-1 0,-1 9 0,3-15-78,-1 1 0,0-1 1,0 1-1,0-1 0,1 1 0,-1-1 0,0 1 0,0-1 1,1 1-1,-1-1 0,0 1 0,1-1 0,-1 0 0,1 1 1,-1-1-1,0 0 0,1 1 0,-1-1 0,1 0 0,-1 0 1,1 1-1,-1-1 0,1 0 0,-1 0 0,1 0 0,-1 0 1,1 0-1,-1 1 0,1-1 0,0 0 0,-1 0 0,1 0 0,-1-1 1,1 1-1,-1 0 0,1 0 0,-1 0 0,1 0 0,-1 0 1,1-1-1,-1 1 0,1 0 0,0-1 0,25-11 483,-12-2-479,-1-1 1,-1 0-1,-1-1 1,0 0-1,-1-1 0,0 0 1,-2-1-1,8-19 1,-27 79-104,6-28 73,0 1-1,1-1 1,1 1 0,1 0 0,0 0 0,1 0 0,1 0 0,0 0 0,4 26 0,-3-38 9,0-1 0,0 1 0,0-1 0,1 1 0,-1-1 0,1 0 0,0 0 0,-1 0 0,1 0 0,0 0 0,0 0 0,0 0 1,0 0-1,1-1 0,-1 1 0,0-1 0,1 0 0,-1 0 0,1 0 0,0 0 0,3 1 0,28 2-1289,-4-12-3367,-13-6-1683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24.643"/>
    </inkml:context>
    <inkml:brush xml:id="br0">
      <inkml:brushProperty name="width" value="0.025" units="cm"/>
      <inkml:brushProperty name="height" value="0.025" units="cm"/>
    </inkml:brush>
  </inkml:definitions>
  <inkml:trace contextRef="#ctx0" brushRef="#br0">3 1 8808,'-2'2'7486,"8"0"-2856,23 1-1362,38-2-2658,-31-1-879,103 2 1200,-49 8-6734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43.010"/>
    </inkml:context>
    <inkml:brush xml:id="br0">
      <inkml:brushProperty name="width" value="0.025" units="cm"/>
      <inkml:brushProperty name="height" value="0.025" units="cm"/>
    </inkml:brush>
  </inkml:definitions>
  <inkml:trace contextRef="#ctx0" brushRef="#br0">31 1 7111,'0'0'18866,"-25"47"-17873,23-38-481,-2-1-384,4-4-96,4-3-192,8-1-1121,3-1-1602,-3-12-2626,-1-5-7560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24.974"/>
    </inkml:context>
    <inkml:brush xml:id="br0">
      <inkml:brushProperty name="width" value="0.025" units="cm"/>
      <inkml:brushProperty name="height" value="0.025" units="cm"/>
    </inkml:brush>
  </inkml:definitions>
  <inkml:trace contextRef="#ctx0" brushRef="#br0">0 0 11627,'0'0'10826,"46"21"-9480,-19-21-674,6 0-480,3 0-128,2 0-384,8-1-1057,-8-2-801,1-1-1250,-9-1-2946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25.365"/>
    </inkml:context>
    <inkml:brush xml:id="br0">
      <inkml:brushProperty name="width" value="0.025" units="cm"/>
      <inkml:brushProperty name="height" value="0.025" units="cm"/>
    </inkml:brush>
  </inkml:definitions>
  <inkml:trace contextRef="#ctx0" brushRef="#br0">0 3 11819,'0'0'8670,"9"-1"-7400,14 0-663,1 0-1,41 4 0,-59-2-615,1 0 0,0 0 0,0 0 1,-1 1-1,1 0 0,-1 0 0,1 1 0,-1-1 0,0 1 0,0 1 0,0-1 0,-1 1 0,1 0 0,-1 1 0,8 7 1,-11-10 24,-1 1 1,1-1-1,-1 1 1,0 0 0,0 0-1,0 0 1,0 0 0,0 0-1,-1 0 1,1 0 0,-1 0-1,0 0 1,1 0 0,-2 0-1,1 0 1,0 0 0,-1 0-1,1 0 1,-1 0 0,0 0-1,0 0 1,0 0 0,0-1-1,0 1 1,-4 5 0,-3 4 390,0 0 1,-1-1-1,-19 21 0,27-32-393,-154 143 472,155-142-1124,-3 1 155,2-18-14465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25.931"/>
    </inkml:context>
    <inkml:brush xml:id="br0">
      <inkml:brushProperty name="width" value="0.025" units="cm"/>
      <inkml:brushProperty name="height" value="0.025" units="cm"/>
    </inkml:brush>
  </inkml:definitions>
  <inkml:trace contextRef="#ctx0" brushRef="#br0">84 72 1313,'0'0'10052,"4"-7"-6347,-3 5-3696,15-37 4147,-16 38-4024,0 0 0,0 0 0,0 0 0,1 0 0,-1 1 1,0-1-1,-1 0 0,1 0 0,0 0 0,0 0 0,0 0 1,0 1-1,-1-1 0,1 0 0,0 0 0,-1 0 0,1 1 1,0-1-1,-1 0 0,0 0 0,0 0-52,0 0 0,0 1 0,0-1 0,-1 1 1,1-1-1,0 1 0,0 0 0,0-1 0,-1 1 0,1 0 0,0 0 0,0 0 0,-1 0 0,1 0 0,0 0 0,0 0 0,0 0 1,-1 1-1,0-1 0,-2 1-42,0 1 0,1-1 1,-1 1-1,1 0 0,-1 0 1,1 0-1,0 0 0,0 0 1,0 1-1,0-1 1,0 1-1,1 0 0,-1 0 1,1 0-1,0 0 0,0 0 1,0 1-1,0-1 0,0 1 1,1-1-1,-1 1 0,1 0 1,0-1-1,0 6 1,-3 8 197,1 0 1,1 0 0,-1 34-1,3-48-196,0 0-1,0 0 0,0 0 1,0-1-1,1 1 0,-1 0 0,1 0 1,-1 0-1,1 0 0,0-1 0,0 1 1,1 0-1,-1-1 0,0 1 1,1-1-1,-1 0 0,1 1 0,0-1 1,0 0-1,0 0 0,0 0 0,0 0 1,1 0-1,-1-1 0,0 1 0,1-1 1,-1 1-1,1-1 0,0 0 1,-1 0-1,1 0 0,0 0 0,0-1 1,-1 1-1,5 0 0,-3-1 69,0-1-1,0 1 0,0 0 1,0-1-1,0 0 1,0 0-1,0 0 1,0 0-1,0-1 1,0 0-1,-1 1 1,1-1-1,-1-1 0,1 1 1,-1 0-1,0-1 1,0 0-1,0 1 1,0-1-1,0-1 1,-1 1-1,1 0 0,-1-1 1,4-6-1,-4 3-49,1 1 0,-1 0 0,0-1 1,0 0-1,-1 1 0,0-1 0,0 0 0,0 0 0,-1 0 0,0 0 0,-1 1 0,1-1 0,-1 0 0,-4-12 0,4 15-134,-1-1 1,1 1-1,-1 0 0,0 0 1,-1 0-1,1 0 0,-1 0 1,1 0-1,-1 1 0,0-1 0,-1 1 1,1 0-1,-1 0 0,1 0 1,-1 1-1,0-1 0,0 1 1,0 0-1,0 0 0,0 0 1,-1 0-1,-7-1 0,3 3-2829,12 5-519,15 7-2178,2-9 151,1-3-1013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26.666"/>
    </inkml:context>
    <inkml:brush xml:id="br0">
      <inkml:brushProperty name="width" value="0.025" units="cm"/>
      <inkml:brushProperty name="height" value="0.025" units="cm"/>
    </inkml:brush>
  </inkml:definitions>
  <inkml:trace contextRef="#ctx0" brushRef="#br0">57 0 11787,'0'0'10575,"-5"9"-9352,-2 7-717,0-1 0,1 2 1,1-1-1,1 0 0,0 1 0,1 0 0,-1 19 0,-4 138 1577,8-125-1766,-1-25-212,0-15-78,0-1 1,1 1 0,0 0-1,1 0 1,-1-1-1,2 1 1,3 12-1,-5-20-14,0 0 0,1 0 0,-1 0 0,1 0 0,-1-1-1,1 1 1,-1 0 0,1 0 0,0-1 0,-1 1 0,1 0-1,0-1 1,-1 1 0,1-1 0,0 1 0,0-1 0,0 1 0,0-1-1,-1 1 1,1-1 0,0 0 0,0 0 0,0 1 0,0-1-1,0 0 1,0 0 0,0 0 0,0 0 0,0 0 0,0 0-1,0 0 1,0 0 0,0-1 0,0 1 0,0 0 0,-1 0-1,1-1 1,0 1 0,0-1 0,0 1 0,0-1 0,-1 1-1,1-1 1,0 1 0,0-1 0,1-1 0,30-33 510,41-89-299,-68 142-523,-2 24 325,-2-25-36,-1-12 18,0 1 1,1-1-1,0 1 1,0-1-1,1 0 0,-1 1 1,1-1-1,0 0 1,4 6-1,-6-10 1,1 0 0,0 0 0,-1-1 1,1 1-1,0 0 0,0 0 0,-1-1 0,1 1 0,0-1 0,0 1 0,0 0 1,0-1-1,0 0 0,0 1 0,0-1 0,0 0 0,0 1 0,0-1 0,0 0 1,2 0-1,-1 0 6,0 0 0,0-1 1,0 1-1,0-1 1,1 0-1,-1 0 0,0 0 1,0 0-1,-1 0 1,1 0-1,0 0 0,0 0 1,3-4-1,37-37 45,-30 30-47,-1 0 0,2 1 0,25-19 0,-37 30-13,-1 0-1,0 0 1,0-1-1,1 1 1,-1 0-1,0 0 1,1 0-1,-1 0 1,0 0-1,1 0 1,-1-1-1,0 1 1,1 0-1,-1 0 0,0 0 1,1 0-1,-1 0 1,0 0-1,0 0 1,1 0-1,-1 0 1,0 1-1,1-1 1,-1 0-1,0 0 1,1 0-1,-1 0 1,0 0-1,0 1 1,1-1-1,-1 0 1,0 0-1,1 0 1,-1 1-1,0-1 1,0 0-1,0 0 0,1 1 1,-1-1-1,0 0 1,0 0-1,0 1 1,0-1-1,4 23-52,-7 35-53,1-48 96,4 7-43,5-14 205,16-20-122,-3 2-1867,-20 20-1156,0 0-262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27.227"/>
    </inkml:context>
    <inkml:brush xml:id="br0">
      <inkml:brushProperty name="width" value="0.025" units="cm"/>
      <inkml:brushProperty name="height" value="0.025" units="cm"/>
    </inkml:brush>
  </inkml:definitions>
  <inkml:trace contextRef="#ctx0" brushRef="#br0">0 146 3523,'0'0'20996,"8"-8"-19992,16-14 0,40-30 0,-50 41-871,0 2 1,1 0-1,0 1 0,0 0 1,27-9-1,-42 17-139,1 0 0,0-1 0,0 1 1,0 0-1,0 0 0,0 0 0,0 0 1,0 0-1,0 0 0,0 0 0,0 0 0,0 0 1,0 0-1,0 0 0,0 1 0,-1-1 0,1 0 1,0 1-1,0-1 0,0 1 0,0-1 0,-1 1 1,1-1-1,0 1 0,0-1 0,-1 1 1,1 0-1,0 0 0,-1-1 0,1 1 0,-1 0 1,1 0-1,0 1 0,0 2 13,1 0 1,-1 0-1,0 1 1,-1-1-1,1 0 0,-1 0 1,0 1-1,0 5 0,-3 14 248,-10 47-1,13-69-232,-18 40 661,18-42-672,20-14-6278,-13 2 1703,3-1-2275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27.587"/>
    </inkml:context>
    <inkml:brush xml:id="br0">
      <inkml:brushProperty name="width" value="0.025" units="cm"/>
      <inkml:brushProperty name="height" value="0.025" units="cm"/>
    </inkml:brush>
  </inkml:definitions>
  <inkml:trace contextRef="#ctx0" brushRef="#br0">12 83 4965,'0'0'16575,"10"5"-14674,-4-2-1579,1 0 0,-1 0 0,1-1 0,0 0-1,0 0 1,0-1 0,0 1 0,0-2 0,9 1 0,-13-1-265,0 0 0,1 0 0,-1-1 0,0 0 0,1 1 0,-1-1 1,0 0-1,0-1 0,0 1 0,1-1 0,-1 1 0,-1-1 0,1 0 0,0 0 0,0 0 0,-1 0 0,1 0 0,-1-1 0,0 1 1,0-1-1,0 0 0,0 0 0,0 0 0,0 1 0,2-8 0,-3 8-44,0 0 0,0 0-1,0 0 1,0 0 0,-1 0 0,1 0 0,-1-1-1,1 1 1,-1 0 0,0 0 0,0-1 0,0 1-1,0 0 1,0 0 0,0-1 0,0 1 0,-1 0-1,0-3 1,0 4-10,0 0-1,0 0 0,0 0 1,0 0-1,0 1 1,0-1-1,0 0 1,0 1-1,0-1 0,0 1 1,0-1-1,0 1 1,0-1-1,0 1 0,0 0 1,-1-1-1,1 1 1,0 0-1,0 0 1,0 0-1,-1 0 0,1 0 1,0 0-1,-2 1 1,-3 0-7,-1 0 0,0 1 0,0 0 0,1 0 1,-1 1-1,1 0 0,0 0 0,-1 0 0,1 1 0,-7 6 1,5-3 45,1 1 1,0-1-1,0 1 1,1 0-1,0 1 1,1-1-1,0 1 1,-7 17-1,11-24-25,0 0 0,0 0 0,0 1 0,0-1 0,1 0-1,-1 1 1,1-1 0,-1 0 0,1 1 0,0-1-1,0 1 1,0-1 0,0 0 0,1 1 0,-1-1-1,1 0 1,-1 1 0,1-1 0,0 0 0,0 1 0,0-1-1,0 0 1,0 0 0,0 0 0,1 0 0,-1 0-1,1 0 1,-1 0 0,1-1 0,0 1 0,0-1-1,0 1 1,0-1 0,0 1 0,0-1 0,0 0-1,0 0 1,0 0 0,0 0 0,1-1 0,3 2 0,8 1-296,0 0 0,1-1 1,-1 0-1,23-1 1,26-8-5707,-16-9-3192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28.492"/>
    </inkml:context>
    <inkml:brush xml:id="br0">
      <inkml:brushProperty name="width" value="0.025" units="cm"/>
      <inkml:brushProperty name="height" value="0.025" units="cm"/>
    </inkml:brush>
  </inkml:definitions>
  <inkml:trace contextRef="#ctx0" brushRef="#br0">81 49 6534,'0'0'4148,"8"-6"-1030,-3 4-2144,29-18 539,-18 0 5315,-25 31-3013,-9 11-4053,-4 14 607,2 2 0,-27 72 0,41-92-265,0 0 0,2 1-1,0 0 1,1 0-1,1 0 1,0 0-1,2 0 1,2 32-1,-1-47-98,0 0 0,1 0 0,-1 0 0,1 0 0,0-1 0,-1 1 0,2 0 0,-1-1 0,0 1-1,1-1 1,0 0 0,-1 0 0,1 0 0,0 0 0,1 0 0,-1-1 0,0 1 0,1-1 0,0 0 0,-1 0 0,1 0 0,0-1 0,0 1-1,0-1 1,0 0 0,0 0 0,0-1 0,0 1 0,1-1 0,-1 1 0,0-1 0,0-1 0,5 0 0,-6 1 32,1 0 0,-1 0-1,1 0 1,-1-1 0,1 1 0,-1-1 0,1 0 0,-1 0 0,1-1 0,-1 1 0,0-1 0,0 1 0,0-1-1,0 0 1,0 0 0,0 0 0,0-1 0,-1 1 0,1-1 0,-1 1 0,0-1 0,0 0 0,0 0-1,0 0 1,0 0 0,0 0 0,-1 0 0,0-1 0,0 1 0,1 0 0,-2-1 0,1 1 0,0-1 0,-1 1-1,0-1 1,0 0 0,0 1 0,0-5 0,-1 5-6,0 1 0,0-1 0,0 1 0,0-1 0,-1 1 0,1 0 0,0 0 0,-1-1 0,0 1 0,0 0 0,1 1 0,-1-1 0,0 0 0,0 0 0,-1 1 0,1-1 0,0 1 0,0 0 0,-1 0 0,1 0 0,-1 0 0,1 0 0,-1 0 0,1 1 0,-5-1 0,-6-2-43,0 1 0,0 0 0,-21 1 0,21 9-80,13-8 90,0 0-1,0 0 0,0 1 0,0-1 0,0 0 1,0 0-1,0 1 0,0-1 0,0 0 0,0 0 1,0 1-1,0-1 0,0 0 0,0 1 0,0-1 1,0 0-1,0 0 0,0 1 0,0-1 0,0 0 1,0 0-1,0 0 0,1 1 0,-1-1 0,0 0 1,0 0-1,0 0 0,0 1 0,1-1 0,-1 0 1,0 0-1,0 0 0,0 0 0,1 1 0,-1-1 1,0 0-1,0 0 0,1 0 0,-1 0 0,0 0 1,0 0-1,1 0 0,-1 0 0,0 0 0,0 0 1,1 0-1,-1 0 0,0 0 0,1 0 0,-1 0 1,0 0-1,1 0 0,9 0-3,0 0 1,1-1-1,-1 0 1,0-1-1,0 0 1,0-1-1,18-6 1,68-38-512,-38 16-187,-56 30 673,-1 0 1,1 1 0,0-1-1,-1 1 1,1-1 0,-1 1-1,1-1 1,0 1 0,-1 0-1,1 0 1,0 0 0,0 0-1,1 0 1,-2 0 16,0 0 0,-1 0 0,1 1 1,-1-1-1,1 0 0,0 1 0,-1-1 0,1 1 1,-1-1-1,1 0 0,-1 1 0,1-1 0,-1 1 0,1-1 1,-1 1-1,0 0 0,1-1 0,-1 1 0,0-1 1,1 1-1,-1 0 0,0 0 0,1 5-5,0 0 1,-1-1-1,0 1 0,0 0 1,0-1-1,-2 9 0,2-8 65,-4 12 180,0-1-1,0 1 1,-15 32 0,-6 27 745,25-77-997,0 0 0,0 0 0,0 1 1,0-1-1,0 0 0,0 0 0,0 1 0,0-1 0,0 0 1,1 0-1,-1 0 0,0 1 0,0-1 0,0 0 0,0 0 0,0 0 1,0 1-1,1-1 0,-1 0 0,0 0 0,0 0 0,0 0 1,1 1-1,-1-1 0,0 0 0,0 0 0,0 0 0,1 0 0,-1 0 1,0 0-1,0 0 0,1 0 0,-1 0 0,0 0 0,0 0 1,1 0-1,-1 0 0,0 0 0,0 0 0,0 0 0,1 0 0,-1 0 1,0 0-1,0 0 0,1 0 0,-1 0 0,0 0 0,0 0 1,1 0-1,-1-1 0,0 1 0,0 0 0,0 0 0,0 0 1,1 0-1,-1-1 0,0 1 0,0 0 0,0 0 0,0 0 0,0-1 1,1 1-1,-1 0 0,16-11-2692,-2-8-2359,2-4-3235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29.131"/>
    </inkml:context>
    <inkml:brush xml:id="br0">
      <inkml:brushProperty name="width" value="0.025" units="cm"/>
      <inkml:brushProperty name="height" value="0.025" units="cm"/>
    </inkml:brush>
  </inkml:definitions>
  <inkml:trace contextRef="#ctx0" brushRef="#br0">0 332 4068,'0'0'19480,"10"2"-18210,-5 0-1196,1-1 0,-1 0 0,0 0 0,1 0-1,-1 0 1,1-1 0,-1 0 0,0 0 0,1 0 0,-1-1-1,1 0 1,-1 0 0,0 0 0,1-1 0,-1 0 0,0 0 0,0 0-1,0 0 1,-1-1 0,1 0 0,0 0 0,-1 0 0,5-5-1,-5 3-47,0 1 0,0-1 0,-1 0 0,0-1 0,0 1 0,3-7 0,-5 10 56,0-1 0,0 1 1,0-1-1,0 0 0,0 1 0,-1-1 1,1 0-1,-1 0 0,0 1 1,0-1-1,0 0 0,0 0 0,-1 1 1,1-1-1,-1 0 0,0-3 1,0 6-74,1-1 1,-1 0 0,1 1-1,-1-1 1,1 0 0,-1 1-1,1-1 1,-1 1 0,0-1-1,0 1 1,1-1 0,-1 1-1,0 0 1,0-1 0,1 1-1,-1 0 1,0 0 0,0-1-1,0 1 1,1 0 0,-1 0-1,0 0 1,0 0 0,0 0-1,0 0 1,1 0 0,-1 0-1,0 1 1,0-1 0,0 0-1,0 0 1,1 1 0,-1-1-1,0 0 1,0 1 0,1-1-1,-1 1 1,0-1 0,0 2-1,-27 21-91,22-14 152,0 1 0,0 0 0,1 0 1,0 0-1,1 1 0,0 0 0,0 0 0,1 0 0,1 0 1,0 0-1,0 1 0,1-1 0,1 21 0,1-30-62,-1 0-1,1-1 1,0 1-1,0 0 1,0-1-1,0 1 0,0-1 1,0 1-1,0-1 1,0 1-1,1-1 1,-1 0-1,0 0 1,1 0-1,-1 1 1,1-1-1,0-1 1,-1 1-1,1 0 0,0 0 1,-1-1-1,1 1 1,0-1-1,0 1 1,0-1-1,-1 0 1,1 1-1,0-1 1,0 0-1,2-1 1,5 2 4,1-1 1,-1 0-1,1-1 0,16-3 1,-12 0-75,0-1 0,0-1 0,0 0 0,-1-1 0,0 0 1,0-1-1,-1 0 0,0-1 0,-1-1 0,1 0 0,-2 0 0,0-1 1,13-17-1,-6 5-56,-2 0 0,0-1 0,-1-1 0,-1 0 0,-2-1 0,10-31 0,-19 50 124,1 0 0,-1 0 0,-1 0 1,1-1-1,-1 1 0,-1 0 1,1-1-1,-1 1 0,0 0 1,-2-11-1,1 17-3,1 1 1,-1-1 0,0 0-1,1 1 1,-1-1-1,0 0 1,1 1-1,-1-1 1,0 1-1,0-1 1,1 1-1,-1-1 1,0 1 0,0 0-1,0-1 1,0 1-1,0 0 1,0 0-1,0 0 1,1 0-1,-1 0 1,0 0-1,0 0 1,0 0-1,0 0 1,0 0 0,0 0-1,-1 1 1,-29 9-75,22-2 71,0-1 0,0 2 0,1-1 0,0 1 0,0 1 0,1-1 0,0 1 0,1 0 0,-7 14 0,-1 7 262,1 0-1,-10 34 1,20-56-189,0 1 0,0 0 1,1 0-1,1 0 0,0 0 1,0 0-1,1 0 0,1 19 1,0-26-95,0 0 0,0 0 0,0 0 0,0 0 1,0 0-1,1 0 0,0 0 0,-1 0 1,1 0-1,0-1 0,0 1 0,0-1 1,1 1-1,-1-1 0,1 0 0,-1 0 0,1 0 1,0 0-1,0-1 0,-1 1 0,1-1 1,0 1-1,0-1 0,1 0 0,-1 0 1,0-1-1,0 1 0,0-1 0,1 1 0,3-1 1,1 1-627,0 0 0,0-1 1,0 0-1,0 0 0,0-1 1,-1 0-1,1 0 0,0-1 1,0 0-1,-1 0 1,1-1-1,-1 0 0,0 0 1,8-5-1,15-11-4969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29.539"/>
    </inkml:context>
    <inkml:brush xml:id="br0">
      <inkml:brushProperty name="width" value="0.025" units="cm"/>
      <inkml:brushProperty name="height" value="0.025" units="cm"/>
    </inkml:brush>
  </inkml:definitions>
  <inkml:trace contextRef="#ctx0" brushRef="#br0">97 152 5605,'0'0'4575,"-8"0"-1751,5 1-2597,0-1 1,0 0-1,0 1 0,0 0 0,0 0 0,0 0 0,0 0 1,0 0-1,1 0 0,-1 1 0,0-1 0,1 1 0,-1 0 1,1 0-1,0 0 0,-1 0 0,1 0 0,0 1 0,0-1 0,0 0 1,1 1-1,-1 0 0,1-1 0,-1 1 0,1 0 0,0 0 1,0 0-1,-1 3 0,-2 1 312,1 1 1,0-1 0,0 1-1,1-1 1,0 1-1,0 0 1,0 0 0,1 0-1,1 0 1,-1 0-1,1 0 1,2 15 0,-1-22-492,0 1 0,0-1 1,0 1-1,0-1 1,0 0-1,0 0 1,0 1-1,0-1 0,0 0 1,1 0-1,-1 0 1,0 0-1,1 0 1,-1-1-1,1 1 1,-1 0-1,1-1 0,-1 1 1,1-1-1,-1 1 1,1-1-1,0 0 1,-1 1-1,1-1 1,-1 0-1,1 0 0,0 0 1,-1-1-1,1 1 1,0 0-1,2-1 1,2 0 46,0-1 0,0 1 0,0-1 0,0 0 1,-1-1-1,1 1 0,6-5 0,3-5-121,-2 0 0,1 0 0,-2-1 1,0-1-1,0 0 0,-2-1 0,1 0 0,-2-1 0,0 0 1,-1 0-1,-1-1 0,0 0 0,-1 0 0,-1 0 0,-1-1 0,0 0 1,-1 0-1,0-29 0,-25 88-86,12-22 231,1 1 0,1 1 0,1 0 0,1 0 0,0 0 0,2 0 0,1 1 0,0 0 0,1 41 0,2-60-127,1 1 0,-1-1 0,0 0 0,1 1 0,0-1 0,0 0 0,0 0 0,0 0 0,1 0 0,-1 0 0,1 0 0,-1 0 0,1 0 0,0-1 0,0 1 0,1 0 0,-1-1 0,0 0 0,5 4 0,-4-5-429,-1 1 0,1-1 1,0 0-1,0 0 0,0 0 1,0 0-1,0 0 0,0 0 1,0-1-1,0 0 0,0 1 1,0-1-1,0-1 1,3 1-1,22-5-8329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0.953"/>
    </inkml:context>
    <inkml:brush xml:id="br0">
      <inkml:brushProperty name="width" value="0.025" units="cm"/>
      <inkml:brushProperty name="height" value="0.025" units="cm"/>
    </inkml:brush>
  </inkml:definitions>
  <inkml:trace contextRef="#ctx0" brushRef="#br0">1 107 2915,'0'0'22533,"2"11"-22047,1 13-137,-1 0 0,-1 0 0,-3 36 0,0-21 373,4 42 0,-3-80-699,1 0 1,0-1-1,1 1 1,-1 0-1,0-1 1,0 1-1,0 0 1,0 0-1,0-1 1,1 1-1,-1 0 1,0-1-1,1 1 1,-1-1-1,0 1 1,1 0-1,-1-1 0,1 1 1,-1-1-1,1 1 1,-1-1-1,1 1 1,-1-1-1,1 0 1,-1 1-1,1-1 1,0 1-1,-1-1 1,2 0-1,20-5 580,17-26 44,-12-2-531,28-42 0,-31 41-61,35-39-1,-59 73-55,0 0 0,0 1 0,-1-1 0,1 0 0,0 0 0,0 0 0,0 0 0,0 1 0,0-1 0,0 0 0,0 0 0,0 0 0,0 1 0,0-1 0,1 0 0,-1 0 0,0 0 0,0 1 0,0-1 0,0 0 0,0 0 0,0 0 0,0 0-1,0 1 1,1-1 0,-1 0 0,0 0 0,0 0 0,0 0 0,0 0 0,0 1 0,1-1 0,-1 0 0,0 0 0,0 0 0,0 0 0,0 0 0,1 0 0,-1 0 0,0 0 0,0 0 0,0 0 0,1 0 0,-1 0 0,0 0 0,0 0 0,0 0 0,1 0-1,-1 0 1,0 0 0,0 0 0,0 0 0,1 0 0,-1 0 0,0 0 0,0 0 0,0 0 0,0 0 0,1-1 0,-1 1 0,0 0 0,0 0 0,0 0 0,0 0 0,0 0 0,1-1 0,-1 1 0,0 0 0,0 0 0,-1 29 20,-9 33 40,4-30-54,6-31-4,0-1 0,0 0 0,0 1 1,0-1-1,0 0 0,0 1 0,0-1 0,0 0 0,1 1 0,-1-1 0,0 0 0,0 0 1,0 1-1,0-1 0,0 0 0,1 1 0,-1-1 0,0 0 0,0 0 0,0 1 0,1-1 1,-1 0-1,0 0 0,0 0 0,1 1 0,-1-1 0,0 0 0,1 0 0,-1 0 1,0 0-1,0 1 0,1-1 0,-1 0 0,0 0 0,1 0 0,-1 0 0,0 0 0,1 0 1,-1 0-1,0 0 0,1 0 0,-1 0 0,0 0 0,1 0 0,-1 0 0,0-1 0,1 1 1,-1 0-1,0 0 0,1 0 0,-1 0 0,0 0 0,0-1 0,1 1 0,-1 0 1,0 0-1,0 0 0,1-1 0,-1 1 0,0-1 0,17-8 107,9-13-266,-1-1-1,-1-1 0,34-45 0,-40 48 127,-22 87-150,3-59 240,0-1-1,0 0 0,1 0 0,-1 1 1,2-1-1,-1 0 0,0 1 0,3 6 0,-3-12-45,0 0 0,1 0 0,-1 0-1,0 0 1,1-1 0,-1 1 0,1 0-1,-1 0 1,1-1 0,0 1-1,-1 0 1,1 0 0,0-1 0,-1 1-1,1-1 1,0 1 0,0-1 0,-1 1-1,1-1 1,0 1 0,0-1-1,0 0 1,1 1 0,0-1-1,1 0-1,-1 0 1,0 0-1,1-1 1,-1 1 0,0-1-1,1 1 1,-1-1-1,0 0 1,0 0 0,1 0-1,-1 0 1,3-2-1,4-4-61,0 0-1,0-1 0,-1 0 0,0 0 1,-1-1-1,1 0 0,-2 0 1,1 0-1,-1-1 0,-1 0 0,0-1 1,0 1-1,-1-1 0,-1 0 1,3-12-1,-5 22-2,-9 26-175,5-19 293,0 1 0,1-1 0,0 1 0,0-1 0,0 1 0,1 0 0,0-1 0,0 1 0,1 0 1,0 0-1,0 0 0,0 0 0,2 7 0,0-13-59,-1 0 0,0 1 0,1-1 0,-1 0 0,1 0 1,-1 0-1,1 0 0,-1 0 0,1-1 0,0 1 0,-1 0 0,1-1 1,0 1-1,0-1 0,-1 0 0,1 1 0,0-1 0,0 0 0,0 0 1,-1 0-1,1-1 0,0 1 0,0 0 0,1-1 0,3 0-69,-1 1 0,0-1 0,0-1 0,0 1 0,-1-1 0,1 0 0,7-3-1,-6 0-44,-1 1 0,0-1 0,0 0-1,0-1 1,0 1 0,-1-1 0,0 0 0,0 0-1,-1 0 1,0 0 0,0-1 0,0 0-1,2-8 1,-1-1 62,-1 0-1,0-1 0,-1 1 1,0-28-1,-2 43 112,0 34-122,-3 22 44,1-37 1,1 0 1,1 0-1,3 29 1,-3-46-95,1 0 1,-1 0 0,0 0-1,1 0 1,-1 0 0,0 0-1,1 0 1,-1 0 0,1 0-1,0 0 1,-1 0 0,1 0-1,0-1 1,-1 1 0,1 0-1,0 0 1,0-1-1,0 1 1,0 0 0,0-1-1,1 1 1,15 2-5151,-6-3-1117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43.381"/>
    </inkml:context>
    <inkml:brush xml:id="br0">
      <inkml:brushProperty name="width" value="0.025" units="cm"/>
      <inkml:brushProperty name="height" value="0.025" units="cm"/>
    </inkml:brush>
  </inkml:definitions>
  <inkml:trace contextRef="#ctx0" brushRef="#br0">167 2 17168,'0'0'4639,"-10"0"-3315,5-1-1283,0 1-1,0 0 1,0 0-1,1 0 1,-1 1-1,0 0 1,0 0-1,1 0 1,-1 0-1,1 1 1,-1 0-1,1 0 1,0 0 0,-1 0-1,1 1 1,0-1-1,0 1 1,1 0-1,-1 0 1,1 1-1,-5 4 1,2-1 119,0 1 1,0 0-1,1 0 1,0 1-1,0-1 1,1 1-1,0 0 1,1 0 0,0 0-1,0 1 1,1-1-1,0 1 1,0 18-1,2-27-149,-1 1-1,1-1 1,0 0-1,1 0 1,-1 0-1,0 0 1,0 0-1,0 1 1,1-1-1,-1 0 1,1 0-1,-1 0 1,0 0-1,1 0 1,0 0-1,-1 0 1,1 0-1,0 0 1,-1-1-1,1 1 1,0 0-1,0 0 1,0-1-1,0 1 1,0 0-1,0-1 1,0 1-1,0-1 1,0 1-1,1 0 1,1-1 23,1 1 0,-1-1 0,1 0 1,0 0-1,-1 0 0,1 0 0,-1 0 0,1-1 1,6-1-1,3-2 46,0-1 0,0 0 0,-1-1 0,15-8 0,-12 4-75,-1-1 1,0 0-1,13-14 1,-24 23-1,0-1 1,0 0-1,-1 0 1,1-1 0,-1 1-1,1 0 1,-1-1-1,0 1 1,0-1-1,-1 0 1,1 0 0,-1 0-1,0 0 1,0 0-1,0 0 1,0 0 0,-1 0-1,1 0 1,-1-5-1,-1 9-5,1 0 0,0 0 0,0-1-1,0 1 1,0 0 0,-1 0 0,1 0-1,0-1 1,0 1 0,0 0 0,-1 0-1,1 0 1,0-1 0,0 1 0,-1 0-1,1 0 1,0 0 0,0 0 0,-1 0-1,1 0 1,0 0 0,-1 0 0,1 0-1,0 0 1,0 0 0,-1 0 0,1 0-1,0 0 1,-1 0 0,1 0 0,0 0-1,0 0 1,-1 0 0,1 0 0,0 0-1,-1 0 1,1 1 0,0-1 0,0 0-1,0 0 1,-1 0 0,1 0 0,0 1 0,0-1-1,-1 1 1,-11 8-106,9-5 89,1-1 1,-1 1 0,1-1-1,0 1 1,0 0-1,1 0 1,-1 0-1,1 0 1,0 0-1,0 1 1,0-1 0,0 0-1,1 0 1,-1 1-1,1-1 1,1 0-1,-1 1 1,1 3-1,0-5 1,0 0 0,0-1 0,0 1-1,0 0 1,0-1 0,0 1-1,1-1 1,0 1 0,-1-1 0,1 0-1,0 0 1,0 0 0,0 0-1,0 0 1,0 0 0,1 0 0,-1-1-1,1 1 1,-1-1 0,1 0-1,-1 0 1,1 0 0,0 0 0,0 0-1,-1 0 1,1-1 0,0 1-1,3-1 1,7 1-752,0 0 0,0-1 1,0 0-1,20-4 0,-26 2-210,1 0 1,0 0-1,-1 0 0,1-1 1,7-5-1,32-21-12363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1.644"/>
    </inkml:context>
    <inkml:brush xml:id="br0">
      <inkml:brushProperty name="width" value="0.025" units="cm"/>
      <inkml:brushProperty name="height" value="0.025" units="cm"/>
    </inkml:brush>
  </inkml:definitions>
  <inkml:trace contextRef="#ctx0" brushRef="#br0">104 147 7815,'0'0'15546,"-5"11"-14964,-8 26 393,1 1 1,-13 68-1,-4 96 738,11-65-1564,17-127 326,1-13-89,6-26 156,8-43-146,22-115-282,-22 105-374,40-134 0,-54 215 253,28-63-148,-28 62 140,1 0 1,0 0-1,0 0 1,0 0-1,0 1 0,0-1 1,1 0-1,-1 1 1,0-1-1,1 0 0,-1 1 1,1 0-1,0-1 1,-1 1-1,1 0 0,0 0 1,0 0-1,0 0 1,0 0-1,0 0 0,0 1 1,0-1-1,0 1 1,0-1-1,0 1 0,0 0 1,4 0-1,-4 1-18,-1 0 1,0 1-1,1-1 0,-1 0 0,0 1 0,0-1 0,0 1 0,0 0 1,0-1-1,0 1 0,0 0 0,-1 0 0,1 0 0,-1-1 0,1 1 1,-1 0-1,0 0 0,1 0 0,-1 0 0,0 0 0,0 0 0,-1 0 1,1 2-1,-5 48-70,-14-13 79,16-35 75,0 0 1,1 0-1,-1 0 1,1 1-1,0-1 1,0 1-1,1-1 1,0 1-1,-2 6 1,42-9-570,-36-1 506,0-1 0,0 1 0,-1-1 0,1 1 0,0 0 0,-1 0 0,1 0 0,0 0-1,-1 0 1,1 1 0,-1-1 0,0 1 0,1 0 0,-1 0 0,0 0 0,0 0 0,0 0 0,0 0 0,-1 0 0,1 0 0,-1 1 0,1-1 0,-1 1-1,0-1 1,0 1 0,0 0 0,0-1 0,0 1 0,-1 0 0,1 0 0,-1 0 0,0-1 0,1 1 0,-1 0 0,-1 0 0,1 0 0,-1 4 0,-1 1 143,0 0 1,0 0 0,-1-1 0,0 1-1,-1-1 1,1 0 0,-1 0 0,-1 0 0,1 0-1,-1-1 1,-1 1 0,-5 5 0,2-4 249,-1 0 1,0 0 0,-17 10-1,24-16-354,1-1 0,-1 1 0,0-1 0,0 1 0,0-1 0,-1 0 0,1 0 0,0-1 0,0 1 0,0-1 0,-1 1 0,1-1 0,0 0 0,0 0 0,-1 0 0,1-1 0,0 1 0,0-1 0,-4-1 0,6 1-192,0 0 0,0 0 0,0-1 0,0 1 0,1 0 0,-1 0 0,0-1 0,1 1 0,-1-1 0,1 1 0,-1 0 1,1-1-1,0 1 0,-1-1 0,1 1 0,0-1 0,0 1 0,0-1 0,0 1 0,1-3 0,5-33-6578,13 9-176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2.484"/>
    </inkml:context>
    <inkml:brush xml:id="br0">
      <inkml:brushProperty name="width" value="0.025" units="cm"/>
      <inkml:brushProperty name="height" value="0.025" units="cm"/>
    </inkml:brush>
  </inkml:definitions>
  <inkml:trace contextRef="#ctx0" brushRef="#br0">96 1 8360,'0'0'13148,"-6"8"-11103,-4 12-1104,0 0 0,1 0 0,1 0 0,1 1 0,1 0 0,-6 42 1,-16 175-275,29-240-342,4-25-1200,4-46-1,-9-6-570,-2 92 1346,2-11 119,-1 1 1,0 0-1,1-1 1,0 1-1,-1 0 1,1 0-1,0-1 1,0 1-1,1 0 0,-1-1 1,0 1-1,1 0 1,0-1-1,0 1 1,0 0-1,0-1 1,0 1-1,0-1 0,0 0 1,1 1-1,-1-1 1,1 0-1,0 0 1,0 0-1,3 3 0,2-1-18,-1-1 0,1 1 0,0-2 0,0 1 0,0-1 0,0 0 0,0 0 0,0-1 0,1 0 0,-1 0 0,0-1-1,1 0 1,-1 0 0,0 0 0,1-1 0,-1-1 0,0 1 0,1-1 0,-1 0 0,0-1 0,-1 1 0,1-1-1,0-1 1,-1 1 0,0-1 0,1-1 0,-2 1 0,1-1 0,0 0 0,-1 0 0,0 0 0,0-1 0,-1 0-1,1 0 1,-1 0 0,-1 0 0,1-1 0,-1 0 0,0 1 0,2-9 0,-3 9 14,-1 0 0,0 0 0,0 0 0,0 0 0,-1 0 0,0 0 0,-1-10 0,1 15-9,0 0 0,-1-1 0,1 1 0,0 0 0,-1 0 0,1 0 0,-1 0-1,1-1 1,-1 1 0,1 0 0,-1 0 0,0 0 0,0 0 0,1 0 0,-1 1 0,0-1-1,0 0 1,0 0 0,0 0 0,0 1 0,0-1 0,0 1 0,0-1 0,-1 1 0,1-1-1,0 1 1,0-1 0,0 1 0,-1 0 0,1 0 0,0 0 0,0 0 0,-1-1 0,1 2-1,0-1 1,0 0 0,0 0 0,-1 0 0,1 1 0,0-1 0,0 0 0,-2 2 0,-2 0 5,0 0 1,1 0 0,-1 1-1,1 0 1,0 0 0,-1 0 0,1 0-1,1 1 1,-1-1 0,0 1-1,1 0 1,0 0 0,-5 8 0,-30 62 496,36-70-446,0 1 0,0-1 0,1 1 0,-1 0 0,1-1 0,0 1 0,0 0 0,1 0 0,-1 0 0,1 0 0,0 0 0,1 0 0,1 8 0,-1-11-48,0 0 0,0 0 0,0 0 0,0 0 0,1 0 0,-1-1 1,1 1-1,0 0 0,-1-1 0,1 0 0,0 1 0,0-1 0,0 0 0,0 0 0,0 0 0,0 0 0,0 0 1,0 0-1,0-1 0,0 1 0,0-1 0,1 1 0,-1-1 0,0 0 0,0 0 0,1 0 0,-1 0 0,0 0 0,0-1 1,0 1-1,3-2 0,3 1-79,0-2 1,0 1 0,0-1-1,-1-1 1,1 1 0,-1-1-1,0-1 1,0 1 0,0-1 0,-1 0-1,1-1 1,-1 1 0,7-10-1,24-19-161,-37 34 229,0 0-1,0 0 0,0 0 0,1 0 1,-1 0-1,0 0 0,0 0 1,0 0-1,0 0 0,1 0 0,-1 0 1,0 0-1,0 0 0,0-1 0,1 1 1,-1 1-1,0-1 0,0 0 1,0 0-1,0 0 0,1 0 0,-1 0 1,0 0-1,0 0 0,0 0 0,0 0 1,1 0-1,-1 0 0,0 0 1,0 0-1,0 1 0,0-1 0,1 0 1,-1 0-1,0 0 0,0 0 0,0 0 1,0 1-1,0-1 0,0 0 0,0 0 1,0 0-1,1 0 0,-1 1 1,0-1-1,0 0 0,0 0 0,0 0 1,0 0-1,0 1 0,3 18 272,-2 30 301,-2-40-499,1-8-58,0 1-1,0 0 0,0 0 1,0 0-1,0 0 0,1 0 0,-1 0 1,0-1-1,1 1 0,-1 0 1,1 0-1,0 0 0,0-1 0,0 1 1,0 0-1,0-1 0,0 1 1,0-1-1,0 1 0,3 1 0,-2-2-2,0 0 0,0 0-1,0-1 1,1 1 0,-1-1-1,0 1 1,1-1-1,-1 0 1,0 0 0,0 0-1,1 0 1,-1 0-1,0-1 1,1 1 0,-1-1-1,0 0 1,0 1-1,3-2 1,6-3-182,1-1-1,-2 0 1,1 0 0,19-15 0,-22 14-414,1 0 0,0 1 1,0 0-1,1 1 1,0 0-1,19-7 0,-29 12 544,1 0-1,-1 0 1,1 0 0,-1 0-1,1-1 1,-1 1-1,0 0 1,1 0-1,-1 0 1,1 1-1,-1-1 1,1 0-1,-1 0 1,1 0 0,-1 0-1,0 0 1,1 0-1,-1 1 1,1-1-1,-1 0 1,0 0-1,1 1 1,-1-1-1,0 0 1,1 0 0,-1 1-1,0-1 1,1 0-1,-1 1 1,0-1-1,0 1 1,1 0-1,2 19-339,-11 37 898,5-35-267,3-18-1059,-2 20 2321,2-17-4815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2.845"/>
    </inkml:context>
    <inkml:brush xml:id="br0">
      <inkml:brushProperty name="width" value="0.025" units="cm"/>
      <inkml:brushProperty name="height" value="0.025" units="cm"/>
    </inkml:brush>
  </inkml:definitions>
  <inkml:trace contextRef="#ctx0" brushRef="#br0">1 47 4068,'0'0'10954,"59"-33"-8808,-37 26-1057,8 2-608,2 4-385,5 1-96,5 0-1410,2 0-3618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3.521"/>
    </inkml:context>
    <inkml:brush xml:id="br0">
      <inkml:brushProperty name="width" value="0.025" units="cm"/>
      <inkml:brushProperty name="height" value="0.025" units="cm"/>
    </inkml:brush>
  </inkml:definitions>
  <inkml:trace contextRef="#ctx0" brushRef="#br0">188 11 7623,'0'0'13789,"-8"-3"-12705,2 1-1018,0 1 0,1-1 0,-1 1 0,0 0 0,0 1 1,1 0-1,-1-1 0,0 2 0,0-1 0,0 1 0,1 0 0,-1 0 0,0 1 0,1-1 0,-1 1 0,1 0 1,-1 1-1,1 0 0,0-1 0,-9 8 0,10-8-47,0 1 0,0-1 0,0 1-1,0 0 1,0 0 0,1 0 0,0 0 0,0 1 0,0-1 0,0 1-1,0 0 1,0 0 0,1 0 0,-4 8 0,6-11-21,0-1 1,1 1-1,-1 0 1,0-1-1,0 1 1,0 0-1,0-1 1,1 1-1,-1 0 1,0-1-1,0 1 0,1-1 1,-1 1-1,1-1 1,-1 1-1,0-1 1,1 1-1,-1-1 1,1 1-1,-1-1 1,1 1-1,0-1 1,-1 0-1,1 1 1,-1-1-1,1 0 1,0 0-1,-1 1 0,1-1 1,-1 0-1,1 0 1,0 0-1,-1 0 1,2 0-1,30 4-5,-24-4-7,15 1-6,-1 2 0,1 0 0,-1 1-1,30 11 1,-48-14 21,1 0 0,-1 1 0,1 0-1,-1 0 1,0 0 0,0 0 0,0 1-1,0-1 1,0 1 0,0 0-1,-1 1 1,1-1 0,-1 0 0,0 1-1,0 0 1,-1 0 0,1 0 0,-1 0-1,1 0 1,-1 0 0,-1 1 0,1-1-1,-1 1 1,1-1 0,-1 1 0,0 0-1,0 7 1,-2-9 126,1-1 0,-1 1 0,0 0 0,0-1 1,0 1-1,0-1 0,-1 1 0,1-1 0,-1 0 0,1 0 0,-1 1 0,0-1 0,0 0 0,0 0 1,0-1-1,0 1 0,0 0 0,0-1 0,-1 1 0,1-1 0,0 0 0,-1 0 0,0 0 1,1 0-1,-1 0 0,-4 1 0,-5 1 358,0 0 0,-1 0-1,1-2 1,-18 2 0,24-3-449,1 0 0,0 0 0,-1-1 0,1 0 0,0 0 0,-1 0-1,1-1 1,0 1 0,-8-5 0,12 5-118,-1 1 0,1-1 0,-1-1 1,1 1-1,0 0 0,-1 0 0,1 0 0,0-1 0,0 1 0,0-1 0,0 1 0,0-1 0,0 1 1,0-1-1,0 1 0,1-1 0,-1 0 0,1 1 0,-1-1 0,1 0 0,0 0 0,0 1 1,-1-1-1,1 0 0,0 0 0,1 0 0,-1 1 0,0-1 0,0 0 0,1 0 0,-1 1 1,2-4-1,1 1-438,0 1 1,-1-1-1,2 1 0,-1 0 1,0 0-1,0 0 1,1 1-1,0-1 1,-1 1-1,1 0 1,0 0-1,0 0 0,1 0 1,6-1-1,12-7-4114,9-7-4217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3.897"/>
    </inkml:context>
    <inkml:brush xml:id="br0">
      <inkml:brushProperty name="width" value="0.025" units="cm"/>
      <inkml:brushProperty name="height" value="0.025" units="cm"/>
    </inkml:brush>
  </inkml:definitions>
  <inkml:trace contextRef="#ctx0" brushRef="#br0">34 125 3812,'0'0'17328,"0"46"-16399,-3-19-64,3 7-321,-5 0-320,2-2-95,1-2 63,2-6 96,0-7-192,0-6-64,10-10-128,-2-1-1057,6-6-1089,-2-11-2178,-2-7-5542</inkml:trace>
  <inkml:trace contextRef="#ctx0" brushRef="#br0" timeOffset="1">1 5 16367,'0'0'6663,"62"-4"-21397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4.413"/>
    </inkml:context>
    <inkml:brush xml:id="br0">
      <inkml:brushProperty name="width" value="0.025" units="cm"/>
      <inkml:brushProperty name="height" value="0.025" units="cm"/>
    </inkml:brush>
  </inkml:definitions>
  <inkml:trace contextRef="#ctx0" brushRef="#br0">178 229 4292,'0'0'10036,"-7"0"-8215,6 0-1809,-4-1 193,0 1 1,-1 0-1,1 0 0,0 0 0,0 1 0,0-1 0,0 1 1,-1 1-1,1-1 0,1 1 0,-1 0 0,0 0 0,0 0 1,1 1-1,-1-1 0,1 1 0,0 0 0,0 1 0,-5 4 1,2-1 73,0 0 1,1 1 0,0 0 0,0 1 0,1-1 0,0 1 0,1 0 0,0 0 0,0 1 0,1-1 0,0 1 0,0-1 0,1 1 0,1 0 0,0 0 0,0 0 0,1 18 0,1-25-262,0-1 0,0 0 0,1 1 0,-1-1 0,1 0 0,-1 1 0,1-1 1,0 0-1,-1 0 0,1 0 0,0 0 0,1-1 0,-1 1 0,0-1 0,0 1 0,1-1 0,-1 0 0,0 1 0,1-1 1,0-1-1,-1 1 0,1 0 0,-1-1 0,1 1 0,0-1 0,-1 0 0,4 0 0,5 2 65,-1-2 0,1 0 0,-1 0 0,1-1 0,18-3 0,-19 0-62,0 0 1,0 0-1,0 0 1,-1-1 0,1-1-1,-1 0 1,-1 0 0,1-1-1,-1 0 1,0 0 0,0-1-1,-1 0 1,0 0-1,-1-1 1,8-12 0,-3 2 41,0-1 1,-2 0-1,0-1 0,-1 0 1,-1 0-1,6-31 1,-11 42-21,-1-1 0,0 1 0,-1-1 0,0 0 0,-1 1 0,0-1 0,0 1 0,-1-1 0,-1 1 0,-7-20 0,9 26-49,0 1 0,-1-1 0,0 1 0,1 0 0,-1 0 0,-1 0 0,1 0 1,0 0-1,-1 0 0,1 0 0,-1 1 0,0-1 0,0 1 0,0 0 0,0 0 0,-1 0 1,1 0-1,0 1 0,-1-1 0,1 1 0,-1 0 0,1 0 0,-1 0 0,0 0 0,0 1 1,1 0-1,-1 0 0,0 0 0,0 0 0,1 0 0,-1 1 0,0-1 0,1 1 0,-7 2 1,6-1-5,0 0 0,0 1 0,0 0 0,1 0 1,-1 0-1,1 0 0,-1 0 0,1 0 0,0 1 1,1 0-1,-1 0 0,0 0 0,1 0 1,0 0-1,0 0 0,0 0 0,1 1 0,-1-1 1,1 1-1,0-1 0,0 1 0,1 0 0,-1-1 1,1 1-1,0-1 0,1 1 0,-1 0 1,1-1-1,1 6 0,-1-8 9,0 0 0,0 0 0,0 0 1,0 0-1,1-1 0,-1 1 0,1 0 0,0 0 0,-1-1 1,1 1-1,0-1 0,0 0 0,0 1 0,0-1 0,4 1 1,39 16-349,-22-10-245,-13-4 291,-1 0-1,-1 1 0,1 0 0,-1 0 0,1 1 1,-1 0-1,8 8 0,-13-10 306,1 0-1,-1 0 1,-1 0 0,1 0-1,0 1 1,-1-1 0,0 1-1,0-1 1,-1 1-1,1 0 1,-1 0 0,0 0-1,0 0 1,0 0 0,-1 0-1,0 5 1,0-1-10,0 0-1,0 0 1,-1 0-1,0 0 1,-1-1-1,-4 14 1,-10 6-3857,10-23-2311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5.075"/>
    </inkml:context>
    <inkml:brush xml:id="br0">
      <inkml:brushProperty name="width" value="0.025" units="cm"/>
      <inkml:brushProperty name="height" value="0.025" units="cm"/>
    </inkml:brush>
  </inkml:definitions>
  <inkml:trace contextRef="#ctx0" brushRef="#br0">152 79 3555,'0'0'7560,"-3"-9"-2879,0 5-4176,1-1 0,-1 0 0,0 1 0,0 0 0,-1 0 0,1 0 0,-1 0 0,0 0 0,0 1 0,0 0 0,-7-4 0,9 5-430,0 1 0,0 0 0,0 1 1,0-1-1,0 0 0,-1 1 0,1-1 0,0 1 0,0-1 1,0 1-1,-1 0 0,1 0 0,0 0 0,0 0 0,0 1 0,-1-1 1,1 0-1,0 1 0,0 0 0,0-1 0,0 1 0,0 0 0,0 0 1,0 0-1,0 0 0,0 1 0,1-1 0,-1 0 0,0 1 1,1-1-1,-1 1 0,1 0 0,-1 0 0,1-1 0,0 1 0,-1 2 1,-2 2-42,0 1 1,1-1 0,0 1 0,0-1 0,0 1 0,1 0-1,0 0 1,1 0 0,0 0 0,-1 11 0,2-16 5,0 0 0,-1 0 0,1 0 0,1 0 0,-1 1 0,0-1 0,0 0 0,1 0 0,0 0 0,-1 0 0,1 0 0,0 0 0,0-1 0,0 1 0,0 0 0,0 0 0,0 0 0,0-1 0,1 1 0,-1-1 0,1 1 0,-1-1 0,1 0 0,0 1 0,-1-1 0,1 0 0,0 0 0,0 0 0,0 0 0,0 0 0,0-1 0,0 1 0,0-1 0,0 1 0,0-1 0,0 0 0,0 1 0,3-1 0,5-1 46,0 0 1,-1 0-1,1-1 1,0-1-1,-1 1 0,1-1 1,-1-1-1,0 0 1,0 0-1,-1-1 1,1 0-1,12-10 1,-10 7-63,0-1 0,-1 0 0,-1 0 0,0-1 0,0 0 0,-1-1 0,0 1 0,12-23 0,-13 14-20,-13 21-35,-15 30-28,16-22 44,1 1 0,0 0 0,1-1 0,1 1 0,-1 1 0,2-1 0,-1 0 0,2 0 0,-1 0 0,3 18 0,-2-28-105,0 1 1,1-1-1,-1 0 0,0 1 1,1-1-1,-1 0 1,1 1-1,0-1 0,-1 0 1,1 0-1,0 0 1,0 1-1,0-1 0,-1 0 1,1 0-1,0 0 1,1 0-1,-1-1 0,0 1 1,0 0-1,0 0 1,0-1-1,1 1 0,-1 0 1,0-1-1,1 0 1,-1 1-1,0-1 0,1 0 1,-1 1-1,0-1 1,1 0-1,-1 0 0,1 0 1,-1 0-1,0 0 1,1-1-1,-1 1 0,0 0 1,1-1-1,-1 1 1,0-1-1,1 1 0,-1-1 1,2-1-1,3 0-873,-1-1 0,0 1 0,0-1 0,0 0-1,0-1 1,0 1 0,0-1 0,-1 0 0,7-8 0,6-17-7015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5.491"/>
    </inkml:context>
    <inkml:brush xml:id="br0">
      <inkml:brushProperty name="width" value="0.025" units="cm"/>
      <inkml:brushProperty name="height" value="0.025" units="cm"/>
    </inkml:brush>
  </inkml:definitions>
  <inkml:trace contextRef="#ctx0" brushRef="#br0">61 0 13325,'-1'9'2599,"-23"101"1699,13-64-2246,2 1-1,-6 80 1,15-124-2052,-1 12 135,1 1 1,1-1-1,6 29 1,-7-41-154,1-1-1,0 1 1,0-1-1,-1 1 1,1-1 0,1 0-1,-1 0 1,0 1-1,1-1 1,-1 0 0,1 0-1,-1 0 1,1-1-1,2 3 1,-2-3-40,-1 0 0,1-1 0,-1 1 1,1-1-1,0 1 0,-1-1 0,1 0 0,0 0 0,-1 0 1,1 1-1,0-2 0,-1 1 0,1 0 0,0 0 0,-1 0 1,1-1-1,0 1 0,-1-1 0,1 1 0,-1-1 1,1 0-1,-1 0 0,1 1 0,1-3 0,2-1-337,1-1-1,-1 1 1,0-1-1,0-1 1,0 1-1,-1-1 1,0 1-1,0-1 0,0-1 1,-1 1-1,3-8 1,28-78-5017,-33 88 5112,11-35-3537,10-58-1,-17 51 4273,-3 0 4259,-4 62 1304,-9 11-3883,0 2-1244,2 8 337,1 0-1,3 0 0,0 1 1,3 0-1,2 54 1,1-88-1217,-1-1 1,1 1-1,0-1 1,0 0 0,0 1-1,1-1 1,-1 0 0,1 0-1,-1 0 1,1 0 0,0 0-1,0 0 1,0-1 0,1 1-1,3 3 1,-5-5-141,0 0-1,0-1 1,0 1 0,0-1-1,0 1 1,0-1 0,0 1 0,0-1-1,0 0 1,0 1 0,0-1 0,0 0-1,0 0 1,1 0 0,-1 0 0,0 0-1,0 0 1,0 0 0,2-1-1,-1 1-303,-1-1-1,1 0 0,-1 0 1,0 0-1,1 0 0,-1 0 1,0 0-1,0 0 0,0 0 1,1-1-1,-1 1 0,0 0 1,-1-1-1,1 1 0,0-1 1,0 1-1,0-3 0,9-18-8610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5.881"/>
    </inkml:context>
    <inkml:brush xml:id="br0">
      <inkml:brushProperty name="width" value="0.025" units="cm"/>
      <inkml:brushProperty name="height" value="0.025" units="cm"/>
    </inkml:brush>
  </inkml:definitions>
  <inkml:trace contextRef="#ctx0" brushRef="#br0">0 111 9641,'0'0'9316,"11"2"-6909,-1 1-2114,-1-1-1,0 0 1,1-1-1,-1 0 1,1 0-1,-1-1 0,1-1 1,-1 1-1,1-1 1,-1-1-1,1 0 1,-1 0-1,14-6 1,-21 7-311,72-37 1517,-71 37-1426,-1-1 1,1 1-1,0-1 0,-1 0 0,0 0 0,1 0 0,-1 0 0,0 0 0,0 0 0,0 0 0,0-1 0,0 1 0,-1-1 0,1 0 0,-1 1 0,1-1 0,-1 0 0,0 0 1,0 0-1,-1 0 0,1 0 0,0 0 0,-1-4 0,0 6-74,-1 0 0,0 1 0,0-1 0,0 1 0,0-1 0,0 1 0,0-1 0,0 1 0,0 0 0,0-1 0,0 1 0,0 0 0,-1 0 0,1 0 0,0 0 0,0 0 0,0 0 0,0 0 0,0 0 0,0 0 0,0 1 0,-2 0 0,-27 5-35,20-1 49,1 0 0,0 1 0,0 0 0,0 0 0,1 1 0,0 0 0,0 1 0,-8 10 0,11-13 80,1 1 1,0-1-1,0 1 1,0 0-1,1 1 1,0-1-1,0 0 1,0 1-1,1 0 1,0-1-1,1 1 1,-1 0-1,0 10 0,3-15-83,-1-1-1,0 1 0,1 0 0,-1-1 1,1 1-1,0-1 0,-1 1 0,1-1 1,0 1-1,0-1 0,0 1 0,0-1 1,0 0-1,0 1 0,1-1 0,-1 0 1,0 0-1,1 0 0,-1 0 1,1 0-1,-1 0 0,1 0 0,-1-1 1,1 1-1,-1 0 0,1-1 0,0 0 1,-1 1-1,1-1 0,0 0 0,2 0 1,63 4-344,-54-5 3,8 2-292,52-3-2532,-24-6-2895,-1-6-4461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7.653"/>
    </inkml:context>
    <inkml:brush xml:id="br0">
      <inkml:brushProperty name="width" value="0.025" units="cm"/>
      <inkml:brushProperty name="height" value="0.025" units="cm"/>
    </inkml:brush>
  </inkml:definitions>
  <inkml:trace contextRef="#ctx0" brushRef="#br0">161 248 3716,'1'-1'651,"0"0"0,0 0 0,-1-1 1,1 1-1,0-1 0,0 1 0,-1 0 1,1-1-1,-1 1 0,1-1 0,-1 1 1,0-1-1,0 1 0,0-1 0,0 0 1,0 1-1,0-3 0,0 3-358,-1 0-1,1 0 1,-1 0 0,1 0-1,-1 0 1,1 1 0,-1-1-1,1 0 1,-1 0 0,0 1-1,1-1 1,-1 1 0,0-1-1,0 0 1,0 1 0,1-1-1,-1 1 1,0 0 0,0-1-1,0 1 1,-1-1 0,-1 1-116,0-1 1,0 1 0,0-1-1,0 1 1,0 0 0,0 1-1,0-1 1,0 0 0,0 1-1,0-1 1,0 1-1,0 0 1,0 0 0,0 0-1,1 1 1,-1-1 0,-2 2-1,-5 6-44,1 1 0,0 0 0,1 0 0,1 1-1,-1-1 1,2 2 0,-1-1 0,2 1 0,-1 0-1,2 0 1,-1 1 0,2-1 0,0 1-1,0 0 1,0 16 0,2-28-122,1 0-1,0 0 1,0 1-1,-1-1 1,1 0 0,0 0-1,0 0 1,0 0-1,0 0 1,1 0-1,-1 0 1,0 0 0,0 0-1,1 0 1,-1 0-1,0 0 1,1 0-1,-1 0 1,1 0 0,0 0-1,-1 0 1,1 0-1,0 0 1,-1 0-1,1-1 1,0 1 0,0 0-1,0 0 1,0-1-1,-1 1 1,1-1-1,0 1 1,0-1 0,0 1-1,0-1 1,0 0-1,1 1 1,-1-1 0,0 0-1,0 0 1,0 0-1,0 0 1,0 0-1,0 0 1,0 0 0,0 0-1,0 0 1,0 0-1,0-1 1,1 1-1,-1 0 1,0-1 0,1 0-1,5-2 34,0 0-1,0 0 1,-1 0-1,1-1 1,-1 0-1,11-8 1,0-5-48,0 0 0,-1-1 0,0-1 1,-2 0-1,0-1 0,-1-1 1,12-27-1,-17 31 15,-1-1 1,-1 1-1,0-1 1,-1-1-1,-1 1 1,-1-1-1,-1 1 1,0-1-1,-2-34 1,0 53-8,0-1 0,0 1 0,0-1 0,0 1 0,1-1 0,-1 1 0,0-1 0,0 1-1,0-1 1,0 1 0,0-1 0,0 1 0,0-1 0,0 1 0,-1-1 0,1 1 0,0-1 0,0 1 0,0 0 0,0-1 0,-1 1 0,1-1 0,0 1 0,0-1 0,-1 1-1,1 0 1,0-1 0,-1 1 0,1 0 0,0-1 0,-1 1 0,1 0 0,-1-1 0,1 1 0,0 0 0,-1 0 0,1 0 0,-1-1 0,1 1 0,-1 0 0,1 0 0,-1 0 0,1 0-1,-1 0 1,1 0 0,-1 0 0,1 0 0,-1 0 0,1 0 0,-1 0 0,1 0 0,-1 1 0,-1 0 0,1 0 1,0 0-1,-1 0 0,1 0 0,0 0 1,0 1-1,0-1 0,0 0 1,0 1-1,1-1 0,-1 1 0,0-1 1,1 1-1,-1 0 0,0 1 1,-6 34 173,1 0-1,2 1 1,2-1 0,1 0 0,5 47 0,-3-81-167,-1 1-1,1-1 1,0 0-1,0 1 1,0-1-1,0 0 1,0 0-1,1 1 1,0-1 0,-1 0-1,1-1 1,0 1-1,0 0 1,1 0-1,-1-1 1,1 0-1,-1 1 1,1-1-1,4 3 1,16 4-2466,2-6-3735,-9-4-4119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44.967"/>
    </inkml:context>
    <inkml:brush xml:id="br0">
      <inkml:brushProperty name="width" value="0.025" units="cm"/>
      <inkml:brushProperty name="height" value="0.025" units="cm"/>
    </inkml:brush>
  </inkml:definitions>
  <inkml:trace contextRef="#ctx0" brushRef="#br0">107 164 2370,'0'0'1025,"8"-8"-277,6-5-174,45-46 362,-31 24 2405,-10 1 4251,-18 34-7411,0-1 0,1 1 1,-1 0-1,0-1 0,0 1 0,0 0 0,0-1 0,1 1 0,-1-1 0,0 1 0,0 0 0,0-1 0,0 1 0,0-1 0,0 1 0,0 0 0,0-1 0,0 1 0,0-1 1,0 1-1,0 0 0,0-1 0,0 1 0,0-1 0,-1 1 0,1 0 0,0-1 0,0 1 0,0-1 0,-1 1 0,1 0 0,0-1 0,0 1 0,-1 0 0,1 0 0,0-1 1,-1 1-1,-15 6 1226,-16 20-1837,-7 24 632,2 3-1,-53 100 0,88-148-996,-1 1 1,1-1 0,0 1-1,0-1 1,0 1 0,1 0-1,0-1 1,0 1 0,0 10-1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8.847"/>
    </inkml:context>
    <inkml:brush xml:id="br0">
      <inkml:brushProperty name="width" value="0.025" units="cm"/>
      <inkml:brushProperty name="height" value="0.025" units="cm"/>
    </inkml:brush>
  </inkml:definitions>
  <inkml:trace contextRef="#ctx0" brushRef="#br0">0 109 5349,'0'0'16853,"7"7"-15443,-1 1-1120,-1 0 1,0 0 0,0 0 0,0 0-1,-1 1 1,0 0 0,-1 0 0,0 0-1,-1 0 1,0 1 0,0-1 0,1 17-1,2 54 1792,2-95-722,0-17-1326,-6-47 38,-1 74-76,-1 0-1,0 0 0,1 0 0,-2 0 0,1 0 0,0 0 1,-1 1-1,0-1 0,0 0 0,0 1 0,-1 0 1,0-1-1,-4-4 0,7 11-23,0 1 0,-1-1 1,1 0-1,0 0 0,0 1 1,1-1-1,-1 0 0,0 1 1,1-1-1,-1 0 0,1 0 1,0 1-1,0-1 0,0 0 0,1 3 1,1-2 37,1 1 0,-1-1 0,1 0 0,-1 0 0,1 0 0,0-1 0,0 1 0,0-1 1,0 0-1,0 0 0,0-1 0,1 1 0,-1-1 0,1 0 0,-1 0 0,1 0 0,6-1 0,-4 0 19,1 0-1,0-1 0,-1 0 0,1-1 1,-1 0-1,0 0 0,1-1 0,-1 1 1,0-2-1,6-3 0,-2 1-4,0-1 0,-1 0-1,0-1 1,0 0 0,-1 0-1,0-1 1,0-1 0,-1 1 0,0-1-1,-1-1 1,0 0 0,9-19 0,-10-1 32,-6 30-57,0 1 0,-1-1 1,1 1-1,0-1 1,0 1-1,0-1 1,0 1-1,0 0 1,0-1-1,-1 1 0,1-1 1,0 1-1,0 0 1,-1-1-1,1 1 1,0 0-1,0-1 0,-1 1 1,1 0-1,0-1 1,-1 1-1,1 0 1,-1 0-1,1-1 1,0 1-1,-1 0 0,1 0 1,-1 0-1,1 0 1,0-1-1,-1 1 1,1 0-1,-1 0 1,1 0-1,-1 0 0,1 0 1,-1 0-1,1 0 1,0 0-1,-1 0 1,1 1-1,-1-1 1,1 0-1,-1 0 0,1 0 1,0 0-1,-1 1 1,1-1-1,-1 0 1,1 0-1,0 1 0,-1-1 1,1 0-1,0 1 1,-1-1-1,1 0 1,0 1-1,0-1 1,-1 0-1,1 1 0,0 0 1,-6 4-18,0 1 0,0 0 0,0 1 0,1-1 1,0 1-1,1 0 0,-1 0 0,1 1 0,1-1 0,-4 11 0,0-1 19,1 1 1,1 0-1,-4 29 0,8-45 11,0 0-1,1 0 1,0 1 0,-1-1 0,1 0 0,0 1 0,0-1 0,0 1 0,1-1 0,-1 0-1,0 0 1,1 1 0,0-1 0,-1 0 0,1 0 0,0 1 0,0-1 0,0 0 0,1 0-1,-1 0 1,0 0 0,1 0 0,-1-1 0,1 1 0,0 0 0,0-1 0,-1 1 0,4 1-1,-2-2 5,1 0-1,-1-1 0,1 1 1,0-1-1,-1 1 0,1-1 1,-1 0-1,1-1 0,-1 1 0,1-1 1,-1 1-1,1-1 0,-1 0 1,1 0-1,-1 0 0,0-1 0,1 1 1,4-5-1,3-1-29,0 0 0,0-1 0,-1 0 0,0-1 0,0-1 0,-1 1 0,0-1 0,-1-1 0,0 0 0,-1 0 0,0 0 0,-1-1 0,0 0 0,-1 0 0,0 0 0,-1-1 0,0 0 0,-1 0 0,-1 0 0,2-21 0,-20 78-381,11-26 427,0 1 0,2-1 0,0 1 0,1-1 0,1 1 1,1 0-1,3 30 0,-3-47-22,1 0 1,-1 0-1,1 0 1,0 0-1,0 0 1,-1 0 0,1 0-1,1 0 1,-1 0-1,0-1 1,0 1-1,1 0 1,-1-1 0,1 1-1,-1-1 1,1 1-1,-1-1 1,1 0 0,0 0-1,0 0 1,0 0-1,0 0 1,0 0-1,0 0 1,0-1 0,0 1-1,0-1 1,0 1-1,0-1 1,0 0-1,0 0 1,0 0 0,0 0-1,1 0 1,1-1-1,0 1-193,0-1 0,0 0-1,0 0 1,0 0-1,0 0 1,0-1 0,0 0-1,-1 1 1,1-1 0,-1-1-1,1 1 1,-1 0-1,0-1 1,0 0 0,0 1-1,0-1 1,4-5-1,-4 3-927,-1-1 0,1 1 0,-1 0 0,0-1 0,0 1 0,0-1 0,1-9 0,-2-19-8349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39.174"/>
    </inkml:context>
    <inkml:brush xml:id="br0">
      <inkml:brushProperty name="width" value="0.025" units="cm"/>
      <inkml:brushProperty name="height" value="0.025" units="cm"/>
    </inkml:brush>
  </inkml:definitions>
  <inkml:trace contextRef="#ctx0" brushRef="#br0">1 0 19410,'0'0'7592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0.053"/>
    </inkml:context>
    <inkml:brush xml:id="br0">
      <inkml:brushProperty name="width" value="0.025" units="cm"/>
      <inkml:brushProperty name="height" value="0.025" units="cm"/>
    </inkml:brush>
  </inkml:definitions>
  <inkml:trace contextRef="#ctx0" brushRef="#br0">31 0 4004,'0'0'12908,"-20"64"-11050,15-35-481,0 6-32,5-2-192,0 1-320,0-4-256,3-3-321,7-2-192,-2-1-32,6-3-128,-4-1-833,-3 0-672,-7-3-1122,0 2-2082,-12-7-2914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0.445"/>
    </inkml:context>
    <inkml:brush xml:id="br0">
      <inkml:brushProperty name="width" value="0.025" units="cm"/>
      <inkml:brushProperty name="height" value="0.025" units="cm"/>
    </inkml:brush>
  </inkml:definitions>
  <inkml:trace contextRef="#ctx0" brushRef="#br0">1 147 9417,'0'0'13885,"10"-1"-12614,80-12-467,1-5 0,108-35 1,-197 52-977,0 1 1,-1-1 0,1 1 0,0-1 0,-1 0-1,1 1 1,-1-1 0,1 0 0,-1 0 0,0 0-1,1 0 1,-1-1 0,0 1 0,0 0 0,1 0 0,0-2-1,-2 2-111,0 0-1,0 0 0,1 0 0,-1 0 0,0 0 0,0 0 1,0 0-1,0 0 0,0 0 0,0 0 0,0-1 0,0 1 1,-1 0-1,1 1 0,0-1 0,-1 0 0,1 0 0,-1 0 1,1 0-1,-1 0 0,1 0 0,-1 0 0,1 0 0,-1 1 1,0-1-1,1 0 0,-1 1 0,-1-2 0,-17-14-7104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0.775"/>
    </inkml:context>
    <inkml:brush xml:id="br0">
      <inkml:brushProperty name="width" value="0.025" units="cm"/>
      <inkml:brushProperty name="height" value="0.025" units="cm"/>
    </inkml:brush>
  </inkml:definitions>
  <inkml:trace contextRef="#ctx0" brushRef="#br0">1 62 4388,'0'0'17841,"57"-36"-16464,-13 29 33,8-1-578,4 3-479,1 1-289,-3 2-32,-6 2-609,-7 0-1537,-13 0-2146,-13 0-3843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1.164"/>
    </inkml:context>
    <inkml:brush xml:id="br0">
      <inkml:brushProperty name="width" value="0.025" units="cm"/>
      <inkml:brushProperty name="height" value="0.025" units="cm"/>
    </inkml:brush>
  </inkml:definitions>
  <inkml:trace contextRef="#ctx0" brushRef="#br0">12 0 5733,'0'11'9300,"-4"34"-5595,1-25-2375,0 1-1,2-1 0,1 0 0,3 34 0,-3-52-1306,0-1-1,1 1 1,-1 0 0,1 0-1,-1 0 1,1 0 0,0-1-1,-1 1 1,1 0-1,0-1 1,0 1 0,0-1-1,1 1 1,-1-1 0,0 1-1,0-1 1,1 0 0,-1 1-1,1-1 1,-1 0-1,1 0 1,0 0 0,-1 0-1,1-1 1,0 1 0,0 0-1,-1-1 1,1 1 0,0-1-1,0 1 1,0-1-1,0 0 1,0 0 0,-1 0-1,1 0 1,0 0 0,0-1-1,0 1 1,0 0 0,0-1-1,-1 1 1,1-1 0,0 0-1,2-1 1,3-1 35,0 0 0,0-1 1,0 0-1,0 0 0,-1-1 0,1 0 1,-1 0-1,0-1 0,5-6 1,10-19 259,13-15 554,-34 46-872,0 0 0,0-1 1,0 1-1,0 0 0,1 0 0,-1 0 0,0-1 1,0 1-1,1 0 0,-1 0 0,0 0 0,0-1 1,1 1-1,-1 0 0,0 0 0,0 0 1,1 0-1,-1 0 0,0 0 0,1 0 0,-1 0 1,0 0-1,1 0 0,-1 0 0,0 0 0,0 0 1,1 0-1,-1 0 0,0 0 0,1 0 0,-1 0 1,0 0-1,0 0 0,1 1 0,-1-1 0,0 0 1,0 0-1,1 0 0,-1 0 0,0 1 0,0-1 1,1 0-1,-1 1 0,6 17 26,-4 25 124,-2-41-127,-1 16 75,0 28 697,1-44-753,0 0 0,0 0 0,0 0 0,0-1 0,0 1 0,1 0 0,-1 0 0,1 0 0,-1 0 0,1-1 0,0 1 0,-1 0 0,1-1 0,0 1 0,0 0 0,2 1 0,-3-3-106,1 1-1,0-1 0,0 1 1,-1-1-1,1 0 1,0 0-1,0 1 1,0-1-1,-1 0 1,1 0-1,0 0 1,0 0-1,0 0 1,0 0-1,-1 0 1,1 0-1,0 0 1,0 0-1,0 0 0,0-1 1,-1 1-1,2 0 1,11-13-6225,-6-6-3918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1.756"/>
    </inkml:context>
    <inkml:brush xml:id="br0">
      <inkml:brushProperty name="width" value="0.025" units="cm"/>
      <inkml:brushProperty name="height" value="0.025" units="cm"/>
    </inkml:brush>
  </inkml:definitions>
  <inkml:trace contextRef="#ctx0" brushRef="#br0">96 234 4484,'0'0'8435,"3"-8"-5280,-1 3-2293,-1 3-612,1-1 0,-1 1 0,0 0 0,0-1 0,0 1 1,0-1-1,-1 1 0,1-1 0,-1 0 0,1 1 0,-1-1 0,0 1 0,0-1 0,0 0 0,-1-2 0,1 4-171,-1 0 1,1 1-1,-1-1 0,1 0 1,-1 1-1,0-1 0,1 0 1,-1 1-1,0-1 0,0 1 1,1-1-1,-1 1 0,0 0 1,0-1-1,0 1 0,0 0 1,0-1-1,1 1 0,-1 0 1,0 0-1,0 0 0,0 0 0,0 0 1,0 0-1,0 0 0,0 0 1,1 0-1,-1 1 0,0-1 1,0 0-1,0 0 0,0 1 1,0-1-1,1 1 0,-1-1 1,0 0-1,-1 2 0,-29 19 564,-4 32 738,33-50-1324,0 0 1,1 0-1,-1 0 1,1 1-1,0-1 1,0 0-1,0 1 1,1-1-1,-1 0 1,1 1-1,0-1 1,0 1-1,0-1 1,0 1-1,2 6 1,-2-10-55,1 1 1,0-1-1,-1 1 0,1-1 1,0 1-1,0-1 1,0 0-1,-1 1 0,1-1 1,0 0-1,0 0 0,0 1 1,0-1-1,0 0 1,-1 0-1,1 0 0,0 0 1,0 0-1,0 0 1,0 0-1,0-1 0,-1 1 1,1 0-1,0 0 1,0-1-1,0 1 0,0 0 1,-1-1-1,2 0 0,25-12 120,-14 4-123,-1-1 0,0 0 0,-1-1 0,0 0 0,-1-1 0,0 0 0,0-1 0,-2 0 0,9-15 0,-7 9-9,-1-1 0,-1 0 0,-1 0-1,0 0 1,-1-1 0,3-25 0,-16 88 46,-22 180 540,29-219-515,0 0-1,-1 1 1,1-1-1,1 0 1,-1 0 0,0 0-1,1 0 1,0 0 0,0 0-1,-1 0 1,2 0 0,-1 0-1,0-1 1,3 5 0,-3-6-37,1 1 0,-1-1 1,1 0-1,0 0 0,0 0 0,-1 0 1,1 0-1,0 0 0,0-1 1,0 1-1,0 0 0,0-1 1,0 0-1,0 1 0,0-1 1,0 0-1,0 0 0,0 0 0,0 0 1,0 0-1,0-1 0,0 1 1,2-1-1,5-2-5,1 0-1,0-1 1,-1 0 0,0 0 0,0-1-1,0 0 1,0-1 0,-1 0-1,0 0 1,0-1 0,-1 0 0,11-13-1,-6 6-77,-1 0 0,0-1 0,-1 0 0,-1 0 0,0-1 0,8-23 0,-14 31 33,-1 5 19,-1 0 0,1 0 1,-1 0-1,0 0 0,0 0 0,0 0 0,-1 0 0,1 0 0,-1-1 1,0 1-1,1 0 0,-2-5 0,-19 43-26,11-15 228,1 1-1,1-1 1,1 2-1,1-1 1,0 0-1,2 1 1,-2 37-1,5-58-204,0-1 0,1 1 0,-1 0 0,0-1 0,0 1 0,1-1 0,-1 1 0,0-1 1,0 1-1,1-1 0,-1 1 0,1-1 0,-1 1 0,1-1 0,-1 1 0,0-1 0,1 0 0,0 1 0,-1-1 0,1 0 0,-1 1 0,1-1 0,-1 0 0,1 0 0,-1 0 0,1 1 0,0-1 0,-1 0 0,1 0 0,0 0 0,-1 0 0,1 0 0,-1 0 1,1 0-1,0 0 0,-1 0 0,1-1 0,-1 1 0,1 0 0,0 0 0,-1 0 0,1-1 0,-1 1 0,1 0 0,-1-1 0,1 1 0,-1 0 0,1-2 0,28-17-3913,-18 0-739,-1-4-2225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2.117"/>
    </inkml:context>
    <inkml:brush xml:id="br0">
      <inkml:brushProperty name="width" value="0.025" units="cm"/>
      <inkml:brushProperty name="height" value="0.025" units="cm"/>
    </inkml:brush>
  </inkml:definitions>
  <inkml:trace contextRef="#ctx0" brushRef="#br0">0 0 20788,'0'0'4164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2.869"/>
    </inkml:context>
    <inkml:brush xml:id="br0">
      <inkml:brushProperty name="width" value="0.025" units="cm"/>
      <inkml:brushProperty name="height" value="0.025" units="cm"/>
    </inkml:brush>
  </inkml:definitions>
  <inkml:trace contextRef="#ctx0" brushRef="#br0">1 164 6342,'0'0'16346,"1"-8"-15027,0 4-1220,0 1 1,0 0 0,0-1-1,0 1 1,0 0-1,1-1 1,0 1 0,0 0-1,-1 0 1,2 0-1,-1 0 1,0 1 0,0-1-1,4-2 1,-1 1 35,1 0 0,-1 1 1,1-1-1,0 1 0,0 1 1,0-1-1,0 1 0,12-3 1,-14 4-82,0 0 1,0 0 0,0 1 0,0-1-1,0 1 1,0 0 0,0 0 0,1 0-1,-1 0 1,0 1 0,0 0 0,8 2-1,-10-2-51,0 0-1,0 1 1,0-1 0,0 1-1,-1 0 1,1-1-1,0 1 1,-1 0 0,1 0-1,-1 0 1,0 0-1,1 0 1,-1 0 0,0 0-1,0 1 1,0-1-1,-1 0 1,1 0 0,-1 1-1,1-1 1,-1 1-1,0-1 1,0 4 0,1 16 51,-2 0 1,0 0 0,-2 0-1,-6 29 1,-3 16-13,12-67-30,0 1 0,-1 0 1,1 0-1,0 0 1,0 0-1,0-1 0,0 1 1,0 0-1,0 0 1,0 0-1,0 0 0,0-1 1,0 1-1,0 0 1,1 0-1,-1 0 0,0 0 1,1-1-1,-1 1 0,0 0 1,1 0-1,-1-1 1,1 1-1,-1 0 0,1-1 1,-1 1-1,1-1 1,0 1-1,-1 0 0,2 0 1,0-1 41,-1 0 0,1 0 1,0 0-1,-1 0 0,1 0 1,0 0-1,-1 0 0,1-1 1,-1 1-1,1-1 0,0 1 1,-1-1-1,1 1 0,1-2 0,48-34 862,-40 27-873,0-2 0,-1 1 0,0-1 0,-1-1 0,0 0 0,-1 0 0,-1-1 0,1 0 0,-2 0 0,0 0 0,-1-1 0,0 0 0,-1 0 0,0-1 0,-1 1 0,1-17 0,-4 30-42,0 1 1,0-1-1,0 1 0,0-1 0,0 1 1,0-1-1,0 1 0,0-1 0,0 1 1,0-1-1,0 1 0,0-1 1,0 1-1,0 0 0,0-1 0,0 1 1,-1-1-1,1 1 0,0-1 1,0 1-1,0-1 0,-1 1 0,1 0 1,0-1-1,-1 1 0,1 0 0,0-1 1,-1 1-1,1 0 0,0-1 1,-1 1-1,1 0 0,-1 0 0,1-1 1,-1 1-1,1 0 0,0 0 1,-1 0-1,1 0 0,-1 0 0,0-1 1,0 2-9,0-1 0,0 1 1,0-1-1,1 0 1,-1 1-1,0 0 0,0-1 1,1 1-1,-1-1 0,0 1 1,1 0-1,-1-1 1,0 1-1,1 0 0,-1 0 1,1 0-1,0-1 0,-1 1 1,1 0-1,-1 2 1,0 0 1,0 0 0,0 0 0,0 1 0,0-1 1,1 1-1,0-1 0,-1 1 0,1-1 1,1 1-1,-1-1 0,0 1 0,1-1 1,0 0-1,1 5 0,-2-7 10,1 0 0,0 0 1,0 0-1,0 1 0,0-1 1,0 0-1,0-1 0,0 1 0,0 0 1,1 0-1,-1 0 0,0-1 0,0 1 1,1 0-1,-1-1 0,0 1 0,1-1 1,-1 0-1,1 1 0,-1-1 0,0 0 1,1 0-1,-1 0 0,1 0 0,-1 0 1,1 0-1,-1-1 0,0 1 0,1 0 1,-1-1-1,1 1 0,-1-1 0,0 1 1,1-1-1,-1 0 0,0 1 0,2-2 1,7-5 25,1-1-1,-1 0 1,0-1 0,-1 1 0,0-2 0,0 1 0,-1-1 0,0-1 0,-1 0 0,0 0-1,-1 0 1,0-1 0,5-13 0,-47 105-308,28-66 380,0 1-1,1 0 1,0 1-1,2 0 1,0 0-1,0 0 1,1 0 0,-1 19-1,6-34-127,-1 0 0,1 0 0,0-1-1,0 1 1,0 0 0,0-1 0,-1 1 0,1 0 0,0-1-1,0 1 1,0-1 0,0 1 0,0-1 0,1 0 0,-1 1-1,0-1 1,0 0 0,0 0 0,0 0 0,0 0 0,0 0-1,0 0 1,0 0 0,1 0 0,0-1 0,19 0-2597,-7-3-4261,-4-3-1375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3.248"/>
    </inkml:context>
    <inkml:brush xml:id="br0">
      <inkml:brushProperty name="width" value="0.025" units="cm"/>
      <inkml:brushProperty name="height" value="0.025" units="cm"/>
    </inkml:brush>
  </inkml:definitions>
  <inkml:trace contextRef="#ctx0" brushRef="#br0">1 1 17264,'0'0'10570,"0"34"-28122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1.537"/>
    </inkml:context>
    <inkml:brush xml:id="br0">
      <inkml:brushProperty name="width" value="0.05" units="cm"/>
      <inkml:brushProperty name="height" value="0.05" units="cm"/>
    </inkml:brush>
  </inkml:definitions>
  <inkml:trace contextRef="#ctx0" brushRef="#br0">1 0 8338,'209'48'1232,"330"63"919,105-30-1150,-249-34-562,762 42-5,-235-119-443,-7-56-54,-870 81 66,212-19 56,-192 21 103,125 10-1,-144 5-325,-42-11 128,-17-7-13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45.402"/>
    </inkml:context>
    <inkml:brush xml:id="br0">
      <inkml:brushProperty name="width" value="0.025" units="cm"/>
      <inkml:brushProperty name="height" value="0.025" units="cm"/>
    </inkml:brush>
  </inkml:definitions>
  <inkml:trace contextRef="#ctx0" brushRef="#br0">33 1 4292,'0'0'14291,"-5"9"-13917,0 3-137,1 0 1,0-1-1,0 2 1,1-1-1,1 0 1,0 0 0,-1 22-1,3-33-213,0 0 0,0-1-1,0 1 1,0 0 0,0-1-1,0 1 1,0 0 0,0 0 0,0-1-1,0 1 1,0 0 0,1-1 0,-1 1-1,0 0 1,0-1 0,1 1-1,-1 0 1,0-1 0,1 1 0,-1-1-1,1 1 1,-1 0 0,1-1 0,-1 1-1,1-1 1,-1 0 0,1 1-1,0-1 1,-1 1 0,1-1 0,-1 0-1,1 1 1,0-1 0,-1 0 0,1 0-1,0 0 1,0 1 0,-1-1 0,1 0-1,0 0 1,-1 0 0,1 0-1,0 0 1,0 0 0,-1 0 0,1-1-1,0 1 1,-1 0 0,1 0 0,0 0-1,0-1 1,2 0 71,0-1-1,0 1 1,0 0 0,-1-1-1,1 0 1,-1 1 0,1-1 0,-1 0-1,0 0 1,0-1 0,3-2-1,-2 0-55,-1 0 0,1 0 0,-1 0 0,0 0 0,-1 0 0,1-1 0,-1 1 0,0 0 0,-1-1 0,1 1 0,-1-10 0,0 13-57,0 1 0,0-1-1,0 1 1,-1-1 0,1 1 0,0-1 0,-1 0 0,1 1 0,-1-1 0,1 1-1,-1-1 1,0 1 0,1 0 0,-1-1 0,0 1 0,0 0 0,0-1 0,0 1-1,0 0 1,0 0 0,-1 0 0,1 0 0,0 0 0,-1 0 0,1 0 0,0 1 0,-1-1-1,1 0 1,-1 1 0,1-1 0,-1 1 0,1 0 0,-1-1 0,0 1 0,1 0-1,-1 0 1,1 0 0,-1 0 0,0 0 0,1 0 0,-4 1 0,4 0-101,0-1-1,-1 0 1,1 1 0,0-1 0,0 1 0,-1 0-1,1 0 1,0-1 0,0 1 0,0 0 0,0 0-1,0 0 1,0 0 0,0 0 0,0 0 0,0 0-1,0 0 1,1 1 0,-1-1 0,0 0 0,1 0-1,-1 1 1,1-1 0,0 0 0,-1 3 0,-3 34-5035,4-18 787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4.012"/>
    </inkml:context>
    <inkml:brush xml:id="br0">
      <inkml:brushProperty name="width" value="0.025" units="cm"/>
      <inkml:brushProperty name="height" value="0.025" units="cm"/>
    </inkml:brush>
  </inkml:definitions>
  <inkml:trace contextRef="#ctx0" brushRef="#br0">126 289 5285,'0'0'7938,"3"-8"-3875,0 4-3443,14-35 2839,-16 37-2984,-1 0 0,1 0 0,-1 0 0,0 0 0,1 0 0,-1 0 0,0-1 0,0 1 0,0 0 0,0 0 1,-2-4-1,2 6-441,0 0-1,-1-1 1,1 1 0,0 0 0,-1-1 0,1 1 0,0 0 0,-1 0 0,1 0 0,-1-1 0,1 1-1,-1 0 1,1 0 0,0 0 0,-1 0 0,1 0 0,-1 0 0,1 0 0,-1 0 0,1 0 0,-1 0 0,1 0-1,-1 0 1,1 0 0,0 0 0,-1 0 0,1 0 0,-1 1 0,1-1 0,0 0 0,-1 0 0,1 1 0,-1-1-1,1 0 1,0 0 0,-1 1 0,1 0 0,-16 10-31,4 0-8,0 2 0,1-1-1,1 2 1,0-1 0,1 1-1,0 1 1,1 0 0,1 0-1,0 0 1,1 1 0,0 0-1,-4 27 1,10-42 6,-1 0 1,1 0-1,0 0 0,0 0 1,0 0-1,0 0 0,0 0 0,0 0 1,0 0-1,0 0 0,0 0 1,1 0-1,-1 0 0,0 0 0,1 0 1,-1 0-1,0 0 0,1-1 1,0 1-1,-1 0 0,1 0 1,-1 0-1,1-1 0,0 1 0,-1 0 1,1 0-1,0-1 0,0 1 1,0-1-1,0 1 0,-1-1 0,1 1 1,0-1-1,0 0 0,0 1 1,0-1-1,0 0 0,0 0 0,0 1 1,0-1-1,0 0 0,0 0 1,0 0-1,0 0 0,0 0 0,0-1 1,0 1-1,0 0 0,0 0 1,1-1-1,4-1 21,0 1 0,-1-1-1,1-1 1,-1 1 0,0-1 0,1 0 0,6-5-1,7-9 21,-1 0-1,-1-1 0,0-1 0,-2 0 0,0-1 1,-1-1-1,-1 0 0,-1-1 0,-1 0 1,-1-1-1,-1 0 0,-1 0 0,-1-1 0,-1 0 1,-1-1-1,-1 1 0,1-37 0,-9 48-5,-7 20-108,-7 22-20,14-21 96,-66 143-62,62-132 192,2 0 0,1 0-1,0 0 1,1 1-1,1-1 1,0 26-1,2-42-125,2-1 1,-1 0-1,0 0 0,0 0 0,0 0 1,1 0-1,-1 0 0,1 0 0,0 0 1,0 0-1,0-1 0,0 1 0,0 0 1,0 0-1,0 0 0,0-1 1,0 1-1,1-1 0,-1 1 0,1-1 1,-1 0-1,1 1 0,0-1 0,0 0 1,-1 0-1,1 0 0,0 0 0,0 0 1,0-1-1,0 1 0,0-1 0,0 1 1,0-1-1,0 0 0,0 1 0,0-1 1,0 0-1,0 0 0,0-1 1,0 1-1,4-1 0,1 0 9,-1 0 0,1 0 0,-1-1-1,0 0 1,1 0 0,-1-1 0,0 1 0,0-1 0,-1 0-1,1-1 1,-1 0 0,7-5 0,0-5-34,-2-1 1,0 0-1,0-1 1,-1 0-1,-1-1 1,-1 0-1,0 0 1,-2 0-1,1-1 1,2-24-1,-27 96 380,10-27-133,-8 52 0,16-72-192,1-1 0,0 1 0,0 0 0,1-1 0,-1 1 1,3 6-1,-3-12-29,0 0 1,0 0 0,1-1-1,-1 1 1,0 0-1,1 0 1,-1-1 0,1 1-1,-1 0 1,1-1-1,-1 1 1,1-1 0,-1 1-1,1 0 1,-1-1-1,1 1 1,0-1 0,-1 1-1,1-1 1,0 0-1,0 1 1,0-1 0,1 0 19,-1 0 1,1 0-1,-1 0 1,1 0-1,-1 0 1,1-1-1,-1 1 1,0-1-1,1 1 1,-1-1-1,0 1 1,1-1 0,-1 0-1,0 0 1,0 0-1,0 0 1,2-1-1,7-8 9,0 0-1,0-1 1,-1 0-1,-1 0 0,0-1 1,-1 0-1,10-22 1,34-95-68,-48 122 32,8-28-80,-11 32-56,-8 20 31,-3 14 109,1 0-1,2 1 0,0 0 1,3 0-1,0 1 1,0 57-1,8-80-1366,-2-10 1208,-1 0-1,0 0 1,0 0-1,0 0 0,0 1 1,1-1-1,-1 0 1,0 0-1,0 0 1,0 0-1,1 0 0,-1 0 1,0 0-1,0 0 1,0 0-1,1 0 1,-1 0-1,0 0 1,0 0-1,0 0 0,1 0 1,-1 0-1,0 0 1,0 0-1,0-1 1,1 1-1,-1 0 0,0 0 1,0 0-1,0 0 1,0 0-1,1 0 1,-1 0-1,0-1 0,0 1 1,0 0-1,0 0 1,0 0-1,0 0 1,0-1-1,1 1 1,-1 0-1,0 0 0,0 0 1,0-1-1,0 1 1,0 0-1,0 0 1,0 0-1,0-1 0,0 1 1,0 0-1,0 0 1,0-1-1,5-12-8606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4.830"/>
    </inkml:context>
    <inkml:brush xml:id="br0">
      <inkml:brushProperty name="width" value="0.025" units="cm"/>
      <inkml:brushProperty name="height" value="0.025" units="cm"/>
    </inkml:brush>
  </inkml:definitions>
  <inkml:trace contextRef="#ctx0" brushRef="#br0">14 136 6919,'-6'13'5820,"5"-12"-5078,0 1 0,0-1-1,0 1 1,1-1 0,-1 1 0,0 0 0,1-1 0,-1 1 0,1 0 0,0 0 0,-1-1 0,1 1-1,0 2 1,1-3-638,0 0-1,0 0 1,0-1 0,0 1-1,0 0 1,0 0-1,0-1 1,0 1 0,0-1-1,0 1 1,1-1-1,-1 1 1,0-1 0,0 0-1,1 1 1,-1-1-1,0 0 1,0 0-1,1 0 1,-1 0 0,0 0-1,0 0 1,1 0-1,0-1 1,5 0-64,-1 0 0,0 0 0,0 0 0,0-1 0,0 0 0,0-1 0,0 1 0,0-1 0,-1 0 0,1 0 0,-1-1 0,0 0 0,0 0 0,0 0 0,0 0-1,-1-1 1,5-5 0,-5 6-20,-1-1-1,0 1 1,1-1-1,-1 1 0,-1-1 1,1 0-1,-1 0 0,0 0 1,0-1-1,0 1 1,-1 0-1,0-1 0,0 1 1,0-1-1,-1 1 1,1-1-1,-1 1 0,-1-1 1,1 1-1,-2-7 0,2 11-14,-1 0-1,1 1 0,0-1 0,-1 0 0,1 1 0,0-1 0,-1 1 0,1-1 1,-1 0-1,1 1 0,-1-1 0,0 1 0,1-1 0,-1 1 0,1 0 1,-1-1-1,0 1 0,1 0 0,-1-1 0,0 1 0,1 0 0,-1 0 1,0-1-1,0 1 0,1 0 0,-1 0 0,0 0 0,0 0 0,1 0 0,-1 0 1,0 0-1,0 0 0,1 1 0,-1-1 0,0 0 0,0 0 0,1 0 1,-1 1-1,-1 0 0,-25 16-4,14-2 169,0 0 0,2 1 0,-17 28 0,23-35 30,1 0-1,0 0 0,0 0 0,1 1 1,0-1-1,1 1 0,0 0 1,-2 19-1,5-27-189,-1-1 1,0 0-1,1 0 1,-1 0-1,1 0 1,-1 1-1,1-1 0,0 0 1,-1 0-1,1 0 1,0 0-1,0 0 1,0-1-1,0 1 1,0 0-1,0 0 1,0 0-1,0-1 0,0 1 1,0 0-1,0-1 1,0 1-1,0-1 1,1 0-1,-1 1 1,0-1-1,0 0 1,1 0-1,-1 0 0,0 0 1,0 0-1,1 0 1,-1 0-1,0 0 1,0 0-1,2-1 1,49-8 19,-38 3-189,-1 0 1,0-1-1,0-1 1,20-16-1,13-7 130,-46 31 35,0 0 0,0-1 0,0 1 0,0 0 0,1 0-1,-1 0 1,0 0 0,0 0 0,0 0 0,0 0 0,1 0-1,-1 0 1,0 0 0,0 0 0,0 0 0,0 0 0,1 0-1,-1 0 1,0 0 0,0 0 0,0 0 0,1 0-1,-1 0 1,0 0 0,0 0 0,0 0 0,0 0 0,1 0-1,-1 0 1,0 1 0,0-1 0,0 0 0,0 0 0,0 0-1,0 0 1,1 0 0,-1 0 0,0 1 0,0-1 0,0 0-1,0 0 1,0 0 0,0 0 0,0 1 0,0-1 0,0 0-1,2 14 174,-5 15 72,3-28-237,-2 7 22,1-4 59,1 0 0,-1 1 1,0-1-1,1 0 1,0 1-1,0-1 0,0 1 1,2 7-1,-1-11-73,-1 0 0,0 0 0,1-1 0,-1 1 0,1 0 0,-1-1 0,1 1 0,-1-1 0,1 1 0,-1-1 0,1 1 0,0-1 0,-1 1 0,1-1 0,0 1 0,-1-1 0,1 0-1,0 1 1,0-1 0,1 0 0,27-1 123,-22-2-160,0 1 0,0-1 0,-1-1 0,1 1 0,-1-1 0,0 0 0,0-1 0,10-9 1,-10 8-211,1 1 1,0-1 0,0 1 0,1 1-1,11-7 1,-14 15-198,-7 8 343,-7 13 172,0-7-756,-11 29 2057,15-31-4338,4-1-3733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6.313"/>
    </inkml:context>
    <inkml:brush xml:id="br0">
      <inkml:brushProperty name="width" value="0.025" units="cm"/>
      <inkml:brushProperty name="height" value="0.025" units="cm"/>
    </inkml:brush>
  </inkml:definitions>
  <inkml:trace contextRef="#ctx0" brushRef="#br0">74 85 3876,'0'0'5386,"5"-8"-2727,-4 7-2471,21-29 1557,-21 29-1447,1-1-1,-1 1 1,0-1-1,0 1 0,-1-1 1,1 0-1,0 1 1,0-1-1,-1 0 1,1 0-1,-1 1 1,1-1-1,-1 0 0,0 0 1,0 0-1,0 0 1,0 1-1,0-1 1,0 0-1,-1 0 1,0-2-1,1 3-197,-1 0 1,0 1-1,0-1 0,0 1 0,0-1 1,0 1-1,0-1 0,0 1 1,0 0-1,0 0 0,0-1 0,0 1 1,0 0-1,0 0 0,0 0 1,0 0-1,0 0 0,0 0 1,0 0-1,0 1 0,0-1 0,0 0 1,0 0-1,0 1 0,0-1 1,0 1-1,-2 0 0,-24 16-63,22-13-27,1 0 1,-1 1-1,1-1 0,0 1 0,0 0 0,0 0 0,1 0 0,0 1 1,0-1-1,0 1 0,1-1 0,-1 1 0,1 0 0,1 0 0,-1 0 1,1 1-1,0-1 0,1 0 0,-1 8 0,1-14-4,1 1 0,-1 0 0,1-1 0,-1 1 0,1-1 1,-1 1-1,1 0 0,-1-1 0,1 1 0,-1-1 0,1 1 0,0-1 0,-1 1 0,1-1 0,0 0 0,-1 1 0,1-1 0,0 0 0,0 0 0,-1 1 0,1-1 0,0 0 0,0 0 0,-1 0 1,1 0-1,0 0 0,0 0 0,0 0 0,-1 0 0,1 0 0,0-1 0,0 1 0,-1 0 0,1 0 0,0-1 0,0 1 0,-1 0 0,1-1 0,0 0 0,33-14 174,-26 9-282,1-1 0,-1 0 0,0 0 0,-1-1 1,1 0-1,-1 0 0,-1-1 0,0 0 0,0 0 0,-1 0 0,5-12 0,-11 30 73,0 0 0,0 1 0,1-1-1,0 1 1,1-1 0,0 1 0,0-1-1,5 17 1,0 3 95,83 351 4173,-88-375-4165,1-1 1,-1 1 0,0 0 0,0-1-1,-1 1 1,1 0 0,-1 0-1,0 0 1,0-1 0,-1 1 0,0 0-1,-1 5 1,2-8-15,-1-1 1,1 0-1,-1 0 0,0 0 0,0 0 1,1 0-1,-1 0 0,0 0 1,0 0-1,0 0 0,0 0 0,0-1 1,0 1-1,0 0 0,0-1 0,0 1 1,0-1-1,-2 1 0,0 0 16,-1 0-1,1-1 1,0 1-1,0-1 1,0 0-1,0 0 1,0-1-1,-1 1 0,1-1 1,-3 0-1,-1-1-28,1-1-1,0 0 1,0 0-1,0 0 1,0-1-1,1 0 1,-1 0-1,1 0 1,0-1-1,0 1 0,1-1 1,-1 0-1,1-1 1,0 1-1,-4-8 1,1 0-36,0 1 0,0-2 1,1 1-1,1 0 0,1-1 0,-4-16 0,6 24-66,1-1 0,0 1 0,0-1-1,0 0 1,1 1 0,0-1-1,1 0 1,-1 0 0,1 1 0,0-1-1,1 1 1,0-1 0,0 1-1,0-1 1,1 1 0,6-11-1,-4 11-363,0 0 0,0 0 0,1 0-1,0 1 1,0 0 0,0 0-1,1 0 1,13-6 0,30-16-6254,-24 12 672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6.660"/>
    </inkml:context>
    <inkml:brush xml:id="br0">
      <inkml:brushProperty name="width" value="0.025" units="cm"/>
      <inkml:brushProperty name="height" value="0.025" units="cm"/>
    </inkml:brush>
  </inkml:definitions>
  <inkml:trace contextRef="#ctx0" brushRef="#br0">27 1 14862,'0'0'9273,"-4"9"-8510,-2 13-557,0 0 0,2 0 0,1 0 0,1 1 0,0-1-1,2 1 1,1 0 0,0-1 0,2 1 0,1-1 0,0 0 0,2 0-1,0-1 1,2 1 0,12 24 0,-19-43-340,1-1 0,0 1 1,-1 0-1,1-1 0,1 0 0,-1 1 1,0-1-1,0 0 0,1 0 0,3 2 1,-5-3-389,0-1-1,1 1 1,-1-1 0,0 1 0,0-1 0,1 0 0,-1 1 0,0-1 0,0 0 0,1 0 0,-1 0 0,0 0-1,1 0 1,-1 0 0,0-1 0,1 1 0,0-1 0,4-3-6711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7.128"/>
    </inkml:context>
    <inkml:brush xml:id="br0">
      <inkml:brushProperty name="width" value="0.025" units="cm"/>
      <inkml:brushProperty name="height" value="0.025" units="cm"/>
    </inkml:brush>
  </inkml:definitions>
  <inkml:trace contextRef="#ctx0" brushRef="#br0">1 50 5958,'0'0'11958,"8"7"-10448,0-1-1154,1 0 0,-1-1 0,1 0 0,12 5 0,-17-8-166,1-1 0,-1 1 0,1-1 0,-1 0 0,1 0 0,0 0 0,0-1-1,0 1 1,-1-1 0,1 0 0,0-1 0,0 1 0,0-1 0,4-1 0,-6 0-104,0 0 0,-1 0 0,1-1 1,-1 1-1,0-1 0,0 1 0,0-1 1,0 0-1,0 1 0,0-1 0,-1 0 1,1 0-1,-1-1 0,0 1 0,0 0 1,0 0-1,0 0 0,-1-1 0,1 1 0,-1 0 1,0-1-1,0 1 0,0 0 0,-1-1 1,0-4-1,0 7-86,1 0 0,-1 0 0,1 0 1,-1 1-1,0-1 0,1 0 0,-1 0 0,0 1 0,0-1 0,0 1 1,1-1-1,-1 1 0,0-1 0,0 1 0,0-1 0,0 1 1,0 0-1,0-1 0,0 1 0,0 0 0,0 0 0,0 0 1,0 0-1,0 0 0,0 0 0,0 0 0,0 0 0,0 0 1,0 0-1,0 1 0,0-1 0,-1 1 0,-1-1-8,1 1 0,0 0 0,-1 0-1,1 0 1,0 0 0,-1 0 0,1 0-1,0 0 1,0 1 0,0-1 0,0 1 0,-2 2-1,1 2 42,-1-1 0,1 1 0,0 0 0,1 1 0,0-1 0,0 0 0,0 1-1,0-1 1,1 1 0,0-1 0,1 1 0,0 0 0,0-1 0,0 1-1,2 11 1,-1-14-1,-1-1 0,1 0 0,0 0-1,0 1 1,0-1 0,1 0 0,-1 0 0,1 0-1,0 0 1,0 0 0,0 0 0,0-1-1,0 1 1,0-1 0,1 1 0,-1-1 0,1 0-1,0 0 1,0 0 0,-1 0 0,1-1-1,0 1 1,1-1 0,-1 0 0,0 0 0,0 0-1,0 0 1,1 0 0,-1-1 0,1 1-1,4-1 1,-2 0-14,1-1-1,0 1 1,0-1 0,-1-1-1,1 1 1,-1-1-1,1-1 1,-1 1-1,0-1 1,0 0 0,0 0-1,0-1 1,0 0-1,-1 0 1,0 0-1,0 0 1,0-1 0,0 0-1,4-6 1,0-1-87,-1 0 0,0 0 1,-1-1-1,-1 0 0,0 0 0,0-1 1,-1 0-1,4-22 0,-11 57 187,0 0-1,1 36 1,2-34 95,-1-19-159,0 0 0,0 0 0,1 0-1,-1-1 1,1 1 0,0 0 0,0 0 0,1-1-1,-1 1 1,1 0 0,0-1 0,0 1 0,4 5-1,-5-7-48,1-1-1,-1 0 1,1 1-1,0-1 0,-1 0 1,1 0-1,0 0 1,0 0-1,-1 0 1,1 0-1,0-1 1,0 1-1,0-1 0,0 1 1,0-1-1,0 1 1,0-1-1,0 0 1,0 0-1,0 0 0,0-1 1,0 1-1,0 0 1,0-1-1,0 1 1,0-1-1,0 1 0,0-1 1,2-1-1,-2 0-444,1 0 0,0 0-1,-1 0 1,0 0-1,0 0 1,1-1-1,-1 1 1,0-1 0,-1 1-1,1-1 1,0 0-1,-1 0 1,0 0 0,0 0-1,2-4 1,4-15-5966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7.486"/>
    </inkml:context>
    <inkml:brush xml:id="br0">
      <inkml:brushProperty name="width" value="0.025" units="cm"/>
      <inkml:brushProperty name="height" value="0.025" units="cm"/>
    </inkml:brush>
  </inkml:definitions>
  <inkml:trace contextRef="#ctx0" brushRef="#br0">24 0 7976,'0'0'12844,"-23"44"-11755,23-30-705,13-2-320,6 1-160,1-3-1345,0-3-1922,0-2-3812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7.844"/>
    </inkml:context>
    <inkml:brush xml:id="br0">
      <inkml:brushProperty name="width" value="0.025" units="cm"/>
      <inkml:brushProperty name="height" value="0.025" units="cm"/>
    </inkml:brush>
  </inkml:definitions>
  <inkml:trace contextRef="#ctx0" brushRef="#br0">73 187 6598,'0'0'10490,"-7"10"-8419,4-5-1968,-10 16 1908,-21 45 0,31-60-1721,1-1 0,0 1 0,0-1 0,0 1 0,1 0 0,-1 0 0,1 0 0,1 0 0,-1-1 0,1 1 0,0 0 0,1 0 0,-1 0 0,1 0-1,0 0 1,2 6 0,-1-10-271,-1-1-1,1 1 1,-1 0-1,1-1 1,-1 1-1,1-1 1,0 0-1,0 1 1,0-1-1,0 0 1,0 0-1,0 0 1,0 0 0,0-1-1,0 1 1,0 0-1,0-1 1,0 0-1,1 1 1,-1-1-1,0 0 1,0 0-1,0 0 1,1-1-1,-1 1 1,4-1-1,0 0-2,1 0 1,-1-1-1,0 0 0,1 0 0,-1 0 1,0 0-1,0-1 0,5-4 0,-1 0-6,-1-1 0,-1 0 1,0 0-1,0-1 0,0 0 0,-1-1 0,0 1 0,-1-1 0,0-1 0,-1 1 0,0-1 0,-1 0 1,5-18-1,-3 6 5,-1-1 1,-1 0-1,-2-1 1,0 1 0,-3-39-1,1 61-15,0-1-1,0 1 1,0-1-1,-1 1 1,1-1 0,-1 1-1,1 0 1,-1-1-1,0 1 1,0 0 0,0-1-1,0 1 1,0 0-1,-1 0 1,1 0-1,-1 0 1,1 0 0,-1 0-1,0 0 1,0 1-1,0-1 1,0 0-1,0 1 1,0 0 0,0-1-1,0 1 1,-1 0-1,1 0 1,-3 0-1,2 0-9,0 1 0,0 0 0,1 0 0,-1 0-1,0 1 1,0-1 0,1 1 0,-1-1 0,0 1-1,0 0 1,1 0 0,-1 0 0,1 0 0,-1 1-1,1-1 1,-1 0 0,1 1 0,0 0 0,0 0-1,0 0 1,0 0 0,0 0 0,0 0 0,1 0-1,-1 1 1,-1 1 0,-2 4 42,0-1 1,1 0-1,0 1 1,0 0-1,1 0 0,0 0 1,1 0-1,-1 0 1,1 1-1,1-1 0,0 1 1,0-1-1,1 15 1,0-22-36,1 1 0,0 0-1,-1-1 1,1 1 0,0-1 0,0 1 0,0-1 0,0 0 0,0 1 0,1-1 0,-1 0 0,0 0 0,1 1 0,-1-1 0,0 0-1,1-1 1,-1 1 0,1 0 0,0 0 0,-1-1 0,1 1 0,0 0 0,-1-1 0,1 0 0,0 1 0,0-1 0,2 0 0,58 0-1114,-42-1 387,1 1 304,-12-1 342,0 1-1,0 0 1,-1 0-1,16 4 1,-22-4 88,0 1 0,0 0 0,0-1 0,0 1 0,0 0 0,0 0 0,0 0 0,0 1 0,0-1 0,-1 0 0,1 1 0,-1-1 0,1 1 0,-1-1 0,1 1 0,-1 0 0,0 0 0,0-1 0,0 1 0,0 0 0,0 0 0,0 0 0,1 4-1,0 5 101,0-1-1,-1 1 1,0 0-1,-1 12 1,5 37-178,-5-60-58,3 6-365,3-5-10998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8.203"/>
    </inkml:context>
    <inkml:brush xml:id="br0">
      <inkml:brushProperty name="width" value="0.025" units="cm"/>
      <inkml:brushProperty name="height" value="0.025" units="cm"/>
    </inkml:brush>
  </inkml:definitions>
  <inkml:trace contextRef="#ctx0" brushRef="#br0">0 78 12139,'0'0'4261,"1"-8"-2265,1 3-1733,-1 1-1,0-1 1,1 1 0,0 0-1,0 0 1,0-1-1,1 1 1,-1 1 0,1-1-1,5-6 1,-6 8-163,0 1 1,0-1-1,-1 1 1,1-1-1,0 1 1,0 0-1,0 0 1,0 0-1,1 0 1,-1 0-1,0 0 1,0 0-1,0 1 1,1-1-1,-1 1 1,0 0-1,1 0 1,-1 0-1,0 0 1,1 0-1,-1 0 0,0 0 1,1 1-1,-1-1 1,0 1-1,1 0 1,-1 0-1,4 1 1,-4 1-30,1-1 1,0 0-1,-1 1 0,1-1 1,-1 1-1,0 0 1,0 0-1,0 0 0,0 0 1,0 0-1,-1 0 0,1 0 1,-1 1-1,0-1 1,0 0-1,0 1 0,0-1 1,-1 1-1,1 5 0,0 71 1166,-12-23 77,8-46-843,1 0 0,-1 0 0,0 19-1,4-29-451,-1 0 0,1 0-1,-1-1 1,1 1-1,-1-1 1,1 1 0,-1 0-1,1-1 1,-1 1-1,1-1 1,0 1 0,-1-1-1,1 0 1,0 1-1,-1-1 1,1 0 0,0 1-1,0-1 1,-1 0-1,1 0 1,0 0 0,0 0-1,-1 1 1,1-1-1,0 0 1,0 0 0,0-1-1,1 1 1,31-1 11,-26 1-7,1-1-91,0 0 1,1-1-1,-1 0 1,0 0-1,0-1 1,-1 0-1,14-7 1,13-16-2075,-32 24 1654,-1 0 0,1 0 1,-1 0-1,1 0 0,-1 0 1,0 0-1,1-1 0,-1 1 1,0 0-1,-1-1 0,1 1 1,0-5-1,-1 0-4316,-1 0-2798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8.563"/>
    </inkml:context>
    <inkml:brush xml:id="br0">
      <inkml:brushProperty name="width" value="0.025" units="cm"/>
      <inkml:brushProperty name="height" value="0.025" units="cm"/>
    </inkml:brush>
  </inkml:definitions>
  <inkml:trace contextRef="#ctx0" brushRef="#br0">0 55 6758,'0'0'18450,"67"-8"-18418,-35-2-801,-3 1-1473,-2-4-2274,-2-1-6919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8.918"/>
    </inkml:context>
    <inkml:brush xml:id="br0">
      <inkml:brushProperty name="width" value="0.025" units="cm"/>
      <inkml:brushProperty name="height" value="0.025" units="cm"/>
    </inkml:brush>
  </inkml:definitions>
  <inkml:trace contextRef="#ctx0" brushRef="#br0">0 88 8584,'0'0'17280,"11"5"-16767,35 15-294,-44-19-213,0-1 1,0 0-1,0 1 0,0-1 1,1 0-1,-1-1 1,0 1-1,0 0 0,0-1 1,0 1-1,0-1 0,0 1 1,0-1-1,0 0 1,0 0-1,0 0 0,0 0 1,0 0-1,0-1 1,-1 1-1,1-1 0,0 1 1,-1-1-1,1 1 0,-1-1 1,0 0-1,2-2 1,0 0 11,0-1 0,-1 0 0,1 0 0,-1 0 0,0 0 0,0 0 0,-1-1 0,2-8 0,-2 13-19,-1 0-1,0 0 0,1 0 0,-1 0 0,0 0 0,0 0 0,0 0 0,0 0 1,0 0-1,0 0 0,0 0 0,0 0 0,0 0 0,0 0 0,-1 0 0,1 0 1,0 0-1,-1 0 0,1 0 0,-1 0 0,1 0 0,-1 0 0,0 0 0,1 0 0,-1 0 1,0 0-1,1 1 0,-1-1 0,0 0 0,0 1 0,0-1 0,0 0 0,0 1 1,0-1-1,0 1 0,0 0 0,0-1 0,0 1 0,0 0 0,0-1 0,0 1 0,0 0 1,-2 0-1,1 0-3,0 1 0,0-1 0,-1 1 0,1 0 0,0-1 0,0 1 0,0 0 0,0 0 0,0 0 0,0 1 0,0-1 0,0 0 1,1 1-1,-1-1 0,0 1 0,1 0 0,-1 0 0,1-1 0,-2 5 0,-1 3 27,0 0 1,0 0-1,1 0 1,1 1-1,0 0 1,0 0-1,0-1 1,2 1-1,-1 0 1,1 0-1,1 11 1,-1-19-21,1 1 1,-1 0 0,0-1 0,1 1 0,-1 0-1,1-1 1,0 1 0,0-1 0,0 1-1,0-1 1,0 0 0,0 1 0,1-1 0,-1 0-1,1 0 1,0 0 0,0 0 0,0 0 0,0 0-1,0 0 1,0-1 0,0 1 0,0-1-1,0 1 1,1-1 0,-1 0 0,1 0 0,-1 0-1,1 0 1,-1-1 0,1 1 0,0-1 0,-1 1-1,1-1 1,0 0 0,-1 0 0,1 0 0,0 0-1,-1-1 1,1 1 0,0-1 0,-1 0-1,1 1 1,3-3 0,-1 1-159,0 0 1,0-1-1,-1 0 1,1 0-1,-1-1 1,1 1-1,-1-1 0,0 0 1,0 0-1,0 0 1,-1 0-1,0-1 1,0 1-1,0-1 0,0 0 1,3-10-1,-1 4 127,-1 1-1,0-1 0,-1 0 0,0-1 1,-1 1-1,0 0 0,0-15 0,-2 25 233,-5 21 310,3-8-414,0 0 0,0 0 1,1 1-1,1-1 0,0 0 0,1 1 1,0-1-1,4 16 0,-5-25-103,1 0 0,0 0 0,0-1 0,0 1 0,1 0 0,-1 0 0,1-1-1,0 1 1,-1 0 0,1-1 0,0 0 0,0 1 0,1-1 0,-1 0 0,0 0-1,4 2 1,-3-3-138,0 0 0,0 0 0,0 0-1,0 0 1,1-1 0,-1 1 0,0-1-1,0 0 1,1 0 0,-1 0 0,0 0-1,0-1 1,1 1 0,-1-1 0,0 0-1,0 0 1,0 0 0,6-3 0,13-11-3553,-3-6-3031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45.747"/>
    </inkml:context>
    <inkml:brush xml:id="br0">
      <inkml:brushProperty name="width" value="0.025" units="cm"/>
      <inkml:brushProperty name="height" value="0.025" units="cm"/>
    </inkml:brush>
  </inkml:definitions>
  <inkml:trace contextRef="#ctx0" brushRef="#br0">105 13 15759,'0'0'1895,"-9"5"144,-1 1-1590,0 0 0,0 0-1,1 1 1,0 1-1,-8 8 1,14-14-364,0 1-1,1-1 1,-1 1-1,1 0 0,0 0 1,0 0-1,0 0 1,0 1-1,1-1 1,-1 1-1,1-1 1,0 1-1,0-1 1,0 1-1,0-1 1,1 1-1,-1 0 1,1 0-1,0-1 1,0 1-1,0 0 1,1 0-1,1 5 0,-1-8-59,-1 0-1,1 0 1,0 0-1,0 0 1,0-1-1,0 1 0,0 0 1,0 0-1,0-1 1,0 1-1,0-1 1,1 1-1,-1-1 0,0 1 1,0-1-1,0 0 1,1 0-1,-1 1 1,0-1-1,0 0 0,1 0 1,-1 0-1,0 0 1,1-1-1,-1 1 1,0 0-1,0 0 0,3-2 1,36-10 868,-29 7-783,0-2 1,0 1-1,-1-1 0,18-16 0,-23 19-60,-1 0 0,0-1 0,0 1 0,0-1 0,-1 0 0,1 1 0,-1-2 0,0 1 0,-1 0 0,1-1 0,-1 1 0,2-9 0,-4 12-25,0 1 0,0 0 1,0 0-1,-1-1 0,1 1 0,0 0 0,-1 0 1,1 0-1,-1-1 0,1 1 0,-1 0 0,1 0 1,-1 0-1,0 0 0,0 0 0,0 0 0,1 0 0,-1 0 1,0 1-1,0-1 0,0 0 0,0 0 0,0 1 1,-1-1-1,1 1 0,0-1 0,0 1 0,0-1 0,0 1 1,-1 0-1,1-1 0,0 1 0,0 0 0,-1 0 1,1 0-1,0 0 0,-1 0 0,1 0 0,-2 1 1,-24 6-1203,26-7 980,0 1 0,0-1 0,0 1 1,0 0-1,0-1 0,1 1 0,-1 0 0,0 0 0,1-1 0,-1 1 0,0 0 0,1 0 0,-1 0 0,1 0 1,0 0-1,-1 0 0,1 0 0,0 0 0,-1 0 0,1 0 0,0 0 0,0 1 0,0-1 15,0-1 0,0 0 0,0 0 0,0 0 0,0 1 0,0-1-1,0 0 1,0 0 0,0 0 0,0 1 0,0-1 0,1 0 0,-1 0 0,0 0 0,0 1-1,0-1 1,0 0 0,1 0 0,-1 0 0,0 0 0,0 0 0,0 0 0,0 1-1,1-1 1,-1 0 0,0 0 0,0 0 0,0 0 0,1 0 0,-1 0 0,0 0 0,0 0-1,0 0 1,1 0 0,-1 0 0,0 0 0,0 0 0,1 0 0,-1 0 0,0 0-1,0 0 1,0 0 0,1 0 0,-1 0 0,0-1 0,0 1 0,0 0 0,1 0-696,9-3-8401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9.277"/>
    </inkml:context>
    <inkml:brush xml:id="br0">
      <inkml:brushProperty name="width" value="0.025" units="cm"/>
      <inkml:brushProperty name="height" value="0.025" units="cm"/>
    </inkml:brush>
  </inkml:definitions>
  <inkml:trace contextRef="#ctx0" brushRef="#br0">9 1 5061,'-1'7'9700,"-1"6"-7892,-1 13 1252,1 0 0,1 43 0,3-58-2983,-1-1 0,1 0 0,0 1 0,1-1 0,0 0 0,1 0 0,0-1 0,1 1 0,0-1 0,8 12 0,-8-15-613,-1 0 0,1 0 0,-1 0 0,-1 1 0,1 0 0,-1 0 1,0 0-1,-1 0 0,1 0 0,-1 1 0,-1-1 0,2 15 0,-7-22-3752,-11-16 46,2-2 254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49.623"/>
    </inkml:context>
    <inkml:brush xml:id="br0">
      <inkml:brushProperty name="width" value="0.025" units="cm"/>
      <inkml:brushProperty name="height" value="0.025" units="cm"/>
    </inkml:brush>
  </inkml:definitions>
  <inkml:trace contextRef="#ctx0" brushRef="#br0">182 302 5285,'0'0'16367,"42"-13"-15374,-11 9-512,0-3-321,-2 2-64,0-2-64,-6 0-32,-6 2-384,-3-1-1026,-8-4-1344,-6 1-3268</inkml:trace>
  <inkml:trace contextRef="#ctx0" brushRef="#br0" timeOffset="1">1 20 16367,'0'0'9449,"62"-11"-12652,-30 3-7174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50.074"/>
    </inkml:context>
    <inkml:brush xml:id="br0">
      <inkml:brushProperty name="width" value="0.025" units="cm"/>
      <inkml:brushProperty name="height" value="0.025" units="cm"/>
    </inkml:brush>
  </inkml:definitions>
  <inkml:trace contextRef="#ctx0" brushRef="#br0">0 0 3395,'0'0'20051,"2"51"-19346,6-34-449,1-1-160,1-1-32,0-6-32,0-1-256,-3-8-449,-2 0-255,0 0-674,-5-9-1121,0-6-2433,0-5-4069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50.436"/>
    </inkml:context>
    <inkml:brush xml:id="br0">
      <inkml:brushProperty name="width" value="0.025" units="cm"/>
      <inkml:brushProperty name="height" value="0.025" units="cm"/>
    </inkml:brush>
  </inkml:definitions>
  <inkml:trace contextRef="#ctx0" brushRef="#br0">0 0 9001,'0'0'14125,"61"20"-15438,-34-8-1026,8 2-1344,-3-1-1314,0-1-3427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50.810"/>
    </inkml:context>
    <inkml:brush xml:id="br0">
      <inkml:brushProperty name="width" value="0.025" units="cm"/>
      <inkml:brushProperty name="height" value="0.025" units="cm"/>
    </inkml:brush>
  </inkml:definitions>
  <inkml:trace contextRef="#ctx0" brushRef="#br0">151 15 3716,'0'0'14888,"-8"-3"-13217,1 0-1439,-1 1 0,0 0 0,1 0 0,-1 1 0,0 0 0,0 1 0,0-1-1,-14 3 1,19-2-187,0 0-1,1 1 1,-1-1 0,0 1-1,1 0 1,-1 0-1,1 0 1,-1 0-1,1 0 1,0 1-1,-1-1 1,1 1-1,0-1 1,0 1-1,0 0 1,0 0 0,0 0-1,0 0 1,1 0-1,-1 0 1,1 1-1,-1-1 1,1 0-1,0 1 1,0-1-1,0 1 1,0-1 0,1 1-1,-1 0 1,1-1-1,-1 1 1,1 0-1,0-1 1,0 5-1,0-6-32,0-1 0,0 1 0,0 0-1,0 0 1,1-1 0,-1 1 0,0 0 0,0 0-1,0-1 1,1 1 0,-1 0 0,1 0-1,-1-1 1,0 1 0,1 0 0,-1-1 0,1 1-1,-1-1 1,1 1 0,0-1 0,-1 1-1,1-1 1,-1 1 0,1-1 0,0 1 0,0-1-1,-1 0 1,1 1 0,0-1 0,0 0-1,0 0 1,33 0 217,28-19-135,-35 2-333,-24 15 169,1-1 1,-1 1-1,1-1 1,0 1-1,0 0 1,0 0-1,0 1 1,0-1-1,0 1 1,8-2-1,-11 4 35,0 0 1,0 0-1,-1-1 1,1 1-1,0 0 1,0 0-1,0 0 1,-1 0-1,1 1 1,-1-1-1,1 0 1,-1 0-1,1 0 0,-1 0 1,0 1-1,1-1 1,-1 0-1,0 0 1,0 1-1,0-1 1,0 0-1,0 0 1,0 2-1,0 3-6,73 428 4562,-70-416-4148,-2 0-1,0 33 1,-1-46-288,-1 1 1,1-1 0,-1 0-1,0 0 1,-1 0 0,1 0-1,-1 0 1,0 0 0,0 0-1,-1 0 1,1-1 0,-1 1-1,0-1 1,-4 5 0,6-8-39,0 0 1,0 0 0,0 0 0,0 0-1,0 0 1,0 0 0,-1 0 0,1 0-1,0-1 1,0 1 0,-1-1-1,1 1 1,-1-1 0,1 1 0,0-1-1,-1 0 1,1 1 0,-1-1 0,1 0-1,0 0 1,-1 0 0,1 0-1,-1 0 1,1-1 0,-1 1 0,-1-1-1,0 0 3,0-1-1,1 0 0,-1 0 0,1 1 0,-1-2 1,1 1-1,0 0 0,0 0 0,0-1 1,0 1-1,-3-5 0,-3-7-9,1 0 0,1 0 0,-9-26 0,10 24-84,1-1-1,0 1 1,1-1 0,1 0-1,0 0 1,1 1 0,2-19 0,-1 29-52,1-1 1,0 1 0,1-1-1,-1 1 1,1 0 0,0 0 0,1 0-1,-1 0 1,1 0 0,1 0 0,-1 1-1,1-1 1,0 1 0,0 0 0,0 0-1,1 0 1,-1 1 0,1 0-1,1 0 1,-1 0 0,7-4 0,62-25-4031,-21 10-1774,-8 1-3116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51.813"/>
    </inkml:context>
    <inkml:brush xml:id="br0">
      <inkml:brushProperty name="width" value="0.025" units="cm"/>
      <inkml:brushProperty name="height" value="0.025" units="cm"/>
    </inkml:brush>
  </inkml:definitions>
  <inkml:trace contextRef="#ctx0" brushRef="#br0">123 83 5509,'0'0'16656,"-9"-4"-15439,3 2-1102,0 0 1,0 0-1,0 0 1,0 1-1,0 0 0,-1 0 1,1 1-1,-10 0 0,14 0-112,0 0-1,0 0 0,0 1 1,0-1-1,0 1 0,0-1 1,0 1-1,0 0 1,0 0-1,0 0 0,0 0 1,0 0-1,1 0 0,-1 0 1,0 1-1,1-1 1,-1 1-1,1-1 0,-1 1 1,1 0-1,0 0 0,0-1 1,0 1-1,0 0 0,0 0 1,0 0-1,0 0 1,1 0-1,-1 0 0,1 0 1,-1 0-1,1 1 0,0-1 1,0 3-1,-1-4 2,1 1 0,0-1 0,0 0 0,0 0 0,0 1 1,0-1-1,0 0 0,0 0 0,0 1 0,0-1 0,1 0 0,-1 0 0,1 0 0,-1 0 0,0 1 0,1-1 0,0 0 0,-1 0 0,1 0 0,0 0 0,0 0 0,-1 0 0,1 0 0,0-1 1,0 1-1,0 0 0,0 0 0,1 0 0,0 0 9,1-1 0,-1 0 1,0 1-1,0-1 0,1 0 1,-1 0-1,0 0 0,0-1 1,1 1-1,-1 0 0,0-1 1,0 1-1,0-1 0,3-1 1,5-2 17,-1-1 1,1 0-1,-1-1 1,0 1 0,15-15-1,-19 16-12,0 0 1,0 0-1,-1-1 0,0 0 0,0 0 0,0 0 0,0 0 1,-1-1-1,0 1 0,0-1 0,-1 0 0,1 0 0,-1 0 1,-1 0-1,1 0 0,0-7 0,-2 13-12,0 0-1,0-1 1,0 1 0,-1 0 0,1 0-1,0 0 1,0-1 0,0 1 0,-1 0 0,1 0-1,0 0 1,0 0 0,0 0 0,-1-1-1,1 1 1,0 0 0,0 0 0,0 0-1,-1 0 1,1 0 0,0 0 0,0 0-1,-1 0 1,1 0 0,0 0 0,0 0-1,-1 0 1,1 0 0,0 0 0,0 0-1,-1 0 1,1 0 0,0 0 0,0 0-1,-1 1 1,1-1 0,0 0 0,0 0-1,0 0 1,-1 0 0,1 0 0,0 1-1,0-1 1,0 0 0,0 0 0,-1 0-1,1 1 1,0-1 0,0 0 0,0 0-1,0 1 1,-12 9 32,7-3 53,0 0 1,1 1 0,-1 0 0,2 0-1,-1 0 1,1 0 0,1 0 0,0 1-1,0-1 1,0 1 0,1 0 0,0-1-1,1 1 1,0 0 0,1 11 0,0-19-57,0 1 0,-1-1 0,1 0 1,0 0-1,0 1 0,-1-1 0,1 0 1,0 0-1,1 0 0,-1 0 0,0 0 0,0 0 1,0 0-1,0 0 0,1 0 0,-1-1 0,0 1 1,1 0-1,-1-1 0,1 1 0,-1-1 1,1 0-1,-1 1 0,1-1 0,-1 0 0,1 0 1,-1 0-1,1 0 0,-1 0 0,1 0 1,-1 0-1,1-1 0,-1 1 0,3-2 0,4 1 39,1-1-1,-1 0 0,0 0 0,15-8 1,-8 1-92,-1-2 1,0 0 0,0-1 0,-1 0 0,-1 0-1,0-2 1,-1 0 0,0 0 0,14-26 0,-16 28-111,-10 15 91,0 0 0,0 0 0,1 0 0,0 0 0,0 1 0,0-1 0,0 0 0,0 0-1,1 4 1,0 12 50,-8 13 15,5-27 62,0-1 0,1 1 0,0 0 0,0 0 0,0 0 0,1 0 0,-1 0 0,1-1 0,0 1 0,1 0 0,1 7 0,-2-11-74,1-1 0,0 1 0,-1-1 0,1 1 0,0-1 0,0 1 1,0-1-1,0 1 0,-1-1 0,1 0 0,0 0 0,0 1 0,0-1 0,0 0 0,0 0 0,0 0 0,0 0 0,0 0 0,0 0 0,0 0 0,0 0 0,0 0 0,0-1 0,-1 1 0,1 0 0,1-1 0,26-8 100,4-6-663,-1-2 1,54-37-1,-43 25 96,-53 67 1229,4-26-631,-6 22 334,21-35-5233,-1-4-1954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53.431"/>
    </inkml:context>
    <inkml:brush xml:id="br0">
      <inkml:brushProperty name="width" value="0.025" units="cm"/>
      <inkml:brushProperty name="height" value="0.025" units="cm"/>
    </inkml:brush>
  </inkml:definitions>
  <inkml:trace contextRef="#ctx0" brushRef="#br0">15 177 2947,'-14'3'12529,"17"4"-6517,26 3-3573,-20-11-2295,-1 0 1,1 0 0,-1-1-1,0 0 1,0-1 0,1 1 0,-1-2-1,-1 1 1,1-1 0,-1 0-1,1-1 1,-1 1 0,9-9 0,-11 9-129,0 0 0,0 0 0,-1-1 0,1 0 0,-1 1 1,0-1-1,-1-1 0,1 1 0,-1-1 0,0 1 0,0-1 0,-1 0 1,1 0-1,-1 0 0,-1 0 0,1 0 0,-1-1 0,1-9 1,-3 14-12,1 0 1,0 0-1,-1 1 1,1-1-1,-1 1 1,0-1-1,1 0 1,-1 1 0,0-1-1,0 1 1,0 0-1,0-1 1,0 1-1,0 0 1,-1-1-1,1 1 1,0 0 0,-1 0-1,1 0 1,-1 0-1,1 0 1,-1 1-1,1-1 1,-1 0-1,1 1 1,-1-1 0,0 1-1,1-1 1,-1 1-1,0 0 1,0 0-1,1 0 1,-1 0-1,0 0 1,1 0 0,-1 0-1,0 1 1,0-1-1,-1 1 1,-3 0-13,0 0 1,-1 0-1,1 1 0,1-1 1,-1 1-1,0 1 0,0-1 1,1 1-1,-1 0 1,-4 4-1,2 1-12,0 1 0,1 0-1,0 0 1,0 1 0,1 0 0,0 0 0,-6 15 0,9-19 19,1 0 1,-1 0-1,1 0 1,1 1 0,-1-1-1,1 0 1,0 1 0,0-1-1,1 1 1,0 0-1,0-1 1,0 1 0,1-1-1,2 10 1,-2-14 3,1 0 1,-1-1-1,0 1 1,0-1 0,1 1-1,-1-1 1,1 0-1,-1 1 1,1-1-1,0 0 1,-1 0-1,1 0 1,0 0 0,0 0-1,0-1 1,0 1-1,-1-1 1,1 1-1,0-1 1,0 1-1,0-1 1,0 0 0,0 0-1,0 0 1,3-1-1,4 1 10,0 0 0,-1-1-1,1-1 1,14-3 0,-5-2-88,-2 0 1,1-1 0,-1 0 0,-1-1-1,1-1 1,25-22 0,-17 11-191,-2-1 0,0 0-1,23-32 1,-84 144 125,34-78 269,0-3 126,1 0 0,0 0 0,1 0 0,0 1 0,0-1 0,1 1 0,-1 15 0,3-24-241,0-1 0,0 1 0,0-1 0,0 0 0,0 1 0,0-1 0,0 1-1,0-1 1,1 1 0,-1-1 0,0 0 0,0 1 0,0-1 0,1 1 0,-1-1-1,0 0 1,0 1 0,1-1 0,-1 0 0,0 1 0,1-1 0,-1 0-1,1 0 1,-1 1 0,0-1 0,1 0 0,-1 0 0,1 0 0,-1 1 0,0-1-1,1 0 1,-1 0 0,1 0 0,0 0 0,21-2 169,19-13-136,-11-3-403,-2-1-1,-1-1 1,0-1-1,39-41 1,-65 61 368,0 0 1,0 0 0,0 0-1,0 0 1,0 0 0,0 0 0,0 0-1,0 0 1,0 0 0,0 1 0,0-1-1,1 0 1,-1 1 0,0-1 0,1 1-1,-1-1 1,0 1 0,3 0 0,-4 0 4,1 0 1,-1 1 0,1 0 0,-1-1 0,1 1-1,-1-1 1,0 1 0,1 0 0,-1-1-1,0 1 1,0 0 0,1-1 0,-1 1-1,0 0 1,0-1 0,0 1 0,0 0-1,0-1 1,0 1 0,0 0 0,0 0-1,0-1 1,0 1 0,0 0 0,-1 0-1,-15 66 942,12-53-832,4-13-74,-1 1 0,1 0 0,-1 0 0,1 0 0,0 0 0,0 0 0,0 0 0,0 0 0,0-1 0,0 1 0,1 0 0,-1 0 1,1 3-1,0-4-30,-1-1 1,1 1 0,-1-1 0,0 1 0,1-1-1,-1 1 1,1-1 0,-1 1 0,1-1 0,-1 0-1,1 1 1,0-1 0,-1 0 0,1 1 0,-1-1-1,1 0 1,0 0 0,-1 0 0,1 0 0,0 0-1,-1 1 1,1-1 0,0 0 0,-1 0 0,1-1-1,0 1 1,4-1 13,0 0 0,0-1 0,0 0 0,0 0-1,-1 0 1,1-1 0,-1 1 0,8-7 0,32-30-399,-36 30 208,1 1 0,0-1 0,0 2 0,0-1 0,1 2 0,1-1 0,15-7-1,-26 14 147,1 1-1,0-1 0,0 0 0,-1 0 1,1 1-1,-1-1 0,1 1 1,0-1-1,-1 0 0,1 1 0,-1-1 1,1 1-1,-1-1 0,1 1 0,-1 0 1,1-1-1,-1 1 0,0-1 1,1 1-1,-1 0 0,0-1 0,1 1 1,-1 0-1,0-1 0,0 1 0,0 0 1,0-1-1,0 1 0,0 0 1,0 0-1,0-1 0,0 1 0,0 0 1,0-1-1,0 1 0,-1 1 0,0 35 81,1-34-73,-1 6 42,0-1 0,0 1 1,-1-1-1,0 1 0,0-1 0,-1 1 0,-1-1 1,1 0-1,-1-1 0,-7 11 0,10-17-1504,1-12-7907,0-6-438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53.775"/>
    </inkml:context>
    <inkml:brush xml:id="br0">
      <inkml:brushProperty name="width" value="0.025" units="cm"/>
      <inkml:brushProperty name="height" value="0.025" units="cm"/>
    </inkml:brush>
  </inkml:definitions>
  <inkml:trace contextRef="#ctx0" brushRef="#br0">1 0 5285,'0'0'19346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54.586"/>
    </inkml:context>
    <inkml:brush xml:id="br0">
      <inkml:brushProperty name="width" value="0.025" units="cm"/>
      <inkml:brushProperty name="height" value="0.025" units="cm"/>
    </inkml:brush>
  </inkml:definitions>
  <inkml:trace contextRef="#ctx0" brushRef="#br0">2 152 3812,'0'0'16960,"10"0"-15487,-5 1-1307,0-1 0,0 0 0,0-1 0,1 1 0,-1-1 0,0 0 0,0 0 0,0-1 0,0 1 0,-1-1 0,1 0 0,0 0 0,-1-1 0,1 0 0,-1 1 0,0-1 0,0-1 0,0 1 0,0-1 0,5-6 0,23-33 650,-31 40-760,1 1-1,-1-1 1,0 1 0,0-1-1,0 0 1,0 0-1,0 1 1,0-1 0,-1 0-1,0 0 1,1 0 0,-1 0-1,0 0 1,0 0-1,-1 0 1,0-4 0,0 6-52,0 0 1,1 0-1,-1 0 1,0 0-1,0 0 1,0 1-1,0-1 1,0 0-1,0 1 1,0-1-1,0 1 1,0-1 0,0 1-1,0-1 1,0 1-1,0-1 1,0 1-1,-1 0 1,1 0-1,0 0 1,0 0-1,0 0 1,-1 0-1,1 0 1,0 0-1,0 0 1,0 0-1,-2 1 1,-34 11-110,29-7 87,1 1 0,1 0 0,-1 1 0,1-1 0,0 1-1,1 1 1,-1-1 0,1 1 0,1-1 0,0 2 0,0-1 0,0 0-1,1 1 1,0-1 0,1 1 0,0 0 0,0 0 0,1 0 0,0 15-1,1-24 15,-1 1 0,1 0 0,1 0 0,-1 0-1,0-1 1,0 1 0,0 0 0,0 0 0,0-1-1,1 1 1,-1 0 0,0-1 0,1 1 0,-1 0-1,1-1 1,-1 1 0,0 0 0,1-1 0,0 1-1,-1-1 1,1 1 0,-1-1 0,1 1-1,0-1 1,-1 1 0,1-1 0,0 0 0,-1 1-1,2-1 1,27 0-63,-19-2 57,-1-1-1,1-1 1,-1 1-1,11-7 1,10-11-35,-1-1 0,-1-1 0,0-1 0,33-40 0,-58 61 46,-2 2-13,-1 0 0,1 0 0,-1 1 0,0-1 1,1 0-1,0 1 0,-1-1 0,1 1 0,-1-1 0,1 0 1,0 1-1,0-1 0,-1 1 0,1 0 0,0-1 1,0 1-1,-1 0 0,1-1 0,0 1 0,0 0 0,0 0 1,0 0-1,-1 0 0,1-1 0,0 1 0,0 1 1,1-1-1,-1 1 4,-1 0 0,1 0 0,-1 0 0,1 0 0,-1 0 0,1 0 0,-1 0 0,0 0 1,1 0-1,-1 0 0,0 0 0,0 1 0,0-1 0,0 0 0,0 0 0,0 0 0,-1 2 0,-10 65 201,8-59-67,1 2-9,1 0 1,-1 1-1,2-1 1,-1 0-1,2 13 0,0-23-102,-1 0 0,0 0 0,1 0-1,-1 0 1,1 0 0,-1 0 0,1-1-1,-1 1 1,1 0 0,0 0 0,-1 0-1,1 0 1,0-1 0,0 1 0,0 0-1,0-1 1,-1 1 0,1-1 0,0 1-1,0-1 1,0 1 0,0-1 0,0 1-1,0-1 1,0 0 0,1 0 0,-1 0-1,0 1 1,0-1 0,0 0 0,0 0-1,0-1 1,0 1 0,0 0 0,2 0-1,40-11 278,-27 3-315,-1 0 0,1-2 0,-1 0 0,-1 0 0,19-18 0,14-11-160,-45 81 173,-3-31-70,0 7 917,2-17-815,-1-1 0,0 0 0,0 1 0,1-1 0,-1 0 0,1 0 0,-1 1 0,0-1 0,1 0 0,-1 0 0,0 0 0,1 0 0,-1 0 0,1 1 0,-1-1 0,1 0 0,-1 0 0,0 0 0,1 0 0,-1 0 0,1 0 0,-1 0 0,1 0 0,-1-1 0,0 1 0,1 0 0,-1 0 0,1 0 0,-1 0 0,0 0 0,1-1 0,-1 1 0,0 0 0,1 0 0,-1-1 0,0 1 0,1 0 0,-1-1 0,0 1 0,1 0 0,-1-1 0,40-30 232,21-14-490,-57 43 182,-1 0-1,1 0 1,-1 0-1,1 1 1,0 0-1,0-1 1,-1 1-1,1 1 1,0-1-1,0 1 1,0-1-1,0 1 1,0 0-1,0 1 1,6 0-1,-9 0 51,0 0 0,0-1 0,0 1 0,0 0 0,-1 0 1,1 0-1,0 0 0,0 0 0,-1 0 0,1 0 0,-1 0 0,1 1 0,-1-1 0,1 0 0,-1 0 0,0 0 0,1 1 1,-1-1-1,0 0 0,0 0 0,0 1 0,0-1 0,0 2 0,-1 40 103,0-30-88,1-2 136,0-24-17686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55.318"/>
    </inkml:context>
    <inkml:brush xml:id="br0">
      <inkml:brushProperty name="width" value="0.025" units="cm"/>
      <inkml:brushProperty name="height" value="0.025" units="cm"/>
    </inkml:brush>
  </inkml:definitions>
  <inkml:trace contextRef="#ctx0" brushRef="#br0">143 108 6758,'2'-2'676,"1"0"137,0 0 1,0 0 0,0-1-1,-1 1 1,1 0-1,-1-1 1,0 0 0,0 0-1,0 1 1,0-1-1,0 0 1,-1-1 0,1 1-1,-1 0 1,1-4-1,-2 7-742,-1-1-1,1 1 1,0 0 0,-1-1-1,1 1 1,-1-1-1,1 1 1,-1 0-1,1-1 1,-1 1-1,1 0 1,-1 0-1,1-1 1,-1 1-1,1 0 1,-1 0 0,1 0-1,-1 0 1,0 0-1,1-1 1,-1 1-1,1 0 1,-1 0-1,0 1 1,1-1-1,-1 0 1,1 0-1,-1 0 1,1 0 0,-1 0-1,1 1 1,-1-1-1,0 0 1,0 1-1,-22 7-115,11 0 126,1 0 0,1 1 0,-1 0 1,2 0-1,-1 1 0,1 0 0,1 1 0,0 0 0,-7 13 1,10-16 47,1-1 0,0 1 1,0-1-1,1 1 1,0 0-1,0 1 1,1-1-1,0 0 1,0 1-1,1-1 0,0 1 1,1 0-1,0-1 1,0 1-1,3 12 1,-3-20-120,1 1 0,0-1 0,0 1 0,0-1 0,0 0 0,1 1 0,-1-1 1,0 0-1,0 0 0,1 0 0,-1 0 0,1 0 0,-1 0 0,1 0 0,-1-1 0,1 1 1,-1 0-1,1-1 0,0 0 0,-1 1 0,1-1 0,0 0 0,0 0 0,-1 1 0,1-1 1,0-1-1,-1 1 0,1 0 0,0 0 0,2-1 0,4 0 61,0-1-1,0 1 1,-1-1-1,1-1 1,10-3-1,-1-4 11,1 0 0,-2-1 0,1 0 0,-2-1 0,1-1-1,22-25 1,-31 30 18,0 1 0,-1-2 0,0 1 0,0-1 0,-1 0 0,0 0 0,0-1 0,-1 1 0,0-1 0,-1 0 0,0 0 0,-1 0-1,0 0 1,1-15 0,-3 23-79,0-1 0,0 1 0,-1-1 0,1 1 0,0 0 0,-1-1-1,0 1 1,0 0 0,0-1 0,0 1 0,0 0 0,0 0 0,0 0 0,-1 0-1,1 0 1,-1 0 0,1 0 0,-1 0 0,0 0 0,0 1 0,0-1 0,0 1-1,-3-2 1,1 1 12,-1 0 0,1 0-1,-1 0 1,0 1 0,0 0-1,1 0 1,-1 0 0,0 1-1,0-1 1,0 1 0,-9 1 0,8 0-100,1 0 0,-1 0 1,1 0-1,-1 1 1,1 0-1,-1 0 0,1 0 1,0 1-1,0 0 0,-7 4 1,10-5-78,-1 0 0,1 0 1,0 0-1,0 0 0,0 0 0,0 1 1,0-1-1,0 1 0,1 0 0,-1-1 1,1 1-1,0 0 0,0 0 0,0 0 1,0 0-1,0 0 0,0 0 1,1 0-1,-1 5 0,1-6-281,0 0 0,-1 0 1,1 0-1,0 1 0,0-1 0,0 0 1,1 0-1,-1 0 0,1 1 0,-1-1 0,1 0 1,0 0-1,-1 0 0,1 0 0,0 0 0,0 0 1,0 0-1,1 0 0,-1-1 0,0 1 0,1 0 1,-1-1-1,1 1 0,2 1 0,17 7-5724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52.015"/>
    </inkml:context>
    <inkml:brush xml:id="br0">
      <inkml:brushProperty name="width" value="0.025" units="cm"/>
      <inkml:brushProperty name="height" value="0.025" units="cm"/>
    </inkml:brush>
  </inkml:definitions>
  <inkml:trace contextRef="#ctx0" brushRef="#br0">1 1 6342,'0'0'384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56.088"/>
    </inkml:context>
    <inkml:brush xml:id="br0">
      <inkml:brushProperty name="width" value="0.025" units="cm"/>
      <inkml:brushProperty name="height" value="0.025" units="cm"/>
    </inkml:brush>
  </inkml:definitions>
  <inkml:trace contextRef="#ctx0" brushRef="#br0">1 395 2915,'0'0'14953,"4"-9"-13373,-1 4-1409,0 0-1,0 0 1,1 0 0,0 0 0,0 0 0,0 1 0,0 0-1,1 0 1,0 0 0,-1 0 0,1 1 0,1 0 0,-1 0-1,0 0 1,1 0 0,0 1 0,-1 0 0,1 0-1,0 1 1,0 0 0,0 0 0,7 0 0,-7 0-58,0 0 0,0 1 1,0 0-1,0 0 0,-1 1 1,1 0-1,0 0 0,0 0 1,-1 0-1,1 1 0,5 3 1,-8-4-70,0 1 0,-1 0 0,1 0 1,-1 1-1,0-1 0,0 0 0,0 1 1,0-1-1,0 1 0,-1 0 0,1-1 0,-1 1 1,1 0-1,-1 0 0,0 0 0,0 0 1,-1 0-1,1 0 0,0 0 0,-1 1 0,0 5 1,1-2 104,-1 0 0,0 0-1,-1 0 1,1-1 0,-1 1 0,-1 0 0,1 0 0,-1-1 0,-3 9 0,8-31-44,-1-1-1,-1 1 0,0-1 1,-1 0-1,-3-23 1,1-20-641,27 59-164,-9 3 467,-1-1 0,0 0 0,1-1-1,-1-1 1,0 0 0,29-7-1,-36 5 181,-1 0 0,1 0 0,0-1 0,-1 1 0,0-2 0,0 1 0,0-1 0,-1 0 0,1-1 0,-1 1 0,-1-1 0,1 0 0,-1-1 0,7-10 0,-4 5 194,-2-1 1,1 1 0,-2-1 0,0 0 0,0 0 0,-1-1 0,-1 0 0,0 1 0,-1-1 0,0 0 0,-1-28-1,-1 43-142,-1-1 0,1 0-1,0 0 1,0 0 0,0 1-1,0-1 1,0 0-1,0 0 1,0 0 0,-1 1-1,1-1 1,0 0-1,0 0 1,0 0 0,0 0-1,-1 1 1,1-1 0,0 0-1,0 0 1,0 0-1,-1 0 1,1 0 0,0 0-1,0 0 1,-1 0-1,1 0 1,0 1 0,0-1-1,0 0 1,-1 0-1,1 0 1,0 0 0,0 0-1,-1-1 1,1 1 0,0 0-1,0 0 1,-1 0-1,1 0 1,0 0 0,0 0-1,0 0 1,-1 0-1,1 0 1,0-1 0,0 1-1,0 0 1,-1 0 0,1 0-1,0 0 1,0-1-1,0 1 1,0 0 0,0 0-1,0 0 1,-1-1-1,1 1 1,0 0 0,0 0-1,0 0 1,0-1-1,0 1 1,0 0 0,0 0-1,0-1 1,0 1 0,0 0-1,0 0 1,0-1-1,-13 18-93,-1 27 139,1 2-1,2 0 1,3 0-1,1 1 1,2 0-1,3 73 1,2-115-44,1-1 0,-1 0 0,1 0 1,1 0-1,-1 0 0,0 0 1,1 0-1,4 7 0,-6-10-31,1 0 1,-1 0-1,0 0 0,1 0 0,0-1 0,-1 1 1,1 0-1,0 0 0,-1 0 0,1-1 0,0 1 1,0 0-1,0-1 0,-1 1 0,1-1 1,0 1-1,0-1 0,0 1 0,0-1 0,0 1 1,0-1-1,0 0 0,0 0 0,0 0 0,0 1 1,0-1-1,0 0 0,0 0 0,0-1 0,0 1 1,0 0-1,0 0 0,0 0 0,0-1 0,0 1 1,0 0-1,0-1 0,0 1 0,0-1 1,1 0-1,-1 0-42,0-1 0,0 0 0,0 0 0,0 1 0,-1-1 0,1 0 0,0 0 0,-1 0 1,0 0-1,1 0 0,-1 1 0,0-1 0,0 0 0,0 0 0,0 0 0,0 0 0,0 0 0,-1 0 1,0-2-1,-10-39-824,1 26 870,-1-1 0,0 2 0,-1-1-1,-1 2 1,-29-28 0,-25-31 1562,67 74-1484,0 0-1,0 0 0,-1-1 0,1 1 0,0 0 0,0 0 0,0 0 0,0-1 0,0 1 0,0 0 0,-1 0 0,1-1 0,0 1 0,0 0 0,0 0 1,0-1-1,0 1 0,0 0 0,0 0 0,0-1 0,0 1 0,0 0 0,0 0 0,0-1 0,0 1 0,0 0 0,0 0 0,0-1 0,1 1 0,-1 0 1,0 0-1,0-1 0,0 1 0,0 0 0,0 0 0,1 0 0,-1-1 0,0 1 0,0 0 0,0 0 0,1 0 0,-1-1 0,17-3 712,28 4-843,-34 0 285,34 1-222,35-1-903,-30-8-5080,-19-4-3902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57.181"/>
    </inkml:context>
    <inkml:brush xml:id="br0">
      <inkml:brushProperty name="width" value="0.025" units="cm"/>
      <inkml:brushProperty name="height" value="0.025" units="cm"/>
    </inkml:brush>
  </inkml:definitions>
  <inkml:trace contextRef="#ctx0" brushRef="#br0">5 28 3235,'1'-6'2764,"6"-14"6791,-5 18-5543,0 12-2764,-18 353 6691,16-362-7917,0 0 0,-1 1 0,1-1 1,0 0-1,0 1 0,0-1 1,0 1-1,0-1 0,0 0 1,1 1-1,-1-1 0,0 0 0,1 1 1,-1-1-1,1 0 0,-1 0 1,1 1-1,0-1 0,-1 0 1,1 0-1,0 0 0,0 0 1,0 0-1,0 0 0,0 0 0,0 0 1,0 0-1,0 0 0,0-1 1,0 1-1,1 0 0,-1-1 1,0 1-1,0-1 0,1 1 0,-1-1 1,0 0-1,1 1 0,-1-1 1,0 0-1,1 0 0,-1 0 1,1 0-1,-1 0 0,0 0 1,1-1-1,-1 1 0,0 0 0,1-1 1,-1 1-1,0-1 0,2 0 1,4-2 26,1 0 0,-1-1 0,-1 0 0,1 0 0,-1 0 0,1-1 0,10-10 0,2-8-13,-15 17-28,0 1-1,1-1 1,0 1-1,0 0 1,1 0-1,-1 0 1,9-4-1,-14 9-8,0 0 0,1-1-1,-1 1 1,1 0-1,-1 0 1,0 0 0,1 0-1,-1 0 1,1 0-1,-1 0 1,1 0 0,-1 0-1,1 0 1,-1 0-1,0 0 1,1 0 0,-1 0-1,1 0 1,-1 0-1,1 0 1,-1 0-1,0 1 1,1-1 0,-1 0-1,1 0 1,-1 0-1,0 1 1,1-1 0,-1 0-1,0 1 1,1-1-1,-1 0 1,0 1 0,0-1-1,1 1 1,6 21-102,-4 25-57,-3-45 158,0 112 35,0-114-30,0 0 0,0 0 0,0 1 0,0-1 0,0 0 0,0 0 0,0 0 0,0 1 0,0-1 1,0 0-1,0 0 0,0 0 0,0 1 0,0-1 0,0 0 0,0 0 0,0 0 0,0 1 0,0-1 1,0 0-1,0 0 0,0 0 0,1 1 0,-1-1 0,0 0 0,0 0 0,0 0 0,0 0 1,0 1-1,0-1 0,1 0 0,-1 0 0,0 0 0,0 0 0,0 0 0,1 0 0,-1 0 0,0 0 1,0 1-1,0-1 0,1 0 0,-1 0 0,0 0 0,0 0 0,1 0 0,8-8 98,8-15-8,-11 8-84,-1 1 0,-1-1 0,0-1 1,-1 1-1,0-1 0,-1 1 0,-1-1 1,-1 1-1,0-1 0,-4-23 0,4 40-199,0 1 181,1-1 1,-1 0-1,0 0 0,0 1 1,1-1-1,-1 0 0,1 0 0,-1 0 1,1 0-1,-1 1 0,1-1 1,0 0-1,-1 0 0,1 0 1,0 0-1,0 0 0,0 0 1,0-1-1,0 1 0,0 0 0,0 0 1,0-1-1,0 1 0,0-1 1,0 1-1,1-1 0,-1 1 1,0-1-1,0 0 0,1 1 1,-1-1-1,0 0 0,2 0 0,9 1-193,0-1-1,0 0 1,0-1-1,0 0 0,0-1 1,0-1-1,-1 0 1,1 0-1,-1-1 0,1 0 1,-1-1-1,10-7 1,-13 8 52,-1 0 0,0 0 1,0-1-1,-1 0 0,1 0 1,-1-1-1,0 0 0,-1 0 1,1 0-1,-1-1 1,0 0-1,-1 0 0,0 0 1,0 0-1,0-1 0,-1 1 1,0-1-1,2-10 0,-4 17 193,-1 0-1,0 0 0,0 0 1,0 0-1,1 0 1,-1 0-1,0 0 0,0 0 1,0 0-1,0 1 1,-1-1-1,1 0 0,0 0 1,0 0-1,0 0 1,-1 0-1,1 0 0,0 1 1,-1-1-1,1 0 1,-1 0-1,1 0 0,-1 1 1,0-1-1,1 0 1,-1 1-1,1-1 0,-1 0 1,0 1-1,0-1 0,1 1 1,-1-1-1,0 1 1,0 0-1,0-1 0,0 1 1,0 0-1,1-1 1,-1 1-1,0 0 0,0 0 1,0 0-1,0 0 1,0 0-1,0 0 0,0 0 1,0 0-1,0 0 1,1 0-1,-1 1 0,0-1 1,-1 1-1,-4 0 54,1 0 0,-1 1 1,1 0-1,0 0 0,0 1 0,0-1 0,-8 6 0,-1 3 68,0 1 0,2 1-1,-1 0 1,2 0-1,-14 20 1,19-25-37,0 1-1,1 0 1,0 0 0,1 0 0,0 1-1,1-1 1,-1 1 0,2 0 0,-1 0-1,0 16 1,3-24-116,0 0 0,0 0 0,0 0 1,0 0-1,1 0 0,-1 0 0,0 0 0,1 0 0,0 0 0,0 0 0,-1 0 0,1-1 1,0 1-1,0 0 0,1 0 0,-1-1 0,0 1 0,1-1 0,-1 1 0,3 1 1,0 0 0,-1-1 1,1 0 0,0 0-1,0 0 1,0-1 0,0 1-1,1-1 1,-1 0 0,6 1-1,5 0-817,1-1-1,-1-1 1,1 0-1,24-4 1,-6-6-3461,-4-8-2209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58.505"/>
    </inkml:context>
    <inkml:brush xml:id="br0">
      <inkml:brushProperty name="width" value="0.025" units="cm"/>
      <inkml:brushProperty name="height" value="0.025" units="cm"/>
    </inkml:brush>
  </inkml:definitions>
  <inkml:trace contextRef="#ctx0" brushRef="#br0">143 1 5285,'0'0'13063,"-3"7"-11563,-5 21-436,1 0 0,1 1-1,2 0 1,-1 31 0,1 129 2380,4-152-2977,-2 14 81,3 51 336,-1-92-844,2-1 1,-1 1 0,1-1 0,1 1 0,-1-1 0,1 0 0,1 0-1,5 9 1,-9-17-39,0-1-1,0 1 0,0-1 1,0 1-1,0-1 0,1 1 1,-1 0-1,0-1 1,0 1-1,1-1 0,-1 1 1,0-1-1,1 1 0,-1-1 1,1 0-1,-1 1 1,0-1-1,1 1 0,-1-1 1,1 0-1,-1 1 0,1-1 1,-1 0-1,1 0 1,-1 1-1,1-1 0,0 0 1,-1 0-1,1 0 1,-1 0-1,1 1 0,-1-1 1,1 0-1,0 0 0,0-1 1,5-20-199,-9-36-296,-4 36 200,-1 0 0,-1 1 0,-1 1 1,0 0-1,-23-31 0,19 29-71,0 0 0,2-1-1,-19-44 1,31 65 361,0 1 0,0-1 1,0 1-1,0 0 0,0-1 1,0 1-1,0-1 0,0 1 0,0 0 1,1-1-1,-1 1 0,0 0 0,0-1 1,0 1-1,1-1 0,-1 1 1,0 0-1,1 0 0,-1-1 0,0 1 1,0 0-1,1 0 0,-1-1 0,0 1 1,1 0-1,-1 0 0,1 0 1,-1-1-1,0 1 0,1 0 0,-1 0 1,1 0-1,-1 0 0,0 0 0,1 0 1,-1 0-1,1 0 0,-1 0 1,1 0-1,23-1 90,-17 0-92,10 0 68,0-1 0,0-2 0,21-5 0,-23 4-609,1-1 1,-1-1-1,0 0 1,0-1 0,-1-1-1,15-11 1,-18 12 80,-1-1 1,0-1-1,-1 1 1,0-1-1,0-1 1,-1 0-1,12-22 1,-14 22 536,-1 0 0,-1 0 1,0 0-1,-1-1 0,4-18 0,-7 16 508,-4 14 213,-7 22-308,-1 32 611,3 1 1,-4 72-1,9 113 1366,4-213-2533,0-26 56,-1-1 1,1 1-1,0-1 1,0 1-1,0-1 1,0 0 0,0 1-1,0-1 1,0 1-1,0-1 1,0 1-1,0-1 1,0 0-1,0 1 1,0-1-1,0 1 1,0-1-1,0 1 1,1-1-1,-1 0 1,0 1-1,0-1 1,1 1-1,-1-1 1,0 0-1,0 1 1,1-1 0,-1 0-1,0 1 1,1-1-1,-1 0 1,0 0-1,1 1 1,-1-1-1,1 0 1,-1 0-1,0 0 1,1 1-1,-1-1 1,1 0-1,-1 0 1,1 0-1,-1 0 1,0 0-1,1 0 1,-1 0-1,1 0 1,-1 0 0,1 0-1,-1 0 1,0 0-1,1 0 1,-1-1-1,1 1 1,-1 0-1,1 0 1,-1 0-1,1-1 1,0 0-152,1 0 1,-1 0-1,1 0 1,-1 0-1,1 0 1,-1 0-1,0-1 1,0 1-1,0-1 1,0 1-1,0-1 1,0 1-1,1-3 1,0-4-592,0-1 0,-1 0 1,0 0-1,0 0 0,-1 1 0,-1-1 1,1 0-1,-1 0 0,-1 0 0,0 1 1,0-1-1,0 0 0,-5-8 0,2 4-222,-1-1-1,-1 1 1,0 0-1,-1 0 1,-1 0-1,-19-21 1,42 48 8430,-8-9-7068,-1 0 1,1-1-1,0 0 0,0 0 1,0 0-1,1-1 1,-1 1-1,1-2 1,10 4-1,-8-5-9,-1 1 1,1-2-1,0 0 0,0 0 1,0 0-1,0-1 0,0 0 0,0-1 1,-1 0-1,1-1 0,0 1 1,-1-2-1,0 1 0,0-1 1,14-9-1,-15 9-209,-1-1 1,0 1-1,-1-1 1,1 0-1,-1-1 1,0 1 0,0-1-1,-1 0 1,1 0-1,-1-1 1,-1 1-1,1-1 1,-1 0-1,0 0 1,-1 0-1,0 0 1,0 0-1,0-1 1,0-9-1,-2 17-161,0-1 0,1 1 0,-1 0 0,0-1 0,0 1 0,0-1 0,0 1 0,0-1 0,1 1-1,-1 0 1,0-1 0,0 1 0,0-1 0,0 1 0,0-1 0,0 1 0,-1-1 0,1 1-1,0 0 1,0-1 0,0 1 0,0-1 0,0 1 0,-1-1 0,1 1 0,0 0 0,0-1 0,-1 1-1,1 0 1,0-1 0,-1 1 0,1 0 0,0-1 0,-1 1 0,1 0 0,0 0 0,-1-1-1,1 1 1,-1 0 0,1 0 0,0 0 0,-1-1 0,1 1 0,-1 0 0,1 0 0,-1 0 0,1 0-1,-1 0 1,1 0 0,0 0 0,-1 0 0,1 0 0,-1 0 0,1 0 0,-1 1 0,1-1-1,-1 0 1,1 0 0,0 0 0,-1 0 0,1 1 0,-1-1 0,-21 22 7,17-14 83,1 0-1,-1 1 1,2-1 0,-1 1 0,1 0 0,0 0-1,1 1 1,0-1 0,1 0 0,0 1 0,0-1-1,1 1 1,1 11 0,0-20-80,0 1-1,0-1 1,-1 0 0,1 0 0,0 0-1,0 0 1,0 0 0,0 0-1,0 0 1,0 0 0,0 0 0,0-1-1,1 1 1,-1 0 0,0-1-1,0 1 1,1-1 0,-1 1 0,0-1-1,1 0 1,-1 1 0,1-1-1,-1 0 1,0 0 0,1 0 0,-1 0-1,1 0 1,-1 0 0,0-1 0,1 1-1,-1 0 1,0-1 0,1 1-1,1-2 1,46-15 136,-32 5-226,0-2 0,0 0 0,-1 0 1,21-28-1,-27 31 81,-10 11-5,0 0 0,1 0 0,-1 0 0,0 0-1,0 0 1,0 0 0,0 0 0,0-1 0,0 1-1,0 0 1,0 0 0,0 0 0,1 0 0,-1 0 0,0 0-1,0 0 1,0 0 0,0 0 0,0 0 0,0 0 0,1 0-1,-1 0 1,0 0 0,0 0 0,0-1 0,0 1-1,0 0 1,0 0 0,1 1 0,-1-1 0,0 0 0,0 0-1,0 0 1,0 0 0,0 0 0,1 0 0,-1 0 0,0 0-1,0 0 1,0 0 0,0 0 0,0 0 0,0 0-1,0 0 1,1 0 0,-1 1 0,0-1 0,0 0 0,0 0-1,0 0 1,0 0 0,0 0 0,0 0 0,0 1 0,0-1-1,0 0 1,0 0 0,0 0 0,0 0 0,0 0 0,0 0-1,0 1 1,0-1 0,0 0 0,0 0 0,2 18 32,-6 24 116,4-39-130,-1 4 51,1 0 0,-1 0 0,1 0 0,1 1 0,-1-1 0,3 11 0,-2-17-55,-1 0 0,0 0 0,1 0 0,-1 0 0,0 0 0,1 0 0,0 0 0,-1 0 0,1 0 0,0-1 0,-1 1 0,1 0 0,0 0-1,0-1 1,-1 1 0,1 0 0,0-1 0,0 1 0,0-1 0,2 2 0,-1-2-3,0 0 1,0 0-1,0 0 0,-1 0 0,1 0 0,0 0 0,0-1 1,0 1-1,0-1 0,0 1 0,0-1 0,-1 0 1,1 1-1,0-1 0,0 0 0,1-2 0,30-27-308,-30 26 185,1 0 0,-1 0 1,1 1-1,0-1 0,0 1 1,0 0-1,0 0 0,6-3 1,-10 7 75,1-1 1,-1 0 0,1 0 0,-1 1-1,1-1 1,-1 1 0,0-1 0,1 0-1,-1 1 1,0-1 0,1 1 0,-1-1-1,0 1 1,1-1 0,-1 1 0,0-1-1,0 1 1,0-1 0,0 1 0,0 0-1,1-1 1,-1 1 0,0-1-1,0 1 1,0-1 0,0 1 0,-1 0-1,1-1 1,0 2 0,0 25 41,0-22-139,0 37-1067,0-14-5405,0-21-2230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59.244"/>
    </inkml:context>
    <inkml:brush xml:id="br0">
      <inkml:brushProperty name="width" value="0.025" units="cm"/>
      <inkml:brushProperty name="height" value="0.025" units="cm"/>
    </inkml:brush>
  </inkml:definitions>
  <inkml:trace contextRef="#ctx0" brushRef="#br0">12 184 7399,'-7'5'6150,"2"-2"-64,15-3-4197,19-7-383,18-10 63,10-4-640,7-5-577,5 0-287,2 0-194,-7 5-1792,-7-3-2724,-9 0-3074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00.535"/>
    </inkml:context>
    <inkml:brush xml:id="br0">
      <inkml:brushProperty name="width" value="0.025" units="cm"/>
      <inkml:brushProperty name="height" value="0.025" units="cm"/>
    </inkml:brush>
  </inkml:definitions>
  <inkml:trace contextRef="#ctx0" brushRef="#br0">0 137 4388,'0'0'6924,"6"-10"-3812,-6 9-2983,22-39 2432,-22 38-2419,1 1 1,0 0 0,0-1-1,-1 1 1,1 0-1,0 0 1,0-1-1,0 1 1,0 0-1,0 0 1,0 0-1,1 0 1,-1 1 0,0-1-1,0 0 1,1 0-1,-1 1 1,0-1-1,1 1 1,-1-1-1,1 1 1,-1 0 0,0-1-1,1 1 1,-1 0-1,1 0 1,-1 0-1,1 0 1,-1 0-1,1 0 1,-1 1-1,3 0 1,-1 1-71,0 0 0,0 1 0,-1 0-1,0-1 1,1 1 0,-1 0 0,0 0 0,0 1 0,-1-1 0,1 0-1,1 5 1,16 49 484,-11-33-346,5 14 68,-6-13-81,1-1 1,2-1-1,0 0 1,15 25-1,-24-47-93,0 1-1,1 0 1,-1-1-1,0 1 1,1-1-1,-1 1 0,1-1 1,-1 1-1,1-1 1,0 0-1,-1 0 1,1 0-1,0 0 0,0 0 1,0 0-1,0-1 1,0 1-1,0-1 1,0 1-1,0-1 1,3 1-1,-1-2 20,0 1 0,0-1 0,-1 0 1,1 0-1,-1 0 0,1 0 0,-1 0 0,1-1 0,-1 0 0,0 1 1,4-4-1,4-4 7,0 1-1,-1-2 1,0 1 0,-1-2 0,12-15 0,-11 11-158,-2 0 0,0 0 0,-1-1 0,0 0 0,-1-1 0,-1 1-1,-1-1 1,0 0 0,-1 0 0,-1 0 0,0-1 0,-2 1 0,0-1 0,-1 1 0,-3-23 0,-1 27-4981,0 26 844,4-10 3451,1-1 0,-1 0-1,0 1 1,1-1 0,-1 0 0,0 0 0,-1 0-1,1 0 1,0 0 0,0 0 0,-3 3-1,-10-1-3961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00.910"/>
    </inkml:context>
    <inkml:brush xml:id="br0">
      <inkml:brushProperty name="width" value="0.025" units="cm"/>
      <inkml:brushProperty name="height" value="0.025" units="cm"/>
    </inkml:brush>
  </inkml:definitions>
  <inkml:trace contextRef="#ctx0" brushRef="#br0">1 15 3908,'0'0'17520,"45"-4"-16078,-1 3-129,10-3-288,5 0-577,5 3-384,-2 1-128,-2 0-1505,-9 0-1442,-16 0-2434,-6-1-2851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01.273"/>
    </inkml:context>
    <inkml:brush xml:id="br0">
      <inkml:brushProperty name="width" value="0.025" units="cm"/>
      <inkml:brushProperty name="height" value="0.025" units="cm"/>
    </inkml:brush>
  </inkml:definitions>
  <inkml:trace contextRef="#ctx0" brushRef="#br0">169 112 7079,'0'0'7591,"-11"0"-4399,4 0-2843,-6-1 422,0 1 0,0 1-1,0 0 1,1 1 0,-14 4 0,23-5-686,0 0 1,0 0 0,0 0 0,0 0 0,0 1 0,0-1 0,0 1-1,0 0 1,0 0 0,1 0 0,-1 0 0,1 1 0,-1-1 0,1 1 0,0-1-1,0 1 1,0 0 0,1 0 0,-1 0 0,1 0 0,-1 0 0,1 0 0,0 0-1,0 0 1,0 0 0,1 1 0,-1 4 0,0-5-49,1 0-1,-1-1 1,1 1 0,0 0 0,0 0 0,0 0-1,1 0 1,-1-1 0,1 1 0,-1 0 0,1 0-1,0-1 1,0 1 0,0 0 0,1-1-1,-1 1 1,1-1 0,-1 0 0,1 1 0,0-1-1,-1 0 1,5 4 0,-1-4 12,0 0 0,-1 0 0,1 0 1,0 0-1,0-1 0,0 0 0,0 0 0,1 0 0,-1 0 1,0-1-1,9-1 0,-3 1 114,0-1 1,0 0 0,0-1-1,0 0 1,-1-1-1,1-1 1,-1 1-1,0-1 1,0-1 0,15-9-1,-21 12-72,0-1 0,0 0 0,0 0 0,0 0 0,-1 0 0,1 0 0,-1-1 0,0 1 0,0-1 0,0 0 0,-1 0-1,1 0 1,-1-1 0,0 1 0,0 0 0,0-1 0,-1 0 0,0 1 0,0-1 0,0 0 0,0 1 0,-1-1 0,1 0 0,-1 0 0,-1 0 0,0-6 0,-1 6-160,0 1 1,0 0 0,-1 0-1,1 0 1,-1 0-1,0 0 1,0 1 0,-1-1-1,1 1 1,-1 0 0,1-1-1,-1 2 1,0-1 0,0 0-1,-1 1 1,1 0 0,-7-3-1,-21-13-3874,8-4-4667,18 10-722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12.375"/>
    </inkml:context>
    <inkml:brush xml:id="br0">
      <inkml:brushProperty name="width" value="0.025" units="cm"/>
      <inkml:brushProperty name="height" value="0.025" units="cm"/>
    </inkml:brush>
  </inkml:definitions>
  <inkml:trace contextRef="#ctx0" brushRef="#br0">285 0 2819,'-14'0'1537,"-1"0"-928,-2 0-353,2 0-256,-4 3-32,-2 3-64,-3 0-32,-3 2-97,4 0-767,-8 1-97,8 0 128,-6 1 448,2 0-160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13.173"/>
    </inkml:context>
    <inkml:brush xml:id="br0">
      <inkml:brushProperty name="width" value="0.025" units="cm"/>
      <inkml:brushProperty name="height" value="0.025" units="cm"/>
    </inkml:brush>
  </inkml:definitions>
  <inkml:trace contextRef="#ctx0" brushRef="#br0">1 824 4837,'0'0'7324,"3"-4"-6128,3-1-849,-1 1-1,1 0 1,0 0 0,0 0 0,0 1 0,1 0 0,-1 0 0,1 1 0,8-3 0,78-15 1030,-12 2-938,65-26 169,1 7 1,154-20-1,1 3-370,-97 13-187,172-56 25,-139 29-46,188-56 228,21-4 18,-297 99-345,20-4-305,-169 33 193,0 0 0,0-1 0,0 1 0,0 0 0,-1 0 0,1-1 0,0 1 0,0-1 0,0 1 0,0-1 0,-1 1 0,1-1 0,0 1 0,0-1 0,-1 0 0,1 1 0,0-1 0,-1 0 0,1 0 0,-1 1 0,1-1 0,-1 0 0,0 0 0,1 0 0,-1 0 0,0 0 0,1 1 0,-1-1 0,0 0 0,0 0 0,0-1 0,0-9-4250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6:33.090"/>
    </inkml:context>
    <inkml:brush xml:id="br0">
      <inkml:brushProperty name="width" value="0.025" units="cm"/>
      <inkml:brushProperty name="height" value="0.025" units="cm"/>
    </inkml:brush>
  </inkml:definitions>
  <inkml:trace contextRef="#ctx0" brushRef="#br0">15962 338 8520,'-203'-2'3973,"-253"6"-4978,-185 1 1405,354-7-431,-828-22 600,697 10-199,-639-27 29,-206-6-243,-149 38 887,-261-7-1397,-717-96-1098,1599 65 1505,-912 63 1,740 94 670,802-77-533,1 6 0,2 8 1,-283 125-1,381-143-207,1 3 1,2 2-1,1 3 0,2 2 0,-93 88 0,123-104 8,2 2-1,0 0 1,2 2-1,1 0 1,1 1-1,2 0 1,0 2 0,2 0-1,2 1 1,0 0-1,2 0 1,1 1-1,-7 59 1,12-52 18,2-1 0,2 1 1,6 52-1,-4-73-8,2 0 1,0 0-1,1-1 0,1 0 0,0 0 1,1 0-1,1-1 0,1 0 0,14 21 1,0-9 29,2 0 0,0-2 0,2-1 0,1-1 0,1-1 0,0-2 0,2-1 0,0-1 0,2-2 0,41 17 0,19 1-14,2-3 0,149 29-1,739 84-42,11-80-8,1858 15 101,-2-184 8,-38-190 281,-605 111 33,-6 9-545,-1453 52 270,-601 88-82,-1-7-1,-3-7 1,139-66 0,-281 114-31,131-67 32,-113 56 126,-1-1 1,0 0-1,-1-1 1,28-28-1,-43 37-64,1 1 0,-1-1 0,0 1 0,0-1 0,0 0 0,0 1 0,-1-1 0,1 0 0,-1 0 0,0-1 0,0 1 1,-1 0-1,1 0 0,-1 0 0,0-1 0,0 1 0,0 0 0,-1 0 0,1 0 0,-1 0 0,0-1 0,0 1 0,-1 0 0,1 0 0,-1 1 0,-3-7 0,-6-10 45,-1 0-1,-1 1 1,-25-29 0,25 32-185,-35-39 74,-2 2-1,-68-57 0,-125-80 1,178 143-265,-2 3 1,-2 3 0,-2 3-1,-1 4 1,-2 2-1,-1 4 1,-1 2-1,-2 5 1,0 2 0,-96-9-1,-152 12-6635,218 16 955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52.716"/>
    </inkml:context>
    <inkml:brush xml:id="br0">
      <inkml:brushProperty name="width" value="0.025" units="cm"/>
      <inkml:brushProperty name="height" value="0.025" units="cm"/>
    </inkml:brush>
  </inkml:definitions>
  <inkml:trace contextRef="#ctx0" brushRef="#br0">79 77 11179,'0'0'2904,"4"-9"0,28-59 3619,-48 123-4964,-18 9-1176,22-43-329,0 1-1,2 0 1,0 0 0,-10 38-1,20-59-50,0-1 0,0 0-1,0 1 1,0-1 0,0 0 0,-1 0-1,1 1 1,0-1 0,0 0-1,0 1 1,0-1 0,0 0 0,0 1-1,0-1 1,1 0 0,-1 1 0,0-1-1,0 0 1,0 1 0,0-1-1,0 0 1,0 0 0,0 1 0,1-1-1,-1 0 1,0 0 0,0 1-1,0-1 1,1 0 0,-1 0 0,0 1-1,0-1 1,1 0 0,-1 0-1,0 0 1,0 0 0,1 1 0,-1-1-1,1 0 1,15-3 156,14-14 161,1-7-296,-1-1 1,-1-1 0,-2-2 0,-1 0 0,26-36 0,-58 90-542,1-9 577,0 1 0,1 0 0,-2 35-1,6-53-49,0 1 0,1-1 0,-1 1 0,0-1 0,1 1 0,-1-1 0,0 0 0,1 1 0,-1-1 0,0 1 0,1-1 0,-1 0-1,1 1 1,-1-1 0,1 0 0,-1 1 0,1-1 0,-1 0 0,1 0 0,-1 0 0,1 1 0,-1-1 0,1 0 0,-1 0 0,1 0-1,0 0 1,-1 0 0,1 0 0,-1 0 0,1 0 0,-1 0 0,1 0 0,-1 0 0,1 0 0,0-1 0,24-5 364,-7-3-326,1 0 0,-1-2 0,0 0 0,-1 0 0,-1-2 0,1 0 0,-2-1 0,0-1 0,-1 0 0,-1-1 0,15-20 0,-39 56-46,2 2 0,0-1 0,2 1-1,0 0 1,-6 38 0,13-58 24,-1-1 0,1 0 0,0 0 0,0 0-1,0 1 1,-1-1 0,1 0 0,0 0 0,1 0 0,-1 1 0,0-1 0,0 0-1,0 0 1,1 1 0,-1-1 0,1 0 0,-1 0 0,1 0 0,-1 0 0,1 0-1,0 0 1,-1 0 0,1 0 0,0 0 0,0 0 0,0 0 0,0 0 0,0-1 0,1 2-1,0-2-53,0 1 0,0-1-1,1 0 1,-1 0-1,0 0 1,0 0 0,1 0-1,-1 0 1,0 0-1,0-1 1,1 1 0,-1-1-1,0 0 1,0 0-1,0 0 1,3-1 0,-1 0-502,0-1 0,0 1 1,0 0-1,-1-1 0,1 0 0,-1 0 1,0 0-1,0 0 0,0-1 1,5-6-1,-5 5-809,0-1 0,0 1 0,-1-1 0,0 0 0,0 0 0,0 0 0,1-9 0,2-15-6423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6:35.715"/>
    </inkml:context>
    <inkml:brush xml:id="br0">
      <inkml:brushProperty name="width" value="0.025" units="cm"/>
      <inkml:brushProperty name="height" value="0.025" units="cm"/>
    </inkml:brush>
  </inkml:definitions>
  <inkml:trace contextRef="#ctx0" brushRef="#br0">4103 4 7944,'-7'0'128,"-11"-1"57,7-1 122,0 1 0,1 1 0,-1 0 0,0 1 1,0 0-1,0 0 0,-10 3 0,18 0-312,-1-1 1,1 1-1,0-1 0,1 1 1,-1 0-1,0 0 0,1 0 1,0 0-1,0 1 0,0-1 1,1 1-1,-2 4 0,-3 8-14,-142 354 114,132-316-75,2 0 1,2 1-1,3 1 1,-4 113 0,13-79 255,4 0 1,4 0-1,3-1 1,47 174-1,-29-173-120,4-1 0,4-2 0,4-2 0,61 98 0,-26-64-185,116 177 1454,-133-214-978,103 111 0,27 9-335,288 403 0,-419-519-4,-3 3 0,-5 2 0,-4 3-1,66 191 1,-75-158 153,147 470-4,-155-504-228,27 149 1,-6 100 143,-42-282-117,-4-14-34,-2 0 0,-2 0-1,-3 0 1,-1 0 0,-14 63 0,-72 226 23,80-305-46,-2-1 0,-1-1-1,-1 0 1,-1 0-1,-2-2 1,-1 0-1,-22 25 1,10-17-4,-2-1-1,-2-2 1,-1-2 0,-52 36 0,14-20-2,-2-3-1,-1-4 1,-3-3-1,-151 47 1,123-55 36,-2-4-1,0-6 1,0-4 0,-220-2 0,32-14-87,-574 23 20,548 3 72,-478-24 1,348-7-7,363 11-24,0 5-1,1 3 1,-89 25 0,94-14 122,1 4 1,2 4 0,0 3-1,3 4 1,1 3-1,-106 76 1,116-67-122,27-19-202,-1-2-1,-55 29 1,96-58 70,-1 1 0,1-1 0,0 0 0,-1 1 0,1-1-1,-1 0 1,1 0 0,-1 0 0,1 0 0,0 1 0,-1-1 0,1 0 0,-1 0 0,1 0 0,-1 0 0,1 0 0,0 0 0,-1 0 0,1 0 0,-1 0 0,1 0 0,-1 0-1,1-1 1,-1 1 0,1 0 0,0 0 0,-1 0 0,1 0 0,-1-1 0,1 1 0,0 0 0,-1 0 0,1-1 0,-1 0 0,-3-14-3373,3 5 2302,-6-14-2587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6:36.123"/>
    </inkml:context>
    <inkml:brush xml:id="br0">
      <inkml:brushProperty name="width" value="0.025" units="cm"/>
      <inkml:brushProperty name="height" value="0.025" units="cm"/>
    </inkml:brush>
  </inkml:definitions>
  <inkml:trace contextRef="#ctx0" brushRef="#br0">421 32 7527,'-9'-5'433,"-1"0"0,1 1 1,-1 1-1,1-1 0,-1 1 0,0 1 0,0 0 0,-1 1 1,1 0-1,0 0 0,0 1 0,-1 0 0,-10 2 1,18 0-312,-1 0 0,1 0 0,0 0 0,-1 1 0,1-1 0,0 1 0,0 0 0,1-1 1,-1 1-1,1 1 0,-1-1 0,1 0 0,-2 5 0,-27 52 295,25-46-296,-38 79 174,-4 4-199,-46 138-1,93-231-93,0 0 1,0 0-1,0 0 1,0 0-1,1 0 0,-1 1 1,1-1-1,1 0 1,-1 0-1,0 0 1,1 1-1,0-1 0,0 0 1,0 0-1,0 0 1,1 0-1,0-1 1,0 1-1,0 0 1,0-1-1,0 1 0,1-1 1,-1 1-1,1-1 1,5 4-1,6 4 27,0 0-1,0-2 0,1 1 1,30 12-1,-32-15-30,18 6-60,0-1 1,0-2-1,1 0 1,0-3 0,1 0-1,0-2 1,0-2-1,0-1 1,0-1-1,0-2 1,62-10 0,-26-1-769,0-4 1,0-3-1,-2-3 1,98-45-1,-55 10-2074,-8-7-3144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04.185"/>
    </inkml:context>
    <inkml:brush xml:id="br0">
      <inkml:brushProperty name="width" value="0.025" units="cm"/>
      <inkml:brushProperty name="height" value="0.025" units="cm"/>
    </inkml:brush>
  </inkml:definitions>
  <inkml:trace contextRef="#ctx0" brushRef="#br0">1 237 6598,'0'0'5280,"10"7"-4698,1 1-497,0-2 1,1 1-1,0-1 0,0-1 1,0 0-1,0-1 1,1 0-1,21 3 1,45 0-20,144-4 1,83-26 491,-13 1 432,55 20 169,365 44-1,639 15-512,-553-37 587,569 15-837,8 0-392,208-39 381,-656-53-231,-395 18-57,-370 30 75,56-3 337,250-45 0,-378 42 516,-90 15-673,45-1-255,-22 2-111,1 2 0,43 9 0,25 4-3,1174 11-85,-728-55 18,-40 1 8,1221-76-277,-1686 101 365,678-40 1,6-1-16,-501 23-511,134-9-1571,-255 20-5827,-47-1 81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23.580"/>
    </inkml:context>
    <inkml:brush xml:id="br0">
      <inkml:brushProperty name="width" value="0.025" units="cm"/>
      <inkml:brushProperty name="height" value="0.025" units="cm"/>
    </inkml:brush>
  </inkml:definitions>
  <inkml:trace contextRef="#ctx0" brushRef="#br0">1 113 9513,'0'0'2594,"8"-7"-2567,-2 2-22,0 1 1,1 0-1,-1 0 1,1 0-1,0 0 0,0 1 1,0 1-1,0-1 0,0 1 1,0 0-1,12-1 0,296-11 82,-98 7-174,1191-10 2719,-723 38-2557,-214-5 672,325 21 1211,-44-2-1524,561-31 767,8-99 374,-944 55-1364,-212 34-5184,-147 6-867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27.359"/>
    </inkml:context>
    <inkml:brush xml:id="br0">
      <inkml:brushProperty name="width" value="0.025" units="cm"/>
      <inkml:brushProperty name="height" value="0.025" units="cm"/>
    </inkml:brush>
  </inkml:definitions>
  <inkml:trace contextRef="#ctx0" brushRef="#br0">0 8 3427,'0'0'13287,"9"0"-11754,189 6 2644,113-19-4569,-310 13 629,8-1-2624,-24 9-9039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27.707"/>
    </inkml:context>
    <inkml:brush xml:id="br0">
      <inkml:brushProperty name="width" value="0.025" units="cm"/>
      <inkml:brushProperty name="height" value="0.025" units="cm"/>
    </inkml:brush>
  </inkml:definitions>
  <inkml:trace contextRef="#ctx0" brushRef="#br0">0 25 10602,'0'0'10266,"10"2"-8483,78 5 184,128-5 1,-29-2-3560,-177 0 1157,61-2-4235,-66 1 3781,0 1-1,-1-2 1,1 1 0,-1 0 0,1-1-1,-1 0 1,7-4 0,12-12-6729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28.096"/>
    </inkml:context>
    <inkml:brush xml:id="br0">
      <inkml:brushProperty name="width" value="0.025" units="cm"/>
      <inkml:brushProperty name="height" value="0.025" units="cm"/>
    </inkml:brush>
  </inkml:definitions>
  <inkml:trace contextRef="#ctx0" brushRef="#br0">0 1 3171,'0'0'17088,"13"3"-15550,43 8-736,-3-1 8,-1 2 0,0 2-1,70 29 1,-120-42-815,1 0-1,-1 0 1,0 0 0,0 0 0,0 0 0,1 1 0,-1-1-1,-1 1 1,1-1 0,0 1 0,0 0 0,-1-1 0,1 1-1,-1 0 1,1 0 0,-1 0 0,0 1 0,0-1 0,0 0-1,0 0 1,0 1 0,0-1 0,-1 0 0,1 1-1,-1-1 1,1 1 0,-1-1 0,0 1 0,0-1 0,0 0-1,-1 1 1,1-1 0,0 1 0,-1-1 0,0 0 0,1 1-1,-1-1 1,0 0 0,0 1 0,0-1 0,-1 0 0,1 0-1,0 0 1,-3 2 0,-8 11-53,0 0 0,-1-1 0,-1-1 0,-24 19 0,25-21 47,-20 16-108,14-13-315,2 1-1,-1 0 1,2 1-1,0 1 1,1 0-1,-24 37 1,29-28-3656,8-3-3522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3.046"/>
    </inkml:context>
    <inkml:brush xml:id="br0">
      <inkml:brushProperty name="width" value="0.025" units="cm"/>
      <inkml:brushProperty name="height" value="0.025" units="cm"/>
    </inkml:brush>
  </inkml:definitions>
  <inkml:trace contextRef="#ctx0" brushRef="#br0">23 181 9033,'2'18'7889,"7"-8"-3892,-7-9-3852,0 0 0,-1-1 0,1 0 0,0 1-1,0-1 1,0 0 0,0 0 0,0 0 0,0 0 0,0 0 0,0 0 0,-1-1 0,1 1-1,0 0 1,0-1 0,2-1 0,5-1 37,-1-1-1,1 0 0,-1-1 1,0 0-1,0 0 0,-1-1 1,1 0-1,-1 0 1,0 0-1,-1-1 0,7-10 1,-8 11-110,0 0 1,-1 0-1,0-1 1,0 0 0,0 0-1,-1 0 1,0 0-1,-1-1 1,1 1-1,-1-1 1,-1 0-1,0 1 1,1-15-1,-2 21-59,0 0 0,0 0-1,0 0 1,0 1 0,0-1 0,0 0-1,-1 0 1,1 1 0,0-1-1,0 0 1,-1 0 0,1 1-1,0-1 1,-1 0 0,1 1-1,-1-1 1,1 0 0,-1 1-1,1-1 1,-1 1 0,1-1-1,-1 1 1,0-1 0,1 1-1,-1-1 1,0 1 0,1 0-1,-1-1 1,0 1 0,0 0-1,0-1 1,-2 1-3,0 0-1,1 0 1,-1 0-1,0 0 0,1 1 1,-1-1-1,1 1 1,-1-1-1,-4 3 1,-1 0-26,-1 1 0,1 0 1,1 0-1,-1 1 0,-7 6 0,4-2 32,2 1 0,-1 0-1,1 0 1,1 1 0,0 1-1,1-1 1,0 1 0,0 0-1,1 1 1,1-1 0,0 1-1,1 0 1,0 1 0,1-1-1,-2 26 1,5-38-11,0 0-1,0 0 1,0-1-1,0 1 1,0 0-1,0 0 1,0-1 0,0 1-1,1 0 1,-1-1-1,0 1 1,1 0-1,-1 0 1,0-1-1,1 1 1,-1-1-1,1 1 1,-1 0 0,1-1-1,-1 1 1,1-1-1,-1 1 1,1-1-1,0 0 1,-1 1-1,1-1 1,-1 1 0,1-1-1,0 0 1,0 0-1,0 1 1,31-3 249,28-19 179,-50 16-406,10-6-14,1 2-1,1 0 1,-1 1 0,1 1-1,0 1 1,1 1-1,44-3 1,-65 7-9,0 1-1,0 0 1,0 1-1,0-1 1,0 0-1,0 1 1,0-1-1,0 1 1,0-1-1,0 1 1,0 0 0,-1 0-1,1 0 1,0 0-1,0 0 1,-1 0-1,1 0 1,-1 1-1,1-1 1,-1 1-1,0-1 1,2 3 0,0 2 57,0-1 1,-1 1-1,0-1 1,0 1 0,2 11-1,5 17 251,-9-34-283,0 0-1,0 1 1,0-1-1,0 0 1,0 0-1,0 0 1,1 0-1,-1 1 1,0-1-1,0 0 1,0 0-1,0 0 1,0 0 0,0 1-1,0-1 1,0 0-1,0 0 1,1 0-1,-1 0 1,0 0-1,0 1 1,0-1-1,0 0 1,0 0-1,1 0 1,-1 0-1,0 0 1,0 0-1,0 0 1,0 0-1,1 0 1,-1 0-1,0 0 1,0 0-1,0 1 1,1-1-1,-1 0 1,0 0-1,0-1 1,0 1-1,0 0 1,1 0-1,-1 0 1,0 0-1,0 0 1,0 0-1,1 0 1,-1 0-1,0 0 1,0 0-1,0 0 1,0 0-1,1-1 1,6-12 714,2-18-255,-6 17-448,-1 0 0,-1 0 0,0 0 0,0 0 0,-1 0 0,-1 0 0,-1 0 0,0 1 0,-4-16 0,6 29-59,0 0 0,0 0 0,0 0-1,0 0 1,-1 0 0,1 0 0,0 1-1,0-1 1,0 0 0,0 0 0,0 0-1,0 0 1,0 0 0,0 0 0,-1 0 0,1 0-1,0 1 1,0-1 0,0 0 0,0 0-1,0 0 1,0 0 0,-1 0 0,1 0-1,0 0 1,0 0 0,0 0 0,0 0-1,0 0 1,-1 0 0,1 0 0,0 0-1,0 0 1,0 0 0,0 0 0,0 0-1,0 0 1,-1 0 0,1 0 0,0 0-1,0-1 1,0 1 0,0 0 0,0 0 0,0 0-1,-1 0 1,1 1-88,1-1 0,-1 1-1,0 0 1,0 0 0,1 0-1,-1-1 1,0 1 0,1 0 0,-1-1-1,0 1 1,1 0 0,-1-1 0,1 1-1,-1 0 1,1-1 0,0 1 0,-1-1-1,1 1 1,0-1 0,-1 1 0,1-1-1,0 0 1,-1 1 0,1-1-1,0 0 1,0 0 0,0 1 0,25 1-6369,-13-2-213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3.751"/>
    </inkml:context>
    <inkml:brush xml:id="br0">
      <inkml:brushProperty name="width" value="0.025" units="cm"/>
      <inkml:brushProperty name="height" value="0.025" units="cm"/>
    </inkml:brush>
  </inkml:definitions>
  <inkml:trace contextRef="#ctx0" brushRef="#br0">96 22 16047,'0'0'7063,"-8"-5"-6412,3 2-611,3 2-12,0-1 0,-1 0-1,0 1 1,1 0 0,-1-1-1,0 1 1,0 0 0,0 0-1,-5 0 1,6 1-9,1 0 1,-1 0-1,0 1 0,1-1 1,-1 1-1,1-1 0,-1 1 1,1 0-1,-1-1 0,1 1 0,-1 0 1,1 0-1,0 0 0,0 0 1,-1 0-1,1 1 0,0-1 1,0 0-1,0 0 0,0 1 0,0-1 1,1 1-1,-1-1 0,0 1 1,1-1-1,-2 3 0,0 1 114,-1 0 0,1 0-1,0 0 1,0 0-1,1 1 1,-1-1 0,1 1-1,1 0 1,-1-1 0,1 1-1,0-1 1,0 9 0,1-13-127,0 0 0,0 0 1,0 0-1,-1 0 0,1-1 1,0 1-1,0 0 0,0-1 1,0 1-1,0-1 0,0 1 1,0-1-1,0 1 0,1-1 1,-1 0-1,0 1 0,0-1 1,0 0-1,0 0 0,0 0 1,1 0-1,-1 0 0,0 0 1,0 0-1,0 0 1,2-1-1,32-8 138,-30 6-127,0 0 1,-1 0 0,1 0-1,-1-1 1,8-8 0,-9 8-12,0 1 0,0 0 0,1 0-1,-1 0 1,1 0 0,0 0 0,0 1 0,0 0 0,6-3 0,-9 6-17,0-1 0,-1 1 0,1 0 1,0 0-1,-1 0 0,1 0 0,-1 0 0,1 0 0,-1 0 0,0 0 0,0 0 1,1 1-1,-1-1 0,0 0 0,0 0 0,0 0 0,0 0 0,0 0 0,0 0 1,0 0-1,-1 0 0,1 2 0,0 3-11,4 76 4,-1 142 829,-4-199-471,-2-1 1,0 0-1,-1 0 1,-2 0-1,0 0 1,-19 42-1,24-64-303,1 0 1,-1 0-1,0-1 0,0 1 1,0 0-1,0-1 0,0 1 1,0 0-1,0-1 0,-1 1 1,1-1-1,-1 0 0,1 1 0,-1-1 1,-2 2-1,3-3-23,1 0 0,-1-1 0,0 1-1,1 0 1,-1 0 0,1 0 0,-1-1 0,1 1 0,-1 0 0,1 0 0,-1-1-1,1 1 1,-1-1 0,1 1 0,-1 0 0,1-1 0,-1 1 0,1-1-1,0 1 1,-1-1 0,1 1 0,0-1 0,-1 1 0,1-1 0,0 0-1,0 1 1,0-1 0,-1 1 0,1-1 0,0-1 0,-2-8 14,0 0 1,0-1-1,1 0 1,0-13-1,2-3-73,2 1 0,0 0 0,2 0-1,1 0 1,1 1 0,1-1 0,1 2-1,2-1 1,13-23 0,4-2-106,3 2 0,2 1-1,44-50 1,-76 96 173,-5 7-29,1 0 1,0-1 0,0 1 0,0 0 0,0 1 0,-1 5 0,1-2 136,0 0 1,1 0-1,0 0 0,0 0 1,1 0-1,0 16 0,1-24-125,0 1 1,0-1-1,1 0 0,-1 0 0,0 1 0,1-1 1,-1 0-1,1 0 0,0 1 0,0-1 0,0 0 1,0 0-1,0 0 0,0 0 0,1 0 0,-1 0 1,0-1-1,1 1 0,0 0 0,-1-1 0,1 1 1,0-1-1,0 0 0,0 1 0,0-1 0,0 0 1,0 0-1,0 0 0,0 0 0,0-1 0,1 1 1,-1-1-1,5 1 0,-3 0-502,1-1 0,0 0 1,0 0-1,0 0 0,0-1 0,0 1 0,0-1 1,7-3-1,-8 3-470,-1-1 1,1 0 0,-1 0-1,0 0 1,0-1-1,0 1 1,0-1-1,0 1 1,0-1-1,-1 0 1,4-4-1,8-15-7574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4.125"/>
    </inkml:context>
    <inkml:brush xml:id="br0">
      <inkml:brushProperty name="width" value="0.025" units="cm"/>
      <inkml:brushProperty name="height" value="0.025" units="cm"/>
    </inkml:brush>
  </inkml:definitions>
  <inkml:trace contextRef="#ctx0" brushRef="#br0">49 1 16528,'0'0'4398,"-4"9"-3026,-5 15-739,0 0-1,2 0 0,1 1 1,1-1-1,1 1 0,1 1 1,2-1-1,2 43 0,-1-66-644,0-1 0,0 1-1,1 0 1,-1-1 0,1 1 0,0-1 0,-1 1-1,1-1 1,0 1 0,0-1 0,0 1 0,0-1-1,0 0 1,0 0 0,1 1 0,-1-1-1,0 0 1,1 0 0,-1 0 0,0 0 0,1-1-1,-1 1 1,1 0 0,-1-1 0,1 1-1,0 0 1,-1-1 0,1 0 0,0 1 0,-1-1-1,1 0 1,0 0 0,-1 0 0,1 0 0,0 0-1,-1-1 1,1 1 0,0 0 0,-1-1-1,3 0 1,10-2-752,-1-1 1,1-1-1,20-9 0,-26 11 60,-6 2 668,0 0 0,-1 0 0,1 0 0,0 0 0,0 0 0,0 1 0,0-1 0,0 1 0,0-1 0,0 1 0,0 0 0,0 0 0,0 0 0,0 0 0,0 0 0,0 0 0,0 1 0,0-1 0,0 0 0,4 3 0,-5-2 80,0 0 1,-1 0-1,1 0 1,0 0-1,0 0 1,-1 1-1,1-1 1,-1 0-1,1 1 1,-1-1-1,0 0 1,1 1-1,-1-1 1,0 1-1,0-1 1,0 0-1,0 1 1,0-1-1,0 1 1,-1-1-1,1 0 1,-1 2-1,-2 8 350,0-1-1,0 0 1,-1 0-1,-1 0 1,0 0-1,-8 11 1,9-14-170,-44 54 1925,46-58-2026,-1 0 0,0 0 0,0 0 0,0 0-1,0-1 1,0 1 0,0-1 0,-1 0 0,1 0 0,-1 0 0,0-1 0,0 1 0,1-1 0,-1 0 0,-6 1 0,8-2-166,1 0 1,0-1 0,0 0-1,-1 1 1,1-1-1,0 0 1,0 1 0,0-1-1,0 0 1,0 0-1,0 0 1,0 0 0,0 0-1,0 0 1,1 0-1,-1-1 1,0 1 0,1 0-1,-1 0 1,1-1-1,-1 1 1,1 0-1,-1 0 1,1-1 0,0 1-1,0-1 1,0 1-1,0 0 1,0-2 0,-3-49-3910,3 45 2930,2-29-3761,7-4-1858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53.062"/>
    </inkml:context>
    <inkml:brush xml:id="br0">
      <inkml:brushProperty name="width" value="0.025" units="cm"/>
      <inkml:brushProperty name="height" value="0.025" units="cm"/>
    </inkml:brush>
  </inkml:definitions>
  <inkml:trace contextRef="#ctx0" brushRef="#br0">16 13 4869,'0'0'19218,"-15"-13"-25784,25 18 127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4.502"/>
    </inkml:context>
    <inkml:brush xml:id="br0">
      <inkml:brushProperty name="width" value="0.025" units="cm"/>
      <inkml:brushProperty name="height" value="0.025" units="cm"/>
    </inkml:brush>
  </inkml:definitions>
  <inkml:trace contextRef="#ctx0" brushRef="#br0">189 1 5349,'0'0'16725,"1"9"-13938,-3 19-1144,0 0 1,-13 53-1,8-46-1204,1 0-1,-1 37 1,6-43-563,0-8 198,1 0 1,4 34 0,-3-49-407,0 0 1,1 0-1,0 0 1,0 0-1,0 0 1,1 0-1,5 10 1,-19-57-4121,2 27 3638,-1 0 1,-1 0-1,0 1 1,-15-14-1,-55-43 769,72 62 394,9 8-244,-1 0 0,1 0 0,0-1 0,-1 1 0,1 0 0,0 0 0,-1 0 0,1-1 0,0 1 0,0 0 0,-1 0 0,1-1 0,0 1 0,0 0 0,0-1 0,0 1-1,-1 0 1,1-1 0,0 1 0,0 0 0,0-1 0,0 1 0,0 0 0,0-1 0,0 1 0,0 0 0,0-1 0,0 1 0,0 0 0,0-1 0,0 1 0,0 0 0,0-1 0,0 1 0,0 0 0,0-1 0,0 1-1,1 0 1,-1-1 0,0 1 0,18-9 1645,40 0-1459,-42 7 230,7-1-476,-5 1-547,-1-1-1,0-1 1,22-7 0,-27-1-3045,-15-3-4021,-9 2-2970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4.856"/>
    </inkml:context>
    <inkml:brush xml:id="br0">
      <inkml:brushProperty name="width" value="0.025" units="cm"/>
      <inkml:brushProperty name="height" value="0.025" units="cm"/>
    </inkml:brush>
  </inkml:definitions>
  <inkml:trace contextRef="#ctx0" brushRef="#br0">1 0 13100,'0'0'7207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5.407"/>
    </inkml:context>
    <inkml:brush xml:id="br0">
      <inkml:brushProperty name="width" value="0.025" units="cm"/>
      <inkml:brushProperty name="height" value="0.025" units="cm"/>
    </inkml:brush>
  </inkml:definitions>
  <inkml:trace contextRef="#ctx0" brushRef="#br0">129 42 14350,'0'0'6059,"0"-8"-3812,0 7-2180,0 0 0,0-1 0,0 1 1,0-1-1,0 1 0,0-1 0,-1 1 0,1-1 0,0 1 0,-1 0 0,1-1 0,-1 1 1,0 0-1,1-1 0,-1 1 0,0 0 0,0 0 0,0 0 0,0 0 0,0 0 1,0 0-1,0 0 0,0 0 0,0 0 0,0 0 0,-3-1 0,2 2-42,-1 0 1,0 1-1,1-1 0,-1 0 0,1 1 0,-1 0 0,1-1 0,-1 1 1,1 0-1,-1 0 0,1 1 0,0-1 0,-1 0 0,1 1 1,0 0-1,0-1 0,0 1 0,-3 4 0,-1-2-22,0 1 0,0 1-1,0 0 1,1-1 0,0 1-1,0 1 1,1-1 0,0 1-1,0 0 1,0 0 0,-3 9-1,10-15-5,1 0 0,-1-1 0,0 1-1,1-1 1,-1 1 0,1-1 0,-1 0 0,0-1-1,5 0 1,41-7-28,-40 5-10,-1 1 0,1 0 0,0 1 0,0 0 1,0 0-1,0 1 0,0 0 0,0 0 0,0 1 1,15 3-1,-22-3 32,0 0 0,-1 0 0,1 0 0,0 0 0,-1 0 0,1 1 0,-1-1 0,0 0 0,1 1 1,-1-1-1,0 1 0,0-1 0,0 1 0,0 0 0,0-1 0,0 1 0,0 0 0,-1 0 0,1 0 0,-1 0 0,1-1 0,-1 1 0,0 0 0,1 0 1,-1 0-1,0 0 0,0 0 0,-1 0 0,1 0 0,0 0 0,-1 0 0,1 0 0,-1-1 0,1 1 0,-1 0 0,-2 3 0,0 4 120,-2 0 1,1 0-1,-2 0 0,1-1 0,-10 13 0,11-17-60,-48 52 1558,48-52-1401,0 0 0,-1-1-1,1 0 1,-1 0 0,1 0 0,-1 0-1,0 0 1,0-1 0,-1 0-1,-10 2 1,16-4-199,-1 0 0,1 0 0,0 0-1,-1 0 1,1-1 0,-1 1 0,1 0 0,0 0-1,-1-1 1,1 1 0,0 0 0,-1 0 0,1-1 0,0 1-1,0 0 1,-1-1 0,1 1 0,0-1 0,0 1-1,-1 0 1,1-1 0,0 1 0,0-1 0,0 1-1,0-1 1,0 1 0,0 0 0,0-1 0,0 1 0,0-1-1,0 1 1,0-1 0,0 1 0,0-1 0,0 1-1,0 0 1,0-1 0,0 1 0,1-1 0,-1 1-1,0 0 1,0-1 0,1 0 0,7-22-381,2 12-332,1 0 0,0 0 0,0 1 0,1 0 0,0 1-1,1 0 1,0 1 0,1 1 0,15-7 0,24-16-5862,-20 9-230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5.737"/>
    </inkml:context>
    <inkml:brush xml:id="br0">
      <inkml:brushProperty name="width" value="0.025" units="cm"/>
      <inkml:brushProperty name="height" value="0.025" units="cm"/>
    </inkml:brush>
  </inkml:definitions>
  <inkml:trace contextRef="#ctx0" brushRef="#br0">51 147 13325,'0'0'6149,"-30"54"-3971,19-26-96,5 1-608,2-2-449,4-3-641,0-7-288,10-5-96,6-4-160,-5-6-545,4-2-832,-3 0-833,-2-11-1314,-6-6-2850</inkml:trace>
  <inkml:trace contextRef="#ctx0" brushRef="#br0" timeOffset="1">32 0 4228,'0'0'17328,"-8"4"-18289,20 12-2242,8 0-4035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6.175"/>
    </inkml:context>
    <inkml:brush xml:id="br0">
      <inkml:brushProperty name="width" value="0.025" units="cm"/>
      <inkml:brushProperty name="height" value="0.025" units="cm"/>
    </inkml:brush>
  </inkml:definitions>
  <inkml:trace contextRef="#ctx0" brushRef="#br0">102 272 12780,'0'0'2482,"-10"7"161,0 1-1912,0 0 0,1 0 1,-1 1-1,-14 18 0,21-23-574,0 0 0,0 0 0,0 0 0,1 1 1,-1-1-1,1 0 0,0 1 0,1 0 0,-1 0 0,1-1 0,0 1 0,0 0 0,0 0 0,1 0 1,0 0-1,0 0 0,0 0 0,2 7 0,-2-10-145,1 0 0,0 0 0,0-1 0,1 1 0,-1-1 0,0 1 0,0-1 1,1 1-1,-1-1 0,1 0 0,-1 0 0,1 0 0,0 0 0,-1 0 0,1 0 0,0 0 0,0 0 0,0-1 0,0 1 0,-1-1 1,1 1-1,0-1 0,0 0 0,0 1 0,0-1 0,0 0 0,0-1 0,0 1 0,0 0 0,3-1 0,3 0 75,0 0 0,-1-1 0,1 1 0,-1-2-1,1 1 1,11-6 0,-8 1-58,0-1-1,-1 0 1,0-1-1,0 0 1,-1 0-1,0-1 1,-1 0-1,0-1 1,0 0-1,-1 0 1,-1 0 0,0-1-1,0 0 1,6-23-1,-5 12-14,-1-1 0,-1 1 0,-2-1 0,0 0 0,-1 0 0,-2-1-1,-2-29 1,2 53-15,0-1 0,0 0 0,0 0 0,0 0 0,0 0 0,0 1 0,-1-1 0,1 0 0,-1 0 0,1 1 0,-1-1 0,0 0 0,1 1 0,-1-1 0,0 1-1,0-1 1,0 1 0,0-1 0,0 1 0,-1-1 0,1 1 0,0 0 0,-1 0 0,1 0 0,-1 0 0,1 0 0,-1 0 0,0 0 0,1 0 0,-1 1 0,0-1 0,1 1 0,-1-1-1,0 1 1,-2-1 0,1 2-1,-1-1-1,1 1 0,-1 0 0,1 0 0,-1 0 1,1 1-1,0-1 0,0 1 0,-1 0 0,1-1 1,0 2-1,0-1 0,1 0 0,-1 0 0,0 1 1,-3 5-1,-17 19 156,-24 38 1,40-54-16,0 0-1,1 1 1,1-1 0,0 1-1,1 0 1,-6 25-1,9-36-135,1 1 0,0-1-1,0 1 1,0-1 0,0 1-1,0-1 1,0 1 0,0-1-1,0 1 1,1-1 0,-1 1-1,0-1 1,1 1 0,0-1-1,-1 1 1,1-1 0,0 0-1,-1 1 1,1-1 0,0 0-1,0 0 1,0 0 0,2 2-1,0-1 8,0 0 0,0-1 0,0 1 1,0-1-1,0 0 0,0 1 0,0-1 0,1-1 0,-1 1 0,6 0 0,9 0-235,1-1 0,-1 0-1,24-5 1,-28 4-365,4-2-240,49 0-3106,-65 2 3838,-1 2-1,1-1 0,0 0 1,0 0-1,0 0 0,0 1 0,-1-1 1,1 1-1,0 0 0,0-1 0,-1 1 1,1 0-1,0 0 0,-1 0 0,1 0 1,-1 0-1,1 1 0,-1-1 0,0 0 1,1 1-1,-1-1 0,0 1 0,0-1 1,0 1-1,0-1 0,0 1 0,-1 0 1,2 3-1,0 4 226,-2 1 0,1-1 0,-1 1 0,0 0 0,-1 0 0,0-1 0,-1 1 0,0-1-1,-6 17 1,-1 12-787,8-30-3701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7.092"/>
    </inkml:context>
    <inkml:brush xml:id="br0">
      <inkml:brushProperty name="width" value="0.025" units="cm"/>
      <inkml:brushProperty name="height" value="0.025" units="cm"/>
    </inkml:brush>
  </inkml:definitions>
  <inkml:trace contextRef="#ctx0" brushRef="#br0">89 152 14862,'0'0'3507,"-7"-1"-1387,4 1-2027,0 0 1,0 0-1,0 0 1,0 0 0,1 1-1,-1-1 1,0 1-1,0 0 1,0 0 0,0 0-1,1 0 1,-1 0-1,1 1 1,-1-1-1,1 1 1,-1-1 0,1 1-1,0 0 1,0 0-1,0 0 1,0 0-1,0 1 1,0-1 0,0 0-1,1 1 1,-1-1-1,1 1 1,0 0 0,0-1-1,0 1 1,0 0-1,0 0 1,0 3-1,-1 0-14,0-1 0,1 1 0,0 0 0,0 0 0,0 0-1,1 0 1,0 1 0,0-1 0,0 0 0,1 0 0,2 8-1,-3-12-45,0-1 0,1 0 0,0 0 0,-1 1-1,1-1 1,-1 0 0,1 0 0,0 0-1,0 0 1,0 0 0,0 0 0,0 0-1,0 0 1,0 0 0,0-1 0,0 1 0,0 0-1,0-1 1,1 1 0,-1 0 0,2 0-1,0-1 17,0 0 0,0 0 0,-1 0 0,1 0 0,0 0 0,0-1 1,0 1-1,0-1 0,-1 0 0,1 0 0,0 0 0,-1 0 0,1 0 0,2-3 0,8-3 6,-2 0 1,1-2 0,-1 1 0,0-2 0,-1 1-1,0-1 1,-1-1 0,0 0 0,-1 0 0,14-24 0,-13 18 60,0-1 0,-1 0 0,-1-1 0,-1 1 0,-1-1 0,0-1 0,2-21 0,-7 41-115,0 0 0,0 0-1,0 0 1,0 0-1,-1 0 1,1 0 0,0 0-1,0 0 1,0 0 0,0 0-1,0 0 1,0 0-1,0 0 1,0 0 0,0 0-1,0 0 1,0 0-1,-1 0 1,1 0 0,0 0-1,0 0 1,0 0-1,0 0 1,0 0 0,0 0-1,0 0 1,0 0-1,0 0 1,0 0 0,0-1-1,0 1 1,0 0-1,0 0 1,-1 0 0,1 0-1,0 0 1,0 0 0,0 0-1,0 0 1,0 0-1,0 0 1,-8 15-1,-7 25 7,15-40-7,-20 96 139,18-87-72,1-1 1,1 1-1,-1 0 1,2 0 0,-1 0-1,1 0 1,0-1-1,5 17 1,-5-23-47,1 1-1,-1-1 1,1 1 0,-1-1 0,1 0-1,0 0 1,0 0 0,0 0 0,0 0 0,0 0-1,1 0 1,-1-1 0,0 1 0,1-1-1,-1 1 1,1-1 0,0 0 0,-1 0-1,1-1 1,0 1 0,0 0 0,-1-1-1,1 1 1,0-1 0,0 0 0,0 0 0,0 0-1,0-1 1,-1 1 0,1-1 0,3 0-1,3-1 5,-1 0 0,0 0 0,0-1 0,0 0 0,0 0-1,-1-1 1,1 0 0,-1 0 0,9-7 0,-9 5-50,-2 1 1,1-1-1,-1 0 1,0 0-1,0-1 1,-1 0-1,1 0 1,-2 0-1,1 0 1,-1 0-1,0-1 1,0 1-1,-1-1 1,0 0-1,-1 0 1,2-8-1,-19 49-509,15-26 561,-1-1 0,1 1-1,0-1 1,0 1-1,1 0 1,0-1 0,0 1-1,2 9 1,-2-14-11,1 0 0,0 0 0,0-1 1,0 1-1,0-1 0,0 1 0,0-1 0,0 1 1,1-1-1,-1 0 0,0 1 0,1-1 0,-1 0 1,1 0-1,-1 0 0,1 0 0,0 0 0,0-1 1,-1 1-1,1 0 0,0-1 0,0 1 0,0-1 0,-1 0 1,1 0-1,0 1 0,0-1 0,0 0 0,0-1 1,0 1-1,-1 0 0,1 0 0,0-1 0,2 0 1,3-1-30,0 0 1,0 0-1,0 0 1,0-1-1,0 0 0,-1 0 1,1-1-1,-1 0 1,0 0-1,0 0 1,-1-1-1,1 0 1,-1 0-1,0-1 1,0 1-1,-1-1 1,0 0-1,0 0 1,0 0-1,0-1 1,-1 1-1,0-1 1,-1 0-1,0 0 1,0 0-1,0 0 1,-1-1-1,1-8 1,-2 15 7,0 1 0,0 0 1,0-1-1,0 1 0,0 0 1,0-1-1,0 1 1,0 0-1,0-1 0,0 1 1,0 0-1,0-1 1,0 1-1,0 0 0,0-1 1,0 1-1,-1 0 0,1-1 1,0 1-1,0 0 1,0 0-1,-1-1 0,1 1 1,0 0-1,0 0 1,-1-1-1,1 1 0,0 0 1,0 0-1,-1 0 0,1 0 1,0-1-1,-1 1 1,1 0-1,0 0 0,-1 0 1,1 0-1,0 0 1,-1 0-1,1 0 0,0 0 1,-1 0-1,1 0 0,0 0 1,-1 0-1,1 0 1,0 0-1,-1 0 0,1 0 1,0 0-1,-1 1 0,1-1 1,0 0-1,-1 0 1,1 0-1,0 0 0,0 1 1,-1-1-1,-16 16-192,13-8 244,0 0-1,0 0 1,1 0 0,0 0 0,1 0 0,0 1-1,0-1 1,1 1 0,0 0 0,0-1 0,1 1 0,1 9-1,0-16-34,-1 0-1,1 0 1,0 0-1,1-1 1,-1 1-1,0 0 0,0-1 1,1 1-1,-1-1 1,1 0-1,-1 1 1,1-1-1,0 0 0,-1 0 1,1 0-1,0 0 1,0 0-1,0 0 1,0-1-1,-1 1 1,1-1-1,0 1 0,0-1 1,0 0-1,1 1 1,-1-1-1,0 0 1,2-1-1,31-2-1993,-33 3 1452,-1-1 0,1 1 0,0-1 1,0 0-1,0 0 0,0 1 0,-1-1 1,1-1-1,0 1 0,-1 0 1,3-3-1,6-11-5444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7.462"/>
    </inkml:context>
    <inkml:brush xml:id="br0">
      <inkml:brushProperty name="width" value="0.025" units="cm"/>
      <inkml:brushProperty name="height" value="0.025" units="cm"/>
    </inkml:brush>
  </inkml:definitions>
  <inkml:trace contextRef="#ctx0" brushRef="#br0">1 1 17777,'0'0'5733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8.069"/>
    </inkml:context>
    <inkml:brush xml:id="br0">
      <inkml:brushProperty name="width" value="0.025" units="cm"/>
      <inkml:brushProperty name="height" value="0.025" units="cm"/>
    </inkml:brush>
  </inkml:definitions>
  <inkml:trace contextRef="#ctx0" brushRef="#br0">0 156 6470,'0'0'6550,"1"-8"-2962,1-17-1441,-1 14-118,0 24 590,-1 284 382,4-278-2858,4-15 349,-6-5-444,0 0 0,-1 0 0,0 0 0,1 0 0,-1-1 0,0 1 0,1 0 0,-1-1 0,0 1 0,0-1 0,0 1 0,0-1 0,0 0 1,-1 1-1,1-1 0,0-2 0,6-16-18,-2-1 1,0 0-1,-1 0 1,-1-1-1,-1 1 1,-2 0-1,1-1 1,-2 1-1,-1-1 1,-1 1-1,-1 0 1,0 0-1,-8-21 1,12 42-36,0 0 0,0 0-1,0-1 1,0 1 0,0 0 0,0 0 0,0-1 0,0 1 0,0 0 0,0 0-1,-1-1 1,1 1 0,0 0 0,0-1 0,0 1 0,0 0 0,0 0 0,0 0 0,0-1-1,-1 1 1,1 0 0,0 0 0,0 0 0,0-1 0,-1 1 0,1 0 0,0 0 0,0 0-1,-1 0 1,1-1 0,0 1 0,0 0 0,-1 0 0,1 0 0,0 0 0,0 0 0,-1 0-1,1 0 1,0 0 0,0 0 0,-1 0 0,1 0 0,0 0 0,0 0 0,-1 0-1,1 0 1,0 0 0,-1 0 0,-6 16-144,1 24 74,5-36 79,1 0 1,0 0 0,0 1 0,0-1-1,0 0 1,1 0 0,0 0-1,0 1 1,0-1 0,0 0 0,0 0-1,1 0 1,0-1 0,3 6 0,-3-7 22,0 0 1,0 0 0,0-1-1,1 1 1,-1 0 0,0-1 0,1 0-1,-1 0 1,1 1 0,0-2 0,-1 1-1,1 0 1,0 0 0,-1-1 0,1 1-1,0-1 1,0 0 0,0 0 0,-1 0-1,1 0 1,0-1 0,0 1 0,2-2-1,3 0 30,0 0 0,-1-1 0,1 0 0,-1 0 1,0-1-1,0 0 0,0 0 0,0-1 0,-1 0 0,0 0 0,0 0 0,0-1 0,0 0 0,-1 0 0,0 0 0,0-1 0,4-8 0,2-4-15,0-1 1,-1 0-1,-2-1 0,13-41 1,-23 78-210,1 1 1,0 0-1,3 30 1,0 22 202,-6-24-32,0 57 98,4-96-89,0 1 1,0-1-1,1 0 1,0 1 0,1-1-1,-1 0 1,1 0 0,0 0-1,1 0 1,-1 0 0,1-1-1,4 7 1,-4-9-136,0 0 1,0-1-1,0 1 0,0-1 1,0 1-1,1-1 1,-1 0-1,0 0 1,1-1-1,0 1 0,-1-1 1,1 0-1,0 0 1,0 0-1,0 0 0,0-1 1,0 1-1,7-1 1,-8 0-360,-1 0-1,1-1 1,-1 1 0,1-1 0,0 0 0,-1 1 0,1-1 0,-1 0 0,0 0 0,1-1 0,-1 1 0,0 0 0,1-1-1,-1 0 1,0 1 0,0-1 0,-1 0 0,3-2 0,11-20-9881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8.447"/>
    </inkml:context>
    <inkml:brush xml:id="br0">
      <inkml:brushProperty name="width" value="0.025" units="cm"/>
      <inkml:brushProperty name="height" value="0.025" units="cm"/>
    </inkml:brush>
  </inkml:definitions>
  <inkml:trace contextRef="#ctx0" brushRef="#br0">86 21 14606,'0'0'2941,"-8"6"6,5-5-2680,-8 7 436,1 1 0,-1 0 1,1 0-1,-9 13 0,17-21-625,1 1 1,0 0-1,-1 0 0,1 0 0,0-1 0,0 1 0,0 0 1,1 0-1,-1 0 0,0 0 0,1 1 0,-1-1 1,1 0-1,0 0 0,0 0 0,0 3 0,0-3-62,1-1 0,0 1 0,0-1 0,-1 1 0,1-1 0,0 1-1,1-1 1,-1 1 0,0-1 0,0 0 0,0 0 0,1 0 0,-1 0 0,1 0-1,-1 0 1,1 0 0,-1 0 0,1 0 0,-1-1 0,1 1 0,0 0 0,-1-1 0,1 0-1,2 1 1,3 1 83,0-1 0,-1 0-1,1 0 1,0-1 0,0 0-1,0 0 1,0-1 0,0 1-1,0-2 1,0 1 0,-1-1-1,1 0 1,0 0 0,10-6-1,-13 7-50,0-2-1,-1 1 0,1 0 0,0-1 0,-1 1 0,0-1 0,1 0 0,-1 0 0,0-1 0,-1 1 1,1-1-1,0 1 0,-1-1 0,0 0 0,0 0 0,0 0 0,-1 0 0,1 0 0,-1 0 0,0 0 0,0-1 1,0 1-1,0-8 0,-1 10 0,-1 0 0,1 0 1,0 0-1,-1 0 0,0 0 1,1 0-1,-1 1 0,0-1 1,0 0-1,0 0 0,0 1 1,0-1-1,0 1 0,0-1 1,-1 1-1,1-1 0,0 1 0,-1 0 1,1 0-1,-1 0 0,0 0 1,1 0-1,-1 0 0,0 0 1,0 0-1,0 1 0,1-1 1,-5 0-1,1-1-42,-1 1 1,1 0-1,-1 1 0,1-1 1,-1 1-1,1 0 0,-1 0 0,1 1 1,-9 1-1,14-2-45,-1 0 0,0 0 0,1 1 0,-1-1 0,1 0 0,-1 0 0,1 0 0,-1 0-1,1 1 1,-1-1 0,1 0 0,-1 0 0,1 1 0,0-1 0,-1 0 0,1 1 0,-1-1 0,1 1 0,0-1 0,-1 0 0,1 1 0,0-1 0,-1 1 0,1-1-1,0 1 1,0-1 0,0 1 0,-1-1 0,1 1 0,0-1 0,0 1 0,0-1 0,0 1 0,0 0 0,0-1 0,0 1 0,0-1 0,0 1 0,0-1-1,0 1 1,0-1 0,0 1 0,1-1 0,-1 1 0,0-1 0,0 1 0,1-1 0,-1 1 0,0-1 0,1 1 0,0 0-465,0 1 0,0-1-1,0 0 1,0 0 0,1 0 0,-1 1 0,0-1 0,0-1 0,1 1-1,-1 0 1,1 0 0,-1 0 0,1-1 0,-1 1 0,1-1 0,0 1-1,2-1 1,17 1-9622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9.519"/>
    </inkml:context>
    <inkml:brush xml:id="br0">
      <inkml:brushProperty name="width" value="0.025" units="cm"/>
      <inkml:brushProperty name="height" value="0.025" units="cm"/>
    </inkml:brush>
  </inkml:definitions>
  <inkml:trace contextRef="#ctx0" brushRef="#br0">162 165 7495,'0'0'13058,"-10"-7"-11190,-35-21-773,43 27-1032,-1 1 1,0-1-1,0 0 1,1 1 0,-1 0-1,0-1 1,0 1-1,0 0 1,1 1 0,-1-1-1,0 0 1,0 1-1,0-1 1,1 1 0,-1 0-1,0 0 1,1 0-1,-1 0 1,1 1 0,-1-1-1,1 1 1,0-1-1,-1 1 1,1 0 0,0 0-1,-2 3 1,0-2-36,1 1 0,0-1 0,0 1 0,0-1 0,0 1 0,1 0 0,0 0-1,0 0 1,0 1 0,0-1 0,0 0 0,1 1 0,-2 8 0,3-13-25,0 1 0,0-1 0,0 0-1,0 1 1,0-1 0,0 0 0,0 1-1,0-1 1,0 0 0,0 1 0,1-1-1,-1 0 1,0 1 0,0-1 0,0 0-1,0 1 1,0-1 0,1 0 0,-1 0-1,0 1 1,0-1 0,1 0 0,-1 0-1,0 1 1,0-1 0,1 0 0,-1 0-1,0 0 1,0 1 0,1-1 0,-1 0-1,0 0 1,1 0 0,-1 0 0,0 0-1,1 0 1,-1 0 0,0 0 0,1 0-1,17-5 147,13-16 30,-21 9-161,0 0 0,0 0 0,-1-1 1,10-21-1,-24 108-611,-4 26 1003,5 125 0,3-58-109,-5-124-202,6-42-94,-1 0 0,1 0-1,0 0 1,0 0 0,0 0 0,-1 0 0,1 0 0,0 0-1,-1 0 1,1 0 0,-1 0 0,1 0 0,-1 0 0,0-1-1,1 1 1,-1 0 0,0 0 0,0 0 0,1-1 0,-1 1-1,0-1 1,0 1 0,0 0 0,0-1 0,0 0 0,0 1-1,0-1 1,0 1 0,0-1 0,0 0 0,0 0 0,0 0-1,0 0 1,0 0 0,0 0 0,-2 0 0,1-1 14,1 0-1,-1-1 1,1 1-1,-1-1 1,1 0 0,0 1-1,-1-1 1,1 0 0,0 0-1,0 1 1,0-1 0,1 0-1,-1 0 1,0 0 0,1 0-1,-1 0 1,1 0 0,0-1-1,-1-3 1,-3-49 45,4 49-42,-1-22-30,1 1 0,2 0 0,1 0 0,1 0 0,1 0 0,1 0 0,1 1 0,2 0 0,1 1 0,0-1 0,27-42 0,28-29-216,-45 70 96,-1-1 0,-1 0-1,22-49 1,-36 54-9,-4 23 130,0-1 1,0 1 0,0 0 0,-1 0-1,1 0 1,0-1 0,0 1 0,0 0 0,-1 0-1,1 0 1,0-1 0,0 1 0,-1 0 0,1 0-1,0 0 1,0 0 0,-1 0 0,1-1-1,0 1 1,0 0 0,-1 0 0,1 0 0,0 0-1,-1 0 1,1 0 0,0 0 0,-1 0-1,1 0 1,0 0 0,0 0 0,-1 0 0,1 0-1,0 1 1,0-1 0,-1 0 0,1 0 0,0 0-1,-1 0 1,-2 2-16,-1 0 0,1 0 1,0 0-1,0 1 0,0-1 0,0 1 0,0 0 0,-4 5 1,-1 2 79,1 0 1,1 0 0,0 1 0,0 0-1,1 0 1,1 0 0,0 1-1,0 0 1,1 0 0,0 0 0,1 0-1,1 0 1,0 0 0,1 22-1,1-31-43,-1-1 0,1 0 0,-1 1 0,1-1 0,0 0 0,0 0 0,0 1-1,0-1 1,0 0 0,1 0 0,-1 0 0,0 0 0,1 0 0,0-1 0,-1 1 0,1 0-1,0-1 1,0 1 0,0-1 0,0 0 0,0 0 0,0 1 0,1-1 0,-1-1-1,0 1 1,0 0 0,1 0 0,-1-1 0,1 0 0,-1 1 0,0-1 0,1 0 0,-1 0-1,3 0 1,3 0 5,0 0-1,0-1 1,0 0-1,0 0 1,0-1-1,-1 0 0,1 0 1,0 0-1,10-6 1,-8 1-10,0 1 0,0-2 0,-1 1 0,0-1 0,0-1 0,-1 0 0,10-13-1,-13 15-3,-1 1-1,1-1 1,-1 0-1,-1 0 0,1 0 1,-1-1-1,0 1 0,-1-1 1,0 0-1,0 0 1,-1 0-1,1-8 0,-19 69 59,15-44-40,0 1 180,-1 1 0,1 0-1,1 0 1,0 15 0,1-24-180,0 0 0,0-1-1,0 1 1,0 0 0,0-1 0,1 1 0,-1 0 0,1-1-1,-1 1 1,1 0 0,-1-1 0,1 1 0,0-1-1,0 1 1,0-1 0,0 0 0,0 1 0,0-1 0,0 0-1,0 0 1,1 1 0,-1-1 0,0 0 0,1 0 0,-1-1-1,1 1 1,-1 0 0,1 0 0,-1-1 0,1 1 0,0-1-1,-1 1 1,1-1 0,0 0 0,2 1 0,0-1-288,0 0 0,-1 1 0,1-2 0,0 1 0,-1 0 0,1-1 0,-1 1 0,7-3 0,-9 2-89,1 0 0,-1 1 0,0-1 0,1 0 0,-1 0 0,0 0 0,0 0 0,0 0 0,0 0 0,0-1 0,0 1 0,0 0 0,-1 0 0,1-1 0,1-2 0,5-16-6160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53.650"/>
    </inkml:context>
    <inkml:brush xml:id="br0">
      <inkml:brushProperty name="width" value="0.025" units="cm"/>
      <inkml:brushProperty name="height" value="0.025" units="cm"/>
    </inkml:brush>
  </inkml:definitions>
  <inkml:trace contextRef="#ctx0" brushRef="#br0">138 271 13132,'0'0'2050,"-9"1"214,3 0-2091,0-1 0,1 1 1,-1 0-1,0 0 0,1 0 1,-1 1-1,1 0 0,0 0 0,0 0 1,-1 1-1,1 0 0,1 0 1,-1 0-1,0 1 0,1-1 1,0 1-1,0 0 0,0 0 0,0 1 1,1-1-1,-1 1 0,1-1 1,0 1-1,1 0 0,-4 8 0,4-9-116,1 1 0,0-1 0,0 1-1,0-1 1,0 1 0,1 0 0,-1-1-1,1 1 1,0-1 0,1 1 0,-1 0-1,1-1 1,0 1 0,2 4 0,-3-8-6,1 0 0,-1 1 0,1-1 0,0 0 0,0 0 0,0 1 0,0-1 0,0 0 0,0 0 0,0 0 0,0 0 0,0-1 0,0 1-1,1 0 1,-1 0 0,0-1 0,1 1 0,1 0 0,0 0 66,0-1-1,0 0 0,0 1 0,0-1 1,0 0-1,0-1 0,0 1 0,-1-1 1,1 1-1,0-1 0,0 0 0,4-2 1,5-3-56,-1 0 0,0 0 0,0-1-1,-1-1 1,0 0 0,-1 0 0,1-1 0,-2 0 0,1-1 0,-1 0 0,9-16 0,1-2-162,-1-2-1,-2 0 1,13-35-1,-24 53 85,1 2 19,-1-1 0,0 0 0,-1 0 0,0 0 0,2-21 0,-5 32 0,-1 0 1,1 0 0,0-1-1,0 1 1,-1 0-1,1 0 1,0 0 0,-1 0-1,1 0 1,0 0-1,-1 0 1,1 0 0,0 0-1,-1 0 1,1 0-1,0 0 1,-1 0-1,1 0 1,0 0 0,-1 0-1,1 0 1,0 0-1,-1 0 1,1 0 0,0 1-1,0-1 1,-1 0-1,1 0 1,0 0 0,0 1-1,-1-1 1,1 1-1,-11 11-47,2 2 0,0 0 0,0 0 0,2 0 0,-1 1 0,-5 19 0,2-7 67,0 0-1,3 0 0,0 1 1,1 1-1,-3 35 0,10-63-13,0 1 0,0-1 0,-1 0 0,1 1-1,0-1 1,0 1 0,0-1 0,1 1-1,-1-1 1,0 0 0,0 1 0,1-1 0,-1 1-1,1-1 1,-1 0 0,1 1 0,0-1 0,-1 0-1,1 0 1,0 0 0,0 1 0,0-1-1,0 0 1,0 0 0,0 0 0,0-1 0,0 1-1,1 0 1,-1 0 0,0 0 0,0-1-1,1 1 1,-1-1 0,0 1 0,1-1 0,-1 1-1,1-1 1,-1 0 0,0 0 0,1 0-1,-1 0 1,1 0 0,-1 0 0,1 0 0,-1 0-1,0 0 1,1-1 0,-1 1 0,3-2 0,5 0 38,-1-1 0,0 0 0,0 0 0,0-1 0,0 0 0,0 0 0,7-7 0,3-4-33,-2 0-1,0-1 0,0-1 0,-2-1 0,24-37 1,51-108-29,-50 88 55,-24 47-33,-13 26-9,-4 6-2,-21 46-15,8-20 42,0 1 66,0 1 1,3 1 0,0 0 0,2 1-1,2 0 1,1 0 0,-5 59 0,12-92-85,0-1 0,0 0 1,1 0-1,-1 1 0,0-1 1,0 0-1,0 1 0,0-1 0,0 0 1,0 1-1,0-1 0,0 0 1,1 1-1,-1-1 0,0 0 1,0 0-1,0 1 0,1-1 1,-1 0-1,0 0 0,0 0 1,1 1-1,-1-1 0,0 0 1,0 0-1,1 0 0,-1 0 0,0 1 1,1-1-1,-1 0 0,0 0 1,1 0-1,-1 0 0,0 0 1,1 0-1,-1 0 0,0 0 1,0 0-1,1 0 0,-1 0 1,0 0-1,1 0 0,-1 0 1,0 0-1,1-1 0,-1 1 0,14-10 167,-12 6-305,0 0 1,-1-1-1,1 1 0,-1-1 0,-1 1 0,1-1 0,0 1 1,-1-1-1,0 0 0,0 1 0,-1-1 0,1 0 0,-1 1 0,0-1 1,0 1-1,0-1 0,-1 1 0,0 0 0,0-1 0,0 1 0,0 0 1,-4-5-1,-7-8-5,0 0 0,-1 1 0,-27-24 0,17 18 714,24 22-548,0-1-1,0 1 1,0 0-1,0 0 1,0 0-1,0 0 0,0 0 1,0-1-1,0 1 1,0 0-1,-1 0 1,1 0-1,0 0 0,0 0 1,1 0-1,-1-1 1,0 1-1,0 0 1,0 0-1,0 0 0,0 0 1,0 0-1,0-1 1,0 1-1,0 0 1,0 0-1,0 0 0,0 0 1,0 0-1,0 0 1,0 0-1,1-1 1,-1 1-1,0 0 0,0 0 1,0 0-1,0 0 1,0 0-1,0 0 1,0 0-1,1 0 0,-1 0 1,0 0-1,0 0 1,0 0-1,0 0 1,0 0-1,1 0 1,-1 0-1,0 0 0,0 0 1,0 0-1,0 0 1,0 0-1,1 0 1,-1 0-1,18-3 295,25 3-559,-39 0 367,35 1-351,47-1 273,-46-7-2801,-5-9-3836,-22 5-1902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39.859"/>
    </inkml:context>
    <inkml:brush xml:id="br0">
      <inkml:brushProperty name="width" value="0.025" units="cm"/>
      <inkml:brushProperty name="height" value="0.025" units="cm"/>
    </inkml:brush>
  </inkml:definitions>
  <inkml:trace contextRef="#ctx0" brushRef="#br0">1 1 10826,'0'0'8488,"8"54"-9160,11-41-2179,1-4-2370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0.220"/>
    </inkml:context>
    <inkml:brush xml:id="br0">
      <inkml:brushProperty name="width" value="0.025" units="cm"/>
      <inkml:brushProperty name="height" value="0.025" units="cm"/>
    </inkml:brush>
  </inkml:definitions>
  <inkml:trace contextRef="#ctx0" brushRef="#br0">68 292 10602,'0'0'9903,"-8"11"-8681,4-6-1148,-3 3 296,1-1 0,1 1 0,0 0 0,0 1 0,0-1 0,1 1 0,0 0 1,1 0-1,0 0 0,0 1 0,1-1 0,-1 14 0,3-21-347,0 0 0,1-1 1,0 1-1,-1 0 0,1-1 0,0 1 0,-1 0 1,1-1-1,0 1 0,0-1 0,1 1 1,-1-1-1,0 0 0,0 1 0,1-1 1,-1 0-1,0 0 0,1 0 0,-1 0 1,1 0-1,0 0 0,-1-1 0,1 1 0,0 0 1,-1-1-1,1 1 0,0-1 0,0 0 1,-1 1-1,1-1 0,0 0 0,0 0 1,0 0-1,2-1 0,6 2 44,0-1 1,0-1-1,0 0 0,0 0 1,11-4-1,-8 1-57,0-2 0,-1 1 0,0-1-1,0-1 1,-1 0 0,0-1 0,0 0 0,-1-1 0,1 0 0,-2 0 0,0-1 0,0 0-1,-1-1 1,0 0 0,0 0 0,7-19 0,-7 16-10,-1 0 0,-1-1 1,-1 0-1,0 0 0,-1-1 0,0 0 0,-1 1 1,-1-1-1,-1 0 0,0 0 0,-1 0 0,0 0 1,-5-25-1,4 38 0,1 0 0,-1 0 0,0 0 0,0 1 0,0-1 0,0 0 0,-1 0 0,1 1 0,-1-1 0,1 1 0,-1 0 0,0-1 0,0 1 0,0 0 0,0 0 0,0 0 0,-1 0 0,1 0 0,0 1 0,-1-1 0,0 1 0,1-1 0,-1 1 0,0 0 0,0 0 0,1 0 0,-1 1 0,0-1 0,0 1 0,0-1 0,0 1 0,0 0-1,0 0 1,0 1 0,-4 0 0,-3 0-5,1 1-1,0 0 0,0 1 0,0 0 1,1 1-1,-1-1 0,1 2 0,-1-1 0,1 1 1,-7 6-1,-9 8 55,-35 35-1,54-47-24,-1-1 0,1 0-1,0 1 1,0 0 0,0 0-1,1 1 1,1-1 0,-1 1-1,1 0 1,-4 15-1,7-21-23,0 0 0,0 0 0,0 0 0,0 0 0,1-1 0,-1 1 0,0 0 0,1 0 0,0 0 0,-1 0 0,1-1 0,0 1 0,0 0 0,0-1 0,0 1 0,0 0 0,0-1 0,1 1 0,-1-1 0,0 0 0,1 1 0,-1-1-1,1 0 1,0 0 0,-1 0 0,1 0 0,0 0 0,-1-1 0,1 1 0,0 0 0,0-1 0,0 1 0,2-1 0,11 4-81,-1-1 1,1 0-1,18 0 0,-21-2-144,37 3-744,-32-4 757,-1 1 1,0 0-1,1 2 1,-1 0-1,0 0 1,-1 1-1,1 1 1,15 8 0,-29-12 248,1 1 0,-1-1 1,0 1-1,0-1 1,0 1-1,-1 0 1,1 0-1,0 0 1,-1 0-1,1 0 1,-1 0-1,0 1 1,1-1-1,-1 0 1,0 1-1,0-1 1,-1 1-1,1-1 0,-1 1 1,1-1-1,-1 6 1,0 3 265,0 0 1,-1 0-1,0 0 1,-4 11-1,-1 25-285,5-47-40,1 1 0,0 0-1,0-1 1,0 1 0,0 0 0,0-1 0,0 1-1,1 0 1,-1-1 0,0 1 0,0-1-1,0 1 1,0 0 0,1-1 0,-1 1-1,0-1 1,1 1 0,-1-1 0,0 1 0,1-1-1,-1 1 1,1-1 0,-1 1 0,1-1-1,-1 0 1,1 1 0,-1-1 0,1 0 0,-1 1-1,1-1 1,-1 0 0,1 0 0,0 1-1,-1-1 1,1 0 0,-1 0 0,1 0 0,0 0-1,-1 0 1,1 0 0,0 0 0,-1 0-1,1 0 1,0 0 0,-1 0 0,1 0-1,-1-1 1,1 1 0,0 0 0,0-1 0,1 0-234,0 1 1,0-1-1,0 0 1,0 0 0,-1 0-1,1-1 1,0 1-1,0 0 1,-1-1-1,1 1 1,-1-1 0,0 1-1,1-1 1,1-3-1,2-28-9652,-5 12-1649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0.577"/>
    </inkml:context>
    <inkml:brush xml:id="br0">
      <inkml:brushProperty name="width" value="0.025" units="cm"/>
      <inkml:brushProperty name="height" value="0.025" units="cm"/>
    </inkml:brush>
  </inkml:definitions>
  <inkml:trace contextRef="#ctx0" brushRef="#br0">0 61 10954,'0'0'9417,"64"-46"-7559,-27 36-673,5 5-1025,7 5-160,3 0-320,6 0-2306,0 1-5734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1.139"/>
    </inkml:context>
    <inkml:brush xml:id="br0">
      <inkml:brushProperty name="width" value="0.025" units="cm"/>
      <inkml:brushProperty name="height" value="0.025" units="cm"/>
    </inkml:brush>
  </inkml:definitions>
  <inkml:trace contextRef="#ctx0" brushRef="#br0">1 0 3171,'0'0'19629,"2"9"-18689,5 30-281,-2 0 0,-2 1 1,-3 75-1,0-15-104,-1-97-490,1-1 1,0 1-1,1 0 0,-1-1 0,0 1 0,1 0 1,-1-1-1,1 1 0,0-1 0,0 1 0,0-1 1,0 1-1,0-1 0,1 0 0,-1 1 0,1-1 1,-1 0-1,4 3 0,-3-5-3,0 1-1,-1 0 1,1 0 0,0-1 0,0 1 0,0-1-1,0 0 1,0 0 0,0 0 0,0 0 0,0 0-1,0 0 1,0 0 0,0 0 0,0-1 0,0 1-1,0-1 1,0 0 0,0 1 0,0-1 0,-1 0-1,1 0 1,0 0 0,0 0 0,1-2 0,15-10 85,0 0 1,-2-2-1,0 1 1,0-2-1,-1 0 1,-1-1-1,13-20 1,3-9-58,39-81 1,-63 113 730,-2 1-3443,-7 8-3421,-9 12-3399,-1 3-3578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1.513"/>
    </inkml:context>
    <inkml:brush xml:id="br0">
      <inkml:brushProperty name="width" value="0.025" units="cm"/>
      <inkml:brushProperty name="height" value="0.025" units="cm"/>
    </inkml:brush>
  </inkml:definitions>
  <inkml:trace contextRef="#ctx0" brushRef="#br0">1 1 10442,'0'0'8840,"10"56"-6117,-2-36-1186,4-1-704,0-2-609,6 1-160,-1-4-608,0-3-1730,-2-6-2595,0-4-3651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2.063"/>
    </inkml:context>
    <inkml:brush xml:id="br0">
      <inkml:brushProperty name="width" value="0.025" units="cm"/>
      <inkml:brushProperty name="height" value="0.025" units="cm"/>
    </inkml:brush>
  </inkml:definitions>
  <inkml:trace contextRef="#ctx0" brushRef="#br0">0 121 10154,'0'0'12054,"5"7"-10576,-2-3-1354,0-1 0,0 1-1,0-1 1,0 0-1,1 0 1,0-1-1,-1 1 1,1-1-1,0 0 1,0 0-1,0 0 1,1 0 0,-1-1-1,0 1 1,1-1-1,-1 0 1,0-1-1,1 1 1,-1-1-1,1 0 1,0 0-1,-1 0 1,1 0-1,-1-1 1,0 0 0,1 0-1,4-2 1,-1 1-85,0-1 1,0 0 0,0 0 0,0-1 0,-1 0 0,0-1-1,1 1 1,-2-2 0,13-10 0,-16 14-27,0-1 0,0 0 0,0-1 0,0 1 0,-1 0 0,1-1-1,-1 0 1,0 1 0,0-1 0,0 0 0,-1 0 0,1 0 0,-1 0 0,0 0 0,0-1 0,0 1 0,-1 0 0,0 0 0,1-1 0,-2 1 0,1-6 0,-1 9-13,1-1 1,-1 1-1,1 0 1,-1 0-1,1-1 1,-1 1-1,0 0 1,0 0-1,1 0 1,-1 0-1,0 0 1,0 0-1,0 0 1,0 0-1,0 0 1,0 0-1,-1 1 1,1-1-1,0 0 1,0 1-1,-1-1 1,1 1-1,0-1 1,0 1-1,-1 0 0,1-1 1,0 1-1,-1 0 1,1 0-1,-1 0 1,1 0-1,0 0 1,-1 1-1,1-1 1,0 0-1,-2 1 1,-2 0-12,0 0 0,1 0 0,-1 1 0,1 0 0,-1 0 1,1 0-1,0 0 0,0 0 0,-5 5 0,1 0 16,1 1 0,0 0-1,0 0 1,1 0 0,0 1 0,1 0-1,-1 0 1,2 1 0,-1 0-1,2-1 1,-1 1 0,1 1-1,1-1 1,0 0 0,0 1 0,0 16-1,2-26 5,0 0-1,0 0 0,0 0 0,0 0 1,0 0-1,1 0 0,-1 0 0,0 0 0,1 0 1,-1 0-1,1 0 0,-1 0 0,1 0 1,-1 0-1,1 0 0,0 0 0,-1 0 1,1-1-1,0 1 0,0 0 0,-1 0 1,1-1-1,0 1 0,0-1 0,0 1 1,1 0-1,1 0 9,1 0 0,-1 0 0,0 0 1,0-1-1,1 1 0,-1-1 0,1 0 1,5 0-1,1-1 24,1 0 0,-1-1-1,1-1 1,19-6 0,-15 2-62,0-1 0,0 0 0,-1-1 0,0-1 0,17-15 0,-24 18-42,1 0 0,-1 0 1,-1 0-1,1-1 0,-1 0 0,-1-1 1,1 1-1,-2-1 0,1 0 0,3-12 0,-13 40 28,-1 0-1,2 1 1,1-1-1,0 1 0,1 31 1,2-50 22,1 1 0,-1-1 0,1 0 0,-1 1 0,1-1 0,0 0 0,-1 0 0,1 1 0,0-1 0,0 0 0,0 0-1,0 0 1,0 0 0,0 0 0,0 0 0,0 0 0,1 0 0,-1-1 0,0 1 0,1 0 0,-1-1 0,0 1 0,1-1 0,-1 1 0,0-1 0,1 0 0,-1 1 0,1-1 0,-1 0 0,1 0 0,-1 0 0,1 0 0,-1 0 0,1-1 0,-1 1 0,0 0 0,1-1 0,2 0 0,3-1-1111,0 1 0,0-1 0,0-1 0,-1 1 0,1-1 0,11-7 0,8-9-7492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2.585"/>
    </inkml:context>
    <inkml:brush xml:id="br0">
      <inkml:brushProperty name="width" value="0.025" units="cm"/>
      <inkml:brushProperty name="height" value="0.025" units="cm"/>
    </inkml:brush>
  </inkml:definitions>
  <inkml:trace contextRef="#ctx0" brushRef="#br0">211 1 8168,'0'0'11435,"-1"7"-9604,-6 59 860,-3 4-1752,4 0 1,4 118-1,3-181-1031,0 1 0,0-1 0,1 1 0,0-1 0,0 1 0,0-1 0,1 0 0,0 0 0,1 0 0,0 0 0,0-1 0,5 8 0,-6-21-3932,-4-32 419,-4 28 2651,0 0 0,-1 1 0,0-1-1,0 1 1,-2 1 0,-8-11 0,-56-53-1861,43 45 3026,7 7 752,13 14 648,1-1-1,0 0 1,1 0 0,-10-14 0,17 22-1483,0 0 1,0-1 0,0 1 0,0-1 0,0 1 0,1-1 0,-1 1-1,0-1 1,0 1 0,1 0 0,-1-1 0,0 1 0,1 0 0,-1-1 0,0 1-1,1 0 1,-1-1 0,0 1 0,1 0 0,-1-1 0,1 1 0,-1 0 0,0 0-1,1 0 1,-1 0 0,1-1 0,-1 1 0,1 0 0,-1 0 0,1 0-1,-1 0 1,1 0 0,-1 0 0,1 0 0,-1 0 0,1 0 0,-1 0 0,0 0-1,1 1 1,0-1 0,30-1 536,-27 1-127,69 2 1242,30-1-734,-78-2-1853,0-1 0,24-5 0,-48 7 471,0 0-1,0 0 0,1 0 0,-1-1 0,0 1 0,0-1 1,0 1-1,0 0 0,0-1 0,0 0 0,0 1 1,-1-1-1,1 0 0,0 1 0,0-1 0,0 0 0,-1 0 1,1 0-1,0 1 0,0-2 0,1-9-7083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2.943"/>
    </inkml:context>
    <inkml:brush xml:id="br0">
      <inkml:brushProperty name="width" value="0.025" units="cm"/>
      <inkml:brushProperty name="height" value="0.025" units="cm"/>
    </inkml:brush>
  </inkml:definitions>
  <inkml:trace contextRef="#ctx0" brushRef="#br0">0 8 20948,'0'0'4420,"42"-8"-8616,-26 8-3395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5.630"/>
    </inkml:context>
    <inkml:brush xml:id="br0">
      <inkml:brushProperty name="width" value="0.025" units="cm"/>
      <inkml:brushProperty name="height" value="0.025" units="cm"/>
    </inkml:brush>
  </inkml:definitions>
  <inkml:trace contextRef="#ctx0" brushRef="#br0">94 269 9161,'0'0'3785,"3"-11"-924,-2 8-2729,4-14 1439,-1-1 1,0 1-1,2-36 0,-6 53-1547,1-1 0,-1 1 0,0-1 0,0 0 0,0 1 1,0-1-1,0 1 0,-1-1 0,1 1 0,0-1 0,0 0 1,0 1-1,0-1 0,-1 1 0,1-1 0,0 1 0,-1-1 1,1 1-1,0-1 0,-1 1 0,1-1 0,0 1 0,-1-1 1,1 1-1,-1 0 0,1-1 0,-1 1 0,1 0 0,-1-1 0,1 1 1,-1 0-1,-19 4 223,15-2-230,1 1 0,0-1 1,0 1-1,0 0 0,1 0 1,-1 0-1,-3 5 0,0 1 62,1 0 1,0 0-1,1 0 0,0 1 1,1 0-1,0 0 0,0 0 1,1 0-1,0 1 0,1-1 1,0 1-1,1 0 0,-1 17 1,3-27-78,-1 0 1,0 0 0,1 0 0,-1 0 0,1 0 0,-1-1 0,1 1 0,-1 0 0,1 0-1,-1 0 1,1 0 0,0-1 0,0 1 0,-1 0 0,1-1 0,0 1 0,0 0 0,0-1 0,0 1-1,0-1 1,-1 1 0,1-1 0,0 0 0,0 1 0,0-1 0,0 0 0,0 0 0,1 0 0,-1 0-1,0 0 1,0 0 0,0 0 0,1 0 0,38-8 192,-21-1-196,0-2-1,-1 0 1,0-1-1,-1-1 0,-1-1 1,0 0-1,-1-1 1,0-1-1,-1 0 1,-1-1-1,0 0 1,-2-1-1,16-32 1,-9 1-3,-17 46 23,0 0-1,0 0 1,0 0-1,-1 0 1,1-1-1,-1 1 1,0 0 0,0 0-1,0-1 1,0 1-1,-1 0 1,0 0-1,-1-5 1,2 8-11,-1-1-1,1 1 1,-1 0 0,1 0 0,-1 0-1,1 0 1,-1-1 0,1 1 0,-1 0-1,1 0 1,-1 0 0,1 0-1,-1 0 1,1 0 0,-1 0 0,1 0-1,-1 1 1,1-1 0,-1 0 0,1 0-1,-1 0 1,1 0 0,-1 1-1,1-1 1,-1 0 0,1 1 0,-1-1-1,1 0 1,0 1 0,-1-1 0,1 0-1,0 1 1,-1-1 0,1 1-1,0-1 1,-1 0 0,1 1 0,0-1-1,0 1 1,0-1 0,-1 1-1,-13 20 117,5-4 32,2 0-1,0 1 0,1 0 1,1 0-1,1 0 0,0 1 1,1-1-1,1 1 0,1 0 0,2 33 1,-1-50-144,1 1 0,-1-1 0,0 0 0,1 1 0,0-1 1,-1 0-1,1 0 0,0 0 0,0 0 0,0 0 0,0 0 1,1 0-1,-1 0 0,0 0 0,1 0 0,-1-1 0,1 1 0,0 0 1,0-1-1,-1 1 0,1-1 0,0 0 0,0 0 0,0 0 0,1 0 1,-1 0-1,0 0 0,0 0 0,0-1 0,1 1 0,-1-1 1,0 0-1,1 0 0,2 0 0,0 0-313,-1 0 0,1 0 1,-1-1-1,1 0 0,-1 0 0,1 0 1,6-3-1,-7 3-485,-1-1 0,1 0 0,-1 0 0,0 0 0,1 0 0,-1-1 1,0 1-1,4-6 0,9-14-8786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5.978"/>
    </inkml:context>
    <inkml:brush xml:id="br0">
      <inkml:brushProperty name="width" value="0.025" units="cm"/>
      <inkml:brushProperty name="height" value="0.025" units="cm"/>
    </inkml:brush>
  </inkml:definitions>
  <inkml:trace contextRef="#ctx0" brushRef="#br0">94 3 12300,'0'0'5802,"-10"5"-3292,3-2-2049,-40 25 2514,45-26-2881,0 0 0,-1 0 1,1 0-1,0 0 0,0 0 0,0 0 0,0 1 1,1-1-1,-1 1 0,1-1 0,-1 1 0,1 0 1,0-1-1,0 1 0,0 0 0,1 0 0,-1 0 1,0 5-1,1-6-91,0 0-1,0 0 1,0 1 0,0-1 0,1 0 0,-1 0 0,1 0 0,-1 0-1,1 1 1,0-1 0,0 0 0,0 0 0,0 0 0,0-1 0,0 1-1,0 0 1,1 0 0,-1-1 0,1 1 0,-1 0 0,4 1 0,-3-2 3,1 1 0,0-1 0,0 0 0,-1 0 0,1-1 0,0 1 0,0 0 0,0-1 0,0 0 0,0 0 0,0 0 0,0 0 0,0 0 0,0 0 0,0-1 0,5-1 0,-1-1 7,0-1-1,0 1 0,0-1 1,-1 0-1,1-1 1,-1 0-1,0 0 0,0 0 1,-1-1-1,0 0 0,0 0 1,0 0-1,-1-1 1,0 1-1,0-1 0,0 0 1,-1 0-1,0 0 0,-1-1 1,1 1-1,1-13 1,-8 18 156,-6 10-102,-8 12-5,12-10-13,-1 1 0,2 0-1,0 1 1,0-1-1,1 1 1,0 0-1,1 0 1,0 0-1,1 1 1,-1 22-1,3-33-75,1 0 0,-1 0 0,0 0 0,1 0 0,0 0 0,-1 0 0,1 0 0,0 0 0,0-1 0,0 1 0,0 0 0,1-1 0,-1 1 0,0-1 0,1 1 0,-1-1 0,1 1 0,-1-1 0,1 0 0,0 0 0,-1 0 0,1 0 0,0 0-1,0 0 1,0 0 0,0-1 0,0 1 0,0-1 0,0 1 0,0-1 0,0 0 0,0 0 0,0 0 0,0 0 0,2 0 0,4 0-674,-1 0-1,0 0 1,1-1 0,-1 0 0,0-1-1,1 1 1,-1-1 0,0-1-1,7-2 1,17-14-5337,-3-2-2530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55.220"/>
    </inkml:context>
    <inkml:brush xml:id="br0">
      <inkml:brushProperty name="width" value="0.025" units="cm"/>
      <inkml:brushProperty name="height" value="0.025" units="cm"/>
    </inkml:brush>
  </inkml:definitions>
  <inkml:trace contextRef="#ctx0" brushRef="#br0">41 277 5701,'0'0'924,"5"-7"742,1-1-773,23-28 2585,-18 19 6965,-19 46-10008,-1 0 0,-16 36 1,16-46-241,1 1 1,0 1-1,2-1 1,0 1-1,2 0 1,-4 38-1,9-59-165,1 0 0,-1 0 0,1-1 1,-1 1-1,0 0 0,1 0 0,-1-1 0,1 1 0,-1-1 1,0 1-1,1-1 0,-1 0 0,0 1 0,1-1 0,-1 0 0,2-1 1,25-19 105,0-1 0,32-33 0,-36 31-123,1 1 1,49-33-1,-74 60-54,1-1 0,-1 1 0,0 0 0,0 0-1,-1-1 1,1 1 0,-1 0 0,0-1 0,-1 5 0,-9 23 131,-14 51-25,25-81-63,0-1 0,0 0 1,0 1-1,0-1 0,0 0 1,0 1-1,0-1 0,0 0 1,0 1-1,0-1 0,0 1 1,0-1-1,0 0 0,0 1 1,0-1-1,0 0 0,1 1 1,-1-1-1,0 0 0,0 1 1,0-1-1,1 0 0,-1 1 1,0-1-1,0 0 0,1 0 1,-1 1-1,0-1 0,0 0 1,1 0-1,-1 0 0,0 1 1,1-1-1,-1 0 0,0 0 1,1 0-1,-1 0 0,0 0 1,1 0-1,-1 0 0,1 1 1,-1-1-1,0 0 0,1 0 1,-1 0-1,0-1 0,1 1 1,-1 0-1,0 0 0,1 0 1,-1 0-1,1 0 0,-1 0 1,0 0-1,1-1 0,-1 1 1,0 0-1,0 0 0,1-1 1,-1 1-1,1 0 11,9-5 5,0 1 0,-1-2 0,1 1 0,-1-1 0,0 0 1,-1-1-1,10-10 0,54-58-500,-33 20 546,-38 54 6,-2 5-67,0 1 1,0-1 0,0 1-1,0-1 1,-1 0 0,1 0-1,-1 0 1,-4 7 0,3-7 20,1 0 0,0 1 0,0-1 0,1 0 1,-1 1-1,1-1 0,0 1 0,-1 8 1,2-13-14,0 1 0,1-1 1,-1 0-1,0 1 0,1-1 1,-1 0-1,0 0 0,1 1 1,-1-1-1,1 0 1,-1 0-1,0 0 0,1 0 1,-1 1-1,1-1 0,-1 0 1,1 0-1,-1 0 0,0 0 1,1 0-1,-1 0 1,1 0-1,-1 0 0,1 0 1,-1 0-1,1 0 0,-1-1 1,0 1-1,1 0 0,-1 0 1,1 0-1,-1-1 0,1 1 1,17-7 392,-4-2-424,0-1 0,-1 0 0,0-1 1,-1 0-1,-1-1 0,1-1 0,11-17 1,-22 29-10,0 0-115,-10 39-572,-1-13 706,5-14 4,0 0-1,1 0 0,0 0 1,0 1-1,2-1 1,-1 1-1,1 0 1,0 22-1,2-34 10,0 1 0,1-1 0,-1 1 1,0-1-1,0 1 0,1-1 0,-1 1 0,0-1 0,1 1 1,-1-1-1,1 1 0,-1-1 0,0 0 0,1 1 0,-1-1 1,1 0-1,-1 1 0,1-1 0,-1 0 0,1 0 1,-1 1-1,1-1 0,-1 0 0,1 0 0,-1 0 0,1 0 1,0 0-1,-1 0 0,1 0 0,-1 0 0,1 0 0,-1 0 1,1 0-1,-1 0 0,1 0 0,0 0 0,-1-1 0,1 1 1,0 0-1,22-10 99,-7 0-529,-2 0-1,1-2 0,-1 1 0,-1-2 0,0 0 0,-1-1 0,-1 0 0,0 0 0,0-1 0,-2-1 0,11-22 0,3-15-314,-2-1-1,15-68 0,-26 87 1369,-25 86 1431,2-11-1552,1 1 0,3 1-1,1-1 1,-4 73 0,10-81-464,1-22-17,0-1 0,1 1 1,1-1-1,-1 1 0,4 11 1,-4-21-13,0-1-1,0 0 1,0 1 0,0-1 0,0 1 0,0-1 0,0 0 0,0 1 0,0-1-1,0 0 1,0 1 0,0-1 0,0 0 0,1 1 0,-1-1 0,0 0 0,0 1-1,0-1 1,1 0 0,-1 1 0,0-1 0,0 0 0,1 0 0,-1 1 0,0-1-1,1 0 1,-1 0 0,0 0 0,1 1 0,-1-1 0,0 0 0,1 0 0,-1 0-1,0 0 1,1 0 0,-1 0 0,1 0 0,-1 0 0,0 0 0,1 0 0,-1 0 0,0 0-1,1 0 1,-1 0 0,0 0 0,1 0 0,-1 0 0,1 0 0,-1-1 0,0 1-1,1 0 1,-1 0 0,0 0 0,0 0 0,1-1 0,-1 1 0,0 0 0,1-1-1,-1 1 1,0 0 0,0 0 0,0-1 0,1 1 0,-1 0 0,0-1 0,0 1-1,0 0 1,0-1 0,1 0 0,10-25 272,-10 18-625,-1-1 0,0 1 0,-1 0 0,0-1 0,0 1 0,0 0-1,-1 0 1,-1 0 0,1 0 0,-1 0 0,-1 0 0,1 1 0,-10-15-1,6 12 251,-1-1 1,-1 1-1,1 1 0,-1 0 0,-1 0 0,0 1 0,0 0 0,-17-10 0,27 17 176,0 1 0,0-1 0,0 1 1,0-1-1,0 1 0,0 0 0,0-1 1,1 1-1,-1-1 0,0 1 0,0-1 1,1 1-1,-1 0 0,0-1 0,1 1 1,-1 0-1,0-1 0,1 1 0,-1 0 1,0 0-1,1-1 0,-1 1 0,1 0 1,-1 0-1,1-1 0,-1 1 0,0 0 1,1 0-1,-1 0 0,1 0 0,-1 0 1,1 0-1,-1 0 0,1 0 0,-1 0 0,1 0 1,-1 0-1,1 0 0,24-6 23,11-1-13,39-8 137,-70 14-683,0-1-1,0 0 0,0 0 1,0-1-1,-1 1 0,7-5 1,-5-2-2405,-5-1-1832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6.322"/>
    </inkml:context>
    <inkml:brush xml:id="br0">
      <inkml:brushProperty name="width" value="0.025" units="cm"/>
      <inkml:brushProperty name="height" value="0.025" units="cm"/>
    </inkml:brush>
  </inkml:definitions>
  <inkml:trace contextRef="#ctx0" brushRef="#br0">119 0 14478,'0'0'7564,"-8"3"-6598,4-2-877,0 1 0,1-1-1,-1 0 1,0 1-1,1 0 1,-1 0-1,1 0 1,-1 0 0,1 1-1,0-1 1,0 1-1,0 0 1,0 0 0,1 0-1,-1 0 1,1 0-1,-1 1 1,1-1-1,0 1 1,1-1 0,-1 1-1,1 0 1,-1 0-1,1 0 1,0 0-1,0 5 1,1-8-117,1 0 0,0 0 0,-1 0 0,1 0-1,0 1 1,0-1 0,-1 0 0,1 0 0,0 0 0,0-1 0,0 1 0,0 0 0,0 0 0,0 0-1,0-1 1,1 1 0,-1-1 0,0 1 0,0-1 0,1 1 0,-1-1 0,0 0 0,0 1-1,1-1 1,-1 0 0,2 0 0,46 6-559,-38-5 417,-5-1 179,0 1 0,0 0 0,0 1 0,0-1 0,-1 1 0,1 0 0,0 1 0,-1-1 0,0 1 0,7 4 0,-11-6 67,0 1 0,1-1 0,-1 0 0,0 1-1,0-1 1,0 0 0,0 1 0,0-1 0,0 1 0,-1 0 0,1-1-1,0 1 1,-1 0 0,1-1 0,-1 1 0,0 0 0,1 0 0,-1-1 0,0 1-1,0 0 1,0 0 0,-1-1 0,1 1 0,0 0 0,0 0 0,-1-1-1,0 1 1,1 0 0,-1-1 0,0 1 0,1-1 0,-1 1 0,0-1-1,0 1 1,0-1 0,-1 1 0,1-1 0,0 0 0,-2 2 0,-5 6 123,0 0 1,-1 0-1,0-1 1,-1 0-1,1-1 1,-2 0-1,1 0 1,-1-1-1,0 0 1,0-1-1,0-1 1,-1 0-1,0 0 1,1-1-1,-24 3 1,35-6-292,0 0 0,-1 0 1,1 0-1,0 0 0,0 0 1,-1 0-1,1 0 0,0 0 0,-1 0 1,1 0-1,0 0 0,-1 0 0,1 0 1,0 0-1,-1-1 0,1 1 1,0 0-1,0 0 0,-1 0 0,1 0 1,0-1-1,0 1 0,-1 0 0,1 0 1,0-1-1,0 1 0,0 0 0,0 0 1,-1-1-1,1 1 0,0 0 1,0-1-1,0 1 0,0 0 0,0-1 1,0 1-1,0 0 0,0-1 0,0 1 1,0 0-1,0 0 0,0-1 1,0 1-1,0 0 0,0-1 0,0 1 1,0 0-1,0-1 0,0-3-997,0-14-5632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7.014"/>
    </inkml:context>
    <inkml:brush xml:id="br0">
      <inkml:brushProperty name="width" value="0.025" units="cm"/>
      <inkml:brushProperty name="height" value="0.025" units="cm"/>
    </inkml:brush>
  </inkml:definitions>
  <inkml:trace contextRef="#ctx0" brushRef="#br0">44 0 14734,'0'0'5029,"-23"55"-3107,14-22-129,3 4-95,2 4-353,3 2-704,1-3-481,0-4-96,5-4-64,5-6-256,-2-8-1314,1-8-992,-4-9-545,0-1-2178,-5-17-3940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7.340"/>
    </inkml:context>
    <inkml:brush xml:id="br0">
      <inkml:brushProperty name="width" value="0.025" units="cm"/>
      <inkml:brushProperty name="height" value="0.025" units="cm"/>
    </inkml:brush>
  </inkml:definitions>
  <inkml:trace contextRef="#ctx0" brushRef="#br0">6 93 7847,'0'0'10378,"-5"-44"-7143,5 39-1345,6 5-609,16 0-352,7 0-32,6 0-192,11-1-449,2-5-192,1-2-32,2 0 0,-13 0-512,-6 0-962,-12 4-1152,-11 3-513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7.688"/>
    </inkml:context>
    <inkml:brush xml:id="br0">
      <inkml:brushProperty name="width" value="0.025" units="cm"/>
      <inkml:brushProperty name="height" value="0.025" units="cm"/>
    </inkml:brush>
  </inkml:definitions>
  <inkml:trace contextRef="#ctx0" brushRef="#br0">58 28 13453,'0'0'9032,"47"24"-7494,-5-24-353,8-9-577,4-4-383,-2 2-193,-8 0-32,-7 5-833,-14 4-1249,-16 2-993,-22 15-7751</inkml:trace>
  <inkml:trace contextRef="#ctx0" brushRef="#br0" timeOffset="1">14 285 9417,'0'0'7879,"-14"45"-5540,35-41-834,11-4 417,6 0-193,9-9-543,7-4-450,-3-1-512,-3 1-159,-9 2-130,-2 3-1184,-10 2-1057,-8-1-1730,-8-4-4420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8.064"/>
    </inkml:context>
    <inkml:brush xml:id="br0">
      <inkml:brushProperty name="width" value="0.025" units="cm"/>
      <inkml:brushProperty name="height" value="0.025" units="cm"/>
    </inkml:brush>
  </inkml:definitions>
  <inkml:trace contextRef="#ctx0" brushRef="#br0">4 0 8520,'0'0'5808,"-1"8"-2493,1-2-2871,-1 0 240,0 0 0,0 0 1,1 1-1,0-1 0,1 0 1,1 8-1,-2-12-583,1 0 0,-1 0-1,1 0 1,0 0 0,0-1 0,0 1 0,0 0-1,0-1 1,0 1 0,0 0 0,1-1-1,-1 0 1,0 1 0,1-1 0,-1 0 0,1 1-1,0-1 1,-1 0 0,1 0 0,0-1 0,0 1-1,0 0 1,-1 0 0,1-1 0,0 1-1,0-1 1,3 0 0,2 1-119,-1-1 0,1 0 0,-1-1 0,1 1 0,0-1 0,-1-1 0,1 1 1,-1-1-1,0 0 0,0-1 0,0 1 0,0-1 0,0 0 0,0-1 0,-1 1 0,1-1 0,-1-1 0,8-7 0,-5 5-157,0 1-1,0 0 1,0 0-1,1 1 1,0 0-1,17-7 0,-26 12 217,1 0-1,0 0 0,0 0 0,-1 0 0,1 1 0,0-1 0,0 0 0,-1 0 0,1 0 1,0 1-1,-1-1 0,1 0 0,0 1 0,-1-1 0,1 0 0,-1 1 0,1-1 0,0 1 0,-1-1 1,1 1-1,-1-1 0,1 1 0,-1-1 0,0 1 0,1 0 0,-1-1 0,0 1 0,1 0 1,-1-1-1,0 1 0,0 0 0,1 0 0,-1-1 0,0 1 0,0 0 0,0-1 0,0 1 0,0 0 1,0 0-1,0-1 0,-1 2 0,2 51 1529,-1-20-723,1-32-834,-1 0 0,0 0 0,1 0-1,-1 0 1,0-1 0,1 1-1,-1 0 1,1 0 0,-1 0-1,1 0 1,0-1 0,-1 1 0,1 0-1,0-1 1,0 1 0,-1-1-1,1 1 1,0 0 0,0-1 0,0 0-1,0 1 1,-1-1 0,1 1-1,0-1 1,0 0 0,0 0 0,0 0-1,0 1 1,0-1 0,0 0-1,0 0 1,0 0 0,0-1 0,0 1-1,0 0 1,0 0 0,0 0-1,0-1 1,0 1 0,-1 0 0,1-1-1,0 1 1,0-1 0,0 1-1,0-1 1,1-1 0,39-25 147,24-25-813,-60 49 553,0-1 0,1 1 1,-1 0-1,1 0 1,0 1-1,0 0 0,0 0 1,0 0-1,0 0 0,12 0 1,-17 3 107,0 0 1,0 0 0,0 0 0,-1 0 0,1 0-1,0 0 1,0 0 0,-1 0 0,1 1 0,0-1-1,-1 0 1,1 0 0,-1 1 0,0-1 0,1 0-1,-1 1 1,0-1 0,0 0 0,0 1 0,0-1-1,0 1 1,0 1 0,0 24-1212,-2-16-2389,-1-8-1324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8.404"/>
    </inkml:context>
    <inkml:brush xml:id="br0">
      <inkml:brushProperty name="width" value="0.025" units="cm"/>
      <inkml:brushProperty name="height" value="0.025" units="cm"/>
    </inkml:brush>
  </inkml:definitions>
  <inkml:trace contextRef="#ctx0" brushRef="#br0">1 0 20211,'0'0'2947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49.931"/>
    </inkml:context>
    <inkml:brush xml:id="br0">
      <inkml:brushProperty name="width" value="0.025" units="cm"/>
      <inkml:brushProperty name="height" value="0.025" units="cm"/>
    </inkml:brush>
  </inkml:definitions>
  <inkml:trace contextRef="#ctx0" brushRef="#br0">1 60 9993,'0'0'2664,"0"-9"454,0-16-1323,-1 10 2490,2 40-2411,0 26-1615,1-1 0,3 1 0,21 90 0,-26-141-254,0 1 1,0-1-1,0 1 0,0-1 1,0 1-1,0-1 1,0 1-1,0-1 1,0 1-1,1-1 0,-1 1 1,0-1-1,0 1 1,1-1-1,-1 1 1,0-1-1,1 1 0,-1-1 1,0 0-1,1 1 1,-1-1-1,1 1 0,-1-1 1,0 0-1,1 0 1,-1 1-1,1-1 1,-1 0-1,1 0 0,-1 0 1,1 1-1,-1-1 1,1 0-1,-1 0 1,1 0-1,0 0 0,-1 0 1,1 0-1,-1 0 1,1 0-1,-1 0 0,1 0 1,-1 0-1,1-1 1,-1 1-1,1 0 1,-1 0-1,1 0 0,-1-1 1,1 1-1,-1 0 1,1-1-1,-1 1 1,0 0-1,1-1 0,-1 1 1,1-1-1,-1 1 1,0 0-1,1-1 0,-1 1 1,0-2-1,24-34 725,-22 31-621,9-13 87,38-70 587,64-87-1,-97 163-1914,-16 12 984,0 0 1,1 1-1,-1-1 1,0 0-1,0 0 1,1 0-1,-1 0 1,0 1-1,0-1 1,0 0-1,1 0 1,-1 1-1,0-1 1,0 0-1,0 0 1,0 1-1,1-1 1,-1 0-1,0 0 1,0 1-1,0-1 1,0 0 0,0 1-1,0-1 1,0 0-1,0 0 1,0 1-1,0-1 1,0 0-1,0 1 1,0-1-1,0 0 1,0 0-1,0 1 1,0-1-1,0 0 1,-1 1-1,1-1 1,0 0-1,0 0 1,0 1-1,0-1 1,0 0-1,-1 0 1,1 0-1,0 1 1,0-1 0,-1 0-1,1 0 1,0 0-1,0 1 1,-1-1-1,1 0 1,-11 13-7124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0.276"/>
    </inkml:context>
    <inkml:brush xml:id="br0">
      <inkml:brushProperty name="width" value="0.025" units="cm"/>
      <inkml:brushProperty name="height" value="0.025" units="cm"/>
    </inkml:brush>
  </inkml:definitions>
  <inkml:trace contextRef="#ctx0" brushRef="#br0">0 1 7591,'0'0'10442,"9"59"-8680,3-41-353,4 0-928,5-2-321,2-4-96,9-4 32,0-8-481,0 0-928,0-17-577,0-5-1505,-9-3-1313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0.732"/>
    </inkml:context>
    <inkml:brush xml:id="br0">
      <inkml:brushProperty name="width" value="0.025" units="cm"/>
      <inkml:brushProperty name="height" value="0.025" units="cm"/>
    </inkml:brush>
  </inkml:definitions>
  <inkml:trace contextRef="#ctx0" brushRef="#br0">108 4 3748,'0'0'11546,"-8"-1"-9992,3 1-1461,2-1 53,1 0 0,-1 1 1,0-1-1,1 1 0,-1 0 0,0 0 0,1 0 0,-1 0 0,0 1 1,1-1-1,-1 1 0,0-1 0,1 1 0,-1 0 0,1 0 0,-1 0 1,1 0-1,0 1 0,-1-1 0,1 1 0,0-1 0,0 1 0,0 0 1,0 0-1,0 0 0,0 0 0,-2 4 0,-1 3 74,2 0 0,-1 0 0,1 1 0,0-1 0,1 1 0,0 0 0,1 0 0,0-1 0,0 16 0,1-24-209,0-1 1,1 1 0,-1 0-1,0-1 1,0 1-1,0-1 1,0 1 0,1 0-1,-1-1 1,0 1 0,0-1-1,1 1 1,-1-1-1,0 1 1,1-1 0,-1 1-1,1-1 1,-1 1 0,1-1-1,-1 0 1,1 1-1,-1-1 1,1 1 0,-1-1-1,1 0 1,-1 0 0,1 1-1,0-1 1,-1 0 0,1 0-1,0 0 1,-1 0-1,1 0 1,-1 0 0,1 0-1,0 0 1,-1 0 0,1 0-1,0 0 1,-1 0-1,1 0 1,-1 0 0,1-1-1,0 1 1,-1 0 0,1 0-1,-1-1 1,2 0-1,31-16 712,19-36 55,-45 43-750,1 1-1,0 0 0,1 0 1,0 1-1,0 1 1,1-1-1,15-8 1,-24 16-30,-1-1 0,1 1 1,0 0-1,-1 0 0,1-1 0,0 1 0,0 0 1,0 0-1,-1 0 0,1 0 0,0 0 1,0 0-1,0 0 0,-1 0 0,1 0 1,0 0-1,0 0 0,0 0 0,-1 0 0,1 1 1,0-1-1,0 0 0,-1 1 0,1-1 1,0 1-1,-1-1 0,1 1 0,0-1 1,0 1-1,11 26 55,-6 44 108,-5-63-157,-1-8-3,6 46 51,-6-46-46,0 1 1,1 0-1,-1-1 0,0 1 1,1 0-1,-1-1 0,0 1 0,1-1 1,-1 1-1,1-1 0,-1 1 1,1-1-1,-1 1 0,1-1 1,0 1-1,-1-1 0,1 0 0,-1 1 1,1-1-1,0 0 0,-1 0 1,2 1-1,-1-1 15,1 0-1,-1-1 1,0 1 0,1 0 0,-1 0-1,0-1 1,1 1 0,-1-1-1,0 1 1,1-1 0,-1 0 0,0 1-1,0-1 1,0 0 0,0 0-1,1-1 1,41-40 288,-38 34-325,1 1 1,0 1-1,0-1 1,1 1-1,-1 0 1,2 1-1,-1-1 0,0 1 1,1 1-1,0-1 1,0 1-1,0 1 0,10-3 1,-17 6 9,0 0 1,0 0-1,0 0 0,0 1 0,0-1 1,0 1-1,0-1 0,0 0 1,0 1-1,0 0 0,0-1 1,-1 1-1,1-1 0,0 1 0,0 0 1,-1 0-1,1-1 0,0 1 1,-1 0-1,1 0 0,0 0 1,-1 0-1,0 0 0,1 0 0,-1 0 1,1 0-1,-1 0 0,0 0 1,0 0-1,0 0 0,1 0 1,-1 0-1,0 0 0,0 0 0,-1 2 1,1 50 310,0-41-79,0-11-200,0-1 1,0 0-1,0 0 1,0 0 0,0 0-1,0 0 1,0 1-1,0-1 1,0 0 0,0 0-1,0 0 1,0 0 0,0 0-1,0 1 1,0-1-1,0 0 1,0 0 0,0 0-1,0 0 1,0 0-1,0 1 1,0-1 0,0 0-1,0 0 1,1 0-1,-1 0 1,0 0 0,0 0-1,0 0 1,0 0 0,0 1-1,0-1 1,1 0-1,-1 0 1,0 0 0,0 0-1,0 0 1,0 0-1,0 0 1,0 0 0,1 0-1,-1 0 1,0 0 0,0 0-1,0 0 1,0 0-1,0 0 1,1 0 0,-1 0-1,0 0 1,0 0-1,0 0 1,12-8 544,17-22-628,-17 17 134,-10 11-73,1-2-57,1 1 0,-1-1 0,1 0 0,0 1 0,0 0 0,0 0 0,0 0 0,0 1 0,1-1 0,-1 1 0,1 0 0,-1 0 0,1 1 0,0-1 0,0 1 0,0 0 0,0 1 0,8-1 0,-12 1 46,1 1 1,-1 0-1,0-1 1,1 1-1,-1 0 1,0 0-1,0 0 1,1 0 0,-1 0-1,0 0 1,0 1-1,0-1 1,-1 0-1,1 0 1,0 1-1,0-1 1,-1 0-1,1 1 1,-1-1-1,1 1 1,-1-1-1,1 1 1,-1-1-1,0 1 1,0-1-1,0 1 1,0 1-1,1 53 99,-2-42-45,2-14-100,-1 0 0,0 0-1,0 0 1,0-1 0,1 1-1,-1 0 1,0 0 0,0 0 0,0 0-1,1 0 1,-1 0 0,0 0-1,0 0 1,1 0 0,-1 0 0,0 0-1,0 0 1,1 0 0,-1 0-1,0 0 1,0 0 0,1 0 0,-1 0-1,0 0 1,0 0 0,1 0-1,-1 0 1,0 0 0,0 0-1,1 0 1,-1 0 0,0 1 0,0-1-1,0 0 1,1 0 0,-1 0-1,0 0 1,0 1 0,0-1 0,0 0-1,1 0 1,-1 1 0,0-1-1,0 0 1,0 0 0,0 0 0,0 1-1,0-1 1,0 0 0,0 1-1,13-24-6415,-4 0-1512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1.188"/>
    </inkml:context>
    <inkml:brush xml:id="br0">
      <inkml:brushProperty name="width" value="0.025" units="cm"/>
      <inkml:brushProperty name="height" value="0.025" units="cm"/>
    </inkml:brush>
  </inkml:definitions>
  <inkml:trace contextRef="#ctx0" brushRef="#br0">57 1 16784,'0'0'3139,"-6"7"-262,1-1-2544,-26 31 2589,29-35-2767,1 1 0,-1 0-1,0-1 1,1 1-1,0 0 1,0 0-1,0 0 1,0 0-1,0 0 1,1 0 0,-1 0-1,1 0 1,0 0-1,-1 0 1,2 4-1,-1-6-152,1 0-1,0 0 1,0 0-1,-1 0 1,1 0-1,0-1 1,0 1-1,0 0 1,0-1 0,0 1-1,0-1 1,0 1-1,0-1 1,0 1-1,0-1 1,0 0-1,0 1 1,0-1-1,1 0 1,-1 0-1,0 0 1,0 0-1,0 0 1,0 0-1,0 0 1,0 0-1,1-1 1,-1 1-1,1-1 1,35-9 59,-5-11-356,-27 17 216,0 1 0,-1-1 0,2 1-1,-1 0 1,0 0 0,0 0 0,1 1 0,0 0 0,-1 0 0,1 0-1,0 1 1,7-1 0,-12 2 85,-1 1 0,1-1 0,0 0 0,0 1 0,-1-1 0,1 1 0,0-1 0,0 1 0,-1 0 0,1-1 0,-1 1 0,1-1 0,0 1 0,-1 0 0,0 0 0,1-1 0,-1 1 0,1 0 0,-1 0 0,0 0 0,1-1 0,-1 1 0,0 0 0,0 0-1,0 0 1,0 0 0,0 0 0,0 0 0,0-1 0,0 3 0,0 35 333,-1-28-233,33-30 636,-14 2-914,39-27-1,-51 41 62,1-1-1,-1 2 1,1-1 0,0 1 0,0 0-1,1 0 1,-1 1 0,1 0-1,-1 0 1,15-1 0,-21 3 117,0 0-1,0 0 1,1 1 0,-1-1 0,0 0 0,1 1 0,-1-1-1,0 1 1,0-1 0,0 1 0,1 0 0,-1-1 0,0 1 0,0 0-1,0 0 1,0 0 0,0 0 0,0 0 0,0 0 0,-1 0 0,1 0-1,0 0 1,-1 0 0,1 0 0,0 0 0,-1 1 0,1-1-1,-1 0 1,0 0 0,1 1 0,-1-1 0,0 0 0,0 1 0,0 0-1,1 58 1172,-3-39-241,17-40-5994,-11 14 2733,9-9-4124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55.607"/>
    </inkml:context>
    <inkml:brush xml:id="br0">
      <inkml:brushProperty name="width" value="0.025" units="cm"/>
      <inkml:brushProperty name="height" value="0.025" units="cm"/>
    </inkml:brush>
  </inkml:definitions>
  <inkml:trace contextRef="#ctx0" brushRef="#br0">27 2 15407,'-13'0'1697,"3"-1"866,7 1-1026,21 0-1953,1 0-834,2 0-3458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1.814"/>
    </inkml:context>
    <inkml:brush xml:id="br0">
      <inkml:brushProperty name="width" value="0.025" units="cm"/>
      <inkml:brushProperty name="height" value="0.025" units="cm"/>
    </inkml:brush>
  </inkml:definitions>
  <inkml:trace contextRef="#ctx0" brushRef="#br0">1 91 13164,'0'0'14494,"9"2"-14264,3-1-193,1 0 1,-1-1 0,0-1-1,0 0 1,15-3-1,-24 3-34,1 0-1,0 0 1,-1 0-1,0 0 1,1-1-1,-1 1 1,0-1-1,1 0 1,-1 0-1,0 0 1,4-4-1,-6 4-2,0 1-1,0-1 1,0 0-1,0 0 1,0 0-1,0 1 1,0-1 0,0 0-1,-1 0 1,1 0-1,-1 0 1,1 0-1,-1 0 1,0 0 0,0-1-1,0 1 1,0 0-1,0 0 1,-1 0 0,1 0-1,0 0 1,-2-3-1,1 4 3,1-1 0,-1 1 0,0 0 0,0 0-1,1 0 1,-1 0 0,0 0 0,0 0 0,0 0-1,0 0 1,0 1 0,0-1 0,0 0 0,0 0 0,-1 1-1,1-1 1,0 1 0,0-1 0,-1 1 0,1 0-1,0-1 1,-1 1 0,1 0 0,0 0 0,0 0-1,-1 0 1,1 0 0,0 0 0,-1 0 0,1 0 0,0 1-1,-1-1 1,0 1 0,-2 0-9,0 0 1,0 0-1,1 0 1,-1 0-1,1 1 1,-1-1-1,1 1 0,0 0 1,0 0-1,-6 4 1,4 0 72,0-1 0,0 1 0,1 0 0,0 0 0,0 1 0,0-1 0,1 1 0,0 0 0,0 0 0,1 0 0,-1 0 0,2 1 0,-1-1 0,1 0 1,-1 14-1,3-20-61,-1 0 1,1 0 0,-1 0-1,1 0 1,0 0 0,0-1-1,-1 1 1,1 0 0,0 0 0,0-1-1,0 1 1,-1-1 0,1 1-1,0 0 1,0-1 0,0 0-1,0 1 1,0-1 0,0 0-1,0 1 1,0-1 0,0 0 0,1 0-1,-1 0 1,0 0 0,0 0-1,0 0 1,0 0 0,1 0-1,36-4 65,-26 0-289,0 0-1,-1-1 1,19-10 0,-23 11 19,0-1 0,0 2 0,0-1-1,1 1 1,0 0 0,-1 0 0,1 1 0,0 0 0,0 1 0,1 0 0,11 0 0,-19 1 245,0 1-1,0 0 1,-1 0 0,1 0-1,0 0 1,0 0 0,-1 0-1,1 0 1,0 0 0,-1 0-1,1 0 1,-1 0 0,0 0-1,1 0 1,-1 0 0,0 1-1,0-1 1,0 0 0,1 0-1,-1 0 1,0 1 0,-1-1-1,1 1 1,-1 42 945,1-32-762,0-11-219,0 0 0,0 0 0,0 0 0,0-1 0,0 1 0,1 0 0,-1 0-1,0 0 1,0-1 0,1 1 0,-1 0 0,0 0 0,1-1 0,-1 1 0,1 0 0,-1-1 0,1 1-1,-1 0 1,1-1 0,0 1 0,-1-1 0,1 1 0,0-1 0,-1 1 0,1-1 0,0 1 0,0-1-1,-1 0 1,1 0 0,0 1 0,0-1 0,-1 0 0,1 0 0,0 0 0,0 0 0,0 0 0,0 0-1,-1 0 1,1 0 0,0 0 0,0 0 0,0 0 0,0 0 0,-1-1 0,1 1 0,0 0 0,0-1-1,-1 1 1,1 0 0,0-1 0,1 0 0,44-24 170,-43 23-175,12-7 34,-6 2-162,0 1 0,1 0 0,-1 1 1,1 0-1,0 0 0,1 1 0,-1 0 1,1 1-1,-1 0 0,20-2 0,-29 5 127,-1 0 1,1 0-1,0 0 0,0 0 0,0 0 0,-1 1 1,1-1-1,0 0 0,0 0 0,-1 0 0,1 1 0,0-1 1,-1 1-1,1-1 0,0 0 0,-1 1 0,1-1 1,0 1-1,-1-1 0,1 1 0,-1 0 0,1-1 0,-1 1 1,1-1-1,-1 1 0,1 0 0,-1 0 0,0-1 1,0 1-1,1 0 0,-1 0 0,2 29 698,-2-10 140,0-20-831,0 1 0,0-1-1,1 0 1,-1 1-1,0-1 1,0 0-1,0 1 1,1-1-1,-1 0 1,0 0-1,1 1 1,-1-1-1,0 0 1,1 0-1,-1 0 1,0 1 0,1-1-1,-1 0 1,0 0-1,1 0 1,-1 0-1,0 0 1,1 0-1,-1 0 1,1 0-1,-1 0 1,0 0-1,1 0 1,-1 0-1,1 0 1,-1 0-1,0 0 1,1 0 0,-1 0-1,0 0 1,1 0-1,-1-1 1,0 1-1,1 0 1,-1 0-1,0 0 1,1-1-1,-1 1 1,0 0-1,0 0 1,1-1-1,-1 1 1,0 0 0,0-1-1,1 1 1,-1 0-1,0-1 1,0 1-1,0 0 1,1-1-1,14-19-5465,-14 11-571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2.623"/>
    </inkml:context>
    <inkml:brush xml:id="br0">
      <inkml:brushProperty name="width" value="0.025" units="cm"/>
      <inkml:brushProperty name="height" value="0.025" units="cm"/>
    </inkml:brush>
  </inkml:definitions>
  <inkml:trace contextRef="#ctx0" brushRef="#br0">1 62 8104,'0'0'17686,"0"10"-17035,-1-5-588,2 41 440,-1-45-480,0 0 1,0 0-1,0 1 1,1-1 0,-1 0-1,0 0 1,1 0-1,-1 1 1,1-1 0,-1 0-1,1 0 1,0 0-1,-1 0 1,1 0 0,0 0-1,0 0 1,0 0 0,0 0-1,0-1 1,0 1-1,0 0 1,0 0 0,0-1-1,0 1 1,0-1-1,0 1 1,1-1 0,-1 0-1,0 1 1,0-1-1,1 0 1,-1 0 0,0 0-1,0 1 1,1-2 0,-1 1-1,2 0 1,12-4 74,0-1 0,-1 0 0,1-1 0,-1-1 0,0 0 0,-1-1 0,23-17 0,22-12-114,-45 30 9,45-23 10,-54 29-11,-1-1 1,0 1 0,1 0 0,-1 0-1,1 0 1,0 0 0,-1 1-1,1 0 1,0-1 0,-1 1 0,1 1-1,0-1 1,5 1 0,-8 0 3,0 0-1,0 0 1,1 0 0,-1 0 0,0 0 0,0 1 0,-1-1 0,1 0 0,0 0 0,0 1-1,-1-1 1,1 0 0,0 1 0,-1-1 0,1 1 0,-1-1 0,0 1 0,1-1-1,-1 1 1,0-1 0,0 1 0,0 2 0,-2 40 123,2-36-90,-13 64 179,15-71-191,-1-1-1,1 0 0,0-1 1,0 1-1,-1 0 0,1-1 1,0 1-1,-1 0 1,1-1-1,0 0 0,-1 1 1,1-1-1,-1 0 0,3-2 1,38-33 38,-37 30-136,1 0 0,0 0 0,0 0-1,1 1 1,-1 0 0,1 1 0,0-1 0,1 1 0,-1 1 0,1-1 0,8-2 0,-15 7 72,1-1 1,-1 1-1,0 0 1,0-1-1,0 1 1,0 0-1,0-1 1,0 1-1,0 0 1,0 0-1,0 0 1,0 0-1,-1 0 1,1 0-1,0 0 1,-1 0-1,1 0 1,0 0-1,-1 1 1,0-1-1,1 0 1,-1 0 0,0 1-1,1-1 1,-1 0-1,0 0 1,0 1-1,0-1 1,0 0-1,0 0 1,-1 3-1,2 2-11,-1 0 0,0 1 0,0-1 0,-1 0 0,0 1 1,-1 6-1,-3-8-1206,-3-6-4787,2-7-1584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2.982"/>
    </inkml:context>
    <inkml:brush xml:id="br0">
      <inkml:brushProperty name="width" value="0.025" units="cm"/>
      <inkml:brushProperty name="height" value="0.025" units="cm"/>
    </inkml:brush>
  </inkml:definitions>
  <inkml:trace contextRef="#ctx0" brushRef="#br0">0 0 19795,'0'0'5733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7.027"/>
    </inkml:context>
    <inkml:brush xml:id="br0">
      <inkml:brushProperty name="width" value="0.025" units="cm"/>
      <inkml:brushProperty name="height" value="0.025" units="cm"/>
    </inkml:brush>
  </inkml:definitions>
  <inkml:trace contextRef="#ctx0" brushRef="#br0">191 12 7783,'0'0'10795,"-8"-3"-10529,7 2-244,0 0-1,-1 0 0,1 0 0,-1 0 1,1 1-1,-1-1 0,1 1 0,-1-1 0,1 1 1,-1 0-1,1-1 0,-1 1 0,0 0 0,1 0 1,-1 0-1,0 0 0,1 0 0,-1 1 1,-2-1-1,2 3 42,0-1 0,0 1 0,0-1 0,0 1 0,0-1 0,1 1 1,-1 0-1,1 0 0,0 0 0,-1 0 0,1 0 0,1 0 0,-2 4 0,-31 105 781,5 1-1,4 2 1,6 0-1,-6 194 1,24-298-744,0 0 0,1 0 1,0 0-1,1 0 0,0-1 0,1 1 1,0-1-1,1 0 0,0 1 0,0-2 1,1 1-1,1 0 0,8 11 0,-9-15-25,0 0 0,1-1 0,0 1-1,0-1 1,0 0 0,1-1 0,-1 0-1,1 0 1,0 0 0,1-1 0,-1 0-1,0 0 1,1 0 0,0-1 0,0-1-1,-1 1 1,1-1 0,13 0 0,14-3 157,0-1 0,0-1 0,-1-2 0,60-19 0,-58 14-303,-1 2 0,1 2 0,1 1 1,41-1-1,-76 7 34,0 0 0,1 0 1,-1 0-1,0 0 0,0 1 0,0-1 0,0 1 1,0-1-1,-1 1 0,1 0 0,0-1 1,0 1-1,0 0 0,0 0 0,-1 1 1,1-1-1,-1 0 0,1 0 0,-1 1 1,2 1-1,8 7-1225,-11-10 1112,0 0 1,1 0-1,-1 0 1,0 0 0,0 0-1,0 0 1,0 0-1,1 0 1,-1 0-1,0 0 1,0 0-1,0 0 1,0 0-1,1 0 1,-1 0-1,0 0 1,0 0-1,0 0 1,0 0-1,0 0 1,1 0 0,-1 0-1,0 0 1,0-1-1,0 1 1,0 0-1,0 0 1,0 0-1,1 0 1,-1 0-1,0 0 1,0 0-1,0-1 1,0 1-1,0 0 1,0 0-1,0 0 1,0 0-1,0-1 1,0 1 0,0 0-1,0 0 1,0 0-1,1 0 1,-1 0-1,0-1 1,0 1-1,-1 0 1,1 0-1,0 0 1,0 0-1,0-1 1,0 1-1,0 0 1,0 0-1,0 0 1,0 0 0,0-1-1,0-12-3916,0 12 3343,-2-14-3563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7.374"/>
    </inkml:context>
    <inkml:brush xml:id="br0">
      <inkml:brushProperty name="width" value="0.025" units="cm"/>
      <inkml:brushProperty name="height" value="0.025" units="cm"/>
    </inkml:brush>
  </inkml:definitions>
  <inkml:trace contextRef="#ctx0" brushRef="#br0">0 8 11018,'0'0'9722,"9"-3"-9071,-1 2-510,0-1-1,-1 1 1,1 1 0,0-1 0,0 1-1,0 0 1,-1 1 0,1 0 0,0 0-1,0 1 1,-1 0 0,1 0 0,-1 1-1,0 0 1,0 0 0,0 1-1,0 0 1,0 0 0,-1 0 0,1 1-1,5 5 1,-9-6-12,1 0 1,0 1-1,-1-1 0,0 0 0,0 1 0,0 0 1,-1 0-1,0 0 0,1 0 0,-2 0 1,1 0-1,-1 0 0,1 1 0,-2-1 0,2 10 1,-2-7 44,-1 0 0,0 1 0,0-1 0,-1 1 0,0-1 0,-1 0 0,1 0 0,-2 0 1,-4 9-1,-6 8-129,-2 0 1,-2-1-1,0-1 1,-34 34-1,49-53-266,1-29-24237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4.871"/>
    </inkml:context>
    <inkml:brush xml:id="br0">
      <inkml:brushProperty name="width" value="0.025" units="cm"/>
      <inkml:brushProperty name="height" value="0.025" units="cm"/>
    </inkml:brush>
  </inkml:definitions>
  <inkml:trace contextRef="#ctx0" brushRef="#br0">12 606 10314,'-12'22'3887,"12"-22"-3783,1 0 1,-1 0-1,0 0 1,0 1-1,0-1 0,1 0 1,-1 0-1,0 0 0,0 1 1,1-1-1,-1 0 1,0 0-1,0 0 0,1 0 1,-1 0-1,0 0 0,1 0 1,-1 0-1,0 0 1,0 0-1,1 1 0,-1-1 1,0-1-1,1 1 0,-1 0 1,0 0-1,0 0 1,1 0-1,-1 0 0,0 0 1,1 0-1,-1 0 0,0 0 1,0-1-1,1 1 1,-1 0-1,0 0 0,1 0 1,42-25 3639,264-205 2091,128-84-5718,-415 302-112,-12 6-13,1 0 0,-1 0 0,1 1 0,0 1 0,1-1 0,-1 1 0,1 1 0,0 0 0,14-3 0,-23 7-67,-1-1-1,0 1 1,1 0-1,-1-1 1,0 1 0,0-1-1,0 1 1,0 0 0,0-1-1,0 1 1,0 0-1,0-1 1,0 1 0,0 0-1,0-1 1,0 1-1,0-1 1,0 1 0,0 0-1,-1-1 1,1 1 0,0-1-1,0 1 1,-1-1-1,1 1 1,0 0 0,-1-1-1,1 0 1,-1 1-1,1-1 1,-1 1 0,-13 10-8136,9-11 614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5.560"/>
    </inkml:context>
    <inkml:brush xml:id="br0">
      <inkml:brushProperty name="width" value="0.025" units="cm"/>
      <inkml:brushProperty name="height" value="0.025" units="cm"/>
    </inkml:brush>
  </inkml:definitions>
  <inkml:trace contextRef="#ctx0" brushRef="#br0">0 62 14382,'0'0'2802,"6"-9"-111,21-28-284,-27 36-2243,1 0 0,0 0 0,-1 0-1,1 0 1,0 0 0,0 0-1,0 0 1,0 0 0,0 0-1,0 0 1,0 1 0,0-1 0,0 0-1,0 1 1,1-1 0,-1 1-1,0-1 1,0 1 0,2-1-1,-2 1-103,-1 1 1,1-1-1,0 0 0,-1 1 0,1-1 0,-1 0 0,1 1 0,0-1 0,-1 1 0,1-1 0,-1 1 0,1-1 0,-1 1 0,1-1 0,-1 1 0,0-1 0,1 1 0,-1 0 0,0-1 0,1 1 0,-1 0 0,0-1 0,1 2 0,5 47 641,-6-45-554,-1 39 49,-2-1 0,-2 0 0,-18 77 0,7-39-121,15-76-86,-1 5 48,0-1 0,1 1 1,0-1-1,1 1 0,0 12 1,1-20-14,-1 1 0,0-1 0,0 0 1,1 1-1,-1-1 0,1 0 1,-1 1-1,1-1 0,0 0 1,-1 0-1,1 0 0,0 0 1,0 0-1,0 0 0,-1 0 1,1 0-1,0 0 0,1 0 0,-1 0 1,0 0-1,0-1 0,0 1 1,0-1-1,1 1 0,-1 0 1,0-1-1,0 0 0,1 1 1,-1-1-1,0 0 0,1 0 1,-1 0-1,0 0 0,1 0 1,-1 0-1,0 0 0,1 0 0,-1 0 1,0-1-1,1 1 0,1-1 1,7-2 88,1-1 0,-1 0 0,0 0 0,0-1 0,-1 0 0,1-1 0,-1 0 0,-1 0 0,9-8 0,73-74 132,-76 74-195,155-190 505,-160 190 523,-8 3-5270,-1 11 3684,0-1 0,-1 0 1,1 1-1,-1-1 0,1 1 1,-1-1-1,1 0 1,-1 1-1,0 0 0,1-1 1,-1 1-1,0-1 1,1 1-1,-1 0 0,0-1 1,1 1-1,-1 0 0,0 0 1,1 0-1,-1-1 1,0 1-1,0 0 0,0 0 1,1 0-1,-1 0 1,0 0-1,0 0 0,-1 1 1,-15-1-8131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5.890"/>
    </inkml:context>
    <inkml:brush xml:id="br0">
      <inkml:brushProperty name="width" value="0.025" units="cm"/>
      <inkml:brushProperty name="height" value="0.025" units="cm"/>
    </inkml:brush>
  </inkml:definitions>
  <inkml:trace contextRef="#ctx0" brushRef="#br0">22 0 11339,'0'0'8071,"-22"57"-5989,22-37-64,0 3-128,7 2-160,3 0-577,12 0-352,0-2-257,6-4-352,4-3-160,-5 0-224,5-3-1057,-8-5-1153,-2-1-1890,-7-7-4036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8.332"/>
    </inkml:context>
    <inkml:brush xml:id="br0">
      <inkml:brushProperty name="width" value="0.025" units="cm"/>
      <inkml:brushProperty name="height" value="0.025" units="cm"/>
    </inkml:brush>
  </inkml:definitions>
  <inkml:trace contextRef="#ctx0" brushRef="#br0">160 74 6919,'0'0'4719,"1"-7"-2461,-1 2-2139,1 1 238,-1 0 0,0 0 0,0 0 0,0 0 0,0 0 0,-1 0-1,-1-7 1,1 9-216,1 1 0,-1 0-1,0-1 1,0 1 0,0 0-1,0-1 1,0 1 0,0 0-1,0 0 1,0 0 0,-1 0-1,1 0 1,0 0 0,0 0-1,-1 1 1,1-1 0,-1 0-1,1 1 1,-1-1 0,1 1-1,-1-1 1,1 1 0,-1 0-1,1 0 1,-1-1 0,0 1-1,-2 1 1,-1-1 87,1 0 0,-1 1 0,0 0 0,1 0 0,-1 0 0,1 0 0,0 1 0,-1 0 0,1 0-1,0 0 1,0 0 0,0 1 0,0-1 0,0 1 0,1 0 0,-1 0 0,1 0 0,0 1 0,-6 7 0,5-5-121,0 0 1,0 0 0,1 1-1,-1 0 1,2-1-1,-1 1 1,1 0 0,0 0-1,0 0 1,1 1-1,0-1 1,-1 10 0,3-16-101,-1 0 0,0 0 0,0 0 1,1 0-1,-1 0 0,0 0 0,1 0 1,-1 0-1,1 0 0,-1-1 0,1 1 1,-1 0-1,1 0 0,0 0 0,0 0 1,-1-1-1,1 1 0,0 0 0,0-1 1,0 1-1,0-1 0,0 1 0,-1-1 1,1 1-1,0-1 0,0 0 0,0 1 1,0-1-1,1 0 0,-1 0 0,0 0 1,0 1-1,0-1 0,0-1 0,0 1 1,0 0-1,0 0 0,0 0 0,0 0 1,0-1-1,0 1 0,0 0 0,2-2 1,47-16 367,2-14-156,-42 24-216,1 0 0,0 1 0,0 0 0,0 1-1,1 1 1,0 0 0,0 0 0,1 1 0,-1 1 0,24-4 0,-34 7 1,-1 1 0,1-1 1,0 0-1,-1 1 1,1 0-1,-1-1 0,1 1 1,-1 0-1,1 0 1,-1 0-1,1 0 1,-1 0-1,0 0 0,0 0 1,0 0-1,1 0 1,-1 1-1,0-1 0,0 0 1,-1 1-1,1-1 1,0 1-1,0-1 0,-1 1 1,1 0-1,-1-1 1,1 1-1,-1-1 1,0 1-1,1 0 0,-1-1 1,0 4-1,0 68 728,-1-52-558,1-21-171,0 0 0,0 1 1,0-1-1,0 0 0,0 0 0,0 1 0,0-1 0,0 0 0,0 0 0,0 0 0,0 1 1,0-1-1,1 0 0,-1 0 0,0 0 0,0 1 0,0-1 0,0 0 0,0 0 0,0 0 1,0 0-1,0 1 0,1-1 0,-1 0 0,0 0 0,0 0 0,0 0 0,0 0 0,1 1 0,-1-1 1,0 0-1,0 0 0,0 0 0,1 0 0,-1 0 0,0 0 0,0 0 0,0 0 0,1 0 1,-1 0-1,0 0 0,0 0 0,0 0 0,1 0 0,-1 0 0,0 0 0,0 0 0,0 0 1,1 0-1,-1 0 0,0 0 0,17-11 336,29-30 426,-24 20-547,-14 15-233,-1 0-1,1 0 1,0 1-1,1 0 0,15-7 1,-23 12 12,0-1 0,0 1 1,0 0-1,1-1 0,-1 1 1,0 0-1,0 0 0,0 0 0,0 0 1,1 0-1,-1 0 0,0 0 1,0 0-1,0 1 0,0-1 0,1 0 1,-1 1-1,0-1 0,0 1 1,0-1-1,2 2 0,-2 0 2,0-1 0,1 1 0,-1 0 0,0 0 0,0 0 0,0 0 0,-1 0 0,1 0 0,0 0 0,-1 0 0,1 0 0,-1 0 0,0 1 0,0-1 0,0 0 0,0 4-1,0 1-61,0 16 299,1-23-268,-1 1-1,0-1 1,0 1 0,0-1 0,-1 1-1,1-1 1,0 1 0,0-1 0,0 1-1,0-1 1,0 1 0,0-1 0,-1 1 0,1-1-1,0 1 1,0-1 0,-1 1 0,1-1-1,0 0 1,-1 1 0,1-1 0,0 0-1,-1 1 1,1-1 0,-1 0 0,1 1-1,-1-1 1,1 0 0,0 0 0,-1 0-1,1 1 1,-2-1 0,5-5-6574,13-13 293,1 5-1049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8.724"/>
    </inkml:context>
    <inkml:brush xml:id="br0">
      <inkml:brushProperty name="width" value="0.025" units="cm"/>
      <inkml:brushProperty name="height" value="0.025" units="cm"/>
    </inkml:brush>
  </inkml:definitions>
  <inkml:trace contextRef="#ctx0" brushRef="#br0">94 62 13549,'0'0'6513,"0"-8"-4517,4-26-789,-4 33-1179,0 1 1,0-1 0,0 0-1,0 1 1,0-1 0,0 0-1,0 1 1,0-1 0,0 0-1,0 1 1,-1-1 0,1 0-1,0 1 1,0-1 0,0 1 0,-1-1-1,1 0 1,0 1 0,-1-1-1,1 1 1,-1-1 0,1 1-1,0-1 1,-1 1 0,1-1-1,-1 1 1,1 0 0,-1-1-1,0 1 1,1 0 0,-1-1-1,1 1 1,-1 0 0,0 0-1,1-1 1,-1 1 0,0 0-1,1 0 1,-1 0 0,1 0-1,-1 0 1,0 0 0,1 0-1,-1 0 1,0 0 0,1 0-1,-1 0 1,0 1 0,1-1 0,-1 0-1,0 0 1,1 1 0,-1-1-1,1 0 1,-2 1 0,-28 18-12,29-19-18,-25 34 442,25-33-421,-1 1-1,1 0 1,1-1 0,-1 1-1,0 0 1,0 0-1,1 0 1,-1-1 0,1 1-1,-1 0 1,1 0-1,0 0 1,0 0 0,0 0-1,0 0 1,0 0 0,0 0-1,0 0 1,2 3-1,1-3-32,0 0-1,1 0 1,0-1-1,-1 1 1,1-1-1,0 0 1,0 0-1,0 0 1,-1 0-1,1-1 1,0 0-1,0 1 1,5-2-1,2 2-218,-3 0 142,4 1-98,1-1 0,-1 2 0,0 0 0,17 6 0,-27-8 225,0-1-1,-1 1 0,1 0 1,0 0-1,0-1 0,-1 1 1,1 1-1,-1-1 0,1 0 1,-1 0-1,1 1 0,-1-1 1,1 0-1,-1 1 0,0-1 1,0 1-1,0 0 0,0-1 1,0 1-1,0 0 0,-1 0 1,1 0-1,-1-1 0,1 1 1,-1 0-1,1 0 0,-1 0 1,0 0-1,0 0 0,0 0 1,0 0-1,0 0 0,-1 0 1,1 0-1,0 0 0,-2 2 1,0-1 111,0 0 1,0 1 0,0-1 0,-1-1 0,1 1 0,-1 0-1,1-1 1,-1 1 0,0-1 0,0 0 0,-1 0 0,1 0-1,-7 3 1,-47 19 976,57-24-1120,-7 2 7,1 1 0,-1-1 0,0-1-1,0 1 1,0-1 0,0-1-1,0 1 1,0-1 0,-14-1 0,21 0-84,-1 1 0,1 0 0,-1 0 0,1-1 0,-1 1 0,1 0 0,-1-1 0,1 1 0,-1-1 0,1 1 0,-1-1 0,1 1 0,0 0 0,-1-1 0,1 1 0,0-1 0,0 0 1,-1 1-1,1-1 0,0 1 0,0-1 0,0 1 0,0-1 0,-1 0 0,1 1 0,0-1 0,0 1 0,0-1 0,0 1 0,0-1 0,1 0 0,-1 1 0,0-1 0,0 1 0,0-1 0,0 1 0,1-1 0,-1 0 0,0 1 1,1-1-1,13-21-3614,27-6-4807,-17 15 2941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56.389"/>
    </inkml:context>
    <inkml:brush xml:id="br0">
      <inkml:brushProperty name="width" value="0.025" units="cm"/>
      <inkml:brushProperty name="height" value="0.025" units="cm"/>
    </inkml:brush>
  </inkml:definitions>
  <inkml:trace contextRef="#ctx0" brushRef="#br0">0 107 8008,'0'0'7948,"4"-8"-6447,-1 2-1309,0 0 0,0 0 0,0 0 0,1 0 0,0 1 1,0 0-1,1 0 0,0 0 0,-1 1 0,2-1 1,-1 1-1,0 0 0,1 0 0,0 1 0,0 0 0,0 0 1,0 0-1,10-2 0,-11 3-143,1 0 1,0 0-1,0 0 1,1 1-1,-1 0 0,0 1 1,12-1-1,-17 1-46,1 1-1,-1-1 0,1 0 1,-1 0-1,0 1 0,1-1 1,-1 1-1,0-1 0,0 1 1,1 0-1,-1 0 0,0-1 0,0 1 1,0 0-1,0 0 0,0 0 1,0 0-1,0 0 0,0 0 1,0 1-1,0-1 0,-1 0 1,1 0-1,0 1 0,-1-1 1,1 0-1,-1 0 0,0 1 1,1-1-1,-1 1 0,0-1 1,0 0-1,0 1 0,0-1 0,0 1 1,0-1-1,0 0 0,-1 3 1,-1 7 7,-1 0 1,0-1-1,-1 1 1,0-1 0,0 0-1,-1 0 1,-1-1-1,0 0 1,0 0-1,0 0 1,-10 9-1,7-7 85,0 1 0,1 0-1,0 0 1,1 1-1,-8 17 1,15-30-80,0 0 0,0 1 0,0-1 0,0 0 1,0 0-1,0 1 0,0-1 0,0 0 0,0 1 1,0-1-1,0 0 0,0 0 0,0 1 0,0-1 0,0 0 1,0 1-1,1-1 0,-1 0 0,0 0 0,0 1 1,0-1-1,0 0 0,0 0 0,1 1 0,-1-1 0,0 0 1,0 0-1,0 0 0,1 1 0,-1-1 0,0 0 1,0 0-1,1 0 0,-1 0 0,0 0 0,1 1 0,-1-1 1,0 0-1,0 0 0,1 0 0,-1 0 0,0 0 0,1 0 1,-1 0-1,0 0 0,0 0 0,1 0 0,-1 0 1,0 0-1,1 0 0,-1 0 0,0-1 0,0 1 0,1 0 1,-1 0-1,0 0 0,0 0 0,1 0 0,-1-1 1,0 1-1,1 0 0,20-8 240,11-10-358,-2-1 0,0-2 0,-1-1 0,-1-1 1,-1-1-1,-1-1 0,25-32 0,-40 39 305,-29 48 29,-3 28 496,19-54-606,1-1-1,0 1 0,0-1 0,1 1 0,-1 0 1,1-1-1,0 1 0,0 0 0,0-1 0,0 1 0,1 0 1,-1-1-1,1 1 0,2 5 0,-2-8-85,0 0-1,0 0 0,1 0 1,-1-1-1,0 1 1,1 0-1,-1 0 0,0-1 1,1 1-1,-1-1 1,1 1-1,-1-1 0,1 0 1,-1 1-1,1-1 0,-1 0 1,1 0-1,-1 0 1,1 0-1,-1 0 0,1 0 1,-1-1-1,1 1 1,-1-1-1,1 1 0,-1-1 1,1 1-1,0-2 0,41-19 208,-33 14-239,-1 0 0,1-1-1,-1 0 1,0 0 0,-1-1 0,0 0 0,-1-1 0,0 0 0,0 0 0,-1-1-1,0 1 1,6-18 0,-13 33-45,-5 17 50,0 1-1,2-1 0,0 1 1,0 41-1,4-63-22,1 1-1,-1 0 1,0 0 0,1 0 0,-1-1 0,1 1-1,0 0 1,-1-1 0,1 1 0,0-1 0,0 1-1,0 0 1,0-1 0,0 0 0,0 1 0,1-1-1,-1 0 1,0 0 0,1 1 0,-1-1 0,1 0-1,-1 0 1,1-1 0,0 1 0,-1 0 0,1-1-1,0 1 1,0 0 0,-1-1 0,5 1 0,25-2-2489,-2-10-3458,-2-10-5206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7:59.456"/>
    </inkml:context>
    <inkml:brush xml:id="br0">
      <inkml:brushProperty name="width" value="0.025" units="cm"/>
      <inkml:brushProperty name="height" value="0.025" units="cm"/>
    </inkml:brush>
  </inkml:definitions>
  <inkml:trace contextRef="#ctx0" brushRef="#br0">50 75 8392,'0'0'14264,"-5"7"-13858,0 0-169,-1 1 0,2-1 0,-1 1 0,1 0 0,0 0-1,1 1 1,0-1 0,0 1 0,1 0 0,0 0 0,0 0 0,0 12 0,3-20-215,-1 0 0,0-1 0,1 1 0,-1-1 0,1 1 0,-1-1 0,1 1 0,-1-1 0,1 1 0,-1-1 0,1 0 0,0 1 0,-1-1 0,1 0 0,0 1 0,-1-1 0,1 0 0,0 0 0,-1 0 1,1 0-1,0 1 0,-1-1 0,1 0 0,0 0 0,-1 0 0,1-1 0,0 1 0,-1 0 0,2 0 0,22-3 187,-16 0-218,0-1 0,0 0 1,0 0-1,-1 0 0,1-1 0,-1 0 0,0-1 0,0 0 0,-1 0 1,8-9-1,4-6-711,31-46 0,-46 61 688,1 1 10,-1 1 0,0-1 0,-1 0 0,1 0 0,-1 0 0,0-1 0,0 1 0,1-6 0,-32 49-138,22-28 382,1 1 0,0-1-1,1 1 1,0 0 0,1 1 0,0-1 0,1 1-1,0-1 1,1 1 0,-2 22 0,4-33-200,0 0-1,1 0 1,-1 0 0,1 0 0,-1 1 0,1-1-1,-1 0 1,1 0 0,0 0 0,-1 0 0,1 0-1,0-1 1,0 1 0,0 0 0,-1 0 0,1 0 0,0-1-1,0 1 1,0 0 0,0-1 0,1 1 0,-1-1-1,0 1 1,0-1 0,0 0 0,0 1 0,0-1-1,1 0 1,-1 0 0,0 0 0,0 0 0,0 0 0,1 0-1,-1 0 1,0 0 0,2-1 0,4 0 10,0 0 0,0 0-1,0-1 1,-1 0 0,9-3 0,6-5-159,0-2-1,-1 0 1,33-27 0,-35 25-12,1 0 1,0 2 0,36-19 0,-54 31 140,-1 0 0,1-1 0,-1 1 0,1 0 0,-1 0 0,0 0 0,1 0 0,-1-1 0,1 1 0,-1 0 1,1 0-1,-1 0 0,1 0 0,-1 0 0,1 0 0,-1 0 0,1 0 0,-1 0 0,1 0 0,-1 0 0,0 1 0,1-1 1,-1 0-1,1 0 0,-1 0 0,1 1 0,-1-1 0,0 0 0,1 0 0,-1 1 0,1-1 0,-1 0 0,0 1 0,1-1 1,-1 0-1,0 1 0,0-1 0,1 1 0,-1-1 0,0 0 0,1 2 0,-1 26 210,-15 29 279,14-56-415,0 1 1,1 0-1,-1-1 1,1 1-1,-1-1 0,1 1 1,0 0-1,-1 0 1,1-1-1,0 1 1,0 0-1,0-1 1,0 1-1,1 0 0,-1-1 1,0 1-1,1 1 1,0-2-55,0-1 1,-1 1 0,1-1-1,-1 1 1,1-1-1,0 0 1,-1 1 0,1-1-1,0 0 1,-1 0 0,1 1-1,0-1 1,0 0-1,-1 0 1,1 0 0,0 0-1,-1 0 1,1 0-1,0 0 1,0 0 0,-1 0-1,1 0 1,0 0-1,0-1 1,-1 1 0,2-1-1,10-4-37,0 0-1,-1-1 0,18-12 0,-6 3-151,-18 13 107,0-1-16,-1 1 0,1-1 1,0 1-1,0 0 0,0 0 0,0 1 0,0-1 0,0 1 0,1 0 0,-1 1 0,0-1 1,10 1-1,-14 1 78,0 0 0,0 0 0,0 0 0,-1 0 1,1 1-1,0-1 0,-1 0 0,1 0 0,-1 0 0,1 0 0,-1 1 1,0-1-1,0 0 0,1 0 0,-1 1 0,0-1 0,0 0 1,0 1-1,-1 0 0,0 36 419,1-27-36,3-12-316,0 1 0,0-1 1,0 0-1,-1 0 1,1 0-1,0 0 0,-1-1 1,1 1-1,3-3 1,78-49-30,-76 49-91,0 0-1,0 0 1,1 1 0,0 1-1,-1-1 1,1 1 0,0 1-1,16-1 1,-24 2 47,0 0-1,0 0 1,-1 0 0,1 0 0,0 0 0,0 0 0,-1 1 0,1-1-1,0 0 1,0 0 0,-1 1 0,1-1 0,0 1 0,-1-1-1,1 1 1,-1-1 0,1 1 0,0-1 0,-1 1 0,1-1 0,-1 1-1,0 0 1,1-1 0,-1 1 0,1 0 0,-1-1 0,1 2-1,1 28 53,-2-25-65,-1 0 1,0 0-1,0 0 0,0 0 1,0 0-1,-1 0 0,0 0 1,-5 9-1,1-10-1757,2-5-2426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0.243"/>
    </inkml:context>
    <inkml:brush xml:id="br0">
      <inkml:brushProperty name="width" value="0.025" units="cm"/>
      <inkml:brushProperty name="height" value="0.025" units="cm"/>
    </inkml:brush>
  </inkml:definitions>
  <inkml:trace contextRef="#ctx0" brushRef="#br0">24 7 8776,'-19'-6'5789,"18"6"-5668,1 0 0,0 0 0,0 0 1,0 0-1,-1 0 0,1 0 0,0 0 1,0 0-1,0 0 0,0 0 0,-1 0 1,1 0-1,0 0 0,0 0 0,0 1 0,0-1 1,0 0-1,-1 0 0,1 0 0,0 0 1,0 0-1,0 0 0,0 1 0,0-1 1,0 0-1,0 0 0,0 0 0,-1 0 1,1 1-1,0-1 0,0 0 0,0 0 1,0 0-1,0 0 0,0 1 0,0-1 1,0 0-1,0 0 0,0 0 0,0 1 1,0-1-1,0 0 0,0 0 0,1 0 1,-1 1-1,7 13 3501,6 3-3700,7 3 692,2 0 1,0-1-1,1-1 0,0-1 0,1-1 0,46 21 0,-6-7-276,111 33 1,107 1-242,-141-37-23,-141-27-73,15 3 42,-1 1 0,1 0 0,26 12 0,-38-15 73,0 0 0,0 1-1,0 0 1,0-1 0,-1 1-1,1 0 1,-1 0-1,1 1 1,-1-1 0,0 0-1,0 1 1,0 0-1,0-1 1,0 1 0,0 0-1,-1 0 1,0 0 0,1 0-1,-1 0 1,0 0-1,0 0 1,-1 1 0,1-1-1,0 5 1,-4-8-83,0-1 1,0 0 0,1 0-1,-1 0 1,0 0 0,1 0-1,-1-1 1,1 1 0,-4-4-1,-1-5-1451,6-9-6473,2 12 3790,-1-9-7099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0.969"/>
    </inkml:context>
    <inkml:brush xml:id="br0">
      <inkml:brushProperty name="width" value="0.025" units="cm"/>
      <inkml:brushProperty name="height" value="0.025" units="cm"/>
    </inkml:brush>
  </inkml:definitions>
  <inkml:trace contextRef="#ctx0" brushRef="#br0">192 1 9161,'0'0'14899,"-9"0"-14023,4-1-848,0 2 0,1-1 1,-1 0-1,1 1 1,-1 0-1,0 0 0,1 0 1,-1 1-1,1-1 0,0 1 1,0 0-1,-1 0 1,1 1-1,0-1 0,1 1 1,-1 0-1,0 0 1,1 0-1,0 1 0,0-1 1,-5 7-1,-2 1-4,1-1 0,0 2 0,1-1 0,0 1 0,1 0 0,0 1 0,1 0 0,0 0 0,1 0 0,0 1 0,-2 14 0,7-26-23,0-1-1,0 1 0,1-1 0,-1 1 0,0 0 0,1-1 0,-1 1 0,1-1 0,0 0 0,-1 1 1,1-1-1,0 1 0,0-1 0,0 0 0,0 0 0,0 0 0,0 1 0,0-1 0,1 0 0,-1 0 1,0 0-1,0-1 0,1 1 0,-1 0 0,1 0 0,-1-1 0,1 1 0,-1-1 0,1 1 0,-1-1 0,1 0 1,1 0-1,66 9-30,-44-8-13,-7 2-94,-1 0-1,1 1 1,-1 1 0,0 1-1,23 10 1,-36-14 138,0 1-1,-1-1 1,1 0 0,0 1-1,-1 0 1,1-1-1,-1 1 1,0 1 0,0-1-1,0 0 1,-1 1 0,4 5-1,-5-7 62,0 1 0,-1-1-1,1 1 1,0-1 0,-1 1-1,0 0 1,1-1 0,-1 1 0,0 0-1,-1-1 1,1 1 0,0-1-1,-1 1 1,1 0 0,-1-1-1,0 1 1,0-1 0,0 1 0,0-1-1,0 0 1,-1 1 0,-2 2-1,0 0 140,0 0 1,-1-1-1,1 0 0,-1 0 0,0 0 0,0-1 1,0 0-1,0 0 0,-1 0 0,0 0 0,1-1 1,-1 0-1,0 0 0,0 0 0,-9 0 0,-9 2 29,0-1-1,-37-1 1,15-6-453,45 4 148,0 0-1,0 0 0,0-1 1,0 1-1,0 0 0,0 0 1,0-1-1,1 1 0,-1 0 1,0-1-1,0 1 1,0-1-1,0 1 0,0-1 1,1 0-1,-1 1 0,0-1 1,1 0-1,-1 0 0,0 1 1,1-1-1,-1 0 1,1 0-1,-1 0 0,1 0 1,-1 1-1,1-1 0,0 0 1,-1 0-1,1 0 0,0 0 1,0 0-1,0 0 0,0 0 1,0 0-1,0 0 1,0 0-1,0 0 0,0 0 1,0 0-1,1 0 0,-1-2 1,1 2-207,1-1 1,-1 0 0,0 1-1,1-1 1,-1 1 0,1 0-1,-1-1 1,1 1-1,0 0 1,-1 0 0,1 0-1,0 0 1,0 0 0,0 0-1,0 0 1,2 0-1,41-10-3771,-27 7 1535,16-6-2340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1.468"/>
    </inkml:context>
    <inkml:brush xml:id="br0">
      <inkml:brushProperty name="width" value="0.025" units="cm"/>
      <inkml:brushProperty name="height" value="0.025" units="cm"/>
    </inkml:brush>
  </inkml:definitions>
  <inkml:trace contextRef="#ctx0" brushRef="#br0">76 1 10186,'0'0'11114,"-3"10"-9795,-17 75 1586,-9 103 0,5 99-1220,38-373-1546,40-134-1,-53 218-143,6-27-223,27-81-465,-30 101 632,0 0 1,0 1-1,1-1 1,0 1-1,0 0 1,1 0-1,0 0 0,0 1 1,10-9-1,-13 14 32,0 0 0,0 0-1,0 0 1,0 0-1,0 1 1,0-1-1,0 1 1,1 0 0,-1 0-1,0 0 1,1 0-1,-1 0 1,1 1 0,-1 0-1,1 0 1,-1 0-1,1 0 1,-1 0 0,1 1-1,-1-1 1,5 2-1,-5-1 26,-1 0-1,1 0 1,-1 1-1,0-1 1,0 0-1,1 1 1,-1 0-1,0-1 1,0 1-1,0 0 0,-1 0 1,1 0-1,0 0 1,-1 1-1,1-1 1,-1 0-1,0 1 1,0-1-1,0 0 1,0 1-1,0 0 0,0-1 1,-1 1-1,1-1 1,-1 1-1,0 0 1,0 4-1,-1 0 104,0 1-1,0-1 0,-1 1 0,0-1 1,-1 0-1,1 0 0,-2 0 0,1 0 1,-1 0-1,1-1 0,-2 1 0,1-1 1,-1 0-1,0 0 0,0-1 0,-11 9 1,10-9-174,0 0 1,0 0 0,0-1 0,-1 1 0,0-2 0,1 1 0,-1-1 0,-1 0 0,1 0 0,0-1 0,-1 0 0,1 0 0,-1-1 0,0 0-1,1 0 1,-17-1 0,24 0-92,-1 0-1,1-1 0,-1 1 1,1 0-1,-1 0 0,1 0 1,-1-1-1,0 1 0,1 0 1,0-1-1,-1 1 1,1 0-1,-1-1 0,1 1 1,-1-1-1,1 1 0,0-1 1,-1 1-1,1 0 0,0-1 1,-1 0-1,1 1 0,0-1 1,0 1-1,0-1 1,-1 1-1,1-1 0,0 1 1,0-1-1,0 0 0,0 1 1,0-1-1,0 1 0,0-1 1,0 0-1,0 1 0,0-1 1,0 1-1,1-1 1,-1 1-1,0-1 0,0 1 1,1-2-1,14-23-8212,9 9-274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2.450"/>
    </inkml:context>
    <inkml:brush xml:id="br0">
      <inkml:brushProperty name="width" value="0.025" units="cm"/>
      <inkml:brushProperty name="height" value="0.025" units="cm"/>
    </inkml:brush>
  </inkml:definitions>
  <inkml:trace contextRef="#ctx0" brushRef="#br0">192 88 12043,'0'0'7778,"-8"-6"-6139,6 3-1536,0 1 1,-1 0-1,1 0 0,-1 0 0,0 0 0,0 0 0,0 0 1,0 1-1,0-1 0,0 1 0,0 0 0,0 0 0,-1 0 1,1 0-1,0 1 0,-1-1 0,1 1 0,0 0 0,-1 0 1,1 0-1,-1 0 0,1 1 0,0 0 0,0-1 0,-1 1 0,1 0 1,0 0-1,0 1 0,0-1 0,0 1 0,0 0 0,0-1 1,0 1-1,1 0 0,-1 1 0,-2 1 0,-4 5 156,1 0 0,-1 0 0,2 0 0,-11 17 0,15-22-129,1 0 0,0 0-1,0 0 1,0 0 0,0 1 0,1-1-1,0 0 1,0 1 0,0-1-1,0 1 1,0 0 0,1-1-1,0 1 1,1 8 0,0-12-114,-1 0 0,1-1 0,-1 1 0,1 0 0,0 0 0,-1 0 0,1-1 0,0 1 0,0 0 0,0-1 0,0 1 0,0-1 0,-1 1 0,1-1 0,0 1 0,0-1 0,0 1 0,0-1 0,0 0 0,0 0 0,1 0 0,-1 1 0,0-1 0,0 0 0,0 0 0,0 0 1,0-1-1,0 1 0,0 0 0,0 0 0,0-1 0,0 1 0,0 0 0,0-1 0,1 0 0,37-16 186,-24 5-292,-1 0 0,0-2 0,-2 0-1,1 0 1,-2-1 0,0 0 0,0-1 0,8-20 0,-18 34-268,-2 21-42,-14 26 357,-5 23 230,18-62-117,1-1 0,1 0 1,-1 0-1,1 1 1,0-1-1,0 0 0,0 1 1,1-1-1,0 0 0,1 6 1,-1-10-62,0 0 0,-1-1 0,1 1 1,0 0-1,0-1 0,-1 1 0,1-1 0,0 1 0,0-1 1,0 0-1,0 1 0,0-1 0,0 0 0,0 0 1,0 1-1,-1-1 0,1 0 0,0 0 0,0 0 1,0 0-1,0 0 0,0 0 0,0-1 0,0 1 1,0 0-1,1-1 0,24-5 79,42-24-330,-57 23 144,1 1 0,0 0 0,0 1 0,0 1 0,1 0 0,-1 0 0,1 1 0,0 1 0,24-2 0,-36 5 108,0-1 1,0 1 0,0-1 0,-1 1 0,1-1 0,0 1 0,0-1 0,0 1 0,0 0 0,-1 0-1,1-1 1,0 1 0,0 0 0,-1 0 0,1 0 0,-1 0 0,1 0 0,-1 0 0,1 0-1,-1 0 1,0 0 0,1 0 0,-1 0 0,0 0 0,0 0 0,0 0 0,0 0 0,0 0-1,0 0 1,0 2 0,0-1 43,0 0-1,0-1 1,0 1 0,0 0-1,0 0 1,0 0-1,0 0 1,-1 0 0,1-1-1,-1 1 1,0 0 0,1 0-1,-1-1 1,0 1-1,0 0 1,0-1 0,-1 3-1,1-4 241,1-41 773,0-79-1467,0 120 387,0 0 1,0 0-1,1-1 0,-1 1 1,0 0-1,0 0 0,1 0 1,-1 0-1,0-1 1,0 1-1,1 0 0,-1 0 1,0 0-1,0 0 0,1 0 1,-1 0-1,0 0 0,1 0 1,-1 0-1,0 0 0,1 0 1,-1 0-1,0 0 0,0 0 1,1 0-1,-1 0 0,0 0 1,1 0-1,-1 0 0,0 0 1,0 1-1,1-1 0,-1 0 1,0 0-1,0 0 0,1 0 1,-1 1-1,0-1 0,0 0 1,0 0-1,1 0 1,-1 1-1,0-1 0,0 0 1,0 1-1,19 13 72,-13-11-96,1 1 38,1 0 1,0 0 0,1-1 0,-1-1 0,1 1 0,-1-2 0,1 1 0,-1-1 0,1 0 0,0-1 0,0 0 0,-1 0 0,1-1 0,17-3-1,-18 2 6,-1 1-1,1-2 1,-1 1-1,0-1 1,1 0-1,-1 0 1,-1-1-1,1 0 1,0 0-1,-1-1 1,0 0-1,0 0 0,0 0 1,-1-1-1,0 0 1,9-11-1,-13 16-7,-1 0 0,1 1 0,0-1 0,-1 0 0,1 0 0,0 0 0,-1 0 0,1 0 0,-1 0 0,0 0 0,1 0 0,-1 0 0,0 0 0,1 0 0,-1 0 0,0 0 0,0 0 0,0 0 0,0 0 0,0 0 0,0 0 0,0 0 0,0 0-1,-1 0 1,1 0 0,0 0 0,-1 0 0,1 0 0,-1 0 0,1 0 0,-1 0 0,1 0 0,-1 0 0,1 0 0,-1 0 0,0 1 0,0-1 0,1 0 0,-2 0 0,0 0-1,0 1-1,0-1 1,0 1 0,0 0-1,0 0 1,0 0 0,0 0-1,0 0 1,0 1-1,0-1 1,0 0 0,0 1-1,0-1 1,1 1 0,-1 0-1,0 0 1,0 0 0,1 0-1,-1 0 1,-3 2 0,-1 3 69,-1-1 0,0 1 0,1 1 0,0-1 1,1 1-1,0 0 0,0 0 0,0 1 0,1 0 1,0-1-1,0 1 0,1 1 0,0-1 0,0 0 1,1 1-1,-2 12 0,5-20-58,-1 0-1,0 0 1,0-1 0,0 1 0,1 0-1,-1 0 1,1-1 0,-1 1-1,0 0 1,1-1 0,-1 1-1,1 0 1,-1-1 0,1 1 0,0-1-1,-1 1 1,1-1 0,-1 1-1,1-1 1,0 0 0,0 1 0,-1-1-1,1 0 1,0 1 0,0-1-1,-1 0 1,1 0 0,0 0-1,0 0 1,-1 0 0,1 0 0,0 0-1,0 0 1,0 0 0,-1 0-1,1 0 1,0 0 0,1-1 0,35-8 121,-14-1-274,-1-2 1,22-15-1,-30 17 37,1 1 0,-1 1 0,1 0 0,1 1 0,-1 0 0,33-8 0,-48 15 110,1 0 0,0 0-1,-1 0 1,1 0 0,-1 0 0,1 0 0,0 0-1,-1 0 1,1 0 0,0 0 0,-1 0-1,1 0 1,-1 1 0,1-1 0,0 0 0,-1 0-1,1 1 1,-1-1 0,1 0 0,-1 1 0,1-1-1,-1 0 1,1 1 0,-1-1 0,1 1 0,-1-1-1,0 1 1,1-1 0,0 1 0,1 22 208,-15 33 369,10-45-393,3-10-180,-1-1 0,1 1-1,0-1 1,0 1 0,0-1-1,0 1 1,0-1 0,0 0-1,0 1 1,0-1 0,0 1-1,0-1 1,0 1 0,0-1 0,0 1-1,0-1 1,0 1 0,0-1-1,0 1 1,1-1 0,-1 1-1,0-1 1,0 1 0,1-1-1,-1 0 1,0 1 0,0-1-1,1 0 1,-1 1 0,1-1-1,-1 0 1,0 1 0,1-1-1,-1 0 1,1 0 0,-1 1-1,0-1 1,1 0 0,-1 0 0,1 0-1,-1 0 1,1 1 0,-1-1-1,1 0 1,-1 0 0,1 0-1,-1 0 1,1 0 0,-1 0-1,1 0 1,-1 0 0,1-1-1,-1 1 1,1 0 0,-1 0-1,0 0 1,1 0 0,-1-1-1,1 1 1,-1 0 0,1-1-1,-1 1 1,0 0 0,1 0 0,0-2-1,37-19-750,-33 17 423,-2 2 111,1 1 0,-1-1 0,0 0 0,1 1 0,-1 0 0,1-1 0,-1 1 0,1 1-1,-1-1 1,1 0 0,5 1 0,-8 0 172,0 0-1,0 1 0,1-1 1,-1 1-1,0 0 0,0-1 1,-1 1-1,1-1 1,0 1-1,0 0 0,0 0 1,0 0-1,-1 0 0,1-1 1,0 1-1,-1 0 0,1 0 1,-1 0-1,1 0 0,-1 0 1,1 1-1,-1-1 0,0 0 1,1 0-1,-1 0 1,0 0-1,0 0 0,0 0 1,0 1-1,0-1 0,0 0 1,0 0-1,0 0 0,-1 0 1,1 0-1,-1 2 0,-9 32-388,3-24-6150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4.476"/>
    </inkml:context>
    <inkml:brush xml:id="br0">
      <inkml:brushProperty name="width" value="0.025" units="cm"/>
      <inkml:brushProperty name="height" value="0.025" units="cm"/>
    </inkml:brush>
  </inkml:definitions>
  <inkml:trace contextRef="#ctx0" brushRef="#br0">143 76 6726,'1'-2'450,"-1"0"-1,0 0 1,0 0-1,0 0 1,0 0-1,0 0 1,0 0-1,0 0 1,-1 0-1,1 0 1,-1 0-1,1 0 1,-1 0-1,0 0 1,0 1-1,0-1 0,0 0 1,0 0-1,0 1 1,0-1-1,-1 1 1,1-1-1,-3-1 1,2 2-348,1 0 0,-1 1 0,0-1-1,0 1 1,0-1 0,0 1 0,0-1 0,0 1 0,0 0 0,-1 0 0,1 0 0,0 0 0,0 1 0,0-1 0,0 0-1,0 1 1,0-1 0,0 1 0,1 0 0,-1 0 0,0 0 0,0 0 0,0 0 0,-1 1 0,-4 4 23,1-1 1,-1 1 0,2 0 0,-1 1-1,1-1 1,0 1 0,0 0-1,0 0 1,1 1 0,1-1 0,-1 1-1,1 0 1,0 0 0,1 0-1,0 0 1,0 1 0,1-1 0,0 1-1,0 8 1,1-16-117,0-1 1,0 1-1,0-1 0,0 1 1,0 0-1,0-1 0,0 1 0,0 0 1,0-1-1,1 1 0,-1 0 1,0-1-1,0 1 0,1-1 1,-1 1-1,0 0 0,1-1 1,-1 1-1,0-1 0,1 1 1,-1-1-1,1 1 0,-1-1 0,1 1 1,-1-1-1,1 0 0,-1 1 1,1-1-1,-1 0 0,1 1 1,0-1-1,-1 0 0,2 0 1,24-5 226,22-25 92,-30 14-299,0-2 0,19-26 0,-30 36 76,-1-1-1,0 0 1,0-1-1,-1 1 1,0-1-1,-1 0 1,6-19-1,-19 52 219,2 1 0,0 0 0,-4 31 0,11-48-301,-1 0 60,1 0-1,0 0 0,0 0 0,0 1 0,1-1 0,2 9 0,-2-15-58,-1 0 0,1 0 0,-1 1 0,1-1-1,0 0 1,0 0 0,-1 0 0,1 0-1,0 0 1,0 0 0,0 0 0,0-1 0,0 1-1,0 0 1,0-1 0,0 1 0,1 0-1,-1-1 1,0 1 0,0-1 0,0 0-1,1 1 1,-1-1 0,0 0 0,1 0 0,-1 0-1,0 0 1,0 0 0,1 0 0,-1 0-1,0 0 1,0 0 0,1-1 0,-1 1 0,0 0-1,0-1 1,1 1 0,-1-1 0,0 1-1,0-1 1,0 0 0,2-1 0,3-2 22,1 0-1,0 0 1,-1-1 0,0 0 0,0 0 0,0-1 0,-1 0-1,0 0 1,0 0 0,4-7 0,0-1-100,0-1-1,-1 0 1,10-27 0,-19 52-518,-15 119 537,16-129 54,0 1 0,-1 0-1,1 0 1,0 0-1,0 0 1,0 0-1,0 0 1,1 0 0,-1 0-1,0 0 1,0-1-1,1 1 1,-1 0-1,0 0 1,1 0 0,-1 0-1,1-1 1,-1 1-1,1 0 1,-1 0-1,1-1 1,-1 1-1,1 0 1,0-1 0,-1 1-1,1-1 1,0 1-1,1 0 1,0-1 11,-1 0 0,1 1 0,0-2 0,-1 1 1,1 0-1,-1 0 0,1 0 0,0-1 0,-1 1 0,1-1 0,-1 1 1,1-1-1,-1 0 0,3-1 0,4-3 60,0 0 1,-1-1-1,1 0 0,9-11 1,-7 6-85,-1-2 0,-1 1 1,0-1-1,-1-1 0,0 1 1,-1-1-1,-1 0 0,0 0 1,0-1-1,3-23 0,-16 76-101,0-3 312,2 1-1,-2 56 0,8-91-201,0 0 0,-1 0 0,1 0-1,0 0 1,1 0 0,-1 0-1,0 0 1,0 0 0,0 0 0,0 0-1,1 0 1,-1-1 0,1 1-1,-1 0 1,0 0 0,1 0 0,-1 0-1,1-1 1,0 1 0,-1 0-1,1-1 1,0 1 0,-1 0 0,1-1-1,0 1 1,0-1 0,1 2-1,0-2 10,0 1 1,0-1-1,0 0 0,0 0 0,0 0 0,0 0 0,0 0 0,0 0 0,-1-1 1,1 1-1,0-1 0,4-1 0,2-1-200,0-1-1,0 0 1,0-1 0,0 0 0,7-6-1,17-20-3337,-6-6-3662,-12 9-730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5.054"/>
    </inkml:context>
    <inkml:brush xml:id="br0">
      <inkml:brushProperty name="width" value="0.025" units="cm"/>
      <inkml:brushProperty name="height" value="0.025" units="cm"/>
    </inkml:brush>
  </inkml:definitions>
  <inkml:trace contextRef="#ctx0" brushRef="#br0">229 0 12940,'0'0'7015,"-5"12"-6076,4-10-933,-40 95 3171,35-82-2498,1 0 1,1 0 0,0 1-1,1 0 1,-2 23 0,6-27-522,1 0 1,0 0 0,0-1 0,5 14 0,7 39 381,-12 160 302,-3-119-72,1-112-1077,0 1-1,0 0 0,-1 0 0,1 0 1,-1 0-1,-1 0 0,1 0 0,-1 0 1,0 1-1,-1-1 0,1 1 1,-1-1-1,0 1 0,0 0 0,-1 0 1,-7-8-1,-48-48-5009,-4 3 4558,46 43 1235,17 14-390,-1 1 1,1 0-1,-1-1 1,1 1-1,-1-1 1,1 1-1,0-1 1,-1 1-1,1-1 1,0 1-1,-1-1 1,1 1-1,0-1 1,0 1-1,-1-1 1,1 1-1,0-1 1,0 0-1,0 1 1,0-1-1,0 1 1,0-1-1,0 1 1,0-1-1,0 0 1,0 1-1,0-1 1,0 1-1,0-1 1,0 0-1,1 1 1,-1-1-1,0 1 1,0-1-1,1 1 1,-1-1-1,0 1 1,1-1-1,-1 1 1,1-1-1,-1 1 1,0 0-1,1-1 1,-1 1-1,1 0 1,-1-1-1,1 1 1,-1 0-1,1-1 1,-1 1-1,1 0 1,0 0-1,-1 0 1,1 0-1,0-1 0,40-10 1454,-35 9-1154,107-19 2030,-37 10-4780,-54 8 209,-6 1-3034,-5-4-2995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5.714"/>
    </inkml:context>
    <inkml:brush xml:id="br0">
      <inkml:brushProperty name="width" value="0.025" units="cm"/>
      <inkml:brushProperty name="height" value="0.025" units="cm"/>
    </inkml:brush>
  </inkml:definitions>
  <inkml:trace contextRef="#ctx0" brushRef="#br0">1 66 16143,'0'0'3171,"5"-8"-192,-2 2-2471,1 1 0,0 0 0,0-1 0,0 1 0,1 1 0,5-6 0,-8 8-399,0 0-1,1 1 1,-1-1-1,1 1 0,-1 0 1,1-1-1,-1 1 1,1 0-1,-1 0 1,1 1-1,0-1 0,0 1 1,-1-1-1,1 1 1,0 0-1,0 0 1,0 0-1,0 0 0,-1 1 1,1-1-1,4 2 1,-6-2-106,1 1 0,-1-1 0,0 1 1,1 0-1,-1 0 0,0 0 0,0-1 1,0 1-1,0 0 0,0 0 0,0 0 0,0 1 1,0-1-1,0 0 0,0 0 0,0 0 1,-1 1-1,1-1 0,-1 0 0,1 1 1,0 1-1,1 39 63,-4-30-45,0-1 1,-1 1 0,0-1 0,-9 20-1,2-12 31,-1-1-1,-19 23 0,17-24 177,1 1 0,-12 22 0,23-39-217,1-1 0,0 1 0,-1-1 0,1 1-1,0-1 1,-1 1 0,1-1 0,0 1-1,0-1 1,0 1 0,-1-1 0,1 1 0,0-1-1,0 1 1,0 0 0,0-1 0,0 1-1,0-1 1,0 1 0,0-1 0,0 1 0,0 0-1,1-1 1,-1 1 0,0-1 0,0 1-1,0-1 1,1 1 0,-1-1 0,0 1 0,1-1-1,-1 1 1,0-1 0,1 0 0,-1 1 0,1 0-1,24 0 161,29-16-111,-42 8-186,-1 1-1,1-2 1,-1 0-1,-1 0 1,1-1-1,-1 0 1,-1-1-1,0 0 1,0 0-1,-1-1 1,0 0-1,-1-1 1,0 1-1,-1-1 1,0-1-1,-1 1 0,-1-1 1,0 0-1,5-25 1,-9 38 130,0 0 0,0 0 0,0 1 0,-1-1-1,1 0 1,0 0 0,0 0 0,0 0 0,0 0 0,0 0 0,0 0 0,0 0 0,0 0 0,0 0 0,0 0 0,-1 0-1,1 0 1,0 0 0,0 0 0,0 0 0,0 1 0,0-1 0,0 0 0,0 0 0,0 0 0,-1 0 0,1 0-1,0 0 1,0-1 0,0 1 0,0 0 0,0 0 0,0 0 0,0 0 0,0 0 0,-1 0 0,1 0 0,0 0 0,0 0-1,0 0 1,0 0 0,0 0 0,0 0 0,0 0 0,0 0 0,0-1 0,-11 21 418,-10 29 360,18-37-629,-1 0-1,2 0 1,-1 0-1,2 0 1,-1 17-1,2-27-140,0 0-1,0-1 1,0 1-1,0 0 0,1-1 1,-1 1-1,0-1 0,1 1 1,0-1-1,-1 1 1,1-1-1,0 1 0,0-1 1,-1 1-1,1-1 0,0 0 1,1 0-1,-1 1 1,0-1-1,2 1 0,-1-1-2,0 0 0,0-1 0,0 1 0,1-1 0,-1 0 0,0 1 0,1-1 0,-1 0 0,0 0 0,1-1 0,-1 1 0,0 0 0,0-1 0,1 1 0,-1-1 0,0 0 0,0 0 1,0 0-1,3-1 0,4-4-7,0 0 1,0 0 0,0-1 0,-1 0 0,0-1-1,0 0 1,-1 0 0,0-1 0,0 0-1,-1 0 1,0 0 0,-1-1 0,0 0 0,0 0-1,-1 0 1,-1-1 0,0 1 0,0-1 0,-1 0-1,2-20 1,-7 28-111,-4 9 48,-5 10-7,7-5 123,-1 0 0,2 0 1,0 1-1,0-1 0,1 1 0,1 0 0,0 0 0,0 0 0,1 22 0,1-33-55,1 1 0,-1-1 0,1 1 0,-1-1 0,1 0 0,0 1 0,0-1 0,-1 0 0,1 1 0,0-1 0,0 0 0,1 0 0,-1 0 0,0 0 0,0 0 1,0 0-1,1 0 0,-1 0 0,0-1 0,1 1 0,-1 0 0,1-1 0,-1 1 0,1-1 0,-1 0 0,1 1 0,-1-1 0,3 0 0,25 4-1491,-4-4-3443,-21 0 3137,16 0-8689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7.293"/>
    </inkml:context>
    <inkml:brush xml:id="br0">
      <inkml:brushProperty name="width" value="0.025" units="cm"/>
      <inkml:brushProperty name="height" value="0.025" units="cm"/>
    </inkml:brush>
  </inkml:definitions>
  <inkml:trace contextRef="#ctx0" brushRef="#br0">0 36 7719,'0'-1'587,"0"0"0,1-1-1,-1 1 1,0 0-1,0 0 1,1 0-1,-1 0 1,0 0 0,1 0-1,-1 0 1,1 0-1,-1 0 1,1 0 0,-1 0-1,1 0 1,0 1-1,0-1 1,-1 0 0,1 0-1,1-1 1,26-8 3543,37 6-4026,-54 5 1045,-8-2-1089,0 1-1,1 0 1,-1 0 0,0 1-1,1-1 1,-1 1-1,0-1 1,0 1-1,0 0 1,0 0 0,0 1-1,0-1 1,0 1-1,0-1 1,0 1-1,0 0 1,-1 0-1,1 0 1,-1 0 0,4 4-1,-4-3-24,-1 0 0,0 0-1,0 0 1,0 0 0,0 1 0,-1-1-1,1 0 1,-1 0 0,0 0 0,0 1-1,0-1 1,0 0 0,-1 0 0,1 0-1,-1 1 1,0-1 0,0 0 0,0 0-1,0 0 1,0 0 0,-1 0 0,-1 3-1,-12 20 107,-1-1-1,-2-1 1,0 0 0,-1-1-1,-25 22 1,44-45-118,-1 0 0,1 0 1,0 0-1,0 0 0,-1 1 1,1-1-1,0 0 0,0 0 1,0 0-1,-1 0 0,1 0 1,0 1-1,0-1 0,0 0 1,-1 0-1,1 0 0,0 1 1,0-1-1,0 0 0,0 0 1,-1 1-1,1-1 0,0 0 1,0 0-1,0 1 0,0-1 1,0 0-1,0 0 0,0 1 1,0-1-1,0 0 0,0 0 1,0 1-1,0-1 0,0 0 1,0 0-1,0 1 0,0-1 0,0 0 1,0 1-1,1-1 0,-1 0 1,0 0-1,0 0 0,0 1 1,0-1-1,0 0 0,1 0 1,-1 0-1,0 1 0,1-1 1,18 0 345,28-12-179,13-4-193,-20 6-713,-1-2 0,73-32 0,-112 44 601,-1 0 1,1-1-1,0 1 0,0 0 1,-1 0-1,1 0 1,0 0-1,0 0 0,-1-1 1,1 1-1,0 0 1,0 0-1,-1 0 0,1-1 1,0 1-1,0 0 1,0 0-1,0 0 1,-1-1-1,1 1 0,0 0 1,0-1-1,0 1 1,0 0-1,0 0 0,0-1 1,0 1-1,0 0 1,0-1-1,0 1 0,0 0 1,0 0-1,0-1 1,0 1-1,0 0 0,0-1 1,0 1-1,0 0 1,0-1-1,0 1 0,0 0 1,1 0-1,-1-1 1,0 1-1,0 0 1,0 0-1,0-1 0,1 1 1,-1 0-1,0 0 1,0 0-1,0-1 0,1 1 1,-1 0-1,0 0 1,0 0-1,1 0 0,-1 0 1,0 0-1,1-1 1,-1 1-1,0 0 0,0 0 1,1 0-1,-1 0 1,0 0-1,1 0 0,-1 0 1,1 0-1,-27-6-5979,18 5 3543,-16-6-5002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7.663"/>
    </inkml:context>
    <inkml:brush xml:id="br0">
      <inkml:brushProperty name="width" value="0.025" units="cm"/>
      <inkml:brushProperty name="height" value="0.025" units="cm"/>
    </inkml:brush>
  </inkml:definitions>
  <inkml:trace contextRef="#ctx0" brushRef="#br0">1 44 12204,'0'0'10794,"52"-35"-10090,-25 30-223,5 1 31,-5 4-319,5 0-161,-5 0-32,3 0-833,-5 0-1121,-6 0-1922,1 0-6181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57.513"/>
    </inkml:context>
    <inkml:brush xml:id="br0">
      <inkml:brushProperty name="width" value="0.025" units="cm"/>
      <inkml:brushProperty name="height" value="0.025" units="cm"/>
    </inkml:brush>
  </inkml:definitions>
  <inkml:trace contextRef="#ctx0" brushRef="#br0">133 98 8072,'0'0'6753,"7"-8"-3470,24-27-721,-30 34-2394,0 0 0,0 0 0,0 0 0,0 0 0,-1 0 0,1 0-1,0 0 1,-1 0 0,1 0 0,0 0 0,-1 0 0,1 0 0,-1-1 0,0 1 0,1 0-1,-1 0 1,0-1 0,0 1 0,0 0 0,0 0 0,0-1 0,0 1 0,0 0 0,0 0-1,-1-2 1,0 2-101,0 0 1,0 0-1,0 0 0,0 0 0,0 1 0,0-1 0,0 0 1,-1 1-1,1-1 0,0 1 0,0-1 0,-1 1 1,1 0-1,0 0 0,-1-1 0,1 1 0,0 0 0,-3 0 1,-3 0-62,-1 0 0,0 1 0,1 0 1,-1 0-1,1 1 0,-8 2 1,8 0-11,0-1 1,0 2-1,0-1 1,1 1-1,0 0 1,0 0-1,0 0 1,1 1 0,0 0-1,0 0 1,0 1-1,1-1 1,0 1-1,0 0 1,0 0-1,-4 15 1,8-22 1,1 0 0,-1 1 1,1-1-1,-1 0 0,0 1 0,1-1 1,-1 0-1,1 0 0,-1 1 0,1-1 0,-1 0 1,1 0-1,-1 0 0,1 1 0,-1-1 1,1 0-1,-1 0 0,1 0 0,-1 0 1,1 0-1,-1 0 0,1 0 0,-1 0 1,1 0-1,-1-1 0,1 1 0,-1 0 0,1 0 1,-1 0-1,1 0 0,-1-1 0,1 1 1,-1 0-1,1-1 0,-1 1 0,22-9-4,-6 0-153,-1-1-1,25-21 0,-28 21-31,1 0-1,0 0 1,0 2 0,18-10-1,-30 18 187,0-1 0,0 1-1,0 0 1,0-1-1,-1 1 1,1 0-1,0-1 1,0 1-1,0 0 1,0 0 0,0 0-1,0 0 1,0 0-1,0 0 1,0 0-1,-1 0 1,1 1-1,0-1 1,0 0 0,0 0-1,0 1 1,0-1-1,0 1 1,-1-1-1,1 0 1,0 1-1,0 0 1,-1-1 0,1 1-1,0-1 1,-1 1-1,1 0 1,-1 0-1,1-1 1,0 1-1,-1 0 1,0 0 0,1-1-1,-1 1 1,1 0-1,-1 0 1,0 0-1,0 0 1,0 0-1,1 0 1,-1 0 0,0 1-1,1 55-306,-2-41 277,2 4 180,-1 1-1,-2-1 1,0 1-1,0-1 1,-2 1 0,-1-1-1,-1 0 1,0-1-1,-1 1 1,-17 29 0,17-36-82,-26 41 214,32-53-309,0 1 0,0-1 0,0 1 1,0-1-1,-1 1 0,1-1 0,-1 0 0,1 1 0,-1-1 0,1 0 0,-1 0 0,0 0 0,1 0 0,-1-1 0,0 1 0,0 0 0,0-1 0,0 1 0,1-1 0,-1 0 0,0 1 0,0-1 0,0 0 0,0 0 0,-3-1 0,3 0-2,1 0 1,0 0 0,-1-1 0,1 1-1,0 0 1,0-1 0,0 1 0,0-1-1,0 0 1,0 1 0,1-1 0,-1 0-1,0 1 1,1-1 0,-1 0 0,1 0-1,0 1 1,0-1 0,0 0-1,-1 0 1,2 0 0,-1-3 0,3-47-549,-3 51 557,3-12-59,0 0 0,1 1 1,0-1-1,1 1 0,0 0 1,1 0-1,1 1 1,-1 0-1,2 0 0,0 0 1,0 1-1,15-14 0,5-3-92,1 1-1,62-42 0,-86 65 167,1-3-7,1 1 0,0 0 1,0 1-1,0 0 0,0 0 0,1 1 0,0 0 0,-1 0 0,1 0 0,0 1 0,1 1 0,12-2 1,-20 3 5,0 1 1,0 0 0,0-1-1,0 1 1,0 0 0,0 0-1,-1 0 1,1 0 0,0-1 0,-1 1-1,1 0 1,-1 0 0,1 1-1,-1-1 1,1 0 0,-1 0-1,0 0 1,1 0 0,-1 0 0,0 0-1,0 0 1,0 1 0,0-1-1,0 0 1,0 0 0,0 0-1,0 0 1,0 0 0,-1 0 0,0 3-1,-7 36 282,-10-1 226,13-30-120,1-1 0,0 1 0,0 0 0,1 0 0,0 0 0,1 0 0,-3 15 0,7-25-336,0 1 0,0-1 0,-1 1-1,1-1 1,0 0 0,-1 1 0,1-1 0,-1 0-1,1 0 1,-1 0 0,1-1 0,-1 1 0,2-2-1,3-5-17,-1-1 0,0 1 0,0-1 0,-1 0 0,0 0 0,-1 0 0,0-1 0,0 1 0,-1-1 0,0 0 0,-1 0-1,0 0 1,-1 0 0,0 0 0,0 1 0,-3-17 0,-11 3-87,11 16-68,17 7-94,40 1-4304,-16-1-1578,-29 0 4025,20-1-5209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8.322"/>
    </inkml:context>
    <inkml:brush xml:id="br0">
      <inkml:brushProperty name="width" value="0.025" units="cm"/>
      <inkml:brushProperty name="height" value="0.025" units="cm"/>
    </inkml:brush>
  </inkml:definitions>
  <inkml:trace contextRef="#ctx0" brushRef="#br0">113 92 7399,'1'-8'2290,"9"-48"2388,-6 29 4983,-7 89-7435,-14 80 0,-4 53-750,20-173-1396,1 0-1,2 0 1,0 0 0,1-1 0,1 1-1,12 35 1,-14-52-57,-1-1-1,1 1 0,0-1 0,0 0 1,0 1-1,1-1 0,-1-1 1,1 1-1,0 0 0,6 5 1,-8-8 62,-2-12-176,-11-25-3361,-2 2-1,-33-63 0,35 75 2435,-18-25-275,28 45 1530,0 0-1,0 0 1,0 0 0,-1 0-1,1 0 1,0 0-1,-1 1 1,1-1 0,-6-2-1,7 4 1040,55 0 1885,49 0-87,-77 2-3839,0 0 0,26 7 0,-17-4-6554,-21-5 950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8.872"/>
    </inkml:context>
    <inkml:brush xml:id="br0">
      <inkml:brushProperty name="width" value="0.025" units="cm"/>
      <inkml:brushProperty name="height" value="0.025" units="cm"/>
    </inkml:brush>
  </inkml:definitions>
  <inkml:trace contextRef="#ctx0" brushRef="#br0">1 194 10666,'0'0'6721,"7"6"-3940,-3-3-2567,-1 0 0,1 0 0,0-1-1,0 0 1,0 1 0,0-1 0,0-1-1,0 1 1,1-1 0,-1 1 0,1-1-1,-1 0 1,1-1 0,-1 1 0,1-1-1,-1 0 1,1 0 0,-1 0 0,1-1-1,-1 0 1,1 0 0,-1 0 0,1 0-1,7-4 1,-3 0-50,0 0 1,0-1-1,-1 0 0,0-1 1,0 0-1,0 0 0,-1 0 0,0-1 1,-1 0-1,1 0 0,-2-1 0,1 0 1,-1 0-1,-1 0 0,1-1 1,-2 1-1,1-1 0,-1 0 0,-1 0 1,0-1-1,1-14 0,-2 24-161,-1 1 0,0-1 0,0 0 0,0 1 0,1-1-1,-1 0 1,0 1 0,0-1 0,0 0 0,0 1 0,0-1 0,0 0 0,0 1-1,-1-1 1,1 0 0,0 1 0,0-1 0,0 1 0,-1-1 0,1 0 0,0 1-1,-1-1 1,1 1 0,0-1 0,-1 1 0,1-1 0,-1 1 0,1-1 0,-1 1-1,1-1 1,-1 1 0,1 0 0,-1-1 0,0 1 0,1 0 0,-1-1 0,1 1-1,-1 0 1,0 0 0,1 0 0,-1-1 0,0 1 0,1 0 0,-1 0 0,0 0-1,1 0 1,-1 0 0,0 0 0,1 0 0,-1 1 0,0-1 0,1 0-1,-1 0 1,1 0 0,-1 1 0,0-1 0,1 0 0,-1 1 0,1-1 0,-1 0-1,1 1 1,-1-1 0,0 1 0,-3 2-24,-1 1 0,1-1 0,0 1 0,0-1 0,1 1 1,-6 8-1,-1 3 46,1 1 0,1 0 1,0 1-1,1 0 0,1 0 1,1 1-1,0-1 0,2 1 1,0 0-1,0 0 1,1 30-1,3-47-18,-1 0 1,0 0-1,0 0 1,0 0-1,1 0 1,-1 0-1,0 0 1,1 0-1,-1 0 1,1 0-1,-1 0 1,1 0-1,0 0 1,-1 0-1,1 0 1,0-1-1,0 1 1,-1 0-1,1-1 1,0 1-1,0-1 1,0 1-1,0 0 1,0-1-1,2 1 1,0 0 15,0-1 0,0 1 0,0-1 0,0 0 1,-1 0-1,1 0 0,0 0 0,0-1 1,4 0-1,2-1 19,-1 0 0,0-1 0,-1 0 0,1 0 0,0-1 0,7-5 0,-2-1-26,0-2 0,0 0 1,-1-1-1,-1 0 1,0-1-1,-1 0 0,0 0 1,-1-1-1,-1 0 1,-1-1-1,0 0 0,-1 0 1,5-18-1,-11 32-53,-1 18 12,-1-1 0,0 1-1,-1-1 1,-5 16 0,-7 41 135,14-69-409,0 40 1084,7-27-2096,-6-16 1139,1 0 1,-1 1-1,1-1 1,-1 0 0,1 0-1,0 0 1,-1 0-1,1 0 1,-1 0-1,1 0 1,-1 0 0,1 0-1,-1 0 1,1 0-1,-1 0 1,1 0-1,-1 0 1,1-1 0,-1 1-1,1 0 1,-1 0-1,1-1 1,-1 1 0,1 0-1,-1 0 1,1-1-1,-1 1 1,0-1-1,1 1 1,0-1 0,6-11-5211,-3-5-3565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9.262"/>
    </inkml:context>
    <inkml:brush xml:id="br0">
      <inkml:brushProperty name="width" value="0.025" units="cm"/>
      <inkml:brushProperty name="height" value="0.025" units="cm"/>
    </inkml:brush>
  </inkml:definitions>
  <inkml:trace contextRef="#ctx0" brushRef="#br0">15 0 18610,'0'0'8263,"-15"27"-15854</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9.604"/>
    </inkml:context>
    <inkml:brush xml:id="br0">
      <inkml:brushProperty name="width" value="0.025" units="cm"/>
      <inkml:brushProperty name="height" value="0.025" units="cm"/>
    </inkml:brush>
  </inkml:definitions>
  <inkml:trace contextRef="#ctx0" brushRef="#br0">70 0 15983,'0'0'6150,"0"8"-4639,-4 41 192,-1 0 0,-16 64 0,-2 13-49,16-76-1368,1 0 0,3 0-1,6 99 1,-1-139-292,0 0 1,0 1 0,1-1-1,0 0 1,7 12-1,6 4-2614,-14-34-9578,-2 7 11429,0-15-11606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09.961"/>
    </inkml:context>
    <inkml:brush xml:id="br0">
      <inkml:brushProperty name="width" value="0.025" units="cm"/>
      <inkml:brushProperty name="height" value="0.025" units="cm"/>
    </inkml:brush>
  </inkml:definitions>
  <inkml:trace contextRef="#ctx0" brushRef="#br0">0 143 17392,'0'0'10122,"10"-2"-9193,0-1-878,-1 0 0,1-1 0,-1 0 1,1 0-1,-1-1 0,12-8 0,-18 11-53,1-1 1,0 0-1,-1 0 1,0 0-1,0 0 1,0 0-1,0-1 1,0 1-1,0-1 1,-1 0-1,0 0 0,0 0 1,0 0-1,0 0 1,-1 0-1,1 0 1,-1-1-1,0 1 1,0 0-1,-1-6 1,1 10 9,-1-1 0,0 0 0,0 0 0,0 0 0,0 0 1,0 1-1,0-1 0,0 0 0,-1 0 0,1 1 0,0-1 1,0 0-1,-1 0 0,1 0 0,0 1 0,-1-1 0,1 0 1,0 1-1,-1-1 0,1 0 0,-1 1 0,0-1 0,1 1 1,-1-1-1,1 1 0,-1-1 0,0 1 0,1-1 0,-1 1 1,0 0-1,0-1 0,1 1 0,-1 0 0,0-1 0,0 1 1,1 0-1,-1 0 0,0 0 0,0 0 0,0 0 0,1 0 1,-1 0-1,0 0 0,0 0 0,0 0 0,1 0 0,-1 1 1,0-1-1,0 0 0,1 1 0,-1-1 0,0 0 0,0 1 1,0 0-1,-3 1 45,0 0 0,1 0 1,-1 0-1,1 0 0,0 0 1,0 1-1,0 0 0,0 0 1,0 0-1,-2 3 0,-38 76 332,40-75-383,1 0 0,-1 0 0,1 0 0,0 0 0,1 1-1,0-1 1,0 1 0,0-1 0,1 1 0,1 8 0,0-15-2,0 1 1,-1-1-1,1 0 1,0 0-1,0 0 1,0 0-1,0 0 1,0 0-1,0 0 1,0 0-1,0-1 1,1 1-1,-1 0 1,0-1-1,0 1 1,1-1-1,-1 1 1,0-1-1,1 0 1,-1 1-1,0-1 1,1 0-1,-1 0 1,1 0-1,-1 0 1,0 0-1,3 0 1,42-5 28,-32 1-225,0-1 0,0-1 0,-1 0-1,0-1 1,22-14 0,-23 12 98,2 1-1,-1 1 1,1 0 0,0 1-1,16-5 1,-29 10 121,0 1 1,0 0-1,0 1 1,0-1-1,0 0 1,0 0 0,0 0-1,0 0 1,-1 1-1,1-1 1,0 1 0,0-1-1,0 0 1,-1 1-1,1-1 1,0 1-1,0 0 1,-1-1 0,1 1-1,0-1 1,-1 1-1,1 0 1,-1 0-1,1-1 1,-1 1 0,1 0-1,-1 0 1,1 0-1,-1 0 1,0-1-1,0 1 1,1 0 0,-1 0-1,0 0 1,0 0-1,0 0 1,0 0-1,0 0 1,0 0 0,0 0-1,0-1 1,-1 3-1,-2 51 376,2-45-306,-1 54 457,2-63-545,0 1-1,1-1 1,-1 1 0,0 0-1,0-1 1,1 1 0,-1-1-1,0 1 1,1-1 0,-1 1 0,0-1-1,1 1 1,-1-1 0,1 1-1,-1-1 1,1 1 0,-1-1-1,1 0 1,0 1 0,-1-1-1,1 0 1,-1 1 0,1-1 0,0 0-1,-1 0 1,1 0 0,0 0-1,-1 0 1,1 1 0,-1-1-1,1 0 1,0-1 0,-1 1-1,1 0 1,0 0 0,-1 0 0,1 0-1,0 0 1,-1-1 0,1 1-1,-1 0 1,2-1 0,31-11 119,14-18-116,-38 22-104,1 1-1,0 0 1,0 1 0,1 0-1,0 1 1,0 0-1,0 0 1,0 1 0,1 1-1,17-3 1,-28 6 93,-1 1 1,1-1-1,0 1 1,-1-1-1,1 1 1,-1-1-1,1 1 1,0 0-1,-1-1 1,1 1-1,-1 0 1,0 0-1,1-1 1,-1 1-1,0 0 1,1 0-1,-1-1 1,0 1-1,0 0 1,1 0-1,-1 0 1,0 0-1,0-1 1,0 1-1,0 0 0,0 0 1,-1 0-1,1 0 1,0 0-1,0-1 1,-1 3-1,-6 31 164,6-32-211,-25 54 324,24-52-407,0 0-1,0 0 1,0 0-1,-1 0 1,0 0-1,0-1 1,0 0-1,0 1 1,0-1 0,-1 0-1,-3 2 1,-1-3-3503,-1-2-2476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10.461"/>
    </inkml:context>
    <inkml:brush xml:id="br0">
      <inkml:brushProperty name="width" value="0.025" units="cm"/>
      <inkml:brushProperty name="height" value="0.025" units="cm"/>
    </inkml:brush>
  </inkml:definitions>
  <inkml:trace contextRef="#ctx0" brushRef="#br0">1 1 18257,'0'0'4549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13.670"/>
    </inkml:context>
    <inkml:brush xml:id="br0">
      <inkml:brushProperty name="width" value="0.025" units="cm"/>
      <inkml:brushProperty name="height" value="0.025" units="cm"/>
    </inkml:brush>
  </inkml:definitions>
  <inkml:trace contextRef="#ctx0" brushRef="#br0">129 1 13613,'0'0'4148,"-5"9"-3379,-7 19-426,1-1 0,2 2 1,1-1-1,1 1 1,-7 58-1,2 168 575,8-115 145,-18 117 22,-2 115-94,24-372-976,0 1 0,0-1 0,0 0 0,0 1 0,0-1 0,0 0 0,0 1 0,0-1-1,0 1 1,0-1 0,0 0 0,0 1 0,1-1 0,-1 0 0,0 1 0,0-1 0,0 1 0,1-1 0,-1 0-1,0 0 1,0 1 0,1-1 0,-1 0 0,0 1 0,0-1 0,1 0 0,-1 0 0,0 0 0,1 1 0,-1-1-1,1 0 1,-1 0 0,0 0 0,1 0 0,-1 0 0,0 0 0,1 0 0,0 1 0,19-7 329,16-17 140,-9 3-253,1 1 1,0 1 0,1 1-1,1 2 1,45-16 0,-36 19-875,1 0 0,44-5-1,-79 16 382,64-12-4817,-25-2-1751,-22 3-1583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14.045"/>
    </inkml:context>
    <inkml:brush xml:id="br0">
      <inkml:brushProperty name="width" value="0.025" units="cm"/>
      <inkml:brushProperty name="height" value="0.025" units="cm"/>
    </inkml:brush>
  </inkml:definitions>
  <inkml:trace contextRef="#ctx0" brushRef="#br0">0 23 14446,'0'0'8146,"10"-3"-7425,15-3-544,-1 1 1,1 1-1,0 2 0,0 0 1,0 2-1,0 0 1,0 2-1,0 1 0,0 1 1,-1 1-1,1 1 1,32 12-1,-53-16-176,1 0 1,-1 0-1,1 1 0,-1-1 1,0 1-1,0 0 1,-1 0-1,1 0 0,0 0 1,-1 1-1,0-1 1,0 1-1,0 0 0,0 0 1,-1 0-1,1 1 0,-1-1 1,2 7-1,-3-5 19,0 0-1,0 0 1,0 0-1,-1 0 0,0 1 1,0-1-1,-1 0 1,0 0-1,0 0 0,0 0 1,-1 0-1,-4 9 1,-5 9 57,-1 0 0,-2-1 0,0-1 1,-1 0-1,-25 26 0,-15 15-305,-51 64 212,88-102-3124,-23 42 0,29-44-3757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17.308"/>
    </inkml:context>
    <inkml:brush xml:id="br0">
      <inkml:brushProperty name="width" value="0.025" units="cm"/>
      <inkml:brushProperty name="height" value="0.025" units="cm"/>
    </inkml:brush>
  </inkml:definitions>
  <inkml:trace contextRef="#ctx0" brushRef="#br0">0 1 11915,'0'0'11814,"6"10"-11574,5 14-209,-2 2-1,-1-1 0,-1 1 0,-2 0 1,5 42-1,-7-45-80,2 3-413,-1 1 0,-2-1-1,0 0 1,-2 1 0,-4 34 0,-3-44-2975,-8-4-2595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17.669"/>
    </inkml:context>
    <inkml:brush xml:id="br0">
      <inkml:brushProperty name="width" value="0.025" units="cm"/>
      <inkml:brushProperty name="height" value="0.025" units="cm"/>
    </inkml:brush>
  </inkml:definitions>
  <inkml:trace contextRef="#ctx0" brushRef="#br0">0 152 11531,'0'0'9481,"51"-4"-7816,-9-3-800,7-4-641,6 1-159,1-1-33,-8-3-64,-1 0-737,-5 1-480,-11-2-545,-13 0-704,-8-3-2435,-10-1-2915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2.873"/>
    </inkml:context>
    <inkml:brush xml:id="br0">
      <inkml:brushProperty name="width" value="0.05" units="cm"/>
      <inkml:brushProperty name="height" value="0.05" units="cm"/>
    </inkml:brush>
  </inkml:definitions>
  <inkml:trace contextRef="#ctx0" brushRef="#br0">1 1 5569,'69'24'1413,"1"-3"-1,87 15 1,-57-14-464,14 0-440,1-4 0,218 4 1,232-39-1716,-523 15 1122,1265-5-2712,-371 49 2978,0-23 220,460-38 209,5 0 760,-514 25-626,-1 39-852,-842-40-37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58.268"/>
    </inkml:context>
    <inkml:brush xml:id="br0">
      <inkml:brushProperty name="width" value="0.025" units="cm"/>
      <inkml:brushProperty name="height" value="0.025" units="cm"/>
    </inkml:brush>
  </inkml:definitions>
  <inkml:trace contextRef="#ctx0" brushRef="#br0">110 232 7239,'0'0'14296,"-10"3"-13474,1 0-591,1 1 0,-1 0 0,1 0 0,0 0-1,-10 9 1,15-11-142,0 0 0,0 0 0,0 1-1,0 0 1,1 0 0,-1-1 0,1 2-1,0-1 1,0 0 0,0 0 0,0 1-1,0-1 1,1 1 0,-1-1 0,1 1-1,0-1 1,0 1 0,1 0 0,-1 5-1,1-9-85,1 1 0,-1-1 0,1 1 0,-1-1 0,1 0 0,-1 1-1,1-1 1,-1 0 0,1 1 0,0-1 0,-1 0 0,1 0-1,-1 0 1,1 1 0,0-1 0,-1 0 0,1 0 0,0 0-1,-1 0 1,1 0 0,0 0 0,-1 0 0,1 0 0,0 0 0,-1-1-1,1 1 1,0 0 0,-1 0 0,1-1 0,23-5 29,-7-2-624,0-2 0,-1 0 1,0-1-1,16-15 0,19-12 332,-51 38 269,1-1 1,-1 1-1,1-1 1,-1 1-1,1 0 1,-1-1-1,1 1 0,-1-1 1,1 1-1,-1 0 1,1 0-1,-1-1 1,1 1-1,0 0 1,-1 0-1,1 0 1,0 0-1,-1 0 0,1 0 1,-1 0-1,1 0 1,0 0-1,-1 0 1,1 0-1,0 0 1,-1 0-1,1 0 1,-1 0-1,1 1 0,0-1 1,-1 0-1,1 0 1,-1 1-1,1-1 1,-1 1-1,1-1 1,0 2 40,0 0 0,0 0 0,-1-1 0,1 1 0,-1 0 0,0 0 0,1 0 1,-1 0-1,0 0 0,0 0 0,0-1 0,-1 4 0,-11 54 1052,3-35-664,-102 246 1580,98-249-1970,13-21-45,0 0 0,0 0 0,0 0 0,0 0 0,-1 1 0,1-1 0,0 0 0,0 0 0,0 0 0,0 0 0,0 0 0,-1 0 0,1 0 0,0 0 0,0 0 0,0 0 0,0 0 0,-1 0 0,1 0 0,0 0-1,0 0 1,0 0 0,0 0 0,-1 0 0,1 0 0,0 0 0,0 0 0,0 0 0,0-1 0,-1 1 0,1 0 0,0 0 0,0 0 0,0 0 0,0 0 0,0 0 0,0 0 0,0-1 0,-1 1 0,1 0 0,0 0 0,0 0 0,0 0 0,0 0 0,0-1 0,0 1 0,0 0 0,0 0 0,0 0 0,0 0 0,0-1 0,0 1 0,0 0 0,0 0 0,-1-5 19,1 1 1,0-1 0,0 0 0,1 1 0,-1-1 0,1 1 0,2-8 0,15-48-9,3 1 1,2 1-1,3 1 1,3 1-1,1 1 1,73-95-1,-96 140-20,1 1-1,-1 0 1,2 0-1,-1 1 1,1 0-1,0 0 1,1 1-1,16-9 1,-26 16 2,1 0 0,-1-1 0,0 1 0,1 0 1,-1 0-1,0 0 0,1 0 0,-1 0 0,0 0 1,1 0-1,-1 0 0,0 0 0,1 0 1,-1 0-1,0 0 0,1 0 0,-1 0 0,0 0 1,1 1-1,-1-1 0,0 0 0,1 0 0,-1 0 1,0 0-1,1 1 0,-1-1 0,0 0 0,0 0 1,1 1-1,-1-1 0,0 0 0,0 0 1,0 1-1,1-1 0,-1 0 0,0 1 0,0-1 1,0 0-1,0 1 0,0-1 0,0 0 0,0 1 1,1-1-1,-1 0 0,0 1 0,0-1 0,0 0 1,0 1-1,-1-1 0,0 19-41,-2-8 60,-1 0 0,0 0 0,0-1 0,-1 0 1,0 0-1,-1 0 0,-7 9 0,-56 66 992,46-58-229,23-27-775,0 0 1,0 0-1,0 0 1,-1 0-1,1 0 1,0 0-1,0 0 1,0 1 0,0-1-1,0 0 1,0 0-1,0 0 1,-1 0-1,1 0 1,0 0 0,0 1-1,0-1 1,0 0-1,0 0 1,0 0-1,0 0 1,0 0-1,0 1 1,0-1 0,0 0-1,0 0 1,0 0-1,0 0 1,0 1-1,0-1 1,0 0 0,0 0-1,0 0 1,0 0-1,0 0 1,0 1-1,0-1 1,0 0-1,0 0 1,0 0 0,0 0-1,0 0 1,1 1-1,-1-1 1,0 0-1,0 0 1,0 0 0,0 0-1,0 0 1,0 0-1,1 0 1,-1 0-1,0 1 1,13-2-87,21-7-491,-30 7 425,3-1-27,-1 1 0,1 0 1,0 0-1,0 0 1,0 1-1,0 0 1,0 0-1,0 1 1,12 2-1,-17-2 162,0-1 0,0 1 0,-1 0-1,1 0 1,0 0 0,-1 0 0,1 0 0,0 0 0,-1 0 0,1 0 0,-1 1 0,0-1-1,1 0 1,-1 1 0,0-1 0,0 1 0,0 0 0,0-1 0,0 1 0,0 0 0,0 0-1,-1-1 1,1 1 0,-1 0 0,1 0 0,-1 0 0,0 0 0,0 0 0,1 0-1,-2 0 1,1-1 0,0 1 0,0 0 0,0 0 0,-1 0 0,1 0 0,-1 0 0,-1 3-1,0-1 117,0 0 0,-1 0 0,1 1 0,-1-2 0,0 1 0,0 0 0,0 0 0,-1-1 0,1 0 0,-1 0 0,0 0 0,0 0 0,0 0 0,-6 3-1,-5 2 514,0-1 0,-30 10 0,43-16-592,-1 0 0,1 0-1,-1 0 1,1-1 0,-1 1 0,1-1-1,-1 0 1,0 0 0,1 0-1,-1 0 1,-3 0 0,6-1-90,-1 1 0,1 0 0,0 0 0,-1 0 0,1-1 0,0 1 0,-1 0-1,1-1 1,0 1 0,0 0 0,-1-1 0,1 1 0,0 0 0,0-1 0,-1 1 0,1 0 0,0-1 0,0 1 0,0-1 0,0 1 0,0 0 0,0-1 0,0 1 0,0-1 0,-1 1 0,2 0 0,-1-1-1,0 1 1,0-1 0,0 1 0,0-1 0,0 1 0,0 0 0,0-1 0,0 1 0,1-1 0,-1 0 0,4-5-1541,-1 0 0,1 0-1,0 0 1,1 0 0,-1 0 0,8-5-1,5-8-5010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18.012"/>
    </inkml:context>
    <inkml:brush xml:id="br0">
      <inkml:brushProperty name="width" value="0.025" units="cm"/>
      <inkml:brushProperty name="height" value="0.025" units="cm"/>
    </inkml:brush>
  </inkml:definitions>
  <inkml:trace contextRef="#ctx0" brushRef="#br0">0 97 13837,'0'0'4965,"84"-4"-2947,-38-7-705,13-4-769,4-1-383,1 0-97,-6 3-64,-10 2-417,-6 5-1376,-15 2-2307,-13 3-3427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18.341"/>
    </inkml:context>
    <inkml:brush xml:id="br0">
      <inkml:brushProperty name="width" value="0.025" units="cm"/>
      <inkml:brushProperty name="height" value="0.025" units="cm"/>
    </inkml:brush>
  </inkml:definitions>
  <inkml:trace contextRef="#ctx0" brushRef="#br0">1 0 11627,'0'0'2296,"2"11"549,1 12-1678,12 65 2779,-14-81-3787,1 0-1,0 0 1,0 0 0,1 0-1,-1 0 1,2-1 0,-1 1-1,1-1 1,7 9 0,-10-14-131,0 0 0,0 0 0,1 0 0,-1 0 1,1-1-1,-1 1 0,1 0 0,-1-1 0,1 1 0,-1-1 1,1 1-1,-1-1 0,1 0 0,0 0 0,-1 0 1,1 0-1,-1 0 0,1 0 0,0 0 0,-1 0 1,1-1-1,-1 1 0,1-1 0,-1 1 0,1-1 1,-1 0-1,1 1 0,-1-1 0,0 0 0,1 0 1,-1 0-1,0 0 0,0 0 0,1 0 0,0-2 0,7-5 101,0-2-1,0 0 1,10-14-1,-9 12-108,55-68 871,-65 80-870,0 1 0,0-1 0,0 1 0,0-1-1,0 0 1,0 1 0,0-1 0,0 1 0,0-1 0,0 0 0,1 1-1,-1-1 1,0 1 0,0-1 0,0 0 0,1 1 0,-1-1-1,0 1 1,0-1 0,1 0 0,-1 1 0,0-1 0,0 0 0,1 0-1,-1 1 1,1-1 0,-1 0 0,0 0 0,1 1 0,-1-1 0,0 0-1,1 0 1,-1 0 0,1 0 0,-1 0 0,1 0 0,-1 1 0,0-1-1,1 0 1,-1 0 0,1 0 0,-1 0 0,1-1 0,-1 1-1,0 0 1,1 0 0,-1 0 0,1 0 0,-1 0 0,0 0 0,1-1-1,-1 1 1,1 0 0,-1 0 0,0-1 0,1 1 0,-1 0 0,0 0-1,0-1 1,1 1 0,-1 0 0,0-1 0,0 1 0,1-1-1,-1 1 1,0-1 0,0 46 318,0-36-206,-1 29-21,0-21-82,0-1 1,2 1 0,2 19 0,-3-35-66,0 0 0,1 0 0,-1 0 0,0 0 0,1 0 0,-1-1 0,0 1 0,1 0 0,-1 0 1,1 0-1,0-1 0,-1 1 0,1 0 0,0-1 0,-1 1 0,1 0 0,0-1 0,0 1 1,-1-1-1,1 1 0,0-1 0,0 1 0,0-1 0,0 0 0,0 1 0,0-1 0,-1 0 1,1 0-1,0 0 0,0 0 0,0 0 0,0 0 0,0 0 0,0 0 0,2 0 0,-2-1-392,0 1 0,0 0 0,0-1 0,1 1 1,-1-1-1,0 1 0,0-1 0,0 1 0,0-1 0,0 0 0,0 0 0,0 1 0,0-1 0,0 0 0,-1 0 0,1 0 0,1-2 0,8-18-10442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19.391"/>
    </inkml:context>
    <inkml:brush xml:id="br0">
      <inkml:brushProperty name="width" value="0.025" units="cm"/>
      <inkml:brushProperty name="height" value="0.025" units="cm"/>
    </inkml:brush>
  </inkml:definitions>
  <inkml:trace contextRef="#ctx0" brushRef="#br0">22 109 14029,'0'0'7143,"-4"8"-6241,1-1-774,0 0 0,0 0 0,1 0-1,0 1 1,1-1 0,-1 1 0,1-1 0,1 1-1,-1-1 1,2 1 0,-1 0 0,1-1 0,0 1 0,0-1-1,1 1 1,4 12 0,-1-9-29,-1-1 0,1-1 0,1 1-1,0-1 1,0 0 0,1 0 0,11 12 0,-16-19-50,-1-1 0,1 1 0,-1-1 0,1 1 0,0-1 0,-1 1 0,1-1 0,0 0 0,0 0 0,0 0 0,0 0 0,0 0 0,1 0 0,-1-1 0,0 1 0,0-1 0,0 1 0,1-1 0,-1 0 0,0 0 0,0 0 0,1 0 0,-1 0 0,0-1 0,0 1 0,0 0 0,1-1 0,-1 0 0,0 0 0,0 0 1,0 0-1,0 0 0,0 0 0,0 0 0,0 0 0,-1-1 0,1 1 0,0-1 0,-1 1 0,1-1 0,-1 0 0,2-3 0,5-6 14,-1 0 0,-1-1 0,0 0 0,-1-1 0,0 1 0,-1-1 0,0 0 0,-1 0 0,-1-1 0,0 1 0,0 0 0,-2-1 0,1 1 0,-3-20 0,2 33-63,0-1 0,0 0 0,0 1 0,0-1 0,0 1 0,0-1 1,0 1-1,0-1 0,0 1 0,0-1 0,0 1 0,-1-1 1,1 0-1,0 1 0,0-1 0,0 1 0,-1-1 0,1 1 0,0 0 1,-1-1-1,1 1 0,0-1 0,-1 1 0,1-1 0,0 1 0,-1 0 1,1-1-1,-1 1 0,1 0 0,-1 0 0,1-1 0,-1 1 1,1 0-1,-1 0 0,1 0 0,-1-1 0,1 1 0,-1 0 0,1 0 1,-1 0-1,0 0 0,1 0 0,-1 0 0,1 0 0,-1 0 0,1 0 1,-1 0-1,1 1 0,-1-1 0,1 0 0,-1 0 0,0 1 1,-1 0-2,0 0 0,0 0 1,0 0-1,0 0 0,1 1 1,-1-1-1,0 1 0,1-1 1,-1 1-1,1 0 0,-2 2 1,0 0 5,1 0 0,0 0 1,1 0-1,-1 1 0,1-1 1,0 1-1,0-1 0,0 1 1,0-1-1,1 1 0,0 0 1,0-1-1,0 1 0,2 7 1,-2-11-3,0 0 0,1 1 0,-1-1 0,1 0 0,-1 1 0,1-1 0,0 0 0,0 0 0,0 0 0,-1 0 0,1 0 0,0 0 0,0 0 0,0 0 0,0 0 0,1 0 1,-1-1-1,0 1 0,0 0 0,2 0 0,-1-1 0,1 1 0,-1-1 0,1 1 1,0-1-1,-1 0 0,1 0 0,-1 0 0,1 0 1,0-1-1,-1 1 0,1-1 0,-1 0 0,1 0 1,2-1-1,-1 0 5,0 0 1,0 0-1,0 0 1,0-1-1,0 1 1,-1-1-1,1 0 1,-1 0-1,0-1 1,0 1-1,0-1 1,-1 1 0,1-1-1,-1 0 1,3-5-1,1-6 6,1 0-1,6-29 1,-9 28-4,1 17-311,-4 0 304,0 0 0,1 0 0,-1-1 0,0 1-1,0 0 1,0-1 0,1 1 0,-1-1 0,0 0-1,1 1 1,-1-1 0,0 0 0,1 0 0,-1 0-1,1 0 1,-1 0 0,0 0 0,1 0 0,-1 0 0,0-1-1,1 1 1,-1 0 0,0-1 0,1 1 0,-1-1-1,0 1 1,0-1 0,2-1 0,-1-1 3,1 0 1,-1-1 0,1 1 0,-1-1-1,0 0 1,-1 1 0,1-1 0,-1 0-1,1 0 1,-1 0 0,0 0 0,0 0-1,-1-1 1,0 1 0,1 0 0,-1 0-1,-1 0 1,0-5 0,1 8-7,0 1-1,0-1 1,0 1 0,0 0 0,-1-1-1,1 1 1,0 0 0,-1-1 0,1 1 0,0 0-1,0-1 1,-1 1 0,1 0 0,0 0-1,-1-1 1,1 1 0,-1 0 0,1 0-1,0 0 1,-1 0 0,1-1 0,-1 1-1,1 0 1,0 0 0,-1 0 0,1 0 0,-1 0-1,1 0 1,-1 0 0,1 0 0,0 0-1,-1 0 1,1 0 0,-1 0 0,1 1-1,0-1 1,-1 0 0,1 0 0,-1 0-1,1 1 1,0-1 0,-1 0 0,1 0 0,0 1-1,-1-1 1,1 0 0,0 0 0,-1 1-1,1-1 1,0 0 0,0 1 0,-1 0-1,-15 16-77,3 4 144,1 1 0,2 0 0,0 0-1,1 1 1,2 0 0,0 1 0,1 0 0,-4 47 0,10-70-63,0 1 0,0-1-1,0 1 1,0 0 0,0-1 0,1 1 0,-1-1 0,1 0 0,-1 1 0,1-1 0,-1 1 0,1-1 0,0 0 0,0 1 0,0-1 0,0 0 0,0 0 0,0 0-1,0 0 1,0 0 0,0 0 0,0 0 0,3 1 0,-1 0 13,1-1-1,-1 1 1,1-1-1,0 0 0,-1 0 1,1-1-1,0 1 1,0-1-1,6 0 1,-2 0-320,1-1 0,0 0 0,0 0 1,-1-1-1,1 0 0,-1 0 0,1-1 0,9-5 1,-9 3-1335,0-1 1,0 0 0,-1 0-1,0-1 1,0 0-1,13-15 1,-3-4-4433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19.770"/>
    </inkml:context>
    <inkml:brush xml:id="br0">
      <inkml:brushProperty name="width" value="0.025" units="cm"/>
      <inkml:brushProperty name="height" value="0.025" units="cm"/>
    </inkml:brush>
  </inkml:definitions>
  <inkml:trace contextRef="#ctx0" brushRef="#br0">105 1 12492,'0'0'8237,"-7"1"-7677,1 2-501,0-1 0,0 1 0,0 0-1,0 1 1,0-1 0,1 1 0,-1 0-1,1 1 1,0-1 0,0 1-1,1 0 1,0 0 0,0 0 0,0 1-1,0-1 1,1 1 0,0 0-1,0 0 1,-4 13 0,7-19-52,0 1 1,1-1 0,-1 0-1,0 1 1,0-1-1,0 1 1,1-1 0,-1 1-1,0-1 1,0 0-1,1 1 1,-1-1-1,1 0 1,-1 1 0,0-1-1,1 0 1,-1 1-1,1-1 1,-1 0-1,0 0 1,1 1 0,-1-1-1,1 0 1,-1 0-1,1 0 1,-1 0-1,1 0 1,-1 0 0,1 0-1,-1 0 1,1 0-1,-1 0 1,1 0 0,-1 0-1,1 0 1,26 0 74,-21 0-42,47-6-97,-43 3 4,1 2 1,-1 0-1,0 0 0,1 1 0,11 1 0,-21-1 62,0 1 0,0-1 0,0 1 0,0 0 0,0-1 0,-1 1 0,1 0 0,0 0 0,0 0 0,-1 0 0,1-1 0,0 1 0,-1 0 0,1 0 0,-1 0-1,1 1 1,-1-1 0,0 0 0,1 0 0,-1 0 0,0 0 0,0 0 0,0 0 0,0 0 0,0 1 0,0-1 0,0 0 0,0 0 0,-1 2 0,-6 35 993,1-28-712,0 0 0,0-1 0,-1 0 0,-1 0 0,0 0 0,0-1 0,0 0 0,-1-1 0,0 0 0,-1 0 0,1-1 0,-1 0 0,-1-1 1,-16 7-1,21-16-3595,9-7 1211,7-11-1294,7-7-2148,1-5-1970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20.364"/>
    </inkml:context>
    <inkml:brush xml:id="br0">
      <inkml:brushProperty name="width" value="0.025" units="cm"/>
      <inkml:brushProperty name="height" value="0.025" units="cm"/>
    </inkml:brush>
  </inkml:definitions>
  <inkml:trace contextRef="#ctx0" brushRef="#br0">51 0 11371,'0'0'6876,"-3"10"-5072,-11 53 213,3 1 1,3 0-1,0 95 0,4-65-1806,2 30 600,13-146-341,-2-8-516,-3-1 1,0 0-1,-2 0 0,-1 0 0,-2 0 0,-3-45 1,0 74-93,-2 10 60,-1 15 21,5-12 52,0 0-1,1 0 0,0 0 0,0-1 1,2 1-1,4 15 0,-7-24 18,1 0 0,-1 0-1,1-1 1,0 1 0,0 0 0,-1 0 0,1-1-1,0 1 1,1 0 0,-1-1 0,0 1 0,0-1-1,1 1 1,-1-1 0,1 0 0,-1 0-1,1 1 1,-1-1 0,1 0 0,0 0 0,-1-1-1,1 1 1,0 0 0,0 0 0,0-1 0,0 0-1,0 1 1,0-1 0,0 0 0,0 0 0,0 0-1,-1 0 1,1 0 0,0 0 0,0 0-1,0-1 1,0 1 0,0-1 0,0 1 0,0-1-1,-1 0 1,1 0 0,0 0 0,0 0 0,1-1-1,3-3 12,0 1 0,0-1-1,0-1 1,-1 1 0,0-1-1,0 0 1,0 0 0,-1 0-1,0-1 1,0 0 0,-1 1-1,5-14 1,1-4-2,-1 0 0,6-37 0,-11 36-36,-3 25 15,0 0-1,0 0 0,0 0 1,0 0-1,0-1 0,0 1 1,0 0-1,0 0 1,0 0-1,0 0 0,0 0 1,0 0-1,0 0 0,0-1 1,0 1-1,0 0 0,0 0 1,0 0-1,0 0 1,0 0-1,0 0 0,0 0 1,0-1-1,-1 1 0,1 0 1,0 0-1,0 0 0,0 0 1,0 0-1,0 0 1,0 0-1,0 0 0,0 0 1,0 0-1,-1 0 0,1 0 1,0 0-1,0 0 0,0-1 1,0 1-1,0 0 1,0 0-1,-1 0 0,1 0 1,0 0-1,0 0 0,0 0 1,0 0-1,0 0 0,0 1 1,0-1-1,-1 0 1,1 0-1,0 0 0,0 0 1,0 0-1,0 0 0,0 0 1,0 0-1,0 0 0,0 0 1,-1 0-1,1 0 1,0 0-1,0 0 0,0 1 1,-2 2-9,-1 1 1,1 0 0,0 0 0,0 0 0,0 0-1,1 0 1,-2 7 0,-2 5 24,-1 1 74,1 1 0,1 0 0,0 1 1,1-1-1,1 1 0,1 0 0,0-1 0,3 20 1,-1-36-89,0 0 0,-1-1 0,2 1 1,-1 0-1,0-1 0,0 1 0,0-1 1,1 1-1,-1-1 0,0 0 0,1 0 1,-1 1-1,1-1 0,0 0 0,-1 0 1,1-1-1,0 1 0,0 0 0,0-1 1,-1 1-1,1-1 0,0 1 0,0-1 1,0 0-1,0 0 0,2 0 0,26-1-2504,-9-10-5578,-15-1 510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21.379"/>
    </inkml:context>
    <inkml:brush xml:id="br0">
      <inkml:brushProperty name="width" value="0.025" units="cm"/>
      <inkml:brushProperty name="height" value="0.025" units="cm"/>
    </inkml:brush>
  </inkml:definitions>
  <inkml:trace contextRef="#ctx0" brushRef="#br0">44 0 13004,'0'0'6897,"0"11"-5428,-7 222 3590,-20 10-3381,23-213-1035,-2 52 0,18-114-143,-2 11-477,2-23-248,-2 0 0,-2 0-1,-1-1 1,0-63 0,-7 125 205,1 1 0,7 32 0,-7-44 34,1 0 1,-1 0-1,1 0 1,0 0-1,1 0 1,0-1-1,-1 1 1,2-1-1,-1 1 1,1-1-1,-1 0 1,6 4-1,-8-8 0,1 0-1,0 0 1,0 0-1,0 0 1,-1 0 0,1 0-1,0-1 1,0 1-1,0-1 1,0 1 0,0-1-1,1 0 1,-1 0-1,0 0 1,0 0 0,0 0-1,0 0 1,0-1-1,0 1 1,0-1 0,0 1-1,0-1 1,0 0-1,0 0 1,-1 1 0,1-1-1,0-1 1,0 1-1,-1 0 1,1 0 0,-1-1-1,1 1 1,-1-1-1,1 1 1,-1-1 0,0 0-1,2-2 1,4-5 17,0 0 0,-1-1 1,0 0-1,0-1 0,4-12 1,-3 2-12,-2 1 0,5-29 0,-8 37-64,-19 87 103,10-51 162,1 2 0,1-1 0,1 0 0,2 1 0,0 0 0,3 37 1,-1-61-219,1-1 0,-1 1 0,1-1 0,-1 1 0,1 0 1,0-1-1,-1 0 0,1 1 0,0-1 0,0 1 1,0-1-1,0 0 0,0 0 0,1 0 0,-1 0 0,0 1 1,1-2-1,-1 1 0,0 0 0,1 0 0,-1 0 0,1-1 1,-1 1-1,1 0 0,0-1 0,-1 0 0,1 1 1,-1-1-1,1 0 0,0 0 0,-1 0 0,1 0 0,0 0 1,-1 0-1,1 0 0,0-1 0,-1 1 0,1-1 0,-1 1 1,3-2-1,0 1-188,0 0 1,1 0-1,-1-1 0,0 1 1,0-1-1,-1 0 0,1 0 1,0-1-1,-1 1 0,1-1 1,-1 0-1,0 0 0,0 0 1,0 0-1,3-4 1,-3-2-1101,1 1 0,-1-1 1,-1 0-1,0 1 1,0-1-1,0 0 1,-1-12-1,4-18-5649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21.710"/>
    </inkml:context>
    <inkml:brush xml:id="br0">
      <inkml:brushProperty name="width" value="0.025" units="cm"/>
      <inkml:brushProperty name="height" value="0.025" units="cm"/>
    </inkml:brush>
  </inkml:definitions>
  <inkml:trace contextRef="#ctx0" brushRef="#br0">30 48 12300,'0'0'10954,"-29"-44"-8776,29 41-320,2 3-1922,3 6-257,3 5-1280,-6 1-1378,-2 1-1889,0 0-4517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22.414"/>
    </inkml:context>
    <inkml:brush xml:id="br0">
      <inkml:brushProperty name="width" value="0.025" units="cm"/>
      <inkml:brushProperty name="height" value="0.025" units="cm"/>
    </inkml:brush>
  </inkml:definitions>
  <inkml:trace contextRef="#ctx0" brushRef="#br0">112 81 8296,'0'0'10079,"9"-4"-8307,-6 2-1682,30-20 2263,-32 21-2117,1-1 0,-1 1 0,0 0 0,0-1 0,0 1 0,0-1 0,0 0 0,0 1 0,0-1 0,0 0 0,-1 1 0,1-1 0,-1 0 0,1 0 0,-1 0 0,0 1 0,0-1 0,0 0 0,0 0 0,0 0 0,0 0 0,0 0 0,0 1 0,-1-1 0,0-2 0,0 3-190,1 1 0,-1-1 0,0 1 0,1-1 0,-1 1 0,0-1 1,0 1-1,0-1 0,1 1 0,-1 0 0,0-1 0,0 1 0,0 0 0,0 0 0,0 0 0,1 0 1,-1-1-1,0 1 0,0 0 0,0 1 0,0-1 0,0 0 0,0 0 0,0 0 0,0 0 0,1 1 0,-2-1 1,-26 10-148,18-1 123,0 0 0,0 0 1,1 1-1,0 1 0,0-1 0,1 1 0,1 1 0,0 0 0,0 0 0,1 0 0,1 0 0,0 1 0,1 0 0,-5 22 0,9-34-17,0 1-1,-1-1 0,1 0 0,0 1 1,0-1-1,0 0 0,0 0 1,0 1-1,0-1 0,0 0 0,0 0 1,1 1-1,-1-1 0,0 0 1,1 0-1,-1 1 0,1-1 0,0 0 1,-1 0-1,1 0 0,0 0 1,-1 0-1,1 0 0,0 0 0,0 0 1,0 0-1,0 0 0,0-1 1,0 1-1,0 0 0,0 0 0,0-1 1,1 1-1,-1-1 0,0 1 1,0-1-1,1 0 0,-1 1 0,0-1 1,0 0-1,1 0 0,-1 0 1,0 0-1,1 0 0,-1 0 0,0 0 1,2-1-1,2 0 7,0 0 0,0 0 0,0-1 0,0 1-1,0-1 1,0 0 0,-1 0 0,1-1 0,-1 0 0,0 0 0,6-4 0,-2-2-27,-1 1 1,-1-1 0,1 0-1,-1-1 1,-1 1 0,0-1 0,0 0-1,5-18 1,-5 12 7,1 1 1,16-26-1,-22 40 6,0 0-1,1 1 0,-1-1 1,1 0-1,-1 1 0,0-1 0,1 0 1,-1 1-1,1-1 0,0 1 1,-1-1-1,1 1 0,-1-1 1,1 1-1,0-1 0,-1 1 0,1 0 1,0-1-1,0 1 0,-1 0 1,1 0-1,0-1 0,0 1 0,-1 0 1,1 0-1,0 0 0,0 0 1,0 0-1,-1 0 0,1 0 0,0 0 1,0 0-1,-1 1 0,1-1 1,0 0-1,0 0 0,-1 1 1,1-1-1,0 0 0,-1 1 0,1-1 1,0 1-1,-1-1 0,1 1 1,-1-1-1,1 1 0,0 0 0,-1-1 1,1 1-1,-1-1 0,0 1 1,1 0-1,-1-1 0,1 2 0,1 2-6,1 0 0,-1 1-1,0-1 1,0 0-1,-1 1 1,1-1 0,1 10-1,-6 108 5,3-122 5,0 0 1,0 0-1,0 1 0,0-1 0,0 0 1,0 0-1,0 1 0,0-1 1,0 0-1,0 0 0,0 1 1,0-1-1,0 0 0,0 0 1,0 1-1,1-1 0,-1 0 1,0 0-1,0 0 0,0 1 0,0-1 1,0 0-1,1 0 0,-1 0 1,0 1-1,0-1 0,0 0 1,1 0-1,-1 0 0,0 0 1,0 0-1,0 0 0,1 1 1,-1-1-1,0 0 0,0 0 0,1 0 1,-1 0-1,0 0 0,0 0 1,1 0-1,-1 0 0,0 0 1,0 0-1,1 0 0,14-8 33,11-14 21,10-24-167,-28 34 94,0 0 1,1 1 0,15-14-1,-23 24 16,-1 1-1,0-1 1,1 1-1,-1-1 1,1 0-1,-1 1 1,1-1-1,-1 1 1,1 0-1,0-1 1,-1 1-1,1-1 0,-1 1 1,1 0-1,0-1 1,0 1-1,-1 0 1,1 0-1,0 0 1,-1 0-1,1 0 1,0-1-1,0 1 1,-1 0-1,1 0 0,0 1 1,-1-1-1,1 0 1,0 0-1,0 0 1,-1 0-1,1 1 1,0-1-1,-1 0 1,1 1-1,0-1 1,-1 0-1,1 1 0,0 0 1,0 1 0,0 1 0,1-1 0,-1 1 0,-1-1 0,1 1 0,0-1 0,-1 1 1,1 0-1,-1-1 0,0 1 0,0 3 0,0 7 62,0 1-1,-1-1 1,-5 24 0,3-8 67,3-28-115,1 0 0,-1-1 0,0 1 0,0 0 0,1-1-1,-1 1 1,0 0 0,1-1 0,-1 1 0,0-1 0,1 1 0,-1-1-1,1 1 1,-1-1 0,1 1 0,-1-1 0,1 1 0,-1-1 0,1 0-1,0 1 1,-1-1 0,1 0 0,0 1 0,2-1-26,0 0 1,0 0-1,-1 0 1,1 0-1,0-1 1,-1 1-1,1-1 1,0 0-1,-1 1 1,1-1-1,-1 0 1,1-1-1,-1 1 1,1 0 0,3-4-1,-3 2-525,-12 1-14967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23.092"/>
    </inkml:context>
    <inkml:brush xml:id="br0">
      <inkml:brushProperty name="width" value="0.025" units="cm"/>
      <inkml:brushProperty name="height" value="0.025" units="cm"/>
    </inkml:brush>
  </inkml:definitions>
  <inkml:trace contextRef="#ctx0" brushRef="#br0">1 66 13549,'0'0'13735,"2"8"-12848,-1-5-842,-1 0 1,1 0 0,0 0 0,0 0 0,0 0-1,1 0 1,-1 0 0,1-1 0,-1 1-1,1 0 1,0-1 0,0 1 0,0-1 0,0 0-1,1 0 1,-1 0 0,0 0 0,1 0-1,0 0 1,-1-1 0,1 1 0,0-1 0,0 0-1,0 0 1,0 0 0,0 0 0,0 0-1,0-1 1,0 1 0,0-1 0,0 0-1,0 0 1,0 0 0,1 0 0,-1-1 0,0 1-1,0-1 1,0 0 0,5-2 0,-4 1-39,1-1 0,-1 0 0,0 0 0,0 0 1,-1 0-1,1-1 0,-1 1 0,0-1 0,0 0 1,0 0-1,0 0 0,-1-1 0,1 1 0,-1-1 1,0 1-1,-1-1 0,1 0 0,-1 1 0,0-1 0,0 0 1,0 0-1,-1 0 0,1 0 0,-1 0 0,-2-9 1,3 14-13,-1-1 0,0 1 0,0-1 0,0 1 0,0-1 0,0 1 0,0-1 0,-1 1 0,1 0 0,0-1 0,0 1 0,0-1 0,0 1 0,0-1 0,-1 1 0,1-1 0,0 1 0,0 0 0,-1-1 0,1 1 0,0-1 0,-1 1 0,1 0 0,0-1 0,-1 1 1,1 0-1,-1 0 0,1-1 0,0 1 0,-1 0 0,1 0 0,-1 0 0,1-1 0,-1 1 0,-16 8-93,-11 22 33,21-21 106,2 0 0,-1 0 0,1 0-1,1 1 1,0 0 0,0 0 0,1 0 0,0 0-1,1 0 1,0 1 0,0-1 0,1 1 0,1 18-1,0-28-37,0 0 1,0 0-1,1 0 0,-1 1 0,0-1 0,1 0 0,-1 0 0,1 0 0,-1 0 0,1 0 0,0 0 0,-1 0 0,1 0 0,0 0 0,0 0 0,0 0 0,-1 0 0,1-1 0,0 1 0,0 0 0,0-1 0,0 1 0,0-1 1,1 1-1,0 0 0,1 0 6,0-1 0,0 1 0,1-1 0,-1 0 1,0 0-1,0 0 0,0-1 0,0 1 0,6-2 0,0-1 7,1 0-1,-1-1 0,0 0 0,0 0 0,10-7 0,11-12 8,-1-2 0,36-37 0,-65 61-22,0 1 0,0-1 0,1 1-1,-1-1 1,0 1 0,1-1 0,-1 1-1,1 0 1,-1-1 0,0 1 0,1 0-1,-1-1 1,1 1 0,-1 0 0,1 0 0,-1-1-1,1 1 1,-1 0 0,1 0 0,-1 0-1,1 0 1,-1 0 0,1 0 0,-1 0-1,1 0 1,-1 0 0,1 0 0,-1 0-1,1 0 1,0 0 0,4 17 107,-12 43 245,3-37-149,4-21-198,0-1-1,0 1 0,-1 0 1,1-1-1,0 1 1,0-1-1,1 1 1,-1 0-1,0-1 0,1 1 1,-1 0-1,0-1 1,1 1-1,0-1 0,-1 1 1,1-1-1,0 1 1,0-1-1,0 0 1,0 1-1,0-1 0,0 0 1,0 0-1,3 2 1,-2-2-16,1-1 0,-1 1 0,1-1 0,0 1 1,-1-1-1,1 0 0,0 0 0,-1 0 0,1-1 1,0 1-1,-1-1 0,1 1 0,0-1 0,-1 0 1,4-2-1,18-9-242,-21 10 146,1 0 1,-1 0-1,1 0 0,-1 1 1,1-1-1,0 1 1,-1 0-1,1 0 0,4 0 1,-7 1 82,-1 1 1,1-1 0,-1 1-1,0-1 1,1 1-1,-1-1 1,0 1 0,1-1-1,-1 1 1,0 0-1,0-1 1,0 1 0,1 0-1,-1-1 1,0 1-1,0 0 1,0-1 0,0 1-1,0-1 1,0 1-1,0 0 1,-1-1 0,1 1-1,0 0 1,0-1-1,0 1 1,-1 0 0,1-1-1,0 1 1,0-1-1,-1 1 1,1-1-1,-1 1 1,1-1 0,0 1-1,-1-1 1,0 1-1,-15 26-2579,0-11-1658,1-3-2093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23.579"/>
    </inkml:context>
    <inkml:brush xml:id="br0">
      <inkml:brushProperty name="width" value="0.025" units="cm"/>
      <inkml:brushProperty name="height" value="0.025" units="cm"/>
    </inkml:brush>
  </inkml:definitions>
  <inkml:trace contextRef="#ctx0" brushRef="#br0">5 0 18514,'0'0'6886,"-5"45"-7174,5-26-1282,10-4-159,0-6-770,2-5-1633,-7-4-1729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58.766"/>
    </inkml:context>
    <inkml:brush xml:id="br0">
      <inkml:brushProperty name="width" value="0.025" units="cm"/>
      <inkml:brushProperty name="height" value="0.025" units="cm"/>
    </inkml:brush>
  </inkml:definitions>
  <inkml:trace contextRef="#ctx0" brushRef="#br0">7 56 8104,'0'0'7820,"9"-1"-5214,-3 0-2423,41-9 2911,-46 9-2979,0 1 0,1-1-1,-1 1 1,0-1 0,1 1-1,-1-1 1,0 0 0,0 0 0,0 0-1,0 0 1,1 0 0,-1 0-1,-1 0 1,1 0 0,0 0-1,0 0 1,0 0 0,0-1 0,-1 1-1,1 0 1,-1-1 0,1 1-1,-1 0 1,1-1 0,-1 1-1,0-1 1,0 1 0,0-1-1,0 1 1,0 0 0,0-1 0,0-1-1,0 3-93,-1-1 0,0 1 0,1-1 0,-1 1 1,1-1-1,-1 1 0,1 0 0,-1-1 0,0 1 0,1 0 0,-1-1 0,0 1 0,1 0 0,-1 0 0,0 0 0,1 0 0,-1 0 0,0 0 0,0 0 0,1 0 1,-1 0-1,0 0 0,1 0 0,-1 0 0,0 0 0,1 0 0,-2 1 0,-21 6 14,19-3-44,0 0 0,1-1 1,-1 2-1,1-1 0,0 0 0,0 1 1,0-1-1,1 1 0,0 0 0,0 0 1,-3 9-1,2-3 21,0-1 1,1 1-1,0 0 1,0 19-1,2-29-4,0 0-1,0 1 1,1-1 0,-1 0-1,1 0 1,-1 0 0,1 0-1,-1 0 1,1 0-1,-1 0 1,1 0 0,0 0-1,0 0 1,0 0 0,-1 0-1,1 0 1,0-1-1,0 1 1,0 0 0,0-1-1,0 1 1,0 0 0,0-1-1,1 0 1,-1 1 0,0-1-1,0 0 1,0 1-1,0-1 1,1 0 0,-1 0-1,0 0 1,0 0 0,0 0-1,1 0 1,-1 0-1,0 0 1,0-1 0,0 1-1,0 0 1,2-1 0,4-1-9,0 1 0,0-1 0,0 0 0,-1 0 0,14-7 0,45-38-1738,9-5 126,-74 52 1636,0-1 1,0 1-1,1 0 1,-1 0-1,0 0 1,0 0-1,0 0 0,0 0 1,1-1-1,-1 1 1,0 0-1,0 0 1,1 0-1,-1 0 1,0 0-1,0 0 1,0 0-1,1 0 1,-1 0-1,0 0 1,0 0-1,0 0 1,1 0-1,-1 0 1,0 0-1,0 0 1,1 0-1,-1 1 1,0-1-1,0 0 1,0 0-1,0 0 1,1 0-1,-1 0 1,0 0-1,0 1 1,0-1-1,0 0 1,1 0-1,-1 0 1,0 0-1,0 1 1,0-1-1,0 0 1,0 0-1,0 0 1,0 1-1,0-1 1,0 0-1,1 1 1,-2 16 1060,-8 18 341,8-35-1422,1 1 83,-1 1 0,0 0 1,1 0-1,-1 0 0,1-1 1,0 1-1,-1 0 0,1 0 1,0 0-1,0 0 0,0 0 1,1 0-1,-1 2 0,1-4-63,-1 1 0,0-1-1,0 0 1,1 1-1,-1-1 1,0 0 0,1 1-1,-1-1 1,1 0-1,-1 1 1,0-1 0,1 0-1,-1 0 1,1 0-1,-1 1 1,1-1 0,-1 0-1,0 0 1,1 0 0,-1 0-1,1 0 1,-1 0-1,1 0 1,-1 0 0,1 0-1,-1 0 1,1 0-1,-1 0 1,1 0 0,-1 0-1,1-1 1,6-2 22,0 0 0,0 0 0,0-1 0,11-7-1,-2-1-102,-11 7-93,1 1 0,0 0 0,0 0 0,1 0 0,-1 1 0,1-1 0,-1 2 0,1-1 0,0 1 0,14-3 0,-21 5 158,1 1 0,0-1-1,-1 1 1,1-1-1,-1 0 1,0 1 0,1-1-1,-1 1 1,1-1-1,-1 1 1,0 0 0,1-1-1,-1 1 1,0-1-1,0 1 1,1 0 0,-1-1-1,0 1 1,0-1-1,0 1 1,0 0 0,0-1-1,0 1 1,0 0-1,0-1 1,0 1-1,0 0 1,0-1 0,-1 2-1,-2 29 117,1-21-171,2-4-231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8:48.525"/>
    </inkml:context>
    <inkml:brush xml:id="br0">
      <inkml:brushProperty name="width" value="0.025" units="cm"/>
      <inkml:brushProperty name="height" value="0.025" units="cm"/>
    </inkml:brush>
  </inkml:definitions>
  <inkml:trace contextRef="#ctx0" brushRef="#br0">0 154 3203,'0'0'5541,"7"6"-5653,-4-3 119,-1-1 0,1 0-1,-1 0 1,1 0 0,0 0-1,0 0 1,0-1 0,0 1 0,0-1-1,0 0 1,4 2 0,-3-3 41,0 0 1,0 0-1,1 0 0,-1-1 1,0 1-1,1-1 1,-1 0-1,0 0 1,0 0-1,0-1 1,7-3-1,39-15 187,1 1 0,0 3 0,1 3 0,1 1 0,103-8-1,131-8-170,314-14 193,-444 44-45,-1 8-1,246 45 1,149 37 234,-265-47-251,311 12-102,2-49 513,-590-8-585,774-66 270,-493 32-245,189-45 9,-177 24-20,-239 48 138,114 3 0,-123 4 485,-19 4-978,15-2-3134,-22-9 464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9:03.922"/>
    </inkml:context>
    <inkml:brush xml:id="br0">
      <inkml:brushProperty name="width" value="0.025" units="cm"/>
      <inkml:brushProperty name="height" value="0.025" units="cm"/>
    </inkml:brush>
  </inkml:definitions>
  <inkml:trace contextRef="#ctx0" brushRef="#br0">1 1 2434,'63'12'4490,"-51"-9"-4151,1 0 0,0 0 0,26 1 0,-4-2 129,0 2 0,-1 2-1,1 1 1,-1 2 0,39 15 0,80 19 371,-47-25 40,172 5 1,113-21-726,-197-4-97,869-17-20,-99 33 54,439 17 267,-843-65-349,15-2 8,-61 23 33,333-15 1027,-308 17-463,-501 18-281,-3 0-3672,-43-7 318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9:44.352"/>
    </inkml:context>
    <inkml:brush xml:id="br0">
      <inkml:brushProperty name="width" value="0.025" units="cm"/>
      <inkml:brushProperty name="height" value="0.025" units="cm"/>
    </inkml:brush>
  </inkml:definitions>
  <inkml:trace contextRef="#ctx0" brushRef="#br0">176 185 2659,'0'0'475,"-10"0"-128,-97 8 1411,55-2 59,45-4-1050,22-1-235,33-4-577,1-1 1,52-13 0,-51 8 161,97-6 0,271 18 600,-4 36-147,228 93-513,271 37-24,-323-120 290,677-30 0,-613-30-258,622-35 25,-1222 41-91,1716-116-292,-388 57 181,54-40 269,-1100 81-132,2656-73 322,-1119 40-279,-1624 46-67,883-19 255,-2 99 1,-1047-59-292,94 14-1173,322 3 0,-392-35-1786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06.977"/>
    </inkml:context>
    <inkml:brush xml:id="br0">
      <inkml:brushProperty name="width" value="0.025" units="cm"/>
      <inkml:brushProperty name="height" value="0.025" units="cm"/>
    </inkml:brush>
  </inkml:definitions>
  <inkml:trace contextRef="#ctx0" brushRef="#br0">0 241 1473,'0'0'7229,"8"-3"-7117,41-7 84,0 2 0,1 2 0,69 1 0,-58 3-212,306-6 1041,-125 4-566,-207 4-425,1012-21 945,2 36-748,9 2-93,2-36 1144,-871 15-951,1892-64 80,-1030 60-418,396-13-2,-37-54 63,-1370 72-49,55-5 24,161 9 1,-253-1-46,-1 0 1,0 1 0,0 0-1,0-1 1,1 1 0,-1 0-1,0 0 1,0 0-1,0 0 1,0 1 0,0-1-1,3 3 1,-2 9-1128,-19-2-1171,-14-4-1076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13.976"/>
    </inkml:context>
    <inkml:brush xml:id="br0">
      <inkml:brushProperty name="width" value="0.025" units="cm"/>
      <inkml:brushProperty name="height" value="0.025" units="cm"/>
    </inkml:brush>
  </inkml:definitions>
  <inkml:trace contextRef="#ctx0" brushRef="#br0">54 20 4452,'0'0'4479,"-8"-2"-3352,1 1-702,4 0-248,0 1 0,1 0 0,-1-1 0,1 1 0,-1-1 0,1 0 0,-1 0 0,1 0 0,-1 0 0,1-1 0,0 1 0,0 0 0,-1-1 0,-1-2 0,50 9 1115,172 2 400,0 0-1196,217 30-319,-58-25 2534,-15-2-2481,-167 16-83,-81-9-12,129 2-1,-82-17-111,833 15 563,-554-15-325,187 8 81,247-9-171,-306-10-59,-413 11-92,1223-3 147,-627-31 247,-539 20-358,744-7 227,-953 19-281,36 3 44,-38-3-40,0 0 1,0 0 0,1 0-1,-1 0 1,0 0 0,0 1-1,0-1 1,0 0 0,0 1-1,0-1 1,0 1 0,0-1-1,0 1 1,0-1 0,0 1 0,-1-1-1,1 1 1,0 0 0,0 0-1,-1-1 1,1 1 0,0 0-1,-1 0 1,1 0 0,0 0-1,-1 0 1,1 1 0,-33 2-1748,-12-6-5599,19-4-1340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33.325"/>
    </inkml:context>
    <inkml:brush xml:id="br0">
      <inkml:brushProperty name="width" value="0.025" units="cm"/>
      <inkml:brushProperty name="height" value="0.025" units="cm"/>
    </inkml:brush>
  </inkml:definitions>
  <inkml:trace contextRef="#ctx0" brushRef="#br0">0 71 2466,'0'0'1388,"2"-8"-1163,-2 3-31,1 0-44,-1 1-1,0 0 1,1 0 0,0 0-1,0 0 1,0 1 0,0-1 0,1 0-1,0 0 1,0 1 0,0-1-1,0 1 1,3-5 0,16 16 3931,28 26-4300,-40-27 713,17 10-393,2-1-1,0-1 1,1-2 0,0-1 0,1-1-1,1-1 1,-1-2 0,1-1 0,40 4-1,23-2 376,171-7 0,-79-15-462,39 0 4,294-28 101,-353 23 77,367-7-18,-237 16-153,-236 6-26,68-4 12,1 6 0,139 15 0,14 19 38,170 24 35,-385-45-83,49 9 10,192 10-1,22-19-11,234-1 7,159-64 344,-622 43-358,71 1-2,248 19 0,-174 1 35,26-9-2,184 10 152,425-15-37,-645-6-122,259-32 29,-323 23-26,536 2 47,-509 19-62,656 14 23,125-14 42,-642 22-57,-27 0 8,529 11 39,-238-24 383,-197-7-238,-51 21-91,59 1-72,-316-27-34,692-26 451,-363-18 263,-424 44-799,15 0-103,-11 7-2870,-8-6-473,-11-1-3640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40.027"/>
    </inkml:context>
    <inkml:brush xml:id="br0">
      <inkml:brushProperty name="width" value="0.025" units="cm"/>
      <inkml:brushProperty name="height" value="0.025" units="cm"/>
    </inkml:brush>
  </inkml:definitions>
  <inkml:trace contextRef="#ctx0" brushRef="#br0">0 259 5541,'0'0'4041,"7"5"-3966,2-1-68,1 1 0,0-2 0,0 1 0,0-1 0,0-1 0,0 1-1,0-2 1,17 2 0,101-3 151,-63-2 113,625-58 3645,-620 50-4052,284-41 203,341-35 63,1049 33-66,-1475 52 17,547 17 1237,90 12-1147,1-55-24,-794 22-145,281-14 6,649-3 32,421 98-130,-287-9 79,-10-11 299,-557-46-13,-29-2 27,-236 16-103,185 7-105,-477-32-64,52 3-34,-94-1 36,0 0 0,-1 1 1,1 0-1,0 0 0,-1 2 0,21 8 0,-28-11-13,-1 1 0,1 0-1,0 0 1,-1 0 0,1 0 0,-1 0-1,1 1 1,-1-1 0,0 1 0,0 0-1,0-1 1,-1 1 0,1 0-1,-1 0 1,1 0 0,-1 0 0,0 0-1,0 1 1,0-1 0,0 6-1,1 24-4067,-2-28 82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45.444"/>
    </inkml:context>
    <inkml:brush xml:id="br0">
      <inkml:brushProperty name="width" value="0.025" units="cm"/>
      <inkml:brushProperty name="height" value="0.025" units="cm"/>
    </inkml:brush>
  </inkml:definitions>
  <inkml:trace contextRef="#ctx0" brushRef="#br0">38 0 4837,'0'0'16319,"-1"10"-15353,-14 95 1228,6-57-1564,-3 84 0,13-88-687,7 45 0,1-33-3566,-9-49 1907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45.948"/>
    </inkml:context>
    <inkml:brush xml:id="br0">
      <inkml:brushProperty name="width" value="0.025" units="cm"/>
      <inkml:brushProperty name="height" value="0.025" units="cm"/>
    </inkml:brush>
  </inkml:definitions>
  <inkml:trace contextRef="#ctx0" brushRef="#br0">20 129 12556,'-4'-8'1719,"2"4"-1339,-10-29 2199,11 32-2433,1-1 1,0 1-1,0-1 0,-1 1 0,1-1 0,0 1 1,0-1-1,0 1 0,1-1 0,-1 1 0,0 0 1,0-1-1,1 1 0,-1-1 0,1 1 0,0 0 1,-1-1-1,1 1 0,0 0 0,0-1 0,-1 1 1,1 0-1,0 0 0,3-2 0,4-3 162,2 1-1,-1 0 1,1 1 0,-1 0-1,1 1 1,0 0 0,0 0-1,1 1 1,10-1 0,96-5 731,-102 8-987,3-1-17,1 0-1,-1 2 1,0 0-1,30 7 1,-45-8-36,1 1 1,-1 0-1,0 0 0,1 1 0,-1-1 1,0 0-1,0 1 0,0 0 1,0 0-1,0 0 0,-1 0 0,1 0 1,0 1-1,-1-1 0,0 1 1,0-1-1,1 1 0,-2 0 0,1 0 1,0 0-1,0 0 0,-1 0 1,0 1-1,0-1 0,0 0 0,0 1 1,0-1-1,-1 0 0,1 1 1,-1 6-1,0-2 85,-1 1 1,-1-1-1,1 0 1,-1 0 0,-1 0-1,1 0 1,-1 0-1,-1-1 1,1 1-1,-1-1 1,-1 0-1,-6 10 1,-16 26 182,27-42-285,-1 0-1,1 0 0,-1-1 0,1 1 0,-1 0 0,1 0 0,0 0 0,0 0 0,-1 0 0,1 0 0,0 0 0,0 0 0,0 0 0,0 0 0,0 0 0,0 0 1,0 0-1,1 0 0,-1 0 0,0 0 0,0 0 0,1-1 0,-1 1 0,0 0 0,1 0 0,-1 0 0,1 0 0,-1 0 0,1-1 0,0 1 0,-1 0 1,1-1-1,0 1 0,0 0 0,-1-1 0,1 1 0,0-1 0,0 1 0,0-1 0,0 1 0,1-1 0,50 13-1370,-19-6 862,-27-4 577,0-1 0,0 1 0,-1 1 1,1-1-1,-1 1 0,0 0 1,0 0-1,0 0 0,-1 1 1,1 0-1,-1 0 0,0 0 0,0 0 1,-1 1-1,0 0 0,0-1 1,0 1-1,0 0 0,-1 0 1,0 1-1,-1-1 0,1 0 0,-1 1 1,0-1-1,-1 1 0,0-1 1,0 1-1,0-1 0,-1 1 1,1-1-1,-2 0 0,1 1 0,-1-1 1,0 0-1,0 0 0,0 0 1,-1 0-1,0 0 0,0 0 1,-1-1-1,0 0 0,0 1 0,0-1 1,-6 5-1,-2 1 470,-1-1 0,0 0-1,-1 0 1,0-1 0,0-1 0,-1-1 0,0 0 0,0-1-1,0 0 1,-25 5 0,30-9-502,-1-1 0,1 0-1,0 0 1,-1-1 0,1 0 0,-1-1-1,1 0 1,0-1 0,-1 0 0,1-1-1,0 0 1,0 0 0,1-1 0,-1 0-1,1-1 1,0 0 0,-14-10 0,20 12-394,-40-34-598,30 13-2056,13 24 2727,0-1 0,0 0 0,0 0 0,0 0-1,0 0 1,0 0 0,0 0 0,0 0 0,1 1-1,-1-1 1,0 0 0,1 0 0,-1 0 0,0 0 0,1 1-1,-1-1 1,1 0 0,-1 0 0,1 1 0,0-1-1,-1 0 1,1 1 0,0-1 0,-1 1 0,2-1 0,10-7-7043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46.655"/>
    </inkml:context>
    <inkml:brush xml:id="br0">
      <inkml:brushProperty name="width" value="0.025" units="cm"/>
      <inkml:brushProperty name="height" value="0.025" units="cm"/>
    </inkml:brush>
  </inkml:definitions>
  <inkml:trace contextRef="#ctx0" brushRef="#br0">24 0 10025,'0'0'13186,"2"7"-12529,0 23-287,0 0-1,-2 0 1,-1 0-1,-2-1 1,-7 38 0,3-20-265,-1 59 1,8-106-142,1 35 929,1-22-2912,8-36-19497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59.493"/>
    </inkml:context>
    <inkml:brush xml:id="br0">
      <inkml:brushProperty name="width" value="0.025" units="cm"/>
      <inkml:brushProperty name="height" value="0.025" units="cm"/>
    </inkml:brush>
  </inkml:definitions>
  <inkml:trace contextRef="#ctx0" brushRef="#br0">212 6 9353,'0'0'13917,"-10"-2"-13335,5 1-559,1 0 0,-1 0 0,1 1 0,-1-1 0,0 1 0,1 0 0,-1 1 0,0-1 0,1 1 0,-1 0 0,1 0 0,-1 0 0,1 1 0,-1-1 0,1 1 0,0 0 0,0 0-1,0 1 1,0-1 0,0 1 0,1 0 0,-7 6 0,0 0 3,-45 43 215,52-49-229,0 0 0,0 0 0,0 1-1,1-1 1,-1 1 0,1 0 0,0-1 0,0 1 0,0 0-1,1 0 1,-1 1 0,1-1 0,-1 7 0,4-10-22,0-1 1,1 1 0,-1 0-1,0 0 1,1-1 0,-1 1-1,0-1 1,1 0 0,-1 0-1,0 0 1,1 0 0,-1 0-1,1 0 1,-1-1 0,3 0-1,68-16-597,-60 13 447,0 0 1,0 1 0,1 0 0,-1 1 0,1 0 0,-1 1-1,1 1 1,-1 0 0,25 4 0,-36-4 182,-1 1-1,1-1 1,0 1-1,-1-1 1,0 1-1,1 0 1,-1-1 0,1 1-1,-1 0 1,0 0-1,0 0 1,1 0-1,-1 0 1,0 0 0,0 0-1,0 1 1,0-1-1,0 0 1,0 1-1,-1-1 1,1 0 0,0 1-1,-1-1 1,1 1-1,-1-1 1,1 1-1,-1-1 1,0 1 0,0 0-1,0-1 1,0 1-1,0-1 1,0 1-1,0-1 1,0 1 0,0 0-1,-1-1 1,1 1-1,-1-1 1,1 1-1,-1-1 1,0 1 0,-1 1-1,0 2 229,-1 0 0,1 0 0,-1 0 0,-1 0 0,1-1-1,-1 1 1,1-1 0,-1 0 0,-1 0 0,1 0 0,-6 3 0,3-3-199,1 0 1,-1 0 0,0-1-1,0 0 1,-1-1-1,1 1 1,-1-1 0,1-1-1,-1 1 1,1-1 0,-1-1-1,0 1 1,-9-2-1,17 1-148,-1 0 0,1 0 0,0 0 0,-1 0 0,1 0-1,0 0 1,-1 0 0,1 0 0,0 0 0,-1-1 0,1 1 0,0 0-1,-1 0 1,1 0 0,0 0 0,0-1 0,-1 1 0,1 0-1,0 0 1,0-1 0,-1 1 0,1 0 0,0 0 0,0-1-1,0 1 1,0 0 0,-1-1 0,1 1 0,0 0 0,0 0 0,0-1-1,0 1 1,0 0 0,0-1 0,0 1 0,0 0 0,0-1-1,0 1 1,0-1 0,10-13-3269,17-8-4019,-9 11 1629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47.028"/>
    </inkml:context>
    <inkml:brush xml:id="br0">
      <inkml:brushProperty name="width" value="0.025" units="cm"/>
      <inkml:brushProperty name="height" value="0.025" units="cm"/>
    </inkml:brush>
  </inkml:definitions>
  <inkml:trace contextRef="#ctx0" brushRef="#br0">0 1 10314,'0'0'9064,"2"55"-7302,-2-22-545,0 7-608,0 8-385,0 2-128,0 0-64,0-3 0,0-6-256,0-7-225,0-10-31,0-8-161,0-8-608,0-5-833,0-10-7751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47.374"/>
    </inkml:context>
    <inkml:brush xml:id="br0">
      <inkml:brushProperty name="width" value="0.025" units="cm"/>
      <inkml:brushProperty name="height" value="0.025" units="cm"/>
    </inkml:brush>
  </inkml:definitions>
  <inkml:trace contextRef="#ctx0" brushRef="#br0">1 122 11371,'0'-7'2541,"0"2"-2238,1 1 0,-1 0 0,1 0 1,0 0-1,0 0 0,1 0 0,-1 0 0,1 0 0,0 0 1,0 1-1,0-1 0,0 0 0,1 1 0,-1 0 1,1 0-1,0 0 0,0 0 0,0 0 0,0 0 1,1 1-1,-1-1 0,1 1 0,0 0 0,-1 0 0,1 1 1,0-1-1,0 1 0,5-2 0,23-4 82,1 0 0,0 3 1,0 0-1,0 3 0,0 0 0,47 6 0,-65-4-398,0 1 0,0 1 0,0 0-1,-1 1 1,1 0 0,18 9 0,-30-12 59,1 1-1,-1-1 1,0 1 0,0 0 0,0 0-1,0 0 1,0 0 0,0 0 0,-1 0-1,1 1 1,-1 0 0,0-1 0,1 1-1,-1 0 1,0 0 0,-1 0 0,1 0-1,0 0 1,-1 1 0,0-1 0,0 1-1,0-1 1,0 0 0,0 1 0,-1 0-1,0-1 1,1 1 0,-1-1 0,-1 1-1,1-1 1,-2 8 0,1-7 153,-1-1 0,0 1 0,-1 0 1,1-1-1,-1 1 0,0-1 0,1 0 0,-1 0 0,-1 0 0,1 0 1,0 0-1,-1-1 0,1 0 0,-1 0 0,0 0 0,0 0 1,-6 2-1,-8 3 214,0 0 1,-27 5 0,-40 2-266,47-12-4428,43-3-533,1-3 2247,-1 1 69,13-6-7950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47.709"/>
    </inkml:context>
    <inkml:brush xml:id="br0">
      <inkml:brushProperty name="width" value="0.025" units="cm"/>
      <inkml:brushProperty name="height" value="0.025" units="cm"/>
    </inkml:brush>
  </inkml:definitions>
  <inkml:trace contextRef="#ctx0" brushRef="#br0">1 0 17617,'0'0'10794,"65"0"-10186,-21 0-447,7 0-97,4 0 0,-3 0-353,-3 3-896,-9 2-1153,-11-1-769,-12 0-768,-14 2-1891</inkml:trace>
  <inkml:trace contextRef="#ctx0" brushRef="#br0" timeOffset="1">39 106 12492,'0'0'7014,"74"7"-5252,-30-7 384,5 0-769,6 0-928,-1 0-321,-7 0-576,-8 0-1730,-5 0-1986,-6-4-6150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1.407"/>
    </inkml:context>
    <inkml:brush xml:id="br0">
      <inkml:brushProperty name="width" value="0.025" units="cm"/>
      <inkml:brushProperty name="height" value="0.025" units="cm"/>
    </inkml:brush>
  </inkml:definitions>
  <inkml:trace contextRef="#ctx0" brushRef="#br0">69 0 13036,'0'0'4292,"-24"69"-3395,21-35 224,-2 3-448,0 0-385,0 2-192,0-5-32,2-2-32,1-9 64,-2-5-96,4-8-288,-3-11-4773,-7-17 481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1.785"/>
    </inkml:context>
    <inkml:brush xml:id="br0">
      <inkml:brushProperty name="width" value="0.025" units="cm"/>
      <inkml:brushProperty name="height" value="0.025" units="cm"/>
    </inkml:brush>
  </inkml:definitions>
  <inkml:trace contextRef="#ctx0" brushRef="#br0">1 10 11307,'8'-1'993,"11"-3"12,1 2 1,-1 0 0,1 2 0,39 3 0,-50-2-953,-1 0 0,1 0 0,0 1 0,0 1 0,-1-1 0,1 2 0,-1-1 0,0 1 0,0 0 0,0 0 0,-1 1 0,0 0 0,1 1 0,6 7 0,-12-11 69,0 0 0,0 1 0,0-1 1,0 0-1,0 1 0,-1 0 0,1-1 0,-1 1 0,0 0 1,0 0-1,0 0 0,0 0 0,-1 0 0,1 0 1,-1 0-1,1 0 0,-1 0 0,0 0 0,0 0 0,-1 0 1,1 0-1,-1 4 0,-1-3 90,0 1-1,0 0 1,-1-1 0,1 0-1,-1 1 1,0-1 0,0 0-1,0 0 1,-1-1 0,0 1-1,1-1 1,-7 5 0,0-1 10,1-1 0,-2 0 1,1 0-1,-1-1 0,1 0 1,-1-1-1,-1 0 0,1-1 1,0 0-1,-24 2 0,35-5-303,0 0 0,-1 0-1,1 0 1,-1 0 0,1 0 0,0 0-1,-1 0 1,1 0 0,-1 0-1,1 0 1,0 0 0,-1 0-1,1 0 1,0 0 0,-1-1-1,1 1 1,0 0 0,-1 0-1,1 0 1,0-1 0,-1 1-1,1 0 1,0 0 0,-1-1 0,1 1-1,0 0 1,0 0 0,-1-1-1,1 1 1,0 0 0,0-1-1,0 1 1,0-1 0,-1 1-1,1 0 1,0-1 0,0 1-1,0 0 1,0-1 0,0 1 0,0-1-1,0 1 1,0 0 0,0-1-1,0 1 1,0 0 0,0-1-1,0 1 1,0-1 0,1 1-1,-1 0 1,0-1 0,0 1-1,0 0 1,0-1 0,1 1 0,14-22-6356,6 0-1192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2.111"/>
    </inkml:context>
    <inkml:brush xml:id="br0">
      <inkml:brushProperty name="width" value="0.025" units="cm"/>
      <inkml:brushProperty name="height" value="0.025" units="cm"/>
    </inkml:brush>
  </inkml:definitions>
  <inkml:trace contextRef="#ctx0" brushRef="#br0">56 1 11307,'0'0'7009,"0"9"-5562,-2 28 114,-2 1 0,-16 64 0,10-62-734,3 0 0,-5 76 0,12-116-820,0 0 0,0 0 0,0 1 0,0-1 0,0 0 0,0 0 0,0 0 0,0 0 0,0 1 0,0-1 0,0 0 0,0 0 0,0 0 0,0 0 0,0 1 0,0-1 0,0 0 0,0 0 0,0 0 0,0 0 0,0 0 0,1 1 0,-1-1 0,0 0 0,0 0 0,0 0 0,0 0 0,0 0 0,0 0 0,1 1 0,-1-1 0,0 0 1,0 0-1,0 0 0,0 0 0,1 0 0,-1 0 0,0 0 0,0 0 0,0 0 0,0 0 0,1 0 0,-1 0 0,0 0 0,0 0 0,0 0 0,1 0 0,10-6 253,7-12 173,29-44-72,-9 10-539,47-50 0,-73 95-1774,-13 10-2306,1-3 4073,0 0 0,0 0-1,0 0 1,0 0 0,0 0 0,-10 9-8477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2.443"/>
    </inkml:context>
    <inkml:brush xml:id="br0">
      <inkml:brushProperty name="width" value="0.025" units="cm"/>
      <inkml:brushProperty name="height" value="0.025" units="cm"/>
    </inkml:brush>
  </inkml:definitions>
  <inkml:trace contextRef="#ctx0" brushRef="#br0">0 138 6758,'0'0'12268,"0"54"-9962,5-42-352,9 3-545,-3-4-704,6 1-513,3-4-128,2-2-288,0-6-1698,-5 0-1665,1-6-4453</inkml:trace>
  <inkml:trace contextRef="#ctx0" brushRef="#br0" timeOffset="1">330 0 17681,'0'0'6886,"-14"46"-6694,23-41-160,6-5-928,-2 0-2307,1-4-5510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2.784"/>
    </inkml:context>
    <inkml:brush xml:id="br0">
      <inkml:brushProperty name="width" value="0.025" units="cm"/>
      <inkml:brushProperty name="height" value="0.025" units="cm"/>
    </inkml:brush>
  </inkml:definitions>
  <inkml:trace contextRef="#ctx0" brushRef="#br0">0 24 16271,'0'0'9001,"34"-24"-19955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3.547"/>
    </inkml:context>
    <inkml:brush xml:id="br0">
      <inkml:brushProperty name="width" value="0.025" units="cm"/>
      <inkml:brushProperty name="height" value="0.025" units="cm"/>
    </inkml:brush>
  </inkml:definitions>
  <inkml:trace contextRef="#ctx0" brushRef="#br0">48 0 5701,'0'0'13688,"0"9"-12679,2 21-55,-2 1 0,-2-1 1,-7 46-1,-7 14 2107,-6 114 1,22-239-3520,2-1 0,1 0 0,15-62 0,-13 81 268,0 1 1,0 0 0,2 0 0,0 0 0,0 1 0,2 0 0,0 0-1,0 1 1,1 0 0,14-14 0,-23 27 183,1-1 0,-1 1 1,0 0-1,0-1 0,1 1 0,-1 0 1,0 0-1,1 0 0,-1 0 0,1 0 0,-1 0 1,1 1-1,0-1 0,-1 0 0,1 1 0,0-1 1,0 1-1,-1 0 0,1-1 0,0 1 1,0 0-1,0 0 0,-1 0 0,1 0 0,0 1 1,0-1-1,0 0 0,-1 1 0,4 0 1,-4 1-1,1 0 0,0-1 0,0 1 0,-1 0 0,1 0 0,-1 0 0,0 0 0,1 0 0,-1 0 0,0 0 0,0 1 0,0-1 0,-1 0 0,1 0 0,-1 1 0,1-1 0,-1 1 0,0-1 0,1 0 0,-2 5 0,0 1 139,0-1 1,0 0-1,-1 0 0,0 0 0,-1 0 0,1 0 1,-1 0-1,-1-1 0,1 1 0,-1-1 1,0 0-1,-1 0 0,-9 9 0,12-11-63,-1-1 1,0 1-1,-1-1 0,1 0 0,-1-1 0,1 1 1,-1 0-1,0-1 0,0 0 0,0 0 0,0 0 1,0 0-1,0-1 0,0 0 0,-1 0 0,1 0 1,-1 0-1,1 0 0,-1-1 0,1 0 0,-1 0 1,1 0-1,-9-2 0,13 1-237,-1 1 0,0-1 0,1 1 0,-1-1 0,0 1 0,1-1 0,-1 0 0,1 1 0,-1-1 0,1 0 0,-1 0 0,1 1 0,0-1-1,-1 0 1,1 0 0,0 0 0,-1 0 0,1 1 0,0-1 0,0 0 0,0 0 0,0 0 0,0 0 0,0 0 0,0 1 0,0-1 0,0 0 0,1-1 0,6-26-10817,7 7-2640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4.974"/>
    </inkml:context>
    <inkml:brush xml:id="br0">
      <inkml:brushProperty name="width" value="0.025" units="cm"/>
      <inkml:brushProperty name="height" value="0.025" units="cm"/>
    </inkml:brush>
  </inkml:definitions>
  <inkml:trace contextRef="#ctx0" brushRef="#br0">39 0 10762,'0'0'14104,"-3"7"-13148,-6 20-365,2 0 0,0 0 0,2 0 0,1 0 0,2 1 0,0 47 0,5-73-343,2-7-116,5-8-32,-3-8-331,0 0 0,-2 0-1,0 0 1,-1-1 0,1-30-1,-4 55 243,-1-1 0,1 0 0,-1 0 0,1 0 0,-1 1 0,1-1 0,0 0-1,0 0 1,0 0 0,1 0 0,-1 0 0,0-1 0,1 1 0,-1 0-1,1-1 1,-1 1 0,1-1 0,0 1 0,0-1 0,0 0 0,0 1 0,0-1-1,0 0 1,0 0 0,0-1 0,0 1 0,0 0 0,0-1 0,1 1-1,-1-1 1,0 0 0,0 0 0,1 0 0,-1 0 0,0 0 0,0 0 0,1-1-1,-1 1 1,0-1 0,4-1 0,-2 1-50,1 0 0,-1-1 0,1 0 0,-1 0 0,0 0-1,0 0 1,0-1 0,0 0 0,0 0 0,-1 0 0,1 0 0,-1 0 0,0-1 0,0 1 0,0-1 0,0 0-1,-1 0 1,1 0 0,1-5 0,2-21 38,-9 29 98,-4 17-54,0 5 195,1-1 1,1 1-1,1 0 1,0 1-1,0 41 1,4-62-234,0-1 0,0 1 1,0-1-1,-1 1 0,1 0 1,1-1-1,-1 1 1,0 0-1,0-1 0,0 1 1,0 0-1,0-1 0,1 1 1,-1 0-1,0-1 1,0 1-1,1-1 0,-1 1 1,0-1-1,1 1 0,-1-1 1,1 1-1,-1-1 0,1 1 1,-1-1-1,1 1 1,-1-1-1,1 0 0,-1 1 1,1-1-1,0 0 0,0 1 1,21-7 114,19-25-535,-16-8 103,-23 34 311,1 0 1,0-1 0,0 1-1,1 0 1,0 1 0,5-7-1,-6 14-39,1 0-1,0 0 1,-1 0-1,0 0 1,0 1-1,0-1 1,0 1-1,-1 0 1,1 0-1,1 4 1,3 1-54,1 4 59,-6-10 44,0 0 0,0 0 0,-1-1 0,2 1 0,-1-1 0,0 1 0,0-1 0,1 0 0,5 4 0,-8-6-7,1 0-1,-1 1 1,1-1 0,0 0 0,-1 0 0,1 0-1,-1 0 1,1 0 0,-1 0 0,1 0 0,0 0-1,-1-1 1,1 1 0,-1 0 0,1 0 0,-1 0 0,1 0-1,-1-1 1,1 1 0,-1 0 0,1-1 0,-1 1-1,2-1 1,13-22-41,-8 9 19,-3 7 23,-1 1-1,0-1 0,0 0 1,0 0-1,3-15 0,-6 22-34,1 0 17,0 0-1,0 0 0,0 0 0,0 0 1,0 0-1,0 0 0,0 0 0,0 0 1,-1 0-1,1 1 0,0-1 0,0 0 1,0 1-1,0-1 0,0 1 0,0-1 1,0 1-1,-1-1 0,3 2 0,-1 9 60,1-1 0,-2 1 0,1 0 0,-1 0 0,-1 0 0,0 0 0,0-1 0,-4 18 0,0 23 1007,5-51-1043,-1 1 1,0-1-1,0 0 0,0 1 1,1-1-1,-1 0 0,0 1 1,0-1-1,1 0 0,-1 1 0,0-1 1,1 0-1,-1 0 0,0 1 1,1-1-1,-1 0 0,0 0 0,1 0 1,-1 0-1,1 0 0,-1 1 1,0-1-1,1 0 0,-1 0 0,1 0 1,-1 0-1,0 0 0,1 0 1,-1 0-1,1 0 0,-1 0 1,0 0-1,1-1 0,-1 1 0,1 0 1,-1 0-1,0 0 0,1 0 1,-1-1-1,0 1 0,1 0 0,-1 0 1,0-1-1,1 1 0,-1 0 1,0 0-1,0-1 0,1 1 1,-1 0-1,0-1 0,0 1 0,0 0 1,1-1-1,-1 1 0,0-1 1,17-109-896,-10 93 1491,-3 5-3209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00.010"/>
    </inkml:context>
    <inkml:brush xml:id="br0">
      <inkml:brushProperty name="width" value="0.025" units="cm"/>
      <inkml:brushProperty name="height" value="0.025" units="cm"/>
    </inkml:brush>
  </inkml:definitions>
  <inkml:trace contextRef="#ctx0" brushRef="#br0">73 254 5830,'0'0'17056,"-7"-1"-16987,4 1-71,1 0 0,0 0 0,0 0 1,0 0-1,0 0 0,0 1 0,0-1 0,0 0 0,0 1 0,0 0 1,0-1-1,0 1 0,0 0 0,0 0 0,0 0 0,0 0 0,1 1 0,-1-1 1,0 0-1,1 1 0,-1-1 0,-1 3 0,1 0 8,-1 1 0,1 0 0,0-1 0,0 1-1,0 0 1,1 0 0,-1 0 0,1 0 0,1 0 0,-1 8-1,0-10 11,1 0-1,-1 0 0,1 1 0,0-1 1,1 0-1,-1 1 0,0-1 0,1 0 1,0 0-1,0 1 0,0-1 0,0 0 1,0 0-1,0 0 0,1 0 1,0 0-1,-1-1 0,1 1 0,3 2 1,-3-3-28,0-1 1,0 0 0,1 1 0,-1-1 0,0-1 0,1 1 0,-1 0 0,1 0-1,0-1 1,-1 1 0,1-1 0,-1 0 0,1 0 0,-1 0 0,1 0 0,0-1-1,-1 1 1,1-1 0,-1 1 0,1-1 0,-1 0 0,1 0 0,-1 0 0,0 0 0,4-2-1,5-3-476,-1 0 0,0-1 0,0 0 0,0-1 0,-1 0 0,0-1 0,0 0 0,-1 0 0,-1 0 0,1-1 0,-2 0 0,1-1 0,-1 0 0,8-21 0,-6 12-282,-2 1-1,0-1 1,-1 0 0,-1 0-1,-1 0 1,-1-1 0,-1 1-1,-1-24 1,0 41 929,0 1 1,0-1-1,-1 0 1,1 1-1,-1-1 1,0 1-1,0-1 1,1 1-1,-1-1 1,-1 1-1,-1-3 1,3 4 39,-1 0 1,1 1 0,-1-1-1,1 0 1,-1 1 0,0-1-1,1 1 1,-1-1-1,0 1 1,0-1 0,0 1-1,1 0 1,-1-1 0,0 1-1,0 0 1,0 0-1,0-1 1,1 1 0,-1 0-1,0 0 1,0 0 0,-1 0-1,-1 1 138,1-1 0,0 1 0,0 0 0,0-1-1,0 1 1,0 0 0,1 0 0,-1 0 0,0 1 0,0-1 0,1 0-1,-3 3 1,-13 16-752,7-3 1070,0 0 0,1 0 0,1 1 1,0 0-1,2 1 0,0-1 1,-5 28-1,11-45-630,0 0 1,-1 0-1,1 0 1,0 0-1,0 0 1,0 0-1,0 0 1,0 0 0,0 0-1,1 0 1,-1 0-1,0 0 1,0 0-1,1 0 1,-1 0-1,0 0 1,1 0-1,-1 0 1,1 0-1,0-1 1,-1 1-1,1 0 1,0 0-1,-1-1 1,1 1-1,0 0 1,0-1 0,-1 1-1,1 0 1,1 0-1,1-1 17,0 1 0,-1-1-1,1 1 1,-1-1 0,1 0 0,0 0-1,-1 0 1,1-1 0,-1 1 0,1-1 0,4-1-1,7-2-177,0-1 0,-1-1-1,16-9 1,-14 5-552,-12 7 607,0 1 0,0 0 0,0-1 0,0 1 0,1 0 0,-1 1 0,0-1 0,1 1 0,0-1 0,-1 1 0,1 0 0,0 0 0,-1 1 0,1-1 0,0 1 0,0 0 0,5 0 0,-8 1 107,0 0-1,0 0 1,0 1-1,0-1 1,0 0-1,0 1 1,0-1-1,-1 0 1,1 1-1,-1-1 1,1 1-1,-1-1 1,1 1-1,-1 0 1,0-1-1,0 1 1,1-1-1,-1 1 1,-1-1-1,1 1 1,0 0-1,0-1 1,0 1-1,-1 1 1,-8 40 1210,6-32-808,0 0 0,1 1 0,1 0 0,-1 18 1,2-30-637,0 1 1,1-1 0,-1 0-1,0 1 1,1-1 0,-1 0-1,0 0 1,1 1 0,-1-1 0,0 0-1,1 0 1,-1 0 0,1 1-1,-1-1 1,0 0 0,1 0-1,-1 0 1,1 0 0,-1 0-1,0 0 1,1 0 0,-1 0 0,1 0-1,-1 0 1,1 0 0,-1 0-1,0 0 1,1 0 0,-1-1-1,1 1 1,-1 0 0,0 0-1,1 0 1,-1-1 0,1 1 0,9-8-8986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5.416"/>
    </inkml:context>
    <inkml:brush xml:id="br0">
      <inkml:brushProperty name="width" value="0.025" units="cm"/>
      <inkml:brushProperty name="height" value="0.025" units="cm"/>
    </inkml:brush>
  </inkml:definitions>
  <inkml:trace contextRef="#ctx0" brushRef="#br0">96 104 2883,'0'-12'7667,"-2"-30"2432,2 41-10017,0 1 0,-1-1 0,1 0-1,0 1 1,0-1 0,-1 0 0,1 1 0,-1-1 0,1 1 0,-1-1 0,1 0 0,-1 1-1,1-1 1,-1 1 0,1 0 0,-1-1 0,1 1 0,-1-1 0,0 1 0,1 0 0,-1 0-1,0-1 1,1 1 0,-1 0 0,0 0 0,0 0 0,1 0 0,-1 0 0,0 0 0,1 0 0,-1 0-1,0 0 1,0 0 0,1 0 0,-1 0 0,0 0 0,1 0 0,-1 1 0,0-1 0,1 0-1,-1 1 1,0-1 0,1 0 0,-1 1 0,1-1 0,-1 1 0,1-1 0,-1 1 0,0 0-1,-5 4 108,0 1 0,1-1 0,0 1-1,0 0 1,0 0 0,1 0-1,0 1 1,0-1 0,0 1 0,1 0-1,0 0 1,1 1 0,0-1-1,0 1 1,0-1 0,1 1 0,0-1-1,0 1 1,1 10 0,0-17-178,1-1 1,-1 1 0,0 0-1,1-1 1,-1 1-1,1 0 1,-1-1 0,1 1-1,-1-1 1,1 1 0,0-1-1,-1 1 1,1-1 0,0 1-1,-1-1 1,1 0-1,0 1 1,-1-1 0,1 0-1,0 0 1,0 1 0,-1-1-1,1 0 1,0 0 0,0 0-1,0 0 1,-1 0-1,1 0 1,0 0 0,0 0-1,-1-1 1,1 1 0,0 0-1,0 0 1,-1 0-1,1-1 1,1 0 0,31-12 213,-21 3-666,0 0 0,0-1 0,-1 0 0,-1-1 0,0 0 0,0-1 0,-1 0 0,-1-1 0,0 1 0,-1-2 0,-1 1 0,7-22 0,-25 119-3051,13-75 391,6-6-2035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6.134"/>
    </inkml:context>
    <inkml:brush xml:id="br0">
      <inkml:brushProperty name="width" value="0.025" units="cm"/>
      <inkml:brushProperty name="height" value="0.025" units="cm"/>
    </inkml:brush>
  </inkml:definitions>
  <inkml:trace contextRef="#ctx0" brushRef="#br0">74 1 17969,'0'0'1730,"-4"12"31,-10 29 114,2 0 0,-10 61 0,12-22-1682,-2 142 0,15-191-185,1-23 117,5-20 281,0-11-452,-2 0-1,0-1 0,-2 0 1,0 0-1,-2-1 0,0 1 1,-2-29-1,-3 63-298,1-9 342,1 0 0,-1 0 0,1 0 0,0 0 0,-1 0 0,1 0 0,0 0 0,0-1 0,0 1 0,-1 0 0,1 0 0,0 0 0,0 0 0,0 0 0,1 0 0,-1 0 0,0 0 0,0 0 0,1 0 0,-1 0 0,0 0 1,1 0-1,-1 0 0,1-1 0,-1 1 0,1 0 0,-1 0 0,1-1 0,0 1 0,-1 0 0,1 0 0,0-1 0,-1 1 0,1-1 0,0 1 0,0-1 0,0 1 0,0-1 0,-1 1 0,1-1 0,1 0 0,2 2 10,0-1-1,-1 0 1,1 0 0,0 0-1,-1 0 1,1-1-1,0 0 1,0 1 0,0-2-1,-1 1 1,1 0 0,0-1-1,0 1 1,0-1 0,-1 0-1,1 0 1,-1-1-1,1 1 1,-1-1 0,1 0-1,-1 0 1,0 0 0,0 0-1,0 0 1,0-1-1,0 1 1,0-1 0,-1 0-1,1 0 1,-1 0 0,0 0-1,3-4 1,-9 17 177,0 0 1,1 1-1,0-1 1,1 1-1,-1 19 0,3-28-162,-1 0-1,1 0 0,0 0 0,0 1 0,0-1 1,0 0-1,1 0 0,-1 0 0,1 0 0,-1 1 0,1-1 1,0 0-1,0 0 0,-1 0 0,2 0 0,-1-1 1,0 1-1,0 0 0,0 0 0,1-1 0,-1 1 0,1 0 1,0-1-1,-1 0 0,1 1 0,0-1 0,0 0 1,0 0-1,-1 0 0,1 0 0,0 0 0,1 0 0,-1-1 1,0 1-1,0-1 0,0 0 0,0 1 0,0-1 1,3 0-1,-1 0 2,60-3-384,-61 3 350,1-1 0,0 1 1,-1-1-1,1 0 0,-1 0 0,1-1 0,-1 1 0,0-1 0,1 0 0,-1 0 0,0 0 0,0 0 0,0 0 0,4-5 0,-6 5 102,-1 1-1,1-1 1,-1 1-1,1-1 1,-1 1 0,0-1-1,1 1 1,-1-1-1,0 0 1,0 1 0,0-1-1,0 1 1,-1-1 0,1 1-1,0-1 1,-1 0-1,1 1 1,-1-1 0,1 1-1,-1 0 1,0-1-1,1 1 1,-2-2 0,-25-38-36,18 29 37,4 5-91,-18-32 19,22 38-18,0-1 0,1 0 0,-1 1 0,0-1 0,0 0 0,1 0 0,-1 0 0,1 1 0,0-1 0,-1 0 0,1 0 0,0 0 0,0 0 0,0 0 0,0 0 0,1 0 0,-1 0 0,1-2 0,3 2-26,0 0 1,0 0-1,0 1 0,0 0 1,0-1-1,0 1 0,1 1 1,-1-1-1,0 1 1,1-1-1,-1 1 0,0 1 1,8 0-1,6-1-414,-15 0 236,24-5-1575,-16-2-1401,-7-5-3447,-4 0-3267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6.496"/>
    </inkml:context>
    <inkml:brush xml:id="br0">
      <inkml:brushProperty name="width" value="0.025" units="cm"/>
      <inkml:brushProperty name="height" value="0.025" units="cm"/>
    </inkml:brush>
  </inkml:definitions>
  <inkml:trace contextRef="#ctx0" brushRef="#br0">1 6 13293,'0'0'8231,"44"-6"-13099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7.015"/>
    </inkml:context>
    <inkml:brush xml:id="br0">
      <inkml:brushProperty name="width" value="0.025" units="cm"/>
      <inkml:brushProperty name="height" value="0.025" units="cm"/>
    </inkml:brush>
  </inkml:definitions>
  <inkml:trace contextRef="#ctx0" brushRef="#br0">56 1 9225,'0'0'9075,"1"9"-7890,-1 25-310,-1 0 0,-2 0 0,-2 0 0,-13 52 0,9-48-263,2 1 0,1-1 0,-1 70 0,7-107-596,0 0 0,0 0 1,0 0-1,0 0 0,1 0 1,-1 0-1,0 0 1,1 0-1,-1 0 0,0 0 1,1 0-1,-1 0 0,1 0 1,0-1-1,-1 1 0,1 0 1,0 0-1,-1-1 1,1 1-1,0 0 0,0-1 1,-1 1-1,1-1 0,0 1 1,0-1-1,0 1 1,0-1-1,0 1 0,0-1 1,0 0-1,0 0 0,0 0 1,0 1-1,0-1 0,0 0 1,0 0-1,0 0 1,0 0-1,0-1 0,0 1 1,0 0-1,0 0 0,0-1 1,0 1-1,0 0 1,-1-1-1,1 1 0,0-1 1,1 0-1,5-2 100,0 0 1,0-1-1,0 1 0,-1-1 0,9-7 1,20-21 3,-2-2 0,-1-2 0,-2 0 0,-1-2 0,29-53 0,-50 72-1508,-9 13-6886,-5 6 507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7.360"/>
    </inkml:context>
    <inkml:brush xml:id="br0">
      <inkml:brushProperty name="width" value="0.025" units="cm"/>
      <inkml:brushProperty name="height" value="0.025" units="cm"/>
    </inkml:brush>
  </inkml:definitions>
  <inkml:trace contextRef="#ctx0" brushRef="#br0">25 0 10826,'0'0'6663,"-22"58"-3941,19-41-448,3-1-320,0-1-641,14-1-608,2-5-545,10-1-128,1-2-96,5-4-1601,-4-2-2179,-1 0-3555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7.707"/>
    </inkml:context>
    <inkml:brush xml:id="br0">
      <inkml:brushProperty name="width" value="0.025" units="cm"/>
      <inkml:brushProperty name="height" value="0.025" units="cm"/>
    </inkml:brush>
  </inkml:definitions>
  <inkml:trace contextRef="#ctx0" brushRef="#br0">128 0 13581,'0'0'2076,"-10"2"151,0-1-1785,1 1 0,0 1 1,-1 0-1,1 0 0,-16 8 0,22-9-245,0-1-1,0 1 1,0 0-1,1 0 0,-1 0 1,0 1-1,1-1 0,-1 1 1,1-1-1,0 1 1,0 0-1,0 0 0,0 0 1,0 0-1,1 0 1,-1 0-1,1 0 0,0 1 1,0-1-1,0 0 0,1 1 1,-1-1-1,0 5 1,2-6-147,0-1 1,-1 0-1,1 0 1,0 0 0,0 0-1,-1 0 1,1 0 0,0 0-1,0 0 1,0-1 0,0 1-1,0 0 1,0 0 0,1-1-1,-1 1 1,0-1-1,0 1 1,0-1 0,0 0-1,1 1 1,-1-1 0,0 0-1,1 0 1,-1 0 0,0 0-1,0 0 1,1 0 0,-1 0-1,0 0 1,0 0-1,3-1 1,46-6 165,20-20-418,-58 21-7,1 0 0,-1 1-1,1 1 1,0 0 0,23-3 0,-35 7 242,0 1 0,0-1 0,0 1 0,-1 0 0,1-1 0,0 1 0,-1 0 0,1 0 0,-1 0 1,1-1-1,-1 1 0,1 0 0,-1 0 0,0 0 0,1 0 0,-1 0 0,0 0 0,0 0 0,0 0 0,1 0 1,-1 0-1,0 0 0,0 0 0,-1 0 0,1 0 0,0 0 0,0 0 0,-1 1 0,-2 33 1111,2-25-947,0-7-125,0 0 0,0 0 0,1 0 0,0 1 0,-1-1 0,1 0 0,0 0 0,1 0-1,-1 1 1,1 3 0,0-6-59,0 0 0,0 0 0,1 0-1,-1 0 1,0 0 0,0 0 0,0 0 0,1 0 0,-1-1-1,0 1 1,1-1 0,-1 1 0,0-1 0,1 1 0,-1-1-1,1 0 1,-1 1 0,1-1 0,-1 0 0,1 0 0,-1 0-1,1 0 1,-1-1 0,1 1 0,-1 0 0,3-1-1,9-2-243,0 0-1,-1-1 0,1 0 0,-1-1 1,0 0-1,0-1 0,17-12 0,-14 9-959,2 0 0,-1 1-1,20-6 1,-36 13 828,7 0-222,-3 1-4366,1 0 734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8.064"/>
    </inkml:context>
    <inkml:brush xml:id="br0">
      <inkml:brushProperty name="width" value="0.025" units="cm"/>
      <inkml:brushProperty name="height" value="0.025" units="cm"/>
    </inkml:brush>
  </inkml:definitions>
  <inkml:trace contextRef="#ctx0" brushRef="#br0">113 2 9833,'0'0'8857,"-9"0"-5633,1 0-2802,-1-1-3,-1 0 0,1 1 0,0 1 1,-12 1-1,20-2-384,-1 0 0,0 0 0,1 1 0,-1-1 1,0 1-1,1-1 0,-1 1 0,0-1 0,1 1 0,-1 0 1,1 0-1,-1 0 0,1 0 0,0 0 0,-1 0 0,1 0 1,0 1-1,0-1 0,0 0 0,0 1 0,0-1 0,0 0 1,0 1-1,0-1 0,1 1 0,-1 0 0,0-1 0,1 1 1,-1 0-1,1-1 0,0 1 0,0 2 0,0-2-61,1-1 0,0 1 1,-1-1-1,1 1 0,0-1 0,0 0 0,0 1 0,1-1 0,-1 0 1,0 0-1,0 0 0,1 0 0,-1 0 0,0 0 0,1 0 0,-1 0 1,1 0-1,-1-1 0,1 1 0,0-1 0,-1 1 0,1-1 0,-1 0 0,1 1 1,3-1-1,50 7-971,-52-7 937,46 1-989,-38-2 876,0 0-1,0 2 1,0-1 0,0 1 0,0 1 0,0 0-1,19 6 1,-30-8 249,1 0-1,0 0 1,0 1-1,0-1 1,-1 1-1,1-1 1,0 0-1,-1 1 1,1-1-1,0 1 1,-1 0-1,1-1 0,-1 1 1,1 0-1,-1-1 1,1 1-1,-1 0 1,1-1-1,-1 1 1,0 0-1,1 0 1,-1-1-1,0 1 1,0 0-1,1 0 1,-1 0-1,0 0 1,0-1-1,0 3 1,-1-1 147,1 0 1,-1 0-1,0 0 1,0 0-1,0 0 1,0 0-1,0 0 1,-1 0-1,1-1 0,0 1 1,-3 2-1,-44 32 3346,40-31-3283,-1-1 1,0-1-1,0 1 1,0-2-1,-1 1 1,-15 1-1,23-4-390,0 0-1,0 1 0,0-1 1,0 0-1,0-1 0,0 1 1,1 0-1,-1 0 0,0-1 1,0 1-1,0-1 1,1 0-1,-1 1 0,0-1 1,0 0-1,1 0 0,-2-1 1,2 0-177,0 1 0,0 0 1,1-1-1,-1 1 0,0-1 1,1 1-1,0-1 1,-1 1-1,1-1 0,0 1 1,0-1-1,0 1 0,0-1 1,0 1-1,0-1 1,0 1-1,0-1 0,1 1 1,-1-1-1,0 1 0,1-1 1,0 1-1,-1-1 0,1 1 1,1-2-1,9-13-4732,6-3-1916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38.425"/>
    </inkml:context>
    <inkml:brush xml:id="br0">
      <inkml:brushProperty name="width" value="0.025" units="cm"/>
      <inkml:brushProperty name="height" value="0.025" units="cm"/>
    </inkml:brush>
  </inkml:definitions>
  <inkml:trace contextRef="#ctx0" brushRef="#br0">18 1 14862,'0'0'12593,"-3"9"-11883,1-2-587,-1 0 72,1 1 0,0-1 0,0 1 0,-1 14 1,3-21-180,0 1 0,0-1 0,0 0 0,0 1 1,0-1-1,0 0 0,0 1 0,1-1 0,-1 1 1,0-1-1,1 0 0,-1 0 0,1 1 0,0-1 0,-1 0 1,1 0-1,0 0 0,0 1 0,-1-1 0,1 0 1,0 0-1,0 0 0,0-1 0,0 1 0,1 0 1,-1 0-1,0 0 0,0-1 0,0 1 0,1-1 1,-1 1-1,0-1 0,1 1 0,-1-1 0,0 0 1,1 0-1,1 1 0,9-1-134,0-1-1,1 0 1,-1 0-1,0-2 1,1 1 0,-1-1-1,0-1 1,20-10 0,-18 9-150,0-1 1,1 2 0,-1 0-1,1 0 1,18-1 0,-32 5 303,0 0 0,-1 0-1,1 0 1,0 0 0,0 0 0,-1 0 0,1 0 0,0 0 0,-1 1 0,1-1 0,0 0 0,-1 1-1,1-1 1,0 0 0,-1 1 0,1-1 0,-1 0 0,1 1 0,0-1 0,-1 1 0,1 0 0,-1-1-1,0 1 1,1-1 0,-1 1 0,1-1 0,-1 1 0,0 0 0,1-1 0,-1 1 0,0 0 0,0 0-1,0-1 1,0 1 0,1 1 0,-1 34 976,0-6-743,0-29-261,1 0-1,0-1 1,0 1 0,0 0-1,0-1 1,0 1 0,0-1-1,0 1 1,0-1 0,0 0 0,0 1-1,0-1 1,0 0 0,0 0-1,0 0 1,0 0 0,0 0-1,1 0 1,-1 0 0,0 0-1,0 0 1,0 0 0,2-1 0,27-5-86,21-17-1109,-38 17 897,0 0 0,0 0 0,0 1 0,1 1 0,0 0 1,0 1-1,0 0 0,14 0 0,-18 17 3073,-9-12-2754,-1-1 1,1 1-1,-1-1 0,1 0 1,-1 1-1,1-1 1,0 0-1,0 1 1,0-1-1,0 0 0,0 0 1,0 0-1,0 0 1,0 0-1,0 0 1,1 0-1,-1 0 0,2 1 1,0-2-208,0 1-1,1-1 1,-1 0 0,0 0 0,1 0-1,-1 0 1,0-1 0,1 1 0,-1-1-1,0 0 1,0 0 0,4-1 0,19-17-8940,-9 1-6000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0.294"/>
    </inkml:context>
    <inkml:brush xml:id="br0">
      <inkml:brushProperty name="width" value="0.025" units="cm"/>
      <inkml:brushProperty name="height" value="0.025" units="cm"/>
    </inkml:brush>
  </inkml:definitions>
  <inkml:trace contextRef="#ctx0" brushRef="#br0">238 17 5958,'0'0'15203,"-9"-4"-14103,8 3-1081,-2 0 41,0-1 0,0 0 1,0 1-1,-1 0 0,1 0 0,0 0 0,-1 0 1,1 1-1,-1-1 0,1 1 0,-1 0 0,1 0 1,0 0-1,-1 0 0,1 1 0,-1-1 0,1 1 1,-1 0-1,1 0 0,0 0 0,0 0 0,0 1 1,-1-1-1,1 1 0,1 0 0,-4 2 0,1 0-57,1-1 0,-1 1-1,1 0 1,0 0 0,0 1-1,1-1 1,-1 1 0,1-1-1,0 1 1,0 0 0,1 1-1,-1-1 1,1 0 0,0 1-1,1-1 1,-1 1 0,1-1-1,0 1 1,0 9 0,2-14-33,-1 1 1,1-1-1,0 0 0,0 0 1,0 0-1,0 0 1,0 1-1,0-1 1,0-1-1,0 1 1,0 0-1,0 0 1,1 0-1,-1 0 1,0-1-1,1 1 0,-1-1 1,0 1-1,1-1 1,1 1-1,40 10-498,-28-7 305,-9-2 157,0 1 1,0-1-1,-1 1 1,1 0-1,-1 1 0,1-1 1,-1 1-1,0 0 1,7 8-1,-11-11 89,0 1-1,0-1 0,0 0 1,0 0-1,0 1 1,0-1-1,0 1 0,0-1 1,-1 1-1,1-1 0,-1 1 1,1-1-1,-1 1 0,1 0 1,-1-1-1,0 1 1,0-1-1,0 1 0,0 0 1,0-1-1,0 1 0,0 0 1,-1-1-1,1 1 0,0-1 1,-1 1-1,0-1 1,1 1-1,-1-1 0,0 1 1,0-1-1,0 1 0,1-1 1,-2 0-1,1 0 0,0 1 1,0-1-1,0 0 1,0 0-1,-3 1 0,-5 5 225,0-1 0,0 0 0,-1-1-1,1 0 1,-1 0 0,0-1 0,-1-1-1,1 1 1,-1-2 0,0 1 0,0-2-1,1 1 1,-1-1 0,0-1 0,0 0-1,0-1 1,-17-2 0,11-7-1140,21 0-2169,26-7-4030,-25 14 6277,21-10-4620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0.640"/>
    </inkml:context>
    <inkml:brush xml:id="br0">
      <inkml:brushProperty name="width" value="0.025" units="cm"/>
      <inkml:brushProperty name="height" value="0.025" units="cm"/>
    </inkml:brush>
  </inkml:definitions>
  <inkml:trace contextRef="#ctx0" brushRef="#br0">59 1 16944,'0'0'5552,"-1"8"-4372,-22 93 1183,13-63-1983,2 1 1,1 0 0,-3 60 0,10-99-368,0 1-1,0-1 1,0 1 0,0-1-1,0 1 1,0-1 0,0 0 0,0 1-1,1-1 1,-1 1 0,0-1-1,0 1 1,0-1 0,1 1-1,-1-1 1,0 0 0,0 1-1,1-1 1,-1 0 0,0 1-1,1-1 1,-1 0 0,0 1-1,1-1 1,-1 0 0,0 1-1,1-1 1,-1 0 0,1 0 0,-1 0-1,1 1 1,-1-1 0,1 0-1,-1 0 1,22-3 476,17-18 153,-17 4-911,-1 0 0,0-1 1,-2-1-1,0-1 0,32-43 1,-45 41-2723,-6 6-2885,-2 6-1219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00.903"/>
    </inkml:context>
    <inkml:brush xml:id="br0">
      <inkml:brushProperty name="width" value="0.025" units="cm"/>
      <inkml:brushProperty name="height" value="0.025" units="cm"/>
    </inkml:brush>
  </inkml:definitions>
  <inkml:trace contextRef="#ctx0" brushRef="#br0">57 91 4837,'0'0'4468,"1"-8"-1521,0-45 2316,-1 52-5176,0 1 0,0 0 0,0-1 0,0 1-1,0 0 1,0-1 0,0 1 0,0-1 0,0 1-1,0 0 1,0-1 0,0 1 0,0 0 0,0-1 0,-1 1-1,1 0 1,0-1 0,0 1 0,0 0 0,0-1 0,-1 1-1,1 0 1,0 0 0,0-1 0,-1 1 0,1 0 0,0 0-1,-1 0 1,1-1 0,0 1 0,-1 0 0,1 0-1,0 0 1,-1 0 0,1 0 0,0-1 0,-1 1 0,1 0-1,0 0 1,-1 0 0,1 0 0,0 0 0,-1 0 0,1 0-1,-1 0 1,1 0 0,0 0 0,-1 1 0,1-1 0,0 0-1,-1 0 1,1 0 0,0 0 0,-1 0 0,1 1-1,0-1 1,0 0 0,-1 1 0,-17 14 315,13-6-309,1 1 0,0-1-1,1 1 1,0-1 0,1 1-1,0 0 1,1 0 0,-1 0-1,2 0 1,0 0 0,0 1-1,1-1 1,2 12 0,-3-21-67,0 1 1,1 0 0,0-1-1,-1 1 1,1-1 0,0 1-1,0 0 1,0-1 0,0 0-1,0 1 1,0-1 0,0 0-1,0 1 1,1-1 0,-1 0-1,0 0 1,1 0 0,-1 0-1,1 0 1,-1 0-1,1-1 1,0 1 0,-1 0-1,1-1 1,0 1 0,-1-1-1,1 0 1,0 0 0,0 1-1,-1-1 1,1 0 0,0 0-1,0-1 1,-1 1 0,1 0-1,0-1 1,0 1 0,-1-1-1,3 0 1,7-2 60,-1 0-1,0 0 1,0-1-1,0-1 1,10-5-1,-4-1-41,-1 1 1,1-2-1,-2 0 0,20-20 0,-27 25-38,-1 0 0,0-1 0,0 0 1,-1 0-1,0-1 0,0 1 0,-1-1 0,0 0 0,0 0 0,2-14 0,-7 19-125,-6 8 26,-6 11-7,9-7 88,1 1 1,-1 0-1,1 0 1,1 0-1,0 0 0,0 1 1,1-1-1,0 0 1,1 14-1,0-20 34,0 0 0,0 0-1,0 0 1,0 0 0,0 0 0,1 0-1,-1 0 1,1-1 0,0 1 0,0 0-1,0 0 1,0-1 0,0 1-1,1-1 1,-1 1 0,1-1 0,0 1-1,0-1 1,0 0 0,0 0 0,0 0-1,0 0 1,0 0 0,1 0 0,-1-1-1,1 1 1,-1-1 0,1 0-1,-1 0 1,1 1 0,0-2 0,0 1-1,3 0 1,0 0 57,0-2 0,0 1 0,0-1 0,0 0 1,0 0-1,0 0 0,0-1 0,-1 0 0,1 0 0,0 0 0,-1-1 0,0 0 0,1 0 0,-1-1 0,0 1 0,-1-1 0,1 0 1,-1 0-1,1-1 0,-1 1 0,-1-1 0,1 0 0,-1 0 0,0 0 0,0 0 0,0-1 0,-1 1 0,1-1 0,-1 0 0,-1 0 0,1 0 1,-1 0-1,0 0 0,0 0 0,-1 0 0,0 0 0,0 0 0,-1-6 0,0 10-51,-1-1 0,1 1 0,0 0 0,-1 0 0,0-1 0,1 1 0,-1 0 0,0 0 0,0 1 0,0-1 0,0 0 0,0 1 0,-1-1 0,-2-1 0,3 2-126,1 0 0,0 0-1,-1 0 1,1 1 0,-1-1 0,1 0-1,-1 1 1,1-1 0,-1 1 0,1-1-1,-1 1 1,0-1 0,1 1-1,-1 0 1,0 0 0,1 0 0,-1 0-1,0 0 1,1 1 0,-1-1 0,1 0-1,-1 1 1,0-1 0,-1 1 0,3 0-119,-1 0 0,1 0 0,-1 0 1,1 0-1,0-1 0,0 1 1,0 0-1,-1 0 0,1 0 1,0 0-1,0 0 0,0-1 1,0 1-1,0 0 0,1 0 0,-1 0 1,0 0-1,0 0 0,0-1 1,1 1-1,-1 0 0,0 0 1,1 0-1,-1-1 0,1 1 0,-1 0 1,1 0-1,-1-1 0,1 1 1,0-1-1,-1 1 0,1 0 1,0-1-1,0 1 0,-1-1 1,1 1-1,0-1 0,0 0 0,-1 1 1,1-1-1,1 0 0,35 19-7017,-11-12 2380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1.012"/>
    </inkml:context>
    <inkml:brush xml:id="br0">
      <inkml:brushProperty name="width" value="0.025" units="cm"/>
      <inkml:brushProperty name="height" value="0.025" units="cm"/>
    </inkml:brush>
  </inkml:definitions>
  <inkml:trace contextRef="#ctx0" brushRef="#br0">1 117 11627,'0'0'5445,"0"51"-3427,0-36 192,8 0-608,7-1-417,-1-1-545,4-2-511,1-1-65,2-2-577,1-4-1825,0-4-2691,3 0-4804</inkml:trace>
  <inkml:trace contextRef="#ctx0" brushRef="#br0" timeOffset="1">431 0 17168,'0'0'4901,"-20"45"-3236,20-34-1088,0 0-481,5-2-576,5-4-1698,4-3-2467,-4-2-5060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1.355"/>
    </inkml:context>
    <inkml:brush xml:id="br0">
      <inkml:brushProperty name="width" value="0.025" units="cm"/>
      <inkml:brushProperty name="height" value="0.025" units="cm"/>
    </inkml:brush>
  </inkml:definitions>
  <inkml:trace contextRef="#ctx0" brushRef="#br0">15 0 14798,'0'0'11883,"-15"46"-11562,15-42-289,2-1-161,8-3-2081,-2 0-2818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7.176"/>
    </inkml:context>
    <inkml:brush xml:id="br0">
      <inkml:brushProperty name="width" value="0.025" units="cm"/>
      <inkml:brushProperty name="height" value="0.025" units="cm"/>
    </inkml:brush>
  </inkml:definitions>
  <inkml:trace contextRef="#ctx0" brushRef="#br0">24 1 13068,'0'0'10325,"2"11"-9322,1 45-402,-2 0 0,-7 62 0,0 30-5281,6-144 4486,-1 8-3833,-8-7-3795,2-5 876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7.519"/>
    </inkml:context>
    <inkml:brush xml:id="br0">
      <inkml:brushProperty name="width" value="0.025" units="cm"/>
      <inkml:brushProperty name="height" value="0.025" units="cm"/>
    </inkml:brush>
  </inkml:definitions>
  <inkml:trace contextRef="#ctx0" brushRef="#br0">0 0 9417,'0'0'10025,"46"37"-8583,-19-28-449,1-4-321,4-2-255,5-3-225,-5 0-96,0 0-64,-5-5-544,-7-4-545,-8-4-1089,-7 0-1122,-5-1-1792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7.862"/>
    </inkml:context>
    <inkml:brush xml:id="br0">
      <inkml:brushProperty name="width" value="0.025" units="cm"/>
      <inkml:brushProperty name="height" value="0.025" units="cm"/>
    </inkml:brush>
  </inkml:definitions>
  <inkml:trace contextRef="#ctx0" brushRef="#br0">0 0 12236,'0'0'10441,"58"2"-10024,-25-1-257,8-1-128,2 0-897,3 0-704,-1 0-994,2 0-1312,-5-3-1699</inkml:trace>
  <inkml:trace contextRef="#ctx0" brushRef="#br0" timeOffset="1">729 69 16944,'0'0'1890,"47"21"-2243,-35-18-3266,-2-3-4709</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8.189"/>
    </inkml:context>
    <inkml:brush xml:id="br0">
      <inkml:brushProperty name="width" value="0.025" units="cm"/>
      <inkml:brushProperty name="height" value="0.025" units="cm"/>
    </inkml:brush>
  </inkml:definitions>
  <inkml:trace contextRef="#ctx0" brushRef="#br0">29 1 14029,'0'0'11755,"-29"30"-11755,36-30-512,6 0-1314,-1-4-1857,0-11-5030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2.014"/>
    </inkml:context>
    <inkml:brush xml:id="br0">
      <inkml:brushProperty name="width" value="0.025" units="cm"/>
      <inkml:brushProperty name="height" value="0.025" units="cm"/>
    </inkml:brush>
  </inkml:definitions>
  <inkml:trace contextRef="#ctx0" brushRef="#br0">179 32 9737,'0'0'17131,"2"-5"-17104,3-16-142,-7 16 32,-9 15 35,9-9-3,1 1 0,0-1 0,0 0-1,0 1 1,1-1 0,-1 0 0,0 1-1,0-1 1,1 1 0,-1 0 0,1-1-1,-1 1 1,1-1 0,0 1 0,-1 0-1,1-1 1,0 1 0,0 0 0,0-1-1,1 1 1,-1 0 0,0-1 0,0 1-1,2 2 1,0 0-70,1 0 0,-1 0 0,1-1 0,0 1 0,0-1-1,1 0 1,3 4 0,-4-5 171,-1 0-1,1 0 0,0 0 1,-1 1-1,0-1 0,0 1 1,0-1-1,0 1 1,0 0-1,0 0 0,-1 0 1,1 0-1,-1 0 0,0 0 1,0 0-1,0 0 1,0 4-1,-1-6-5,-1 1 0,0-1 0,0 0 0,0 0 0,0 1-1,0-1 1,0 0 0,0 0 0,-1 0 0,1 0 0,0 0 0,0 0 0,-1-1 0,1 1 0,-1 0 0,1-1 0,-4 2 0,-33 11 68,33-11-27,-7 3 3,1-1 0,-1-1 0,1 0 1,-1-1-1,0 0 0,0-1 1,0 0-1,0-1 0,0 0 1,-13-2-1,24 2-106,1 0 0,-1 0-1,1 0 1,-1 0 0,1 0 0,-1 0 0,1 0-1,-1-1 1,1 1 0,-1 0 0,0 0 0,1 0-1,0-1 1,-1 1 0,1 0 0,-1-1 0,1 1-1,-1 0 1,1-1 0,0 1 0,-1-1 0,1 1-1,0-1 1,-1 1 0,1-1 0,0 1-1,-1-1 1,1 1 0,0-1 0,0 1 0,0-1-1,0 1 1,-1-2 0,14-13-2187,27-6-2888,-9 9 540,5-4-1384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2.421"/>
    </inkml:context>
    <inkml:brush xml:id="br0">
      <inkml:brushProperty name="width" value="0.025" units="cm"/>
      <inkml:brushProperty name="height" value="0.025" units="cm"/>
    </inkml:brush>
  </inkml:definitions>
  <inkml:trace contextRef="#ctx0" brushRef="#br0">108 0 15631,'0'0'9422,"-4"8"-9123,-5 9-7,1 1 1,0 0-1,2 0 1,0 0-1,1 1 1,-4 38-1,5-20-54,2 0-1,5 73 1,-3-108-257,0 0 0,0-1 0,1 1 0,-1 0 0,0 0 0,1-1-1,0 1 1,-1 0 0,1 0 0,0-1 0,0 1 0,0-1 0,0 1 0,0-1 0,2 3 0,3-6-997,-3-17-113,-3 10 867,-1 1 1,0-1 0,-1 1 0,0 0 0,0-1-1,-1 1 1,0 0 0,-1 1 0,1-1 0,-7-9-1,-30-39 2020,42 52 391,9 5-1824,11 4-541,41 13-1641,-19-11-3183,-17-4-902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2.798"/>
    </inkml:context>
    <inkml:brush xml:id="br0">
      <inkml:brushProperty name="width" value="0.025" units="cm"/>
      <inkml:brushProperty name="height" value="0.025" units="cm"/>
    </inkml:brush>
  </inkml:definitions>
  <inkml:trace contextRef="#ctx0" brushRef="#br0">68 1 9577,'0'0'13410,"-8"7"-12844,2-2-487,2-2 57,0 0 0,-1 1-1,1-1 1,0 1 0,1 0-1,-1 0 1,1 0 0,0 1 0,0-1-1,0 1 1,0 0 0,1 0-1,0 0 1,0 0 0,0 0 0,0 6-1,1-9-101,1-1 1,0 1-1,0-1 0,0 1 0,0 0 0,0-1 1,1 1-1,-1-1 0,0 1 0,1-1 0,-1 1 1,1-1-1,0 1 0,-1-1 0,1 1 0,0-1 0,0 0 1,0 0-1,0 1 0,0-1 0,0 0 0,0 0 1,0 0-1,1 0 0,1 1 0,1 0-6,-1-1 0,1-1 0,0 1 0,0 0 0,0-1 0,0 0-1,0 0 1,0 0 0,0-1 0,4 0 0,-3 0-70,1-1-1,-1 0 1,-1 0 0,1-1 0,0 1-1,0-1 1,-1 0 0,0 0-1,1-1 1,-1 1 0,-1-1-1,1 0 1,0 0 0,-1 0 0,0-1-1,0 1 1,0-1 0,-1 0-1,1 1 1,-1-1 0,0 0 0,0 0-1,-1-1 1,0 1 0,1-7-1,-3 12 74,-1 0-1,1 0 1,-1 1-1,0-1 1,1 1-1,0 0 1,-1-1-1,1 1 1,-1 0-1,1 0 1,0 0-1,-1 0 1,-1 1-1,-2 5 43,-1-1-1,1 1 0,0 0 0,1 0 0,-8 16 0,11-19-64,-1-1 0,1 1 0,-1 0 0,1 0-1,0 0 1,1 0 0,-1 0 0,1 0 0,-1 0-1,1 0 1,0 0 0,1 0 0,-1 0-1,2 7 1,0-9-222,-1-1-1,0 0 0,0 1 1,1-1-1,-1 0 1,0 0-1,1 0 0,0 0 1,-1 0-1,1 0 0,-1 0 1,1-1-1,0 1 1,0 0-1,-1-1 0,1 0 1,0 1-1,0-1 1,0 0-1,-1 0 0,1 0 1,0 0-1,0 0 0,0 0 1,2-1-1,46-9-6819,-23-2-2271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3.175"/>
    </inkml:context>
    <inkml:brush xml:id="br0">
      <inkml:brushProperty name="width" value="0.025" units="cm"/>
      <inkml:brushProperty name="height" value="0.025" units="cm"/>
    </inkml:brush>
  </inkml:definitions>
  <inkml:trace contextRef="#ctx0" brushRef="#br0">110 20 8232,'0'0'15396,"-8"-3"-14809,-28-10-283,34 13-279,0-1 1,0 1-1,0 0 0,0 0 0,0 0 1,1 1-1,-1-1 0,0 0 0,0 1 0,0-1 1,0 1-1,1-1 0,-1 1 0,0 0 1,0 0-1,1 0 0,-1 0 0,1 0 0,-1 0 1,1 1-1,-1-1 0,1 0 0,0 1 1,-1-1-1,1 1 0,0-1 0,0 1 0,0 0 1,1-1-1,-1 1 0,0 0 0,0 0 1,0 2-1,-2 3 214,1 1 0,-1 0 0,1-1 0,1 1 0,-1 0 0,1 9 0,1-15-226,0-1 1,0 0 0,0 0 0,0 1 0,1-1 0,-1 0 0,0 1-1,1-1 1,-1 0 0,1 0 0,-1 0 0,1 1 0,0-1-1,0 0 1,-1 0 0,1 0 0,0 0 0,0 0 0,0 0 0,0-1-1,0 1 1,0 0 0,0 0 0,0-1 0,0 1 0,1-1 0,-1 1-1,0-1 1,0 1 0,1-1 0,-1 0 0,0 1 0,1-1-1,-1 0 1,0 0 0,0 0 0,1 0 0,-1 0 0,0 0 0,1-1-1,-1 1 1,0 0 0,2-1 0,3 0-69,-1 0-1,0-1 1,0 1-1,0-1 1,0 0 0,0-1-1,0 1 1,0-1-1,-1 0 1,5-3 0,-3 0-60,-1 1 0,0 0 0,0-1 1,-1 0-1,0 0 0,0-1 0,0 1 0,-1-1 1,0 0-1,0 0 0,0 0 0,-1 0 1,2-9-1,-8 10 159,-5 12 65,-6 11 149,-11 37 255,25-51-501,0-1-1,0 1 1,0 0 0,1 0 0,-1-1-1,0 1 1,1 0 0,0 0 0,0 0 0,0 0-1,0-1 1,0 1 0,1 0 0,-1 0-1,1 0 1,-1-1 0,1 1 0,2 4-1,-2-6-104,0 0 0,0 0-1,0 0 1,1 0-1,-1 0 1,0 0-1,0-1 1,1 1-1,-1-1 1,0 1-1,1-1 1,-1 1-1,0-1 1,1 0-1,-1 1 1,0-1-1,1 0 1,-1 0-1,1 0 1,-1 0-1,1 0 1,-1-1-1,0 1 1,1 0-1,-1-1 1,0 1-1,1 0 1,-1-1-1,3-1 1,0 0-756,0 0 1,-1 0-1,1 0 1,0-1-1,-1 0 0,1 1 1,-1-1-1,4-5 1,12-16-5211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01.279"/>
    </inkml:context>
    <inkml:brush xml:id="br0">
      <inkml:brushProperty name="width" value="0.025" units="cm"/>
      <inkml:brushProperty name="height" value="0.025" units="cm"/>
    </inkml:brush>
  </inkml:definitions>
  <inkml:trace contextRef="#ctx0" brushRef="#br0">102 46 705,'0'0'13655,"3"-7"-10478,-1 3-2883,5-19 1605,-8 22-1858,1 0 0,0 1 0,-1-1 0,1 0 0,-1 1 0,1-1 0,0 1-1,-1-1 1,1 1 0,-1-1 0,0 1 0,1-1 0,-1 1 0,1-1 0,-1 1 0,0 0 0,1-1-1,-1 1 1,0 0 0,1 0 0,-1-1 0,0 1 0,1 0 0,-1 0 0,0 0 0,0 0-1,1 0 1,-1 0 0,0 0 0,0 0 0,1 0 0,-1 0 0,0 1 0,1-1 0,-1 0-1,0 0 1,1 1 0,-1-1 0,0 0 0,0 1 0,-4 1 41,1 0-1,0 0 1,0 0 0,0 1 0,0-1 0,0 1-1,0 0 1,0 0 0,1 0 0,0 1-1,0-1 1,0 1 0,0 0 0,0-1-1,-4 9 1,3-5 207,1 0 1,0-1-1,0 1 0,0 1 1,1-1-1,0 0 0,0 1 1,1-1-1,-1 10 0,2-17-273,0 1 0,1 0-1,-1-1 1,0 1 0,1 0-1,-1-1 1,0 1 0,1 0-1,-1-1 1,1 1 0,-1-1 0,1 1-1,-1-1 1,1 1 0,-1-1-1,1 1 1,0-1 0,-1 1-1,1-1 1,0 0 0,-1 0 0,1 1-1,0-1 1,-1 0 0,1 0-1,0 0 1,0 1 0,-1-1-1,1 0 1,0 0 0,-1 0-1,1 0 1,0-1 0,0 1 0,-1 0-1,1 0 1,1-1 0,31-6 364,-20 1-329,0-1-1,-1 0 1,13-10-1,-17 11-72,0 0 0,1 0 0,0 1 1,1 0-1,-1 0 0,1 1 0,18-5 0,-28 9 19,1 0 0,-1 0 0,1 0 0,-1 0 1,1 0-1,-1 0 0,1 0 0,-1 0 0,1 0 0,-1 0 0,1 0 0,-1 0 1,1 1-1,-1-1 0,1 0 0,-1 0 0,1 0 0,-1 1 0,0-1 1,1 0-1,-1 1 0,1-1 0,-1 0 0,0 1 0,1-1 0,-1 0 0,0 1 1,1-1-1,-1 1 0,0-1 0,0 1 0,0-1 0,1 1 0,-1-1 1,0 1-1,0-1 0,0 1 0,0-1 0,0 1 0,0 0 0,-1 30 335,1-30-289,-1 2-1,1-1 1,-1 0 0,1 0-1,0 0 1,0 0 0,0 0-1,0 0 1,0 0 0,1 0-1,-1 0 1,0 0 0,1 0-1,0 0 1,-1 0 0,2 2-1,0-4-10,-1 1 0,0-1 0,1 1 0,-1-1-1,1 0 1,-1 0 0,0 1 0,1-1-1,-1 0 1,1-1 0,-1 1 0,1 0 0,-1 0-1,0 0 1,1-1 0,-1 1 0,1-1-1,-1 1 1,0-1 0,2-1 0,29-17 178,-28 17-185,10-8-56,-8 4-90,1 1 0,0 0 0,0 1 0,1 0 0,-1 0-1,1 0 1,0 1 0,0 0 0,0 1 0,0 0 0,15-2 0,-23 4 74,1 0 1,0 1 0,0-1 0,-1 0 0,1 1 0,0-1 0,0 1 0,-1-1 0,1 1 0,0 0-1,-1-1 1,1 1 0,-1-1 0,1 1 0,-1 0 0,1 0 0,-1-1 0,1 1 0,-1 0 0,0 0-1,0-1 1,1 1 0,-1 0 0,0 0 0,0 0 0,0 0 0,0-1 0,0 1 0,0 0 0,0 0-1,0 0 1,0 0 0,0 1 0,2 10-2783,4-7-5111,0-6-2977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3.756"/>
    </inkml:context>
    <inkml:brush xml:id="br0">
      <inkml:brushProperty name="width" value="0.025" units="cm"/>
      <inkml:brushProperty name="height" value="0.025" units="cm"/>
    </inkml:brush>
  </inkml:definitions>
  <inkml:trace contextRef="#ctx0" brushRef="#br0">64 1 11979,'0'0'6422,"-1"7"-4761,-14 150 4731,18 90-4852,-2-240-1982,-1-9-106,3-19-698,-3-34-676,-1 47 1880,-1 1 1,0-1-1,0 1 1,-1-1-1,0 1 1,0 0-1,-1 0 0,0 0 1,0 1-1,0-1 1,-1 1-1,0 0 1,-7-6-1,11 11 811,4 3-661,0 0 0,1-1 0,-1 1 0,0-1-1,1 0 1,-1 0 0,1 0 0,5 0 0,-4 0-72,1-1 0,-1 0 0,1-1 0,-1 1-1,1-1 1,-1 0 0,1 0 0,-1-1 0,0 1-1,0-1 1,0-1 0,0 1 0,0-1 0,0 1 0,0-1-1,-1-1 1,1 1 0,-1-1 0,0 1 0,5-7-1,4-6 149,-1-1-1,0 0 1,18-38-1,-24 45-174,1-7 48,-11 20 73,-16 28 89,9-8 295,1 0 0,-12 41 0,19-55-382,0 1 0,1 0 0,1 0 0,0 0 0,0 0 0,1 0-1,0 0 1,1 0 0,3 17 0,-3-25-138,0 0 0,0-1 0,0 1 0,0-1 0,0 1-1,0-1 1,1 1 0,-1-1 0,1 0 0,-1 0 0,1 1 0,-1-1 0,1 0 0,0-1-1,0 1 1,-1 0 0,1 0 0,0-1 0,0 1 0,0-1 0,0 1 0,0-1 0,-1 0-1,1 0 1,0 0 0,0 0 0,0 0 0,0 0 0,0-1 0,2 0 0,31-6-2514,-11-7-3830,-9-2-1759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4.132"/>
    </inkml:context>
    <inkml:brush xml:id="br0">
      <inkml:brushProperty name="width" value="0.025" units="cm"/>
      <inkml:brushProperty name="height" value="0.025" units="cm"/>
    </inkml:brush>
  </inkml:definitions>
  <inkml:trace contextRef="#ctx0" brushRef="#br0">11 0 15054,'0'0'11723,"-10"45"-9096,10-39-1602,0-2-705,0-3-224,0 1-192,3-2-1505,-1-2-2756,3-11-6565</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4.742"/>
    </inkml:context>
    <inkml:brush xml:id="br0">
      <inkml:brushProperty name="width" value="0.025" units="cm"/>
      <inkml:brushProperty name="height" value="0.025" units="cm"/>
    </inkml:brush>
  </inkml:definitions>
  <inkml:trace contextRef="#ctx0" brushRef="#br0">0 2 14286,'0'0'8797,"0"7"-7521,0 5-818,0-6-240,0 1 0,0-1 1,1 0-1,0 0 0,0 0 0,2 8 1,-2-13-201,0 1 0,-1 0 0,1-1 0,0 1 0,0-1 0,0 1 0,0-1 0,0 1 0,1-1 0,-1 0 0,0 0 0,1 0 0,-1 1 0,1-1 0,-1 0 0,1-1 0,-1 1 1,1 0-1,0 0 0,-1-1 0,1 1 0,0-1 0,-1 1 0,1-1 0,0 0 0,0 0 0,0 0 0,2 0 0,4 0-182,0-1 0,0-1-1,0 1 1,-1-1 0,1-1 0,-1 1-1,1-1 1,-1-1 0,12-6 0,-14 7-50,0 0 1,0 0 0,-1-1 0,1 0-1,-1 0 1,1 0 0,-1 0-1,-1 0 1,1-1 0,0 0 0,-1 0-1,0 0 1,4-9 0,-8 10 2460,-6 10-1438,6-5-791,0 1-1,0-1 1,0 1-1,0-1 0,0 1 1,0 0-1,1-1 1,-1 1-1,1 0 1,-1 0-1,1-1 0,-1 4 1,1-4-94,0-1 0,0 1 0,0 0 0,0 0 0,0-1 0,0 1 0,0 0 0,0 0 1,0-1-1,0 1 0,0 0 0,0 0 0,1-1 0,-1 1 0,0 0 0,1-1 0,-1 1 0,0 0 0,1-1 0,-1 1 0,1 0 1,-1-1-1,1 1 0,0-1 0,-1 1 0,1-1 0,-1 1 0,1-1 0,0 0 0,-1 1 0,1-1 0,0 0 0,-1 1 0,1-1 0,1 0 1,8 1-4746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8.736"/>
    </inkml:context>
    <inkml:brush xml:id="br0">
      <inkml:brushProperty name="width" value="0.025" units="cm"/>
      <inkml:brushProperty name="height" value="0.025" units="cm"/>
    </inkml:brush>
  </inkml:definitions>
  <inkml:trace contextRef="#ctx0" brushRef="#br0">0 1 10570,'0'0'13282,"1"8"-12919,18 235-1532,-19-242 963,1 13-1343,-3-8-7005,-3-5 782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9.086"/>
    </inkml:context>
    <inkml:brush xml:id="br0">
      <inkml:brushProperty name="width" value="0.025" units="cm"/>
      <inkml:brushProperty name="height" value="0.025" units="cm"/>
    </inkml:brush>
  </inkml:definitions>
  <inkml:trace contextRef="#ctx0" brushRef="#br0">0 18 10442,'0'0'9833,"64"24"-8680,-28-18-192,6-4-384,0 0-353,-4-2-96,1 0-64,-7 0-416,-5-7-609,-12 0-641,-7-2-512,-8-4-2210,-5-2-3587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59.445"/>
    </inkml:context>
    <inkml:brush xml:id="br0">
      <inkml:brushProperty name="width" value="0.025" units="cm"/>
      <inkml:brushProperty name="height" value="0.025" units="cm"/>
    </inkml:brush>
  </inkml:definitions>
  <inkml:trace contextRef="#ctx0" brushRef="#br0">0 39 13741,'0'0'9801,"69"-20"-9320,-32 14-257,4 2-160,-4-1 0,0 2-128,-5 2-865,-6 1-672,-4 0-1282,-5 0-2402,-5 0-4837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0.509"/>
    </inkml:context>
    <inkml:brush xml:id="br0">
      <inkml:brushProperty name="width" value="0.025" units="cm"/>
      <inkml:brushProperty name="height" value="0.025" units="cm"/>
    </inkml:brush>
  </inkml:definitions>
  <inkml:trace contextRef="#ctx0" brushRef="#br0">25 36 8488,'0'0'9636,"12"-35"-2840,-13 43-6391,0 1 1,-1-1-1,0 1 1,0-1-1,-6 14 1,-8 36 620,14-45-786,1-5-161,0 1 0,0-1 1,1 0-1,2 17 0,-2-24-67,0 0 1,0 0-1,0 1 0,1-1 1,-1 0-1,1 0 1,-1 0-1,1 0 0,-1 0 1,1 0-1,-1 0 0,1 0 1,0 0-1,0 0 0,-1 0 1,1 0-1,0 0 0,0-1 1,0 1-1,0 0 0,0 0 1,0-1-1,0 1 0,0-1 1,0 1-1,1-1 0,-1 0 1,0 1-1,0-1 0,0 0 1,0 0-1,1 0 0,-1 0 1,0 0-1,0 0 1,0 0-1,1 0 0,-1 0 1,0 0-1,2-1 0,0-1 4,0 1 0,0-1 0,0 0 0,-1 0 0,1 0 0,-1 0 0,1 0 0,-1 0 0,0-1 0,0 1 0,0-1 0,0 1 0,0-1 0,2-5 0,22-46-387,-24 49 289,9-14-181,-8 15 180,-1 0 1,0 0-1,0 0 0,0 0 1,0 0-1,-1-1 1,2-4-1,-3 9-40,1 0 49,0 0 10,-2-1 17,1 1 48,0-1 0,0 1 1,0-1-1,0 1 0,0-1 0,0 1 1,0-1-1,0 1 0,0-1 1,0 1-1,0-1 0,0 1 0,1-1 1,-1 1-1,0-1 0,0 1 0,0-1 1,1 1-1,-1 0 0,0-1 0,1 1 1,-1-1-1,0 1 0,1 0 1,-1-1-1,0 1 0,1 0 0,-1-1 1,1 1-1,-1 0 0,1 0 0,-1-1 1,1 1-1,-1 0 0,1 0 0,-1 0 1,1 0-1,-1 0 0,1-1 1,-1 1-1,1 0 0,-1 0 0,1 0 1,-1 1-1,1-1 0,-1 0 0,1 0 1,-1 0-1,1 0 0,-1 0 0,1 0 1,-1 1-1,0-1 0,1 1 1,17 0 71,-5-7 474,-14 2-2480,-9 2-5831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1.340"/>
    </inkml:context>
    <inkml:brush xml:id="br0">
      <inkml:brushProperty name="width" value="0.025" units="cm"/>
      <inkml:brushProperty name="height" value="0.025" units="cm"/>
    </inkml:brush>
  </inkml:definitions>
  <inkml:trace contextRef="#ctx0" brushRef="#br0">24 5 6887,'-1'-1'275,"1"1"0,0 0 1,-1-1-1,1 1 1,-1-1-1,1 1 1,-1 0-1,1 0 1,-1-1-1,1 1 1,-1 0-1,0 0 1,1-1-1,-1 1 1,1 0-1,-1 0 1,0 0-1,1 0 0,-1 0 1,1 0-1,-1 0 1,1 0-1,-1 0 1,0 0-1,1 1 1,-1-1-1,1 0 1,-1 0-1,1 0 1,-1 1-1,1-1 1,-1 0-1,1 1 1,-1-1-1,1 0 1,-1 1-1,1-1 0,-1 1 1,1-1-1,0 0 1,-1 1-1,1 0 1,-1 28 3610,2-12-3442,-1-3 279,-1-7-444,1-1 0,0 1-1,0 0 1,1-1 0,0 1-1,3 11 1,-3-17-247,-1 0-1,0 0 1,1 0 0,-1 0 0,1 0 0,0 0 0,-1 0 0,1-1-1,0 1 1,-1 0 0,1-1 0,0 1 0,0 0 0,0-1-1,-1 1 1,1-1 0,0 1 0,0-1 0,0 1 0,1-1-1,1 0 15,-1 1 0,0-1-1,0 0 1,0-1 0,1 1 0,-1 0-1,0-1 1,0 1 0,0-1-1,0 1 1,0-1 0,0 0 0,3-1-1,1-2-17,1-1 0,-1 1-1,1-1 1,-1 0 0,-1-1-1,1 1 1,6-9 0,27-24 28,-40 50-46,-8 12 27,8-20-15,-12 47 174,12-29-3162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2.298"/>
    </inkml:context>
    <inkml:brush xml:id="br0">
      <inkml:brushProperty name="width" value="0.025" units="cm"/>
      <inkml:brushProperty name="height" value="0.025" units="cm"/>
    </inkml:brush>
  </inkml:definitions>
  <inkml:trace contextRef="#ctx0" brushRef="#br0">17 34 5637,'0'0'10981,"-2"9"-9320,-2-2-1218,3-4-317,-1-1 0,1 1-1,0 0 1,0-1 0,0 1 0,0 0 0,0 0 0,1 0-1,-1 0 1,1 0 0,0 0 0,-1 0 0,2 5-1,0-6-31,0-1-1,0 1 1,0-1 0,1 1-1,-1-1 1,0 0-1,1 1 1,-1-1-1,1 0 1,0 0-1,-1 0 1,1 0-1,-1-1 1,1 1-1,0 0 1,0-1-1,0 1 1,-1-1-1,1 1 1,0-1 0,0 0-1,0 0 1,0 0-1,0 0 1,3-1-1,50-4 855,-48 2-917,0 0 1,0 0-1,0 0 1,0-1 0,-1 0-1,1 0 1,8-8-1,-13 10-2,1-1-1,0 1 0,-1-1 1,1 0-1,-1 0 1,0 0-1,0 0 0,0 0 1,0 0-1,-1-1 0,1 1 1,-1-1-1,0 1 1,0-1-1,0 0 0,0 1 1,0-5-1,-2 7-23,1 0-1,0 1 1,0-1 0,-1 0-1,1 1 1,0-1-1,-1 1 1,1-1 0,-1 0-1,1 1 1,-1-1 0,1 1-1,-1-1 1,1 1 0,-1 0-1,0-1 1,1 1 0,-1-1-1,1 1 1,-1 0 0,0 0-1,1-1 1,-1 1-1,0 0 1,0 0 0,1 0-1,-1 0 1,0 0 0,1 0-1,-1 0 1,0 0 0,0 0-1,1 0 1,-1 0 0,0 0-1,1 0 1,-1 1-1,0-1 1,0 0 0,1 0-1,-1 1 1,-1 0 0,-31 14-40,25-7 154,1 1 0,-1 0 0,1 0 0,1 1 0,0-1 0,-8 18 0,11-21-35,0 1-1,0-1 0,1 1 0,0 0 0,1 0 0,-1 0 1,1 0-1,1 0 0,-1 0 0,1 0 0,2 14 1,-1-20-109,0 1 1,0-1 0,0 1-1,0-1 1,0 1 0,1-1 0,-1 0-1,0 0 1,1 1 0,-1-1 0,1 0-1,-1-1 1,1 1 0,0 0 0,0 0-1,-1-1 1,1 1 0,0-1 0,0 1-1,-1-1 1,1 0 0,0 1 0,0-1-1,0 0 1,2-1 0,51-1-3755,-46 0 1976,0 0-1,-1-1 1,1 0-1,-1 0 1,13-7-1,10-8-7890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2.691"/>
    </inkml:context>
    <inkml:brush xml:id="br0">
      <inkml:brushProperty name="width" value="0.025" units="cm"/>
      <inkml:brushProperty name="height" value="0.025" units="cm"/>
    </inkml:brush>
  </inkml:definitions>
  <inkml:trace contextRef="#ctx0" brushRef="#br0">128 0 2018,'0'0'15711,"-9"0"-13442,0 0-1900,0 1 1,0 0-1,1 0 1,-1 1 0,0 0-1,-8 3 1,14-4-337,1 0-1,-1 0 1,0 0 0,1 0 0,-1 0 0,1 1 0,-1-1 0,1 1-1,0 0 1,0-1 0,0 1 0,0 0 0,0 1 0,0-1 0,0 0 0,1 0-1,-1 1 1,1-1 0,-1 1 0,1-1 0,0 1 0,0 0 0,0-1-1,1 1 1,-1 0 0,1 0 0,-1 3 0,2-4-37,-1-1 0,1 0 0,-1 0 0,1 0 0,-1 1 0,1-1 0,0 0 0,0 0 0,0 0 0,0 0 0,-1 0 0,1 0 0,0-1 0,1 1 0,-1 0 0,0 0 0,0-1 0,0 1 0,0 0 0,1-1 0,-1 0 0,0 1 0,0-1 0,1 0 0,-1 1 0,0-1 0,1 0 0,-1 0 0,0 0 0,2 0 0,52 1-779,-44-1 345,23-2-587,-23 1 786,0 1 1,1 0-1,-1 0 1,1 1-1,12 3 1,-24-4 299,1 0 1,0 0-1,-1 1 0,1-1 1,0 0-1,-1 1 0,1-1 1,-1 1-1,1-1 0,-1 1 1,1-1-1,-1 1 0,1-1 1,-1 1-1,0-1 0,1 1 1,-1 0-1,0-1 0,1 1 1,-1 0-1,0-1 0,0 1 1,1 0-1,-1-1 0,0 1 1,0 0-1,0-1 0,0 1 1,0 0-1,0-1 0,0 1 1,0 0-1,0 0 0,-1-1 1,1 1-1,0 0 0,0-1 1,-1 1-1,1-1 0,0 1 1,-1 0-1,1-1 0,0 1 1,-1-1-1,1 1 0,-1-1 1,1 1-1,-2 0 0,-22 26 2433,14-19-2230,-1-1 1,0 1 0,0-2 0,-1 0 0,1 0 0,-1-1 0,-1 0-1,1-1 1,-1-1 0,0 0 0,0 0 0,-15 0 0,28-3-308,0 0 1,-1 0 0,1 0-1,0 0 1,-1 0-1,1 0 1,-1 0 0,1 0-1,0 0 1,-1 0 0,1 0-1,0-1 1,-1 1-1,1 0 1,0 0 0,-1 0-1,1-1 1,0 1-1,-1 0 1,1 0 0,0-1-1,-1 1 1,1 0-1,0 0 1,0-1 0,0 1-1,-1 0 1,1-1 0,0 1-1,0 0 1,0-1-1,0 1 1,0-1 0,-1 1-1,1 0 1,0-1-1,4-18-2798,16-17-4451,-1 13 950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01.973"/>
    </inkml:context>
    <inkml:brush xml:id="br0">
      <inkml:brushProperty name="width" value="0.025" units="cm"/>
      <inkml:brushProperty name="height" value="0.025" units="cm"/>
    </inkml:brush>
  </inkml:definitions>
  <inkml:trace contextRef="#ctx0" brushRef="#br0">40 0 11627,'0'0'5477,"0"9"-4607,-26 239 4944,19-200-5003,3 1 1,3 49-1,0-97-806,1 0 1,0 1-1,0-1 1,0 0-1,0 0 0,0 0 1,0 0-1,0 0 0,0 1 1,0-1-1,0 0 0,1 0 1,-1 0-1,0 0 0,1 0 1,-1 0-1,1 0 0,-1 0 1,1 0-1,-1 0 0,1 0 1,0 0-1,0 0 0,-1 0 1,1-1-1,0 1 0,0 0 1,0 0-1,0-1 0,0 1 1,0-1-1,0 1 0,0-1 1,0 1-1,0-1 1,0 0-1,0 1 0,0-1 1,0 0-1,1 0 0,-1 0 1,0 0-1,0 0 0,0 0 1,0 0-1,0 0 0,1 0 1,-1-1-1,0 1 0,0 0 1,0-1-1,0 1 0,0-1 1,2 0-1,5-3 160,-1-1-1,0 1 1,1-1-1,-1-1 1,12-11-1,5-9 99,0-2 1,-2 0-1,27-47 0,44-100-199,-83 155-22,-12 38-4921,3-16 4253,-1 0-1,0 1 0,0-1 0,-1 0 1,1 0-1,0 0 0,-1 0 1,1 1-1,-1-1 0,1 0 1,-1 0-1,-2 2 0,-6 11-5720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3.304"/>
    </inkml:context>
    <inkml:brush xml:id="br0">
      <inkml:brushProperty name="width" value="0.025" units="cm"/>
      <inkml:brushProperty name="height" value="0.025" units="cm"/>
    </inkml:brush>
  </inkml:definitions>
  <inkml:trace contextRef="#ctx0" brushRef="#br0">26 0 12876,'0'0'8061,"0"11"-7047,0 64 1672,-18 146-1,11-170-1562,7-44-477,3-33-984,0-73-1705,-3 70 1593,37 58 327,-32-26 138,-1-1 0,1 1 0,0-1 0,0 0 0,0 0 0,0-1 0,0 0 0,0 0 0,0 0 0,1 0 0,-1-1 0,0 0 0,0 0 0,1 0 0,-1-1 0,0 1 0,0-1 0,1-1 0,-1 1 0,0-1 0,0 0 0,-1 0 0,1 0 0,0-1 0,-1 1 0,1-1 0,-1 0 0,0-1 0,0 1 0,0-1 0,0 1 0,-1-1 0,1 0 0,-1-1 0,0 1 0,-1-1-1,1 1 1,-1-1 0,0 0 0,0 0 0,0 0 0,0 0 0,-1 0 0,0 0 0,0 0 0,0-11 0,-1 15 156,-10 30-16,6-18-51,0-1 17,0 1 0,1-1 0,0 0-1,0 1 1,1-1 0,1 1 0,0 0 0,1 0 0,0 17 0,1-26-148,0-1 0,0 1 1,1-1-1,-1 0 0,0 0 0,0 1 0,1-1 0,-1 0 0,0 0 0,1 0 0,-1 0 1,1 0-1,-1-1 0,1 1 0,0 0 0,-1-1 0,1 1 0,0-1 0,-1 0 0,1 1 1,0-1-1,0 0 0,-1 0 0,1 0 0,0 0 0,2-1 0,2 1-941,0 0-1,0 0 1,1-1-1,-1 0 1,0 0-1,9-4 1,7-9-5951,2-3-7137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4.453"/>
    </inkml:context>
    <inkml:brush xml:id="br0">
      <inkml:brushProperty name="width" value="0.025" units="cm"/>
      <inkml:brushProperty name="height" value="0.025" units="cm"/>
    </inkml:brush>
  </inkml:definitions>
  <inkml:trace contextRef="#ctx0" brushRef="#br0">53 0 13421,'-7'88'10389,"-19"62"-7457,6-39-991,56-237-2662,-36 125 673,13 25-186,-11-21 254,-1 0 0,1 0 0,0 0 0,0 0 0,0 0 1,0 0-1,0-1 0,1 1 0,-1-1 0,1 0 1,0 1-1,0-1 0,0 0 0,0-1 0,0 1 0,0 0 1,0-1-1,0 0 0,1 0 0,-1 0 0,0 0 1,1 0-1,-1-1 0,1 1 0,-1-1 0,1 0 0,-1 0 1,1-1-1,3 0 0,-1 0-32,-1-1-1,1 0 1,-1-1-1,1 1 1,-1-1 0,0 0-1,0 0 1,0-1 0,-1 1-1,1-1 1,-1 0-1,0-1 1,0 1 0,0-1-1,-1 0 1,5-6 0,-7 9-9,2-2-9,-1 0-1,1 0 0,-1 0 1,0-1-1,0 1 0,0-1 1,0 0-1,-1 1 0,0-1 1,1-8-1,-24 56 346,16-28-142,1 0 1,0 0-1,1 0 1,1 0-1,1 1 1,0 0-1,1 18 1,1-33-177,-1 0-1,1 0 1,1 0 0,-1 0 0,0 0 0,0 0 0,0 0-1,0 0 1,1 0 0,-1 0 0,1 0 0,-1 0-1,0 0 1,1 0 0,0 0 0,-1 0 0,1 0 0,-1-1-1,1 1 1,0 0 0,0 0 0,-1-1 0,1 1-1,0 0 1,0-1 0,0 1 0,0-1 0,0 1 0,0-1-1,0 0 1,0 1 0,0-1 0,0 0 0,0 0-1,0 0 1,0 1 0,0-1 0,0 0 0,0 0-1,0-1 1,0 1 0,0 0 0,0 0 0,0 0 0,0-1-1,0 1 1,0 0 0,0-1 0,1 0 0,2-1-635,0 1 0,0-1 0,0 1 0,0-1 0,-1-1 0,1 1 0,-1 0 0,0-1-1,1 0 1,-1 1 0,5-7 0,5-15-6168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4.808"/>
    </inkml:context>
    <inkml:brush xml:id="br0">
      <inkml:brushProperty name="width" value="0.025" units="cm"/>
      <inkml:brushProperty name="height" value="0.025" units="cm"/>
    </inkml:brush>
  </inkml:definitions>
  <inkml:trace contextRef="#ctx0" brushRef="#br0">11 1 8040,'0'0'20595,"-10"26"-35073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5.427"/>
    </inkml:context>
    <inkml:brush xml:id="br0">
      <inkml:brushProperty name="width" value="0.025" units="cm"/>
      <inkml:brushProperty name="height" value="0.025" units="cm"/>
    </inkml:brush>
  </inkml:definitions>
  <inkml:trace contextRef="#ctx0" brushRef="#br0">76 86 1858,'0'0'7094,"4"-7"-5460,-3 4-1466,16-35 3636,-11 4 5431,-6 33-9159,0 1-1,-1 0 1,1-1 0,-1 1-1,1 0 1,0 0-1,-1-1 1,1 1 0,-1 0-1,1 0 1,-1-1 0,1 1-1,-1 0 1,1 0-1,-1 0 1,0 0 0,1 0-1,-1 0 1,1 0-1,-1 0 1,1 0 0,-1 0-1,1 0 1,-1 0-1,1 1 1,-1-1 0,1 0-1,-1 0 1,1 1 0,-1-1-1,1 0 1,-1 0-1,0 1 1,-19 9-26,14-6 6,1 1 0,-1 0 0,1 1 0,0-1 0,1 1 0,-1 0 0,1 1 0,0-1 0,1 0-1,-1 1 1,1 0 0,0 0 0,1 0 0,0 0 0,0 0 0,1 1 0,0-1 0,-1 11 0,3-17-36,-1 0 0,1 0 0,-1 0 0,1-1 1,0 1-1,-1 0 0,1 0 0,0-1 0,0 1 0,-1 0 1,1-1-1,0 1 0,0-1 0,0 1 0,0-1 1,0 1-1,0-1 0,0 0 0,0 1 0,0-1 1,0 0-1,0 0 0,0 0 0,0 0 0,0 0 0,0 0 1,0 0-1,0 0 0,0 0 0,0 0 0,2-1 1,34-6 160,-27 0-210,0 1-1,0-2 0,-1 1 1,11-12-1,-11 10-28,1 0 1,0 1-1,15-9 0,-25 16 52,1 1-1,0-1 1,-1 1-1,1-1 1,0 1-1,-1-1 1,1 1-1,0 0 0,0 0 1,-1-1-1,1 1 1,0 0-1,0 0 1,-1 0-1,1 0 1,0 0-1,0 0 1,-1 0-1,1 0 1,0 0-1,0 0 1,0 0-1,-1 0 1,1 1-1,0-1 1,0 0-1,-1 0 1,1 1-1,0-1 1,-1 1-1,1-1 1,0 0-1,0 2 1,0-1 16,0 1 0,0 0 0,0 0 0,-1 0 1,1 0-1,-1 0 0,1 0 0,-1 0 0,0 0 1,1 0-1,-1 0 0,-1 3 0,1 5 52,-1-1 0,0 0 0,0 0 0,-1 0 0,-4 10 0,-2-2-12,5-13 34,1 0 1,0-1 0,1 1-1,-1 0 1,1 0 0,0 0-1,0 1 1,-1 7-1,22-25 253,22-29-1228,-31 29 693,1 1 0,0 0 1,0 1-1,1 1 1,0 0-1,24-13 1,-37 23 221,1-1 0,-1 1 0,1 0 0,-1 0 0,1 0 0,-1 0 0,1-1 0,-1 1 0,1 0 0,-1 0 0,1 0 0,-1 0 0,1 0-1,-1 0 1,1 0 0,-1 0 0,1 0 0,-1 1 0,1-1 0,-1 0 0,1 0 0,-1 0 0,0 1 0,1-1 0,-1 0 0,1 0 0,-1 1 0,1-1 0,-1 0 0,0 1 0,1-1 0,-1 0 0,0 1 0,1-1 0,-1 1 0,0-1 0,0 0 0,1 1 0,-1-1 0,0 1 0,0-1 0,0 1 0,0 0 0,2 34 725,-15 37 863,12-71-1656,1 1 1,-1-1-1,0 1 0,1-1 0,-1 1 0,1-1 1,0 1-1,0-1 0,-1 1 0,1 0 0,0-1 1,0 1-1,0-1 0,0 1 0,1-1 0,-1 1 1,0-1-1,1 3 0,1-5-463,-1 1 0,1-1-1,-1 0 1,0 1 0,1-1 0,-1 0 0,0 0 0,0 0-1,0 0 1,0 0 0,0 0 0,0 0 0,0-1 0,0 1-1,0 0 1,0-1 0,-1 1 0,1 0 0,0-3-1,12-16-9277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6.087"/>
    </inkml:context>
    <inkml:brush xml:id="br0">
      <inkml:brushProperty name="width" value="0.025" units="cm"/>
      <inkml:brushProperty name="height" value="0.025" units="cm"/>
    </inkml:brush>
  </inkml:definitions>
  <inkml:trace contextRef="#ctx0" brushRef="#br0">48 63 11018,'0'0'13453,"-8"9"-12113,-22 27-208,29-35-1053,0 0 1,1-1 0,-1 1-1,0 0 1,0 0-1,1 0 1,-1 0 0,1 0-1,-1 1 1,1-1 0,-1 0-1,1 0 1,0 0-1,-1 0 1,1 0 0,0 1-1,0-1 1,0 0-1,0 0 1,0 3 0,1-4-47,-1 1 0,1-1 0,-1 1 1,1-1-1,-1 1 0,1-1 0,0 0 0,-1 1 1,1-1-1,0 0 0,-1 0 0,1 1 0,0-1 1,0 0-1,-1 0 0,1 0 0,0 0 1,0 0-1,-1 0 0,1 0 0,0 0 0,-1 0 1,2-1-1,40-11 397,-36 8-542,0 0 0,-1 0 0,0 0 0,1-1 0,-2 0 1,1 0-1,-1 0 0,1 0 0,-1-1 0,-1 0 0,1 1 1,-1-1-1,0-1 0,0 1 0,-1 0 0,0-1 1,0 1-1,1-14 0,-2 20 107,-1 0 1,0 0-1,0-1 0,0 1 1,0 0-1,0-1 1,0 1-1,0 0 0,0-1 1,0 1-1,0 0 0,-1-1 1,1 1-1,0 0 1,0 0-1,0-1 0,0 1 1,0 0-1,-1-1 1,1 1-1,0 0 0,0 0 1,0-1-1,-1 1 0,1 0 1,0 0-1,0 0 1,-1-1-1,1 1 0,0 0 1,0 0-1,-1 0 1,1 0-1,0 0 0,-1 0 1,1 0-1,0-1 0,-1 1 1,1 0-1,0 0 1,0 0-1,-1 0 0,-17 8-23,-12 18 164,25-20-19,0 0 0,0 0 0,1 1 0,0-1-1,0 1 1,1 0 0,-1 0 0,2 1 0,-1-1 0,1 1 0,0-1-1,1 1 1,-1 0 0,2-1 0,-1 1 0,1 0 0,1 10-1,0-17-103,0 0-1,0 1 1,0-1-1,0 0 0,0 0 1,0 1-1,0-1 0,0 0 1,0 0-1,1 0 0,-1 0 1,0-1-1,1 1 0,-1 0 1,1-1-1,-1 1 0,1-1 1,-1 1-1,1-1 0,-1 1 1,1-1-1,0 0 0,-1 0 1,1 0-1,-1 0 0,1 0 1,0 0-1,-1-1 1,1 1-1,1-1 0,4 0-51,-1 0-1,1 0 1,-1-1 0,0 1-1,1-2 1,7-3-1,42-33-1426,12-7 594,-76 84 2660,6-35-1725,1 1 0,0-1 0,0 1 0,1 0-1,-1-1 1,1 1 0,0 0 0,-1 0 0,2-1 0,0 7-1,-1-10-69,0 1 0,0 0 0,0-1 0,1 1 0,-1 0 0,0-1 0,1 1 0,-1-1-1,0 1 1,1-1 0,-1 1 0,1-1 0,-1 1 0,1-1 0,-1 1 0,1-1-1,0 0 1,-1 1 0,1-1 0,-1 0 0,1 1 0,1-1 0,0 1-57,0-1 1,-1 0-1,1 0 1,0 0-1,0-1 0,0 1 1,-1 0-1,1-1 1,0 1-1,0-1 1,-1 1-1,4-2 0,32-25-2035,-34 24 1963,1-1 0,0 1 0,0 0 0,0 0 1,0 0-1,1 0 0,-1 1 0,1 0 1,-1 0-1,1 0 0,0 0 0,5 0 0,-9 7 358,0 0 0,-1 0-1,0 0 1,0 0-1,0 0 1,0 1-1,-2 4 1,-11 55-153,11-59-2016,-1-5-2880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6.469"/>
    </inkml:context>
    <inkml:brush xml:id="br0">
      <inkml:brushProperty name="width" value="0.025" units="cm"/>
      <inkml:brushProperty name="height" value="0.025" units="cm"/>
    </inkml:brush>
  </inkml:definitions>
  <inkml:trace contextRef="#ctx0" brushRef="#br0">0 1 19314,'0'0'5798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7.892"/>
    </inkml:context>
    <inkml:brush xml:id="br0">
      <inkml:brushProperty name="width" value="0.025" units="cm"/>
      <inkml:brushProperty name="height" value="0.025" units="cm"/>
    </inkml:brush>
  </inkml:definitions>
  <inkml:trace contextRef="#ctx0" brushRef="#br0">46 0 6182,'0'0'7239,"-14"45"-6599,4-18 1154,-3 3-577,8-1-256,1-1-448,4-5-353,0-1-128,0-7 0,0-5-481,7-6-736,0-4-2402,1-5-2947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8.224"/>
    </inkml:context>
    <inkml:brush xml:id="br0">
      <inkml:brushProperty name="width" value="0.025" units="cm"/>
      <inkml:brushProperty name="height" value="0.025" units="cm"/>
    </inkml:brush>
  </inkml:definitions>
  <inkml:trace contextRef="#ctx0" brushRef="#br0">0 0 15855,'0'0'5029,"49"22"-3812,-20-9-384,8-2-481,0-3-192,3-2-128,-3-2-192,-5-3-609,-8-1-704,-4 0-1025,-10 0-802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8.595"/>
    </inkml:context>
    <inkml:brush xml:id="br0">
      <inkml:brushProperty name="width" value="0.025" units="cm"/>
      <inkml:brushProperty name="height" value="0.025" units="cm"/>
    </inkml:brush>
  </inkml:definitions>
  <inkml:trace contextRef="#ctx0" brushRef="#br0">33 1 9737,'0'0'14574,"62"33"-14190,-30-33-320,-3-4-192,3 2-993,-7 2-1025,-8 0-2146</inkml:trace>
  <inkml:trace contextRef="#ctx0" brushRef="#br0" timeOffset="1">1 181 9289,'0'0'14542,"79"11"-14254,-42-22-224,2 1-609,-2 0-1376,0-1-1795,-7-3-4292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8.942"/>
    </inkml:context>
    <inkml:brush xml:id="br0">
      <inkml:brushProperty name="width" value="0.025" units="cm"/>
      <inkml:brushProperty name="height" value="0.025" units="cm"/>
    </inkml:brush>
  </inkml:definitions>
  <inkml:trace contextRef="#ctx0" brushRef="#br0">211 1 13164,'0'0'1954,"-63"57"481,30-22-930,1 1 257,5 0-673,3-6-321,8-3-479,5-7-257,6-6 32,5-5-96,0-21-9609,5-8-3011</inkml:trace>
  <inkml:trace contextRef="#ctx0" brushRef="#br0" timeOffset="1">11 53 14734,'0'0'7847,"20"44"-6437,0-32-642,8 1-383,3-3-289,2-1-128,8-1-1089,-3-5-1249,-1-3-1602,-3 0-3555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02.983"/>
    </inkml:context>
    <inkml:brush xml:id="br0">
      <inkml:brushProperty name="width" value="0.025" units="cm"/>
      <inkml:brushProperty name="height" value="0.025" units="cm"/>
    </inkml:brush>
  </inkml:definitions>
  <inkml:trace contextRef="#ctx0" brushRef="#br0">12 192 9161,'0'0'3016,"-2"10"358,2-7-2882,-8 43 1549,7-44-1887,1 1 0,0 0 1,0-1-1,-1 1 0,2 0 0,-1-1 0,0 1 0,0-1 0,1 1 0,0 0 0,-1-1 0,1 1 0,0-1 0,0 0 0,0 1 0,1-1 0,0 3 0,1-4-103,-1 0-1,1 1 1,-1-1-1,1 0 1,0 0-1,-1 0 1,1-1-1,0 1 1,0-1-1,-1 1 1,1-1 0,0 0-1,0 0 1,0 0-1,0-1 1,-1 1-1,1-1 1,0 1-1,0-1 1,-1 0-1,1 0 1,4-2-1,6-3-8,-1 0 0,0-1 0,13-9-1,0-1-96,0-1-1,-1-1 1,-1 0-1,35-40 1,-49 50 188,-10 21 117,-1 6-286,2-16 47,-1-1-1,1 1 1,0-1 0,0 1 0,0 0 0,0-1-1,0 1 1,1-1 0,-1 1 0,0-1 0,1 1-1,-1-1 1,1 1 0,0-1 0,-1 1 0,1-1-1,0 0 1,0 1 0,0-1 0,0 0 0,0 1-1,0-1 1,0 0 0,2 1 0,-1-1 30,0-1 0,1 0 1,-1 0-1,1 0 0,-1 0 0,0 0 1,1-1-1,-1 1 0,0-1 0,1 1 1,-1-1-1,0 0 0,0 0 1,0 0-1,1 0 0,2-3 0,10-5-186,0 1-1,1 0 0,0 1 0,0 1 1,0 0-1,1 2 0,0 0 0,0 0 1,23-1-1,-40 5 141,1 1 0,0-1 1,0 0-1,-1 0 0,1 0 1,0 1-1,0-1 0,-1 0 0,1 1 1,0-1-1,-1 0 0,1 1 0,0-1 1,-1 1-1,1-1 0,-1 1 0,1-1 1,-1 1-1,1 0 0,-1-1 0,1 1 1,-1 0-1,0-1 0,1 1 0,-1 0 1,0-1-1,1 1 0,-1 0 1,0 0-1,0-1 0,0 1 0,0 0 1,0 1-1,1 37 454,-2-35-321,1 1 0,0-1 0,0 0 0,0 0 1,0 0-1,1 0 0,-1 0 0,1 0 0,2 7 0,15 13-2,-10-14-150,0 1 1,-1-1 0,-1 1-1,8 15 1,-12-21 96,-1 0 1,0 1-1,1-1 1,-2 0-1,1 0 1,0 1-1,-1-1 1,0 0-1,0 1 1,-1-1-1,0 0 0,0 0 1,0 1-1,-2 4 1,0 0 88,-1 0 1,0-1-1,0 0 1,-1 0-1,-1 0 0,1 0 1,-1-1-1,-1 0 1,1 0-1,-1-1 1,-1 0-1,0 0 1,-13 9-1,21-15-130,-1-1 1,0 0-1,1 1 1,-1-1-1,0 0 0,1 0 1,-1 1-1,0-1 1,0 0-1,0 0 1,1 0-1,-1 0 0,0 0 1,0 0-1,1 0 1,-1 0-1,0 0 0,0-1 1,1 1-1,-1 0 1,0 0-1,1-1 0,-1 1 1,0 0-1,0-1 1,1 1-1,-1-1 1,1 1-1,-1-1 0,0 1 1,1-1-1,-1 1 1,1-1-1,-1-1 0,-1 0-15,1-1 0,0 0 0,0 0 1,0 0-1,1 0 0,-1 0 0,1 0 0,0 0 0,-1-5 0,2-5-266,0 0 0,0 0 0,5-21 1,0 17-142,0 0 0,1 1 0,1 0 0,0 0 0,17-23 1,61-69-241,-55 73 654,36-55 0,-64 87-14,-1-1-1,0 1 1,0-1-1,-1 0 1,1 1-1,-1-1 0,0 0 1,0 0-1,1-4 1,-2 7 3,0 0 0,-1 0 0,1 0 0,0 0 0,0 0 1,0 1-1,-1-1 0,1 0 0,0 0 0,-1 0 0,1 1 0,-1-1 1,1 0-1,-1 0 0,1 1 0,-1-1 0,1 0 0,-1 1 0,0-1 1,1 1-1,-1-1 0,0 1 0,0-1 0,1 1 0,-1-1 1,0 1-1,0 0 0,0 0 0,0-1 0,1 1 0,-1 0 0,0 0 1,0 0-1,0 0 0,0 0 0,0 0 0,0 0 0,1 0 0,-1 0 1,0 0-1,0 0 0,0 1 0,-1 0 0,-5 0 11,1 1 1,0 0-1,0 0 0,0 1 0,1 0 0,-1 0 1,1 0-1,-1 0 0,1 1 0,0 0 1,0 0-1,0 1 0,1-1 0,0 1 1,0 0-1,0 0 0,0 1 0,1-1 0,0 1 1,0-1-1,0 1 0,1 0 0,0 0 1,0 0-1,-1 11 0,3-16-5,1 0 0,-1 0 0,1 0 0,0-1 0,0 1 0,-1 0 0,1 0 0,0 0 0,0-1 0,0 1 0,0-1 0,0 1 1,0 0-1,0-1 0,0 0 0,0 1 0,0-1 0,0 0 0,0 1 0,0-1 0,0 0 0,0 0 0,1 0 0,-1 0 0,0 0 0,0 0 0,0 0 0,0 0 0,2-1 0,40-4 125,26-19-85,-57 18-103,1 1 0,-1 0 0,1 1 1,0 1-1,0 0 0,0 1 1,0 0-1,0 1 0,23 0 0,-35 2 55,-1-1 0,1 1 0,0-1 0,0 1-1,-1-1 1,1 1 0,0-1 0,-1 1 0,1 0-1,0-1 1,-1 1 0,1 0 0,-1 0 0,1-1 0,-1 1-1,0 0 1,1 0 0,-1 0 0,0 0 0,1-1-1,-1 1 1,0 0 0,0 0 0,0 0 0,0 0-1,0 0 1,0 1 0,0 35 1456,-1-18-680,2-18-776,0-1 1,-1 1-1,1 0 0,0-1 0,-1 1 0,1 0 0,0-1 0,0 1 0,0-1 0,-1 1 0,1-1 0,0 0 0,0 1 0,0-1 0,0 0 0,0 0 0,0 1 0,0-1 0,0 0 0,0 0 0,0 0 0,0 0 0,0 0 0,-1-1 0,1 1 0,0 0 0,0 0 0,0 0 0,0-1 0,0 1 0,0-1 0,0 1 0,1-1 0,34-12 180,25-26-552,-49 29-44,1 1 0,1 1 0,-1 0-1,1 1 1,1 0 0,24-7 0,-39 14 396,0 0-1,1 0 1,-1 0 0,0 0 0,1-1 0,-1 1 0,0 1 0,0-1 0,1 0 0,-1 0 0,0 0 0,0 0 0,1 0-1,-1 0 1,0 0 0,1 0 0,-1 0 0,0 0 0,0 1 0,0-1 0,1 0 0,-1 0 0,0 0 0,0 0 0,0 1 0,1-1-1,-1 0 1,0 0 0,0 1 0,0-1 0,0 0 0,0 0 0,1 1 0,-1-1 0,0 0 0,0 0 0,0 1 0,0-1-1,0 0 1,0 1 0,0-1 0,0 0 0,0 1 0,-3 19 391,-10 16 452,9-20-422,4-16-506,0 0 0,-1 1-1,1-1 1,0 0-1,0 0 1,0 1-1,0-1 1,0 0 0,0 1-1,0-1 1,0 0-1,0 1 1,0-1 0,0 0-1,0 0 1,0 1-1,0-1 1,0 0 0,0 1-1,0-1 1,0 0-1,0 0 1,0 1-1,0-1 1,0 0 0,1 0-1,-1 1 1,0-1-1,0 0 1,0 0 0,1 1-1,-1-1 1,0 0-1,0 0 1,0 0 0,1 1-1,-1-1 1,0 0-1,0 0 1,1 0-1,-1 0 1,0 0 0,1 1-1,8-4-5745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9.314"/>
    </inkml:context>
    <inkml:brush xml:id="br0">
      <inkml:brushProperty name="width" value="0.025" units="cm"/>
      <inkml:brushProperty name="height" value="0.025" units="cm"/>
    </inkml:brush>
  </inkml:definitions>
  <inkml:trace contextRef="#ctx0" brushRef="#br0">11 1 13421,'0'0'8328,"23"40"-19699</inkml:trace>
  <inkml:trace contextRef="#ctx0" brushRef="#br0" timeOffset="1">0 90 14798,'0'0'11243,"2"29"-11916,10-34-2914,3-10-6087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09.844"/>
    </inkml:context>
    <inkml:brush xml:id="br0">
      <inkml:brushProperty name="width" value="0.025" units="cm"/>
      <inkml:brushProperty name="height" value="0.025" units="cm"/>
    </inkml:brush>
  </inkml:definitions>
  <inkml:trace contextRef="#ctx0" brushRef="#br0">1 0 16047,'0'0'2851,"3"49"-1858,4-29-449,-2 0-384,0 0-63,0 0-33,0-4-192,-5-4-97,1-4-255,5-6-1282,-3-2-2722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0.174"/>
    </inkml:context>
    <inkml:brush xml:id="br0">
      <inkml:brushProperty name="width" value="0.025" units="cm"/>
      <inkml:brushProperty name="height" value="0.025" units="cm"/>
    </inkml:brush>
  </inkml:definitions>
  <inkml:trace contextRef="#ctx0" brushRef="#br0">0 30 13293,'0'0'8968,"44"-29"-8071,-15 29-449,8 0-223,0 0-161,3 0-32,-3 0-64,-5 0-737,-14 0-929,1 0-928,-16 0-1442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0.547"/>
    </inkml:context>
    <inkml:brush xml:id="br0">
      <inkml:brushProperty name="width" value="0.025" units="cm"/>
      <inkml:brushProperty name="height" value="0.025" units="cm"/>
    </inkml:brush>
  </inkml:definitions>
  <inkml:trace contextRef="#ctx0" brushRef="#br0">1 1 10442,'0'0'12844,"69"20"-12011,-37-23-449,5-2-320,-11 1-128,-4 2-1185,-3 2-1057,-12 0-1185</inkml:trace>
  <inkml:trace contextRef="#ctx0" brushRef="#br0" timeOffset="1">1 125 11211,'0'0'12043,"57"25"-11659,-27-25-256,-1-8-95,6 0-962,-3-2-1858,0-5-3299,0 2-5605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0.950"/>
    </inkml:context>
    <inkml:brush xml:id="br0">
      <inkml:brushProperty name="width" value="0.025" units="cm"/>
      <inkml:brushProperty name="height" value="0.025" units="cm"/>
    </inkml:brush>
  </inkml:definitions>
  <inkml:trace contextRef="#ctx0" brushRef="#br0">207 1 1922,'0'0'17104,"-47"41"-16047,20-16-673,0 1-159,0 0-65,5-4 64,2-1-32,7-8-64,-1-2-96,8-7-32,2-4-1057,4-15-5669,0-3-2114</inkml:trace>
  <inkml:trace contextRef="#ctx0" brushRef="#br0" timeOffset="1">32 26 13901,'0'0'7559,"52"47"-7206,-35-37-225,3-1-64,0-1-641,-1-4-960,5-4-1634,-8 0-2691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1.292"/>
    </inkml:context>
    <inkml:brush xml:id="br0">
      <inkml:brushProperty name="width" value="0.025" units="cm"/>
      <inkml:brushProperty name="height" value="0.025" units="cm"/>
    </inkml:brush>
  </inkml:definitions>
  <inkml:trace contextRef="#ctx0" brushRef="#br0">88 1 14318,'0'0'2316,"-7"11"-292,-5 8-1329,1 1 1,1 1 0,1 0 0,0 1 0,2 0-1,1 0 1,0 0 0,-4 46 0,10 125-371,0-193-316,0 0 0,0-1 0,0 1 0,0 0 0,0 0-1,0 0 1,0 0 0,0 0 0,0 0 0,0 0 0,0 0 0,0 0 0,0 0-1,0 0 1,0 0 0,0 0 0,1-1 0,-1 1 0,0 0 0,0 0-1,0 0 1,0 0 0,0 0 0,0 0 0,0 0 0,0 0 0,0 0 0,0 0-1,1 0 1,-1 0 0,0 0 0,0 0 0,0 0 0,0 0 0,0 0 0,0 0-1,0 0 1,0 0 0,0 0 0,1 0 0,-1 1 0,0-1 0,0 0-1,0 0 1,0 0 0,0 0 0,8-18 152,7-23-87,11-51-1740,57-131 0,-83 225 1684,-1-1 0,1 1 0,-1 0-1,1 0 1,0-1 0,0 1 0,0 0 0,0 0-1,0 0 1,0 0 0,0-1 0,1 1-1,-1 0 1,1 0 0,-1-1 0,1 1-1,0 0 1,-1-1 0,1 1 0,0 0 0,0-1-1,0 1 1,1-1 0,-1 0 0,0 1-1,0-1 1,1 0 0,-1 0 0,1 0-1,-1 0 1,1 0 0,-1 0 0,1 0-1,0 0 1,-1-1 0,1 1 0,0 0 0,0-1-1,-1 0 1,1 1 0,0-1 0,0 0-1,0 0 1,0 0 0,-1 0 0,1 0-1,0-1 1,0 1 0,0 0 0,-1-1 0,1 0-1,0 1 1,-1-1 0,1 0 0,0 0-1,-1 0 1,1 0 0,-1 0 0,1 0-1,-1 0 1,0 0 0,1-1 0,-1 1 0,0 0-1,0-1 1,0 1 0,0-1 0,0 0-1,1-3 1,-3 9 99,-1-1 0,0 0-1,1 0 1,-1 0-1,0-1 1,0 1 0,-1 0-1,1-1 1,-1 1 0,1-1-1,-1 0 1,0 0 0,0 0-1,0 0 1,0 0 0,-5 2-1,-56 22 251,62-25-363,-28 7 327,13-7-2132,17-1 1616,0 0 1,0 0-1,0 0 1,-1 0-1,1 0 1,0 0-1,0 0 1,-1 0-1,1 0 1,0 0-1,0 0 1,0 0-1,-1-1 1,1 1-1,0 0 1,0 0-1,0 0 1,0 0-1,-1 0 1,1 0-1,0-1 1,0 1-1,0 0 1,0 0-1,-1 0 1,1 0-1,0-1 1,0 1-1,0 0 1,0 0-1,0 0 1,0 0-1,0-1 1,0 1-1,0 0 1,0 0 0,0-1-1,0 1 1,0 0-1,0 0 1,0-1-1,2-9-8047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1.806"/>
    </inkml:context>
    <inkml:brush xml:id="br0">
      <inkml:brushProperty name="width" value="0.025" units="cm"/>
      <inkml:brushProperty name="height" value="0.025" units="cm"/>
    </inkml:brush>
  </inkml:definitions>
  <inkml:trace contextRef="#ctx0" brushRef="#br0">110 99 8360,'0'0'6395,"-9"-1"-4249,4 1-1706,0 0 0,0 1 0,0-1 0,0 1 0,0 0-1,0 0 1,0 1 0,1-1 0,-1 1 0,0 0 0,-4 3-1,6-3-243,0-1 0,1 1 0,-1 0-1,1 0 1,-1 0 0,1 1 0,0-1-1,0 0 1,0 1 0,0-1-1,1 1 1,-1 0 0,1 0 0,-1 0-1,1 0 1,0-1 0,0 2 0,0-1-1,1 0 1,-1 0 0,1 0 0,-1 6-1,2-8-196,-1 0-1,1 0 0,-1 0 1,1 0-1,-1-1 1,1 1-1,0 0 0,-1 0 1,1 0-1,0-1 1,0 1-1,0 0 0,0-1 1,0 1-1,0-1 1,0 1-1,0-1 0,0 1 1,0-1-1,0 1 1,0-1-1,0 0 0,0 0 1,0 0-1,0 0 1,0 0-1,0 0 0,0 0 1,0 0-1,0 0 0,0 0 1,1 0-1,-1-1 1,0 1-1,1-1 0,3 1-43,-1-1 0,0 0 0,1 0 0,-1 0 0,0-1-1,1 1 1,-1-1 0,5-3 0,-6 3-63,0 0 1,0-1 0,-1 0-1,1 1 1,0-1 0,-1 0-1,0 0 1,0 0 0,0-1 0,0 1-1,0 0 1,-1-1 0,1 1-1,-1-1 1,0 0 0,0 1-1,-1-1 1,2-7 0,-3 11 138,1-1 1,0 1 0,0 0 0,-1 0 0,1-1 0,0 1-1,0 0 1,-1 0 0,1 0 0,0-1 0,-1 1 0,1 0-1,0 0 1,-1 0 0,1 0 0,0 0 0,-1 0 0,1 0-1,0 0 1,-1 0 0,1 0 0,0 0 0,-1 0 0,1 0 0,0 0-1,-1 0 1,1 0 0,0 0 0,-1 0 0,1 0 0,0 0-1,-1 1 1,1-1 0,0 0 0,-1 0 0,1 0 0,0 1-1,0-1 1,-1 0 0,1 0 0,0 1 0,0-1 0,-1 1-1,-14 10 859,15-10-883,-1 0 0,1-1 1,-1 1-1,1 0 0,0 0 1,-1 0-1,1 0 1,0-1-1,0 1 0,-1 0 1,1 0-1,0 0 0,0 0 1,0 0-1,0 0 0,0 0 1,0-1-1,1 1 0,-1 0 1,0 0-1,0 0 0,0 0 1,1 0-1,-1-1 0,1 1 1,-1 0-1,1 0 0,-1-1 1,1 1-1,-1 0 1,1 0-1,-1-1 0,1 1 1,0-1-1,-1 1 0,1-1 1,0 1-1,0-1 0,-1 1 1,1-1-1,0 1 0,0-1 1,0 0-1,0 0 0,0 1 1,-1-1-1,1 0 0,0 0 1,0 0-1,0 0 1,1 0-1,60 0-772,-46 0 187,13-2-341,-22 1 860,0 0-1,1 1 0,-1 0 1,0 0-1,10 2 1,-14 2 1596,-3-12-1270,1-52-2058,-1-1-6288,0 32 1267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2.358"/>
    </inkml:context>
    <inkml:brush xml:id="br0">
      <inkml:brushProperty name="width" value="0.025" units="cm"/>
      <inkml:brushProperty name="height" value="0.025" units="cm"/>
    </inkml:brush>
  </inkml:definitions>
  <inkml:trace contextRef="#ctx0" brushRef="#br0">70 0 15246,'-4'8'1773,"-7"13"-439,1 1 0,1 0 0,1 1 0,1 0 1,-6 35-1,10-38-954,0-1 1,2 1 0,0 0-1,3 27 1,-2-46-389,1 1 0,-1 0 0,0 0 0,1 0 0,-1 0 0,1-1 0,-1 1 1,1 0-1,0-1 0,0 1 0,0 0 0,0-1 0,0 1 0,0-1 0,0 1 0,0-1 0,1 0 0,-1 0 0,0 1 1,1-1-1,-1 0 0,1 0 0,-1 0 0,1-1 0,0 1 0,0 0 0,-1 0 0,1-1 0,2 1 0,-3-1-82,1 0-1,-1 0 0,1 0 1,-1 0-1,1-1 0,-1 1 1,1 0-1,-1-1 0,0 1 1,1-1-1,-1 0 0,0 1 1,1-1-1,-1 0 0,0 0 1,0 0-1,1 0 0,-1 0 0,0 0 1,0 0-1,0 0 0,-1 0 1,1 0-1,0-1 0,0 1 1,0 0-1,-1-1 0,1 1 1,-1 0-1,1-1 0,-1 1 1,0-1-1,1 1 0,-1-1 1,0-2-1,3-44-1675,-3 47 1774,0 0 1,0 0 0,0-1-1,0 1 1,0 0-1,0 0 1,0 0-1,0-1 1,0 1-1,-1 0 1,1 0-1,0 0 1,-1 0-1,1-1 1,-1 1 0,0 0-1,1 0 1,-1 0-1,0 0 1,1 0-1,-1 0 1,0 0-1,0 1 1,0-1-1,0 0 1,0 0-1,0 1 1,0-1 0,0 0-1,0 1 1,0-1-1,-2 0 1,2 3 187,1 0 0,-1-1 0,1 1 0,0-1 0,0 1-1,0 0 1,-1-1 0,2 1 0,-1 0 0,0-1 0,0 1 0,0 0 0,1-1 0,-1 1 0,1-1 0,0 3 0,3-1-96,-1 1 1,1-1 0,0 0-1,0 0 1,0 0-1,0-1 1,0 0-1,0 1 1,1-2-1,-1 1 1,1 0-1,0-1 1,0 0-1,-1 0 1,1 0 0,7 0-1,-4 0-86,-1 0-1,1-1 1,-1 0-1,1 0 1,-1-1-1,1 0 1,-1 0-1,0-1 1,0 0-1,10-3 1,-14 3-10,0 1 1,1-1 0,-1 0-1,0 0 1,-1 0 0,1 0 0,0 0-1,0-1 1,-1 1 0,0-1-1,1 0 1,-1 0 0,0 0-1,0 0 1,-1 0 0,1 0 0,-1 0-1,1-1 1,-1 1 0,0-1-1,0 1 1,-1 0 0,1-1-1,0-5 1,-2 8-5,0 0 1,1 0-1,-1 0 1,0 0-1,0 0 0,0 0 1,0 1-1,1-1 0,-1 0 1,0 0-1,-1 1 0,1-1 1,0 0-1,0 1 0,0-1 1,0 1-1,0-1 0,-1 1 1,1 0-1,0 0 1,0-1-1,-1 1 0,1 0 1,0 0-1,0 0 0,-1 0 1,-1 1-1,-37 3 38,35-2 20,1 0 0,0 1 0,1-1 0,-1 1 0,0-1-1,1 1 1,-1 0 0,1 1 0,0-1 0,0 1 0,0-1 0,1 1 0,-1 0-1,1 0 1,0 0 0,0 0 0,0 0 0,-1 6 0,2-7-25,0 0 0,0 0 0,1 0 1,-1 0-1,1 0 0,0 0 0,0 1 1,0-1-1,0 0 0,0 0 0,1 0 0,-1 0 1,1 1-1,0-1 0,0 0 0,0 0 1,0 0-1,1-1 0,-1 1 0,1 0 0,-1 0 1,1-1-1,0 1 0,0-1 0,1 0 1,3 4-1,3 0-342,0 1 1,1-2 0,0 1 0,0-2-1,0 1 1,12 2 0,36 5-6545,-16-10-2313</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3.035"/>
    </inkml:context>
    <inkml:brush xml:id="br0">
      <inkml:brushProperty name="width" value="0.025" units="cm"/>
      <inkml:brushProperty name="height" value="0.025" units="cm"/>
    </inkml:brush>
  </inkml:definitions>
  <inkml:trace contextRef="#ctx0" brushRef="#br0">0 1 14318,'0'0'3907,"2"53"-1537,3-27-960,-2 3-257,2 1-833,0 2-256,2-2 0,0-5-64,-2-1-352,3-4-321,-8-4-384,0-6-544,0-3-1,-8-4-1409,-7-3-3331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3.377"/>
    </inkml:context>
    <inkml:brush xml:id="br0">
      <inkml:brushProperty name="width" value="0.025" units="cm"/>
      <inkml:brushProperty name="height" value="0.025" units="cm"/>
    </inkml:brush>
  </inkml:definitions>
  <inkml:trace contextRef="#ctx0" brushRef="#br0">0 27 11018,'0'0'6471,"46"8"-4614,-14-8-63,5 0-641,8 0-352,-1 0-449,0 0-256,-4-4-128,-8 0-1089,-8-2-1569,-6-4-1891,-11 0-2177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0.576"/>
    </inkml:context>
    <inkml:brush xml:id="br0">
      <inkml:brushProperty name="width" value="0.025" units="cm"/>
      <inkml:brushProperty name="height" value="0.025" units="cm"/>
    </inkml:brush>
  </inkml:definitions>
  <inkml:trace contextRef="#ctx0" brushRef="#br0">55 0 9417,'0'0'9924,"-3"14"-9406,-15 75 388,3 1-1,-3 118 1,18-207-870,0-1 0,0 1 1,-1 0-1,1 0 0,0 0 0,0 0 0,0-1 0,0 1 0,0 0 1,0 0-1,0 0 0,1 0 0,-1-1 0,0 1 0,0 0 1,1 0-1,-1-1 0,0 1 0,1 0 0,-1 0 0,1-1 1,-1 1-1,1 0 0,-1-1 0,1 1 0,-1-1 0,1 1 1,0 0-1,-1-1 0,1 0 0,0 1 0,0-1 0,-1 1 1,1-1-1,0 0 0,0 1 0,-1-1 0,1 0 0,0 0 0,0 0 1,0 0-1,0 0 0,-1 0 0,1 0 0,0 0 0,0 0 1,0 0-1,-1 0 0,1 0 0,0-1 0,0 1 0,0 0 1,-1 0-1,1-1 0,0 1 0,0-1 0,1 0 0,3-2 301,1-1-1,-1 1 1,1-1-1,-1 0 0,0-1 1,5-5-1,31-43 180,-2-2 0,-3-2 0,56-117 0,-76 142-402,-15 30-253,-1 15-2364,-10 50-9984,5-40 5232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3.755"/>
    </inkml:context>
    <inkml:brush xml:id="br0">
      <inkml:brushProperty name="width" value="0.025" units="cm"/>
      <inkml:brushProperty name="height" value="0.025" units="cm"/>
    </inkml:brush>
  </inkml:definitions>
  <inkml:trace contextRef="#ctx0" brushRef="#br0">0 19 10314,'0'0'10217,"74"-11"-9672,-35 7-353,1 1-128,1 3-128,-4 0-833,0 0-1153,0 6-2626,-5-1-3524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4.131"/>
    </inkml:context>
    <inkml:brush xml:id="br0">
      <inkml:brushProperty name="width" value="0.025" units="cm"/>
      <inkml:brushProperty name="height" value="0.025" units="cm"/>
    </inkml:brush>
  </inkml:definitions>
  <inkml:trace contextRef="#ctx0" brushRef="#br0">32 48 12684,'0'0'4127,"-3"10"-2579,-1 4-1211,-2 5 295,1 1-1,0 0 0,1 0 0,2 1 1,0-1-1,1 31 0,1-51-622,1 0 0,-1 1 0,0-1 0,1 0 0,-1 0 0,0 1 0,1-1 0,-1 0 0,1 0 0,-1 0 0,0 0 0,1 0 0,-1 1 0,1-1 0,-1 0 0,0 0 0,1 0 0,-1 0 0,1 0 0,-1 0 0,0 0 0,1-1 0,-1 1 0,1 0 0,-1 0 0,0 0 0,1 0 0,-1 0 0,1-1 0,-1 1 0,0 0 0,1 0-1,-1-1 1,0 1 0,1 0 0,-1 0 0,0-1 0,0 1 0,1 0 0,-1-1 0,0 1 0,0 0 0,0-1 0,1 1 0,-1-1 0,0 1 0,0-1 0,15-15 35,-10 3-141,0 0 1,-1 0-1,-1 0 0,0-1 0,-1 1 0,0-1 0,-1 0 0,-1 1 1,0-1-1,-1 0 0,0 1 0,-1-1 0,-7-23 0,2 28 387,4 22-56,3 26 427,1-36-609,0 0 0,0 0 0,0 0 0,0 1 0,1-1 0,0-1 0,-1 1 0,1 0 0,0 0 0,0-1 0,1 1 0,-1-1 0,0 1 0,1-1 0,0 0 0,-1 0 0,1 0 0,0-1 0,0 1 0,0-1 0,0 1 0,0-1 0,0 0 0,1 0 0,-1 0 0,0-1 0,1 1 0,-1-1 0,0 0 0,6 0 0,-3 0-162,0 1-1,0-2 0,-1 1 0,1-1 0,0 0 0,0 0 1,0-1-1,-1 1 0,1-1 0,0 0 0,-1-1 0,0 0 1,0 0-1,1 0 0,-2 0 0,9-7 0,21-37-1426,-37 87 1280,1-24 475,1 0 0,0 0-1,3 26 1,-2-39-426,1 0-1,-1 0 0,0-1 1,1 1-1,0 0 1,0 0-1,0-1 0,0 1 1,0-1-1,0 1 1,1-1-1,-1 1 0,1-1 1,0 0-1,0 0 0,0 0 1,0 0-1,0 0 1,0 0-1,0-1 0,1 1 1,-1 0-1,0-1 1,1 0-1,0 0 0,3 2 1,12-1-6134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4.477"/>
    </inkml:context>
    <inkml:brush xml:id="br0">
      <inkml:brushProperty name="width" value="0.025" units="cm"/>
      <inkml:brushProperty name="height" value="0.025" units="cm"/>
    </inkml:brush>
  </inkml:definitions>
  <inkml:trace contextRef="#ctx0" brushRef="#br0">27 0 16015,'0'0'6823,"-27"45"-6727,40-39-1474,-4-5-2978,1 2-6502</inkml:trace>
  <inkml:trace contextRef="#ctx0" brushRef="#br0" timeOffset="1">37 125 15022,'0'0'8584,"5"23"-15887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4.928"/>
    </inkml:context>
    <inkml:brush xml:id="br0">
      <inkml:brushProperty name="width" value="0.025" units="cm"/>
      <inkml:brushProperty name="height" value="0.025" units="cm"/>
    </inkml:brush>
  </inkml:definitions>
  <inkml:trace contextRef="#ctx0" brushRef="#br0">12 0 15759,'0'0'7847,"-7"53"-7302,4-30-353,1 0-128,2 1-32,0-2-32,5 2-96,2 0-641,0-1-512,3-1-641,-5-3-896,-2-6-3204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5.286"/>
    </inkml:context>
    <inkml:brush xml:id="br0">
      <inkml:brushProperty name="width" value="0.025" units="cm"/>
      <inkml:brushProperty name="height" value="0.025" units="cm"/>
    </inkml:brush>
  </inkml:definitions>
  <inkml:trace contextRef="#ctx0" brushRef="#br0">0 29 13196,'0'0'7175,"59"2"-5349,-22-2-577,2 0-352,6-2-417,-5-2-319,2 0-129,-5 2-385,-5 0-1280,-10 0-994,-8-1-864,-9-1-1762,-5-4-1441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5.646"/>
    </inkml:context>
    <inkml:brush xml:id="br0">
      <inkml:brushProperty name="width" value="0.025" units="cm"/>
      <inkml:brushProperty name="height" value="0.025" units="cm"/>
    </inkml:brush>
  </inkml:definitions>
  <inkml:trace contextRef="#ctx0" brushRef="#br0">1 69 11499,'0'0'11210,"57"-51"-10473,-28 42-417,2 4-287,1 2-33,0 2-161,4 1-992,-8 0-1505,-2 0-2755,-5 2-3652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5.977"/>
    </inkml:context>
    <inkml:brush xml:id="br0">
      <inkml:brushProperty name="width" value="0.025" units="cm"/>
      <inkml:brushProperty name="height" value="0.025" units="cm"/>
    </inkml:brush>
  </inkml:definitions>
  <inkml:trace contextRef="#ctx0" brushRef="#br0">5 0 10186,'0'0'5605,"0"11"-2525,-2 5-2172,1-3 54,0-1 0,0 1 0,1-1-1,4 23 1,-4-32-909,0-1 0,1 1 0,-1-1 0,1 1 0,0-1 0,0 1-1,0-1 1,0 0 0,1 1 0,-1-1 0,1 0 0,-1 0 0,1 0 0,0 0-1,-1 0 1,1 0 0,0 0 0,0-1 0,1 1 0,-1-1 0,0 1 0,0-1 0,1 0-1,-1 0 1,1 0 0,-1 0 0,1-1 0,-1 1 0,1-1 0,4 1-1,1-1-91,-1 0-1,1 0 1,0-1-1,0 0 1,0-1-1,-1 0 1,1 0-1,-1 0 1,1-1-1,-1 0 1,0-1-1,0 0 1,0 0-1,-1 0 1,1-1-1,-1 0 1,0 0-1,0-1 1,-1 1-1,0-1 1,0 0-1,0-1 1,-1 1-1,6-12 1,-19 73 1624,10-54-1574,-1 0-1,1-1 1,0 1-1,0-1 1,-1 1-1,1-1 1,0 0-1,0 1 1,0-1-1,-1 0 1,1 1-1,0-1 0,0 0 1,0 0-1,0 0 1,0 0-1,0 0 1,-1 0-1,1 0 1,0 0-1,0 0 1,0 0-1,2-1 1,25-2-22,-14-2-507,0 0 1,0 0 0,-1-1 0,15-9-1,-14 8-161,1-1 0,29-9 1,-43 17 751,-1 1 0,1-1 0,-1 0 0,1 1 1,-1-1-1,1 1 0,-1-1 0,1 1 0,-1-1 1,0 1-1,1 0 0,-1-1 0,0 1 0,1-1 0,-1 1 1,0 0-1,0-1 0,0 1 0,1 0 0,-1-1 1,0 1-1,0 0 0,0-1 0,0 1 0,0 0 1,0-1-1,-1 1 0,1 0 0,0-1 0,0 1 1,0 0-1,-1-1 0,1 1 0,-1 0 0,-5 29 803,3-21-602,0 0-1,1 0 0,0 0 0,1 1 0,-1 17 0,2-26-317,0-1 0,0 1 0,0-1 0,1 1 0,-1-1 0,0 1 0,0-1 0,0 1 0,1-1 0,-1 0 0,0 1 0,1-1 0,-1 1 0,0-1 0,1 0-1,-1 1 1,0-1 0,1 0 0,-1 1 0,1-1 0,-1 0 0,1 0 0,-1 0 0,1 1 0,-1-1 0,1 0 0,-1 0 0,1 0 0,-1 0 0,1 0 0,-1 0 0,1 0 0,-1 0-1,1 0 1,-1 0 0,1 0 0,-1 0 0,1 0 0,15-4-4879,7-7-6314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6.653"/>
    </inkml:context>
    <inkml:brush xml:id="br0">
      <inkml:brushProperty name="width" value="0.025" units="cm"/>
      <inkml:brushProperty name="height" value="0.025" units="cm"/>
    </inkml:brush>
  </inkml:definitions>
  <inkml:trace contextRef="#ctx0" brushRef="#br0">47 13 13453,'0'0'4089,"3"9"-2002,0 7-1530,1 0 0,-2 1 1,0-1-1,-1 1 0,0-1 0,-2 1 0,0 0 0,-4 20 0,-4 8 377,-28 84-1,31-108-648,3-11 247,4-25-260,10-47-328,25-78-1,-18 74-379,-15 54 290,0 0 0,1 0 0,1 1 0,-1-1 1,2 1-1,7-12 0,-12 21 125,0 1 1,0-1 0,0 1-1,1 0 1,-1-1-1,1 1 1,-1 0-1,1 0 1,-1 0 0,1 0-1,0 0 1,-1 0-1,1 0 1,0 1-1,0-1 1,0 0 0,0 1-1,3-1 1,-2 1 13,0 1 1,0-1-1,0 1 0,-1 0 1,1 0-1,0 0 0,0 0 1,-1 1-1,1-1 1,-1 0-1,1 1 0,-1 0 1,1 0-1,-1 0 0,0 0 1,3 3-1,1 2 11,0 0 0,0 1 0,-1 0 1,0 0-1,0 0 0,-1 1 0,6 14 0,-9-22 13,-1 1 0,1-1 0,0 1 0,-1-1 0,1 1 0,-1 0 0,1-1 0,-1 1 0,0 0 0,1-1 0,-1 1 0,0 0 0,0 0 0,-1-1 0,1 1 0,0 0 0,0-1 0,-1 1 0,1 0 0,-1-1 0,0 1 0,1 0 0,-1-1 0,0 1-1,0-1 1,0 0 0,0 1 0,0-1 0,0 0 0,0 1 0,-1-1 0,1 0 0,0 0 0,-1 0 0,1 0 0,-1 0 0,1 0 0,-1-1 0,1 1 0,-1 0 0,0-1 0,1 1 0,-1-1 0,0 0 0,1 1 0,-1-1 0,0 0 0,-2 0 0,1 0-57,-1 0 0,1 0-1,0 0 1,0-1 0,0 1 0,0-1 0,-1 0-1,1 0 1,0 0 0,0 0 0,0 0 0,1 0-1,-1-1 1,0 0 0,0 1 0,1-1 0,-1 0-1,1 0 1,0-1 0,-1 1 0,1 0 0,-3-5-1,3 3-727,0 0-1,0 0 1,0 0-1,0 0 0,1 0 1,0 0-1,0 0 0,0 0 1,0 0-1,0-8 0,1-10-6699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7.700"/>
    </inkml:context>
    <inkml:brush xml:id="br0">
      <inkml:brushProperty name="width" value="0.025" units="cm"/>
      <inkml:brushProperty name="height" value="0.025" units="cm"/>
    </inkml:brush>
  </inkml:definitions>
  <inkml:trace contextRef="#ctx0" brushRef="#br0">123 294 9769,'0'0'15519,"-9"-7"-14804,-31-17-240,38 24-432,0-1 0,-1 1-1,1 0 1,0 0 0,0 0-1,-1 0 1,1 1 0,0-1-1,0 0 1,0 1 0,-1 0-1,1-1 1,0 1 0,0 0-1,0 0 1,0 0 0,0 0-1,1 1 1,-1-1 0,0 0-1,0 1 1,1 0 0,-1-1-1,1 1 1,-2 2 0,1-3 4,0 1 0,1 0 0,-1 0 0,0 0 0,1 0 0,0 1 0,-1-1 0,1 0 0,0 0 0,0 1 0,0-1 0,0 1 0,1-1 0,-1 1 0,1 0 0,-1-1 0,1 1 0,0-1 0,0 4 0,3-5-33,-1-1 0,1 1-1,-1 0 1,1-1 0,-1 1 0,1-1-1,0 0 1,-1 0 0,1 0 0,-1 0-1,1 0 1,0-1 0,3 0 0,5-2-150,0 0 0,0-1 0,-1 0 1,1-1-1,-1 0 0,10-7 1,41-18-624,-60 30 781,-14 22 151,10-11-92,13-18 172,-1-1-729,-1 0 1,0-1 0,-1 0 0,0 0-1,0 0 1,-1-1 0,0 0 0,6-18 0,-7 14-1218,-1 0 0,-1 0 0,0-1 0,-1 1 0,-1-1 0,0-20 0,-2 25 996,1 4 103,0 0-1,0 1 1,1-1 0,-1 0 0,4-10-1,-4 15 659,0 0 0,1-1 0,-1 1 0,1 0 0,0 0 0,-1 0 0,1 0 0,0 0 0,0 0 0,0 1 0,-1-1 0,1 0 0,0 0 0,0 0 0,0 1 0,0-1 0,0 1 0,0-1 0,1 1 0,-1-1 0,0 1 0,0-1 0,0 1 0,0 0 0,1 0 0,-1 0 0,0 0 0,0-1 0,1 2 0,-1-1 0,0 0 0,0 0 0,2 1 0,-1 1 447,0 1 0,0 1 0,0-1 0,0 0 0,-1 0 0,1 1 0,-1-1 1,0 0-1,0 1 0,0-1 0,-1 1 0,1 0 0,-1 4 0,1 0 283,1 10 28,0 0 0,-2 0 1,-1 20-1,0-26-412,0 0 0,0 0 0,1-1 0,1 1 0,0 0 0,1 0 0,0-1-1,1 1 1,8 21 0,-11-32-416,0-1 0,0 0-1,0 0 1,0 0-1,0 1 1,0-1 0,0 0-1,0 0 1,0 0-1,0 1 1,0-1 0,0 0-1,0 0 1,0 0-1,0 1 1,0-1 0,0 0-1,0 0 1,1 0-1,-1 0 1,0 1-1,0-1 1,0 0 0,0 0-1,0 0 1,1 0-1,-1 0 1,0 0 0,0 1-1,0-1 1,0 0-1,1 0 1,-1 0 0,0 0-1,0 0 1,0 0-1,1 0 1,-1 0 0,0 0-1,0 0 1,0 0-1,1 0 1,-1 0 0,0 0-1,0 0 1,0 0-1,1 0 1,-1 0 0,0 0-1,0 0 1,0 0-1,1-1 1,-1 1 0,2-15-1725,-7-22-981,-1 26 2436,0 0 0,-1 0 0,-12-16 1,-2 0 1970,29 28 1489,22 7-2134,-12-1-1144,1-1 0,0 0 0,0-1 1,0-1-1,1-1 0,20 1 0,-33-4-98,1 0 0,-1-1 0,1 1 0,-1-2 0,0 1 0,0-1 0,1 0 0,9-4-1,-13 4 159,0 0-1,-1-1 0,1 1 0,-1 0 0,0-1 0,1 0 0,-1 0 0,-1 0 0,1 0 0,0 0 0,-1-1 0,1 1 1,-1-1-1,0 0 0,0 1 0,1-5 0,-2 6 64,0 1 0,-1 0 0,1-1 0,-1 1 0,1-1 0,-1 1 0,1-1 0,-1 0 0,0 1 0,0-1 0,0 1 0,0-1 0,0 0 0,0 1 0,0-1 0,0 1 0,-1-1 1,1 0-1,0 1 0,-1-1 0,0 1 0,1-1 0,-2 0 0,1 1 39,0 0 0,-1 0-1,1 0 1,0 1 0,-1-1 0,1 0 0,0 1 0,-1-1 0,1 1 0,-1 0 0,1-1-1,-1 1 1,1 0 0,-1 0 0,1 0 0,-1 0 0,1 0 0,-1 1 0,-1-1 0,-6 2 246,0 0 0,1 1 0,-1 0 1,1 0-1,0 0 0,-14 9 1,18-9-116,-1 1 1,1-1 0,0 1-1,-1 0 1,2 0 0,-1 0 0,0 0-1,1 1 1,0-1 0,0 1-1,-4 9 1,6-12-168,1 0 0,-1 0 0,1 0 0,-1 0 0,1 1 0,0-1 0,0 0 0,0 0 0,0 1 0,0-1 1,0 0-1,1 0 0,-1 1 0,1-1 0,-1 0 0,1 0 0,0 0 0,0 0 0,0 0 0,0 0 0,0 0 0,0 0 0,1 0 0,-1 0 0,1-1 0,-1 1 0,1 0 0,0-1 0,0 0 0,-1 1 0,3 0 0,6 4-208,-1-1-1,1 0 0,0 0 0,1-1 0,-1 0 0,1-1 0,-1 0 0,15 1 1,51 2-7996,-35-6-861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2.483"/>
    </inkml:context>
    <inkml:brush xml:id="br0">
      <inkml:brushProperty name="width" value="0.025" units="cm"/>
      <inkml:brushProperty name="height" value="0.025" units="cm"/>
    </inkml:brush>
  </inkml:definitions>
  <inkml:trace contextRef="#ctx0" brushRef="#br0">59 9 5701,'1'-1'1419,"-1"1"-1216,0 0 0,0 0-1,4 1 6487,-4-1-6486,0 1-1,0-1 1,0 0 0,1 0-1,-1 0 1,0 0 0,0 0-1,0 1 1,0-1 0,0 0-1,0 0 1,0 0 0,0 0-1,0 0 1,0 0 0,0 1 0,0-1-1,-1 0 1,1 0 0,0 0-1,0 0 1,0 0 0,0 0-1,0 1 1,2 21 4238,-4 40-6099,1-44 3302,-14 309 1158,15-326-2767,0 0-1,0 0 0,0 0 0,0 0 0,0 0 1,0-1-1,0 1 0,-1 0 0,1 0 1,0 0-1,0 0 0,-1-1 0,1 1 1,0 0-1,-1 0 0,1-1 0,-1 1 0,1 0 1,-1-1-1,-1 2 0,-8-8 486,-9-27-237,16 19-326,0-1 0,0 1 1,2-1-1,0 0 0,0 0 0,1 0 1,1 0-1,1 1 0,0-1 0,0 0 1,2 1-1,0 0 0,0-1 0,12-22 1,-10 24 10,1 0 1,0 1 0,0 0-1,2 0 1,-1 1 0,1 0-1,1 0 1,0 1 0,0 0-1,1 1 1,1 1 0,-1-1-1,1 2 1,1-1 0,19-7-1,-29 13 42,0 1 0,0 0 0,0 0 0,0 0 0,1 1 0,-1-1 0,0 1 0,1-1 0,-1 1 0,0 0-1,1 0 1,-1 1 0,0-1 0,0 1 0,1-1 0,-1 1 0,0 0 0,0 1 0,0-1 0,0 0 0,0 1 0,0-1 0,0 1 0,0 0-1,-1 0 1,1 0 0,-1 1 0,1-1 0,-1 0 0,0 1 0,0 0 0,0-1 0,0 1 0,-1 0 0,1 0 0,-1 0 0,0 0-1,0 0 1,0 1 0,0-1 0,0 0 0,0 0 0,-1 1 0,0-1 0,0 0 0,0 1 0,0-1 0,0 0 0,-1 1 0,1-1 0,-1 0-1,0 0 1,0 0 0,0 1 0,0-1 0,-1 0 0,1 0 0,-1-1 0,0 1 0,0 0 0,0 0 0,0-1 0,-4 4 0,0 0 210,0-1 0,-1 0 0,1 0 0,-1-1 0,0 1 0,0-2 0,-1 1 1,1-1-1,-1 0 0,0-1 0,-10 3 0,15-4-244,0 0-1,0 0 1,0-1 0,0 1-1,0-1 1,0 0 0,0 0-1,0 0 1,0 0 0,0 0 0,0-1-1,0 1 1,0-1 0,0 0-1,0 0 1,0 0 0,0 0-1,0 0 1,1-1 0,-1 1-1,0-1 1,1 0 0,0 0-1,-1 0 1,1 0 0,0 0-1,0 0 1,0-1 0,0 1-1,0-1 1,-2-5 0,3 7-189,1 0 0,-1 0 1,1 0-1,0 0 0,0-1 1,-1 1-1,1 0 0,0 0 1,0 0-1,0-1 0,0 1 1,0 0-1,1 0 0,-1 0 1,0 0-1,0-1 1,1 0-1,1 0-498,-1 0 0,0 1-1,0-1 1,1 0 0,-1 1 0,1 0 0,0-1 0,-1 1 0,1 0 0,0 0-1,0 0 1,0 0 0,2-1 0,17-9-9619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1.155"/>
    </inkml:context>
    <inkml:brush xml:id="br0">
      <inkml:brushProperty name="width" value="0.025" units="cm"/>
      <inkml:brushProperty name="height" value="0.025" units="cm"/>
    </inkml:brush>
  </inkml:definitions>
  <inkml:trace contextRef="#ctx0" brushRef="#br0">0 217 10954,'0'0'7346,"9"-4"-5739,20-10-521,-1-1 0,39-27 0,-58 36-987,-1-1 0,1 0 0,-1 0 1,-1 0-1,1-1 0,-1 0 1,0 0-1,-1-1 0,0 0 0,-1 0 1,0-1-1,5-10 0,-9 19-51,-1 0 1,0 0-1,1 0 0,-1 0 1,0 0-1,1-1 0,-1 1 0,0 0 1,0 0-1,0 0 0,0 0 1,0 0-1,0 0 0,0 0 0,0 0 1,-1 0-1,1 0 0,0 0 0,-1 0 1,1 0-1,-1-2 0,0 3-30,1 0 0,-1-1 0,0 1-1,1 0 1,-1 0 0,0 0 0,0-1-1,1 1 1,-1 0 0,0 0 0,1 0-1,-1 0 1,0 0 0,0 0 0,1 1-1,-1-1 1,0 0 0,1 0 0,-1 0-1,0 1 1,1-1 0,-2 1 0,-3 1-27,0 1 0,1-1 0,0 1 0,-1 0 0,1 1 0,0-1 0,-5 6 0,2 0-11,0 0 1,1 0-1,0 0 1,0 1-1,1 0 0,0 0 1,1 1-1,0-1 1,0 1-1,1 0 0,1 0 1,0 0-1,0 0 1,1 20-1,1-30 20,1 0 0,-1-1-1,1 1 1,0 0 0,-1 0 0,1-1-1,0 1 1,0 0 0,0-1 0,0 1-1,-1-1 1,1 1 0,0-1 0,0 0-1,0 1 1,0-1 0,0 0 0,0 0-1,0 1 1,0-1 0,0 0-1,0 0 1,0 0 0,0 0 0,0 0-1,0 0 1,0-1 0,0 1 0,2-1-1,33-6 127,11-14-56,-39 16-91,0 1 1,1 0-1,-1 0 1,1 1-1,0 0 1,0 1-1,0 0 1,0 0-1,1 1 1,-1 0-1,14 0 0,-21 2 20,0-1 0,0 1-1,0-1 1,0 1-1,0 0 1,-1 0 0,1 0-1,0 0 1,0 0-1,-1 0 1,1 0 0,-1 0-1,1 1 1,-1-1-1,0 1 1,1-1 0,-1 1-1,0 0 1,0-1-1,0 1 1,1 2 0,13 43 531,-9-25-213,-6-22-287,0 0 0,0 1 0,0-1 0,0 0 0,0 1 0,0-1-1,0 0 1,0 1 0,0-1 0,0 0 0,0 1 0,1-1 0,-1 0 0,0 1-1,0-1 1,0 0 0,0 0 0,1 1 0,-1-1 0,0 0 0,0 0 0,1 1-1,-1-1 1,0 0 0,0 0 0,1 0 0,-1 0 0,0 1 0,1-1 0,-1 0 0,0 0-1,1 0 1,-1 0 0,0 0 0,1 0 0,-1 0 0,0 0 0,1 0 0,-1 0-1,0 0 1,1 0 0,9-13 998,2-23-369,-8-44-451,-4 72-201,0 1-1,-1 0 1,1 0-1,-2-1 1,1 1-1,-1 0 1,0 0-1,-6-13 1,0 14-515,6 17-964,8 20-2495,24 2-5274,-14-20 1372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4.264"/>
    </inkml:context>
    <inkml:brush xml:id="br0">
      <inkml:brushProperty name="width" value="0.025" units="cm"/>
      <inkml:brushProperty name="height" value="0.025" units="cm"/>
    </inkml:brush>
  </inkml:definitions>
  <inkml:trace contextRef="#ctx0" brushRef="#br0">36 1 5189,'0'20'10584,"-1"2"-4064,1 28-2344,-1 70-7455,1-120 3066,0 1-1,0-1 1,0 1 0,-1-1 0,1 1-1,0-1 1,0 1 0,0-1 0,-1 1-1,1-1 1,0 1 0,-1-1 0,1 0-1,0 1 1,-1-1 0,1 1 0,0-1-1,-1 0 1,1 0 0,-1 1 0,1-1-1,-1 0 1,1 0 0,-1 1 0,1-1-1,-1 0 1,1 0 0,-1 0 0,1 0-1,-1 0 1,1 0 0,-1 0 0,1 0-1,-1 0 1,1 0 0,-1 0 0,1 0-1,-1 0 1,1 0 0,-1 0 0,1 0-1,-1-1 1,1 1 0,-1 0 0,1 0-1,0-1 1,-1 1 0,1 0 0,-1-1-1,1 1 1,0 0 0,-1-1 0,1 1-1,0 0 1,-1-2 0,-11-11-4501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4.590"/>
    </inkml:context>
    <inkml:brush xml:id="br0">
      <inkml:brushProperty name="width" value="0.025" units="cm"/>
      <inkml:brushProperty name="height" value="0.025" units="cm"/>
    </inkml:brush>
  </inkml:definitions>
  <inkml:trace contextRef="#ctx0" brushRef="#br0">1 51 9065,'0'0'5242,"5"-7"-2648,-5 6-2532,2-2 130,0 0 0,-1 0 1,1 0-1,0 1 0,1-1 0,-1 1 1,0 0-1,1 0 0,-1 0 1,1 0-1,0 0 0,-1 0 1,1 0-1,0 1 0,0 0 0,0-1 1,0 1-1,0 0 0,1 1 1,-1-1-1,0 0 0,4 1 1,7-1 451,-3 1-438,1-1-1,0 2 1,0-1-1,20 5 1,-30-4-187,0-1 1,0 1 0,0-1 0,-1 1 0,1-1 0,0 1 0,-1 0 0,1 0 0,-1 0 0,1 0 0,-1 0 0,1 0 0,-1 0 0,0 1 0,1-1 0,-1 0 0,0 1 0,0-1 0,0 1 0,0-1 0,0 1 0,0 0 0,-1-1 0,1 1-1,-1 0 1,1 0 0,-1-1 0,1 1 0,-1 0 0,0 0 0,0 0 0,0 0 0,0-1 0,0 1 0,0 0 0,-1 0 0,1 0 0,-1 2 0,-1-1 111,1 0 0,-1 0 1,0 0-1,0-1 0,0 1 1,0 0-1,-1-1 0,1 1 0,-1-1 1,1 0-1,-1 0 0,0 0 1,0 0-1,0 0 0,0-1 0,-5 2 1,-53 21 1042,47-20-553,2-1-3328,27-2-999,23-9-6373,-16-1-1292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4.980"/>
    </inkml:context>
    <inkml:brush xml:id="br0">
      <inkml:brushProperty name="width" value="0.025" units="cm"/>
      <inkml:brushProperty name="height" value="0.025" units="cm"/>
    </inkml:brush>
  </inkml:definitions>
  <inkml:trace contextRef="#ctx0" brushRef="#br0">27 1 11018,'0'0'10496,"-1"9"-8537,-8 60 445,1-25-1636,-1 58 0,13-81-437,-4-21-309,0 0 0,0 1 0,0-1 0,0 0 0,1 0 1,-1 0-1,0 0 0,0 1 0,0-1 0,1 0 0,-1 0 0,0 0 1,0 0-1,0 0 0,1 0 0,-1 0 0,0 0 0,0 0 1,1 0-1,-1 0 0,0 0 0,0 0 0,1 0 0,-1 0 0,0 0 1,0 0-1,1 0 0,-1 0 0,0 0 0,0 0 0,0 0 0,1 0 1,-1 0-1,0 0 0,0 0 0,1-1 0,-1 1 0,0 0 0,0 0 1,22-28 1002,-12 10-1251,45-72 1028,-15 34-5291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5.322"/>
    </inkml:context>
    <inkml:brush xml:id="br0">
      <inkml:brushProperty name="width" value="0.025" units="cm"/>
      <inkml:brushProperty name="height" value="0.025" units="cm"/>
    </inkml:brush>
  </inkml:definitions>
  <inkml:trace contextRef="#ctx0" brushRef="#br0">1 1 12748,'0'0'14990,"45"40"-14605,-28-31-321,-2 3-96,-2 0-833,3 0-1345,-3-4-2691,-5-4-6117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5.897"/>
    </inkml:context>
    <inkml:brush xml:id="br0">
      <inkml:brushProperty name="width" value="0.025" units="cm"/>
      <inkml:brushProperty name="height" value="0.025" units="cm"/>
    </inkml:brush>
  </inkml:definitions>
  <inkml:trace contextRef="#ctx0" brushRef="#br0">46 16 12364,'0'0'12299,"-4"7"-12042,-12 23-199,16-30-54,0 0 0,1 0-1,-1 0 1,0 0 0,0 0-1,0 0 1,1 0 0,-1 0-1,0 0 1,0-1-1,1 1 1,-1 0 0,0 0-1,0 1 1,0-1 0,1 0-1,-1 0 1,0 0 0,0 0-1,0 0 1,1 0 0,-1 0-1,0 0 1,0 0 0,0 0-1,1 0 1,-1 1 0,0-1-1,0 0 1,0 0-1,0 0 1,1 0 0,-1 1-1,0-1 1,0 0 0,0 0-1,0 0 1,0 1 0,0-1-1,0 0 1,0 0 0,0 0-1,1 1 1,-1-1 0,0 0-1,0 0 1,0 0 0,0 1-1,0-1 1,0 0-1,0 0 1,0 1 0,-1-1-1,1 0 1,0 0 0,0 0-1,0 1 1,0-1 0,0 0-1,0 0 1,0 0 0,0 1-1,-1-1 1,16-9 179,-13 7-165,-1-1 1,0 1 0,0-1-1,0 1 1,0-1-1,0 1 1,-1-1 0,1 0-1,-1 1 1,1-1-1,-1 0 1,0 0 0,0-2-1,0 4-12,-1 1 0,1-1 0,0 0 0,0 1 1,0-1-1,0 1 0,-1-1 0,1 0 0,0 1 0,0-1 0,-1 1 0,1-1 0,0 1 0,-1-1 0,1 1 0,-1-1 0,1 1 0,0 0 0,-1-1 0,1 1 0,-1 0 0,1-1 0,-2 1 0,1-1-3,0 1 0,0 0 0,0 0 0,0 0 0,-1 0 0,1 0 0,0 1 0,0-1 0,0 0 0,0 1 0,0-1 0,0 0 0,0 1 0,0-1 0,0 1 0,0-1 0,-2 2 0,1 0 6,0 0-1,-1 0 1,1 0 0,0 1-1,0-1 1,1 0 0,-1 1-1,0-1 1,1 1 0,0 0 0,-1 0-1,1-1 1,0 1 0,1 0-1,-1 0 1,0 0 0,1 0 0,-1 4-1,2-7-121,-1 1 0,0-1-1,1 1 1,-1-1 0,1 1 0,-1-1-1,1 1 1,-1-1 0,1 1-1,0-1 1,-1 0 0,1 1 0,-1-1-1,1 0 1,0 0 0,-1 1-1,1-1 1,0 0 0,-1 0 0,1 0-1,0 0 1,-1 0 0,1 0-1,0 0 1,-1 0 0,1 0 0,0 0-1,-1 0 1,1 0 0,0-1-1,-1 1 1,1 0 0,1-1 0,26-8-8992,-5-5-3446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6.246"/>
    </inkml:context>
    <inkml:brush xml:id="br0">
      <inkml:brushProperty name="width" value="0.025" units="cm"/>
      <inkml:brushProperty name="height" value="0.025" units="cm"/>
    </inkml:brush>
  </inkml:definitions>
  <inkml:trace contextRef="#ctx0" brushRef="#br0">209 1 11499,'0'0'14504,"-2"8"-14226,-5 16-161,-2 1 0,-1-1 0,0-1 0,-2 0 0,-1 0 0,-15 20 0,-23 42 201,48-79-596,-23 36 622,10-31-3233,15-12 2574,1 1 0,-1 0 0,0 0 1,1 0-1,-1 0 0,0-1 0,0 1 0,1 0 1,-1-1-1,0 1 0,1 0 0,-1-1 0,1 1 1,-1-1-1,1 1 0,-1-1 0,0 1 1,1-1-1,0 0 0,-1 1 0,1-1 0,-1 1 1,1-1-1,0 0 0,-1-1 0,-6-14-6294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6.590"/>
    </inkml:context>
    <inkml:brush xml:id="br0">
      <inkml:brushProperty name="width" value="0.025" units="cm"/>
      <inkml:brushProperty name="height" value="0.025" units="cm"/>
    </inkml:brush>
  </inkml:definitions>
  <inkml:trace contextRef="#ctx0" brushRef="#br0">1 1 12716,'0'0'11403,"45"12"-9642,-26 4-447,6 0-481,2 4-513,5 0-192,3-3-128,-3 2-160,2-2-801,-4-2-801,-6-2-1377,-2-3-1089,-4-1-3427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8.323"/>
    </inkml:context>
    <inkml:brush xml:id="br0">
      <inkml:brushProperty name="width" value="0.025" units="cm"/>
      <inkml:brushProperty name="height" value="0.025" units="cm"/>
    </inkml:brush>
  </inkml:definitions>
  <inkml:trace contextRef="#ctx0" brushRef="#br0">29 5 4644,'5'-5'16415,"-5"9"-10943,-2 16-5231,-17 243 517,17-255-2342,-4-13-4359,1-6-479</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8.715"/>
    </inkml:context>
    <inkml:brush xml:id="br0">
      <inkml:brushProperty name="width" value="0.025" units="cm"/>
      <inkml:brushProperty name="height" value="0.025" units="cm"/>
    </inkml:brush>
  </inkml:definitions>
  <inkml:trace contextRef="#ctx0" brushRef="#br0">1 87 12748,'0'0'3555,"9"-8"-656,0 0-2324,1 0 0,0 0 0,1 1 1,0 1-1,0 0 0,0 0 0,1 1 0,0 0 0,0 1 0,22-4 0,-29 7-490,9-2 17,0 2 0,0-1 0,21 2 0,-33 0-99,0 0 0,0 0-1,0 0 1,-1 0 0,1 0 0,0 1-1,0-1 1,0 0 0,-1 1 0,1 0 0,0-1-1,-1 1 1,1 0 0,0 0 0,-1 0-1,1 0 1,-1 0 0,0 0 0,1 0-1,-1 0 1,0 1 0,1-1 0,-1 1 0,0-1-1,0 1 1,0-1 0,-1 1 0,1-1-1,0 1 1,0 0 0,-1 0 0,1-1-1,-1 1 1,0 0 0,1 2 0,-1 3 173,-1-1 1,0 0-1,0 0 1,0 1-1,-1-1 1,0 0-1,0 0 1,-1-1 0,1 1-1,-1 0 1,0-1-1,-1 0 1,1 1-1,-1-1 1,0-1-1,-1 1 1,1-1-1,-1 1 1,-6 4-1,6-6-339,-1 1-1,1-1 1,-1 0-1,1 0 0,-1-1 1,0 0-1,0 0 1,0 0-1,0-1 0,0 0 1,0 0-1,-10 0 1,20-5-6343,17-14-1498,-6 6 1011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9.058"/>
    </inkml:context>
    <inkml:brush xml:id="br0">
      <inkml:brushProperty name="width" value="0.025" units="cm"/>
      <inkml:brushProperty name="height" value="0.025" units="cm"/>
    </inkml:brush>
  </inkml:definitions>
  <inkml:trace contextRef="#ctx0" brushRef="#br0">32 1 13965,'0'0'7276,"1"10"-5669,1 24-749,-2 0 1,-1 0-1,-10 57 0,6-67-723,-1-2 96,2 0-1,0 1 0,0 26 1,28-82 794,9-26-836,17-26 41,-10 35-5139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4.258"/>
    </inkml:context>
    <inkml:brush xml:id="br0">
      <inkml:brushProperty name="width" value="0.05" units="cm"/>
      <inkml:brushProperty name="height" value="0.05" units="cm"/>
    </inkml:brush>
  </inkml:definitions>
  <inkml:trace contextRef="#ctx0" brushRef="#br0">0 80 12403,'10'3'92,"1"0"1,-1-1-1,0-1 0,1 1 1,-1-2-1,15 0 1,-3 1-47,961 27-37,704-43 5,-1540 11-12,998-43-502,-322 9-188,2 22 371,208 43 710,-1 27-142,-584-29-604,-77-8 131,-198-11 99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1.722"/>
    </inkml:context>
    <inkml:brush xml:id="br0">
      <inkml:brushProperty name="width" value="0.025" units="cm"/>
      <inkml:brushProperty name="height" value="0.025" units="cm"/>
    </inkml:brush>
  </inkml:definitions>
  <inkml:trace contextRef="#ctx0" brushRef="#br0">93 42 14574,'0'0'8103,"-1"-8"-6597,-8-20-558,-3 22-608,-7 21-347,12-5-4,-1 1 0,2 0-1,-1 1 1,-4 12 0,9-19 61,0 0 1,0 0-1,0 0 0,1 0 1,0 0-1,0 1 0,0-1 0,1 0 1,0 0-1,0 1 0,0-1 1,2 9-1,-2-13-30,1 0 0,-1-1 1,1 1-1,-1 0 0,1-1 0,-1 1 0,1-1 1,0 1-1,-1-1 0,1 1 0,0-1 0,0 0 1,-1 1-1,1-1 0,0 0 0,0 1 0,-1-1 0,1 0 1,0 0-1,0 0 0,0 0 0,-1 0 0,1 0 1,0 0-1,0 0 0,0 0 0,-1 0 0,1 0 1,0-1-1,0 1 0,0 0 0,-1 0 0,1-1 1,0 1-1,0-1 0,-1 1 0,2-1 0,28-17 590,-21 10-596,0 0 0,-1-1 0,0 0 0,0-1 0,-1 0 0,-1 0 0,11-20 0,2-5-83,-23 49 87,0 0 1,0 0-1,1 0 0,1 0 1,0 0-1,0 20 0,2-33-6,0 0-1,0 0 1,0 0-1,0 0 1,0 0-1,0 0 1,0 0-1,0 0 1,1 1-1,-1-1 1,0 0-1,1 0 0,-1 0 1,1 0-1,-1 0 1,1 0-1,-1 0 1,1 0-1,0-1 1,-1 1-1,1 0 1,0 0-1,0 0 1,0-1-1,-1 1 1,1 0-1,0-1 1,0 1-1,0-1 1,0 1-1,0-1 1,2 1-1,-1-1 15,1 0 0,-1 0 0,1 0 0,0 0 0,-1 0 0,1-1 0,-1 0 0,1 1 0,-1-1-1,1 0 1,-1 0 0,1 0 0,2-3 0,32-22-419,-32 21 317,0 0 0,0 1 1,1 0-1,0 0 0,-1 0 1,1 1-1,0-1 0,1 2 1,-1-1-1,0 1 0,1 0 1,9-2-1,-14 7 107,-1-1 0,1 1 0,-1 0 0,0 0 0,1 0 0,-1 0 0,0 0 0,-1 0 0,1 0 0,-1 0 0,1 0 0,-1 1 0,0-1 1,0 4-1,2 12 213,-1-17-316,-1-1 0,1 1 0,0-1-1,0 0 1,0 1 0,0-1 0,0 0 0,1 0 0,-1 0 0,0 0 0,0 0-1,1 0 1,-1 0 0,1 0 0,-1 0 0,1-1 0,-1 1 0,1-1 0,-1 1-1,1-1 1,-1 1 0,1-1 0,0 0 0,-1 0 0,1 0 0,0 0 0,-1 0-1,1 0 1,-1 0 0,1-1 0,0 1 0,-1 0 0,1-1 0,-1 0 0,1 1 0,2-2-1,5-2-1672,0 1-1,-1-1 0,1-1 0,-1 1 1,9-8-1,7-7-5397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9.448"/>
    </inkml:context>
    <inkml:brush xml:id="br0">
      <inkml:brushProperty name="width" value="0.025" units="cm"/>
      <inkml:brushProperty name="height" value="0.025" units="cm"/>
    </inkml:brush>
  </inkml:definitions>
  <inkml:trace contextRef="#ctx0" brushRef="#br0">1 0 10282,'0'0'14766,"18"53"-13645,2-43-705,1 2-352,-1 2-288,-2-2-2114,1-2-2082,-2-4-4805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0:59.918"/>
    </inkml:context>
    <inkml:brush xml:id="br0">
      <inkml:brushProperty name="width" value="0.025" units="cm"/>
      <inkml:brushProperty name="height" value="0.025" units="cm"/>
    </inkml:brush>
  </inkml:definitions>
  <inkml:trace contextRef="#ctx0" brushRef="#br0">14 1 9833,'0'0'7399,"0"43"-5765,-5-20-1,1 6-319,-1 2-289,5 1-289,0-1-415,0 0-257,0-5 0,0 0-32,2-8 0,1-3-288,-1-7-898,-2-16-10889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0.295"/>
    </inkml:context>
    <inkml:brush xml:id="br0">
      <inkml:brushProperty name="width" value="0.025" units="cm"/>
      <inkml:brushProperty name="height" value="0.025" units="cm"/>
    </inkml:brush>
  </inkml:definitions>
  <inkml:trace contextRef="#ctx0" brushRef="#br0">1 1 11979,'0'0'10314,"62"0"-8264,-33 1-673,11-1-672,-3 0-481,2 0-192,-4 0-608,-3 0-2115,-8 0-2498,-2 0-9064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0.955"/>
    </inkml:context>
    <inkml:brush xml:id="br0">
      <inkml:brushProperty name="width" value="0.025" units="cm"/>
      <inkml:brushProperty name="height" value="0.025" units="cm"/>
    </inkml:brush>
  </inkml:definitions>
  <inkml:trace contextRef="#ctx0" brushRef="#br0">12 12 6278,'0'0'16650,"0"11"-15710,0 276 2380,-4-112-2866,0-267 181,0 40-920,5-78 1,0 116 182,1 0 0,0-1 0,1 1 0,0 0 0,1 0 0,1 1-1,0-1 1,1 1 0,1 0 0,10-16 0,-14 25 80,-1 1 0,1-1 0,0 1 1,0 0-1,0 0 0,1 1 0,-1-1 0,1 1 0,-1 0 0,1-1 0,0 1 0,0 1 0,0-1 0,0 1 1,0-1-1,0 1 0,0 1 0,0-1 0,1 0 0,-1 1 0,0 0 0,0 0 0,1 0 0,-1 1 0,0-1 1,0 1-1,0 0 0,1 0 0,-1 0 0,0 1 0,0 0 0,5 3 0,-4-3 38,-1 0 0,-1 1-1,1 0 1,0 0 0,0 0 0,-1 0-1,0 0 1,0 1 0,0-1-1,0 1 1,0 0 0,-1 0 0,0 0-1,1 0 1,-2 1 0,1-1 0,0 1-1,-1-1 1,0 1 0,0-1 0,0 1-1,-1 0 1,1-1 0,-1 1 0,0 0-1,-1-1 1,1 1 0,-1 0 0,-2 8-1,2-9 103,-1 0 0,0-1 1,0 1-1,0 0 0,0-1 0,-1 1 0,1-1 0,-1 0 0,0 1 0,0-1 0,0-1 0,-1 1 1,1 0-1,0-1 0,-1 0 0,0 0 0,0 0 0,1 0 0,-1 0 0,0-1 0,0 0 0,-1 0 0,1 0 1,0 0-1,0 0 0,0-1 0,-5 0 0,-3 0-285,1 0 0,0 0 1,0-1-1,1-1 0,-1 0 0,0 0 0,0-1 1,1-1-1,-14-6 0,39 8-11752,-8 2 9104,16 0-7605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1.809"/>
    </inkml:context>
    <inkml:brush xml:id="br0">
      <inkml:brushProperty name="width" value="0.025" units="cm"/>
      <inkml:brushProperty name="height" value="0.025" units="cm"/>
    </inkml:brush>
  </inkml:definitions>
  <inkml:trace contextRef="#ctx0" brushRef="#br0">138 0 5733,'0'0'23105,"-7"1"-22972,-1 0-126,0 0 0,0 1-1,0 0 1,0 1-1,0 0 1,1 0-1,-8 5 1,10-6-9,0 1-1,0 0 1,1 0 0,-1 0 0,1 0 0,0 1-1,0-1 1,0 1 0,1 0 0,-1 1-1,1-1 1,0 0 0,-4 10 0,7-14-1,-1 1-1,1 0 1,0 0 0,0 0 0,1-1 0,-1 1 0,0 0 0,0 0 0,0 0-1,0-1 1,1 1 0,-1 0 0,0 0 0,1-1 0,-1 1 0,1 0 0,-1 0-1,1-1 1,-1 1 0,1-1 0,-1 1 0,1 0 0,0-1 0,-1 1-1,1-1 1,0 1 0,-1-1 0,1 0 0,0 1 0,0-1 0,-1 0 0,1 1-1,0-1 1,0 0 0,0 0 0,-1 0 0,1 0 0,0 0 0,0 0 0,1 0-1,51 5-448,-29-3 40,-19-1 337,0 0 1,0 1-1,0 0 0,0 0 1,0 0-1,0 0 1,6 5-1,-10-7 73,0 1 0,0 0 0,-1-1 1,1 1-1,0 0 0,0 0 0,0-1 0,0 1 0,-1 0 1,1 0-1,0 0 0,-1 0 0,1 0 0,0 0 0,-1 0 0,0 0 1,1 0-1,-1 1 0,0-1 0,1 0 0,-1 0 0,0 0 0,0 0 1,0 0-1,0 1 0,0-1 0,0 0 0,0 0 0,0 0 1,-1 0-1,1 1 0,0-1 0,-1 0 0,1 0 0,-1 0 0,1 0 1,-1 0-1,0 0 0,1 0 0,-3 1 0,0 1 76,0 0 0,-1-1 0,1 1 0,-1-1 0,0 0 0,1 0 0,-1-1 0,0 1 0,0-1 0,0 0 0,0 0 0,-1 0 0,-5 0 0,3 0-66,-1 0-1,1-1 1,-1 0-1,0 0 1,1-1 0,-14-2-1,21 3-131,-1-1-1,1 1 1,-1 0-1,0-1 1,1 1-1,-1-1 1,1 1-1,-1-1 1,1 0-1,-1 1 1,1-1-1,0 1 1,-1-1-1,1 0 1,0 1-1,-1-1 1,1 0-1,0 1 1,0-1-1,0 0 1,0 1-1,-1-1 1,1 0-1,0 0 1,0 1-1,0-1 1,0 0-1,1 1 1,-1-1-1,0 0 1,0 0-1,0 1 1,1-1-1,-1 0 1,0 1-1,1-1 1,-1 1-1,0-1 1,1-1-1,16-24-6794,2 7 299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2.182"/>
    </inkml:context>
    <inkml:brush xml:id="br0">
      <inkml:brushProperty name="width" value="0.025" units="cm"/>
      <inkml:brushProperty name="height" value="0.025" units="cm"/>
    </inkml:brush>
  </inkml:definitions>
  <inkml:trace contextRef="#ctx0" brushRef="#br0">24 1 13773,'0'0'9470,"0"8"-7601,0 15-1024,-1 0-1,-1 1 1,-6 24 0,3-17-501,-3 52 1,33-98 391,-20 11-836,61-55 434,-61 54-843,-1 1 1,0-1-1,-1 0 1,1 0-1,-1-1 1,5-10-1,-7 2-6356,-4 10-48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2.528"/>
    </inkml:context>
    <inkml:brush xml:id="br0">
      <inkml:brushProperty name="width" value="0.025" units="cm"/>
      <inkml:brushProperty name="height" value="0.025" units="cm"/>
    </inkml:brush>
  </inkml:definitions>
  <inkml:trace contextRef="#ctx0" brushRef="#br0">1 1 8968,'0'0'13677,"10"44"-11531,2-36-608,6-3-865,1 2-545,1 0-256,0-2-1794,-6-3-2563,-1-2-6085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3.420"/>
    </inkml:context>
    <inkml:brush xml:id="br0">
      <inkml:brushProperty name="width" value="0.025" units="cm"/>
      <inkml:brushProperty name="height" value="0.025" units="cm"/>
    </inkml:brush>
  </inkml:definitions>
  <inkml:trace contextRef="#ctx0" brushRef="#br0">303 1 13869,'-20'34'9960,"-39"43"-6670,-58 54-3979,105-119 582,-33 30-561,42-40 99,0 0-1,0 0 1,0 0 0,-1 0-1,1-1 1,0 1 0,-1-1 0,-3 1-1,6-2 373,1 0-1,-1 0 0,1 0 0,0 0 1,-1 0-1,1 0 0,-1 0 0,1 0 0,-1 0 1,1 0-1,0 0 0,-1 0 0,1 0 0,-1-1 1,1 1-1,0 0 0,-1 0 0,1 0 1,-1-1-1,1 1 0,0 0 0,-1-1 0,1 1 1,0 0-1,0 0 0,-1-1 0,1 1 1,0 0-1,0-1 0,-1 1 0,1-1 0,0 1 1,0 0-1,0-1 0,0 1 0,0-1 1,-1 1-1,1 0 0,0-1 0,0 0 0,-3-17-5273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3.778"/>
    </inkml:context>
    <inkml:brush xml:id="br0">
      <inkml:brushProperty name="width" value="0.025" units="cm"/>
      <inkml:brushProperty name="height" value="0.025" units="cm"/>
    </inkml:brush>
  </inkml:definitions>
  <inkml:trace contextRef="#ctx0" brushRef="#br0">0 0 9033,'0'0'13837,"19"45"-12268,-6-26-160,8 0-512,6 1-256,3-2-193,3-2-191,3-1-161,1 0-32,-4-5-353,-2 0-864,-8-4-1281,-3-2-1858,-8-4-3876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4.182"/>
    </inkml:context>
    <inkml:brush xml:id="br0">
      <inkml:brushProperty name="width" value="0.025" units="cm"/>
      <inkml:brushProperty name="height" value="0.025" units="cm"/>
    </inkml:brush>
  </inkml:definitions>
  <inkml:trace contextRef="#ctx0" brushRef="#br0">200 61 9065,'0'0'10073,"3"-8"-6929,0 0-2178,-1 6-636,-1-1-1,0 0 1,0 0 0,0 0-1,0 0 1,0 0-1,-1 0 1,1 0-1,-1 0 1,0-3-1,0 5-252,-1 1-1,0-1 0,1 0 0,-1 0 0,0 1 0,1-1 1,-1 1-1,0-1 0,0 1 0,0-1 0,0 1 1,1-1-1,-1 1 0,0 0 0,0-1 0,0 1 0,0 0 1,0 0-1,0 0 0,0 0 0,0 0 0,0 0 1,0 0-1,0 0 0,0 0 0,0 0 0,0 0 0,0 1 1,-1-1-1,-32 8-157,28-4 74,0 0 0,0 1 0,0 0 0,1 0 0,-1 0 0,1 1 0,1-1 0,-1 1 0,1 0 0,0 1 0,0-1 0,1 1 0,0-1 0,0 1 0,0 0 0,1 0 0,0 1 0,0-1-1,1 0 1,0 1 0,0 11 0,1-18-1,1 1 0,-1-1-1,1 0 1,-1 0 0,1 0-1,-1 0 1,1 0-1,-1 0 1,1 0 0,0 0-1,0 0 1,-1-1 0,1 1-1,0 0 1,0 0-1,0-1 1,0 1 0,0 0-1,0-1 1,0 1 0,0-1-1,0 1 1,0-1-1,0 0 1,0 1 0,1-1-1,-1 0 1,0 0 0,0 0-1,1 0 1,44 3-550,-36-3 366,-3 0 62,54 5-978,-60-5 1112,1 0 0,-1 1 1,1-1-1,-1 1 1,0-1-1,1 1 0,-1-1 1,1 1-1,-1 0 0,0 0 1,0 0-1,0 0 0,1 0 1,0 1-1,-1-1 38,-1 0 0,0 0-1,0 0 1,1-1 0,-1 1 0,0 0-1,0 0 1,0 0 0,0 0 0,0-1-1,0 1 1,0 0 0,-1 0 0,1 0-1,0 0 1,0-1 0,0 1 0,-1 0-1,1 0 1,-1 0 0,1-1 0,0 1-1,-1 0 1,1-1 0,-1 1 0,0 0-1,1-1 1,-2 1 0,-2 3 115,0 0 0,-1 0 1,1-1-1,-1 0 0,0 0 0,0 0 1,-1 0-1,1-1 0,0 0 0,-1 0 1,1-1-1,-1 1 0,0-1 0,-5 0 1,-86 5 245,92-6-395,-34-9-918,25-2-1582,14 10 2292,0 0 0,0 1-1,0-1 1,0 0 0,0 1-1,0-1 1,0 1 0,0-1-1,0 0 1,0 1 0,1-1-1,-1 0 1,0 1 0,1-1 0,-1 1-1,0-1 1,1 1 0,-1-1-1,1 1 1,-1-1 0,0 1-1,1-1 1,-1 1 0,1 0-1,0-1 1,-1 1 0,1 0-1,-1-1 1,2 1 0,13-8-4578,-1 0-1730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2.491"/>
    </inkml:context>
    <inkml:brush xml:id="br0">
      <inkml:brushProperty name="width" value="0.025" units="cm"/>
      <inkml:brushProperty name="height" value="0.025" units="cm"/>
    </inkml:brush>
  </inkml:definitions>
  <inkml:trace contextRef="#ctx0" brushRef="#br0">71 194 8488,'0'0'16005,"-9"8"-15941,4-3-48,0-1 1,0 1 0,0 0 0,0 0 0,1 1 0,0-1 0,0 1 0,0 0 0,1 0 0,0 0 0,0 1-1,1-1 1,-1 1 0,2 0 0,-1-1 0,1 1 0,-2 11 0,4-17-5,-1 0 1,0-1 0,0 1-1,1 0 1,-1-1 0,1 1-1,-1-1 1,0 1-1,1-1 1,-1 1 0,1-1-1,-1 1 1,1-1-1,-1 1 1,1-1 0,0 1-1,-1-1 1,1 0 0,-1 0-1,1 1 1,0-1-1,-1 0 1,1 0 0,0 0-1,-1 1 1,1-1-1,0 0 1,0 0 0,-1 0-1,1 0 1,0 0 0,-1 0-1,1-1 1,0 1-1,-1 0 1,1 0 0,0 0-1,-1-1 1,1 1-1,0 0 1,-1-1 0,1 1-1,0-1 1,32-14 393,-18 1-442,0 1 0,-1-2 1,0 0-1,-1-1 0,-1 0 1,14-24-1,-5 4-135,32-79-1,-45 86 341,-8 29-153,0 0 0,0 0 1,0 0-1,-1-1 0,1 1 0,0 0 0,0 0 0,0 0 1,0 0-1,0 0 0,-1 0 0,1-1 0,0 1 0,0 0 1,0 0-1,0 0 0,-1 0 0,1 0 0,0 0 0,0 0 1,0 0-1,-1 0 0,1 0 0,0 0 0,0 0 0,0 0 1,-1 0-1,1 0 0,0 0 0,0 0 0,0 0 0,0 0 1,-1 0-1,1 0 0,0 0 0,0 1 0,0-1 1,0 0-1,-1 0 0,1 0 0,0 0 0,0 0 0,0 0 1,0 1-1,0-1 0,-1 0 0,1 0 0,0 0 0,0 0 1,0 0-1,0 1 0,0-1 0,0 0 0,0 0 0,0 0 1,0 1-1,0-1 0,-33 43 815,18-16-573,0 0-1,-14 39 1,24-55-235,1 1 0,1 0 1,0-1-1,0 1 0,2 1 0,-1-1 1,1 0-1,2 22 0,-1-32-25,0-1 0,1 0 0,-1 0-1,0 0 1,1 0 0,-1 1 0,1-1-1,-1 0 1,1 0 0,-1 0 0,1 0 0,0 0-1,-1 0 1,1 0 0,0 0 0,0-1-1,0 1 1,0 0 0,0 0 0,0-1 0,0 1-1,0 0 1,0-1 0,1 1 0,2 0-17,-1 0-1,0 0 1,0-1 0,1 1 0,-1-1 0,0 0 0,0 0 0,1 0 0,2-1-1,3 0-85,-1-1 0,1 0 0,-1-1 0,0 0 0,0 0 0,9-5 0,-11 4 134,0 1 0,0-1-1,-1-1 1,0 1 0,0-1-1,0 0 1,0 0 0,-1-1 0,0 1-1,0-1 1,0 0 0,-1 0-1,0 0 1,0 0 0,0-1 0,-1 1-1,0-1 1,0 0 0,-1 1 0,1-13-1,-2 19-14,-1 0-1,1 0 1,-1 0-1,1 0 0,0 0 1,-1 0-1,1 0 1,-1 0-1,1 0 0,-1 0 1,1 0-1,-1 0 1,1 0-1,0 0 1,-1 0-1,1 1 0,-1-1 1,1 0-1,0 0 1,-1 0-1,1 1 0,-1-1 1,1 0-1,0 1 1,-1-1-1,1 0 1,0 1-1,0-1 0,-1 0 1,1 1-1,0-1 1,0 0-1,-1 1 0,1-1 1,0 1-1,0 0 1,-15 14 258,-12 44-240,25-55-30,1 0 1,-1 0-1,1 0 1,0 1-1,1-1 1,-1 1-1,1-1 1,0 0-1,0 1 1,0-1-1,0 1 1,2 5-1,-1-9-11,0 0 1,0 1-1,0-1 0,1 0 1,-1 0-1,0 0 1,1 0-1,-1-1 0,0 1 1,1 0-1,-1-1 0,1 1 1,-1-1-1,1 1 0,0-1 1,-1 0-1,1 1 1,-1-1-1,1 0 0,0 0 1,-1 0-1,2-1 0,41-1-329,-40 2 299,38-4-211,63-4 2779,-105-18-1509,0 21-994,-1-1 0,0 1 0,0-1 0,-1 1 0,1 0 0,-1 0 0,0-1 0,-4-4 0,4 5-42,-1 0 0,1 0 0,0 0 0,0-1 0,1 1 0,0-1 0,0 1 0,-1-7 0,3 11 3,-1 0-1,0 0 0,1 1 0,-1-1 1,1 0-1,-1 0 0,1 0 0,0 1 1,-1-1-1,1 0 0,0 1 0,-1-1 1,1 1-1,0-1 0,0 0 0,0 1 1,-1 0-1,1-1 0,0 1 0,0-1 1,0 1-1,0 0 0,0 0 0,0 0 1,0-1-1,0 1 0,0 0 0,-1 0 1,1 0-1,2 1 0,40-1-770,-30 0 206,58 3-5033,-33-3-533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4.608"/>
    </inkml:context>
    <inkml:brush xml:id="br0">
      <inkml:brushProperty name="width" value="0.025" units="cm"/>
      <inkml:brushProperty name="height" value="0.025" units="cm"/>
    </inkml:brush>
  </inkml:definitions>
  <inkml:trace contextRef="#ctx0" brushRef="#br0">73 1 11915,'0'0'15813,"-5"8"-15151,-5 9-504,1 1 0,0 1 0,1-1 0,1 1 1,1 1-1,1-1 0,1 1 0,0 0 0,2 0 1,-1 26-1,3-46-154,0 1 1,0-1-1,0 1 1,0-1 0,0 1-1,0-1 1,0 1-1,0-1 1,0 1-1,0-1 1,0 1-1,1-1 1,-1 1-1,0-1 1,0 1-1,1-1 1,-1 1 0,0-1-1,1 0 1,-1 1-1,0-1 1,1 0-1,-1 1 1,0-1-1,1 0 1,-1 1-1,1-1 1,-1 0-1,1 1 1,-1-1 0,1 0-1,-1 0 1,1 0-1,-1 0 1,1 1-1,23-6 295,19-21 40,44-58-95,-79 75-353,-1 0-1,0 0 0,0-1 1,-1 0-1,0 0 1,0 0-1,-1-1 0,4-13 1,-8 18-2057,-20 4-21245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4.986"/>
    </inkml:context>
    <inkml:brush xml:id="br0">
      <inkml:brushProperty name="width" value="0.025" units="cm"/>
      <inkml:brushProperty name="height" value="0.025" units="cm"/>
    </inkml:brush>
  </inkml:definitions>
  <inkml:trace contextRef="#ctx0" brushRef="#br0">1 0 8360,'0'0'13036,"0"53"-10698,10-40-480,7 2-705,1-2-512,4 1-513,-2-2-96,-1-3-769,-2-5-2370,-2-4-3683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6.215"/>
    </inkml:context>
    <inkml:brush xml:id="br0">
      <inkml:brushProperty name="width" value="0.025" units="cm"/>
      <inkml:brushProperty name="height" value="0.025" units="cm"/>
    </inkml:brush>
  </inkml:definitions>
  <inkml:trace contextRef="#ctx0" brushRef="#br0">10 0 13453,'0'2'4534,"0"13"-3586,-4 50 1339,1-51-2014,2 1-1,0-1 1,0 1 0,1 0-1,1-1 1,1 1-1,0-1 1,6 22 0,5-18 740,-7-13-2424,-5-15-7245,-6-4 152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6.558"/>
    </inkml:context>
    <inkml:brush xml:id="br0">
      <inkml:brushProperty name="width" value="0.025" units="cm"/>
      <inkml:brushProperty name="height" value="0.025" units="cm"/>
    </inkml:brush>
  </inkml:definitions>
  <inkml:trace contextRef="#ctx0" brushRef="#br0">1 22 9161,'0'0'15695,"49"7"-14671,-17-7-671,3 0-225,-1 0-64,-1-3-160,-1-2-769,-3-2-1153,-11 1-1825,4-1-4325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7.086"/>
    </inkml:context>
    <inkml:brush xml:id="br0">
      <inkml:brushProperty name="width" value="0.025" units="cm"/>
      <inkml:brushProperty name="height" value="0.025" units="cm"/>
    </inkml:brush>
  </inkml:definitions>
  <inkml:trace contextRef="#ctx0" brushRef="#br0">41 0 8584,'0'0'13597,"-1"8"-12791,-4 197 2001,7-147-2478,-3 1 1,-16 112 0,17-171-309,0 0 1,0 0 0,0 0 0,0 0 0,0 0-1,0 0 1,0 0 0,0 0 0,0-1-1,0 1 1,0 0 0,0 0 0,0 0 0,0 0-1,0 0 1,0 0 0,0 0 0,-1 0-1,1 0 1,0 0 0,0 0 0,0 0 0,0 0-1,0 0 1,0 0 0,0 0 0,0 0-1,0 0 1,0 0 0,-1 0 0,1 0 0,0 0-1,0 0 1,0 0 0,0 0 0,0 0-1,0 0 1,0 0 0,0 0 0,0 0 0,-1 0-1,1 0 1,-4-20 337,-1-28-128,1 4-219,2 0 0,1-1-1,3 1 1,1 0-1,14-63 1,-16 103-19,1 0 0,-1 0 0,1 1 1,-1-1-1,1 0 0,0 1 0,0-1 0,1 1 0,-1-1 1,1 1-1,0 0 0,0 0 0,0 0 0,0 1 0,0-1 1,1 1-1,-1-1 0,1 1 0,0 0 0,-1 1 0,1-1 1,0 1-1,0-1 0,0 1 0,0 0 0,0 1 0,6-1 1,-3 0-4,0 1 0,0 0 0,-1 1 0,1 0 1,0 0-1,-1 0 0,1 1 0,-1 0 1,1 0-1,-1 1 0,0 0 0,0 0 0,0 0 1,0 1-1,-1 0 0,8 6 0,-11-8 39,0 0-1,1 0 1,-1 1 0,0-1-1,0 1 1,0-1-1,0 1 1,-1 0-1,1 0 1,-1 0 0,0-1-1,0 2 1,0-1-1,0 0 1,0 0 0,0 0-1,-1 0 1,0 0-1,0 1 1,0-1-1,0 0 1,0 0 0,0 1-1,-1-1 1,0 0-1,1 0 1,-1 0 0,0 0-1,-1 0 1,1 0-1,-1 0 1,1 0-1,-1-1 1,0 1 0,0 0-1,0-1 1,0 1-1,0-1 1,-1 0 0,1 0-1,-1 0 1,1 0-1,-1 0 1,0-1-1,0 1 1,1-1 0,-6 2-1,-3 2-175,0-1-1,1 0 1,-2-1 0,1 0-1,0-1 1,-1 0 0,1 0-1,-1-1 1,-21-2 0,36-13-9857,8 6 2081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7.444"/>
    </inkml:context>
    <inkml:brush xml:id="br0">
      <inkml:brushProperty name="width" value="0.025" units="cm"/>
      <inkml:brushProperty name="height" value="0.025" units="cm"/>
    </inkml:brush>
  </inkml:definitions>
  <inkml:trace contextRef="#ctx0" brushRef="#br0">56 1 18962,'0'0'9865,"-37"57"-9096,27-34-64,6 0-353,-1 0-320,5 0-32,0-1 32,0-4-32,0-2 0,5-3-448,-3-5-513,0-5-1057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7.789"/>
    </inkml:context>
    <inkml:brush xml:id="br0">
      <inkml:brushProperty name="width" value="0.025" units="cm"/>
      <inkml:brushProperty name="height" value="0.025" units="cm"/>
    </inkml:brush>
  </inkml:definitions>
  <inkml:trace contextRef="#ctx0" brushRef="#br0">18 245 12204,'0'0'16399,"10"6"-15465,-2-2-888,0 1 1,1-2-1,-1 1 0,1-1 0,-1-1 0,1 1 0,0-2 0,0 1 1,0-1-1,0 0 0,0-1 0,0 0 0,17-3 0,-25 3-78,57-14-875,-34-2-2030,-23 14 2486,0 1-1,0 0 1,0 0 0,0-1-1,0 1 1,-1-1-1,1 1 1,0-1 0,-1 1-1,1-1 1,-1 1-1,0-1 1,1 1 0,-1-1-1,0-2 1,0-9-4669,0-4-1446</inkml:trace>
  <inkml:trace contextRef="#ctx0" brushRef="#br0" timeOffset="1">1 28 14157,'0'0'12012,"71"0"-10827,-36 0-577,-1 0-479,3 0-97,-2 0-321,-6-5-1472,-3-4-2531,0-4-4645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8.416"/>
    </inkml:context>
    <inkml:brush xml:id="br0">
      <inkml:brushProperty name="width" value="0.025" units="cm"/>
      <inkml:brushProperty name="height" value="0.025" units="cm"/>
    </inkml:brush>
  </inkml:definitions>
  <inkml:trace contextRef="#ctx0" brushRef="#br0">0 0 18546,'0'0'10345,"17"9"-32157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8.795"/>
    </inkml:context>
    <inkml:brush xml:id="br0">
      <inkml:brushProperty name="width" value="0.025" units="cm"/>
      <inkml:brushProperty name="height" value="0.025" units="cm"/>
    </inkml:brush>
  </inkml:definitions>
  <inkml:trace contextRef="#ctx0" brushRef="#br0">254 0 11082,'0'0'14991,"-8"10"-14890,-196 269 244,193-262-375,10-17-98,1 0 0,0 1 0,0-1 1,0 0-1,0 0 0,0 1 0,0-1 0,-1 0 0,1 0 0,0 1 0,0-1 0,0 0 1,-1 0-1,1 1 0,0-1 0,0 0 0,-1 0 0,1 0 0,0 0 0,-1 1 0,1-1 1,0 0-1,0 0 0,-1 0 0,1 0 0,0 0 0,-1 0 0,1 0 0,0 0 1,-1 0-1,1 0 0,0 0 0,-1 0 0,1 0 0,0 0 0,-1 0 0,1 0 0,0 0 1,-1 0-1,-5-15-3809,0-31-2170,5 37 4205,-2-23-1990,-1-3-1452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9.125"/>
    </inkml:context>
    <inkml:brush xml:id="br0">
      <inkml:brushProperty name="width" value="0.025" units="cm"/>
      <inkml:brushProperty name="height" value="0.025" units="cm"/>
    </inkml:brush>
  </inkml:definitions>
  <inkml:trace contextRef="#ctx0" brushRef="#br0">1 1 6598,'0'0'17927,"6"5"-16710,133 102 1446,-35-42-6773,-84-53-396,-7-2-2535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3.893"/>
    </inkml:context>
    <inkml:brush xml:id="br0">
      <inkml:brushProperty name="width" value="0.025" units="cm"/>
      <inkml:brushProperty name="height" value="0.025" units="cm"/>
    </inkml:brush>
  </inkml:definitions>
  <inkml:trace contextRef="#ctx0" brushRef="#br0">45 0 11243,'-1'1'221,"-1"-1"0,1 0 0,0 0 0,0 1 0,0-1 0,0 1 0,0-1 0,0 1 0,0-1 0,0 1 0,0-1 0,0 1 0,0 0 0,0 0 0,0-1 0,0 1 0,1 0 0,-1 0 0,-1 1 0,-2 9 105,0 0 0,0 1 0,1-1 1,0 1-1,1 0 0,-2 22 0,4-32-296,0 1-1,0-1 0,1 0 1,-1 1-1,1-1 0,-1 0 1,1 1-1,0-1 1,-1 0-1,1 0 0,1 1 1,-1-1-1,0 0 0,0 0 1,1 0-1,2 2 1,-2-2-4,1 0 1,-1-1-1,1 0 1,-1 0 0,1 0-1,-1 0 1,1 0-1,0 0 1,0 0 0,-1-1-1,1 1 1,0-1 0,0 0-1,0 0 1,-1 0-1,1 0 1,5-2 0,2 0 57,0-1 1,0 0-1,0-1 1,0 0 0,-1-1-1,0 0 1,0 0 0,0-1-1,-1 0 1,9-8 0,-8 6-75,1 1 0,0 0 1,0 1-1,1 0 0,0 0 1,16-5-1,-26 11 50,0-1 0,0 1-1,0 0 1,0 0 0,0 0-1,0 0 1,0 0-1,0 0 1,0 0 0,0 0-1,0 0 1,0 1 0,0-1-1,0 0 1,0 1 0,0-1-1,0 1 1,0-1 0,0 1-1,0-1 1,0 1 0,-1-1-1,1 1 1,0 0 0,0 0-1,-1-1 1,1 1 0,0 0-1,-1 0 1,1 0 0,-1 0-1,1 0 1,0 1 0,13 45 1986,-13-41-1932,0-1 0,0 0 0,1 1 0,-1-1-1,1 0 1,1 0 0,2 6 0,-2-9-87,-1 0 0,1 0-1,0 0 1,-1 0 0,1 0-1,0-1 1,0 1 0,0-1 0,0 0-1,1 0 1,-1 0 0,0 0-1,0-1 1,1 1 0,-1-1 0,0 0-1,0 0 1,1 0 0,-1 0-1,0-1 1,1 1 0,-1-1 0,0 0-1,0 0 1,0 0 0,4-2-1,3-1-187,0-1 0,0 0 0,0 0 0,-1-1 0,0 0 0,14-12 1,21-26-759,-41 78 492,-4-10 518,1-1 0,1 1 0,1 0-1,1-1 1,1 0 0,1 0 0,16 44-1,-13-48-28,-3-10-100,-1 0 0,0 1 1,0 0-1,-1 0 1,0 0-1,0 0 0,-1 1 1,-1-1-1,0 0 1,0 1-1,-2 20 1,0-30 141,1 1 1,-1-1 0,1 1 0,-1-1 0,0 0 0,1 1 0,-1-1 0,0 0-1,0 1 1,0-1 0,0 0 0,0 0 0,-1 0 0,1 0 0,0 0 0,0 0-1,-1 0 1,1-1 0,0 1 0,-1 0 0,1-1 0,-1 1 0,1-1 0,-1 1 0,1-1-1,-1 0 1,1 1 0,-1-1 0,1 0 0,-1 0 0,0 0 0,1-1 0,-1 1-1,-1 0 1,-1-1 115,0 1-1,-1-1 1,1 0-1,0 0 1,0 0-1,0-1 1,1 0-1,-1 1 1,0-1-1,0 0 1,-5-5-1,-2-4-338,1-1 0,1-1 1,0 1-1,1-2 0,0 1 0,1-1 0,0 0 0,1 0 0,1-1 1,0 0-1,1 0 0,1 0 0,0 0 0,-1-29 0,4 42 20,0 0 1,1 0-1,-1 0 0,1 0 1,0 0-1,0 0 0,0 0 0,0 0 1,0 0-1,0 0 0,0 1 0,0-1 1,1 0-1,-1 1 0,1-1 1,-1 1-1,1 0 0,-1-1 0,1 1 1,0 0-1,0 0 0,0 0 0,0 0 1,2 0-1,59-19-2659,-43 15 1605,50-20-5755,-34 7 1623</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9.496"/>
    </inkml:context>
    <inkml:brush xml:id="br0">
      <inkml:brushProperty name="width" value="0.025" units="cm"/>
      <inkml:brushProperty name="height" value="0.025" units="cm"/>
    </inkml:brush>
  </inkml:definitions>
  <inkml:trace contextRef="#ctx0" brushRef="#br0">15 0 14382,'0'0'11333,"-1"10"-10004,-5 55-3,3-35-1439,0-1 1,2 1-1,4 53 1,3-62-1958,-1-17-5197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09.861"/>
    </inkml:context>
    <inkml:brush xml:id="br0">
      <inkml:brushProperty name="width" value="0.025" units="cm"/>
      <inkml:brushProperty name="height" value="0.025" units="cm"/>
    </inkml:brush>
  </inkml:definitions>
  <inkml:trace contextRef="#ctx0" brushRef="#br0">76 278 14734,'0'0'12748,"49"26"-11915,-22-26-417,1 0-352,-1 0-32,0-5-192,-3 0-480,-6 0-514,-4 2-31,-1 1 96,-6-3-224,-2 0-1217,-5-3-2339,0 0-4099</inkml:trace>
  <inkml:trace contextRef="#ctx0" brushRef="#br0" timeOffset="1">0 29 12620,'0'0'12844,"56"-16"-10922,-19 15-513,3 1-448,2 0-544,-1 0-353,-4 0-32,-7 0-641,-5 0-864,-6 0-1314,-4-1-2786,-4-10-6535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14.385"/>
    </inkml:context>
    <inkml:brush xml:id="br0">
      <inkml:brushProperty name="width" value="0.025" units="cm"/>
      <inkml:brushProperty name="height" value="0.025" units="cm"/>
    </inkml:brush>
  </inkml:definitions>
  <inkml:trace contextRef="#ctx0" brushRef="#br0">1 0 10314,'0'0'214,"0"1"1,0-1-1,0 0 1,0 0-1,0 0 1,1 1-1,-1-1 0,0 0 1,0 0-1,0 0 1,0 0-1,0 0 1,1 1-1,-1-1 1,0 0-1,0 0 1,0 0-1,1 0 1,-1 0-1,0 0 1,0 0-1,0 0 0,1 0 1,-1 0-1,0 0 1,0 0-1,0 0 1,1 0-1,-1 0 1,0 0-1,0 0 1,0 0-1,1 0 1,-1 0-1,0 0 0,0 0 1,0 0-1,1 0 1,-1 0-1,0 0 1,0 0-1,0-1 1,1 1-1,-1 0 1,0 0-1,0 0 1,0 0-1,0 0 1,0-1-1,1 1 0,-1 0 1,0 0-1,0-1 1,3 40 1991,-5 53-2631,0-21 1574,2-53-2996,0 9-8196,0-33 2777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14.727"/>
    </inkml:context>
    <inkml:brush xml:id="br0">
      <inkml:brushProperty name="width" value="0.025" units="cm"/>
      <inkml:brushProperty name="height" value="0.025" units="cm"/>
    </inkml:brush>
  </inkml:definitions>
  <inkml:trace contextRef="#ctx0" brushRef="#br0">1 44 9545,'0'0'12172,"59"-8"-10603,-28 7-544,6-1-705,1 0-256,-5-2-32,-1 0-896,-2-1-1411,-11-3-2913,1-2-6728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16.012"/>
    </inkml:context>
    <inkml:brush xml:id="br0">
      <inkml:brushProperty name="width" value="0.025" units="cm"/>
      <inkml:brushProperty name="height" value="0.025" units="cm"/>
    </inkml:brush>
  </inkml:definitions>
  <inkml:trace contextRef="#ctx0" brushRef="#br0">76 7 11082,'0'0'5065,"-1"6"-3964,-16 119 4013,3 171-1521,12-311-3299,0 0 0,-1 0 0,-7-21 0,-8-39-504,14 51 83,1 0-1,2 0 1,0 0-1,4-31 1,-2 49 119,-1 0 0,1 0 1,1 0-1,-1 0 1,1 0-1,0 1 1,1-1-1,-1 0 1,1 1-1,0 0 1,0 0-1,1 0 0,-1 0 1,1 0-1,0 1 1,1-1-1,-1 1 1,1 0-1,0 1 1,0-1-1,0 1 1,8-4-1,-3 4-1,-1 1-1,1 0 1,0 1-1,0 0 1,0 0 0,0 1-1,0 0 1,0 1-1,0 0 1,0 1 0,0 0-1,-1 1 1,1 0-1,-1 0 1,1 1 0,-1 0-1,0 0 1,-1 1-1,1 1 1,9 7 0,-16-12 31,0 1 1,0-1 0,0 0-1,0 1 1,-1 0 0,1-1-1,-1 1 1,1 0 0,-1 0-1,1 0 1,-1 0 0,0 0-1,0 0 1,0 0 0,0 0-1,0 1 1,-1-1 0,1 0-1,-1 0 1,1 1 0,-1-1-1,0 1 1,0-1 0,0 0-1,0 1 1,0-1 0,-1 0 0,1 1-1,-2 2 1,0-1 41,0-1 1,0 0 0,-1 0-1,1 0 1,-1 0-1,0 0 1,0 0-1,0-1 1,0 0-1,0 1 1,-1-1-1,1 0 1,-1-1 0,1 1-1,-1 0 1,-6 1-1,-7 2 101,-1-1 0,1-1 0,-23 2 0,36-4-172,0 0 1,-1-1-1,1 0 1,0 0-1,0 0 0,-1 0 1,1-1-1,0 0 1,0 0-1,0 0 1,0 0-1,0-1 1,0 1-1,0-1 0,0 0 1,0 0-1,1 0 1,-1-1-1,-2-2 1,5 5-96,1-1 1,-1 1 0,1-1-1,0 1 1,-1 0-1,1-1 1,0 1 0,0-1-1,-1 1 1,1 0 0,0-1-1,0 1 1,0-1-1,0 1 1,-1-1 0,1 1-1,0-1 1,0 1 0,0-1-1,0 1 1,0-1-1,0 1 1,0-1 0,0 1-1,0-1 1,1 1 0,-1-1-1,0 1 1,0-1-1,0 1 1,1-1 0,-1 1-1,0 0 1,0-1 0,1 1-1,-1-1 1,0 1-1,1 0 1,-1-1 0,0 1-1,1-1 1,20-6-6905,1 4-1589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18.481"/>
    </inkml:context>
    <inkml:brush xml:id="br0">
      <inkml:brushProperty name="width" value="0.025" units="cm"/>
      <inkml:brushProperty name="height" value="0.025" units="cm"/>
    </inkml:brush>
  </inkml:definitions>
  <inkml:trace contextRef="#ctx0" brushRef="#br0">11 0 7143,'1'0'8584,"0"5"-3425,-1 13-1935,-2 19-2911,-2-18-245,1-1-1,-1 34 1,4-92-13115,0 19 8002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18.828"/>
    </inkml:context>
    <inkml:brush xml:id="br0">
      <inkml:brushProperty name="width" value="0.025" units="cm"/>
      <inkml:brushProperty name="height" value="0.025" units="cm"/>
    </inkml:brush>
  </inkml:definitions>
  <inkml:trace contextRef="#ctx0" brushRef="#br0">8 46 7815,'-7'-17'2098,"7"0"5505,15 8-962,4 7-6252,-1 2 139,59 1 379,-28 11-5780,-40-6 735,-11 1-2919,-7-3 1436</inkml:trace>
  <inkml:trace contextRef="#ctx0" brushRef="#br0" timeOffset="1">23 82 7495,'0'0'17393,"27"26"-16913,-4-26-352,2 2-96,1-1-1025,-8-1-1697,-4 0-2115,-6 1-3106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19.157"/>
    </inkml:context>
    <inkml:brush xml:id="br0">
      <inkml:brushProperty name="width" value="0.025" units="cm"/>
      <inkml:brushProperty name="height" value="0.025" units="cm"/>
    </inkml:brush>
  </inkml:definitions>
  <inkml:trace contextRef="#ctx0" brushRef="#br0">1 24 6790,'0'0'19827,"5"36"-19507,17-36-223,4-1-65,1-8-609,0 1-1537,-1-1-1377,-8-1-1474,2 0-800,-5-3-2563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19.504"/>
    </inkml:context>
    <inkml:brush xml:id="br0">
      <inkml:brushProperty name="width" value="0.025" units="cm"/>
      <inkml:brushProperty name="height" value="0.025" units="cm"/>
    </inkml:brush>
  </inkml:definitions>
  <inkml:trace contextRef="#ctx0" brushRef="#br0">180 0 10762,'0'0'10693,"-4"8"-10421,-20 30 326,-2-1 0,-2-2 0,-46 48 0,61-73-1347,7-8-1723,3-8-4301,1-8-626</inkml:trace>
  <inkml:trace contextRef="#ctx0" brushRef="#br0" timeOffset="1">7 36 11050,'0'0'11788,"45"45"-10603,-31-30-449,8 0-415,1-1-225,1-2-96,-2-1-1121,1-2-1602,-4-4-2658,-1-5-4901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19.879"/>
    </inkml:context>
    <inkml:brush xml:id="br0">
      <inkml:brushProperty name="width" value="0.025" units="cm"/>
      <inkml:brushProperty name="height" value="0.025" units="cm"/>
    </inkml:brush>
  </inkml:definitions>
  <inkml:trace contextRef="#ctx0" brushRef="#br0">0 1 16720,'0'0'12043,"17"16"-14221,-10-16-1281,-2 0-2435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4.254"/>
    </inkml:context>
    <inkml:brush xml:id="br0">
      <inkml:brushProperty name="width" value="0.025" units="cm"/>
      <inkml:brushProperty name="height" value="0.025" units="cm"/>
    </inkml:brush>
  </inkml:definitions>
  <inkml:trace contextRef="#ctx0" brushRef="#br0">136 1 16239,'0'0'3214,"-9"0"-716,0 0-2060,0 0 0,0 1 0,0 0 0,0 1 0,0 0 0,-13 5 0,20-6-386,-1 0-1,0 0 1,0 0 0,0 0-1,1 1 1,-1-1-1,1 1 1,-1 0-1,1 0 1,-1 0-1,1 0 1,0 0-1,0 1 1,0-1 0,0 0-1,1 1 1,-1 0-1,1-1 1,-1 1-1,1 0 1,0 0-1,0 0 1,0 0-1,1 0 1,-1 0-1,0 5 1,1-7-84,1 0 1,-1 0-1,1 0 1,0 0-1,-1-1 1,1 1-1,0 0 1,-1 0-1,1-1 1,0 1-1,0 0 1,-1-1-1,1 1 1,0-1-1,0 1 1,0-1-1,0 1 1,0-1-1,0 1 1,0-1-1,0 0 1,0 0-1,0 0 1,0 0-1,0 1 1,0-1-1,0-1 1,2 1-1,39 1-842,-33-1 617,17-1-156,-19 0 371,1 0 1,-1 0-1,0 1 1,1 1-1,-1-1 0,1 1 1,-1 0-1,0 1 0,0 0 1,1 0-1,6 3 1,-13-4 95,0 0 1,0 0-1,-1 0 1,1 0-1,0 0 1,0 0-1,-1 0 1,1 0-1,0 0 1,-1 0-1,1 1 1,-1-1-1,1 0 1,-1 0-1,0 1 1,0-1-1,0 0 1,1 0 0,-1 1-1,0-1 1,0 0-1,-1 1 1,1-1-1,0 0 1,0 1-1,-1-1 1,1 0-1,-1 0 1,1 0-1,-1 1 1,1-1-1,-2 2 1,-1 2 222,1-1-1,-1 1 1,-1 0 0,1-1 0,-1 1 0,-4 4-1,2-3-251,-1 0-1,1 0 0,-1-1 0,-1 1 1,1-2-1,0 1 0,-1-1 0,0 0 0,0 0 1,-1-1-1,1 0 0,-10 2 0,18-8-1037,0 1-1,0-1 1,0 1-1,0-1 1,1 1 0,-1-1-1,1 1 1,0 0-1,0-1 1,0 1-1,0 0 1,2-4-1,17-20-9406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0.209"/>
    </inkml:context>
    <inkml:brush xml:id="br0">
      <inkml:brushProperty name="width" value="0.025" units="cm"/>
      <inkml:brushProperty name="height" value="0.025" units="cm"/>
    </inkml:brush>
  </inkml:definitions>
  <inkml:trace contextRef="#ctx0" brushRef="#br0">193 0 13677,'0'0'12865,"-2"7"-12598,-16 31-189,-2 0-1,-2-1 0,-1-2 1,-54 65-1,65-86-79,0-2-1020,6-14-2868,5-24-3375,1 22 7099,2-21-4275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0.536"/>
    </inkml:context>
    <inkml:brush xml:id="br0">
      <inkml:brushProperty name="width" value="0.025" units="cm"/>
      <inkml:brushProperty name="height" value="0.025" units="cm"/>
    </inkml:brush>
  </inkml:definitions>
  <inkml:trace contextRef="#ctx0" brushRef="#br0">1 1 9225,'0'0'17616,"37"39"-16847,-12-19-128,2 0-161,0-1-352,-2-1-96,2 1-64,-5 0-1025,-6 0-1473,0-3-2371,-5-3-4836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1.639"/>
    </inkml:context>
    <inkml:brush xml:id="br0">
      <inkml:brushProperty name="width" value="0.025" units="cm"/>
      <inkml:brushProperty name="height" value="0.025" units="cm"/>
    </inkml:brush>
  </inkml:definitions>
  <inkml:trace contextRef="#ctx0" brushRef="#br0">0 4 10186,'5'-3'4067,"0"2"-928,-1 1-704,1 1-994,-4 11-320,1 3-96,-2 5-448,0 0-385,0 1-128,0-5 0,0 0-64,0-2-64,0-4-256,0-3-353,0-5-736,-2-2-1410,-3-18-10089</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2.015"/>
    </inkml:context>
    <inkml:brush xml:id="br0">
      <inkml:brushProperty name="width" value="0.025" units="cm"/>
      <inkml:brushProperty name="height" value="0.025" units="cm"/>
    </inkml:brush>
  </inkml:definitions>
  <inkml:trace contextRef="#ctx0" brushRef="#br0">0 13 13741,'0'0'8968,"58"-12"-7814,-35 12-610,1 0-416,3 0-96,-1 1-480,-4 6-801,-1-2-801,-10-1-897,-4-1-1185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2.356"/>
    </inkml:context>
    <inkml:brush xml:id="br0">
      <inkml:brushProperty name="width" value="0.025" units="cm"/>
      <inkml:brushProperty name="height" value="0.025" units="cm"/>
    </inkml:brush>
  </inkml:definitions>
  <inkml:trace contextRef="#ctx0" brushRef="#br0">59 0 5926,'0'0'15855,"14"47"-14670,2-43-352,5 0-289,-3-2-288,4 1-192,-3-2-192,-6 1-1441,0-1-1410,-7-1-2787</inkml:trace>
  <inkml:trace contextRef="#ctx0" brushRef="#br0" timeOffset="1">0 159 2466,'0'0'22229,"46"-2"-21172,-19-6-448,1 3-449,-1 1-128,3 1-224,-6 3-1121,0 0-1346,-8 0-1120,-4 0-3204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2.717"/>
    </inkml:context>
    <inkml:brush xml:id="br0">
      <inkml:brushProperty name="width" value="0.025" units="cm"/>
      <inkml:brushProperty name="height" value="0.025" units="cm"/>
    </inkml:brush>
  </inkml:definitions>
  <inkml:trace contextRef="#ctx0" brushRef="#br0">163 0 11243,'0'0'14210,"-7"9"-14023,-119 156-37,126-164-295,-1 0 1,1-1-1,-1 1 0,0 0 1,1-1-1,-1 1 1,0 0-1,1-1 1,-1 1-1,0-1 1,0 1-1,0-1 0,0 0 1,0 1-1,1-1 1,-1 0-1,0 1 1,-1-1-1,1 0-114,1 0 0,-1-1-1,1 1 1,-1 0 0,1 0 0,-1 0-1,1-1 1,-1 1 0,1 0 0,-1-1 0,1 1-1,0 0 1,-1-1 0,1 1 0,0-1-1,-1 1 1,1 0 0,0-1 0,-1 1-1,1-1 1,0 1 0,0-1 0,0 1 0,0-1-1,-1 1 1,1-1 0,0 1 0,0-1-1,0 1 1,0-1 0,0 1 0,0-2-1,-1-15-5292</inkml:trace>
  <inkml:trace contextRef="#ctx0" brushRef="#br0" timeOffset="1">0 28 9385,'0'0'13004,"57"28"-11883,-33-12-320,6 2-321,2 0-255,2 0-193,-2 1-192,-2-4-1794,-5-2-2434,-6-3-5862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3.470"/>
    </inkml:context>
    <inkml:brush xml:id="br0">
      <inkml:brushProperty name="width" value="0.025" units="cm"/>
      <inkml:brushProperty name="height" value="0.025" units="cm"/>
    </inkml:brush>
  </inkml:definitions>
  <inkml:trace contextRef="#ctx0" brushRef="#br0">1 0 9097,'0'0'16015,"52"4"-14926,-22 2-256,2 2-449,5-3-256,2-1-96,-1-1-737,-1-3-864,-5 0-1602,-5-3-2370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4.526"/>
    </inkml:context>
    <inkml:brush xml:id="br0">
      <inkml:brushProperty name="width" value="0.025" units="cm"/>
      <inkml:brushProperty name="height" value="0.025" units="cm"/>
    </inkml:brush>
  </inkml:definitions>
  <inkml:trace contextRef="#ctx0" brushRef="#br0">69 0 6438,'0'0'13485,"0"12"-11996,-22 180 2535,-6 128-1700,12-413-1764,14 49-612,2-1 0,9-67 0,-7 95-6,1 0 0,1 1 0,1-1 0,1 1 0,0 0 0,0 0 0,2 1 0,0 0-1,17-24 1,-22 36 49,-1 0-1,1 0 0,0 0 0,0 0 0,0 0 0,0 1 0,0-1 0,1 1 0,-1 0 1,1 0-1,-1 0 0,1 0 0,0 1 0,0-1 0,0 1 0,0 0 0,0 0 1,0 1-1,0-1 0,0 1 0,0 0 0,0 0 0,0 0 0,0 0 0,1 1 0,-1 0 1,0 0-1,4 1 0,-1 1 1,-1 0 0,1 0 0,-1 1 1,0-1-1,-1 1 0,1 0 0,-1 1 1,1 0-1,-1 0 0,0 0 0,-1 0 0,0 1 1,1-1-1,-2 1 0,7 12 0,-9-15 10,0-1 0,0 1 0,0-1 0,0 1 0,0 0 0,-1-1 0,1 1 0,-1 0 0,0 0 0,0-1 0,0 1 0,0 0 0,0 0 0,-1-1 0,1 1 0,-1 0 0,0-1 0,1 1 0,-3 3 0,0-1 40,1-1-1,-1 0 1,0 0 0,-1 0 0,1-1 0,-1 1 0,1-1 0,-1 0-1,-9 6 1,-4 1 129,-1-1-1,0-1 1,0-1 0,-24 7-1,32-11-474,-1 0 0,0-1 0,0 0 0,0-1-1,-14 0 1,41-7-9443,1-1 4410,5 4-1725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4.857"/>
    </inkml:context>
    <inkml:brush xml:id="br0">
      <inkml:brushProperty name="width" value="0.025" units="cm"/>
      <inkml:brushProperty name="height" value="0.025" units="cm"/>
    </inkml:brush>
  </inkml:definitions>
  <inkml:trace contextRef="#ctx0" brushRef="#br0">55 0 7623,'0'0'19058,"5"52"-18513,-10-32-193,-2 0-224,2 0-128,0 0 32,0-3-128,2-2-705,-1-2-1024,-4-6-1186,-2-3-1473,3-4-3940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5.248"/>
    </inkml:context>
    <inkml:brush xml:id="br0">
      <inkml:brushProperty name="width" value="0.025" units="cm"/>
      <inkml:brushProperty name="height" value="0.025" units="cm"/>
    </inkml:brush>
  </inkml:definitions>
  <inkml:trace contextRef="#ctx0" brushRef="#br0">0 205 13293,'0'0'7174,"52"0"-4323,-28-4-737,1 1-1057,2 1-769,1 0-256,1 2-224,-10 0-1057,-1 0-705,-10 0-96,1-1-608,-9-3-1762,0-1-1858</inkml:trace>
  <inkml:trace contextRef="#ctx0" brushRef="#br0" timeOffset="1">12 25 13901,'0'0'11115,"59"-19"-10090,-29 18-385,4 1-480,3 0-160,-7 0-224,-2 0-1185,-2 0-2082,-9 0-3012,-4-4-7782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4.596"/>
    </inkml:context>
    <inkml:brush xml:id="br0">
      <inkml:brushProperty name="width" value="0.025" units="cm"/>
      <inkml:brushProperty name="height" value="0.025" units="cm"/>
    </inkml:brush>
  </inkml:definitions>
  <inkml:trace contextRef="#ctx0" brushRef="#br0">21 1 15471,'0'0'10228,"-2"9"-9571,-3 12-498,0-1 0,2 1 1,0 0-1,2 0 1,0 0-1,3 34 0,-2-55-152,0 1-1,1 0 1,-1-1-1,0 1 1,0-1-1,0 1 1,0-1 0,0 1-1,1-1 1,-1 1-1,0-1 1,0 1-1,1-1 1,-1 1-1,0-1 1,1 1-1,-1-1 1,0 1-1,1-1 1,-1 0-1,1 1 1,-1-1-1,1 0 1,-1 1 0,1-1-1,-1 0 1,1 0-1,-1 1 1,1-1-1,-1 0 1,1 0-1,0 0 1,-1 0-1,1 0 1,-1 0-1,1 0 1,-1 0-1,1 0 1,0 0-1,-1 0 1,1 0-1,-1 0 1,1 0 0,-1-1-1,1 1 1,-1 0-1,1 0 1,-1-1-1,1 1 1,-1 0-1,1-1 1,-1 1-1,1 0 1,-1-1-1,0 1 1,1-1-1,-1 1 1,0-1-1,1 1 1,-1 0-1,1-2 1,21-29 314,-19 21-377,1 1 0,-1-1 0,-1 0 0,0 0 0,-1-1 0,0 1 0,0 0 0,-1 0 0,-2-21 0,-1 30-535,0 9-243,3-6 700,0-1 1,-1 1-1,1-1 1,0 0-1,0 1 1,0-1 0,0 0-1,1 1 1,-1-1-1,0 0 1,1 1-1,-1-1 1,0 0-1,1 1 1,0-1-1,-1 0 1,1 0-1,1 2 1,2 0-632,1 1 0,0-1 0,0 0 0,0 0-1,1-1 1,-1 0 0,1 0 0,-1 0 0,1 0 0,0-1 0,0 0 0,-1 0 0,1-1 0,0 1 0,11-2 0,13 1-5385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6.098"/>
    </inkml:context>
    <inkml:brush xml:id="br0">
      <inkml:brushProperty name="width" value="0.025" units="cm"/>
      <inkml:brushProperty name="height" value="0.025" units="cm"/>
    </inkml:brush>
  </inkml:definitions>
  <inkml:trace contextRef="#ctx0" brushRef="#br0">4 1 9097,'0'0'12363,"0"8"-11023,-2 9-761,1-7-48,0 0 1,1 0-1,0 1 0,2 11 1,-1-20-474,-1 0-1,0-1 1,0 1 0,1-1 0,-1 1 0,1 0 0,-1-1 0,1 1 0,0-1 0,0 1 0,-1-1 0,1 1 0,0-1 0,0 0 0,1 0-1,-1 1 1,0-1 0,0 0 0,0 0 0,1 0 0,-1 0 0,1 0 0,-1 0 0,1-1 0,-1 1 0,1 0 0,-1-1 0,1 1 0,0-1-1,-1 0 1,1 1 0,0-1 0,1 0 0,2-1-18,0 1 0,0-1 0,0 0 0,0-1 0,-1 1 0,1-1 0,0 0 0,-1 0 0,1-1 0,-1 1 0,0-1 0,0 0 0,5-5 0,32-16-7,-37 65 41,-1-40-71,0-1-1,0 1 0,0-1 1,1 0-1,-1 0 0,0 0 1,0 0-1,0-1 0,1 1 0,-1-1 1,0 0-1,0 0 0,0 0 1,0 0-1,0 0 0,0-1 1,3-2-1,-2 2-298,0 0 1,0 0 0,1 0-1,-1 1 1,0 0-1,0 0 1,10-1-1,-14 3 74,0 0 0,1 1 0,-1-1 0,0 1 0,0-1 0,0 1-1,0 0 1,0-1 0,-1 1 0,1-1 0,0 0 0,-1 1 0,1-1 0,-1 1 0,1-1-1,-1 1 1,0-1 0,0 2 0,-3 5-4222,2-3-2352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6.741"/>
    </inkml:context>
    <inkml:brush xml:id="br0">
      <inkml:brushProperty name="width" value="0.025" units="cm"/>
      <inkml:brushProperty name="height" value="0.025" units="cm"/>
    </inkml:brush>
  </inkml:definitions>
  <inkml:trace contextRef="#ctx0" brushRef="#br0">0 1 4965,'0'0'25111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7.418"/>
    </inkml:context>
    <inkml:brush xml:id="br0">
      <inkml:brushProperty name="width" value="0.025" units="cm"/>
      <inkml:brushProperty name="height" value="0.025" units="cm"/>
    </inkml:brush>
  </inkml:definitions>
  <inkml:trace contextRef="#ctx0" brushRef="#br0">276 1 14542,'0'0'8990,"-2"7"-7997,-9 22-420,0-1 0,-2 0 0,-1 0 0,-35 49 1,13-29-278,-71 76 1,87-111-1470,20-13 1051,0 0 0,-1 0-1,1 0 1,0 0 0,-1 0 0,1 0-1,-1 0 1,1 0 0,0 0 0,-1 0-1,1-1 1,0 1 0,-1 0 0,1 0-1,0 0 1,-1 0 0,1-1 0,0 1-1,-1 0 1,1 0 0,0-1 0,0 1-1,-1 0 1,1-1 0,0 1 0,0 0-1,-1-1 1,1 1 0,0 0 0,0-1-1,-4-38-8712,4 32 7856,0-25-5470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7.795"/>
    </inkml:context>
    <inkml:brush xml:id="br0">
      <inkml:brushProperty name="width" value="0.025" units="cm"/>
      <inkml:brushProperty name="height" value="0.025" units="cm"/>
    </inkml:brush>
  </inkml:definitions>
  <inkml:trace contextRef="#ctx0" brushRef="#br0">1 0 10890,'0'0'15791,"47"36"-14766,-27-16-192,7 1-288,2 2-161,6-3-224,2-3-96,-3-1-64,3 0-416,-7-2-737,-3 0-1090,-7-5-1760,-7-1-3749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8.341"/>
    </inkml:context>
    <inkml:brush xml:id="br0">
      <inkml:brushProperty name="width" value="0.025" units="cm"/>
      <inkml:brushProperty name="height" value="0.025" units="cm"/>
    </inkml:brush>
  </inkml:definitions>
  <inkml:trace contextRef="#ctx0" brushRef="#br0">0 1 10634,'0'0'18385,"1"10"-18203,-1 122 804,-1-95-4888,1-7-5487,0-40 533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8.715"/>
    </inkml:context>
    <inkml:brush xml:id="br0">
      <inkml:brushProperty name="width" value="0.025" units="cm"/>
      <inkml:brushProperty name="height" value="0.025" units="cm"/>
    </inkml:brush>
  </inkml:definitions>
  <inkml:trace contextRef="#ctx0" brushRef="#br0">1 34 9641,'0'0'14152,"9"4"-12358,4 0-1521,0 0 0,1-1 1,0 0-1,-1-1 0,1 0 0,0-2 0,0 1 1,0-2-1,0 1 0,19-5 0,-24 3-845,37-8 1461,-31-1-3493,-15 11 2318,1-1-1,-1 1 1,0-1-1,0 1 1,0-1 0,1 0-1,-1 1 1,0-1-1,0 1 1,0-1-1,0 0 1,0 1-1,0-1 1,0 1-1,0-1 1,-1 0-1,1 1 1,0-1-1,0 1 1,0-1-1,-1 1 1,1-1-1,0 1 1,-1-1-1,1 1 1,0-1-1,-1 0 1,-11-10-6916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9.059"/>
    </inkml:context>
    <inkml:brush xml:id="br0">
      <inkml:brushProperty name="width" value="0.025" units="cm"/>
      <inkml:brushProperty name="height" value="0.025" units="cm"/>
    </inkml:brush>
  </inkml:definitions>
  <inkml:trace contextRef="#ctx0" brushRef="#br0">1 37 12716,'0'0'13709,"52"-31"-12716,-23 26-384,1 5-449,-2 0-128,4 0-289,-5 0-960,-7 0-1281,-8 7-1730,-2 0-1602,-1 0-3522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1:29.393"/>
    </inkml:context>
    <inkml:brush xml:id="br0">
      <inkml:brushProperty name="width" value="0.025" units="cm"/>
      <inkml:brushProperty name="height" value="0.025" units="cm"/>
    </inkml:brush>
  </inkml:definitions>
  <inkml:trace contextRef="#ctx0" brushRef="#br0">0 1 14286,'0'0'9427,"2"9"-7462,-2 14-1237,0-8-206,1 0 1,0 0 0,4 15 0,-5-27-498,1-1 1,-1 0-1,1 1 1,-1-1-1,1 0 1,0 0-1,0 0 1,0 1-1,0-1 1,0 0 0,0 0-1,1-1 1,-1 1-1,1 0 1,-1 0-1,1-1 1,0 1-1,-1-1 1,1 1-1,0-1 1,0 0-1,0 0 1,0 1-1,0-2 1,0 1 0,1 0-1,2 1 1,0-2-58,0 0 1,0 0 0,0 0 0,0-1-1,0 1 1,0-1 0,0-1 0,0 1-1,-1 0 1,1-1 0,0 0 0,-1 0-1,8-5 1,1-3-185,-1 1 0,0-2 0,10-11 0,-15 16 279,-3 6 860,-6 11-409,-2 20-180,4-30-327,0-1 0,0 1 0,0 0 0,0-1 0,1 1 0,-1 0 0,0-1 0,0 1 0,0-1 0,0 1 0,1 0 0,-1-1 0,0 1 0,1-1 0,-1 1 0,0 0 0,1-1-1,-1 1 1,1-1 0,-1 1 0,1-1 0,-1 0 0,1 1 0,-1-1 0,1 1 0,-1-1 0,1 0 0,0 1 0,-1-1 0,1 0 0,0 0 0,-1 0 0,1 1 0,0-1 0,-1 0 0,2 0 0,79-17-2879,-80 57 2824,-2-10 351,0-2-4877,1-22-2638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8.787"/>
    </inkml:context>
    <inkml:brush xml:id="br0">
      <inkml:brushProperty name="width" value="0.025" units="cm"/>
      <inkml:brushProperty name="height" value="0.025" units="cm"/>
    </inkml:brush>
  </inkml:definitions>
  <inkml:trace contextRef="#ctx0" brushRef="#br0">1 0 6406,'138'104'8708,"8"-14"-5889,160 68-4017,-178-95 2080,196 130-5073,-310-184 3312,0 0-1,1-1 1,29 11-1,-9-10-2558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19.460"/>
    </inkml:context>
    <inkml:brush xml:id="br0">
      <inkml:brushProperty name="width" value="0.025" units="cm"/>
      <inkml:brushProperty name="height" value="0.025" units="cm"/>
    </inkml:brush>
  </inkml:definitions>
  <inkml:trace contextRef="#ctx0" brushRef="#br0">0 690 9737,'0'0'1676,"10"-5"-336,53-27 1287,102-70 0,-84 49-2142,-30 20-367,272-179 279,-241 152-206,133-125 0,-206 178-360,-20 19-8481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5.377"/>
    </inkml:context>
    <inkml:brush xml:id="br0">
      <inkml:brushProperty name="width" value="0.025" units="cm"/>
      <inkml:brushProperty name="height" value="0.025" units="cm"/>
    </inkml:brush>
  </inkml:definitions>
  <inkml:trace contextRef="#ctx0" brushRef="#br0">91 293 4388,'0'0'14884,"-9"-2"-13758,6 2-1068,1-1-1,0 0 1,-1 1-1,0 0 1,1-1-1,-1 1 1,1 0 0,-1 0-1,1 0 1,-1 1-1,1-1 1,-1 1-1,1-1 1,-1 1 0,1 0-1,-1 0 1,1 0-1,0 0 1,0 0 0,-1 1-1,1-1 1,0 1-1,0-1 1,0 1-1,1 0 1,-1 0 0,0 0-1,1 0 1,-1 0-1,1 0 1,-1 0-1,1 1 1,0-1 0,0 0-1,0 1 1,0-1-1,1 1 1,-1-1 0,1 1-1,-1-1 1,1 4-1,-1-4-25,1 0 0,-1 0 0,1 0 0,-1 0-1,1 0 1,0 0 0,0 0 0,0 0 0,0 0-1,0 0 1,0 0 0,0 1 0,1-1 0,-1 0 0,1 0-1,0 0 1,-1 0 0,1 0 0,0-1 0,0 1 0,0 0-1,1 0 1,-1-1 0,0 1 0,1 0 0,-1-1-1,1 1 1,-1-1 0,1 0 0,2 2 0,-1-2-22,0 0 0,0-1 0,0 1 1,0-1-1,0 1 0,0-1 0,0 0 1,0 0-1,1 0 0,-1-1 0,0 1 0,0-1 1,0 0-1,0 1 0,0-1 0,0-1 1,0 1-1,0 0 0,-1-1 0,6-3 0,3-4-259,1 0-1,-2-1 1,1 0 0,-1-1-1,-1 0 1,0-1-1,0 0 1,-1 0-1,-1-1 1,9-22-1,-27 57 466,8-18-103,0 0 0,0 1 0,1-1 0,-1 1 0,1 0 0,0 0 0,1 0 0,-1 0 0,1 0 0,0 0-1,0 0 1,1 0 0,-1 0 0,1 1 0,0-1 0,1 5 0,0-9-86,0 0 0,-1 0 0,1 0 1,0 0-1,-1-1 0,1 1 0,0 0 0,0-1 0,0 1 1,0 0-1,0-1 0,0 1 0,0-1 0,0 1 0,0-1 1,0 0-1,0 1 0,0-1 0,0 0 0,0 0 1,0 0-1,0 0 0,0 0 0,1 0 0,-1 0 0,0 0 1,0 0-1,0 0 0,0-1 0,0 1 0,0 0 0,0-1 1,2 0-1,35-16 453,-22 1-387,0 0-1,-1 0 1,0-1 0,-2-1-1,0 0 1,12-24 0,-7 8-181,-1-1-1,20-62 1,-30 55-243,-7 42 350,-1 0-1,1 0 1,0 0 0,-1 0-1,1 0 1,0-1 0,-1 1-1,1 0 1,0 0-1,-1 0 1,1 0 0,0 0-1,-1 0 1,1 0-1,0 0 1,-1 1 0,1-1-1,0 0 1,-1 0 0,1 0-1,0 0 1,-1 0-1,1 0 1,0 1 0,0-1-1,-1 0 1,1 0-1,0 0 1,0 1 0,-1-1-1,1 0 1,0 1 0,0-1-1,0 0 1,-1 0-1,1 1 1,0-1 0,0 1-1,-8 8 80,1 1 0,1 0 0,-1 1 0,2-1 0,-1 1 0,2 0 0,-1 1 0,1-1 0,1 1 0,0 0 0,-1 14 1,-1 18 273,1 75 1,4-111-373,1 0 0,1 0 0,-1 0 1,7 16-1,-8-23 13,1 1 0,0 0 0,-1-1 0,1 1 0,0 0 0,0-1 0,0 1 0,1-1 0,-1 1 0,0-1 0,0 0 0,4 3 0,-5-4 7,1 0 1,0 0-1,0 1 1,0-1-1,0 0 1,-1 0-1,1 0 1,0 0-1,0 0 1,0 0-1,0 0 1,0 0-1,-1 0 1,1-1-1,0 1 1,0 0-1,0 0 1,-1-1-1,1 1 1,0-1-1,0 1 1,-1-1-1,1 1 1,0-1-1,-1 1 1,1-1-1,-1 1 1,1-1-1,0-1 1,3-3 2,-1 1 1,0-1 0,-1 0 0,1 0-1,-1 0 1,0 0 0,0 0-1,-1-1 1,1 1 0,-1 0-1,0-1 1,0-7 0,-3-69-380,-4 65 195,-4 17 26,10 0 135,-1 1 0,1 0 1,-1 0-1,1-1 1,-1 1-1,1 0 0,0 0 1,-1 0-1,1-1 0,0 1 1,0 0-1,0 0 1,0 0-1,-1 0 0,1 0 1,0-1-1,0 1 0,1 0 1,-1 0-1,0 0 1,0 0-1,0 0 0,0-1 1,1 1-1,-1 0 0,0 0 1,1 0-1,-1-1 1,1 1-1,-1 0 0,1 0 1,-1-1-1,1 1 0,0 0 1,4 4 21,-1-1 0,1-1 0,0 1 0,0-1 0,0 1 0,1-1 0,-1-1 0,1 1 0,0-1 0,-1 0 0,1 0 0,0-1 1,0 0-1,0 0 0,0 0 0,1 0 0,-1-1 0,6-1 0,-6 1 7,0 0 1,0 0 0,0-1-1,0 0 1,0 0 0,0-1-1,0 1 1,-1-1 0,1-1-1,0 1 1,-1-1 0,0 0-1,0 0 1,0 0-1,0-1 1,0 0 0,-1 0-1,6-6 1,-9 9-26,0 1 0,-1-1 0,1 1 0,-1-1 0,1 1 0,-1-1 1,1 0-1,-1 1 0,0-1 0,1 0 0,-1 0 0,0 1 0,1-1 0,-1 0 0,0 0 0,0 0 0,0 1 0,0-1 0,0 0 0,0 0 1,0 0-1,0 1 0,0-1 0,0 0 0,0 0 0,0 1 0,-1-1 0,1-1 0,-1 2-8,0-1-1,0 1 1,0-1 0,0 1-1,0-1 1,0 1 0,0 0-1,0 0 1,0-1 0,0 1-1,0 0 1,0 0 0,-1 0-1,1 0 1,0 0 0,0 1-1,-1-1 1,-4 1-31,1 0 0,-1 1 0,1-1 0,-1 1 0,1 0 0,0 1 0,-6 3 0,3 0 7,1 2 0,0-1 0,1 1 0,0 0 0,0 0 0,0 0 0,-6 15 0,9-17 21,1-1 0,-1 1 0,1 0 0,0 0 1,1 0-1,0 0 0,0 0 0,0 0 0,1 1 0,-1-1 0,1 0 0,1 0 0,1 9 1,-1-12 16,0-1-1,0 1 1,1-1 0,-1 0 0,1 1 0,-1-1 0,1 0 0,0 0 0,0 0 0,0 0 0,0 0 0,0-1 0,0 1 0,0-1 0,1 1 0,-1-1 0,0 0 0,1 0 0,-1 0 0,1 0 0,0 0 0,-1-1 0,1 1 0,0-1 0,3 1 0,10 1-127,0-1 0,32-3-1,-41 2-51,1-1-363,0 1 0,0-1 0,0-1 1,-1 0-1,16-5 0,-19 5-322,0 0 1,0 0-1,0-1 1,0 1-1,0-1 1,6-6-1,9-15-7058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0.180"/>
    </inkml:context>
    <inkml:brush xml:id="br0">
      <inkml:brushProperty name="width" value="0.025" units="cm"/>
      <inkml:brushProperty name="height" value="0.025" units="cm"/>
    </inkml:brush>
  </inkml:definitions>
  <inkml:trace contextRef="#ctx0" brushRef="#br0">1 1 5093,'0'0'2439,"7"8"-1979,3 5-403,1 0 0,1-1 0,0-1 0,0 0 1,1 0-1,19 11 0,-16-12 635,-1 1 1,-1 1-1,0 0 1,0 1-1,-2 0 1,14 18-1,-16-18-475,1 0 0,0-1 0,1 0 1,0-1-1,1-1 0,0 1 0,1-2 0,17 10 0,-5-5 105,-1 1-1,-1 1 1,0 2 0,-1 0 0,-1 2-1,-1 0 1,31 38 0,6 5 35,-52-57-369,1 1 1,0-1-1,0-1 0,0 1 1,1-1-1,0 0 1,0-1-1,0 0 1,16 6-1,22-4-3102,-22-8-858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0.599"/>
    </inkml:context>
    <inkml:brush xml:id="br0">
      <inkml:brushProperty name="width" value="0.025" units="cm"/>
      <inkml:brushProperty name="height" value="0.025" units="cm"/>
    </inkml:brush>
  </inkml:definitions>
  <inkml:trace contextRef="#ctx0" brushRef="#br0">1 709 1922,'7'-5'6064,"183"-124"1400,109-66-5671,-275 179-1642,184-126 170,-175 117-138,-1-2 1,-2-1 0,54-63-1,-78 83 198,-4 5-163,1 0 1,0 0 0,-1 0 0,0 0-1,0 0 1,0-1 0,0 1 0,-1-1 0,1 1-1,1-8 1,-4 11-228,0 0-1,0 1 0,0-1 1,0 0-1,-1 0 1,1 1-1,0-1 1,0 1-1,0-1 1,1 1-1,-1-1 0,0 1 1,0 0-1,0-1 1,0 1-1,0 0 1,1 0-1,-2 1 1,-15 20-4017,16-16-1120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1.148"/>
    </inkml:context>
    <inkml:brush xml:id="br0">
      <inkml:brushProperty name="width" value="0.025" units="cm"/>
      <inkml:brushProperty name="height" value="0.025" units="cm"/>
    </inkml:brush>
  </inkml:definitions>
  <inkml:trace contextRef="#ctx0" brushRef="#br0">1 1 7111,'0'0'3555,"4"10"-1916,-2-4-1375,0 0-11,0 0 1,1 0 0,0 0-1,0 0 1,0 0-1,1 0 1,0-1 0,0 0-1,0 0 1,10 9 0,74 55 752,151 90 0,118 25-2479,-256-133 385,-67-32 944,0-1-1,2-2 1,68 21-1,-74-33-2241,0-3-1677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1.620"/>
    </inkml:context>
    <inkml:brush xml:id="br0">
      <inkml:brushProperty name="width" value="0.025" units="cm"/>
      <inkml:brushProperty name="height" value="0.025" units="cm"/>
    </inkml:brush>
  </inkml:definitions>
  <inkml:trace contextRef="#ctx0" brushRef="#br0">0 566 13581,'0'0'4409,"9"-7"-4088,11-8-157,0 1 0,1 1 1,40-17-1,84-29 158,-61 26-335,-51 20 22,41-17 3,119-66 0,-172 83-46,0-1 0,-1-1 1,0 0-1,-1-2 0,-1 0 0,-1-1 1,-1 0-1,0-2 0,24-38 1,-33 46-146,8-12 488,-15 24-361,0-1 1,0 1-1,0 0 1,0-1-1,0 1 0,0-1 1,0 1-1,0 0 1,1-1-1,-1 1 1,0 0-1,-1-1 1,1 1-1,0-1 1,0 1-1,0 0 1,0-1-1,0 1 0,0 0 1,0-1-1,0 1 1,-1 0-1,1-1 1,0 1-1,0 0 1,0-1-1,-1 1 1,1 0-1,0 0 0,-1-1 1,1 1-1,0 0 1,0 0-1,-1-1 1,1 1-1,0 0 1,-1 0-1,1 0 1,0 0-1,-1 0 1,1-1-1,-1 1 0,1 0 1,0 0-1,-1 0 1,1 0-1,0 0 1,-1 0-1,1 0 1,-1 0-1,1 0 1,0 0-1,-1 1 0,-5-2-2617,1-1-1116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2.281"/>
    </inkml:context>
    <inkml:brush xml:id="br0">
      <inkml:brushProperty name="width" value="0.025" units="cm"/>
      <inkml:brushProperty name="height" value="0.025" units="cm"/>
    </inkml:brush>
  </inkml:definitions>
  <inkml:trace contextRef="#ctx0" brushRef="#br0">0 1 10890,'0'0'652,"6"10"106,8 14 89,1 0 1,1-1-1,36 40 1,-21-35-563,2 0 1,1-2 0,43 24 0,115 54-275,-82-47 94,-75-39-51,-2 3-1,39 29 1,-20-1-2681,-51-49 2478,-1 1 0,1 0-1,0-1 1,0 1 0,0-1 0,-1 1 0,1-1-1,0 1 1,0-1 0,0 0 0,0 1 0,0-1-1,0 0 1,0 0 0,0 1 0,0-1-1,0 0 1,0 0 0,0 0 0,1-1 0,0 1-738,5 0-3010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2.644"/>
    </inkml:context>
    <inkml:brush xml:id="br0">
      <inkml:brushProperty name="width" value="0.025" units="cm"/>
      <inkml:brushProperty name="height" value="0.025" units="cm"/>
    </inkml:brush>
  </inkml:definitions>
  <inkml:trace contextRef="#ctx0" brushRef="#br0">1 580 9289,'0'0'2626,"10"-4"-1355,290-110 1441,519-280 0,-769 371-2292,-38 18-136,1-1 1,-1 0-1,0-1 0,18-13 0,-46 21 720,-19 2-5707,14-3-1287</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4.647"/>
    </inkml:context>
    <inkml:brush xml:id="br0">
      <inkml:brushProperty name="width" value="0.025" units="cm"/>
      <inkml:brushProperty name="height" value="0.025" units="cm"/>
    </inkml:brush>
  </inkml:definitions>
  <inkml:trace contextRef="#ctx0" brushRef="#br0">221 49 10442,'-1'-3'158,"0"0"0,-1 0 0,1 0 0,-1 0 1,1 1-1,-1-1 0,0 1 0,0-1 0,0 1 0,-1 0 0,1 0 0,0 0 1,-1 0-1,1 0 0,-1 0 0,0 1 0,0-1 0,0 1 0,1 0 0,-1 0 1,0 0-1,-1 0 0,1 0 0,0 1 0,0-1 0,0 1 0,0 0 1,0 0-1,0 0 0,-1 1 0,1-1 0,0 1 0,0-1 0,0 1 0,-5 2 1,-1 0 8,0 1 0,0 0 0,0 1 1,1 0-1,0 0 0,0 0 0,0 1 1,0 1-1,1-1 0,-9 11 0,11-11-91,3-4-29,0 0-1,0 0 0,1 1 0,-1-1 1,0 0-1,1 0 0,0 1 1,-1-1-1,1 1 0,0-1 1,0 1-1,0 3 0,2-6-20,0 0 0,0 0 0,1 0 0,-1 0 0,0 0-1,0 0 1,1 0 0,-1 0 0,0 0 0,0-1 0,0 1 0,0 0-1,1-1 1,-1 1 0,0-1 0,0 1 0,0-1 0,1-1-1,30-24 152,11-8-358,-40 32 173,-1 1 0,1-1 0,-1 1 1,1-1-1,-1 1 0,1 0 0,0 0 0,0 0 0,-1 1 0,1-1 0,0 1 0,0-1 0,0 1 1,3 0-1,-5 1 41,0 0 1,0-1-1,0 1 0,1 0 1,-1 0-1,0 0 1,0 0-1,0 0 1,0 0-1,-1 0 1,1 0-1,0 0 0,0 0 1,-1 0-1,1 1 1,0-1-1,-1 0 1,0 0-1,1 1 1,-1-1-1,0 0 0,1 3 1,6 39 760,-6-32-500,27 119 1533,-18-97-1624,-2 0 0,-2 1-1,-1-1 1,-1 1 0,-2 61-1,-2-93-153,0 0 0,0 1 0,0-1 0,-1 1-1,1-1 1,-1 0 0,0 1 0,1-1 0,-1 0-1,0 0 1,0 0 0,-1 1 0,1-1 0,0 0-1,-1-1 1,1 1 0,-1 0 0,0 0 0,1-1-1,-1 1 1,0 0 0,0-1 0,0 0 0,0 0 0,0 1-1,0-1 1,-1 0 0,1-1 0,0 1 0,-1 0-1,1-1 1,0 1 0,-1-1 0,1 0 0,0 0-1,-1 0 1,1 0 0,-1 0 0,1 0 0,-3-1-1,-2 0 87,1-1-1,0 0 0,0 0 0,0 0 1,0 0-1,0-1 0,0 0 0,1 0 0,-1-1 1,1 0-1,0 0 0,0 0 0,0 0 1,-4-6-1,4 3-125,1 0 1,-1 0-1,1-1 1,1 1-1,-1-1 1,1 0-1,1 0 1,-1 0-1,1 0 1,1 0-1,-2-13 1,3 16-186,0-1 0,0 1 0,0-1 0,1 1 0,0 0 0,0-1 0,0 1 0,0 0 0,1-1 0,0 1 0,0 0 0,1 0 0,-1 1 0,1-1 0,0 0 0,0 1 0,1 0 0,5-7 0,13-7-4155,1 1 0,47-27-1,-24 16-4177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5.414"/>
    </inkml:context>
    <inkml:brush xml:id="br0">
      <inkml:brushProperty name="width" value="0.025" units="cm"/>
      <inkml:brushProperty name="height" value="0.025" units="cm"/>
    </inkml:brush>
  </inkml:definitions>
  <inkml:trace contextRef="#ctx0" brushRef="#br0">86 138 1441,'0'0'8200,"-9"0"-5653,-27-1-1229,34 1-994,0 0-1,0 0 1,0 0 0,0 0 0,0 0-1,0 0 1,0 0 0,0 1 0,0-1 0,0 1-1,0 0 1,0 0 0,0-1 0,0 1 0,0 0-1,1 1 1,-1-1 0,0 0 0,-2 3 0,7-3-81,0 0 1,0 0 0,0-1 0,0 1 0,0-1-1,0 1 1,0-1 0,0 0 0,0 0-1,0 0 1,4-1 0,4-1-158,1 0 0,-1-1 0,0-1 0,0 1 0,0-1 0,0-1 0,-1 0 0,0-1 0,0 0 0,0 0 0,-1-1 1,0-1-1,0 1 0,-1-1 0,0-1 0,10-13 0,-17 21-81,0-1 0,0 0 1,0 1-1,0-1 0,0 0 1,-1 0-1,1 1 0,0-1 1,-1 0-1,0 0 0,1 0 1,-1 0-1,0 0 0,0 0 0,0 0 1,-1-3-1,1 5-3,-1-1-1,1 0 1,-1 0 0,1 0-1,-1 1 1,1-1 0,-1 0-1,1 0 1,-1 1 0,0-1 0,1 0-1,-1 1 1,0-1 0,0 1-1,1-1 1,-1 1 0,0 0-1,0-1 1,0 1 0,0 0-1,0-1 1,0 1 0,-1 0-1,-2 0-2,1 0 0,0 0-1,-1 0 1,1 0 0,0 1-1,-1-1 1,1 1 0,0 0-1,0 0 1,0 0 0,-1 1-1,1-1 1,0 1 0,1 0-1,-1 0 1,0 0 0,-3 3-1,-10 11 101,1 1 0,1 1-1,-18 27 1,28-38 9,0 0 1,0 0-1,0 0 1,1 1-1,0 0 1,0-1-1,1 1 1,0 0-1,1 0 0,0 1 1,0-1-1,0 16 1,2-22-104,0-1-1,0 1 1,0 0 0,0 0-1,0 0 1,0-1 0,1 1-1,-1-1 1,0 1 0,1-1-1,0 1 1,-1-1 0,1 0-1,0 0 1,-1 0 0,1 0 0,0 0-1,0 0 1,0 0 0,0-1-1,0 1 1,0-1 0,0 1-1,0-1 1,0 0 0,0 0-1,0 0 1,0 0 0,0 0-1,4-1 1,7 1-10,-1-1-1,0 0 0,0-1 1,13-4-1,-11 2-144,-1-2-1,1 1 0,-1-2 0,0 1 0,0-2 0,18-13 1,61-62-384,-19 16 581,-103 118 588,-4 10 166,31-56-716,1-1 0,1 1 0,-1 0 0,1 0 0,-1 0 0,1 0 0,1 0 0,-1 1-1,1-1 1,0 0 0,1 9 0,-1-13-78,1 0 0,0 1-1,0-1 1,0 0 0,-1 0 0,1 1-1,1-1 1,-1 0 0,0 0 0,0 0-1,0 0 1,1 0 0,-1-1 0,0 1-1,1 0 1,-1-1 0,0 1 0,1-1-1,-1 1 1,1-1 0,-1 1-1,1-1 1,-1 0 0,1 0 0,-1 0-1,1 0 1,1 0 0,46-3 98,-32-2-185,0-1 1,0 0 0,-1-1-1,0-1 1,0-1 0,25-18-1,-3 4-10,-59 60 362,19-33-247,-2 1 43,1 0 0,-1 1 0,1 0 0,0-1 0,1 1 1,-1 0-1,1 0 0,0 1 0,1-1 0,-2 7 0,4-12-59,-1 0-1,1 0 0,0 0 1,-1 0-1,1 0 0,0 0 1,0 0-1,0-1 0,-1 1 1,1 0-1,0-1 0,0 1 1,0-1-1,0 1 0,0-1 1,0 1-1,0-1 0,0 1 1,0-1-1,1 0 0,-1 0 1,0 0-1,0 0 1,0 1-1,0-1 0,0-1 1,0 1-1,0 0 0,1 0 1,-1 0-1,0-1 0,1 1 1,41-7 110,-21-1-155,-1-1 0,0 0 0,-1-2 0,0 0 1,33-25-1,-24 16-89,40-21 1,-66 43 134,-6 10 7,-8 10 14,7-16-32,0 0-8,0 1 1,0-1 0,0 1-1,1 0 1,-1 0 0,2 0-1,-1 0 1,1 0 0,0 1 0,1-1-1,-2 15 1,3-22-121,0 1-1,1 0 1,-1 0-1,0-1 1,0 1-1,1 0 1,-1-1 0,0 1-1,1 0 1,-1-1-1,1 1 1,-1 0-1,1-1 1,-1 1 0,1-1-1,-1 1 1,1-1-1,-1 1 1,1-1 0,0 1-1,-1-1 1,1 0-1,0 1 1,0-1-1,-1 0 1,1 0 0,0 1-1,-1-1 1,1 0-1,0 0 1,0 0-1,0 0 1,18-3-6528,2-9-6080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6.110"/>
    </inkml:context>
    <inkml:brush xml:id="br0">
      <inkml:brushProperty name="width" value="0.025" units="cm"/>
      <inkml:brushProperty name="height" value="0.025" units="cm"/>
    </inkml:brush>
  </inkml:definitions>
  <inkml:trace contextRef="#ctx0" brushRef="#br0">49 196 3908,'-7'19'10775,"9"-8"-6808,0-10-3904,0-1 0,-1 1-1,1-1 1,0 1 0,0-1 0,-1 0 0,1 0-1,0 1 1,0-1 0,0-1 0,-1 1-1,1 0 1,0 0 0,0-1 0,-1 1-1,1-1 1,0 1 0,1-2 0,8-2 15,0 0 0,0-1 0,-1-1 0,0 0 0,0 0 0,0-1 0,-1 0 0,9-9 0,0-1-274,-2 0-1,28-37 0,-41 51 187,-1-1 0,1 1 0,-1 0 0,0-1 0,0 0 0,0 1 0,-1-1 0,1 0 0,-1 0 0,0 0 0,0 0 0,0 0 0,-1 0 0,1 0 0,-1-7 0,0 11 10,-1-1 0,1 0 0,-1 1 0,1-1 0,-1 1 0,0-1 0,1 0 0,-1 1 0,1-1 0,-1 1 0,0 0 0,1-1 0,-1 1 0,0 0 0,0-1 0,1 1 0,-1 0 0,0 0 0,0-1 0,0 1 0,1 0 0,-1 0 0,0 0 0,0 0 0,0 0 0,1 0 0,-1 0 0,0 1 0,0-1 0,1 0 0,-2 1 0,-27 6-32,14 1 55,2-1 1,-1 2-1,1 0 1,0 1-1,1 0 1,-16 17-1,3-1 1109,-37 53 1,57-72-863,0 1 0,1-1 1,0 1-1,0-1 0,1 1 1,-3 9-1,6-15-255,-1-1-1,1 1 1,-1-1-1,1 1 0,0-1 1,0 1-1,0-1 1,0 1-1,0-1 1,0 1-1,0-1 1,0 1-1,0-1 1,1 1-1,-1-1 1,1 1-1,-1-1 1,1 0-1,0 1 1,-1-1-1,1 0 1,0 1-1,0-1 1,0 0-1,0 0 1,0 0-1,0 0 1,0 0-1,0 0 1,1 0-1,-1 0 0,0 0 1,0 0-1,1-1 1,-1 1-1,1 0 1,-1-1-1,1 0 1,1 1-1,12 2-531,0-1 1,1 0-1,-1-1 0,0-1 0,1 0 0,27-5 0,-27 2-1256,1 0 1,-1-2-1,21-8 1,10-8-4432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6.487"/>
    </inkml:context>
    <inkml:brush xml:id="br0">
      <inkml:brushProperty name="width" value="0.025" units="cm"/>
      <inkml:brushProperty name="height" value="0.025" units="cm"/>
    </inkml:brush>
  </inkml:definitions>
  <inkml:trace contextRef="#ctx0" brushRef="#br0">206 12 13068,'-7'-2'1175,"0"0"-960,1 0 0,-1 0 0,0 1 0,1 0 0,-1 0 1,0 1-1,0 0 0,0 0 0,1 0 0,-1 1 0,0 0 0,1 1 1,-1-1-1,0 1 0,1 0 0,0 1 0,-1 0 0,1 0 0,-8 6 1,13-9-206,-42 44 930,42-43-885,-1 1-1,1 0 0,-1-1 1,1 1-1,0 0 0,0 0 1,0 0-1,0-1 1,0 1-1,1 0 0,-1 0 1,0 0-1,1 1 0,0-1 1,-1 0-1,1 0 0,0 0 1,0 0-1,0 0 0,0 0 1,1 0-1,-1 0 0,1 0 1,-1 1-1,1-1 0,1 3 1,0-4-38,0 1 0,0-1 0,0 1-1,0-1 1,1 1 0,-1-1 0,0 0 0,1 0 0,-1 0 0,1-1 0,-1 1 0,1 0 0,0-1 0,4 1-1,48 2 61,-40-3-98,20 1-167,-22-1 127,1-1 0,-1 2 0,0 0 0,1 1 0,-1 0 0,0 1 1,0 0-1,24 10 0,-36-12 88,0-1 0,-1 1 1,1-1-1,0 1 0,-1-1 1,1 1-1,0-1 0,-1 1 1,1 0-1,-1-1 0,1 1 1,-1 0-1,1 0 0,-1-1 1,0 1-1,1 0 0,-1 0 1,0-1-1,0 1 0,1 0 1,-1 0-1,0 0 0,0 0 0,0 0 1,0-1-1,0 1 0,0 0 1,0 0-1,0 0 0,-1 0 1,1-1-1,0 1 0,0 0 1,-1 0-1,1 0 0,0-1 1,-1 1-1,1 0 0,-1-1 1,1 1-1,-1 0 0,1-1 1,-1 1-1,0 0 0,-1 0 1,-31 24 1704,6-10-1090,0-1-1,-2-1 0,1-2 1,-1-1-1,-1-1 0,-44 7 1,129-45-9184,-29 15 4031,7-4-2380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6.150"/>
    </inkml:context>
    <inkml:brush xml:id="br0">
      <inkml:brushProperty name="width" value="0.025" units="cm"/>
      <inkml:brushProperty name="height" value="0.025" units="cm"/>
    </inkml:brush>
  </inkml:definitions>
  <inkml:trace contextRef="#ctx0" brushRef="#br0">15 7 11627,'0'0'190,"0"-1"-1,0 1 1,0 0-1,0 0 1,0 0-1,0 0 1,0-1-1,0 1 1,0 0-1,0 0 1,0 0-1,0-1 1,0 1-1,0 0 1,0 0-1,0 0 1,0 0 0,0-1-1,0 1 1,0 0-1,0 0 1,0 0-1,-1 0 1,1-1-1,0 1 1,0 0-1,0 0 1,0 0-1,0 0 1,0-1-1,0 1 1,-1 0-1,1 0 1,0 0 0,0 0-1,0 0 1,0 0-1,-1 0 1,1 0-1,0 0 1,0 0-1,0-1 1,-1 1-1,1 0 1,0 0-1,0 0 1,0 0-1,0 0 1,-1 0-1,-6 9 1665,6-9-1865,1 1 1,0-1 0,0 1 0,0-1 0,-1 1 0,1-1 0,0 1 0,0-1-1,0 1 1,0-1 0,0 1 0,0-1 0,0 1 0,0-1 0,0 1 0,0-1 0,0 1-1,0 0 1,0-1 0,0 1 0,0-1 0,1 1 0,-1-1 0,0 1 0,0-1-1,1 1 1,-1-1 0,0 0 0,1 1 0,-1-1 0,0 1 0,1-1 0,-1 0-1,1 1 1,-1-1 0,0 0 0,1 1 0,-1-1 0,1 0 0,-1 0 0,1 0-1,-1 1 1,1-1 0,-1 0 0,1 0 0,0 0 0,-1 0 0,1 0 0,-1 0-1,1 0 1,-1 0 0,1 0 0,-1 0 0,1 0 0,46-16 181,-43 52-598,-3-31 443,0-1 0,0 0 1,1 0-1,-1 0 0,1 0 1,0 0-1,0 0 0,1 0 1,-1 0-1,4 3 1,-5-6-238,1 1 0,0-1 1,-1 0-1,1 0 1,0 1-1,0-1 0,0 0 1,0 0-1,0-1 1,0 1-1,0 0 1,0-1-1,0 1 0,0-1 1,0 0-1,0 1 1,0-1-1,0 0 0,0 0 1,1-1-1,-1 1 1,0 0-1,2-1 0,20-8-7904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6.864"/>
    </inkml:context>
    <inkml:brush xml:id="br0">
      <inkml:brushProperty name="width" value="0.025" units="cm"/>
      <inkml:brushProperty name="height" value="0.025" units="cm"/>
    </inkml:brush>
  </inkml:definitions>
  <inkml:trace contextRef="#ctx0" brushRef="#br0">146 60 9705,'0'0'2637,"2"-8"-731,3-25 155,-5 32-1964,-1 0 1,1 0 0,0 1 0,0-1-1,-1 0 1,1 0 0,-1 0-1,1 0 1,-1 0 0,1 1-1,-1-1 1,0 0 0,1 0 0,-1 1-1,0-1 1,1 1 0,-1-1-1,0 0 1,0 1 0,0-1-1,0 1 1,1 0 0,-1-1 0,0 1-1,0 0 1,0-1 0,0 1-1,0 0 1,0 0 0,0 0-1,0 0 1,0 0 0,0 0 0,-1 0-1,-34 3 1219,31-2-1161,-1 1 1,1-1-1,-1 1 1,1 1-1,0-1 1,0 1-1,0 0 1,0 0-1,0 1 1,-5 4-1,8-6-92,-1 0 1,1 0-1,0 0 0,0 1 0,0-1 0,0 1 1,0-1-1,0 1 0,1 0 0,-1 0 0,1 0 1,0 0-1,0 0 0,0 0 0,0 0 0,0 0 1,1 0-1,-1 1 0,1-1 0,0 3 0,1-4-56,0 0 0,-1-1-1,1 1 1,0 0-1,0-1 1,1 1 0,-1-1-1,0 0 1,0 1-1,1-1 1,-1 0 0,1 0-1,-1 0 1,1 0-1,-1 0 1,1 0 0,0 0-1,-1 0 1,1-1-1,0 1 1,0-1 0,0 1-1,2-1 1,53 9 58,-45-8-80,8 2-50,-10-3 35,-1 1-1,1 0 1,-1 0 0,0 1-1,0 0 1,0 1-1,0 0 1,0 1 0,16 8-1,-24-11 32,-1-1 0,1 1 1,0-1-1,-1 1 0,1-1 0,0 1 0,-1 0 0,1-1 0,-1 1 0,1 0 0,-1-1 0,1 1 0,-1 0 0,0 0 0,1 0 0,-1-1 1,0 1-1,0 0 0,1 0 0,-1 0 0,0 0 0,0 0 0,0-1 0,0 1 0,0 0 0,0 0 0,-1 1 0,0 0 40,0 0-1,1-1 0,-2 1 1,1-1-1,0 1 0,0-1 0,0 0 1,-1 0-1,1 1 0,0-1 0,-1 0 1,-2 1-1,-57 23 1181,54-23-1127,-17 7-153,-42 12 587,24-15-4788,38-8-240,4-6-2173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7.518"/>
    </inkml:context>
    <inkml:brush xml:id="br0">
      <inkml:brushProperty name="width" value="0.025" units="cm"/>
      <inkml:brushProperty name="height" value="0.025" units="cm"/>
    </inkml:brush>
  </inkml:definitions>
  <inkml:trace contextRef="#ctx0" brushRef="#br0">1 118 10154,'0'0'12983,"7"-5"-12337,30-12-147,29-15 226,-62 30-738,1-1-1,-1 0 0,0 0 0,0 0 0,0 0 1,0-1-1,0 1 0,-1-1 0,0 0 0,6-9 1,-9 13 7,1 0 1,-1-1 0,0 1 0,1 0-1,-1-1 1,0 1 0,1-1 0,-1 1 0,0 0-1,0-1 1,0 1 0,0-1 0,1 1 0,-1-1-1,0 1 1,0-1 0,0 1 0,0-1 0,0 1-1,0-1 1,0 1 0,0 0 0,0-1-1,0 1 1,0-1 0,-1 1 0,1-1 0,0 1-1,0-1 1,0 1 0,-1 0 0,1-1 0,0 1-1,0-1 1,-1 1 0,1 0 0,0-1 0,-1 1-1,1 0 1,0-1 0,-1 1 0,1 0-1,-1 0 1,1-1 0,0 1 0,-1 0 0,1 0-1,-1 0 1,1 0 0,-1-1 0,1 1 0,-1 0-1,1 0 1,-1 0 0,1 0 0,-1 0 0,1 0-1,-1 0 1,0 1 0,-28 8 67,20-2 58,0 0 0,1 1 0,0-1 0,-13 18 0,18-21-73,0 1 1,0 0-1,0-1 1,1 1-1,-1 0 0,1 0 1,0 0-1,1 0 1,-1 1-1,1-1 1,0 0-1,0 7 1,1-12-46,0 1-1,0 0 1,0-1 0,0 1 0,0 0 0,0-1 0,1 1 0,-1 0 0,0-1-1,0 1 1,1-1 0,-1 1 0,0 0 0,1-1 0,-1 1 0,1-1-1,-1 1 1,1-1 0,-1 0 0,1 1 0,-1-1 0,1 1 0,-1-1 0,1 0-1,-1 1 1,1-1 0,0 0 0,-1 0 0,1 1 0,0-1 0,0 0-1,31-1-95,26-17-341,-38 7 278,-1 0-1,0-2 1,35-29-1,-63 70 542,1-15-115,4-7-61,0 0 1,0 1-1,1-1 1,0 1-1,0-1 1,0 1 0,1 0-1,0 0 1,1 0-1,-2 9 1,3-15-197,0-1 1,1 1 0,-1 0-1,0-1 1,0 1 0,0 0-1,0-1 1,1 1 0,-1-1-1,0 1 1,1-1 0,-1 1-1,0-1 1,1 1-1,-1-1 1,1 1 0,-1-1-1,1 1 1,-1-1 0,1 0-1,-1 1 1,1-1 0,-1 0-1,1 1 1,0-1-1,-1 0 1,1 0 0,0 1-1,27 2 132,27-10-51,-23-3-292,-1 0 0,-1-2-1,0-2 1,44-26 0,-69 38 223,-41 63 2053,19-29-1199,16-16-1956,1-15 867,1-1 1,-1 1-1,0-1 0,1 1 1,-1-1-1,1 0 0,-1 1 1,0-1-1,1 0 0,-1 1 1,1-1-1,-1 0 0,1 1 1,0-1-1,-1 0 0,1 0 1,-1 0-1,1 1 0,-1-1 1,1 0-1,0 0 0,-1 0 1,1 0-1,-1 0 0,1 0 1,0 0-1,18-1-6622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8.498"/>
    </inkml:context>
    <inkml:brush xml:id="br0">
      <inkml:brushProperty name="width" value="0.025" units="cm"/>
      <inkml:brushProperty name="height" value="0.025" units="cm"/>
    </inkml:brush>
  </inkml:definitions>
  <inkml:trace contextRef="#ctx0" brushRef="#br0">66 21 9737,'-6'13'9874,"-21"51"-5993,20-48-3682,1 1-1,1 0 1,1 0 0,0 0-1,1 1 1,-1 18-1,4-35-178,1 1 0,-1 0 0,1-1 0,-1 1 1,1-1-1,0 1 0,-1-1 0,1 1 0,0-1 0,0 1 0,0-1 0,0 0 0,0 1 0,1-1 0,-1 0 0,0 0 0,1 0 0,-1 0 0,0 0 1,1 0-1,-1 0 0,1-1 0,-1 1 0,1 0 0,0-1 0,-1 1 0,1-1 0,0 0 0,-1 0 0,1 1 0,0-1 0,-1 0 0,1 0 0,0-1 1,-1 1-1,3 0 0,5-1 66,0 0 0,0 0 0,0 0 1,0-1-1,15-6 0,-4 0-62,-1-2 0,0 0 0,0-1 0,32-26 1,62-65-43,-32 27 75,-93 99 575,1 1 0,-14 49-1,25-73-614,0 0-1,0 0 1,-1-1-1,1 1 0,0 0 1,0 0-1,1 0 0,-1 0 1,0 0-1,0 0 1,0 0-1,1 0 0,-1 0 1,0 0-1,1-1 1,-1 1-1,1 0 0,-1 0 1,1 0-1,-1-1 0,1 1 1,-1 0-1,1-1 1,0 1-1,0 0 0,-1-1 1,1 1-1,0-1 1,0 1-1,0-1 0,1 1 1,2 0 8,-1 0 0,1 0 0,0 0 0,0-1 1,0 0-1,0 1 0,0-1 0,5-1 0,5-1 2,0 0 1,0-1-1,22-8 0,155-81-817,-188 95 642,-8 9 141,-10 11 92,-6 0 20,10-11-70,0 0 0,1 1 1,-14 21-1,22-22 500,2-8-2170,6-19-12447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8.846"/>
    </inkml:context>
    <inkml:brush xml:id="br0">
      <inkml:brushProperty name="width" value="0.025" units="cm"/>
      <inkml:brushProperty name="height" value="0.025" units="cm"/>
    </inkml:brush>
  </inkml:definitions>
  <inkml:trace contextRef="#ctx0" brushRef="#br0">0 0 16752,'0'0'2018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9.594"/>
    </inkml:context>
    <inkml:brush xml:id="br0">
      <inkml:brushProperty name="width" value="0.025" units="cm"/>
      <inkml:brushProperty name="height" value="0.025" units="cm"/>
    </inkml:brush>
  </inkml:definitions>
  <inkml:trace contextRef="#ctx0" brushRef="#br0">129 0 9673,'0'0'11051,"-10"11"-10251,-5 6-291,1 1 0,0 1 0,-18 34 0,25-40-170,1 0-1,0 0 1,1 1-1,0-1 1,1 1-1,1 1 1,0-1-1,-1 19 1,4-28-262,0-1 0,-1 0 0,2 1 0,-1-1 0,0 1 0,1-1 1,0 0-1,0 0 0,0 1 0,1-1 0,1 5 0,-1-7-48,0 0-1,0 0 0,0-1 1,0 1-1,0 0 1,0-1-1,0 0 0,1 1 1,-1-1-1,0 0 0,1 0 1,-1 0-1,1-1 0,-1 1 1,1-1-1,-1 1 1,1-1-1,0 0 0,-1 0 1,4 0-1,3 1 46,58-2 191,-62 1-251,-1-1-1,0 0 0,1 0 1,-1 0-1,0-1 0,1 1 1,-1-1-1,0 0 0,0 0 0,0-1 1,-1 1-1,7-6 0,-9 8-2,-1-1 0,1 1-1,0-1 1,-1 0 0,1 0-1,-1 1 1,1-1 0,-1 0-1,1 0 1,-1 0 0,1 1-1,-1-1 1,0 0 0,0 0-1,1 0 1,-1 0 0,0 0-1,0 0 1,0 0 0,0 0-1,0 0 1,0 0 0,0 0-1,0 1 1,0-1-1,-1 0 1,1 0 0,0 0-1,0 0 1,-1 0 0,1 0-1,-1 0 1,1 1 0,-1-1-1,1 0 1,-1 0 0,1 1-1,-1-1 1,0 0 0,0 1-1,1-1 1,-1 1 0,0-1-1,0 1 1,1-1 0,-1 1-1,0-1 1,-1 1 0,-44-20 92,44 20-115,-20-6-96,0 2-1,-37-4 1,85 7 2,0-2 0,0-1 0,0-1 0,-1-1 0,39-14 0,36-10-726,-98 29 824,0 1 1,-1-1-1,1 1 1,0-1-1,-1 1 1,1 0 0,0-1-1,-1 1 1,1 0-1,0 0 1,-1 0-1,1 1 1,0-1 0,-1 0-1,1 0 1,0 1-1,-1-1 1,1 1-1,0 0 1,-1-1 0,1 1-1,-1 0 1,1 0-1,1 2 1,-1 0 19,-1-1-1,-1 1 1,1 0 0,0 0-1,-1-1 1,1 1 0,-1 0-1,0 0 1,0 0 0,0-1-1,0 1 1,0 0 0,-1 0-1,-1 5 1,-1 6 190,-2 0 0,0-1 0,0 1 0,-1-1 0,-1 0 1,-11 17-1,8-14 118,0 0 0,2 1 1,-7 19-1,15-36-323,-1 1 1,1-1-1,0 1 0,0-1 1,0 1-1,0-1 0,0 1 1,0 0-1,0-1 0,0 1 1,0-1-1,0 1 1,1-1-1,-1 1 0,0-1 1,0 1-1,0-1 0,1 1 1,-1-1-1,0 1 0,1-1 1,-1 1-1,0-1 0,1 0 1,-1 1-1,0-1 1,1 0-1,-1 1 0,1-1 1,-1 0-1,1 1 0,-1-1 1,1 0-1,-1 0 0,1 0 1,-1 1-1,1-1 0,-1 0 1,1 0-1,-1 0 1,1 0-1,0 0 0,-1 0 1,1 0-1,-1 0 0,1 0 1,-1 0-1,1 0 0,-1-1 1,1 1-1,-1 0 0,1 0 1,0-1-1,34-9-1915,-30 7 1265,0 0 0,0 0 0,0 0 0,-1-1 0,1 0 0,5-6 0,18-35-7631,-12 5-2334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29.981"/>
    </inkml:context>
    <inkml:brush xml:id="br0">
      <inkml:brushProperty name="width" value="0.025" units="cm"/>
      <inkml:brushProperty name="height" value="0.025" units="cm"/>
    </inkml:brush>
  </inkml:definitions>
  <inkml:trace contextRef="#ctx0" brushRef="#br0">0 113 13036,'0'0'8430,"8"2"-7096,4 2-1036,-1-2 0,1 1 0,0-1 1,0-1-1,0 0 0,0-1 0,0 0 0,20-3 0,-26 2-285,0 0 0,0-1 1,0 0-1,0 0 0,0 0 0,0 0 0,-1-1 1,1 0-1,-1 0 0,0-1 0,0 0 0,0 1 1,0-2-1,-1 1 0,1 0 0,-1-1 0,0 0 1,-1 0-1,7-11 0,-9 15-6,0 0-1,-1-1 1,1 1 0,0-1 0,-1 1-1,1-1 1,-1 1 0,1-1 0,-1 1-1,0-1 1,0 0 0,0 1-1,0-1 1,0 1 0,0-1 0,0 0-1,0 1 1,0-1 0,-1 1-1,0-4 1,0 4-5,0 0 0,0 0 1,0 0-1,0 0 0,0 0 0,0 1 0,0-1 0,0 0 0,0 0 1,0 1-1,-1-1 0,1 1 0,0-1 0,-1 1 0,1-1 0,0 1 1,-1 0-1,1 0 0,-2-1 0,-2 1-8,1 0 1,-1 0-1,0 0 1,1 1-1,-1-1 1,0 1-1,1 1 1,-1-1-1,1 0 1,-1 1-1,1 0 1,-8 4-1,3 1 84,1 1 0,0 0 0,0 0 0,1 0 0,0 1 0,1 0 0,-1 0 0,-6 16 0,9-18 44,1-1 0,0 1 1,0 1-1,1-1 0,0 0 0,0 1 0,1-1 1,0 1-1,0-1 0,1 1 0,0 0 1,0-1-1,2 11 0,-1-15-132,1-1 0,-1 0 0,0 0 1,1 0-1,-1 0 0,1 0 0,0 0 0,0-1 0,0 1 0,0 0 0,0-1 0,0 0 1,0 1-1,0-1 0,0 0 0,1 0 0,-1 0 0,0 0 0,1-1 0,-1 1 1,1-1-1,-1 1 0,1-1 0,-1 0 0,1 0 0,4 0 0,7 0-478,0 0-1,1-1 1,17-4-1,-18 2-498,-1-1-1,1-1 1,-1-1-1,0 1 0,-1-2 1,0 0-1,0-1 1,19-15-1,12-15-4548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30.469"/>
    </inkml:context>
    <inkml:brush xml:id="br0">
      <inkml:brushProperty name="width" value="0.025" units="cm"/>
      <inkml:brushProperty name="height" value="0.025" units="cm"/>
    </inkml:brush>
  </inkml:definitions>
  <inkml:trace contextRef="#ctx0" brushRef="#br0">127 0 12492,'0'0'7698,"0"12"-6214,0-2-1226,1 20 661,-1-1 0,-1 0 0,-8 38 0,-50 130 1092,6-25-1385,48-130-562,5-41-118,0 0 1,0-1-1,0 1 0,0 0 0,0 0 0,1-1 1,-1 1-1,0 0 0,1-1 0,-1 1 0,0 0 0,1-1 1,-1 1-1,1-1 0,-1 1 0,1 0 0,-1-1 1,1 1-1,0-1 0,-1 0 0,1 1 0,-1-1 1,1 1-1,0-1 0,-1 0 0,1 1 0,0-1 1,0 0-1,-1 0 0,1 0 0,0 0 0,0 0 1,-1 1-1,1-1 0,0 0 0,0-1 0,-1 1 1,1 0-1,0 0 0,0 0 0,-1 0 0,1-1 1,0 1-1,-1 0 0,1 0 0,0-1 0,-1 1 1,1-1-1,1 0 0,3-2-904,1 0 0,-1-1 0,0 1 0,0-1 0,0 0 0,0-1 0,-1 1 0,6-8 0,11-12-5021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30.845"/>
    </inkml:context>
    <inkml:brush xml:id="br0">
      <inkml:brushProperty name="width" value="0.025" units="cm"/>
      <inkml:brushProperty name="height" value="0.025" units="cm"/>
    </inkml:brush>
  </inkml:definitions>
  <inkml:trace contextRef="#ctx0" brushRef="#br0">117 233 13068,'0'0'7549,"-9"1"-6748,4-1-632,0 1 1,0 0 0,0 1-1,0-1 1,1 1 0,-1 0 0,1 0-1,-1 1 1,1-1 0,0 1-1,0 0 1,0 0 0,0 0 0,0 0-1,1 1 1,-1 0 0,1 0-1,0 0 1,0 0 0,1 0 0,-1 0-1,1 1 1,-3 8 0,3-9-15,0 1 0,0-1 0,0 1 0,1 0 0,0-1-1,0 1 1,0 0 0,1 0 0,0 0 0,0 0 0,0 0 0,1 7 0,-1-11-129,1 0 0,-1 0 0,1 0 0,-1 0 0,0 0-1,1 0 1,0 0 0,-1 0 0,1 0 0,0-1 0,-1 1 0,1 0 0,0 0 0,0-1-1,0 1 1,0 0 0,0-1 0,-1 1 0,1-1 0,0 1 0,0-1 0,2 1 0,0-1-12,1 0 1,-1 0 0,0 0 0,0 0-1,0 0 1,0-1 0,0 1-1,0-1 1,0 0 0,0 0 0,5-2-1,5-3 8,0-1 0,-1 0 0,0-1-1,0-1 1,-1 0 0,19-18-1,54-70-194,-63 70 116,26-44 0,-42 61 38,1 0 1,-2 0-1,1 0 0,-1-1 0,-1 0 0,0 0 1,0 0-1,1-15 0,-4 25 19,0 1 0,0-1 0,0 1-1,0 0 1,0-1 0,0 1 0,0-1 0,0 1-1,0 0 1,0-1 0,0 1 0,0-1 0,0 1 0,0 0-1,-1-1 1,1 1 0,0-1 0,0 1 0,0 0-1,-1-1 1,1 1 0,0 0 0,0-1 0,-1 1 0,1 0-1,0 0 1,-1-1 0,1 1 0,0 0 0,-1 0-1,1-1 1,0 1 0,-1 0 0,1 0 0,0 0 0,-1 0-1,1 0 1,-1-1 0,1 1 0,-1 0 0,1 0-1,0 0 1,-1 0 0,1 0 0,-1 0 0,1 0 0,0 1-1,-1-1 1,1 0 0,-1 0 0,1 0 0,0 0 0,-1 0-1,0 1 1,-21 12-17,12-5 83,1 1 0,0 0 0,1 1-1,0 0 1,0 0 0,1 1 0,0 0 0,1 0-1,1 0 1,-1 1 0,2 0 0,0 0-1,0 0 1,1 0 0,1 1 0,0 0-1,0-1 1,1 1 0,1 0 0,0-1-1,3 18 1,-2-25-84,1 0 0,0 0 0,0 0 0,0 0 0,1 0-1,0 0 1,-1-1 0,2 1 0,-1-1 0,0 0 0,1 0 0,0 0 0,0 0-1,0-1 1,0 0 0,8 5 0,-8-5-528,1-1 1,0 1-1,0-1 0,1 0 0,-1 0 1,0-1-1,1 1 0,-1-1 0,10 1 1,14-2-5819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32.683"/>
    </inkml:context>
    <inkml:brush xml:id="br0">
      <inkml:brushProperty name="width" value="0.025" units="cm"/>
      <inkml:brushProperty name="height" value="0.025" units="cm"/>
    </inkml:brush>
  </inkml:definitions>
  <inkml:trace contextRef="#ctx0" brushRef="#br0">160 0 13805,'-2'3'838,"-5"9"-255,1 1 0,0 0 0,1 0 0,0 1 0,1 0 0,1-1 0,-3 20 0,2 6 867,0 58 1,3-95-1384,1 1 1,0 0 0,0 0 0,0 0-1,1 0 1,-1 0 0,1-1 0,-1 1-1,1 0 1,0 0 0,0-1 0,0 1-1,0 0 1,1-1 0,-1 1 0,1-1-1,-1 0 1,1 0 0,0 1-1,0-1 1,0 0 0,0 0 0,1-1-1,-1 1 1,0 0 0,1-1 0,-1 1-1,5 1 1,3-1-32,0 0 0,0 0 0,1-1-1,-1 0 1,0 0 0,17-3 0,30 4 39,-56-2-42,0 0 0,0 1 0,0-1 0,0 1 0,0-1 0,-1 1 0,1 0-1,0-1 1,0 1 0,0 0 0,-1 0 0,1-1 0,0 1 0,-1 0 0,1 0 0,0 0 0,-1 0 0,1 0 0,-1 0 0,0 0 0,1 0 0,-1 0 0,0 0 0,0 0 0,1 0 0,-1 0 0,0 0 0,0 0 0,0 0 0,0 0-1,0 0 1,-1 0 0,1 0 0,0 0 0,0 1 0,-1 0 0,0 2 142,0 0 0,0 0 0,0-1 0,0 1 0,-1 0-1,1-1 1,-1 1 0,0-1 0,-3 4 0,-2 0-3,0-2 1,-1 1-1,0-1 0,0 0 0,0-1 1,-1 0-1,1 0 0,-1-1 0,0 0 1,0 0-1,0-1 0,0 0 1,0-1-1,-1 0 0,-9 0 0,12-1-155,0 1-1,1-1 1,-1 0-1,0-1 0,1 0 1,-1 0-1,0 0 1,1-1-1,-1 0 1,1 0-1,0-1 0,0 0 1,0 0-1,0 0 1,0-1-1,1 1 0,-1-1 1,1-1-1,0 1 1,0-1-1,-5-7 1,9 11-152,0 1 0,1-1 0,-1 0 0,1 0 0,-1 0 1,1 0-1,-1 0 0,1 0 0,-1 0 0,1 0 0,0 0 1,0 0-1,-1 0 0,1 0 0,0 0 0,0 0 0,0 0 1,0 0-1,0 0 0,0 0 0,1 0 0,-1 0 0,0 0 1,0 0-1,1 0 0,-1 0 0,1 0 0,-1 0 0,1 0 1,-1 1-1,1-1 0,-1 0 0,1 0 0,0 0 0,0 1 1,-1-1-1,1 0 0,0 1 0,0-1 0,0 0 0,0 1 1,0-1-1,-1 1 0,1 0 0,1-1 0,6-2-1748,1 1 0,-1 0-1,0 0 1,15-1 0,-8 1-1476,20-4-5813</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33.547"/>
    </inkml:context>
    <inkml:brush xml:id="br0">
      <inkml:brushProperty name="width" value="0.025" units="cm"/>
      <inkml:brushProperty name="height" value="0.025" units="cm"/>
    </inkml:brush>
  </inkml:definitions>
  <inkml:trace contextRef="#ctx0" brushRef="#br0">12 152 3748,'0'0'10564,"-3"-8"-7756,2 6-2675,-1 1-1,2-1 1,-1 0-1,0 0 1,0 0-1,1 0 1,-1-1-1,1 1 1,-1 0-1,1 0 1,0 0-1,0 0 1,0 0-1,0-1 1,0 1-1,1 0 1,-1 0-1,1 0 1,-1 0-1,2-3 1,0 2 1,0 0 0,1 0 0,-1 1 0,1-1 0,0 1 0,0-1 0,0 1 1,0 0-1,0 0 0,1 0 0,-1 1 0,0-1 0,1 1 0,6-2 0,4-2 287,0 1 0,1 1-1,17-1 1,-26 3-303,0 0 0,1 1 0,-1 0-1,1 0 1,-1 1 0,1 0 0,-1 0 0,1 0 0,11 5-1,-17-5-110,1 0-1,0 0 1,-1 1-1,1-1 1,0 0-1,-1 1 1,0-1-1,1 1 0,-1 0 1,0-1-1,0 1 1,0 0-1,0 0 1,0-1-1,0 1 1,0 0-1,-1 0 1,1 0-1,-1 0 0,1 0 1,-1 0-1,0 1 1,0-1-1,0 0 1,0 0-1,0 0 1,0 0-1,0 0 0,-1 0 1,1 0-1,-2 3 1,-3 9 81,0-1 0,0-1-1,-12 22 1,9-19 6,4-8-42,1-3 70,1 1-1,-1 0 1,1 0-1,0 0 0,0 0 1,0 1-1,1-1 1,0 0-1,0 1 0,0 10 1,1-15-107,1-1 0,-1 1 1,1-1-1,-1 1 0,1-1 0,-1 1 1,1-1-1,-1 0 0,1 1 1,-1-1-1,1 0 0,0 1 1,-1-1-1,1 0 0,-1 0 0,1 1 1,0-1-1,-1 0 0,1 0 1,0 0-1,-1 0 0,1 0 1,0 0-1,-1 0 0,1 0 0,0 0 1,-1 0-1,2-1 0,21-3 134,-11-1-142,-1-1 0,0 1-1,0-2 1,-1 0 0,0 0 0,0-1-1,-1 0 1,1 0 0,14-20-1,-12 14-105,-1-1 0,0-1 0,-1 0-1,-1 0 1,15-35 0,-19 28-126,-5 22 220,0 1 0,0 0 0,0 0 0,0 0 0,0 0 0,0 0 0,-1-1 0,1 1 0,0 0 0,0 0 0,0 0 0,0 0 0,0 0 0,0 0 0,0-1 0,0 1 0,-1 0 0,1 0 0,0 0 0,0 0 0,0 0 0,0 0 0,0 0 0,-1 0 0,1 0 0,0 0 0,0 0 0,0 0 0,0 0-1,0 0 1,-1 0 0,1 0 0,0 0 0,0 0 0,0 0 0,0 0 0,-1 0 0,1 0 0,0 0 0,0 0 0,0 0 0,0 0 0,0 0 0,-1 0 0,1 0 0,0 0 0,0 0 0,0 0 0,0 1 0,0-1 0,0 0 0,0 0 0,-1 0 0,1 0 0,0 0 0,0 1 0,-3 1-16,0 1 0,1 0 0,-1 0 0,1 1 0,-1-1 1,1 1-1,-3 6 0,-2 6 69,2 0-1,0 1 1,-4 23 0,7-31 21,1-1 0,0 0 0,1 0 0,0 0 0,0 0 0,0 1 0,1-1 0,1 0 0,2 9 0,-4-15-48,1 0 1,0-1-1,0 1 1,0-1-1,0 1 1,0-1 0,0 1-1,0-1 1,0 0-1,0 0 1,1 1-1,-1-1 1,1 0 0,-1 0-1,1 0 1,-1 0-1,1-1 1,-1 1-1,1 0 1,3 0-1,-1 0 16,0 0 0,0-1 0,1 0-1,-1 1 1,0-2 0,1 1 0,-1 0-1,6-2 1,1-1 9,0 0-1,0-1 1,0 0-1,-1 0 1,18-11 0,-15 6-109,-1-1 1,1 1-1,-2-2 0,0 0 1,0 0-1,-1-1 1,0 0-1,-1-1 1,-1 0-1,0 0 1,0-1-1,-2 0 1,9-23-1,-15 32 33,-6 15-45,-7 20-39,9-16 160,1 1 0,1-1 0,0 0 0,1 1 0,1-1 0,1 16 0,-1-27-34,0 0-1,1-1 1,-1 1-1,1 0 1,0 0 0,0 0-1,0-1 1,0 1 0,0-1-1,0 1 1,1-1-1,-1 1 1,1-1 0,0 0-1,0 0 1,-1 1 0,1-1-1,1-1 1,-1 1-1,0 0 1,0 0 0,1-1-1,-1 0 1,1 1 0,0-1-1,-1 0 1,1 0-1,0 0 1,-1-1 0,1 1-1,0 0 1,0-1-1,0 0 1,-1 0 0,1 0-1,0 0 1,3-1 0,-1 0 42,-1 0 0,0 0 0,1-1 0,-1 0 0,0 0 0,0 0 0,0 0 0,-1-1 0,1 1 0,0-1 0,-1 0 0,0 0 0,1 0 0,-1-1 0,-1 1 0,1-1 1,0 0-1,-1 1 0,0-1 0,3-6 0,2-5 176,0 1 0,-1-1 0,-1-1 0,6-21-1,-9 26-96,-1-1-1,1 0 1,-2-21-1,0 30-168,0 0 0,-1 1 1,1-1-1,-1 0 0,1 1 0,-1-1 1,0 1-1,0-1 0,0 1 0,-2-4 1,2 5-37,1 1 0,-1-1 1,0 0-1,0 1 1,1-1-1,-1 1 0,0-1 1,0 1-1,1-1 0,-1 1 1,0-1-1,0 1 1,0 0-1,0 0 0,0-1 1,0 1-1,0 0 0,1 0 1,-1 0-1,0 0 1,0 0-1,0 0 0,0 0 1,0 0-1,0 0 0,0 1 1,0-1-1,0 0 1,0 1-1,-1 0-437,1 0 1,0 1 0,0-1-1,0 0 1,0 1-1,0-1 1,0 1-1,0 0 1,1-1 0,-1 1-1,1-1 1,-1 1-1,1 0 1,-1-1-1,1 1 1,0 0-1,0 0 1,0-1 0,0 1-1,0 2 1,0-2-560,0 15-7644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7.126"/>
    </inkml:context>
    <inkml:brush xml:id="br0">
      <inkml:brushProperty name="width" value="0.025" units="cm"/>
      <inkml:brushProperty name="height" value="0.025" units="cm"/>
    </inkml:brush>
  </inkml:definitions>
  <inkml:trace contextRef="#ctx0" brushRef="#br0">107 171 5285,'0'0'20515,"-6"-5"-20296,5 4-217,0 0-1,0 0 1,0 0-1,0 0 0,0 0 1,0 0-1,0 0 1,0 1-1,0-1 0,-1 0 1,1 1-1,0-1 1,-1 1-1,1-1 0,0 1 1,-1 0-1,1-1 1,0 1-1,-1 0 0,1 0 1,-1 0-1,1 0 1,0 0-1,-1 0 0,1 0 1,0 1-1,-1-1 1,1 1-1,-1-1 0,-1 2 1,-1 1-13,0 2 0,0-1 1,1 0-1,-1 1 0,1 0 0,0-1 0,1 1 1,-5 10-1,3-8 3,0 0 1,1 1-1,0-1 1,0 1-1,1-1 1,0 1-1,0 0 0,1 0 1,0 0-1,0 0 1,2 16-1,-1-23 8,0 0-1,1 0 0,-1 0 1,1-1-1,-1 1 0,1 0 1,-1 0-1,1-1 0,0 1 1,-1 0-1,1-1 0,0 1 1,0-1-1,0 1 0,-1-1 1,1 1-1,0-1 0,0 1 1,0-1-1,0 0 1,0 0-1,0 1 0,-1-1 1,1 0-1,0 0 0,0 0 1,0 0-1,0 0 0,0 0 1,0 0-1,0 0 0,1-1 1,32-7 213,-20 1-177,-1 0 1,0-1-1,0-1 0,0 0 0,-1 0 0,-1-1 0,20-22 0,-14 12-84,-1-1 0,0 0 0,22-43-1,-33 55 134,0-1 0,-1 1 0,0-1 0,-1 1 0,0-1-1,0 0 1,-1 0 0,2-16 0,-18 40 986,-4 14-1229,2 4 143,1 1 0,-14 45 0,25-63-3,-1 0 0,2 1 0,0-1 1,1 1-1,1-1 0,0 1 1,3 29-1,-2-43-158,1-1 0,-1 0 1,0 0-1,1 0 0,-1 0 1,1 1-1,-1-1 0,1 0 0,0 0 1,-1 0-1,1 0 0,0 0 1,0-1-1,0 1 0,0 0 1,0 0-1,0 0 0,0-1 0,0 1 1,0-1-1,2 2 0,-2-2-150,-1 0 1,1 0-1,0 0 0,-1 1 0,1-1 0,0 0 1,0 0-1,-1-1 0,1 1 0,0 0 0,-1 0 0,1 0 1,0 0-1,0-1 0,-1 1 0,1 0 0,0-1 1,-1 1-1,1 0 0,-1-1 0,1 1 0,-1-1 0,1 1 1,0-1-1,-1 1 0,1-1 0,8-15-8931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33.891"/>
    </inkml:context>
    <inkml:brush xml:id="br0">
      <inkml:brushProperty name="width" value="0.025" units="cm"/>
      <inkml:brushProperty name="height" value="0.025" units="cm"/>
    </inkml:brush>
  </inkml:definitions>
  <inkml:trace contextRef="#ctx0" brushRef="#br0">0 0 19763,'0'0'9641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34.753"/>
    </inkml:context>
    <inkml:brush xml:id="br0">
      <inkml:brushProperty name="width" value="0.025" units="cm"/>
      <inkml:brushProperty name="height" value="0.025" units="cm"/>
    </inkml:brush>
  </inkml:definitions>
  <inkml:trace contextRef="#ctx0" brushRef="#br0">1 1 11018,'0'0'11483,"1"9"-10677,-2 153 2835,1-160-3617,0 0 0,0-1 0,0 1-1,0 0 1,1 0 0,-1 0 0,1 0 0,-1-1-1,1 1 1,-1 0 0,1-1 0,0 1 0,0 0 0,0-1-1,0 1 1,0-1 0,0 1 0,1-1 0,-1 0-1,0 1 1,1-1 0,-1 0 0,1 0 0,-1 0 0,1 0-1,-1 0 1,1-1 0,0 1 0,-1 0 0,1-1-1,0 1 1,0-1 0,0 1 0,-1-1 0,1 0-1,0 0 1,0 0 0,0 0 0,0 0 0,-1 0 0,1-1-1,0 1 1,2-1 0,5-1 16,0 0 1,-1 0 0,1 0-1,0-1 1,-1-1-1,0 0 1,14-8-1,17-23 20,-32 28-41,0 0 0,1 0 0,-1 1 0,10-6 0,-16 12-21,-1 0 0,1 0 1,-1 0-1,0 0 0,1 0 0,-1 0 0,1 0 1,-1 0-1,0 0 0,1 0 0,-1 1 1,1-1-1,-1 0 0,0 0 0,1 0 0,-1 1 1,0-1-1,0 0 0,1 0 0,-1 1 1,0-1-1,1 0 0,-1 0 0,0 1 0,0-1 1,0 0-1,1 1 0,-1-1 0,0 1 1,0-1-1,0 0 0,0 1 0,0-1 0,1 0 1,-1 1-1,0-1 0,0 1 0,0-1 1,0 0-1,0 1 0,0-1 0,-1 1 0,1-1 1,0 0-1,0 1 0,1 25 43,-1-24-27,0 4-1,0 0-1,0 0 0,1 0 1,0 0-1,0 0 0,0-1 1,1 1-1,-1 0 1,2-1-1,2 7 0,-4-11 3,0 1-1,0-1 1,0 1-1,1-1 1,-1 0-1,1 1 1,-1-1-1,1 0 0,-1 0 1,1 0-1,0 0 1,0 0-1,-1-1 1,1 1-1,0 0 1,0-1-1,0 1 1,0-1-1,0 0 1,0 0-1,-1 0 0,1 0 1,0 0-1,0 0 1,0 0-1,0 0 1,0-1-1,0 1 1,0-1-1,-1 0 1,1 1-1,0-1 1,0 0-1,-1 0 0,3-1 1,10-7-22,0-1 0,-1-1 0,0 1 0,0-2 0,-1 0 0,-1-1 0,0 0 0,-1 0 0,9-16 0,-54 132-1525,31-98 347,3-15-12065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35.095"/>
    </inkml:context>
    <inkml:brush xml:id="br0">
      <inkml:brushProperty name="width" value="0.025" units="cm"/>
      <inkml:brushProperty name="height" value="0.025" units="cm"/>
    </inkml:brush>
  </inkml:definitions>
  <inkml:trace contextRef="#ctx0" brushRef="#br0">1 1 8264,'0'0'12876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35.423"/>
    </inkml:context>
    <inkml:brush xml:id="br0">
      <inkml:brushProperty name="width" value="0.025" units="cm"/>
      <inkml:brushProperty name="height" value="0.025" units="cm"/>
    </inkml:brush>
  </inkml:definitions>
  <inkml:trace contextRef="#ctx0" brushRef="#br0">262 1 17360,'0'0'7853,"-11"9"-7682,-30 26 685,-43 47-1,64-60-209,0 0-1,2 2 0,1 0 1,-19 35-1,33-55-594,1 0-1,1 1 1,-1-1-1,1 0 1,-1 0-1,1 1 1,0-1 0,1 1-1,-1-1 1,1 1-1,0-1 1,1 8 0,-1-10-44,1 0 1,0 0 0,-1 0 0,1 0-1,0 0 1,0 0 0,0 0 0,1-1 0,-1 1-1,0 0 1,1-1 0,-1 1 0,1-1 0,-1 1-1,1-1 1,0 0 0,-1 0 0,1 0-1,0 0 1,0 0 0,0 0 0,0 0 0,0-1-1,0 1 1,0-1 0,0 1 0,3-1 0,15 3-39,1-1 0,0-1 1,0 0-1,0-2 0,0-1 1,0 0-1,0-2 0,22-6 1,-26 5-510,-1 0 1,0-2-1,-1 0 1,0 0 0,0-1-1,17-13 1,-30 20 140,0-1 0,0 1 1,0-1-1,0 0 0,0 0 1,-1 0-1,1 0 0,-1 0 1,1 0-1,1-3 0,1-16-6650,-4 8-526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35.780"/>
    </inkml:context>
    <inkml:brush xml:id="br0">
      <inkml:brushProperty name="width" value="0.025" units="cm"/>
      <inkml:brushProperty name="height" value="0.025" units="cm"/>
    </inkml:brush>
  </inkml:definitions>
  <inkml:trace contextRef="#ctx0" brushRef="#br0">98 0 12524,'0'0'2514,"-8"0"1,-19 1 262,58 0 800,64 1-974,59-3-1990,123 3-2704,-247 3-1256,-26 0-2825</inkml:trace>
  <inkml:trace contextRef="#ctx0" brushRef="#br0" timeOffset="1">0 178 15791,'0'0'5445,"81"-20"-4356,-12 3-96,12-2-128,10 3-481,3 2-192,-3 2-160,-11 2-320,-2 1-1762,-13-3-3491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56.122"/>
    </inkml:context>
    <inkml:brush xml:id="br0">
      <inkml:brushProperty name="width" value="0.025" units="cm"/>
      <inkml:brushProperty name="height" value="0.025" units="cm"/>
    </inkml:brush>
  </inkml:definitions>
  <inkml:trace contextRef="#ctx0" brushRef="#br0">1 29 7751,'0'0'12973,"44"2"-12012,-7-3-97,6-3-447,10-2-321,-1-2-32,2 2-32,-7 2 0,-7 3-416,-11 1-737,-16 0-1122,-18 5-7109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56.485"/>
    </inkml:context>
    <inkml:brush xml:id="br0">
      <inkml:brushProperty name="width" value="0.025" units="cm"/>
      <inkml:brushProperty name="height" value="0.025" units="cm"/>
    </inkml:brush>
  </inkml:definitions>
  <inkml:trace contextRef="#ctx0" brushRef="#br0">0 44 13453,'0'0'5957,"56"10"-4003,-9-10-512,7-5-674,4-5-543,6 0-161,-1 2-193,-5 2-992,-9 1-864,-8 1-1731,-15-1-2978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56.844"/>
    </inkml:context>
    <inkml:brush xml:id="br0">
      <inkml:brushProperty name="width" value="0.025" units="cm"/>
      <inkml:brushProperty name="height" value="0.025" units="cm"/>
    </inkml:brush>
  </inkml:definitions>
  <inkml:trace contextRef="#ctx0" brushRef="#br0">1 17 12460,'7'-3'1158,"4"-1"-696,0 2 0,1-1 0,-1 1 0,0 1 0,1 0 0,-1 0 0,1 1 0,-1 1 0,1 0 0,-1 0 0,19 6 0,-25-6-421,0 1 0,-1-1 1,1 1-1,-1 0 0,0 1 1,1-1-1,-1 1 0,0-1 0,0 1 1,-1 0-1,1 1 0,-1-1 1,1 1-1,-1-1 0,0 1 1,-1 0-1,1 0 0,-1 1 0,1-1 1,-1 0-1,0 1 0,-1-1 1,1 1-1,-1 0 0,0-1 1,0 1-1,-1 0 0,1 0 0,-1 0 1,0 0-1,-1 7 0,-1 1 214,-1-1 0,0 1 0,0-1 0,-2 0 0,1-1 0,-2 1 0,1-1 0,-1 0-1,-1 0 1,-13 16 0,-3 2-1287,-2-1-1,-36 32 1,49-50-3522,6-8-3299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57.536"/>
    </inkml:context>
    <inkml:brush xml:id="br0">
      <inkml:brushProperty name="width" value="0.025" units="cm"/>
      <inkml:brushProperty name="height" value="0.025" units="cm"/>
    </inkml:brush>
  </inkml:definitions>
  <inkml:trace contextRef="#ctx0" brushRef="#br0">1 63 10570,'0'0'2306,"1"-9"283,0 5-2786,4-33 3927,-2 32-1481,-2 26-1390,-3 21 60,1-29-581,0 1 0,1-1 0,0 0 0,1 0 0,4 24 0,-5-36-323,1 0 0,-1 0 0,1 0 0,-1-1-1,1 1 1,0 0 0,-1 0 0,1 0 0,0-1 0,0 1 0,-1 0-1,1-1 1,0 1 0,0 0 0,0-1 0,0 0 0,0 1 0,0-1 0,0 1-1,0-1 1,0 0 0,0 0 0,0 1 0,0-1 0,0 0 0,0 0 0,0 0-1,0 0 1,0 0 0,0-1 0,0 1 0,2-1 0,33-13 332,-22 5-340,-2-2 0,1 1 1,-1-2-1,-1 1 0,0-2 0,0 0 0,-2 0 0,1 0 0,-2-1 0,0-1 0,10-23 1,-27 59-1,-24 76 168,31-90-163,0 1 1,1 0-1,0 0 1,0-1 0,0 1-1,1 0 1,0 0-1,1 0 1,0-1-1,2 13 1,-2-19-96,0 1 0,0-1 0,0 1 0,0-1 0,0 1 0,0-1 0,0 0 0,1 1-1,-1-1 1,0 0 0,1 0 0,-1 0 0,1 0 0,-1 0 0,1-1 0,-1 1 0,1 0 0,0-1 0,-1 1 0,1-1 0,0 1 0,0-1 0,-1 0 0,1 0 0,0 0 0,0 0 0,-1 0 0,1 0 0,0 0-1,2-1 1,0 0-349,1 1-1,-1-1 0,0 0 0,0 0 1,0-1-1,0 1 0,0-1 1,0 0-1,-1 0 0,1 0 0,6-6 1,14-19-5991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57.894"/>
    </inkml:context>
    <inkml:brush xml:id="br0">
      <inkml:brushProperty name="width" value="0.025" units="cm"/>
      <inkml:brushProperty name="height" value="0.025" units="cm"/>
    </inkml:brush>
  </inkml:definitions>
  <inkml:trace contextRef="#ctx0" brushRef="#br0">113 1 15182,'0'0'3668,"-9"6"-1773,0 1-1566,1 0-1,0 1 1,0 0 0,0 0-1,1 1 1,0 0-1,1 0 1,0 0 0,0 1-1,1 0 1,0 0 0,1 1-1,0-1 1,1 1 0,-4 18-1,6-23-302,0 1 0,1-1 0,-1 0 0,1 0 0,0 1 0,1-1 0,2 11 0,-2-15-24,-1 0 1,1 0-1,0 0 0,0 0 1,1-1-1,-1 1 1,0 0-1,1-1 0,-1 1 1,1-1-1,-1 0 1,1 1-1,-1-1 0,1 0 1,0 0-1,0 0 1,0 0-1,0-1 0,-1 1 1,1 0-1,0-1 1,0 1-1,0-1 0,0 0 1,1 1-1,2-1 1,67-1-760,-59 0 386,1 0 1,-1 1 0,1 0-1,-1 1 1,18 4 0,-30-5 398,1 1 1,-1-1-1,1 1 1,-1-1-1,1 1 1,-1-1-1,0 1 1,1 0-1,-1 0 1,0 0-1,0 0 1,0 0-1,0 0 1,0 0-1,0 0 1,0 0-1,0 1 1,0-1-1,0 0 1,0 0 0,-1 1-1,1-1 1,0 1-1,-1-1 1,0 1-1,1-1 1,-1 1-1,0-1 1,0 1-1,1-1 1,-1 1-1,-1-1 1,1 1-1,0-1 1,0 1-1,-1 1 1,0 2 185,0-1 0,0 0 0,-1 0 0,0 0 0,0 0 1,0-1-1,0 1 0,0 0 0,-1-1 0,1 1 0,-7 5 0,2-4-46,0 1-1,0-1 0,-1 0 0,1 0 0,-1-1 0,0 0 1,0-1-1,-1 0 0,1 0 0,-1 0 0,0-1 0,0-1 1,1 1-1,-1-2 0,-16 1 0,24-1-305,0 0 0,0-1 0,-1 1 0,1 0 0,0 0 1,0-1-1,0 1 0,0-1 0,0 1 0,0-1 0,0 1 0,0-1 0,0 0 0,0 1 0,0-1 0,0 0 0,1 0 1,-1 0-1,0 0 0,0 0 0,1 0 0,-1 0 0,1 0 0,-2-1 0,2 0-324,-1 1-1,1 0 1,0-1 0,-1 1-1,1-1 1,0 1 0,0 0-1,0-1 1,0 1 0,0-1-1,0 1 1,1-1 0,-1 1-1,0 0 1,1-1 0,-1 1-1,1 0 1,-1-1 0,2-1-1,11-12-6252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7.739"/>
    </inkml:context>
    <inkml:brush xml:id="br0">
      <inkml:brushProperty name="width" value="0.025" units="cm"/>
      <inkml:brushProperty name="height" value="0.025" units="cm"/>
    </inkml:brush>
  </inkml:definitions>
  <inkml:trace contextRef="#ctx0" brushRef="#br0">91 14 10378,'0'0'11579,"-6"5"-11243,6-5-332,-1 0 19,-1 1 1,1 0-1,-1 0 1,1 0-1,-1 0 1,1 0-1,0 0 1,-1 1-1,1-1 1,0 0 0,0 1-1,0-1 1,-1 3-1,4-3 227,0 0 1,-1 0-1,1 0 1,0-1-1,0 1 1,0 0-1,1-1 1,-1 0-1,0 1 1,0-1-1,0 0 0,0 0 1,0 0-1,0-1 1,4 0-1,33-25 508,-38 21-489,-11 0 312,-13 0 262,19 5-853,0 1 1,-1 0 0,1 0 0,0 1 0,0-1 0,0 1 0,0 0 0,0 0 0,0 0 0,1 1 0,-1-1 0,1 1 0,0 0 0,-1 0 0,1 0 0,1 0 0,-1 0 0,0 1 0,1 0 0,-4 6 0,1-2-15,1 0 0,0 0 1,0 0-1,1 0 0,0 1 0,1-1 1,0 1-1,0 0 0,0 15 0,2-24 18,0 1 0,0 0 0,0 0 0,0 0 0,0 0 1,1 0-1,-1 0 0,0-1 0,1 1 0,-1 0 0,1 0 0,-1 0 0,0-1 0,1 1 0,0 0 0,-1-1 0,1 1 0,-1 0 0,1-1 0,0 1 0,0-1 0,-1 1 0,1-1 0,0 1 0,0-1 0,-1 0 0,3 1 0,32 3 111,-23-5-262,1 0 1,-1-1-1,19-5 1,-29 6-606,7-1-18,-12-11-20329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58.488"/>
    </inkml:context>
    <inkml:brush xml:id="br0">
      <inkml:brushProperty name="width" value="0.025" units="cm"/>
      <inkml:brushProperty name="height" value="0.025" units="cm"/>
    </inkml:brush>
  </inkml:definitions>
  <inkml:trace contextRef="#ctx0" brushRef="#br0">1 134 12011,'0'0'7506,"8"0"-6849,6-1-497,1-1 0,-1 0 0,1-1 0,17-5 0,-27 6 5,1 0-1,0 0 1,-1 0-1,1 0 1,-1-1-1,0 0 0,0 0 1,0 0-1,0-1 1,0 0-1,-1 1 1,1-2-1,-1 1 0,7-10 1,-11 13-145,1 1 0,-1-1 0,1 0 1,-1 1-1,0-1 0,1 0 0,-1 0 0,0 1 1,0-1-1,0 0 0,1 0 0,-1 0 0,0 1 1,0-1-1,0 0 0,0 0 0,0 0 0,0 0 0,-1 1 1,1-1-1,0 0 0,0 0 0,-1 1 0,1-1 1,0 0-1,-1 0 0,1 1 0,0-1 0,-1 0 1,1 1-1,-1-1 0,-1-1 0,0 1 62,0 0-1,0 0 0,0 0 1,-1 0-1,1 1 0,0-1 1,-1 0-1,1 1 1,0 0-1,-1-1 0,-2 1 1,-3 0 76,1 0 0,-1 1 1,1 0-1,-1 0 0,1 0 1,0 1-1,-7 3 0,7-1-145,0 0 0,1 1 0,-1 0 0,1 0 0,1 0 0,-1 1 0,-6 9 0,9-13-7,1 1 0,0 0 0,0 0 0,1 0 0,-1 0 0,1 0 0,-1 0 0,1 0 0,0 0 0,0 0 0,0 1 0,1-1 0,-1 0 0,1 1 0,0-1 0,0 0 0,0 1 0,0-1 0,2 7 0,-2-8 0,1-1-1,0 1 0,0-1 0,1 0 1,-1 1-1,0-1 0,0 0 0,1 0 0,-1 1 1,1-1-1,-1 0 0,1 0 0,-1-1 0,1 1 1,-1 0-1,1 0 0,0-1 0,-1 1 0,1-1 1,0 0-1,0 1 0,3-1 0,46 2 103,-39-3-106,183-17-1305,-193 18 1348,-1 1-1,0-1 0,1 0 0,-1 1 1,0-1-1,0 1 0,1-1 0,-1 1 1,0 0-1,0-1 0,0 1 0,0 0 0,0 0 1,0 0-1,0 0 0,0 0 0,0 0 1,0 0-1,0 0 0,-1 0 0,1 1 0,0-1 1,-1 0-1,1 0 0,-1 1 0,1-1 1,-1 0-1,0 1 0,0-1 0,1 0 1,-1 1-1,0 2 0,0 55 1779,-1-41-1401,1-17-310,5-26 310,-2 0-398,0-1-1,-2-46 1,1-9-725,-2 79 674,1 0 0,0 0 0,-1-1 0,1 1 0,0 0 0,0 0 0,0 0 0,0 0 0,1 0 0,-1 0 0,1 0 0,-1 0 0,1 0 0,0 1 0,-1-1 1,1 1-1,0-1 0,0 1 0,0 0 0,0-1 0,0 1 0,0 0 0,1 1 0,-1-1 0,0 0 0,0 1 0,1-1 0,-1 1 0,0-1 0,1 1 0,-1 0 0,1 0 0,2 1 0,13-1-843,1 0-1,-1 2 1,23 4 0,-27-3-625,30 0-6935,-31-3 1202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58.866"/>
    </inkml:context>
    <inkml:brush xml:id="br0">
      <inkml:brushProperty name="width" value="0.025" units="cm"/>
      <inkml:brushProperty name="height" value="0.025" units="cm"/>
    </inkml:brush>
  </inkml:definitions>
  <inkml:trace contextRef="#ctx0" brushRef="#br0">0 44 12107,'0'0'9193,"68"-28"-8937,-30 27-224,11-1-384,2-3-2018,8-3-4421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2:59.808"/>
    </inkml:context>
    <inkml:brush xml:id="br0">
      <inkml:brushProperty name="width" value="0.025" units="cm"/>
      <inkml:brushProperty name="height" value="0.025" units="cm"/>
    </inkml:brush>
  </inkml:definitions>
  <inkml:trace contextRef="#ctx0" brushRef="#br0">235 80 7143,'0'0'2343,"3"-8"177,-3 8-2450,15-36 3120,-14 35-3017,-1 0-1,1 0 1,-1 1 0,0-1 0,1 0 0,-1 0 0,0 0 0,1 0 0,-1 0 0,0 0-1,0 0 1,0 0 0,0 0 0,0 0 0,0 0 0,0 0 0,0 0 0,-1 0-1,1 0 1,0 0 0,-1 0 0,1 0 0,0 0 0,-1 0 0,1 0 0,-1 0 0,0 0-1,1 0 1,-1 1 0,0-1 0,1 0 0,-1 0 0,0 1 0,0-1 0,1 1-1,-1-1 1,0 1 0,0-1 0,-2 0 0,-3 1-40,-1 0 1,0 0-1,0 1 1,0 0-1,1 0 0,-1 1 1,1 0-1,-1 0 1,1 0-1,0 1 0,0 0 1,0 0-1,0 1 0,0 0 1,1 0-1,-1 0 1,1 0-1,0 1 0,0 0 1,-5 7-1,-3 4 11,0 0-1,1 1 1,1 1-1,1 0 1,-13 28-1,18-34-67,1 0 0,-1 0 0,2 1 0,0-1 0,1 1 0,0 0 0,1 0 0,0 0 0,1 0-1,2 23 1,-1-32-66,0 1-1,0 0 0,1-1 0,0 1 0,-1 0 0,1-1 0,1 0 0,-1 0 0,1 1 0,0-1 0,0-1 1,0 1-1,0 0 0,0-1 0,1 0 0,0 1 0,0-2 0,0 1 0,0 0 0,0-1 0,0 1 1,1-1-1,-1-1 0,1 1 0,-1 0 0,1-1 0,0 0 0,0 0 0,-1-1 0,1 1 0,6-1 1,-7 1-2,1-1 0,-1 0 0,1 0 0,-1 0 0,0 0 0,1-1 0,-1 0 0,1 0 0,-1 0 0,0 0 0,1-1 0,-1 0 0,0 1 0,0-2 0,0 1 0,-1 0 0,1-1 0,0 0 0,3-3 0,-4 2 61,0-1 1,0 1-1,0-1 0,0 0 1,-1 0-1,0 0 1,0-1-1,0 1 0,-1 0 1,0-1-1,0 1 0,0 0 1,0-1-1,-1 0 1,0-5-1,-1 9-41,1-1 0,-1 1 0,0-1 0,1 1 0,-1 0 0,0 0 1,0-1-1,-1 1 0,1 0 0,0 0 0,-1 0 0,1 0 0,-1 1 0,0-1 0,1 0 0,-1 1 0,0-1 0,0 1 0,0-1 0,0 1 1,0 0-1,-1 0 0,1 0 0,-4-1 0,2 0-36,1 1 1,-1-1-1,0 1 0,0 0 1,0 1-1,0-1 0,0 1 1,0-1-1,0 1 0,0 0 1,0 1-1,0-1 1,0 1-1,-7 2 0,10-3 4,0 1 0,0-1 1,0 1-1,1-1 0,-1 1 0,0 0 0,0-1 0,1 1 0,-1 0 0,1 0 0,-1-1 0,0 1 1,1 0-1,0 0 0,-1 0 0,1 0 0,-1 0 0,1 0 0,0 0 0,0 0 0,-1 0 0,1-1 1,0 1-1,0 0 0,0 0 0,0 0 0,0 0 0,0 0 0,1 0 0,-1 0 0,0 0 0,0 0 1,1 0-1,-1 0 0,1 0 0,-1 0 0,1 0 0,-1-1 0,1 1 0,-1 0 0,1 0 0,0-1 1,-1 1-1,1 0 0,0-1 0,-1 1 0,1 0 0,0-1 0,0 1 0,0-1 0,2 1 0,5 2-67,1-1 0,0-1 1,-1 0-1,1 0 0,0 0 0,0-1 0,0-1 0,0 1 0,0-1 0,9-3 0,10-3-1018,47-20 0,-45 16 284,-30 11 824,0-1-1,0 1 1,0 0 0,1 0 0,-1 0 0,0 0 0,0 0-1,0 0 1,1 0 0,-1 0 0,0 0 0,0 0-1,0 0 1,1 0 0,-1 0 0,0 0 0,0 0 0,1 0-1,-1 0 1,0 0 0,0 0 0,0 0 0,1 0-1,-1 0 1,0 0 0,0 0 0,0 0 0,1 0-1,-1 0 1,0 0 0,0 1 0,0-1 0,0 0 0,1 0-1,-1 0 1,0 0 0,0 1 0,0-1 0,0 0-1,0 0 1,1 1 0,-3 11 503,-14 23 130,12-26-395,-2 2-284,2 1 0,-1 0 1,1 0-1,1 0 0,0 1 0,1-1 1,-2 24-1,13-37-6763,1-7-668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0.248"/>
    </inkml:context>
    <inkml:brush xml:id="br0">
      <inkml:brushProperty name="width" value="0.025" units="cm"/>
      <inkml:brushProperty name="height" value="0.025" units="cm"/>
    </inkml:brush>
  </inkml:definitions>
  <inkml:trace contextRef="#ctx0" brushRef="#br0">1 105 9513,'0'0'10239,"9"-2"-8104,38-2-363,42-7-136,-83 10-1622,-1-1 0,1 1 0,-1-1 0,0 0 0,1 0 0,-1-1 0,0 1 0,-1-1 0,1 0 0,0-1 0,-1 1 0,0-1 0,6-5 0,-9 8-8,0 0 0,-1 0 0,1 0 0,0 0 1,0 0-1,0 0 0,-1-1 0,1 1 0,-1 0 0,1 0 0,-1-1 1,1 1-1,-1 0 0,0 0 0,1-1 0,-1 1 0,0 0 0,0-1 1,0 1-1,0 0 0,0-1 0,0 1 0,-1-3 0,0 3 21,0 0-1,0 0 1,0 0-1,0 0 1,0 0-1,0 0 1,0 0-1,0 1 1,0-1-1,0 0 1,-1 1-1,1-1 1,0 1-1,0-1 1,-1 1-1,1-1 1,0 1-1,-3 0 1,-1-1 27,0 0 0,-1 1 0,1 0 1,0 0-1,0 1 0,0-1 1,0 1-1,0 0 0,0 0 1,0 1-1,-8 3 0,6 0 7,0 0-1,0 0 0,0 1 1,0 0-1,1 0 0,0 0 1,0 1-1,1 0 0,0 0 1,0 1-1,0-1 1,1 1-1,0 0 0,1 0 1,0 1-1,0-1 0,1 1 1,0-1-1,0 1 0,1 0 1,0 0-1,1 12 0,1-19-79,-1 0 0,1 0 0,0 0 0,0 0 0,0 0 0,1 0 0,-1 0-1,0 0 1,1 0 0,-1 0 0,1-1 0,0 1 0,-1-1 0,1 1 0,0-1 0,0 0-1,0 0 1,0 1 0,0-1 0,0-1 0,1 1 0,-1 0 0,0 0 0,0-1 0,0 1-1,1-1 1,-1 0 0,4 0 0,7 1-1245,0 0 0,0-1 0,23-4 0,2-6-5788,0-8-6898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0.748"/>
    </inkml:context>
    <inkml:brush xml:id="br0">
      <inkml:brushProperty name="width" value="0.025" units="cm"/>
      <inkml:brushProperty name="height" value="0.025" units="cm"/>
    </inkml:brush>
  </inkml:definitions>
  <inkml:trace contextRef="#ctx0" brushRef="#br0">43 1 6118,'0'0'16052,"-1"11"-15048,-6 33-153,-25 208 3742,29-203-5620,5 72 0,2-113-3132,5-11-3635,1-12-987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1.166"/>
    </inkml:context>
    <inkml:brush xml:id="br0">
      <inkml:brushProperty name="width" value="0.025" units="cm"/>
      <inkml:brushProperty name="height" value="0.025" units="cm"/>
    </inkml:brush>
  </inkml:definitions>
  <inkml:trace contextRef="#ctx0" brushRef="#br0">10 188 5061,'0'0'15353,"-1"4"-15236,-1 13 52,-1-1 663,1 1 0,1-1 0,0 1 1,3 25-1,-2-41-787,0 0 0,1 0 0,-1 0 0,0-1 0,1 1 0,-1 0 0,1 0 0,-1 0 0,1 0 0,-1-1 0,1 1 0,-1 0 0,1 0 0,0-1 0,-1 1 0,1-1 0,0 1 0,0-1 0,0 1 0,-1-1 0,1 1 0,0-1 0,0 1 0,0-1 0,0 0 0,0 0 0,0 1 0,0-1 0,0 0 0,-1 0-1,1 0 1,0 0 0,0 0 0,0 0 0,0 0 0,0-1 0,0 1 0,0 0 0,0 0 0,0-1 0,0 1 0,-1-1 0,1 1 0,0 0 0,0-1 0,0 0 0,0 0 0,40-26 705,-19 8-747,-2-1 1,0 0-1,-1-2 0,-1 0 0,-1-1 0,-1-1 1,-1-1-1,-1 0 0,14-37 0,-21 25-35,-7 36 28,0 1-1,-1 0 0,1 0 1,0 0-1,-1 0 0,1-1 1,-1 1-1,1 0 0,0 0 1,-1 0-1,1 0 0,-1 0 1,1 0-1,0 0 1,-1 0-1,1 0 0,-1 0 1,1 0-1,-1 0 0,1 0 1,0 1-1,-1-1 0,1 0 1,0 0-1,-1 0 0,1 0 1,-1 1-1,1-1 0,0 0 1,-1 1-1,-4 4 17,-1 0-1,1 1 1,1 0 0,-1 0-1,1 0 1,0 0 0,1 0-1,-1 1 1,1 0 0,-4 14-1,0 0 254,2 0 1,-5 34-1,9-51-210,1 1 1,-1-1-1,1 1 1,0 0-1,1-1 1,-1 1-1,1 0 0,0-1 1,0 1-1,0-1 1,0 0-1,1 1 1,0-1-1,0 0 1,0 0-1,0 0 1,1 0-1,0 0 1,-1-1-1,1 1 1,1-1-1,-1 1 0,0-1 1,7 4-1,-4-3-257,0-1 0,1 1 0,-1-1 0,1 0-1,0-1 1,9 3 0,48 3-6987,-33-8-3573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2.524"/>
    </inkml:context>
    <inkml:brush xml:id="br0">
      <inkml:brushProperty name="width" value="0.025" units="cm"/>
      <inkml:brushProperty name="height" value="0.025" units="cm"/>
    </inkml:brush>
  </inkml:definitions>
  <inkml:trace contextRef="#ctx0" brushRef="#br0">142 53 1954,'0'0'12129,"-2"-7"-10405,-2-2-949,-2-9-86,4-1 4274,-30 20-3948,-25 11-632,55-12-429,0 0 0,0 1 1,0-1-1,0 1 0,1 0 1,-1 0-1,0 0 1,0 0-1,0 0 0,1 0 1,-1 0-1,0 0 0,1 1 1,-1-1-1,1 1 0,0-1 1,-1 1-1,1-1 0,0 1 1,0 0-1,0 0 1,0 0-1,0-1 0,0 5 1,1-6-61,0 1 0,0-1 0,0 0 0,0 0 0,0 1 0,0-1 0,0 0 0,0 0 0,0 0 0,0 1 0,0-1 0,1 0 0,-1 0 0,0 0 0,0 1 0,0-1 0,0 0 0,1 0 0,-1 0 0,0 0 0,0 1 0,0-1 0,1 0 0,-1 0 0,0 0 0,0 0 0,0 0 1,1 0-1,-1 0 0,0 0 0,0 0 0,1 0 0,-1 0 0,0 1 0,0-2 0,1 1 0,-1 0 0,0 0 0,0 0 0,1 0 0,-1 0 0,0 0 0,1 0 0,2 0-1040,11 0-4806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4.023"/>
    </inkml:context>
    <inkml:brush xml:id="br0">
      <inkml:brushProperty name="width" value="0.025" units="cm"/>
      <inkml:brushProperty name="height" value="0.025" units="cm"/>
    </inkml:brush>
  </inkml:definitions>
  <inkml:trace contextRef="#ctx0" brushRef="#br0">1 81 10794,'0'0'7800,"2"-8"-5964,0 3-1719,-1 1 1,1 0-1,0 0 1,0 1-1,1-1 1,-1 0-1,1 1 1,0-1-1,0 1 0,0 0 1,0 0-1,0 0 1,1 0-1,-1 1 1,1-1-1,0 1 1,0 0-1,0 0 0,0 0 1,0 1-1,0-1 1,1 1-1,-1 0 1,0 0-1,9 0 1,-9 0-112,0 0 0,0 1 0,0-1 0,0 1 0,0 0 0,0 0 1,0 1-1,0-1 0,0 1 0,0 0 0,4 1 0,-7-1-12,0 0 0,0 0 0,0 0 0,1 0 0,-1 0 0,-1 0 0,1 1 0,0-1 0,0 0 0,0 1 0,-1-1 0,1 0 0,0 1 0,-1-1 0,0 1 0,1-1 0,-1 1 0,0-1 0,0 1 0,0-1 0,0 1 0,0-1 0,0 1 0,0-1 0,0 1 0,0 0 0,-1-1 0,1 0 0,-1 1 0,-1 2 0,-1 7 14,-1 0 0,-1-1 0,0 0 0,0 1 0,-13 15 0,12-17-4,0-1-1,1 1 1,0 0-1,0 0 1,1 1 0,0 0-1,1-1 1,-3 14 0,6-22 7,0 0 1,-1 0-1,1 0 1,0-1-1,0 1 1,0 0 0,0 0-1,0 0 1,0 0-1,1 0 1,-1 0-1,0-1 1,0 1 0,0 0-1,1 0 1,-1 0-1,1-1 1,-1 1-1,0 0 1,1 0 0,-1-1-1,1 1 1,0 0-1,-1-1 1,1 1-1,0 0 1,-1-1 0,1 1-1,0-1 1,-1 0-1,3 2 1,-1-2 40,1 1 1,0-1-1,0 1 1,0-1-1,-1 0 1,1 0-1,0 0 1,0-1-1,0 1 1,3-1-1,6-2 140,0-1-1,0 0 1,20-10-1,-1-3-57,35-26 0,-57 36-119,0 1 0,-1-1-1,0-1 1,-1 0 0,0 0-1,0 0 1,0-1 0,7-13 0,-49 70-112,32-41 134,-1 1 0,2 0 0,-1-1 0,1 1 0,0 0 0,1 1 0,0-1-1,0 0 1,1 0 0,1 9 0,-1-15-15,1-1 1,0 1-1,-1-1 0,1 1 1,0-1-1,0 1 0,0-1 0,0 0 1,1 1-1,-1-1 0,0 0 1,0 0-1,1 0 0,-1 0 1,1 0-1,-1 0 0,1 0 0,-1-1 1,1 1-1,0 0 0,-1-1 1,1 1-1,0-1 0,-1 0 0,1 0 1,0 1-1,-1-1 0,1 0 1,0 0-1,3-1 0,3 1 100,1 0-1,-1-1 1,0 0-1,0 0 1,12-4-1,-14 2-92,-1 1 1,1 0-1,-1-1 0,0 0 1,0 0-1,0-1 0,0 1 0,0-1 1,-1 0-1,0 0 0,0-1 0,0 1 1,0-1-1,-1 0 0,0 0 0,0 0 1,0 0-1,0-1 0,-1 1 1,0-1-1,0 0 0,-1 1 0,1-1 1,-1 0-1,-1 0 0,1 0 0,-1 0 1,0-6-1,0 11-29,0 1-1,0-1 1,0 1 0,0 0-1,-1-1 1,1 1-1,0-1 1,0 1 0,0-1-1,0 1 1,-1 0 0,1-1-1,0 1 1,-1 0 0,1-1-1,0 1 1,0 0 0,-1-1-1,1 1 1,-1 0-1,1-1 1,0 1 0,-1 0-1,1 0 1,-1 0 0,1-1-1,0 1 1,-1 0 0,1 0-1,-1 0 1,1 0 0,-1 0-1,1 0 1,-1 0-1,1 0 1,0 0 0,-1 0-1,1 0 1,-1 0 0,1 0-1,-1 0 1,1 0 0,-1 1-1,0-1-6,0 0 1,0 1-1,0-1 0,0 0 0,0 1 1,0-1-1,0 1 0,0 0 0,0-1 1,1 1-1,-1 0 0,0-1 0,0 1 1,1 0-1,-1 0 0,0 0 0,1-1 1,-2 3-1,2-1 4,-1 0 1,0 0 0,0 0-1,1 0 1,-1 0 0,1 1-1,0-1 1,-1 0 0,1 0-1,0 1 1,1-1 0,-1 0-1,0 0 1,0 1 0,1-1-1,0 0 1,-1 0 0,1 0-1,0 0 1,0 0 0,0 0-1,0 0 1,0 0 0,3 2-1,-1-1 7,-1-1-1,2 0 0,-1 0 0,0-1 1,0 1-1,0-1 0,1 1 0,-1-1 1,1 0-1,-1 0 0,1-1 0,0 1 1,5 0-1,6-1 16,-1 0 1,0-1-1,0-1 0,1 0 1,-1-1-1,25-8 1,-24 5 5,-1 0 0,0-1 0,24-16 1,-34 20-26,0 1 0,0-1 0,0 0 0,-1 0 0,0-1 0,0 1 0,0-1 0,0 0 0,0 0 0,-1 0 0,1 0 0,-1 0 0,0 0 0,0 0 0,-1-1 0,1 1 0,0-6 0,-2 9-2,0 0 0,0 0 0,0 0 0,0 0 0,0 0 0,0 0 0,0 1-1,0-1 1,0 0 0,0 0 0,-1 0 0,1 0 0,0 0 0,-1 0 0,1 1 0,-1-1 0,1 0 0,-1 0 0,1 0 0,-1 1-1,1-1 1,-1 0 0,0 1 0,1-1 0,-1 1 0,0-1 0,-1 0 0,0 0-5,0 0 1,0 0-1,-1 1 1,1-1-1,0 1 1,-1 0-1,1-1 0,-1 1 1,1 0-1,-4 1 1,-1 0-6,1 0 0,-1 0 0,1 1 1,0 0-1,0 0 0,-1 1 1,-6 3-1,-35 36 81,46-40-40,-1 1 1,1 0-1,0 1 1,0-1 0,0 0-1,0 0 1,1 1-1,-1-1 1,1 1-1,0 0 1,0-1 0,0 1-1,0 0 1,1 4-1,0-7-26,0 0 1,0 0-1,1 0 0,-1 0 0,0 0 0,1 0 1,-1 0-1,1 0 0,-1 0 0,1 0 0,0 0 0,-1 0 1,1-1-1,0 1 0,0 0 0,0-1 0,-1 1 0,1 0 1,0-1-1,0 1 0,0-1 0,0 1 0,0-1 0,0 1 1,0-1-1,0 0 0,0 0 0,0 1 0,0-1 1,0 0-1,2 0 0,41 1 55,-35-1-42,10-1-150,0-1 0,0-1-1,30-8 1,-31 6-27,0 1 1,1 0-1,30 0 1,-47 5 177,0 0 0,0 0 0,0 0 0,0 1 0,-1-1 0,1 1 0,0-1 0,-1 1-1,1 0 1,-1 0 0,1 0 0,-1-1 0,0 1 0,0 0 0,0 1 0,0-1 0,0 0 0,-1 0 0,1 0 0,0 0 0,-1 1 0,1 3 0,0-1 116,0-1 0,1 1 0,0-1 0,0 1 0,0-1 0,0 0 0,5 7 0,-6-10-112,0 0 0,0-1 0,0 1 0,0-1-1,0 1 1,1-1 0,-1 0 0,0 1 0,0-1 0,0 0 0,0 0 0,0 0-1,1 1 1,-1-1 0,0-1 0,0 1 0,0 0 0,0 0 0,1 0 0,-1-1-1,0 1 1,0 0 0,0-1 0,0 1 0,0-1 0,0 1 0,0-1-1,0 0 1,0 1 0,0-1 0,0 0 0,0 0 0,-1 0 0,1 1 0,0-1-1,0 0 1,0-1 0,2-3-12,0 1-1,0 0 1,0-1 0,0 0 0,-1 1-1,0-1 1,0 0 0,0 0-1,-1 0 1,0-1 0,1 1-1,-2 0 1,1 0 0,-1-1-1,0-9 1,0 12-17,0 0-1,0 0 1,0 1 0,0-1 0,0 0-1,-1 1 1,0-1 0,1 0 0,-1 1-1,0-1 1,0 1 0,0-1 0,-1 1-1,1-1 1,0 1 0,-1 0 0,0 0-1,1-1 1,-1 1 0,0 1 0,0-1-1,0 0 1,0 0 0,-1 1 0,1-1-1,0 1 1,-1 0 0,1-1 0,-1 1-1,1 0 1,-1 1 0,-3-2 0,5 2-350,46 13-5269,43-9-4318,-53-4 5541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4.395"/>
    </inkml:context>
    <inkml:brush xml:id="br0">
      <inkml:brushProperty name="width" value="0.025" units="cm"/>
      <inkml:brushProperty name="height" value="0.025" units="cm"/>
    </inkml:brush>
  </inkml:definitions>
  <inkml:trace contextRef="#ctx0" brushRef="#br0">170 152 10890,'0'-1'233,"0"0"-1,-1 0 1,0 0-1,1 0 1,-1 0 0,1 0-1,-1 0 1,0 1-1,0-1 1,1 0-1,-1 0 1,0 1-1,0-1 1,0 0-1,0 1 1,0-1-1,0 1 1,0-1 0,0 1-1,0 0 1,0-1-1,0 1 1,0 0-1,0 0 1,0 0-1,0-1 1,0 1-1,-1 0 1,0 1-1,-39-1 1757,40 0-1884,-4 1 128,-1 1 0,1-1-1,0 2 1,-1-1 0,1 0 0,0 1-1,1 0 1,-1 0 0,0 0-1,1 1 1,0 0 0,0 0-1,0 0 1,0 0 0,0 0 0,1 1-1,0 0 1,0-1 0,0 1-1,1 1 1,0-1 0,0 0 0,0 0-1,0 1 1,1-1 0,-2 10-1,3-14-202,0 0 0,1 0 0,-1 0 0,0 1 0,0-1 0,0 0 0,1 0 0,-1 0 0,0 0 0,1 0 0,-1 0 0,1 0 0,-1 0 0,1 0 0,0 0 0,-1-1-1,1 1 1,0 0 0,-1 0 0,1 0 0,0-1 0,0 1 0,0-1 0,0 1 0,0 0 0,0-1 0,2 1 0,0 0 2,1 0 1,0 0-1,-1 0 0,1-1 1,0 0-1,0 0 1,0 0-1,5-1 0,1 0-11,-1 0 0,0-2 0,0 1 0,0-1 0,0 0 0,12-6-1,-7-1-16,0-1 0,-1 0 0,-1 0 0,0-1 0,-1-1 0,0 0 0,-1-1 0,0 0 0,-1 0 0,0-1 0,-2 0 0,0 0 0,0-1 0,-1 0 0,6-34 0,-12 50-2,1 0 0,-1 0 0,0 0 1,0 0-1,0 0 0,0 0 0,0 0 0,0 0 0,0-1 0,0 1 0,0 0 0,0 0 0,0 0 0,0 0 0,0 0 0,0 0 0,0-1 0,0 1 0,0 0 0,0 0 0,0 0 0,0 0 0,0 0 0,0 0 0,0-1 0,0 1 0,0 0 0,0 0 0,0 0 0,0 0 0,0 0 0,0 0 0,0-1 0,0 1 0,0 0 0,0 0 0,0 0 0,0 0 0,-1 0 0,1 0 0,0 0 0,0 0 0,0 0 0,0 0 0,0-1 0,0 1 0,0 0 0,-1 0 0,1 0 1,0 0-1,0 0 0,0 0 0,0 0 0,0 0 0,0 0 0,-1 0 0,1 0 0,0 0 0,0 0 0,0 0 0,0 0 0,0 0 0,-1 0 0,-9 9 121,-10 15 94,12-7 37,1 0 0,0 0 0,1 0 0,1 1 0,0 0 0,1 0-1,-1 19 1,4-28-341,0-1-1,1 1 0,0 0 0,0 0 1,1-1-1,0 1 0,0 0 0,1-1 0,0 1 1,1-1-1,0 0 0,0 0 0,1 0 1,0 0-1,0 0 0,11 13 0,-14-20-411,0 1-1,0-1 0,0 0 1,1 0-1,-1 0 0,0 0 1,1 0-1,-1 0 0,1 0 1,-1-1-1,1 1 0,0 0 1,-1-1-1,3 1 0,8 0-6728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4.978"/>
    </inkml:context>
    <inkml:brush xml:id="br0">
      <inkml:brushProperty name="width" value="0.025" units="cm"/>
      <inkml:brushProperty name="height" value="0.025" units="cm"/>
    </inkml:brush>
  </inkml:definitions>
  <inkml:trace contextRef="#ctx0" brushRef="#br0">0 100 19058,'0'0'6048,"11"1"-5193,1 0-690,5 0-78,1 0-1,0-1 0,-1-1 0,23-4 0,-37 5-78,1 0 0,-1-1-1,0 0 1,0 1 0,1-1-1,-1-1 1,0 1-1,0 0 1,0-1 0,0 1-1,0-1 1,-1 0 0,1 0-1,0 0 1,-1 0 0,1-1-1,-1 1 1,0-1-1,0 1 1,0-1 0,0 0-1,0 0 1,-1 0 0,1 0-1,-1 0 1,0 0 0,0 0-1,0 0 1,0-1-1,-1 1 1,1 0 0,-1-4-1,0 6-6,1 0 0,-1 0 0,0 0 0,0 0-1,0 0 1,-1 1 0,1-1 0,0 0-1,0 0 1,0 0 0,-1 0 0,1 0 0,0 1-1,-1-1 1,1 0 0,-1 0 0,1 0-1,-1 1 1,1-1 0,-1 0 0,1 1 0,-1-1-1,0 1 1,1-1 0,-1 0 0,0 1 0,0-1-1,0 0 1,-1 1-3,0 0-1,0 0 1,0 0 0,1-1-1,-1 2 1,0-1 0,0 0-1,0 0 1,1 1 0,-1-1-1,0 0 1,0 1 0,-1 1-1,-4 1 31,0 0-1,1 0 1,0 1-1,0 0 1,-11 10-1,7-4 184,1 0 0,1 0-1,0 1 1,-10 18 0,15-24-118,1 0 0,-1 1 0,1-1 0,0 1 0,1 0 0,-1-1 0,1 1 0,0 0 0,1 0 0,-1 0 0,1 0 1,1 9-1,0-14-86,0 1 1,-1 0-1,1 0 0,0-1 1,0 1-1,1-1 1,-1 1-1,0-1 1,0 1-1,1-1 0,-1 0 1,1 0-1,-1 1 1,1-1-1,0 0 1,-1 0-1,1-1 0,0 1 1,0 0-1,-1-1 1,1 1-1,0-1 1,0 1-1,0-1 0,0 0 1,0 0-1,0 0 1,0 0-1,3 0 1,4 0 19,-1 0 1,1-1 0,0 0 0,0 0 0,12-4-1,-5-2-153,0 0 0,-1-1-1,0-1 1,0 0 0,25-22-1,20-12-172,-70 67 790,5-15-294,0-1-1,1 1 0,0 0 0,0 0 0,-2 10 0,6-18-176,0 0 0,-1 0 0,1 1 1,0-1-1,0 0 0,0 1 0,-1-1 0,2 0 0,-1 1 0,0-1 0,0 0 0,0 1 0,0-1 0,1 0 0,-1 0 0,1 1 0,-1-1 0,1 0 0,-1 0 0,1 0 0,0 0 0,0 0 1,-1 1-1,1-1 0,0-1 0,0 1 0,0 0 0,0 0 0,0 0 0,0 0 0,0-1 0,0 1 0,1 0 0,-1-1 0,0 1 0,0-1 0,1 0 0,-1 1 0,0-1 0,0 0 1,1 0-1,-1 1 0,0-1 0,1 0 0,-1 0 0,2-1 0,9 0-26,0 0 0,1 0 0,-1-2 0,-1 1 0,1-2 0,0 1-1,-1-2 1,0 1 0,0-2 0,0 1 0,12-10 0,20-8-151,-54 86-243,11-63 293,0 1 1,0-1-1,0 1 1,0-1-1,0 0 0,0 1 1,0-1-1,0 1 1,0-1-1,1 1 1,-1-1-1,0 0 0,0 1 1,0-1-1,1 1 1,-1-1-1,0 0 1,0 1-1,1-1 0,-1 0 1,0 1-1,1-1 1,-1 0-1,0 0 1,1 1-1,-1-1 0,0 0 1,1 0-1,-1 0 1,1 1-1,0-1 1,11-1-7919,2-5-7782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8.168"/>
    </inkml:context>
    <inkml:brush xml:id="br0">
      <inkml:brushProperty name="width" value="0.025" units="cm"/>
      <inkml:brushProperty name="height" value="0.025" units="cm"/>
    </inkml:brush>
  </inkml:definitions>
  <inkml:trace contextRef="#ctx0" brushRef="#br0">96 44 14574,'0'0'5498,"1"-7"-3143,2-22-257,-3 29-2060,1-1 1,-1 1 0,0 0 0,0 0 0,0-1-1,0 1 1,-1 0 0,1 0 0,0-1-1,0 1 1,0 0 0,0-1 0,0 1 0,0 0-1,0 0 1,0-1 0,-1 1 0,1 0 0,0 0-1,0 0 1,0-1 0,0 1 0,-1 0 0,1 0-1,0 0 1,0-1 0,-1 1 0,1 0 0,0 0-1,0 0 1,-1 0 0,1 0 0,0 0 0,0 0-1,-1-1 1,1 1 0,0 0 0,0 0-1,-1 0 1,1 0 0,0 0 0,-1 0 0,1 0-1,0 0 1,0 1 0,-1-1 0,1 0 0,0 0-1,0 0 1,-1 0 0,1 0 0,0 0 0,0 0-1,-1 1 1,-12 5-128,6-2 79,1 1 0,0 0 0,0 0 0,1 1 0,-1 0 0,1 0 0,1 0 0,-1 0 0,1 1 0,0-1 0,0 1 0,1 0 0,0 1 0,0-1 0,-3 13 0,7-20 9,-1 1-1,1 0 1,0 0 0,-1-1 0,1 1-1,0 0 1,-1-1 0,1 1 0,0-1-1,0 1 1,0-1 0,-1 1-1,1-1 1,0 0 0,0 1 0,0-1-1,0 0 1,0 0 0,0 0-1,0 0 1,0 1 0,0-1 0,0 0-1,0-1 1,1 1 0,35 0-78,-29 0 4,29-1-284,-21 0 193,0 0-1,0 2 1,0 0 0,21 4 0,-36-5 157,-1 0 1,1 0 0,-1 0-1,1 1 1,0-1-1,-1 0 1,1 0 0,-1 0-1,1 1 1,-1-1 0,1 0-1,-1 1 1,1-1 0,-1 0-1,1 1 1,-1-1-1,1 1 1,-1-1 0,0 1-1,1-1 1,-1 1 0,0-1-1,1 1 1,-1-1-1,0 1 1,0-1 0,0 1-1,1-1 1,-1 1 0,0 0-1,0 0 1,-8 19 585,-23 12 731,22-25-1162,0 0 0,-1-1-1,0-1 1,0 0 0,-17 7-1,-8-6-3202,30-8-1582,4-5-3433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6.059"/>
    </inkml:context>
    <inkml:brush xml:id="br0">
      <inkml:brushProperty name="width" value="0.025" units="cm"/>
      <inkml:brushProperty name="height" value="0.025" units="cm"/>
    </inkml:brush>
  </inkml:definitions>
  <inkml:trace contextRef="#ctx0" brushRef="#br0">102 215 8808,'0'0'11670,"-8"-4"-10239,-28-15-502,34 18-870,0 1 0,0-1 1,1 1-1,-1 0 1,0 0-1,0-1 0,0 1 1,0 0-1,0 1 0,1-1 1,-1 0-1,0 1 1,0-1-1,0 1 0,0-1 1,1 1-1,-1 0 1,0-1-1,1 1 0,-1 0 1,1 0-1,-1 1 1,1-1-1,-1 0 0,1 0 1,0 1-1,-1-1 0,1 1 1,0-1-1,0 1 1,0-1-1,0 1 0,1 0 1,-1-1-1,0 1 1,1 0-1,-1 0 0,1 0 1,-1-1-1,1 1 1,0 0-1,0 0 0,0 0 1,0 0-1,0 0 0,0-1 1,1 3-1,0-3-17,0 0 1,0 0-1,0-1 0,0 1 0,1-1 0,-1 1 0,0-1 1,0 1-1,0-1 0,1 1 0,-1-1 0,0 0 0,1 0 1,-1 0-1,0 0 0,1 0 0,-1 0 0,0 0 0,0 0 1,1 0-1,-1-1 0,0 1 0,3-1 0,31-10 420,-22 3-442,0-1 1,0 0-1,-1 0 0,-1-1 1,1-1-1,-2 0 1,1 0-1,-1-1 0,-1-1 1,-1 1-1,1-2 1,-2 1-1,0-1 0,-1 0 1,0 0-1,7-29 1,-13 43-23,0 0 1,-1 0-1,1 0 1,0 1-1,0-1 1,-1 0-1,1 0 1,0 0-1,-1 0 1,1 0-1,0 0 1,-1 0-1,1 0 1,0 0-1,-1 1 1,1-1-1,0 0 1,-1-1-1,1 1 1,0 0-1,-1 0 1,1 0-1,0 0 1,0 0-1,-1 0 1,1 0-1,0 0 1,-1-1-1,1 1 1,0 0-1,0 0 1,-1 0-1,1-1 1,0 1-1,0 0 1,-1 0-1,1-1 1,0 1-1,0 0 1,0 0-1,0-1 1,-1 1-1,1 0 1,0-1-1,0 1 1,0 0-1,0 0 1,0-1-1,0 1 1,0 0-1,0-1 1,0 1-1,0 0 1,0-1-1,0 1 1,0 0-1,0-1 1,0 1-1,0-1 1,-19 23-48,13-11 141,0 0 0,0 1 0,1 0-1,1 0 1,0 0 0,1 1 0,0-1 0,1 1 0,0 0 0,1 0 0,0-1 0,1 1 0,3 18-1,-2-28-72,0 0-1,0 0 0,0-1 1,1 1-1,-1 0 0,1-1 1,0 1-1,0-1 0,0 1 1,0-1-1,0 0 0,0 0 1,1 0-1,-1 0 0,1 0 1,-1-1-1,1 1 0,0-1 1,-1 1-1,1-1 0,0 0 1,0 0-1,0-1 0,0 1 1,0 0-1,0-1 0,3 0 1,0 1-7,0 0 0,-1-1 0,1 0 0,-1 0 0,1-1 0,0 0 0,-1 0 0,1 0 0,-1 0 0,0-1 0,1 0 0,-1 0 0,0-1 0,6-3 0,-5 2-50,-1 0-1,0-1 1,0 1-1,0-2 1,0 1-1,-1 0 1,0-1-1,0 0 0,0 0 1,-1 0-1,1 0 1,-2-1-1,1 1 1,-1-1-1,0 1 1,0-1-1,1-9 0,-5 17 28,0 0 0,0 0 0,0 0 0,0 0 0,0 0 0,0 0 0,1 1 0,-1-1 0,0 1 0,1 0 0,-1-1 0,1 1 0,0 0 0,-2 2 0,1 0 61,0-1 0,1 0 0,-1 1 0,1 0 0,0-1 0,0 1 0,0 0 0,1-1 0,-1 1 0,1 0 0,0 0 0,0-1 0,0 1 0,0 0 0,2 4 0,-2-6-24,1 0 0,0 0 0,0 0 0,1 0 1,-1-1-1,0 1 0,0-1 0,1 1 0,-1-1 0,1 1 1,-1-1-1,1 0 0,0 0 0,0 0 0,-1 0 1,1 0-1,0 0 0,0 0 0,0 0 0,0-1 0,0 1 1,0-1-1,0 0 0,0 1 0,0-1 0,0 0 0,0 0 1,4-1-1,3 1 13,0-1 1,0 0 0,0 0 0,0-1-1,-1-1 1,1 1 0,-1-1 0,1-1-1,8-4 1,-11 5-67,-1 0 0,0 0 0,0-1 1,-1 1-1,1-1 0,-1 0 0,0 0 0,0-1 1,0 1-1,0-1 0,-1 0 0,0 0 0,0 0 0,0 0 1,2-7-1,-5 11 5,1 0 0,-1 0-1,1 0 1,-1 0 0,0 0 0,1 0 0,-1 0 0,0 0 0,0 0 0,0 0 0,0 0 0,0-1 0,0 1-1,0 0 1,0 0 0,0 0 0,0 0 0,0 0 0,-1-2 0,-13 8-222,9-2 233,1 1-1,0 0 0,0 0 0,0 0 0,0 1 0,-3 4 0,5-4 26,0-1 0,0 0 1,0 1-1,0 0 0,1-1 0,-1 1 0,1 0 0,1 0 0,-1-1 1,1 1-1,-1 0 0,1 0 0,1 0 0,0 7 0,0-9-7,0-1 0,0 0-1,1 1 1,-1-1-1,1 1 1,-1-1-1,1 0 1,0 0 0,0 0-1,0 0 1,0 0-1,0-1 1,0 1-1,1 0 1,-1-1-1,0 0 1,1 0 0,-1 1-1,1-1 1,0-1-1,-1 1 1,1 0-1,0-1 1,-1 1 0,1-1-1,5 0 1,8 2 93,0-1 0,1 0 1,29-3-1,-42 1-282,1 0 1,-1 0 0,0 0 0,1-1-1,-1 1 1,0-1 0,0 0-1,6-3 1,-8 3-176,0 1-1,-1-1 1,1 1 0,-1-1 0,1 1 0,-1-1-1,1 0 1,-1 0 0,0 1 0,0-1-1,0 0 1,0 0 0,0 0 0,0 0-1,-1-1 1,1 1 0,-1 0 0,1-3-1,0-20-6304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6.433"/>
    </inkml:context>
    <inkml:brush xml:id="br0">
      <inkml:brushProperty name="width" value="0.025" units="cm"/>
      <inkml:brushProperty name="height" value="0.025" units="cm"/>
    </inkml:brush>
  </inkml:definitions>
  <inkml:trace contextRef="#ctx0" brushRef="#br0">0 1 18257,'0'0'5189,"52"4"-23030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7.230"/>
    </inkml:context>
    <inkml:brush xml:id="br0">
      <inkml:brushProperty name="width" value="0.025" units="cm"/>
      <inkml:brushProperty name="height" value="0.025" units="cm"/>
    </inkml:brush>
  </inkml:definitions>
  <inkml:trace contextRef="#ctx0" brushRef="#br0">1 166 6278,'2'-10'2904,"2"-2"-2521,21-67 5302,-24 74-5147,1 1 0,0-1 0,0 1 0,1-1 0,-1 1-1,1 0 1,0 0 0,0 0 0,0 0 0,1 1 0,-1-1 0,1 1-1,0 0 1,6-4 0,-10 7-473,0 0-1,1-1 1,-1 1 0,1 0-1,-1 0 1,0 0 0,1 0-1,-1 0 1,1 0-1,-1 0 1,1 0 0,-1 0-1,1 0 1,-1 0 0,0 0-1,1 0 1,-1 0 0,1 0-1,-1 1 1,1-1 0,-1 0-1,0 0 1,1 0-1,-1 1 1,0-1 0,1 0-1,-1 0 1,0 1 0,1-1-1,-1 0 1,0 1 0,1-1-1,-1 1 1,6 20 984,-4 31-369,-2-44-395,-2 26-38,-2 0 0,-9 45 0,6-46 157,2 0 1,-1 46-1,6-79-400,-1 1 0,1-1 0,0 0 1,0 0-1,0 1 0,0-1 0,0 0 0,0 0 0,0 0 1,0 1-1,0-1 0,0 0 0,0 0 0,0 1 0,1-1 1,-1 0-1,0 0 0,0 0 0,0 1 0,0-1 0,0 0 1,0 0-1,0 0 0,1 1 0,-1-1 0,0 0 0,0 0 1,0 0-1,0 0 0,1 1 0,-1-1 0,0 0 0,0 0 1,0 0-1,1 0 0,-1 0 0,0 0 0,0 0 1,1 0-1,-1 0 0,0 0 0,0 0 0,0 0 0,1 0 1,-1 0-1,13-7 173,9-15 4,11-23-217,-1-2 0,-3-2 0,33-73 0,-60 119-631,10-23-27,-9 12-2766,-6 5-5578,-2 8-459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7.575"/>
    </inkml:context>
    <inkml:brush xml:id="br0">
      <inkml:brushProperty name="width" value="0.025" units="cm"/>
      <inkml:brushProperty name="height" value="0.025" units="cm"/>
    </inkml:brush>
  </inkml:definitions>
  <inkml:trace contextRef="#ctx0" brushRef="#br0">9 0 12716,'0'0'6022,"-8"53"-3492,8-36-160,13 0-192,-1 1-928,5-2-514,-1-1-415,11-4-193,-1-1-96,4-2-833,-3-7-2050,-9-1-3106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8.406"/>
    </inkml:context>
    <inkml:brush xml:id="br0">
      <inkml:brushProperty name="width" value="0.025" units="cm"/>
      <inkml:brushProperty name="height" value="0.025" units="cm"/>
    </inkml:brush>
  </inkml:definitions>
  <inkml:trace contextRef="#ctx0" brushRef="#br0">162 18 9257,'0'0'11824,"-9"-5"-11269,7 4-518,-1 0 13,1-1-1,-1 1 1,1-1-1,-1 1 1,0 0-1,0 0 1,1 0-1,-1 1 1,0-1-1,0 1 1,0-1-1,0 1 1,0 0-1,0 0 1,1 0-1,-1 1 1,0-1-1,0 1 1,0-1-1,0 1 1,0 0-1,1 0 1,-1 0-1,0 1 0,1-1 1,-1 1-1,1-1 1,0 1-1,-4 3 1,-1 1 262,0 1 0,0 1 0,1-1 0,-1 1 0,2 0 0,-7 11 0,10-15-241,0 1 0,0-1 0,0 0 0,1 1 0,-1 0 0,1-1 0,0 1 0,1 0 0,-1-1 0,1 1 0,0 0 0,0 0 0,0-1 0,1 1 0,1 6 0,-1-10-64,-1 0-1,1 1 1,0-1-1,0 0 0,1 0 1,-1 0-1,0 0 1,0 0-1,0 0 0,1 0 1,-1-1-1,0 1 1,1 0-1,-1-1 0,1 1 1,-1-1-1,1 1 1,-1-1-1,1 0 0,-1 1 1,1-1-1,-1 0 1,1 0-1,0 0 0,-1 0 1,1-1-1,-1 1 1,1 0-1,-1-1 0,1 1 1,-1-1-1,1 1 1,0-2-1,7 0 25,-1-1 0,1 0 1,-1 0-1,12-7 0,-1-3-259,0-2 0,29-30 0,0 2-529,-43 44 928,-2 13 150,-2 25 577,-1-22-297,1-16-580,-1-1 1,0 1 0,1 0-1,-1-1 1,1 1-1,-1 0 1,0-1 0,1 1-1,-1-1 1,1 1-1,0-1 1,-1 1-1,1-1 1,-1 1 0,1-1-1,0 1 1,-1-1-1,1 0 1,0 1-1,-1-1 1,1 0 0,0 0-1,0 0 1,-1 1-1,1-1 1,0 0-1,0 0 1,-1 0 0,1 0-1,0 0 1,0-1-1,-1 1 1,1 0-1,0 0 1,-1 0 0,1 0-1,0-1 1,1 0-1,29-10 120,-29 10-123,5-3-118,0 0 0,1 0 0,-1 0 0,1 1 0,0 0 0,0 0 0,0 1 0,0 0 1,1 1-1,-1 0 0,1 0 0,13 1 0,-21 1 114,0-1 0,0 1 0,0 0 0,0 0 0,0 0 0,0 0-1,0 0 1,-1 0 0,1 0 0,0 0 0,-1 0 0,1 0 0,-1 1 0,1-1 0,-1 0 0,1 0 0,-1 0 0,0 1 0,0-1 0,0 0-1,0 1 1,0-1 0,0 0 0,0 0 0,0 1 0,-1 1 0,5 22 909,-3-25-895,0 1 1,-1-1-1,1 1 1,0-1-1,-1 1 0,1-1 1,0 0-1,0 1 1,-1-1-1,1 0 1,0 0-1,0 0 0,0 0 1,-1 1-1,1-1 1,0 0-1,0 0 0,0-1 1,-1 1-1,1 0 1,0 0-1,0 0 1,0 0-1,-1-1 0,1 1 1,0 0-1,0-1 1,-1 1-1,1-1 1,0 1-1,-1 0 0,2-2 1,40-21 173,-34 17-244,0 1 0,0 1 0,0-1 0,1 1 0,0 1 0,-1-1 1,2 2-1,-1-1 0,0 1 0,0 0 0,1 1 0,-1 0 0,12 1 0,-21 0 39,1 0 0,0 0-1,-1 0 1,1 1-1,0-1 1,-1 0 0,1 0-1,0 0 1,-1 1 0,1-1-1,-1 0 1,1 1-1,0-1 1,-1 1 0,1-1-1,-1 1 1,1-1-1,-1 1 1,0-1 0,1 1-1,-1-1 1,1 1 0,-1-1-1,0 1 1,1 0-1,-1-1 1,0 1 0,0 0-1,0-1 1,1 2-1,-1 25 118,1-2-1724,4-22-3336,2-7-4009,3-9-4498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8.890"/>
    </inkml:context>
    <inkml:brush xml:id="br0">
      <inkml:brushProperty name="width" value="0.025" units="cm"/>
      <inkml:brushProperty name="height" value="0.025" units="cm"/>
    </inkml:brush>
  </inkml:definitions>
  <inkml:trace contextRef="#ctx0" brushRef="#br0">63 23 16047,'0'0'6417,"-6"8"-4853,2-3-1359,1 0-1,0 1 1,0-1-1,0 1 1,0 0-1,1 0 1,0 0-1,0 0 1,1 0-1,-1 1 1,1-1-1,0 9 1,3 62 799,0-43-893,-1 0-1,-2 0 0,-1 0 0,-2 0 0,-10 43 0,10-62-287,-3 4 1062,8-43-18,11-51-1070,32-111 0,-41 177 75,-3 6 59,5-17-330,1-1 0,1 1 0,1 1 0,14-27 0,-21 43 385,1 0 0,0-1 0,0 1-1,0 0 1,0 0 0,0 0 0,1 1 0,-1-1-1,1 0 1,0 1 0,0 0 0,0 0 0,0 0-1,0 0 1,0 0 0,1 1 0,-1-1 0,0 1 0,1 0-1,-1 0 1,1 0 0,0 0 0,-1 1 0,1-1-1,0 1 1,-1 0 0,1 0 0,0 0 0,-1 1-1,1 0 1,0-1 0,-1 1 0,6 2 0,-6-2 21,-1 0 1,0 0 0,0-1 0,1 1-1,-1 1 1,0-1 0,0 0 0,0 0-1,0 1 1,0-1 0,-1 1-1,1 0 1,0 0 0,-1-1 0,1 1-1,-1 0 1,0 0 0,1 0 0,-1 1-1,0-1 1,0 0 0,0 0-1,-1 1 1,1-1 0,-1 0 0,1 1-1,-1-1 1,0 0 0,0 1 0,0-1-1,0 1 1,0-1 0,0 0-1,-1 1 1,1-1 0,-1 0 0,1 1-1,-1-1 1,-2 4 0,-1 1 169,0 1-1,0 0 1,-1-1 0,0 0 0,0 0-1,-1 0 1,0-1 0,0 1 0,-12 7-1,14-11-271,1 0-1,-1-1 0,0 0 1,0 0-1,0 0 0,0 0 0,0-1 1,-1 0-1,1 1 0,0-1 1,-1-1-1,1 1 0,-5-1 0,8 0-386,0-1 0,1 0 0,-1 0 0,0 0 0,1 1-1,-1-1 1,1 0 0,-1 0 0,1 0 0,-1 0 0,1 0-1,0 0 1,0 0 0,-1 0 0,1 0 0,0 0 0,0 0-1,0 0 1,0 0 0,0 0 0,0 0 0,0 0 0,1 0-1,-1 0 1,0 0 0,0 0 0,2-2 0,3-15-9597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09.562"/>
    </inkml:context>
    <inkml:brush xml:id="br0">
      <inkml:brushProperty name="width" value="0.025" units="cm"/>
      <inkml:brushProperty name="height" value="0.025" units="cm"/>
    </inkml:brush>
  </inkml:definitions>
  <inkml:trace contextRef="#ctx0" brushRef="#br0">52 3 4837,'0'0'21583,"-6"11"-21167,3-6-430,-29 62 1131,30-62-975,0 0 0,0 0 0,1 0 0,0 0 0,0 0 1,0 0-1,0 0 0,1 0 0,0 1 0,0-1 0,1 0 1,-1 0-1,1 1 0,2 4 0,-3-9-132,0 0 0,1-1 0,-1 1 0,1 0 0,-1-1-1,1 1 1,-1-1 0,1 1 0,-1-1 0,1 1 0,0-1 0,-1 1 0,1-1 0,0 1-1,-1-1 1,1 0 0,0 1 0,0-1 0,-1 0 0,1 0 0,0 0 0,0 1 0,-1-1-1,1 0 1,0 0 0,0 0 0,0 0 0,-1 0 0,1-1 0,0 1 0,0 0-1,-1 0 1,1 0 0,0-1 0,0 1 0,-1 0 0,1-1 0,0 1 0,0-1 0,26-18 197,-22 12-204,0 0 0,-1 0 0,0-1 0,0 1 0,0-1 0,-1 0 0,0 0 0,-1 0 0,0 0 0,0-1 0,-1 1 0,0 0 0,0-1 0,-1 1 0,-1-10 0,1 14-50,3 3-109,12 2 189,82-9-424,-9 1-115,-87 7 503,-1-1 1,1 1-1,0 0 0,0 0 1,0 1-1,0-1 1,0 0-1,0 0 0,0 0 1,0 1-1,0-1 1,0 0-1,0 1 0,0-1 1,0 1-1,-1-1 1,1 1-1,0 0 1,0-1-1,-1 1 0,1 0 1,0-1-1,-1 1 1,1 0-1,-1 0 0,1-1 1,-1 1-1,1 0 1,-1 0-1,1 0 0,-1 0 1,0 0-1,0 0 1,1 0-1,-1 0 0,0 0 1,0 0-1,0 1 1,-8 45 282,2-17 608,31-46-743,-9 3-413,-10 8 185,0-1 0,0 1 0,1 0 0,0 0-1,-1 1 1,2 0 0,-1 0 0,0 1 0,1-1 0,0 2-1,9-3 1,-16 51 1012,-2-10 372,0-18-2994,1 0-7876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0.519"/>
    </inkml:context>
    <inkml:brush xml:id="br0">
      <inkml:brushProperty name="width" value="0.025" units="cm"/>
      <inkml:brushProperty name="height" value="0.025" units="cm"/>
    </inkml:brush>
  </inkml:definitions>
  <inkml:trace contextRef="#ctx0" brushRef="#br0">15 134 9033,'-6'5'4675,"-2"6"2689,8-11-7258,1 1 1,-1-1-1,0 1 1,1-1-1,-1 0 1,1 1 0,-1-1-1,1 0 1,-1 1-1,1-1 1,-1 0-1,1 1 1,-1-1-1,1 0 1,-1 0-1,1 0 1,-1 1-1,1-1 1,0 0 0,-1 0-1,1 0 1,-1 0-1,1 0 1,0 0-1,-1 0 1,1 0-1,0-1 1,11 2 266,-1-2 1,1 1-1,-1-1 1,1-1-1,-1 0 1,0-1-1,0 0 1,0-1-1,11-5 1,-14 6-365,-1-1 0,1 0 0,-1 0-1,-1 0 1,1-1 0,0 0 0,-1-1 0,0 1 0,-1-1 0,1 0 0,-1 0 0,0-1 0,6-11-1,-10 17-19,0-1 0,0 1 0,0-1 0,-1 0 0,1 1 0,-1-1 0,1 1 0,-1-1 0,0 0 0,1 0 0,-1 1 0,0-1 0,0 0 0,0 1 0,-1-1 0,1 0 0,0 1 0,0-1 0,-2-2 0,2 3 0,-1 0 0,0 0 0,1 1-1,-1-1 1,0 0 0,0 0 0,0 0-1,0 1 1,0-1 0,0 0 0,0 1-1,0-1 1,0 1 0,0-1 0,-1 1-1,1-1 1,0 1 0,0 0-1,0 0 1,-2-1 0,-2 1-9,1 0-1,0 0 1,-1 1-1,1-1 1,0 1 0,0 0-1,-1 0 1,1 0-1,0 1 1,0-1 0,0 1-1,0 0 1,-5 4-1,2-1 44,1 0 0,1 0-1,-1 0 1,1 1 0,0-1 0,0 1-1,1 1 1,0-1 0,0 1-1,0-1 1,1 1 0,0 0-1,0 1 1,1-1 0,-1 0-1,2 1 1,-1-1 0,1 1-1,0 13 1,1-20-16,1 0-1,-1 0 1,0 0 0,1 0-1,-1 0 1,1 0-1,0 0 1,-1-1 0,1 1-1,0 0 1,0 0-1,-1 0 1,1-1 0,0 1-1,0 0 1,0-1 0,0 1-1,0-1 1,0 1-1,0-1 1,0 1 0,0-1-1,0 0 1,0 1-1,0-1 1,0 0 0,0 0-1,0 0 1,1 0-1,-1 0 1,0 0 0,0 0-1,1-1 1,42-5 131,-31 2-145,-1-2-1,1 0 1,-1 0-1,0-1 0,-1 0 1,12-10-1,-12 8-110,1 1 0,-1 0-1,2 1 1,-1 1-1,16-7 1,-27 13 116,-1 1 0,1-1 0,0 0 0,-1 1 0,1-1 0,-1 1 0,1-1 0,-1 1 0,1-1 0,-1 1 1,0-1-1,1 1 0,-1-1 0,1 1 0,-1-1 0,0 1 0,0 0 0,1-1 0,-1 1 0,0 0 0,0-1 0,0 1 0,0 0 0,0-1 0,1 1 1,-1 0-1,-1-1 0,1 1 0,0 0 0,0-1 0,0 1 0,0 0 0,-1 32 347,1-30-290,-5 61 345,5-64-395,1 1 0,-1-1 0,0 1-1,1-1 1,-1 1 0,0-1 0,1 1 0,-1-1-1,0 1 1,1-1 0,-1 0 0,1 1-1,-1-1 1,1 0 0,-1 1 0,0-1-1,1 0 1,0 1 0,-1-1 0,1 0-1,-1 0 1,1 0 0,-1 0 0,1 0-1,-1 1 1,1-1 0,0 0 0,-1 0-1,1 0 1,-1 0 0,1-1 0,-1 1 0,1 0-1,0 0 1,-1 0 0,1 0 0,-1-1-1,1 1 1,-1 0 0,1 0 0,-1-1-1,1 1 1,-1 0 0,1-1 0,27-13-123,-14 3-279,-9 7 210,-1 0 0,0 1-1,1 0 1,0-1 0,-1 1 0,1 1-1,1-1 1,-1 1 0,8-3 0,-12 9 50,0 0 0,0 1 1,-1-1-1,1 0 0,-1 0 1,0 1-1,-1 4 0,1-5-227,0 3-332,0 14-869,5-13-3872,2-8-1043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1.258"/>
    </inkml:context>
    <inkml:brush xml:id="br0">
      <inkml:brushProperty name="width" value="0.025" units="cm"/>
      <inkml:brushProperty name="height" value="0.025" units="cm"/>
    </inkml:brush>
  </inkml:definitions>
  <inkml:trace contextRef="#ctx0" brushRef="#br0">63 0 14734,'0'0'2258,"-7"11"582,-1 3-2006,0 1 0,1 0 0,1 0 0,0 1 0,1 0 0,0 0 0,2 0 0,-3 22 0,4 177 673,3-164-1130,5-120-368,-4 53-146,0-1-1,-1 0 1,-1 0 0,-2-21-1,0 30 66,-2 11-49,2 14 127,3-14 14,1 0-1,-1 0 1,1 0-1,0 0 1,0 0-1,0 0 1,0-1-1,0 1 1,0-1-1,1 0 0,0 0 1,-1 1-1,1-2 1,0 1-1,0 0 1,0 0-1,0-1 1,0 0-1,0 0 1,0 0-1,0 0 0,1 0 1,4 0-1,4 2 21,1-2 1,-1 1-1,1-2 0,23-1 0,-31 1-41,-1-1 0,1-1 1,-1 1-1,1-1 0,-1 1 1,1-1-1,-1 0 0,0-1 1,0 1-1,0-1 0,0 0 1,-1 0-1,1 0 0,-1 0 1,1-1-1,-1 1 0,0-1 1,-1 0-1,1 0 0,-1 0 1,1 0-1,-1 0 0,0-1 1,-1 1-1,1-1 0,-1 1 1,0-1-1,0 0 0,0 1 1,-1-1-1,1-5 0,-3 11-26,1-1-1,0 0 0,0 1 1,-1-1-1,1 1 0,0-1 1,0 1-1,0 0 0,0-1 1,0 1-1,0 0 0,0 0 0,0 0 1,0 0-1,-1 1 0,-3 5 78,1 1 0,0 0 0,0 0 0,-5 15 0,7-19 21,1-1 1,0 1 0,0 0-1,1-1 1,-1 1 0,1-1-1,-1 1 1,1 0-1,0 0 1,1-1 0,-1 1-1,1 0 1,-1-1 0,3 6-1,-2-8-57,1 1 0,0-1 0,-1 1 0,1-1 0,0 0 0,0 0 0,0 0 0,0 0 0,0 0 0,0-1-1,0 1 1,1 0 0,-1-1 0,0 0 0,0 1 0,0-1 0,1 0 0,-1 0 0,0 0 0,3-1 0,47-5 62,-33 1-370,0-1 0,0-1 0,31-17 0,20-8-404,-70 32 715,0 0 0,0 0 0,0 0 0,1 0 0,-1 0 0,0 0 0,0 0-1,0 0 1,0 0 0,0 0 0,1 0 0,-1 0 0,0 0 0,0 0 0,0 0 0,0 0 0,0 0 0,0 0 0,1 0 0,-1 0 0,0 0 0,0 1 0,0-1 0,0 0 0,0 0 0,0 0 0,1 0 0,-1 0-1,0 0 1,0 0 0,0 0 0,0 1 0,0-1 0,0 0 0,0 0 0,0 0 0,0 0 0,0 0 0,0 0 0,0 1 0,0-1 0,0 0 0,0 0 0,0 0 0,0 0 0,0 0 0,0 1 0,0-1 0,0 0-1,0 0 1,0 0 0,0 0 0,0 0 0,0 0 0,0 1 0,0-1 0,-3 15 501,2-14-476,0 0-1,1 1 1,-1-1-1,1 0 0,0 0 1,-1 0-1,1 0 1,0 0-1,-1 1 0,1-1 1,0 0-1,0 0 1,0 0-1,0 1 0,0-1 1,1 0-1,-1 0 1,0 0-1,0 1 1,1-1-1,-1 0 0,1 0 1,-1 0-1,2 1 1,4-1-40,0 0 1,0-1-1,1 0 1,-1 0 0,0-1-1,0 0 1,1 0 0,-1 0-1,0-1 1,7-3-1,-5 3-374,-1 0-1,0 0 1,0 0-1,0 1 0,1 0 1,-1 1-1,9-1 0,-15 2 351,0 0 0,0-1 0,0 1 0,-1 0 0,1-1 0,0 1 0,-1 0 0,1 0 0,-1-1 0,1 1 0,-1 0 0,1 0 0,-1 0 0,0 0 0,1 0 0,-1 0 0,0 0 0,0 0 0,0 0 0,0 0 0,1 0 0,-1 0 0,-1 0 0,1 0 0,0 1 0,1 5-3064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2.267"/>
    </inkml:context>
    <inkml:brush xml:id="br0">
      <inkml:brushProperty name="width" value="0.025" units="cm"/>
      <inkml:brushProperty name="height" value="0.025" units="cm"/>
    </inkml:brush>
  </inkml:definitions>
  <inkml:trace contextRef="#ctx0" brushRef="#br0">95 195 7815,'11'-24'9168,"-11"5"-4068,0 19-5025,0-1 0,0 1 0,-1-1-1,1 1 1,0 0 0,-1-1 0,1 1 0,0-1 0,-1 1 0,1 0-1,0 0 1,-1-1 0,1 1 0,-1 0 0,1-1 0,-1 1 0,1 0-1,0 0 1,-1 0 0,1 0 0,-1 0 0,1-1 0,-1 1 0,1 0-1,-1 0 1,1 0 0,-2 0 0,-23 11 78,18-6 61,-1 1 0,1 0 0,0 0 0,-8 11 0,12-14-117,1 0 0,-1 0-1,1 0 1,0 0 0,0 0 0,0 1-1,1-1 1,-1 1 0,1 0 0,0-1-1,0 1 1,-1 7 0,2-10-91,0 0 0,0-1 0,0 1 0,0-1 0,0 1 0,0-1 0,0 1 0,0-1 0,0 1 0,0 0 0,1-1 0,-1 1 0,0-1 0,0 1 0,1-1 0,-1 0 0,0 1 0,1-1 0,-1 1 0,1-1 0,-1 0 0,0 1 0,1-1 0,-1 1 0,1-1 0,-1 0 0,1 0 0,-1 1 1,1-1-1,-1 0 0,1 0 0,-1 0 0,1 0 0,0 1 0,26-5 125,23-18-14,-31 9-116,0-1-1,-2-1 1,1 0 0,23-29 0,-32 33 13,0 0 0,0-1 1,-1 0-1,-1 0 1,0-1-1,-1 0 1,0 0-1,6-22 0,-12 35-12,-1 0 1,1 0-1,0 0 0,0 0 0,0 0 0,0 0 0,0 0 0,0 0 0,0 0 0,0 0 0,0 0 0,0 0 0,0 0 0,0 0 0,-1 0 0,1 0 0,0 0 0,0 0 0,0 0 0,0 0 0,0 0 0,0 0 0,0 0 0,0 0 0,0-1 0,0 1 0,0 0 0,0 0 1,0 0-1,-1 0 0,1 0 0,0 0 0,0 0 0,0 0 0,0 0 0,0 0 0,0 0 0,0 0 0,0 0 0,0 0 0,0-1 0,0 1 0,0 0 0,0 0 0,0 0 0,0 0 0,0 0 0,0 0 0,0 0 0,0 0 0,0 0 0,0 0 0,0 0 0,0-1 0,-9 11 66,-7 14 41,6-7 116,2 0 1,0 0 0,1 0-1,0 1 1,2 0 0,0 0-1,1 1 1,1-1 0,0 1-1,1 27 1,2-44-219,1-1-1,-1 0 1,1 1 0,-1-1-1,1 0 1,-1 0 0,1 0-1,-1 0 1,1 1 0,0-1-1,0 0 1,0 0 0,0 0-1,0-1 1,-1 1 0,2 0-1,-1 0 1,0 0 0,0-1-1,0 1 1,0 0-1,0-1 1,1 1 0,-1-1-1,0 0 1,0 1 0,1-1-1,-1 0 1,0 0 0,1 0-1,-1 0 1,0 0 0,1 0-1,-1 0 1,0 0 0,0 0-1,2-1 1,3 0 15,-1 0 0,1 0-1,-1 0 1,1-1 0,-1 1 0,1-1-1,7-5 1,4-4-40,-2-1 0,1-1 0,-2 0-1,20-22 1,-26 26-7,-1 0 0,0 0 0,-1 0 0,1-1 0,-2 0 0,0 0 0,0-1 0,0 1 0,2-13-1,-7 22 23,1 1-1,-1-1 0,0 1 0,0-1 0,0 1 0,1-1 0,-1 0 0,0 1 0,0-1 0,0 1 0,0-1 0,0 1 0,0-1 0,0 1 0,0-1 0,0 0 0,-1 1 0,1-1 0,0 1 0,0-1 0,0 1 0,-1-1 0,1 1 0,0-1 0,-1 1 0,1-1 0,0 1 0,-1 0 0,1-1 0,-1 0 0,-16 6-85,-16 22 19,27-22 51,-51 60 248,54-61-196,-1 1 1,1 0-1,0 1 1,0-1-1,1 0 1,0 1-1,0-1 1,0 1-1,0 0 1,1 0-1,0 0 1,0 6 0,2-11-31,-1 0 1,1 0 0,0 0 0,0 0 0,0 0 0,0 0 0,0 0 0,0-1 0,0 1 0,0 0 0,0-1 0,0 1 0,1-1 0,-1 1 0,0-1 0,0 0 0,0 1 0,1-1 0,-1 0-1,0 0 1,1 0 0,-1 0 0,0 0 0,0 0 0,1 0 0,0 0 0,39-2-207,-7-9 402,-12 2-1453,-6 7-3397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5.633"/>
    </inkml:context>
    <inkml:brush xml:id="br0">
      <inkml:brushProperty name="width" value="0.05" units="cm"/>
      <inkml:brushProperty name="height" value="0.05" units="cm"/>
    </inkml:brush>
  </inkml:definitions>
  <inkml:trace contextRef="#ctx0" brushRef="#br0">43 206 15219,'0'-4'91,"1"1"0,0-1-1,0 1 1,1-1-1,-1 1 1,1 0 0,0 0-1,-1-1 1,2 1 0,-1 0-1,0 0 1,0 1 0,1-1-1,0 0 1,-1 1 0,7-4-1,5-4 50,0 1-1,22-10 1,-29 16-14,38-20 305,0 3 0,2 1 0,94-23 0,-134 40-386,0 1 0,0 0 0,0 1 0,0 0 0,0 0 0,0 0 0,1 1 0,-1 0-1,10 3 1,-15-4-35,-1 1 0,1 0 0,0-1 0,-1 1 0,1 0 0,0 0 0,-1 0 0,1 1 0,-1-1 0,0 0 0,1 0 0,-1 1 0,0-1 0,0 1 0,0-1 0,2 4 0,-2-3-7,-1 1 1,1-1 0,-1 1-1,1-1 1,-1 1 0,0 0 0,0-1-1,0 1 1,0-1 0,0 1-1,-1-1 1,1 1 0,-1-1-1,0 1 1,-2 3 0,-4 11 8,-1 0 0,-1-1 0,0-1 0,-18 23 1,-54 58 69,54-66-38,-45 50 60,-71 84 90,115-128-128,2 0 1,-39 72 0,60-98-58,1 0-1,-1 1 0,2-1 0,-1 1 0,1 0 1,1 0-1,-2 13 0,4-21-9,0 1 0,0 0 0,0 0 0,0-1-1,1 1 1,0 0 0,-1-1 0,1 1 0,1 0 0,-1-1 0,0 1-1,1-1 1,0 0 0,-1 0 0,1 1 0,1-1 0,-1 0 0,0-1-1,1 1 1,-1 0 0,1-1 0,0 1 0,0-1 0,6 4 0,2-1-2,0 0 0,1-1 0,0 0-1,-1 0 1,2-2 0,-1 1 0,0-1 0,0-1 0,1 0 0,12-2 0,19-1-9,62-11 0,-58 6-171,-1-3 0,0-2 0,59-22 0,-101 32 155,0 0 0,0-1 0,0 1 0,0-1 0,-1 0 0,1 0 0,-1 0 0,0-1 0,5-4 0,-5-4-168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9.442"/>
    </inkml:context>
    <inkml:brush xml:id="br0">
      <inkml:brushProperty name="width" value="0.025" units="cm"/>
      <inkml:brushProperty name="height" value="0.025" units="cm"/>
    </inkml:brush>
  </inkml:definitions>
  <inkml:trace contextRef="#ctx0" brushRef="#br0">29 1 13421,'-3'23'9253,"-4"13"-7003,-9 61-2452,15-91 216,0 4 64,1 0-1,-1 1 1,2-1-1,-1 0 1,3 12-1,-2-20-132,-1-1 0,0 0 0,1 1-1,-1-1 1,1 0 0,-1 1 0,1-1 0,0 0-1,-1 1 1,1-1 0,0 0 0,0 0 0,0 0-1,0 0 1,0 0 0,0 0 0,0 0-1,0 0 1,1 0 0,-1-1 0,0 1 0,1 0-1,-1-1 1,0 1 0,1-1 0,-1 1 0,0-1-1,1 0 1,-1 1 0,1-1 0,-1 0-1,1 0 1,-1 0 0,1 0 0,-1-1 0,0 1-1,1 0 1,-1 0 0,1-1 0,-1 1 0,0-1-1,1 1 1,-1-1 0,0 0 0,2-1-1,3-1-350,1-1 0,-1 0-1,0-1 1,0 0 0,0 0-1,0 0 1,-1 0 0,0-1-1,0 0 1,-1 0 0,0 0-1,5-11 1,4-5-321,-2-1 0,10-33 0,-9 14 1819,-6 19 2586,-10 47-2319,-4 12-1415,3 1-1,1-1 1,1 39 0,9 4-4251,-6-78 4151,0-1 0,0 1 0,0-1 0,0 1 0,0-1 0,0 0 1,0 1-1,0-1 0,0 1 0,0-1 0,0 1 0,0-1 0,0 1 1,0-1-1,0 0 0,0 1 0,0-1 0,-1 1 0,1-1 0,0 1 1,0-1-1,0 0 0,-1 1 0,1-1 0,0 0 0,-1 1 0,1-1 1,0 0-1,-1 1 0,1-1 0,0 0 0,-1 0 0,1 1 0,-1-1 1,1 0-1,0 0 0,-1 0 0,1 0 0,-1 1 0,0-1 1,-10 1-6438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3.005"/>
    </inkml:context>
    <inkml:brush xml:id="br0">
      <inkml:brushProperty name="width" value="0.025" units="cm"/>
      <inkml:brushProperty name="height" value="0.025" units="cm"/>
    </inkml:brush>
  </inkml:definitions>
  <inkml:trace contextRef="#ctx0" brushRef="#br0">1 176 8456,'0'0'11680,"7"-7"-9966,18-15-787,1 0 0,1 2 0,0 0 0,2 2 1,49-23-1,-77 41-889,-1 0 1,1-1-1,-1 1 0,1 0 1,-1 0-1,1 0 1,-1 0-1,1 0 1,-1 0-1,1 0 1,-1 0-1,1 0 1,-1 0-1,1 0 0,0 0 1,-1 0-1,1 0 1,-1 0-1,1 0 1,-1 1-1,1-1 1,-1 0-1,1 0 0,-1 1 1,0-1-1,1 0 1,-1 1-1,1-1 1,-1 1-1,0-1 1,1 1-1,4 20 585,-13 33-118,6-45-338,-3 74 479,5-83-632,0 1 1,0-1 0,0 1 0,0-1-1,0 1 1,0-1 0,0 1 0,0-1-1,0 1 1,0-1 0,0 1 0,0-1-1,0 1 1,0-1 0,1 1 0,-1-1-1,0 0 1,0 1 0,1-1 0,-1 1-1,0-1 1,1 0 0,-1 1 0,0-1-1,1 0 1,-1 1 0,0-1 0,1 0-1,-1 1 1,1-1 0,-1 0 0,1 0-1,0 1 1,16-7 588,13-20-111,-24 17-485,-2 0 1,1-1-1,-1 1 1,0-1-1,-1 0 1,0 0-1,-1 0 1,0 0-1,0 0 1,-1 0-1,0-1 0,-1 1 1,0 0-1,-4-21 1,3 27-16,1 4 6,0 0 0,1 0 0,-1 0 0,0 0 0,0 0 0,0 0 1,0 1-1,1-1 0,-1 0 0,0 0 0,0 0 0,0 0 0,1 0 0,-1 0 0,0 0 0,0 0 0,0 0 0,1 0 0,-1 0 0,0 0 0,0-1 0,0 1 0,1 0 0,-1 0 0,0 0 0,0 0 0,0 0 0,0 0 0,1 0 0,-1 0 0,0-1 0,0 1 0,0 0 0,0 0 0,0 0 0,1 0 0,-1 0 0,0-1 1,0 1-1,0 0 0,0 0 0,0 0 0,0-1 0,0 1 0,0 0 0,0 0 0,0 0 0,0-1 0,0 1 0,0 0 0,0 0 0,0 0 0,0-1 0,0 1 0,0 0 0,0 0 0,11 3-12,64 12-2229,-61-13 943,-1-1 0,0 0 0,1-1 0,-1 0 0,0-1-1,24-5 1,-4-8-10257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4.964"/>
    </inkml:context>
    <inkml:brush xml:id="br0">
      <inkml:brushProperty name="width" value="0.025" units="cm"/>
      <inkml:brushProperty name="height" value="0.025" units="cm"/>
    </inkml:brush>
  </inkml:definitions>
  <inkml:trace contextRef="#ctx0" brushRef="#br0">119 135 7719,'0'0'7490,"5"-9"-5093,0 2-1759,-2 5-453,-1 0 1,-1-1-1,1 1 1,0-1 0,0 1-1,-1-1 1,0 0 0,1 0-1,-1 0 1,0 1-1,-1-1 1,1 0 0,0 0-1,0-4 1,-2 6-129,1 0 1,-1 0-1,1 1 1,-1-1-1,1 0 1,-1 1-1,1-1 1,-1 0-1,1 1 0,-1-1 1,0 1-1,1-1 1,-1 1-1,0-1 1,0 1-1,1-1 1,-1 1-1,0 0 1,0 0-1,0-1 1,1 1-1,-1 0 0,0 0 1,0 0-1,0 0 1,0 0-1,1 0 1,-1 0-1,0 0 1,0 0-1,0 0 1,0 0-1,1 1 1,-1-1-1,-1 1 0,-34 8-27,26-4-19,-1 0 1,1 1 0,-14 11-1,22-15-5,0-1-1,0 0 0,0 1 1,0-1-1,0 1 1,1-1-1,-1 1 1,1 0-1,-1 0 0,1 0 1,0 0-1,-1 0 1,1 0-1,0 0 0,0 0 1,1 0-1,-1 0 1,0 1-1,1-1 0,-1 0 1,1 0-1,0 1 1,0-1-1,0 0 0,0 3 1,3-3 5,0-1 0,0 0 0,0-1 0,0 1 0,0 0 0,0-1 0,0 1 0,0-1 0,0 0 0,0 0 0,1 0 0,-1-1 0,0 1 0,4-2 0,1 0-29,0-1 0,0 1 0,0-2 0,0 1 0,-1-1 0,1 0 0,12-11 0,-16 13 7,0-1 0,0 0 0,0 0 0,-1-1 0,1 1 0,-1-1 0,0 0 0,0 0 0,0 0 0,-1 0 0,1 0 0,-1 0 0,0-1 0,0 1 0,1-6 0,-13 352 2642,10-266-2379,0-71-200,-1 1 0,1-1 0,-1 1 0,0-1 0,-1 1 1,1-1-1,-1 0 0,0 0 0,-1 0 0,1 0 0,-1 0 1,0 0-1,0-1 0,0 0 0,-5 5 0,6-7 26,0 1-1,-1-1 1,1 0 0,-1 0-1,1-1 1,-1 1-1,1-1 1,-1 1 0,0-1-1,0 0 1,0 0 0,0 0-1,0 0 1,0 0-1,0-1 1,0 0 0,0 1-1,0-1 1,-1 0 0,1-1-1,0 1 1,0 0-1,0-1 1,0 0 0,0 0-1,0 1 1,0-2 0,-4-1-1,3 0-55,1 1 0,-1-1 0,1 0 0,0 0 0,0 0-1,0 0 1,1-1 0,-1 1 0,1-1 0,0 1 0,0-1 0,0 0-1,0 0 1,1 0 0,-1 0 0,1 0 0,0-1 0,0 1 0,1 0-1,-1 0 1,1-1 0,0 1 0,0 0 0,1-7 0,0 0-52,0 0 1,0 1 0,1-1 0,1 0-1,0 1 1,0-1 0,1 1-1,8-16 1,2 7-91,0 1 0,2 1 0,0 0 0,0 1 0,2 1 0,0 0 0,26-16 0,-26 20-40,0-2 0,-1 0 0,-1 0-1,0-2 1,-1 0 0,0 0-1,-2-2 1,22-31 0,-33 44 179,0 1 1,-1-1-1,1 1 1,-1-1-1,0 1 1,0-1-1,0 0 0,0 0 1,-1 1-1,1-1 1,-1 0-1,0 0 1,-1-7-1,1 11-18,-1 0 1,1 0-1,0-1 0,0 1 0,-1 0 1,1 0-1,0 0 0,-1 0 0,1-1 1,0 1-1,-1 0 0,1 0 0,0 0 1,-1 0-1,1 0 0,0 0 0,-1 0 1,1 0-1,-1 0 0,1 0 0,0 0 1,-1 0-1,1 0 0,0 0 0,-1 0 1,1 0-1,0 0 0,-1 0 0,1 1 1,0-1-1,-1 0 0,1 0 0,0 0 1,-1 1-1,1-1 0,0 0 0,0 0 1,-1 1-1,1-1 0,0 0 0,0 1 1,-1-1-1,-12 13 4,4 0 34,0 1 0,0 0-1,1 1 1,1 0 0,1 0 0,0 1 0,1 0-1,0 0 1,2 0 0,-4 28 0,7-43-94,0 0-1,1 0 1,-1 0 0,0 1 0,0-1 0,1 0-1,-1 0 1,1 0 0,-1 0 0,1 0-1,-1 0 1,1 0 0,-1 0 0,1 0 0,0 0-1,0 0 1,0 0 0,-1-1 0,1 1-1,0 0 1,0 0 0,0-1 0,0 1 0,0-1-1,0 1 1,0-1 0,0 1 0,1-1-1,-1 0 1,2 1 0,40 0-6011,-10-7-468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5.309"/>
    </inkml:context>
    <inkml:brush xml:id="br0">
      <inkml:brushProperty name="width" value="0.025" units="cm"/>
      <inkml:brushProperty name="height" value="0.025" units="cm"/>
    </inkml:brush>
  </inkml:definitions>
  <inkml:trace contextRef="#ctx0" brushRef="#br0">179 0 15951,'-10'0'2269,"-4"1"-1456,1-1 0,0 2 0,0 0 0,0 0 0,-20 7 0,29-8-716,0 0 0,1 1 0,-1-1 0,1 0 0,-1 1-1,1 0 1,0 0 0,-1 0 0,1 0 0,0 1 0,0-1 0,1 1 0,-1 0 0,0 0 0,1 0-1,0 0 1,0 0 0,0 0 0,0 0 0,0 1 0,0-1 0,1 1 0,0 0 0,0-1-1,0 1 1,0 0 0,0 5 0,1-7-112,1-1 1,-1 1-1,0 0 0,1 0 1,0-1-1,-1 1 0,1 0 1,0-1-1,0 1 0,0-1 1,0 1-1,0-1 0,1 0 1,-1 1-1,0-1 0,1 0 1,-1 0-1,0 0 0,1 0 1,0 0-1,-1 0 0,1 0 1,-1 0-1,1-1 0,0 1 1,2 0-1,58 13-904,-36-9 563,-19-3 355,1 0 0,-1 1 0,0 0 0,0 0 0,0 0 0,0 1 0,-1 0 0,11 8 0,-16-11 66,0 0-1,0 0 1,0 0 0,0 1-1,0-1 1,0 0 0,0 0 0,-1 0-1,1 1 1,0-1 0,-1 0-1,1 1 1,-1-1 0,0 1 0,1-1-1,-1 0 1,0 1 0,0-1-1,0 1 1,0 1 0,-1-1 56,1 0 0,-1 1 0,0-1 0,0 0 0,0 0 0,-1 0 0,1 0-1,0 0 1,-1-1 0,1 1 0,-1 0 0,0-1 0,0 1 0,1-1 0,-1 1 0,-4 1 0,-6 4-98,0 0 0,-1-1-1,0 0 1,0-1 0,0-1 0,0 0 0,-1-1 0,1 0-1,-1-1 1,-23 0 0,37-2-117,0 0 0,0-1 0,-1 1 0,1 0 0,0 0 0,0-1 0,0 1 0,-1 0 0,1 0 0,0-1 0,0 1 0,0 0 0,0-1 0,0 1 0,0 0 0,0-1 1,-1 1-1,1 0 0,0-1 0,0 1 0,0 0 0,0-1 0,0 1 0,0 0 0,1-1 0,-1 1 0,0 0 0,0-1 0,0 1 0,0 0 0,0 0 0,0-1 0,1 1 0,-1 0 0,0-1 0,0 1 0,0 0 0,1 0 0,-1-1 0,0 1 0,0 0 0,1 0 0,-1 0 0,0-1 0,10-13-2297,39-22-6625,-20 16 3197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6.102"/>
    </inkml:context>
    <inkml:brush xml:id="br0">
      <inkml:brushProperty name="width" value="0.025" units="cm"/>
      <inkml:brushProperty name="height" value="0.025" units="cm"/>
    </inkml:brush>
  </inkml:definitions>
  <inkml:trace contextRef="#ctx0" brushRef="#br0">32 61 10602,'8'-4'929,"28"-12"1661,-34 15-2121,1 0 0,-1 0 0,0 0 0,1 0 1,-1-1-1,0 1 0,0-1 0,0 0 0,0 1 0,0-1 0,0 0 0,-1 0 1,1 0-1,-1 0 0,1 0 0,-1-1 0,2-2 0,-28 10 503,19-1-855,-1 0-1,1 1 1,0 0 0,0 0-1,1 1 1,0 0-1,0 0 1,0 0 0,-6 11-1,7-12 76,2 0 0,-1 0 0,0 0 0,1 0 0,0 0 0,0 0 0,0 1 0,1-1 0,0 0 0,0 1 0,0-1 0,1 1 0,0 0 0,0 6 0,1-11-184,0 0 0,0 0-1,0 0 1,0 0 0,0 0-1,0 0 1,0 0-1,0 0 1,1 0 0,-1-1-1,0 1 1,0 0-1,1-1 1,-1 0 0,0 1-1,1-1 1,-1 1 0,0-1-1,1 0 1,-1 0-1,1 0 1,-1 0 0,0 0-1,1 0 1,-1 0-1,3-1 1,38-6 5,-32 2-58,0 0-1,-1-1 1,0 0-1,0 0 1,0-1-1,-1 0 1,0-1-1,-1 1 1,1-2-1,-1 1 1,-1-1-1,0 0 1,0 0-1,-1-1 1,0 0-1,0 1 1,-1-2-1,3-11 0,-7 22 41,-1 0 0,1 0 0,0 0 0,0 0 0,0 0-1,0 0 1,0 0 0,-1 0 0,1 0 0,0 0 0,0 0-1,0 0 1,0 0 0,0 0 0,0 0 0,-1 0-1,1 0 1,0 0 0,0 0 0,0 0 0,0 0 0,0 0-1,0 0 1,0 0 0,-1 0 0,1-1 0,0 1-1,0 0 1,0 0 0,0 0 0,0 0 0,0 0 0,0 0-1,0-1 1,0 1 0,0 0 0,0 0 0,0 0-1,0 0 1,0 0 0,0 0 0,0-1 0,0 1 0,0 0-1,0 0 1,0 0 0,0 0 0,0 0 0,0-1 0,0 1-1,0 0 1,0 0 0,0 0 0,0 0 0,0 0-1,0 0 1,0 0 0,0-1 0,0 1 0,0 0 0,0 0-1,1 0 1,-1 0 0,0 0 0,0 0 0,0 0-1,-11 12-108,-11 20 228,1 12 632,20-41-687,-1 0 1,1 0 0,1-1-1,-1 1 1,0 0-1,1 0 1,-1 0 0,1 0-1,0 0 1,0 0 0,0 0-1,0 0 1,2 5 0,-1-7-50,0 0 0,0-1 1,0 1-1,0 0 0,1 0 1,-1-1-1,0 1 0,0-1 1,1 1-1,-1-1 0,0 0 1,1 1-1,-1-1 0,0 0 1,1 0-1,-1 0 0,0 0 1,1 0-1,-1 0 0,1-1 1,-1 1-1,0 0 0,3-2 1,33-8 66,-20 0-219,0-1 1,0 0-1,14-14 0,0 1 15,-30 29 161,0 0-1,1 0 0,-1 0 0,-1 0 0,1 0 1,-1 0-1,0 0 0,-1 9 0,-2 38 837,4-51-858,-1-1 0,1 0 0,-1 1-1,1-1 1,-1 1 0,1-1 0,-1 0-1,1 1 1,0-1 0,-1 0 0,1 1-1,-1-1 1,1 0 0,0 0-1,-1 0 1,1 0 0,0 0 0,-1 0-1,1 0 1,0 0 0,-1 0 0,1 0-1,0 0 1,-1 0 0,1 0 0,0 0-1,-1 0 1,1-1 0,0 1 0,22-6 84,23-20-162,-38 20 10,1 1 0,-1 0-1,1 1 1,15-6 0,-24 12 68,1 0 0,-1-1 0,1 1 0,-1 0 1,0 0-1,1 0 0,-1 0 0,0 0 0,-1 0 0,1 0 1,0 0-1,0 0 0,-1-1 0,1 1 0,-1 0 0,-1 3 1,0 6 335,5-11-283,0 0 0,0 0 0,0-1 1,0 1-1,0-1 0,0 0 0,0 0 0,0 0 0,4-1 0,23-16-61,-25 14-49,1 0 0,0 0 0,1 1 1,-1-1-1,0 1 0,1 1 0,0-1 1,0 1-1,0 0 0,0 1 0,13-2 0,-20 44-104,-4-27-561,-1 10-2332,8-21 1246,7-12 196,27-35-8564,-18 13 1788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6.496"/>
    </inkml:context>
    <inkml:brush xml:id="br0">
      <inkml:brushProperty name="width" value="0.025" units="cm"/>
      <inkml:brushProperty name="height" value="0.025" units="cm"/>
    </inkml:brush>
  </inkml:definitions>
  <inkml:trace contextRef="#ctx0" brushRef="#br0">209 1 15951,'0'0'6310,"-4"8"-4495,-4 14-1001,1 0 0,1 1-1,1 0 1,1 1 0,1-1 0,0 41 0,3-41-903,1 1 0,1-1 1,1 0-1,6 24 0,-4-33-1050,-3-17-1429,-10-24-1711,3 20 2981,0 0 0,-1 1 0,1 0 0,-1 0 0,0 1 1,-1 0-1,-10-7 0,-29-15-2622,8 5 4935,4-2 5557,33 23-6325,1 1 1,-1 0-1,1-1 0,-1 1 1,1 0-1,0-1 0,-1 1 0,1-1 1,0 1-1,-1-1 0,1 1 0,0-1 1,-1 1-1,1-1 0,0 1 1,0-1-1,-1 1 0,1-1 0,0 1 1,0-1-1,0 1 0,0-1 0,0 0 1,0 1-1,0-1 0,0 1 1,0-2-1,13-7 2601,32 1-2020,-35 7-100,37-5-270,56 1 1,-38 5-2472,-2 0-3788,-29-1-1118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6.841"/>
    </inkml:context>
    <inkml:brush xml:id="br0">
      <inkml:brushProperty name="width" value="0.025" units="cm"/>
      <inkml:brushProperty name="height" value="0.025" units="cm"/>
    </inkml:brush>
  </inkml:definitions>
  <inkml:trace contextRef="#ctx0" brushRef="#br0">0 0 15246,'0'0'13165,"51"19"-12557,-17-19-415,3 0-161,-2 0-96,0 0-1154,-5 0-1152,-3-2-2723,-5-8-6950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8.578"/>
    </inkml:context>
    <inkml:brush xml:id="br0">
      <inkml:brushProperty name="width" value="0.025" units="cm"/>
      <inkml:brushProperty name="height" value="0.025" units="cm"/>
    </inkml:brush>
  </inkml:definitions>
  <inkml:trace contextRef="#ctx0" brushRef="#br0">40 94 5221,'-1'0'355,"-1"1"1,0-1-1,1 0 0,-1 0 0,1-1 1,-1 1-1,1 0 0,-1 0 1,1-1-1,-1 1 0,1-1 1,-1 1-1,1-1 0,0 0 0,-1 0 1,1 1-1,0-1 0,-1 0 1,1 0-1,0 0 0,0 0 0,0-1 1,0 1-1,0 0 0,0 0 1,0-1-1,1 1 0,-1 0 1,0-1-1,0-1 0,1 1-212,0 0-1,0 1 1,0-1-1,0 0 1,0 0-1,0 0 1,1 1-1,-1-1 1,1 0-1,-1 0 1,1 1-1,0-1 1,0 1-1,0-1 1,0 1-1,0-1 1,0 1-1,0-1 1,0 1-1,0 0 1,1-1-1,-1 1 1,1 0-1,-1 0 1,1 0 0,1-1-1,4-2 30,1 0 1,0 1-1,-1 0 1,1 0-1,0 1 1,1-1-1,-1 2 1,12-2-1,-18 3-166,0-1-1,0 1 0,0 0 1,0 0-1,0 0 0,0 0 1,0 0-1,0 0 1,0 1-1,0-1 0,0 1 1,-1-1-1,1 1 0,0 0 1,0 0-1,0 0 1,-1 0-1,1 0 0,0 0 1,-1 0-1,1 0 0,-1 1 1,0-1-1,1 1 0,-1-1 1,0 1-1,0-1 1,0 1-1,0 0 0,0 0 1,0-1-1,0 1 0,-1 0 1,1 0-1,-1 0 1,1 0-1,-1 0 0,0 0 1,1 3-1,-2 7 43,0 0 1,-1-1-1,0 1 0,-1-1 0,0 1 1,-1-1-1,0 0 0,-1 0 0,-7 12 1,5-9 3,1-1 0,0 1 0,1 0 0,1 0 0,-4 20 0,7-33-14,1 0-1,0 0 0,0 0 0,0 0 0,0 0 1,0 0-1,0 0 0,0 0 0,0 0 0,0 0 1,0-1-1,0 1 0,0 0 0,1 0 0,-1 0 1,0 0-1,1 0 0,-1 0 0,1 0 0,-1-1 1,1 1-1,-1 0 0,1 0 0,0-1 0,-1 1 0,1 0 1,1 0-1,0 0 5,-1-1 1,1 1-1,-1-1 1,1 0-1,0 0 0,-1 0 1,1 1-1,0-2 1,-1 1-1,1 0 0,0 0 1,-1 0-1,1-1 1,2 0-1,4-2 25,0 0 1,0 0-1,-1-1 1,1 0-1,7-6 0,6-7-203,-1 0 0,-1-2 0,0 0 0,-1-1 0,-2-1 0,0 0-1,17-31 1,-40 116 569,5-50-334,0 0 0,1 0 0,0 0 1,1 0-1,1 1 0,4 25 0,-4-36-89,-1-1 0,1 1-1,1-1 1,-1 1 0,0-1-1,1 0 1,0 0 0,0 0-1,0 0 1,0 0 0,0 0-1,0 0 1,1-1 0,-1 1-1,1-1 1,0 0 0,0 0-1,0 0 1,0 0-1,0 0 1,0 0 0,1-1-1,-1 0 1,0 0 0,1 0-1,-1 0 1,1 0 0,-1-1-1,1 1 1,-1-1 0,7 0-1,-6-1 3,1 0 0,-1 0 0,0 0-1,0-1 1,1 1 0,-1-1-1,0 0 1,-1 0 0,1 0 0,0-1-1,-1 0 1,1 1 0,-1-1 0,0 0-1,0-1 1,0 1 0,0 0-1,-1-1 1,1 0 0,-1 0 0,3-6-1,6-12 13,0 0 0,10-35-1,-20 53-21,2-6 35,0 1 0,0-1 0,-1 1-1,-1-1 1,1 0 0,-2 0 0,1 1 0,-2-16-1,1 25-27,0-1-1,0 1 0,0 0 1,0-1-1,-1 1 1,1-1-1,0 1 0,0 0 1,0-1-1,0 1 0,0 0 1,-1-1-1,1 1 0,0-1 1,0 1-1,0 0 0,-1 0 1,1-1-1,0 1 1,-1 0-1,1-1 0,0 1 1,0 0-1,-1 0 0,1 0 1,-1-1-1,1 1 0,0 0 1,-1 0-1,1 0 0,0 0 1,-1 0-1,1 0 1,-1 0-1,1 0 0,0 0 1,-1 0-1,1 0 0,-1 0 1,1 0-1,0 0 0,-1 0 1,1 0-1,0 0 1,-1 0-1,1 0 0,-1 1 1,1-1-1,0 0 0,-1 0 1,1 0-1,-1 1 0,-14 15 57,14-12-33,1-1 1,-1 1 0,0 0 0,1-1 0,0 1 0,0 0-1,0-1 1,0 1 0,1 0 0,-1-1 0,1 1 0,0 0-1,0-1 1,1 1 0,-1-1 0,0 0 0,1 1 0,0-1-1,0 0 1,3 4 0,-3-5-18,-1 0 0,1-1 0,0 1 1,0 0-1,0-1 0,0 1 0,1-1 0,-1 0 0,0 1 0,1-1 0,-1 0 0,0 0 0,1-1 0,-1 1 1,1-1-1,0 1 0,-1-1 0,1 0 0,-1 1 0,1-2 0,0 1 0,-1 0 0,1 0 0,-1-1 0,1 1 1,-1-1-1,1 0 0,-1 0 0,5-2 0,-4 1 2,1-1 1,-1 1-1,1-1 0,-1 0 1,0 0-1,0 0 0,-1 0 1,1 0-1,-1-1 0,1 1 1,-1-1-1,0 0 1,0 0-1,-1 0 0,3-6 1,-1 0 32,-1 0 1,1 0 0,-1-1-1,-1 1 1,0-13 0,-20 55-217,-13 51 130,29-75 39,1-1 0,0 1 0,1 0 0,0 0 0,0-1 1,1 1-1,-1 0 0,2 0 0,1 9 0,-2-16-7,1 1 1,0-1-1,0 0 1,0-1-1,0 1 1,-1 0-1,1 0 1,1 0-1,-1 0 1,0-1-1,0 1 0,0-1 1,0 1-1,0-1 1,1 1-1,-1-1 1,0 0-1,0 1 1,1-1-1,-1 0 1,0 0-1,1 0 1,-1 0-1,0 0 0,0 0 1,1 0-1,-1 0 1,0-1-1,0 1 1,3-1-1,38-12-452,-18-1 179,-19 10 260,1 0 0,-1 1 0,1-1 0,0 1 0,0 1 0,0-1 0,0 1 0,0 0 1,1 0-1,-1 1 0,12-1 0,-16 4 11,0-1 1,0 2-1,-1-1 1,1 0 0,0 0-1,-1 0 1,0 1-1,0-1 1,0 1 0,0-1-1,0 1 1,0-1-1,0 1 1,-1 0 0,1 4-1,3 8 18,-4-13-9,1 0 1,0-1-1,-1 1 1,1 0-1,0-1 0,0 1 1,0 0-1,0-1 1,1 1-1,-1-1 0,0 0 1,0 1-1,1-1 1,-1 0-1,1 0 0,-1 0 1,3 1-1,-3-2 2,0 0-1,0 0 1,0 0-1,1 0 1,-1-1-1,0 1 1,0 0-1,0-1 1,0 1-1,0 0 1,0-1-1,0 1 1,0-1-1,0 0 1,0 1-1,-1-1 1,1 0-1,0 0 1,0 1-1,0-1 1,-1 0-1,1 0 1,-1 0-1,1 0 1,0 0 0,-1 0-1,0 0 1,1-2-1,10-18-82,-2-1 0,12-38-1,-6 13-1474,1 27-9466,-5 9 65</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8.982"/>
    </inkml:context>
    <inkml:brush xml:id="br0">
      <inkml:brushProperty name="width" value="0.025" units="cm"/>
      <inkml:brushProperty name="height" value="0.025" units="cm"/>
    </inkml:brush>
  </inkml:definitions>
  <inkml:trace contextRef="#ctx0" brushRef="#br0">101 0 13645,'0'0'8248,"-4"10"-7090,-3 20-674,1 0-1,1 1 1,1-1 0,1 48-1,3-43-606,-1-7-187,1 0-1,2 0 0,0 0 1,9 34-1,-11-62 225,0 1 0,0 0 0,0 0 1,0 0-1,0 0 0,1 0 0,-1-1 0,0 1 0,0 0 0,1 0 0,-1 0 0,1-1 0,-1 1 0,0 0 1,1 0-1,0-1 0,-1 1 0,1 0 0,-1-1 0,1 1 0,0-1 0,-1 1 0,1-1 0,0 1 1,0-1-1,-1 1 0,1-1 0,0 0 0,2 1 0,-3-2-231,1 1 0,0-1 0,0 0 0,-1 1 0,1-1 0,0 0 0,-1 0-1,1 1 1,-1-1 0,1 0 0,-1 0 0,1 0 0,-1 0 0,0 0 0,1 0 0,-1 0 0,0 0 0,0 0 0,0 0 0,1 0 0,-1 0 0,0 0-1,0 0 1,-1 0 0,1-1 0,0-4 43,-1 0-1,1 0 0,-1 0 0,-1 0 1,1 1-1,-1-1 0,0 0 0,0 1 1,-4-7-1,-32-45 1117,32 50-9,0 0-1,0-1 1,1 1 0,0-1 0,1 0-1,0 0 1,0-1 0,0 1 0,1-1-1,1 0 1,0 1 0,-3-19 0,6 25-709,-1 1 0,1 0 0,0 0-1,0 0 1,0 0 0,-1 0 0,1 0 0,0 1 0,0-1 0,1 0 0,-1 0 0,0 1 0,0-1 0,0 0 0,0 1 0,0 0 0,1-1 0,-1 1-1,0-1 1,0 1 0,1 0 0,-1 0 0,0 0 0,1 0 0,-1 0 0,0 0 0,3 1 0,48-1-463,-43 1 560,25 1-446,5 1-4797,-35-4 938,-3-3-1901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9.310"/>
    </inkml:context>
    <inkml:brush xml:id="br0">
      <inkml:brushProperty name="width" value="0.025" units="cm"/>
      <inkml:brushProperty name="height" value="0.025" units="cm"/>
    </inkml:brush>
  </inkml:definitions>
  <inkml:trace contextRef="#ctx0" brushRef="#br0">0 1 10122,'0'0'6822,"59"5"-6822,-34 3-2594,2 1-3492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19.700"/>
    </inkml:context>
    <inkml:brush xml:id="br0">
      <inkml:brushProperty name="width" value="0.025" units="cm"/>
      <inkml:brushProperty name="height" value="0.025" units="cm"/>
    </inkml:brush>
  </inkml:definitions>
  <inkml:trace contextRef="#ctx0" brushRef="#br0">115 1 18610,'0'0'5130,"-8"0"-4975,1 0-132,1 0 0,0 1 0,-1-1 0,1 1 0,0 1 0,0-1 0,-1 1 0,-6 3 1,10-4-22,1 0 1,-1 1 0,1-1 0,-1 0 0,1 1 0,0 0 0,0-1 0,0 1-1,-1 0 1,2 0 0,-1 0 0,0 0 0,0 1 0,1-1 0,-1 0 0,1 1 0,0-1-1,0 1 1,0-1 0,0 1 0,0 0 0,0-1 0,1 1 0,-1 0 0,1 4 0,0-6-7,0 0 0,1 0 0,0 0 0,-1 0 0,1 1 1,-1-1-1,1 0 0,0-1 0,0 1 0,0 0 1,0 0-1,0 0 0,0 0 0,0-1 0,0 1 0,0 0 1,0-1-1,0 1 0,0-1 0,0 1 0,0-1 0,0 0 1,1 1-1,1-1 0,40 9-1107,-27-6 161,-9-1 879,-1-1 0,0 2 0,0-1 0,0 1 0,0 0 0,0 0 0,0 0 0,6 6 1,-11-9 161,-1 1 1,1 0 0,0 0 0,0-1 0,-1 1-1,1 0 1,0 0 0,-1 0 0,1 0 0,-1 0 0,1 0-1,-1 0 1,1 0 0,-1 0 0,0 0 0,1 1-1,-1-1 1,0 0 0,0 0 0,0 0 0,0 2 0,-1-2-24,0 1 0,1 0 0,-1 0 1,0-1-1,0 1 0,0 0 0,0-1 1,-1 1-1,1-1 0,0 1 0,-1-1 1,1 0-1,-1 0 0,1 0 0,-1 1 1,1-1-1,-3 0 0,-3 3 15,1 0 1,-1 0-1,0-1 0,0 0 0,0 0 0,0-1 0,-1 0 0,1-1 0,-1 1 1,1-1-1,-1-1 0,0 1 0,-14-2 0,21 0-280,0 0 0,0 1 1,1-1-1,-1 0 0,0 1 0,1-1 0,-1 0 0,1 0 0,-1 1 1,1-1-1,-1 0 0,1 0 0,0 0 0,-1 0 0,1 0 0,0 0 1,0 0-1,0 0 0,0 1 0,0-1 0,-1 0 0,2 0 0,-1 0 1,0 0-1,0 0 0,0 0 0,0 0 0,1 0 0,-1 0 0,0 0 1,1 0-1,-1 1 0,1-1 0,-1 0 0,1 0 0,-1 0 1,1 1-1,-1-1 0,2-1 0,18-18-7827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29.786"/>
    </inkml:context>
    <inkml:brush xml:id="br0">
      <inkml:brushProperty name="width" value="0.025" units="cm"/>
      <inkml:brushProperty name="height" value="0.025" units="cm"/>
    </inkml:brush>
  </inkml:definitions>
  <inkml:trace contextRef="#ctx0" brushRef="#br0">1 21 4740,'0'0'17201,"52"-21"-16913,-22 21-96,2 0-128,5 6-32,-3-2-1153,1-1-1601,-6-3-3684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0.041"/>
    </inkml:context>
    <inkml:brush xml:id="br0">
      <inkml:brushProperty name="width" value="0.025" units="cm"/>
      <inkml:brushProperty name="height" value="0.025" units="cm"/>
    </inkml:brush>
  </inkml:definitions>
  <inkml:trace contextRef="#ctx0" brushRef="#br0">99 282 16752,'0'0'7153,"-8"3"-6501,-2 2-428,0 1 0,0 0 1,1 0-1,-14 13 1,21-17-134,-1-1 0,1 1 0,0 0 0,0 0 0,0 0 0,1 0 0,-1 0 0,0 0 0,1 1 0,-1-1 0,1 1 1,0-1-1,0 1 0,0-1 0,0 1 0,0 0 0,1-1 0,-1 1 0,1 0 0,0-1 0,0 1 0,0 0 0,0 0 0,0-1 1,0 1-1,1 0 0,0 0 0,-1-1 0,3 5 0,-2-5-69,1 0 0,0-1-1,0 1 1,1 0 0,-1-1 0,0 1 0,1-1-1,-1 0 1,0 0 0,1 0 0,0 0 0,-1 0 0,1-1-1,-1 1 1,1-1 0,0 1 0,-1-1 0,1 0-1,0 0 1,-1 0 0,1-1 0,3 0 0,3 1 0,0-1 0,0-1 0,-1 0 1,1 0-1,13-6 0,-5-1-30,0-2-1,-1 0 1,0 0-1,0-2 1,-1 0 0,-1-1-1,-1 0 1,0-1-1,16-23 1,-21 27 1,-1 0 0,0 0-1,0-1 1,-2 0 0,1-1 0,-1 1 0,-1-1-1,-1 0 1,1 0 0,-2 0 0,0 0 0,-1-1-1,0 1 1,-1-23 0,-1 34 2,0-1 0,1 1-1,-1 0 1,0-1 0,0 1 0,-1 0 0,1-1-1,0 1 1,-1 0 0,1 0 0,-1 0 0,0 0-1,0 0 1,1 0 0,-1 1 0,0-1 0,-1 1-1,1-1 1,0 1 0,0 0 0,-1 0-1,1 0 1,0 0 0,-1 0 0,1 0 0,-1 1-1,1-1 1,-1 1 0,0 0 0,1 0 0,-1 0-1,1 0 1,-5 1 0,-1-1-9,0 1-1,0 0 1,0 0 0,0 1-1,0 0 1,1 0 0,-1 1-1,1 0 1,-14 8 0,12-4 11,0 0 1,0 0 0,0 1 0,1 0 0,1 1-1,-8 9 1,13-15 13,0 0-1,-1 0 0,1 1 1,0-1-1,1 0 1,-1 1-1,1 0 0,-1-1 1,1 1-1,0 0 1,1 0-1,-1-1 1,1 1-1,-1 0 0,1 0 1,0 0-1,1 0 1,-1 0-1,1-1 0,-1 1 1,3 6-1,-2-8-4,1 0-1,0 0 1,0 1-1,0-1 1,0-1 0,0 1-1,0 0 1,0 0-1,0-1 1,1 1 0,-1-1-1,1 0 1,-1 0-1,1 0 1,-1 0-1,1 0 1,0 0 0,-1-1-1,7 1 1,59 3-256,-57-4 127,1 0-28,-1 0 19,-1 0 1,1 1 0,0 0 0,0 1 0,14 3 0,-22-4 153,-1 0-1,0 0 1,1 0 0,-1 0 0,0 0 0,0 1 0,0-1-1,0 1 1,0-1 0,0 1 0,-1 0 0,1-1 0,0 1-1,-1 0 1,0 0 0,1 0 0,-1 1 0,0-1 0,0 0-1,0 0 1,0 1 0,-1-1 0,1 0 0,0 1 0,-1-1-1,0 1 1,1-1 0,-1 1 0,-1 2 0,-4 104-1101,6-99-3037,5-8-3582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0.744"/>
    </inkml:context>
    <inkml:brush xml:id="br0">
      <inkml:brushProperty name="width" value="0.025" units="cm"/>
      <inkml:brushProperty name="height" value="0.025" units="cm"/>
    </inkml:brush>
  </inkml:definitions>
  <inkml:trace contextRef="#ctx0" brushRef="#br0">145 53 11563,'0'0'10661,"-9"-6"-10341,8 6-317,-1-2 29,0 0-1,0 1 0,-1-1 0,1 1 0,0 0 1,-1 0-1,1 0 0,-1 0 0,0 0 0,1 0 1,-1 1-1,0-1 0,1 1 0,-1 0 0,0-1 1,1 1-1,-1 1 0,0-1 0,0 0 0,1 1 0,-1-1 1,0 1-1,1 0 0,-1 0 0,1 0 0,-1 0 1,1 0-1,0 1 0,-1-1 0,1 1 0,0-1 1,0 1-1,0 0 0,0 0 0,-2 2 0,-29 42 874,31-45-877,1 1-1,0 1 0,0-1 0,0 0 1,0 0-1,0 0 0,0 0 1,0 1-1,1-1 0,-1 0 1,1 1-1,0-1 0,0 0 0,0 1 1,0-1-1,0 1 0,0-1 1,1 0-1,-1 1 0,1-1 1,0 3-1,1-4-23,-1 0 1,0 0-1,1 0 0,-1 0 1,1 0-1,0-1 0,-1 1 1,1 0-1,0-1 1,-1 1-1,1-1 0,0 0 1,0 1-1,-1-1 0,1 0 1,0 0-1,0 0 1,-1 0-1,1-1 0,0 1 1,0 0-1,-1-1 0,1 1 1,3-2-1,41-16 90,-33 11-135,-1 0 0,1-1 0,-1-1 0,-1 0 0,1 0 0,-2-1 0,1 0 0,-1-1 0,-1 0 0,0-1 0,9-14 1,-15 15-3,-10 14-48,-8 16-10,11-11 115,0-1 1,1 1 0,0 0 0,0 0 0,1 0-1,0 0 1,0 0 0,1 1 0,0-1-1,1 0 1,-1 1 0,2 10 0,0-17-112,-1-1 0,1 1 1,-1-1-1,1 1 0,-1-1 1,1 0-1,0 1 0,0-1 1,-1 0-1,1 0 0,0 1 1,0-1-1,0 0 0,1 0 1,-1 0-1,0 0 0,0 0 0,0 0 1,1-1-1,-1 1 0,1 0 1,-1-1-1,0 1 0,1-1 1,-1 1-1,1-1 0,-1 0 1,1 1-1,-1-1 0,1 0 0,-1 0 1,1 0-1,-1 0 0,1-1 1,-1 1-1,1 0 0,-1-1 1,3 0-1,2 0-663,0 0 0,-1-1-1,1 0 1,0 0 0,-1 0 0,1-1 0,-1 0-1,7-4 1,12-16-4205,3-3-1804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1.540"/>
    </inkml:context>
    <inkml:brush xml:id="br0">
      <inkml:brushProperty name="width" value="0.025" units="cm"/>
      <inkml:brushProperty name="height" value="0.025" units="cm"/>
    </inkml:brush>
  </inkml:definitions>
  <inkml:trace contextRef="#ctx0" brushRef="#br0">112 0 7623,'0'0'12273,"-6"4"-11307,3-2-834,0 0 1,0 0-1,0 0 0,1 1 0,-1-1 0,1 1 0,-1-1 0,1 1 0,0 0 0,0 0 0,0 0 0,1 0 0,-3 7 0,-11 56 2295,11-41-2233,1 0-1,1 1 0,1-1 0,1 0 1,1 1-1,1-1 0,2 1 0,0-1 1,13 39-1,-16-63-190,3 8 12,0 0 0,-1 1 0,0-1 0,0 0 1,-1 1-1,0 0 0,-1 0 0,0-1 1,-1 14-1,0-23-14,0 1 1,0-1-1,0 0 0,0 0 1,0 1-1,0-1 1,0 0-1,0 1 0,0-1 1,0 0-1,0 1 1,0-1-1,0 0 1,0 0-1,-1 1 0,1-1 1,0 0-1,0 0 1,0 1-1,0-1 0,-1 0 1,1 0-1,0 0 1,0 1-1,-1-1 1,1 0-1,0 0 0,0 0 1,-1 0-1,1 1 1,0-1-1,0 0 0,-1 0 1,1 0-1,0 0 1,-1 0-1,1 0 1,0 0-1,0 0 0,-1 0 1,1 0-1,0 0 1,-1 0-1,1 0 0,0 0 1,0 0-1,-1 0 1,1 0-1,0 0 0,-1-1 1,1 1-1,0 0 1,0 0-1,-1 0 1,1 0-1,0-1 0,0 1 1,-1 0-1,1 0 1,0 0-1,0-1 0,0 1 1,0 0-1,-1 0 1,1-1-1,0 1 1,0 0-1,0-1 0,0 1 1,-14-19-128,2-6-9,1-1-1,1 0 1,1-1-1,1 0 1,1 0-1,2 0 1,-3-45-1,8 71 130,1 0 0,-1-1 0,1 1 0,0 0 0,-1 0 0,1 0 0,0 0 0,0 0 1,0 0-1,0 0 0,0 0 0,0 0 0,0 0 0,0 0 0,0 0 0,0 1 0,0-1 0,1 1 0,-1-1 0,0 1 0,0-1 0,1 1 0,-1-1 0,0 1 0,1 0 0,-1 0 0,0 0 0,1 0 0,-1 0 0,3 0 0,55 1-95,-43 0 40,-8-2-38,-1 1 0,0-1 0,1 0 0,-1-1 0,0 0 0,0 0 0,0-1 0,0 1 0,0-1 0,0-1 0,-1 1 0,0-1 0,1-1 0,-1 1-1,-1-1 1,1 0 0,-1 0 0,0 0 0,7-10 0,-2 0 128,-1 1 0,0-1 0,-1-1-1,-1 1 1,0-2 0,-1 1 0,5-22-1,-15 51 26,-5 13 530,2 0-1,-8 45 1,14-57-222,-1 70 398,2-80-752,0-1 0,0 1 1,1 0-1,-1 0 0,1 0 0,0-1 1,0 1-1,0 0 0,1-1 0,-1 1 1,1-1-1,0 1 0,0-1 0,0 0 1,1 0-1,-1 0 0,5 4 0,-7-6-4,1-1 0,-1 0 0,0 1 0,1-1-1,-1 1 1,1-1 0,-1 0 0,1 0 0,-1 1-1,1-1 1,-1 0 0,1 0 0,0 1 0,-1-1 0,1 0-1,-1 0 1,1 0 0,-1 0 0,1 0 0,0 0-1,-1 0 1,1 0 0,-1 0 0,1 0 0,-1 0-1,1 0 1,0-1 0,-1 1 0,1 0 0,-1 0 0,1-1-1,-1 1 1,1-1 0,4-19-15,-5 14-15,0 0 0,-1 0 0,0 0 0,0 0 0,-1 0-1,-2-6 1,-4-2-14,-1 1 0,-1 1 0,0-1-1,-1 1 1,-20-17 0,-24-28-60,98 58 505,-36-1-409,72 8-998,-25-6-2983,-12-2-1845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2.313"/>
    </inkml:context>
    <inkml:brush xml:id="br0">
      <inkml:brushProperty name="width" value="0.025" units="cm"/>
      <inkml:brushProperty name="height" value="0.025" units="cm"/>
    </inkml:brush>
  </inkml:definitions>
  <inkml:trace contextRef="#ctx0" brushRef="#br0">96 25 10282,'-3'-21'5372,"-5"18"-702,6 5-4395,0 0 0,0 0 0,0 0 1,0 0-1,0 0 0,0 1 0,1-1 0,-1 0 0,1 1 0,-2 3 0,-8 19 517,0-1-1,2 1 0,1 1 1,1 0-1,1 0 1,1 0-1,-2 44 0,7-68-777,0 0-1,0 0 0,1 0 1,-1-1-1,0 1 0,1 0 1,-1 0-1,1 0 0,0-1 1,0 1-1,0 0 0,-1-1 1,2 1-1,-1-1 0,0 1 1,0-1-1,0 1 0,1-1 1,-1 0-1,0 0 0,1 0 1,-1 0-1,1 0 0,0 0 1,-1 0-1,1 0 0,0 0 1,0-1-1,-1 1 0,1-1 1,0 1-1,0-1 0,0 0 1,-1 0-1,1 0 0,0 0 1,0 0-1,0 0 0,0 0 1,0 0-1,3-2 0,3 1-22,0 0 1,-1-1-1,1 0 0,0-1 0,0 1 0,-1-1 1,0-1-1,12-7 0,-14 9-32,-1-1-1,0 0 1,-1 0 0,1-1-1,0 1 1,-1-1 0,0 0-1,0 1 1,0-2 0,0 1 0,-1 0-1,1 0 1,-1-1 0,0 1-1,-1-1 1,1 0 0,-1 0-1,2-9 1,-5 17 40,-1 0 0,1-1 0,0 2-1,1-1 1,-1 0 0,0 0 0,1 0 0,-2 7-1,2-4 23,0 0 0,1 0 0,0 0 0,0 0-1,0 0 1,1 0 0,0 0 0,0 0-1,4 10 1,-4-14-13,0 0-1,1 0 0,-1 0 1,1 0-1,0 0 1,0 0-1,0 0 0,0-1 1,0 1-1,0-1 1,0 1-1,0-1 0,1 0 1,-1 0-1,0 0 1,1 0-1,-1 0 1,1-1-1,-1 1 0,1-1 1,0 1-1,-1-1 1,1 0-1,-1 0 0,4-1 1,-2 1 19,38-3-1873,-40 3 1467,0-1-1,0 0 1,-1 0 0,1 0-1,0 0 1,-1 0 0,1 0-1,-1 0 1,1 0 0,-1-1-1,0 1 1,1-1-1,-1 1 1,0-1 0,0 1-1,0-1 1,0 1 0,0-1-1,0 0 1,0-2 0,5-15-6342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2.658"/>
    </inkml:context>
    <inkml:brush xml:id="br0">
      <inkml:brushProperty name="width" value="0.025" units="cm"/>
      <inkml:brushProperty name="height" value="0.025" units="cm"/>
    </inkml:brush>
  </inkml:definitions>
  <inkml:trace contextRef="#ctx0" brushRef="#br0">0 1 16976,'0'0'9641,"44"50"-13228,-24-39-193,-3-1-2594,0 3-2851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3.029"/>
    </inkml:context>
    <inkml:brush xml:id="br0">
      <inkml:brushProperty name="width" value="0.025" units="cm"/>
      <inkml:brushProperty name="height" value="0.025" units="cm"/>
    </inkml:brush>
  </inkml:definitions>
  <inkml:trace contextRef="#ctx0" brushRef="#br0">149 218 17392,'0'0'5291,"-9"-1"-4133,3 1-1051,0 0-1,0 0 1,1 1-1,-1-1 1,0 1 0,1 0-1,-1 1 1,1-1-1,-1 1 1,1 0-1,-1 1 1,1-1-1,0 1 1,0 0 0,1 1-1,-1-1 1,1 1-1,-1 0 1,1 0-1,0 0 1,0 0-1,1 1 1,0-1 0,-6 10-1,8-12-36,-1 1-1,1-1 0,0 0 1,-1 1-1,1-1 1,0 1-1,1 0 1,-1-1-1,0 1 1,1 0-1,-1 0 1,1-1-1,0 1 1,0 0-1,0 0 0,0-1 1,1 1-1,-1 0 1,2 3-1,-1-4-38,0 0 0,0 0 1,1-1-1,-1 1 0,1-1 0,-1 1 0,1-1 0,-1 0 0,1 1 0,0-1 0,-1 0 0,1 0 1,0 0-1,0 0 0,0-1 0,0 1 0,0 0 0,0-1 0,4 1 0,1 0-15,0 0-1,1-1 0,-1 0 1,1-1-1,-1 1 0,0-1 1,0-1-1,1 1 0,-1-1 1,0-1-1,-1 1 0,1-1 1,9-5-1,-3-2-20,0-1-1,-1 0 0,0 0 1,-1-1-1,0-1 0,-1 0 1,-1 0-1,0-1 1,0 0-1,-2 0 0,0-1 1,0 0-1,-1-1 1,-1 1-1,-1-1 0,0 0 1,-1 0-1,1-27 0,-3 41-6,-1-1 0,0 1 0,-1 0 0,1-1 0,0 1-1,-1 0 1,1-1 0,-1 1 0,0 0 0,1 0 0,-1-1-1,0 1 1,-1 0 0,1 0 0,0 0 0,0 0-1,-1 1 1,1-1 0,-1 0 0,0 0 0,0 1 0,1-1-1,-1 1 1,0 0 0,0 0 0,0-1 0,0 1 0,0 0-1,-1 1 1,1-1 0,0 0 0,0 1 0,-1-1 0,1 1-1,0-1 1,-1 1 0,1 0 0,0 0 0,-1 0-1,1 1 1,0-1 0,-1 0 0,-2 2 0,-3-1-17,1 1-1,0-1 1,0 2 0,1-1 0,-1 1-1,0 0 1,1 0 0,0 0 0,-1 1-1,1 0 1,1 1 0,-1-1 0,-7 9 0,10-9 37,-1 0 0,2 0 1,-1 1-1,0-1 0,1 1 1,0-1-1,0 1 1,0 0-1,0 0 0,1 0 1,0 0-1,0 0 0,0 10 1,1-12-17,1 0 1,-1 0-1,1 0 1,0 0-1,0 0 0,0 0 1,0 0-1,0 0 1,1 0-1,-1 0 1,1-1-1,0 1 1,0-1-1,0 1 0,0-1 1,0 1-1,1-1 1,-1 0-1,1 0 1,-1-1-1,1 1 1,0 0-1,3 1 0,39 18-857,-30-14 725,0 0 1,-1 1-1,1 0 1,19 16-1,-30-21 159,-1 1 0,1 0 0,-1-1 0,1 2 1,-1-1-1,0 0 0,-1 1 0,1-1 0,-1 1 0,0 0 0,0 0 0,0-1 0,-1 1 0,1 1 0,-1-1 0,-1 0 0,1 0 0,-1 9 0,-6 25 513,2-22-1512,2 0-3937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3.577"/>
    </inkml:context>
    <inkml:brush xml:id="br0">
      <inkml:brushProperty name="width" value="0.025" units="cm"/>
      <inkml:brushProperty name="height" value="0.025" units="cm"/>
    </inkml:brush>
  </inkml:definitions>
  <inkml:trace contextRef="#ctx0" brushRef="#br0">0 85 18674,'0'0'10276,"10"0"-10159,-7 0-98,6 1-20,0-2-1,0 1 0,0-1 0,0-1 0,15-3 0,-23 4-9,1 1 0,0-1 0,0 0 0,0 0 0,0 1 0,-1-1 0,1-1 0,0 1 0,-1 0 0,1 0 0,-1 0 0,1-1 0,-1 1 0,0-1 0,0 1 0,0-1 0,1 1 0,-1-1 0,-1 0 0,1 0 0,0 1 0,0-1 0,-1 0 0,1 0 0,-1 0 0,1 0 0,-1 0 0,0 0 0,0 0 0,0 0 0,0 0 0,0 0 0,0 0 0,0 0 0,-1 1 0,1-1 0,-1 0 0,-1-3 0,2 4 0,-1 0-1,1 0 1,0 1 0,-1-1 0,1 0 0,-1 0 0,0 1 0,1-1-1,-1 0 1,1 1 0,-1-1 0,0 1 0,0-1 0,1 1-1,-1-1 1,0 1 0,0-1 0,0 1 0,1 0 0,-1-1-1,0 1 1,0 0 0,0 0 0,0 0 0,0 0 0,0 0 0,0 0-1,0 0 1,1 0 0,-1 0 0,0 0 0,0 0 0,0 0-1,0 1 1,0-1 0,0 0 0,1 1 0,-1-1 0,0 1-1,-1 0 1,-2 1-4,1-1-1,-1 1 1,1 0-1,-1 1 1,1-1-1,0 1 0,-6 5 1,4-1 46,0 1 0,0-1 0,1 1 0,0 0 0,1 1 0,-1-1 0,1 0 0,1 1 0,0 0 0,0 0-1,1 0 1,0-1 0,0 1 0,2 18 0,-1-26-26,0 1 0,0-1 0,0 1-1,0-1 1,0 1 0,1-1-1,-1 0 1,1 1 0,-1-1 0,1 0-1,0 1 1,-1-1 0,1 0 0,0 0-1,0 1 1,0-1 0,0 0-1,0 0 1,0 0 0,0 0 0,0 0-1,0 0 1,0-1 0,3 2 0,-1-1 10,1 0 0,-1 0 1,0 0-1,1 0 0,-1-1 1,1 0-1,-1 0 0,1 0 1,-1 0-1,5-1 1,3 0-40,0-2 0,0 1 0,-1-2 0,1 1 0,18-10 0,-17 6-42,-1 1 0,0-2-1,0 1 1,0-1 0,-1-1-1,9-10 1,-23 25 164,0 0-1,1 1 1,-1-1 0,1 1 0,1 0-1,-1 0 1,1 0 0,0 0 0,1 0-1,-1 0 1,2 0 0,-1 10 0,1-16-89,1 0 0,-1 0 1,1-1-1,-1 1 0,1 0 1,0 0-1,-1-1 0,1 1 1,0 0-1,-1-1 0,1 1 1,0-1-1,0 1 1,0-1-1,0 1 0,-1-1 1,1 0-1,0 1 0,0-1 1,0 0-1,0 0 0,0 0 1,0 1-1,0-1 0,0 0 1,0 0-1,0-1 1,0 1-1,0 0 0,0 0 1,-1 0-1,3-1 0,35-7 51,4-16-381,-36 20 279,0 0-1,-1 0 0,2 0 1,-1 1-1,0 0 0,1 0 1,-1 1-1,1 0 0,11-2 1,-15 44 250,-2-36-280,-1-2-178,-1 0 1,1-1-1,0 1 0,1 0 0,-1 0 0,0-1 0,0 1 1,1 0-1,-1 0 0,1-1 0,-1 1 0,1 0 0,0-1 0,0 1 1,0-1-1,0 1 0,0-1 0,0 1 0,0-1 0,0 0 1,3 2-1,5-2-6706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4.287"/>
    </inkml:context>
    <inkml:brush xml:id="br0">
      <inkml:brushProperty name="width" value="0.025" units="cm"/>
      <inkml:brushProperty name="height" value="0.025" units="cm"/>
    </inkml:brush>
  </inkml:definitions>
  <inkml:trace contextRef="#ctx0" brushRef="#br0">74 1 15855,'0'0'5434,"3"10"-4147,-1-2-991,0 1 0,0 0 0,-1 0-1,0 0 1,-1 0 0,0 0 0,0 0 0,-1 0 0,-1 0-1,1 0 1,-6 16 0,-19 40 800,17-47-902,1 1-1,1-1 1,1 1-1,1 0 0,0 1 1,-3 32-1,9-52-169,-1 1 0,0 0 0,1 0 0,-1 0 0,1-1 0,-1 1 0,1 0 0,0-1 0,-1 1 0,1-1 0,0 1-1,-1 0 1,1-1 0,0 0 0,-1 1 0,1-1 0,0 1 0,0-1 0,0 0 0,0 1 0,-1-1 0,1 0 0,0 0-1,0 0 1,0 0 0,0 0 0,0 0 0,-1 0 0,1 0 0,0 0 0,0 0 0,1-1 0,36-3 402,-33 4-408,99-8 279,-42 5-1261,-1-5-3596,-37-1-483,-13-5-2737,-8 2 472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4.831"/>
    </inkml:context>
    <inkml:brush xml:id="br0">
      <inkml:brushProperty name="width" value="0.025" units="cm"/>
      <inkml:brushProperty name="height" value="0.025" units="cm"/>
    </inkml:brush>
  </inkml:definitions>
  <inkml:trace contextRef="#ctx0" brushRef="#br0">0 98 8840,'0'0'15407,"11"2"-14088,-1 0-1057,0-1 1,0-1 0,0 0 0,0 0-1,0-1 1,19-4 0,-25 5-245,-1-1 0,0 0 1,0 0-1,0 0 0,0 0 1,0 0-1,0 0 0,0-1 1,0 0-1,-1 1 0,1-1 1,-1 0-1,1 0 0,-1 0 1,0-1-1,1 1 0,-1-1 1,-1 1-1,1-1 0,0 0 1,0 1-1,-1-1 0,0 0 1,1 0-1,-1 0 0,0 0 1,-1 0-1,1 0 0,0-1 1,-1-4-1,0 7-29,0 0 1,0 0-1,0 0 0,0 0 0,-1 0 0,1 1 1,0-1-1,0 0 0,-1 0 0,1 0 0,-1 0 1,1 1-1,-1-1 0,1 0 0,-1 0 0,1 1 1,-1-1-1,0 0 0,1 1 0,-1-1 0,0 1 1,0-1-1,0 1 0,1-1 0,-3 0 0,-29-4-210,26 5 203,0 0-1,1 0 0,-1 1 1,1 0-1,-1 0 0,1 1 1,0-1-1,-1 1 0,-7 4 0,8-2 20,0 1-1,0 0 1,0 0-1,1 1 1,0-1-1,0 1 1,0 0-1,0 0 1,1 0 0,-4 12-1,6-16 12,0 0 0,0 0 0,0 0 0,1 0 0,-1 0 0,1 0 0,0 0 0,0 0 0,-1 0 0,1 0 0,0 0 0,1 1 0,-1-1 0,0 0 0,1 0 0,-1 0 0,1 0 0,-1 0 0,1 0 0,0-1 0,0 1 0,0 0 0,0 0 0,0 0 0,1-1 0,-1 1 0,0-1 0,1 1 0,-1-1 0,1 1 0,0-1 0,-1 0 0,1 0 0,0 0 0,0 0 0,-1 0 0,1 0 0,0 0 0,3 0 0,3 1 4,0 0-1,0-1 1,0 0-1,0 0 1,0-1-1,0 0 1,0 0-1,0-1 1,0 0-1,0-1 1,0 0-1,0 0 0,-1 0 1,1-1-1,-1-1 1,0 1-1,12-8 1,5-5-139,-1-1 0,-1-1 0,32-33 0,-54 51 118,0 0 1,0 0 0,0 0-1,0 0 1,0 1 0,0-1-1,0 0 1,0 0 0,0 0-1,0 1 1,1-1 0,-1 0-1,0 0 1,0 0 0,0 0-1,0 0 1,0 1-1,0-1 1,1 0 0,-1 0-1,0 0 1,0 0 0,0 0-1,1 0 1,-1 0 0,0 0-1,0 0 1,0 0 0,0 0-1,1 0 1,-1 1 0,0-1-1,0 0 1,0 0 0,1-1-1,-1 1 1,0 0 0,0 0-1,0 0 1,1 0-1,-1 0 1,0 0 0,0 0-1,0 0 1,1 0 0,-1 0-1,0 0 1,0-1 0,0 1-1,0 0 1,0 0 0,1 0-1,-1 0 1,0 0 0,0-1-1,0 1 1,0 0 0,0 0-1,0 0 1,0 0 0,0-1-1,0 1 1,1 0-1,-3 11 17,-2 4 46,-2 6 86,1 0-1,1-1 0,1 1 0,1 1 1,1 31-1,1-51-137,0 1 0,1-1 1,-1 0-1,1 0 0,0 1 0,0-1 0,0 0 1,0 0-1,0 0 0,0 0 0,0 0 0,1 0 1,-1 0-1,1-1 0,-1 1 0,1 0 0,0-1 0,0 1 1,-1-1-1,1 0 0,0 0 0,0 1 0,1-1 1,-1 0-1,0-1 0,0 1 0,5 1 0,-6-2-170,1 0-1,0 1 1,0-1-1,-1 0 1,1 0-1,0 0 1,0 0-1,-1 0 0,1-1 1,0 1-1,0-1 1,-1 1-1,1-1 1,-1 1-1,1-1 1,0 0-1,-1 0 1,1 0-1,-1 0 0,1 0 1,-1 0-1,0 0 1,0 0-1,1-1 1,-1 1-1,0 0 1,0-1-1,0 1 0,0-1 1,0 1-1,-1-1 1,1 1-1,0-1 1,-1 0-1,1 0 1,0-2-1,0-18-5307,-1-5-3854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5.158"/>
    </inkml:context>
    <inkml:brush xml:id="br0">
      <inkml:brushProperty name="width" value="0.025" units="cm"/>
      <inkml:brushProperty name="height" value="0.025" units="cm"/>
    </inkml:brush>
  </inkml:definitions>
  <inkml:trace contextRef="#ctx0" brushRef="#br0">0 0 6534,'0'0'15535,"64"48"-19795,-35-43-2434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0.119"/>
    </inkml:context>
    <inkml:brush xml:id="br0">
      <inkml:brushProperty name="width" value="0.025" units="cm"/>
      <inkml:brushProperty name="height" value="0.025" units="cm"/>
    </inkml:brush>
  </inkml:definitions>
  <inkml:trace contextRef="#ctx0" brushRef="#br0">41 26 9961,'0'0'11494,"-5"8"-11238,-1 6 76,0 1-1,1-1 0,0 1 1,1 0-1,1 1 1,0-1-1,2 0 0,-1 1 1,2 0-1,0-1 1,1 1-1,3 16 0,-4-30-295,0-1-1,0 0 1,1 0 0,-1 1-1,1-1 1,-1 0-1,1 0 1,-1 0 0,1 1-1,0-1 1,0 0-1,-1 0 1,1 0 0,0 0-1,0 0 1,0-1-1,0 1 1,0 0 0,0 0-1,0-1 1,1 1-1,-1 0 1,0-1 0,0 1-1,3 0 1,-2-1 46,0 0-1,1 0 1,-1-1 0,0 1-1,1 0 1,-1-1 0,0 0 0,0 1-1,1-1 1,-1 0 0,0 0-1,0 0 1,2-2 0,4-3 96,0 1 0,-1-1 0,0-1 0,0 1 0,-1-1-1,7-9 1,3-10 169,-2 0 0,-1-1 0,-1 0 0,-2-1 0,12-45 0,-21 69-1641,-7 14-10645,-3-3 1539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5.520"/>
    </inkml:context>
    <inkml:brush xml:id="br0">
      <inkml:brushProperty name="width" value="0.025" units="cm"/>
      <inkml:brushProperty name="height" value="0.025" units="cm"/>
    </inkml:brush>
  </inkml:definitions>
  <inkml:trace contextRef="#ctx0" brushRef="#br0">207 45 13677,'0'0'8643,"-10"-7"-7693,0 2-799,0-1 1,0 1-1,-1 1 0,0 0 1,0 0-1,-16-2 1,23 5-121,1 0 1,-1 0 0,0 1 0,-1-1 0,1 1 0,0 0 0,0 0 0,0 1 0,0-1 0,0 1 0,0 0 0,0 0 0,0 0 0,1 0 0,-1 1-1,0-1 1,1 1 0,-1 0 0,1 0 0,-1 1 0,1-1 0,0 1 0,0-1 0,0 1 0,-4 6 0,6-8-25,0 0 0,1 0-1,-1 1 1,0-1 0,1 0 0,-1 1 0,1-1 0,0 0 0,-1 1-1,1-1 1,0 1 0,0-1 0,0 0 0,0 1 0,0-1 0,0 1-1,0-1 1,0 1 0,1-1 0,-1 0 0,1 1 0,-1-1 0,1 0-1,-1 1 1,1-1 0,0 0 0,-1 0 0,1 1 0,0-1 0,0 0-1,0 0 1,0 0 0,0 0 0,0 0 0,0 0 0,1-1 0,-1 1 0,0 0-1,0-1 1,1 1 0,-1 0 0,0-1 0,3 1 0,9 4-220,-1-1 1,0 0-1,23 3 1,-28-5-52,23 2-394,-20-3 609,0 0 0,-1 1 1,1 0-1,-1 0 0,1 1 0,-1 0 0,0 0 0,0 1 0,0 1 0,12 8 1,-20-13 55,0 1 0,0 0 0,-1 0 0,1 0 0,0 0 0,-1 0 1,1 0-1,-1 0 0,1 0 0,-1 0 0,0 1 0,1-1 0,-1 0 0,0 0 1,0 0-1,0 0 0,0 1 0,0-1 0,0 0 0,0 0 0,0 0 1,0 0-1,-1 1 0,1-1 0,0 0 0,-1 0 0,1 0 0,-1 0 0,1 0 1,-1 0-1,0 0 0,1 0 0,-1 0 0,0 0 0,0 0 0,1 0 1,-1-1-1,0 1 0,0 0 0,0-1 0,-2 2 0,-42 25 1661,43-26-1580,-15 8 508,-1-2 0,0 0 0,-23 5-1,35-10-793,-1-1-1,1 0 1,-1 0-1,0-1 1,1 0-1,-1 0 1,-11-3-1,17 2-174,0 1 0,0-1 0,-1 0 0,1 0 0,0 0-1,1-1 1,-1 1 0,0 0 0,0 0 0,0 0 0,1-1-1,-1 1 1,0 0 0,1-1 0,-1 1 0,1-1 0,0 1 0,-1 0-1,1-1 1,0 1 0,0-1 0,0 1 0,0-1 0,0 1-1,0-1 1,1 1 0,-1 0 0,0-1 0,2-1 0,3-21-6172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6.115"/>
    </inkml:context>
    <inkml:brush xml:id="br0">
      <inkml:brushProperty name="width" value="0.025" units="cm"/>
      <inkml:brushProperty name="height" value="0.025" units="cm"/>
    </inkml:brush>
  </inkml:definitions>
  <inkml:trace contextRef="#ctx0" brushRef="#br0">67 0 5701,'0'0'15332,"-4"9"-13821,-4 13-560,-3 5 46,2 1 0,0 1 1,2 0-1,1 0 0,-2 34 1,6-28-514,1-19-349,0 0-1,1 0 1,0 0-1,2 0 1,4 24-1,-1-34-50,1-15-59,0-13-32,-4 12-110,0 1 0,-1-1 0,0 0 0,0 1 0,-1-1 0,-1 0 0,1 0 0,-1 1 0,-1-1 0,0 0 0,-4-10 0,6 20 109,0-1 1,0 1-1,0 0 0,0-1 1,-1 1-1,1 0 1,0-1-1,0 1 0,0 0 1,-1-1-1,1 1 1,0 0-1,0-1 0,-1 1 1,1 0-1,0 0 0,-1-1 1,1 1-1,0 0 1,-1 0-1,1 0 0,0-1 1,-1 1-1,1 0 1,0 0-1,-1 0 0,1 0 1,-1 0-1,1 0 0,0 0 1,-1 0-1,0 0 1,-4 11-72,4 20 249,1-28-157,1 0 1,0 0 0,0 0 0,0 0-1,0 0 1,1 0 0,-1 0 0,1-1-1,0 1 1,0-1 0,0 1 0,0-1-1,0 0 1,0 0 0,1 0-1,-1 0 1,0 0 0,1 0 0,0-1-1,0 1 1,-1-1 0,1 0 0,0 0-1,0 0 1,0 0 0,0 0 0,0 0-1,0-1 1,0 0 0,5 0-1,0 1 0,-1 0 0,1 0-1,-1-1 1,1-1-1,-1 1 1,1-1-1,-1 0 1,1-1 0,-1 0-1,0 0 1,13-6-1,-7-1 25,0 0-1,22-21 1,-30 25-62,-1 1 0,0-1 0,0 1 0,0-1 0,0 0 0,-1-1 0,0 1 0,0-1 0,0 1 0,2-8 0,-33 48-274,24-28 361,1-1 0,-1 1 1,1 0-1,0 0 0,1 0 1,0 0-1,0 1 0,0-1 0,1 1 1,0-1-1,1 1 0,-1-1 0,1 1 1,2 9-1,-1-15-55,0 0 1,0 0-1,0-1 0,1 1 1,-1 0-1,0-1 0,1 1 1,0 0-1,-1-1 0,1 0 1,0 1-1,0-1 0,0 0 1,0 0-1,0 0 0,0 0 1,0 0-1,0-1 0,0 1 1,0-1-1,0 1 0,0-1 1,1 0-1,-1 0 0,0 0 1,0 0-1,4 0 0,2 0-34,0-1 0,0 1 0,-1-1 0,1-1 0,0 0 0,12-4 0,-9 1-67,0-1 1,-1 0-1,0 0 1,0-1-1,0 0 0,-1-1 1,0 0-1,-1-1 0,0 0 1,0 0-1,-1-1 1,6-10-1,-14 26 169,0 0 0,1-1 0,0 1 1,0 0-1,0 0 0,0-1 0,1 1 0,0 0 1,0-1-1,0 1 0,4 7 0,-1-9-99,-1-1 1,1-1-1,0 1 0,0 0 0,0-1 1,0 0-1,0 0 0,1 0 0,-1-1 1,0 1-1,1-1 0,0 0 0,-1 0 1,1-1-1,-1 1 0,1-1 0,0 0 0,8-2 1,4 1-1561,0-1 1,0 0-1,30-10 1,-43 11 1159,37-10-13137,-22 10 10127,-12 1 1587</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6.541"/>
    </inkml:context>
    <inkml:brush xml:id="br0">
      <inkml:brushProperty name="width" value="0.025" units="cm"/>
      <inkml:brushProperty name="height" value="0.025" units="cm"/>
    </inkml:brush>
  </inkml:definitions>
  <inkml:trace contextRef="#ctx0" brushRef="#br0">96 0 13453,'0'0'11109,"2"10"-11077,15 61 192,-6-33-1221,-2 0-1,-1 0 1,-3 1 0,-1 0-1,-1 47 1,-3-81 1320,-1 1-1,-1-1 1,1 0 0,-1 1-1,0-1 1,0 0 0,-1 0-1,0 0 1,1 0 0,-2-1-1,1 1 1,-5 5 0,6-8-95,0 0 0,0 0 1,0 0-1,-1 0 0,1 0 1,0 0-1,-1 0 0,1-1 1,-1 0-1,0 1 0,1-1 1,-1 0-1,0 0 0,0 0 0,0-1 1,0 1-1,0-1 0,0 1 1,0-1-1,0 0 0,0 0 1,0-1-1,0 1 0,-4-2 1,5 1-194,-1-1 1,1 1 0,0-1 0,0 0 0,0 0 0,0 0-1,0-1 1,1 1 0,-1 0 0,1-1 0,-1 1 0,1-1-1,0 1 1,0-1 0,-1-3 0,-13-44 85,13 42-115,0-1 1,1 1 0,-1-1-1,2 0 1,-1 1 0,1-1-1,1 0 1,0 1 0,2-11-1,-2 15 11,1 0 0,0 0 0,0 0 0,0 0 0,0 0 0,1 1 0,-1-1 0,1 1 0,0-1 0,0 1 0,0 0 0,1 0 0,-1 0 0,1 1 0,-1-1-1,1 1 1,0 0 0,0 0 0,8-2 0,10-4 235,-1 2 1,1 1-1,40-4 0,4-2-1579,-3-7-4392,-32 2-1616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7.424"/>
    </inkml:context>
    <inkml:brush xml:id="br0">
      <inkml:brushProperty name="width" value="0.025" units="cm"/>
      <inkml:brushProperty name="height" value="0.025" units="cm"/>
    </inkml:brush>
  </inkml:definitions>
  <inkml:trace contextRef="#ctx0" brushRef="#br0">17 0 6406,'0'0'15812,"-1"9"-14680,-5 55 594,-4 94 675,10-156-2380,0 1 1,1 0 0,-1 0 0,0-1-1,1 1 1,-1 0 0,1-1 0,0 1-1,0-1 1,0 1 0,0-1 0,1 1 0,-1-1-1,1 0 1,-1 1 0,1-1 0,0 0-1,0 0 1,0 0 0,0-1 0,0 1-1,0 0 1,1-1 0,-1 1 0,0-1-1,1 0 1,-1 0 0,1 0 0,-1 0-1,1 0 1,0-1 0,-1 1 0,6 0 0,9 0-116,0-1 0,0 0 1,0-1-1,27-5 0,9 1-679,-53 4 772,1 1 0,-1 0 1,1 0-1,-1 1 0,1-1 1,-1 0-1,1 0 0,-1 0 0,1 0 1,-1 0-1,0 0 0,1 1 1,-1-1-1,1 0 0,-1 0 0,1 1 1,-1-1-1,0 0 0,1 0 1,-1 1-1,0-1 0,1 0 0,-1 1 1,0-1-1,0 1 0,1-1 1,-1 0-1,0 1 0,0-1 0,0 1 1,1-1-1,-1 1 0,0 0 1,-3 20 301,-15 18 329,12-33-539,1 0-1,-1-1 0,-1 0 0,1 0 1,0 0-1,-1 0 0,0-1 1,0-1-1,-1 1 0,1-1 0,-1 0 1,1-1-1,-1 0 0,0 0 0,0 0 1,0-1-1,0 0 0,0-1 0,0 0 1,0 0-1,-12-3 0,18 3-185,0 0 0,1 0 0,-1-1-1,1 1 1,-1-1 0,1 1 0,-1-1-1,1 0 1,-1 0 0,1 1 0,0-1-1,-1 0 1,1 0 0,0 0 0,0-1 0,0 1-1,0 0 1,0 0 0,0-1 0,0 1-1,0 0 1,0-1 0,0-2 0,-1 0-1229,1-1 0,1 1 0,-1 0 0,1-1 1,0 1-1,0 0 0,1-8 0,1-7-6764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8.756"/>
    </inkml:context>
    <inkml:brush xml:id="br0">
      <inkml:brushProperty name="width" value="0.025" units="cm"/>
      <inkml:brushProperty name="height" value="0.025" units="cm"/>
    </inkml:brush>
  </inkml:definitions>
  <inkml:trace contextRef="#ctx0" brushRef="#br0">54 130 13645,'0'0'2957,"-8"2"124,-23 7-716,17 0 79,19-1-903,20-1-279,-15-7-1154,0 0 1,0-1-1,-1-1 1,1 0-1,-1 0 0,1-1 1,-1 0-1,0 0 0,9-6 1,-14 7-118,0 0 0,0 0 1,-1-1-1,1 1 0,-1-1 1,0 0-1,0 0 0,0 0 1,0 0-1,0 0 0,-1-1 1,0 1-1,1-1 0,-1 0 1,0 0-1,-1 1 0,1-1 1,-1 0-1,0-1 0,0 1 1,0 0-1,0 0 0,0-7 1,-1 11-8,0-1 1,-1 1-1,1 0 1,0 0-1,0-1 1,0 1-1,0 0 1,0-1-1,0 1 1,0 0-1,-1 0 1,1-1-1,0 1 1,0 0-1,0 0 1,-1-1-1,1 1 1,0 0 0,0 0-1,0 0 1,-1-1-1,1 1 1,0 0-1,-1 0 1,1 0-1,0 0 1,0 0-1,-1 0 1,1-1-1,0 1 1,-1 0-1,1 0 1,0 0-1,-1 0 1,1 0-1,0 0 1,0 0-1,-1 0 1,1 1-1,0-1 1,-1 0-1,1 0 1,0 0-1,-1 0 1,1 0-1,0 0 1,0 0 0,-1 1-1,1-1 1,0 0-1,0 0 1,-1 0-1,1 1 1,0-1-1,0 0 1,0 0-1,-1 1 1,1-1-1,0 0 1,0 0-1,0 1 1,-17 14-82,10-6 161,1 1 1,0 0-1,0 0 1,1 0-1,0 1 0,0 0 1,1-1-1,1 2 1,0-1-1,1 0 1,0 1-1,-1 20 1,3-30-44,0-1 0,0 1 1,0 0-1,0-1 0,1 1 1,-1 0-1,0-1 0,1 1 1,-1 0-1,1-1 0,0 1 1,-1-1-1,1 1 0,0-1 1,0 0-1,0 1 0,0-1 1,0 0-1,0 1 0,1-1 1,-1 0-1,3 2 0,-2-2 13,1 0-1,0 0 0,0 0 1,0 0-1,0 0 1,0-1-1,0 1 0,0-1 1,0 0-1,0 0 1,6 0-1,-1-1 12,-1 0 1,1-1-1,-1 1 1,0-2-1,0 1 0,0-1 1,0 0-1,0 0 1,12-9-1,-6 1-21,0-1-1,-1 0 1,-1-1 0,17-24 0,-23 30-78,0 0 0,-1-1 0,0 0 0,0 0 0,0 0 0,-1 0 0,-1-1 0,1 1 0,-1-1 0,1-17 0,-15 61-319,3-14 367,5-10 79,1-1 0,1 1 0,0 0 0,0 0 0,1 0 0,1 0 0,1 17 0,-1-26-43,0 1 1,0 0-1,1 0 0,-1-1 1,1 1-1,-1-1 0,1 1 1,0-1-1,0 1 0,0-1 1,1 1-1,-1-1 0,1 0 1,-1 1-1,1-1 0,0 0 1,-1 0-1,1 0 0,0-1 1,0 1-1,1 0 0,-1-1 1,0 1-1,0-1 0,1 0 1,-1 0-1,1 0 0,-1 0 1,1 0-1,0 0 0,-1-1 1,1 1-1,-1-1 0,1 0 1,3 0-1,2 0-27,0-1 0,-1-1 0,1 1 0,0-1 0,-1-1 0,1 1 0,-1-1 0,0-1 0,1 1 0,-2-1 0,1-1 1,0 1-1,-1-1 0,7-7 0,-1 2-30,-1-1 1,-1-1 0,0 1-1,-1-2 1,0 1 0,10-22-1,-23 49 98,1 0 0,1 1 0,0-1-1,1 0 1,0 1 0,1-1-1,3 18 1,-3-32-62,0 0 0,0 0 0,1 0-1,-1 0 1,0 0 0,1 0 0,-1 1-1,1-1 1,-1 0 0,1-1 0,0 1 0,-1 0-1,1 0 1,0 0 0,0 0 0,-1 0-1,1-1 1,0 1 0,0 0 0,0-1 0,0 1-1,0-1 1,0 1 0,0-1 0,0 1-1,0-1 1,0 0 0,1 1 0,-1-1 0,0 0-1,0 0 1,0 0 0,0 0 0,0 0-1,1 0 1,-1 0 0,0 0 0,0-1 0,0 1-1,0 0 1,0-1 0,0 1 0,0-1-1,0 1 1,2-2 0,2 0 18,1-1 0,-1 0 0,0 0 0,0 0 0,-1-1 0,1 1 0,7-9-1,-6 5-15,1-1-1,-1 0 1,-1 0-1,0 0 0,0-1 1,0 1-1,-1-1 1,-1 0-1,1-1 0,-1 1 1,-1-1-1,0 1 0,0-1 1,-1 0-1,0 0 1,-1 1-1,-1-12 0,-1 19-130,-2 8 52,-1 8 16,5-11 53,-1 0 1,1 1-1,0-1 0,0 0 1,1 0-1,-1 1 0,1-1 0,0 0 1,0 0-1,0 1 0,0-1 1,0 0-1,1 0 0,-1 0 1,1-1-1,0 1 0,0 0 0,0-1 1,0 1-1,3 2 0,-1-2 11,0 0-1,1-1 1,-1 0-1,1 0 0,-1 0 1,1 0-1,0-1 1,-1 0-1,1 0 0,0 0 1,0 0-1,0-1 1,7 0-1,-4 0-44,1 0 1,-1 0-1,1-1 1,-1 0-1,1-1 1,-1 0-1,0 0 1,0-1-1,0 0 1,0 0-1,-1-1 1,1 0-1,-1 0 1,0-1-1,0 0 1,0 0-1,-1-1 1,1 1-1,-2-2 1,1 1-1,5-8 1,-10 13 28,0 0 0,0 0 0,0 0 1,0 0-1,0 0 0,-1 0 1,1-1-1,0 1 0,-1 0 1,1 0-1,-1-1 0,0 1 0,1 0 1,-1-1-1,0 1 0,1 0 1,-1-1-1,0 1 0,0 0 1,0-1-1,-1 1 0,1 0 0,0-1 1,0 1-1,-1 0 0,1-1 1,0 1-1,-1 0 0,0 0 1,1-1-1,-1 1 0,0 0 0,1 0 1,-1 0-1,0 0 0,0 0 1,0 0-1,0 0 0,0 0 1,0 0-1,0 0 0,0 1 0,-1-1 1,1 0-1,0 1 0,0-1 1,-1 1-1,1 0 0,0-1 1,-1 1-1,1 0 0,-2-1 0,-2 0-4,0 1 0,-1-1-1,1 1 1,0 0 0,0 1 0,0-1-1,-1 1 1,1 0 0,0 0-1,0 0 1,0 1 0,-7 3-1,6-1 43,0 0 0,1 0 0,-1 1 0,1 0 0,0 0 0,1 0 0,-1 1 0,1-1-1,-4 8 1,7-11-25,0-1 0,0 1-1,0-1 1,0 1 0,0-1-1,1 1 1,-1 0 0,1 0-1,-1-1 1,1 1 0,0 0-1,-1-1 1,1 1 0,0 0-1,0 0 1,0 0 0,1-1-1,-1 1 1,0 0-1,1 0 1,-1-1 0,1 1-1,-1 0 1,1-1 0,0 1-1,0-1 1,-1 1 0,1-1-1,0 1 1,1-1 0,-1 0-1,0 1 1,0-1 0,0 0-1,1 0 1,-1 0 0,1 0-1,-1 0 1,1 0 0,2 1-1,9 3-120,1 0 1,-1-2-1,0 0 0,28 3 0,-28-4-127,-1-1 0,1 2 0,0 0 0,-1 0 1,0 1-1,15 6 0,-27-9 256,1 0 1,0 0 0,-1-1-1,1 1 1,-1 0 0,1 0-1,-1 0 1,1-1 0,-1 1-1,1 0 1,-1 0-1,0 0 1,1 0 0,-1 0-1,0 0 1,0 0 0,0 0-1,0 0 1,0 0 0,0 0-1,0 0 1,0 0-1,0 0 1,0 0 0,-1 0-1,1 0 1,0 0 0,-1 0-1,1 0 1,0 0 0,-1-1-1,1 1 1,-1 0-1,0 0 1,1 0 0,-1-1-1,0 1 1,1 0 0,-1-1-1,0 1 1,0 0 0,0-1-1,1 1 1,-1-1-1,0 0 1,0 1 0,0-1-1,0 1 1,0-1 0,0 0-1,0 0 1,0 0 0,0 0-1,0 0 1,-1 0-1,1-34-17,0 22-336,2 1-1,-1 0 1,2-1-1,0 1 1,0 0-1,7-19 1,-7 24-312,1 1 1,-1-1 0,2 1-1,-1 0 1,0 0 0,1 0 0,0 1-1,0-1 1,1 1 0,-1 0 0,1 0-1,0 0 1,0 1 0,7-4 0,42-23-7430,-27 13 1884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29.638"/>
    </inkml:context>
    <inkml:brush xml:id="br0">
      <inkml:brushProperty name="width" value="0.025" units="cm"/>
      <inkml:brushProperty name="height" value="0.025" units="cm"/>
    </inkml:brush>
  </inkml:definitions>
  <inkml:trace contextRef="#ctx0" brushRef="#br0">125 8 12364,'0'0'158,"0"0"-1,0-1 1,0 1 0,-1-1 0,1 1 0,0 0 0,0-1 0,0 1 0,0 0-1,-1-1 1,1 1 0,0 0 0,0-1 0,-1 1 0,1 0 0,0 0-1,0-1 1,-1 1 0,1 0 0,0 0 0,-1-1 0,1 1 0,0 0 0,-1 0-1,1 0 1,-1 0 0,1 0 0,0 0 0,-1-1 0,1 1 0,0 0-1,-1 0 1,1 0 0,-1 0 0,1 0 0,0 0 0,-1 1 0,1-1 0,-1 0-1,1 0 1,0 0 0,-1 0 0,1 0 0,0 0 0,-1 1 0,1-1-1,0 0 1,-1 0 0,1 1 0,0-1 0,0 0 0,-1 0 0,1 1 0,-22 15 1444,10 3-1146,1-1 1,1 2-1,1-1 1,0 2 0,1-1-1,1 1 1,2 0-1,0 0 1,1 1 0,1-1-1,0 1 1,2 0 0,1 0-1,3 23 1,-4-44-520,1 0 0,0 0 1,0 0-1,0 0 0,0 0 0,0 0 1,0 0-1,1 0 0,-1 0 0,0 0 1,0-1-1,1 1 0,-1 0 1,0 0-1,1 0 0,-1 0 0,1 0 1,-1-1-1,1 1 0,0 0 0,-1 0 1,1-1-1,0 1 0,-1 0 1,1-1-1,0 1 0,0-1 0,0 1 1,-1-1-1,1 1 0,0-1 1,0 0-1,0 1 0,1-1 0,-1 0-44,0-1-1,1 1 0,-1-1 1,0 1-1,0-1 1,0 1-1,0-1 0,0 0 1,1 0-1,-1 0 0,-1 1 1,1-1-1,0 0 0,0 0 1,0 0-1,0 0 1,-1-1-1,1 1 0,0 0 1,-1 0-1,1 0 0,0-3 1,2-7 84,-1-1 0,0 0 0,0 0 0,-1 1 0,-1-1 0,-1-13 0,1 5 712,25 46 1553,-22-23-2228,-1-1 0,0 1-1,1-1 1,0 1 0,-1-1-1,1 0 1,0 0 0,0 0-1,0-1 1,0 1 0,1-1-1,-1 1 1,0-1 0,1 0-1,-1-1 1,1 1 0,-1 0-1,0-1 1,1 0 0,0 0-1,-1 0 1,1 0 0,-1 0-1,1-1 1,-1 0 0,0 0-1,1 0 1,3-1 0,0-2-8,-1 1 1,0-1 0,0 0 0,0-1 0,0 0 0,-1 0 0,0 0 0,0 0 0,0-1-1,-1 0 1,1 0 0,4-9 0,-6 10-30,1-1 0,-1 0 0,0 0 0,-1 0-1,0-1 1,0 1 0,0-1 0,0 1 0,-1-1 0,0 1 0,0-9-1,-2 15 18,1 0 0,-1 0 0,1 0-1,0 0 1,-1-1 0,1 1 0,-1 0-1,1 0 1,-1 0 0,1 0-1,0 0 1,-1 0 0,1 0 0,-1 1-1,1-1 1,0 0 0,-1 0-1,1 0 1,-1 0 0,1 0 0,0 1-1,-1-1 1,1 0 0,-1 0-1,1 1 1,0-1 0,-1 0 0,1 0-1,0 1 1,0-1 0,-1 0-1,1 1 1,0-1 0,0 0 0,-1 1-1,1-1 1,0 1 0,0 0-1,-14 15-36,7-6 161,1 1 0,0 0 0,0 1 0,1-1-1,1 1 1,0 0 0,0 1 0,2-1 0,-1 1 0,1-1 0,1 1-1,0 16 1,2-28-100,-1 1 0,0-1 0,0 0 0,0 1 0,1-1 0,-1 0 0,1 1 0,-1-1 0,1 0-1,0 0 1,-1 1 0,1-1 0,0 0 0,0 0 0,0 0 0,0 0 0,0 0 0,0 0 0,0 0 0,0-1 0,0 1-1,0 0 1,0 0 0,1-1 0,-1 1 0,0-1 0,0 1 0,1-1 0,-1 0 0,0 1 0,1-1 0,-1 0 0,1 0-1,-1 0 1,0 0 0,1 0 0,-1 0 0,0 0 0,1-1 0,-1 1 0,0 0 0,1-1 0,1 0 0,3-1 29,0 0 1,0 0 0,0-1-1,-1 1 1,1-1 0,-1 0-1,0-1 1,9-6-1,1-5-50,-1-1-1,-1 0 0,0-1 0,-1 0 0,-1-1 0,0 0 0,-2-1 0,0 0 0,-1 0 0,-1-1 0,-1 0 1,-1-1-1,0 1 0,2-42 0,-7 62-2,0 1 1,0-1-1,0 0 1,0 0-1,-1 0 1,1 1-1,0-1 1,0 0-1,-1 0 0,1 0 1,0 0-1,0 1 1,-1-1-1,1 0 1,0 0-1,0 0 1,-1 0-1,1 0 1,0 0-1,-1 0 1,1 0-1,0 0 1,-1 0-1,1 0 1,0 0-1,0 0 0,-1 0 1,1 0-1,0 0 1,-1 0-1,1 0 1,0 0-1,0-1 1,-1 1-1,1 0 1,0 0-1,0 0 1,-1 0-1,1-1 1,0 1-1,0 0 1,0 0-1,-1-1 0,1 1 1,0 0-1,0 0 1,0-1-1,0 1 1,0 0-1,0 0 1,-1-1-1,1 1 1,0 0-1,0 0 1,0-1-1,0 1 1,0 0-1,0-1 1,0 1-1,0 0 0,0-1 1,-14 23-95,4 6 137,1 0 0,2 1 1,1-1-1,1 1 1,1 1-1,2-1 0,1 0 1,3 34-1,-1-60-56,-1 0 0,1 1 0,-1-1 0,1 0-1,0 0 1,0 1 0,1-1 0,-1 0 0,1 0 0,-1 0 0,1-1 0,0 1 0,0 0-1,0 0 1,0-1 0,1 0 0,-1 1 0,1-1 0,0 0 0,-1 0 0,1 0-1,0-1 1,0 1 0,0-1 0,0 1 0,0-1 0,1 0 0,-1 0 0,0-1 0,6 2-1,-8-3-75,-1 1-1,1 0 1,-1-1-1,1 1 1,-1-1-1,1 1 0,-1-1 1,1 1-1,-1-1 1,1 1-1,-1-1 1,0 1-1,1-1 0,-1 0 1,0 1-1,1-1 1,-1 0-1,0 1 0,0-1 1,0 0-1,0 1 1,0-1-1,0 0 1,0 1-1,0-1 0,0 0 1,0 1-1,0-1 1,0 0-1,0 1 1,0-1-1,-1 0 0,1 1 1,0-1-1,0 0 1,-1 0-1,-10-29-3307,-11-5 723,-21-34 1826,4-2 4083,38 71-3093,1-1 0,-1 0 0,1 1 0,-1-1 0,1 0 0,0 0-1,-1 0 1,1 0 0,0 1 0,0-1 0,-1 0 0,1 0 0,0 0 0,0 0-1,0 0 1,0 0 0,0 0 0,0 0 0,0 1 0,1-1 0,-1 0 0,0 0-1,0 0 1,1 0 0,-1 0 0,0 1 0,1-1 0,-1 0 0,1 0 0,-1 1-1,1-1 1,1-1 0,0 1-38,0 0 0,0 0 0,0 1 0,0-1 0,1 1 0,-1-1 0,0 1-1,0 0 1,1-1 0,-1 1 0,0 0 0,4 1 0,7 1-141,0 0 0,0 0-1,20 8 1,-16-3-448,9 3-1914,1-2-4361,-4-4-4536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3:30.030"/>
    </inkml:context>
    <inkml:brush xml:id="br0">
      <inkml:brushProperty name="width" value="0.025" units="cm"/>
      <inkml:brushProperty name="height" value="0.025" units="cm"/>
    </inkml:brush>
  </inkml:definitions>
  <inkml:trace contextRef="#ctx0" brushRef="#br0">0 0 22581,'0'0'8552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4:28.533"/>
    </inkml:context>
    <inkml:brush xml:id="br0">
      <inkml:brushProperty name="width" value="0.025" units="cm"/>
      <inkml:brushProperty name="height" value="0.025" units="cm"/>
    </inkml:brush>
  </inkml:definitions>
  <inkml:trace contextRef="#ctx0" brushRef="#br0">2430 212 5125,'-129'-3'254,"1"-7"1,-153-29-1,189 23 104,-2 4 0,1 5 0,-170 8 0,137 9 370,0 6-1,-160 42 0,237-45-612,1 2-1,1 2 0,1 2 1,0 2-1,-52 32 0,63-30-97,1 2 1,1 1-1,1 2 0,2 1 0,0 1 0,-40 55 0,44-50-23,1 0-1,2 1 1,2 2-1,1 0 1,2 1-1,2 1 0,1 0 1,3 1-1,1 1 1,2 0-1,1 0 1,-2 64-1,11-34-3,2-1-1,4 0 1,2-1-1,4 1 1,27 85-1,1-34-12,5-1-1,63 114 1,-55-125 14,120 220-80,-143-278 77,2-2-1,3-2 1,1-1-1,51 47 0,-53-64 27,1-1 0,1-2 0,2-2 0,0-1 0,2-3-1,0-1 1,2-2 0,0-1 0,0-3 0,76 15 0,30-4 70,282 10 0,376-27-42,-646-16 34,0-6 1,316-72-1,-367 56-37,-1-4 0,-2-6 1,-2-4-1,-2-4 0,103-67 1,163-137 44,-311 207-163,-3-3 1,-2-2-1,-2-2 0,48-66 0,-76 87 73,-2-2-1,-2 0 1,-1-1-1,-1-1 1,-2-1 0,-1 0-1,-3-1 1,0 0-1,-3-1 1,-1 0-1,3-54 1,-9 56 166,-1 1 1,-2-1-1,-1 1 0,-2 0 1,-1 0-1,-2 1 0,-1 0 1,-2 0-1,-1 1 0,-2 0 1,-1 1-1,-31-49 0,5 25 280,-1 2 0,-3 2-1,-3 1 1,-79-65 0,-237-149 1349,171 143-1675,-5 9-1,-5 9 1,-246-89-1,367 164-403,-1 3 0,-2 5-1,0 3 1,-114-9 0,144 23-328,-1 2 0,1 4 0,-1 1 0,1 3 0,0 2 0,1 3 0,-99 33 0,16 11-2068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4:36.245"/>
    </inkml:context>
    <inkml:brush xml:id="br0">
      <inkml:brushProperty name="width" value="0.025" units="cm"/>
      <inkml:brushProperty name="height" value="0.025" units="cm"/>
    </inkml:brush>
  </inkml:definitions>
  <inkml:trace contextRef="#ctx0" brushRef="#br0">0 257 5701,'54'-3'594,"-1"-3"0,59-13 0,-41 7-390,105-19-152,-23 2 1382,303-16 0,-230 44-1265,426-13 404,-92-10 730,-176 10-1234,145 3-21,127-7 97,-448 7-7,91-8 1624,-289 20 0,-3 6-3398,4 3-2125,-2-9 301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4:55.248"/>
    </inkml:context>
    <inkml:brush xml:id="br0">
      <inkml:brushProperty name="width" value="0.025" units="cm"/>
      <inkml:brushProperty name="height" value="0.025" units="cm"/>
    </inkml:brush>
  </inkml:definitions>
  <inkml:trace contextRef="#ctx0" brushRef="#br0">4798 191 3075,'-2'-3'236,"-1"1"0,1 0 0,-1-1 0,0 1 0,0 0 1,0 1-1,1-1 0,-2 0 0,1 1 0,0 0 0,0-1 0,0 1 0,-1 1 0,1-1 0,0 0 1,-6 0-1,-64-1 2262,55 2-2289,-41 1 539,-104-5 816,142 2-1467,0-2 0,0 0 0,0-1 0,1-1-1,-34-14 1,-125-54 317,149 65-355,0 0-1,-1 3 0,0 0 0,-36-1 0,-922 1 1152,684 10-1016,-108 16-51,44-1-3,179-10-96,1 8 1,-360 80-1,396-60-28,-289 109 0,411-133-9,0 2-1,-57 36 0,77-43-21,1 0 0,0 1 0,0 0 0,1 0 0,1 1 1,0 0-1,0 1 0,0-1 0,2 2 0,-1-1 0,-4 13 0,2-4 2,1 0-1,1 0 0,1 1 0,1 0 1,0 0-1,2 1 0,0-1 0,2 1 1,0 0-1,1-1 0,2 1 1,0-1-1,8 34 0,57 156-18,-63-201 18,1 0-1,1 0 1,-1-1-1,2 0 1,-1 0 0,1-1-1,9 9 1,60 51-15,-43-46 5,0-1-1,1-1 1,1-2 0,1-1-1,0-2 1,1-2 0,56 13-1,281 36 27,-293-52 15,133 17-49,217-2 0,-207-33 77,273-44 0,-261 13-33,222-23 3,276 27 28,-516 24-42,287-22 6,-379 18-8,-2-5 0,125-37 0,-169 33-5,-1-3 0,97-48 0,-139 56-7,-1-2 0,0-1 1,-1-2-1,-2-1 1,-1-2-1,45-47 0,-68 63 1,-1 0 0,-1 0 0,0-1 0,0 0-1,-1 0 1,-1-1 0,0 1 0,-1-1 0,0-1-1,-1 1 1,0 0 0,0-16 0,0-15 25,-2 0 1,-6-63 0,4 99-1,0 0-1,0 0 1,-1 0-1,0 1 1,0-1-1,-1 1 1,0-1 0,0 1-1,-1 0 1,0 0-1,0 0 1,-11-11-1,6 9-8,0 0 0,0 0-1,-1 1 1,-1 1 0,1 0 0,-1 0-1,-16-7 1,-14-2-24,0 2 0,0 2 0,-73-12 0,108 23 19,-413-97 219,208 45-1941,119 32-2116,47 14 97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0.543"/>
    </inkml:context>
    <inkml:brush xml:id="br0">
      <inkml:brushProperty name="width" value="0.025" units="cm"/>
      <inkml:brushProperty name="height" value="0.025" units="cm"/>
    </inkml:brush>
  </inkml:definitions>
  <inkml:trace contextRef="#ctx0" brushRef="#br0">0 1 14926,'0'0'7271,"0"62"-6342,0-27-96,0 1-385,0 3-224,0-3-160,11-4 0,-8-4-32,7-5-32,-5-4-160,0-5-737,-2-6-768,-3-4-833,-8-7-6759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5:30.727"/>
    </inkml:context>
    <inkml:brush xml:id="br0">
      <inkml:brushProperty name="width" value="0.025" units="cm"/>
      <inkml:brushProperty name="height" value="0.025" units="cm"/>
    </inkml:brush>
  </inkml:definitions>
  <inkml:trace contextRef="#ctx0" brushRef="#br0">64 211 1409,'0'0'3337,"-9"0"-2195,-1 0-791,6 0-189,1 1 0,0-1 0,0 0 0,-1-1 0,1 1 0,0 0 0,0-1 0,-1 0 0,1 0 1,0 0-1,-5-2 0,45-1 708,24 4-790,1 4 0,67 12 0,-47-5-62,141 3 0,87-21 353,-44 0-143,179 11-115,817-29 1280,570-63 1356,-1750 88-2676,362-5-113,-1-32 1406,-363 27-1301,67-11-680,-124 15-1230,0 0-1,24-10 1,-1-4-6595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5:39.890"/>
    </inkml:context>
    <inkml:brush xml:id="br0">
      <inkml:brushProperty name="width" value="0.025" units="cm"/>
      <inkml:brushProperty name="height" value="0.025" units="cm"/>
    </inkml:brush>
  </inkml:definitions>
  <inkml:trace contextRef="#ctx0" brushRef="#br0">2728 133 3748,'-13'-2'560,"-433"-60"2718,294 43-2771,-45-7-183,0 10 0,-227 8 0,351 15-282,0 3 1,1 3 0,1 4 0,0 2-1,-127 54 1,71-15 103,3 6 0,-133 91 0,236-142-73,1 1 1,1 2 0,1 0 0,0 1 0,1 0 0,0 1 0,-16 26 0,23-29-87,2 0 1,-1 1-1,2 0 1,0 0-1,1 1 1,1 0-1,0 0 1,1 1-1,1-1 1,-1 32-1,2-27 7,2-1 0,1 1 0,1-1-1,1 1 1,0-1 0,2 0 0,9 28-1,-9-37 11,0-1-1,1 0 0,0 0 1,0-1-1,1 0 0,1 0 1,0 0-1,0-1 0,1 0 1,0-1-1,0 0 0,1 0 1,0-1-1,16 8 0,12 4 18,1-2 0,0-2 0,1-2 0,0-1 0,1-3 0,77 9 0,255-3 3,-372-15-24,511-20 18,-47 0-9,-85 18-10,736-24 7,-636 9 3,-354 20 0,226 35 0,-233-17 17,1-5-1,0-5 1,0-6-1,135-11 1,-200 1-18,207-27 158,-233 27-144,-1-2-1,0-1 1,0-2 0,0 0-1,-1-2 1,46-27 0,-70 37 50,0 0 1,0-1-1,0 1 1,-1-1-1,1 0 1,0 1 0,-1-1-1,0 0 1,0 0-1,0-1 1,0 1-1,0 0 1,-1-1 0,1 1-1,-1-1 1,2-7-1,-2 5 37,-1-1 1,1 1-1,-2-1 0,1 1 0,0-1 0,-1 1 0,-1 0 0,1-1 0,-3-6 0,-5-10 61,-1 0-1,-1 0 0,-1 1 0,-15-20 1,-4-4-70,-1 2 0,-2 1 1,-2 2-1,-2 1 0,-1 2 1,-2 2-1,-2 1 1,-1 3-1,-59-33 0,21 21-118,-3 3-1,-1 5 1,-101-29 0,-279-43 65,268 81-44,-1 8 1,-346 11-1,446 15 27,1 4-1,1 4 0,-129 38 1,64-3-1173,-171 79 1,114-42-2253,124-58 21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6:40.840"/>
    </inkml:context>
    <inkml:brush xml:id="br0">
      <inkml:brushProperty name="width" value="0.025" units="cm"/>
      <inkml:brushProperty name="height" value="0.025" units="cm"/>
    </inkml:brush>
  </inkml:definitions>
  <inkml:trace contextRef="#ctx0" brushRef="#br0">102 118 2338,'0'0'865,"-6"-8"-491,2 3-354,1-1 0,-1-1 1,1 1-1,0 0 0,1-1 0,-1 0 1,1 1-1,1-1 0,-3-12 1,4 17 69,0 1 0,0-1 1,0 1-1,0-1 0,0 1 1,-1-1-1,1 1 0,-1-1 1,1 1-1,-1 0 0,0-1 1,1 1-1,-1 0 0,0-1 1,0 1-1,0 0 0,0 0 1,0 0-1,0 0 0,0 0 1,-3-2-1,-29 0 2907,16 4-1511,17-1-942,0 0-522,-1 1-1,1 0 1,0-1-1,0 1 1,0-1-1,0 1 1,0 0 0,0-1-1,0 1 1,0-1-1,0 1 1,1-1-1,-1 1 1,0 0-1,0-1 1,0 1-1,1-1 1,-1 1 0,0-1-1,1 1 1,-1-1-1,0 1 1,1-1-1,-1 1 1,1-1-1,-1 0 1,0 1 0,1-1-1,-1 0 1,1 1-1,-1-1 1,1 0-1,0 0 1,-1 1-1,1-1 1,-1 0-1,1 0 1,-1 0 0,1 0-1,0 0 1,0 0-1,27 10-82,8-3 381,1-2 1,48 1-1,0 1 64,201 15 111,92 12 889,184 19-178,3-32 817,-561-20-2001,921-3 177,-360-4-126,-355 6-60,589-15 97,303-28 153,-273 15-152,-679 22 252,-150 4-428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8:21.043"/>
    </inkml:context>
    <inkml:brush xml:id="br0">
      <inkml:brushProperty name="width" value="0.025" units="cm"/>
      <inkml:brushProperty name="height" value="0.025" units="cm"/>
    </inkml:brush>
  </inkml:definitions>
  <inkml:trace contextRef="#ctx0" brushRef="#br0">120 171 4324,'-119'-25'4810,"152"28"403,14-1-3489,-6-1-1611,63 9 1,49 22 623,1-7-1,265 9 1,77-49 987,3-1-1174,-15 4-445,1 0-71,1140 10 1178,-1584 1-1192,0-3 1,47-10-1,2-1 20,-90 16-36,0-1 0,0 0-1,0 0 1,0 0 0,0 0 0,1 0-1,-1 0 1,0 0 0,0 0-1,0 0 1,0 0 0,1 0-1,-1 0 1,0 0 0,0 0-1,0 0 1,0 0 0,0 0 0,1 0-1,-1 0 1,0 0 0,0 0-1,0 0 1,0 0 0,1 0-1,-1 0 1,0 0 0,0 0-1,0 0 1,0 0 0,0-1 0,0 1-1,1 0 1,-1 0 0,0 0-1,0 0 1,0 0 0,0 0-1,0 0 1,0-1 0,0 1-1,0 0 1,0 0 0,0 0 0,0 0-1,0 0 1,1-1 0,-1 1-1,0 0 1,0 0 0,0 0-1,0 0 1,0-1 0,0 1 0,0 0-1,-1 0 1,1 0 0,0 0-1,0-1 1,-12-5 41,-19-4-66,-48-6-112,-2 3 0,-112-3 1,-169 15-195,175 3-256,-1577 1-383,648 17-283,688-9 1350,303-13-101,72 0 21,0 1 1,-65 10-1,105-3-47,19 2-69,21 3 3,37-2 134,1-3 1,124-4 0,-115-3-54,797-71 69,-563 36-47,282-8 90,-338 32-3199,-154 7 442,29-2-3611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8:22.748"/>
    </inkml:context>
    <inkml:brush xml:id="br0">
      <inkml:brushProperty name="width" value="0.025" units="cm"/>
      <inkml:brushProperty name="height" value="0.025" units="cm"/>
    </inkml:brush>
  </inkml:definitions>
  <inkml:trace contextRef="#ctx0" brushRef="#br0">1 43 8648,'0'-2'133,"0"1"1,0-1-1,0 1 0,1-1 0,-1 1 0,0 0 1,1-1-1,-1 1 0,1-1 0,0 1 0,-1 0 1,1-1-1,0 1 0,0 0 0,0 0 0,-1 0 1,1 0-1,1 0 0,-1 0 0,0 0 0,0 0 1,0 0-1,3-1 0,0 0-36,1 0 1,-1 0-1,1 1 0,-1 0 1,1 0-1,0 0 0,8 0 1,5 0 34,1 2 1,-1 0-1,21 4 1,83 22 686,56 7-506,17-22 1296,229-16 0,-123-3-632,875-11 70,-1159 18-1044,709-4 223,-695 6-220,3 0 10,0 0 0,-1 2 0,1 2 0,-1 1 0,52 18 0,-173-30 512,-81-17-372,-247 1 1,145 11-251,-1460 26-1353,1672-12 1515,-361 14 297,405-17-290,12 2-61,24 6-88,44 7 48,102 14 41,1-9 0,172 1 0,344-26 15,-662 3-30,1434-11 715,-881 53-630,-267-13-20,-304-27-92,43-1 132,-46 0-97,-1 0 1,1-1-1,0 1 1,-1 0-1,1 0 0,0 0 1,-1 0-1,1-1 1,0 1-1,-1 0 1,1-1-1,-1 1 0,1 0 1,-1-1-1,1 1 1,-1-1-1,1 1 0,-1-1 1,1 1-1,-1-1 1,0 1-1,1-2 1,-1 1 1,0 0 0,0 0 0,0 0 0,0 0 0,-1 0 1,1 0-1,0 0 0,-1 0 0,1 0 0,0 0 1,-1 1-1,0-1 0,1 0 0,-1 0 0,1 0 1,-1 0-1,0 1 0,0-1 0,1 0 0,-2 0 1,-3-3-35,0 0 0,0 1 0,0-1 0,0 1 0,0 0 0,-1 1 0,1-1 0,-1 1 0,0 0 0,0 0 0,-6 0 0,-72-6-2638,19 3-4649,21-2-3019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9:36.713"/>
    </inkml:context>
    <inkml:brush xml:id="br0">
      <inkml:brushProperty name="width" value="0.025" units="cm"/>
      <inkml:brushProperty name="height" value="0.025" units="cm"/>
    </inkml:brush>
  </inkml:definitions>
  <inkml:trace contextRef="#ctx0" brushRef="#br0">57 94 5605,'0'0'3967,"-8"-6"-1869,-36-26 251,44 32-2338,-1-1 1,1 1 0,0 0 0,0 0-1,-1 0 1,1 0 0,0 0-1,0-1 1,0 1 0,-1 0 0,1 0-1,0 0 1,0-1 0,0 1 0,0 0-1,0 0 1,-1-1 0,1 1 0,0 0-1,0 0 1,0-1 0,0 1-1,0 0 1,0 0 0,0-1 0,0 1-1,0 0 1,0 0 0,0-1 0,0 1-1,0 0 1,0 0 0,0-1-1,0 1 1,0 0 0,0 0 0,1-1-1,-1 1 1,0 0 0,0 0 0,0-1-1,0 1 1,0 0 0,1 0 0,-1 0-1,0-1 1,0 1 0,1 0-1,18-6 151,32 4-175,-45 2 80,790 29 3258,288 51-2027,1294-45-396,-1322-29-813,-2-39-7,1087-31 162,-612 21-147,914-4-27,-1694 97-64,-426-19 14,141-21-73,-460-10 54,5 0-4,1 0 0,0-1 0,-1 0 0,1-1-1,-1 1 1,1-2 0,-1 1 0,13-7 0,-17-2-2488,-5 5 402,4-8-3271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39:46.022"/>
    </inkml:context>
    <inkml:brush xml:id="br0">
      <inkml:brushProperty name="width" value="0.025" units="cm"/>
      <inkml:brushProperty name="height" value="0.025" units="cm"/>
    </inkml:brush>
  </inkml:definitions>
  <inkml:trace contextRef="#ctx0" brushRef="#br0">30 29 2723,'0'0'6208,"-5"-3"-5829,-14-4-258,13 13-30,11 11 12,-3-13-110,0 0-1,1 0 1,0 0 0,-1-1 0,1 1-1,1-1 1,-1 0 0,0 0-1,1 0 1,-1-1 0,1 1-1,0-1 1,0 0 0,0 0-1,0 0 1,1 0 0,-1-1 0,0 0-1,1 0 1,7 1 0,11 1 31,0-1 1,44-2 0,-35-1 70,146 3 1038,296-12 1348,-359 1-2276,0 5-1,221 20 1,84 9-150,3-31 42,-68 0-57,444-6 24,-360 12-16,263-18 59,-49-20 1751,-326 22-1608,-69 2-244,-255 14-185,10 0 177,-10-4-2812,-4-2-592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40:02.164"/>
    </inkml:context>
    <inkml:brush xml:id="br0">
      <inkml:brushProperty name="width" value="0.025" units="cm"/>
      <inkml:brushProperty name="height" value="0.025" units="cm"/>
    </inkml:brush>
  </inkml:definitions>
  <inkml:trace contextRef="#ctx0" brushRef="#br0">1 164 9513,'452'3'1774,"119"2"-548,165-27 1550,82 20-2064,-513 9-666,776-34 544,-607 8-422,609-27 258,909-16 670,-52 88-77,-1176 4-1002,777 20 30,102-64 973,-1441 13-1041,-201 1-124,-1 0 0,1 0 0,0 0 0,-1 0 0,1 0 0,0 1 0,-1-1 0,1 0 0,-1 0 0,1 1 0,0-1 0,-1 1 0,1-1 0,-1 0 0,1 1 0,-1-1 0,1 1 0,-1-1 0,1 1 0,-1-1 0,1 1 0,-1-1 0,0 1 0,1 0 0,-1-1 0,0 1 0,0 0 0,1-1 0,-1 1 0,0 0 0,0-1 0,0 1 0,0 0 0,0-1 0,0 1 0,0 0 0,0-1 0,0 1 0,0 0 0,0-1 0,-1 2 0,1 0-983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41:43.438"/>
    </inkml:context>
    <inkml:brush xml:id="br0">
      <inkml:brushProperty name="width" value="0.025" units="cm"/>
      <inkml:brushProperty name="height" value="0.025" units="cm"/>
    </inkml:brush>
  </inkml:definitions>
  <inkml:trace contextRef="#ctx0" brushRef="#br0">0 187 8936,'0'0'785,"9"0"-683,11-2-28,1 0 0,-1-2 0,0 0 1,0-1-1,0-1 0,-1-1 1,29-14-1,-15 7 23,0 2 1,37-10 0,-59 20-92,0 0-1,0 1 1,0-1 0,0 2-1,0 0 1,1 0 0,-1 1 0,0 1-1,0 0 1,19 5 0,31 14 255,1-3 1,89 15 0,705 140 1910,-719-141-1944,248 24 0,145-26 195,-490-28-367,225 1 56,328-39 0,404 0-43,-860 32-15,245-40 1,129-61 132,-166 30-120,-85 35-42,289-6 1,-368 34-23,119-16-5,147-6 9,229 49-7,-216 4 249,-37-4-23,267 33-82,-659-46 18,-8-2 39,0 1 1,0 2-1,0 0 1,44 13-1,-63-13-761,-11-4-455,-13-5-1312,-13-8-2035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41:44.428"/>
    </inkml:context>
    <inkml:brush xml:id="br0">
      <inkml:brushProperty name="width" value="0.025" units="cm"/>
      <inkml:brushProperty name="height" value="0.025" units="cm"/>
    </inkml:brush>
  </inkml:definitions>
  <inkml:trace contextRef="#ctx0" brushRef="#br0">64 1 9513,'-9'3'-30,"-35"17"884,44-20-844,-1 0 1,0 0-1,1 1 1,-1-1 0,1 1-1,-1-1 1,1 0-1,-1 1 1,1-1-1,-1 1 1,1-1-1,-1 1 1,1-1 0,-1 1-1,1-1 1,0 1-1,-1 0 1,1-1-1,0 1 1,0 0-1,-1-1 1,1 1-1,0 0 1,0-1 0,0 1-1,0 0 1,0-1-1,0 1 1,0 0-1,0-1 1,0 1-1,0 0 1,0-1 0,1 1-1,-1 0 1,0-1-1,0 1 1,1 0-1,-1-1 1,0 1-1,1-1 1,-1 1 0,0-1-1,1 1 1,-1-1-1,1 1 1,-1-1-1,1 1 1,-1-1-1,1 1 1,0-1-1,-1 0 1,1 1 0,-1-1-1,2 0 1,16 11 9,0-2 0,0 0 1,1-2-1,0 0 1,0-1-1,30 6 0,126 11 22,-172-23-39,700 10-68,34-51 1344,28-1 501,503 60-659,-347-13 751,0-35-1016,439 2-2164,-1222 25-1473,0-2-1415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0.888"/>
    </inkml:context>
    <inkml:brush xml:id="br0">
      <inkml:brushProperty name="width" value="0.025" units="cm"/>
      <inkml:brushProperty name="height" value="0.025" units="cm"/>
    </inkml:brush>
  </inkml:definitions>
  <inkml:trace contextRef="#ctx0" brushRef="#br0">2 105 9929,'0'0'2024,"-1"-7"890,1 4-2701,0 1 1,-1-1-1,1 1 0,0-1 0,1 1 0,-1-1 0,0 1 0,1 0 0,-1-1 0,1 1 0,0 0 1,-1-1-1,1 1 0,1 0 0,-1 0 0,0-1 0,3-2 0,-1 2 39,1 0 0,0 0 0,-1 0 1,1 0-1,0 1 0,1 0 0,-1 0 0,0 0 0,1 0 0,8-2 0,19-3 333,0 1 0,1 1 1,0 2-1,52 2 0,-84 1-590,1-1 1,0 1-1,0 0 1,-1 0-1,1 1 1,0-1-1,0 0 1,-1 0-1,1 1 1,0-1-1,-1 1 1,1 0-1,0-1 1,-1 1-1,1 0 1,-1 0 0,1 0-1,2 2 1,-4-2 16,1 0 1,-1 0 0,0 0-1,1 0 1,-1 0 0,0 0 0,0 0-1,0 0 1,0 0 0,0 0-1,0 0 1,0 0 0,0 0 0,0 0-1,0 0 1,-1 0 0,1 0 0,0 0-1,-1 0 1,1 0 0,0 0-1,-1 0 1,0 0 0,-3 6 106,-1-1 0,1 0 1,-1-1-1,0 1 0,0-1 1,-1 0-1,-7 5 0,-26 15 430,-25 19-398,56-31-2874,8-13 2485,0 1-1,0-1 0,0 0 0,0 0 1,0 1-1,0-1 0,0 0 0,0 1 1,0-1-1,0 0 0,0 1 0,0-1 1,0 0-1,1 0 0,-1 1 0,0-1 0,0 0 1,0 0-1,0 1 0,1-1 0,-1 0 1,0 0-1,0 0 0,0 1 0,1-1 1,-1 0-1,0 0 0,0 0 0,1 0 1,-1 1-1,0-1 0,0 0 0,1 0 1,-1 0-1,0 0 0,1 0 0,-1 0 0,0 0 1,1 0-1,-1 0 0,0 0 0,0 0 1,1 0-1,-1 0 0,0 0 0,1 0 1,15 0-8795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41:48.162"/>
    </inkml:context>
    <inkml:brush xml:id="br0">
      <inkml:brushProperty name="width" value="0.025" units="cm"/>
      <inkml:brushProperty name="height" value="0.025" units="cm"/>
    </inkml:brush>
  </inkml:definitions>
  <inkml:trace contextRef="#ctx0" brushRef="#br0">0 206 10474,'0'0'1996,"9"0"-1606,534-30-142,-390 18-405,572-51-88,568-32 559,-56 90-178,2 43 332,3112 42 3631,-3619-86-3408,425 4 519,-1024 15-1200,-66-4-2887,-50-8-1324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41:51.660"/>
    </inkml:context>
    <inkml:brush xml:id="br0">
      <inkml:brushProperty name="width" value="0.025" units="cm"/>
      <inkml:brushProperty name="height" value="0.025" units="cm"/>
    </inkml:brush>
  </inkml:definitions>
  <inkml:trace contextRef="#ctx0" brushRef="#br0">3250 754 4708,'-53'-41'1460,"-1"2"-1,-105-54 0,-150-78 1226,74 39-1873,142 85-728,-1 5 1,-3 3 0,-1 5 0,-2 4 0,-1 4 0,-1 5 0,0 4 0,-2 5-1,-190 2 1,216 15-47,-1 4 0,2 3 0,0 3 0,0 4 0,2 3 0,0 4 0,2 2 0,-102 56 0,138-63-31,0 2 0,2 1 0,0 2 0,2 1 0,1 2 0,1 1 0,-49 63 0,61-68 28,2 1 0,1 1 1,1 0-1,1 2 1,1-1-1,2 2 0,1-1 1,1 1-1,2 1 1,0 0-1,-2 46 0,8-22 3,2-1 0,3 1 0,2-1 0,2 0 0,30 102 0,-16-90 17,2-2 0,3 0 0,3-2-1,50 77 1,-39-81 202,2-1 0,3-2 0,2-2-1,3-3 1,1-1 0,3-3 0,78 50 0,-57-47-108,3-4 1,2-3-1,1-4 1,2-3 0,116 31-1,-84-38-101,2-6 0,0-4 0,1-6 0,0-5 0,1-5 0,141-17 0,-94-5-28,0-7 0,-3-8 1,291-100-1,-328 87-8,-2-4 1,131-78 0,-201 98 76,0-4 0,-3-1 0,-1-3 0,-1-2 1,-3-2-1,66-79 0,-93 96-37,-1 0 1,-1-1-1,-2 0 1,-1-2-1,-1 1 1,-2-2-1,-1 0 1,8-34-1,-14 41-60,0-1 0,-2 1 0,-1-1-1,-1 0 1,-1 1 0,-1-1 0,-1 0-1,-1 1 1,-2-1 0,0 1 0,-12-33-1,-3 11-16,-1 1 0,-3 1 0,-2 1 0,-1 1 0,-2 1 0,-2 1 0,-1 2 0,-43-38 0,10 17-13,-3 3-1,-2 3 1,-139-80-1,120 87-327,-2 4-1,-2 4 1,-1 4-1,-2 4 0,-1 4 1,-125-16-1,24 19-1174,-1 8-1,-231 13 1,214 12-3611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1.235"/>
    </inkml:context>
    <inkml:brush xml:id="br0">
      <inkml:brushProperty name="width" value="0.025" units="cm"/>
      <inkml:brushProperty name="height" value="0.025" units="cm"/>
    </inkml:brush>
  </inkml:definitions>
  <inkml:trace contextRef="#ctx0" brushRef="#br0">1 0 8104,'0'0'14349,"5"51"-13196,-5-20-192,0 2-256,3 5-161,2 1-319,-3-2-129,3 1-64,2-7 32,-2-7-128,8-8-1314,-6-14-1632,3-3-4710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1.911"/>
    </inkml:context>
    <inkml:brush xml:id="br0">
      <inkml:brushProperty name="width" value="0.025" units="cm"/>
      <inkml:brushProperty name="height" value="0.025" units="cm"/>
    </inkml:brush>
  </inkml:definitions>
  <inkml:trace contextRef="#ctx0" brushRef="#br0">145 43 10698,'0'0'6769,"1"-8"-3822,5-23-668,-6 31-2235,0 0-1,0 0 0,0 1 0,0-1 0,-1 0 1,1 0-1,0 0 0,0 1 0,0-1 0,0 0 1,-1 0-1,1 0 0,0 0 0,0 0 0,0 0 0,-1 1 1,1-1-1,0 0 0,0 0 0,0 0 0,-1 0 1,1 0-1,0 0 0,0 0 0,-1 0 0,1 0 1,0 0-1,0 0 0,0 0 0,-1 0 0,1 0 0,0 0 1,0 0-1,-1 0 0,1 0 0,0 0 0,0 0 1,0 0-1,-1-1 0,1 1 0,0 0 0,0 0 1,0 0-1,-1 0 0,1 0 0,0-1 0,0 1 0,0 0 1,0 0-1,0 0 0,-1-1 0,1 1 0,0 0 1,0 0-1,0 0 0,0-1 0,0 1 0,0 0 1,0 0-1,0-1 0,0 1 0,0 0 0,0 0 1,0-1-1,0 1 0,0 0 0,0 0 0,-14 11-75,-3 13 326,2 1 1,0 1 0,1 0 0,2 1 0,1 0 0,1 1 0,-13 55 0,20-69-228,0 0 0,1 1 1,1-1-1,0 1 0,0-1 0,2 1 0,0-1 1,1 1-1,5 22 0,-5-31-131,0-1 0,0 1 0,0-1 0,1 1 0,0-1 0,0 0 0,0 0 0,1 0 0,0-1 0,0 1 0,0-1 0,0 0 0,1 0 0,0 0-1,0-1 1,0 0 0,0 0 0,0 0 0,0 0 0,1-1 0,0 0 0,-1 0 0,1 0 0,0-1 0,11 2 0,22-1-3543,-13-4-3372,-1-9-8887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2.638"/>
    </inkml:context>
    <inkml:brush xml:id="br0">
      <inkml:brushProperty name="width" value="0.025" units="cm"/>
      <inkml:brushProperty name="height" value="0.025" units="cm"/>
    </inkml:brush>
  </inkml:definitions>
  <inkml:trace contextRef="#ctx0" brushRef="#br0">0 17 13068,'0'0'9150,"1"10"-8344,-1 27-99,3 66 184,-2-98-802,-1 0-1,1 1 1,0-1 0,0 0-1,1 0 1,-1 0 0,1 0-1,0 0 1,0 0 0,1 0-1,0-1 1,0 1 0,0-1-1,0 0 1,5 5 0,-7-8-2,1 0 0,-1 0 0,1 0 1,0 0-1,-1-1 0,1 1 0,0 0 1,0-1-1,0 0 0,0 1 0,-1-1 0,1 0 1,0 0-1,0 0 0,0 0 0,0 0 1,0 0-1,0 0 0,-1-1 0,1 1 1,0-1-1,0 1 0,0-1 0,-1 0 1,1 0-1,0 0 0,-1 0 0,3-2 0,4-3 150,0-1 0,0 0 0,-1 0 0,7-9 0,-4 5-113,4-5 177,0 0 0,-2-1 0,13-22 0,-20 31-244,0-1 1,-1 1-1,-1-1 0,1 0 1,-1 0-1,-1 0 1,0 0-1,0-1 0,1-13 1,-3 22-993,-12 38-16105,5-22 6785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3.016"/>
    </inkml:context>
    <inkml:brush xml:id="br0">
      <inkml:brushProperty name="width" value="0.025" units="cm"/>
      <inkml:brushProperty name="height" value="0.025" units="cm"/>
    </inkml:brush>
  </inkml:definitions>
  <inkml:trace contextRef="#ctx0" brushRef="#br0">0 33 7399,'0'0'5386,"3"-7"-2487,1-2-3020,5-8 4796,-6 49-885,-20 220-1996,17-242-2666,0 4-1823,0-6-3903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3.363"/>
    </inkml:context>
    <inkml:brush xml:id="br0">
      <inkml:brushProperty name="width" value="0.025" units="cm"/>
      <inkml:brushProperty name="height" value="0.025" units="cm"/>
    </inkml:brush>
  </inkml:definitions>
  <inkml:trace contextRef="#ctx0" brushRef="#br0">4 128 10570,'-1'-9'2707,"0"0"-2073,0 2 187,1 0 1,-1 0-1,1 0 1,0 1-1,3-15 0,-3 19-653,1-1 0,0 1 0,0-1 0,0 1 0,0-1 0,1 1 0,-1 0 0,1-1 0,-1 1-1,1 0 1,0 0 0,0 0 0,-1 0 0,2 0 0,-1 1 0,0-1 0,0 1 0,0-1 0,1 1 0,-1 0-1,5-2 1,1 1-79,0 0 0,0 0 0,0 1 0,1 0 0,-1 0-1,0 1 1,1 0 0,-1 0 0,0 1 0,0 0 0,1 1 0,-1 0-1,0 0 1,11 5 0,-15-6-25,0 1-1,0 0 1,0 0-1,0 0 1,-1 0 0,1 0-1,0 1 1,-1 0-1,0 0 1,0 0-1,1 0 1,-2 0 0,1 1-1,0-1 1,-1 1-1,0-1 1,0 1-1,0 0 1,0 0 0,0 0-1,-1 0 1,0 1-1,0-1 1,0 0-1,0 0 1,-1 1 0,1-1-1,-2 8 1,1-9 31,-1 0-1,0 0 1,0 0 0,0 0 0,0 0 0,0 0 0,-1-1 0,1 1 0,-1 0-1,0-1 1,0 1 0,0-1 0,0 0 0,0 0 0,-1 0 0,1 0 0,-1 0-1,1 0 1,-1 0 0,1-1 0,-1 0 0,0 1 0,0-1 0,0 0 0,0 0-1,0-1 1,-3 2 0,-9 1-796,0-1-1,-1 0 1,-30 0-1,57-11-13316,3 3 5423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6.180"/>
    </inkml:context>
    <inkml:brush xml:id="br0">
      <inkml:brushProperty name="width" value="0.05" units="cm"/>
      <inkml:brushProperty name="height" value="0.05" units="cm"/>
    </inkml:brush>
  </inkml:definitions>
  <inkml:trace contextRef="#ctx0" brushRef="#br0">1 250 15275,'21'8'1601,"5"-3"-1073,14-5-216,7 0 632,11 0-408,1-3-240,5-2-504,-4 3-248,-7-4 400,0-3-184,-14-12-112</inkml:trace>
  <inkml:trace contextRef="#ctx0" brushRef="#br0" timeOffset="1">957 0 16299,'-12'42'1241,"1"1"-1089,-6 6-96,2 1 368,4 0-688,2-4-208,8-16 408,5-7-64,16-16-48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3.751"/>
    </inkml:context>
    <inkml:brush xml:id="br0">
      <inkml:brushProperty name="width" value="0.025" units="cm"/>
      <inkml:brushProperty name="height" value="0.025" units="cm"/>
    </inkml:brush>
  </inkml:definitions>
  <inkml:trace contextRef="#ctx0" brushRef="#br0">53 1 15054,'0'0'8830,"-3"10"-7917,-10 38 125,4-20-842,2 1 0,0 0 0,2 0 1,1 0-1,0 51 0,8-70-3329,3-10-5980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4.100"/>
    </inkml:context>
    <inkml:brush xml:id="br0">
      <inkml:brushProperty name="width" value="0.025" units="cm"/>
      <inkml:brushProperty name="height" value="0.025" units="cm"/>
    </inkml:brush>
  </inkml:definitions>
  <inkml:trace contextRef="#ctx0" brushRef="#br0">110 1 10410,'0'0'11168,"2"8"-10704,21 61 862,-14-45-997,0 1 0,-2-1 0,-1 2 0,-1-1-1,2 28 1,-8-28-182,0 0-1,-2-1 1,-1 1-1,-1-1 0,-1 0 1,-1 0-1,-1 0 1,-1-1-1,-1 0 0,-16 26 1,12-25-2969,-1-1 0,-29 34 1,19-33-6826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7.770"/>
    </inkml:context>
    <inkml:brush xml:id="br0">
      <inkml:brushProperty name="width" value="0.025" units="cm"/>
      <inkml:brushProperty name="height" value="0.025" units="cm"/>
    </inkml:brush>
  </inkml:definitions>
  <inkml:trace contextRef="#ctx0" brushRef="#br0">31 155 7399,'-1'0'130,"0"1"1,0-1-1,0 0 1,0 0-1,0 0 0,0 1 1,0-1-1,0 0 1,0-1-1,0 1 1,0 0-1,0 0 0,0 0 1,1 0-1,-1-1 1,0 1-1,0-1 0,0 1 1,0 0-1,0-1 1,0 0-1,0 1 0,1-1 1,-1 1-1,0-1 1,1 0-1,-1 0 0,0 1 1,1-1-1,-1 0 1,1 0-1,-1 0 1,1 0-1,-1 1 0,1-1 1,0 0-1,-1 0 1,1 0-1,0 0 0,0 0 1,0 0-1,-1 0 1,1 0-1,0 0 0,1 0 1,-1 0-1,0 0 1,0-1-1,2-3 519,0 0-1,0 1 1,0 0-1,0-1 1,1 1 0,0 0-1,0 0 1,0 0 0,4-4-1,3-2-520,43-39 478,-50 46-576,0 1 0,0 0 0,0 0 0,0 0 0,0 0 0,0 1 0,1-1 0,-1 1 0,0 0 0,1 0 0,-1 0 0,1 0 0,-1 1 0,1 0 0,0-1 0,4 1 0,-7 1-26,0-1 0,0 1 0,0 0 0,0-1 0,0 1-1,0 0 1,-1 0 0,1-1 0,0 1 0,0 0 0,-1 0 0,1 0 0,-1 0 0,1 0-1,-1 0 1,1 0 0,-1 0 0,0 0 0,1 0 0,-1 0 0,0 0 0,0 0 0,0 0 0,0 0-1,0 2 1,1 33 469,-1-28-246,0 81 739,0-88-925,1 0 0,-1 0 0,0 0 0,1 0 0,-1 0 0,1 0 0,-1-1 0,1 1 0,-1 0 0,1 0 1,0 0-1,-1 0 0,1-1 0,0 1 0,0 0 0,0-1 0,0 1 0,-1-1 0,1 1 0,0-1 0,0 1 0,0-1 0,0 1 0,0-1 0,0 0 0,0 0 0,0 1 0,0-1 0,0 0 0,0 0 0,0 0 0,1 0 1,-1 0-1,0 0 0,0-1 0,0 1 0,0 0 0,0 0 0,0-1 0,0 1 0,1-1 0,4 0 165,0-1 1,0 0-1,0 1 1,0-2-1,10-5 1,-1-2-237,146-88-890,-145 85-9047,-9 2-208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9.130"/>
    </inkml:context>
    <inkml:brush xml:id="br0">
      <inkml:brushProperty name="width" value="0.025" units="cm"/>
      <inkml:brushProperty name="height" value="0.025" units="cm"/>
    </inkml:brush>
  </inkml:definitions>
  <inkml:trace contextRef="#ctx0" brushRef="#br0">0 81 8232,'0'0'4222,"5"-8"-2775,-4 5-1083,20-35 818,-1 19 2536,29 13-1124,-16 4-1734,-26 0-799,0 1 1,0 0-1,0 1 1,1 0-1,-1 0 1,0 0-1,9 2 1,-14-1-55,0 0 1,0 0 0,-1-1-1,1 1 1,0 0 0,-1 1 0,1-1-1,-1 0 1,1 0 0,-1 1 0,1-1-1,-1 1 1,0-1 0,0 1-1,1-1 1,-1 1 0,0 0 0,-1 0-1,1-1 1,0 1 0,-1 0 0,1 0-1,-1 0 1,1 0 0,-1 0-1,0 0 1,0 0 0,1 0 0,-2 0-1,1 4 1,0 5 21,-1 1-1,-1-1 1,1 1-1,-2-1 0,1 0 1,-2 0-1,1 0 1,-2 0-1,1 0 1,-1-1-1,-1 0 1,0 0-1,-1 0 1,-14 16-1,0 2 563,-2-2 1,0-1-1,-45 37 0,98-51-425,42-2 525,-54-8-595,-1 1-1,0 0 0,23 7 1,-39-7 548,-7-2-2660,-8-8-8672,12-3 2318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9.509"/>
    </inkml:context>
    <inkml:brush xml:id="br0">
      <inkml:brushProperty name="width" value="0.025" units="cm"/>
      <inkml:brushProperty name="height" value="0.025" units="cm"/>
    </inkml:brush>
  </inkml:definitions>
  <inkml:trace contextRef="#ctx0" brushRef="#br0">225 50 10858,'0'0'3929,"5"-7"-1975,1-3-1262,18-22 4205,-25 35-4798,0 0 0,0 0 0,0 0 0,0 0 0,-1 0 0,1 0 0,-1-1 0,0 1 0,0 0 0,0-1 0,0 0 0,-2 3-1,-7 8 143,-216 284 459,229-300-4739,-1-4 2216,1-3 19,9-16-4229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39.841"/>
    </inkml:context>
    <inkml:brush xml:id="br0">
      <inkml:brushProperty name="width" value="0.025" units="cm"/>
      <inkml:brushProperty name="height" value="0.025" units="cm"/>
    </inkml:brush>
  </inkml:definitions>
  <inkml:trace contextRef="#ctx0" brushRef="#br0">149 12 10410,'0'0'3128,"-8"-2"-608,4 1-2389,0-1-1,-1 1 1,1 0 0,0 0 0,-1 1 0,1-1-1,-1 1 1,1 0 0,0 0 0,-1 0 0,1 1-1,-1 0 1,1 0 0,0 0 0,0 0 0,-1 0-1,1 1 1,0 0 0,0 0 0,0 0-1,1 0 1,-1 1 0,0 0 0,1-1 0,0 1-1,0 0 1,-4 4 0,4-2 33,0 0 1,1-1-1,-1 1 0,1 0 1,0 1-1,0-1 0,0 0 1,1 0-1,0 1 1,0-1-1,0 12 0,1-15-101,0 0-1,0 0 1,0 0-1,0 0 1,1 0-1,-1 0 1,1 0 0,0 0-1,-1 0 1,1 0-1,0 0 1,0 0-1,0 0 1,0-1-1,1 1 1,-1 0-1,0-1 1,1 1-1,-1-1 1,1 1-1,-1-1 1,1 0-1,0 1 1,0-1 0,0 0-1,-1 0 1,1-1-1,0 1 1,0 0-1,0-1 1,0 1-1,5 0 1,2 0 66,1 0 0,0-1 1,0 0-1,0-1 0,-1 0 0,1 0 1,0-1-1,-1 0 0,1-1 0,15-7 1,-20 8-105,0 0 0,0-1 1,0 1-1,0-1 0,-1 0 1,1-1-1,-1 1 0,0-1 1,0 0-1,0 0 0,-1 0 1,1 0-1,-1-1 0,0 1 1,-1-1-1,1 0 0,-1 0 1,1 0-1,-2 0 0,4-10 1,-5 14-28,0-1 0,1 0-1,-1 0 1,0 1 0,0-1 0,0 0 0,0 0 0,0 1 0,-1-1 0,1 0 0,0 1 0,-1-1 0,1 0 0,-1 1 0,0-1 0,0 0 0,1 1-1,-1-1 1,0 1 0,0-1 0,0 1 0,-1 0 0,1 0 0,-2-2 0,1 1 1,-1 0-1,0 1 1,0 0-1,0-1 0,0 1 1,0 0-1,0 1 1,-1-1-1,1 0 1,0 1-1,0 0 1,-5 0-1,1 0-98,0 0-1,0 0 0,1 1 0,-1 0 0,0 1 0,1 0 0,-1 0 0,1 0 1,0 1-1,0-1 0,0 2 0,-8 4 0,9-4-310,1 0 0,1 1 0,-1-1 0,0 1 0,1 0 0,0 0 0,0 0 0,1 0 0,0 1 0,-1-1 0,2 1 0,-2 5 0,1-5-574,2 0-1,-1-1 0,1 1 0,-1 0 1,2 0-1,-1-1 0,2 10 0,6 9-4411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40.211"/>
    </inkml:context>
    <inkml:brush xml:id="br0">
      <inkml:brushProperty name="width" value="0.025" units="cm"/>
      <inkml:brushProperty name="height" value="0.025" units="cm"/>
    </inkml:brush>
  </inkml:definitions>
  <inkml:trace contextRef="#ctx0" brushRef="#br0">47 1 12043,'0'0'5691,"4"10"-4532,-1-2-880,-2-5-134,1 1 1,0 0-1,-1-1 1,0 1-1,0 0 1,0 0-1,-1 0 1,1 0 0,-1 0-1,0 0 1,0 0-1,0 0 1,-1 0-1,1 0 1,-1 0-1,0 0 1,-2 6-1,-14 27 864,11-26-705,0 0 1,1 0-1,0 1 0,1 0 1,0 0-1,1 0 0,0 0 1,1 0-1,-1 22 0,4-33-266,-1-1 0,0 1 0,1 0 0,-1 0 0,1-1 0,-1 1-1,1 0 1,-1-1 0,1 1 0,0-1 0,-1 1 0,1-1 0,0 1 0,-1-1 0,1 1 0,0-1 0,0 0-1,-1 1 1,1-1 0,0 0 0,0 0 0,0 1 0,-1-1 0,1 0 0,0 0 0,0 0 0,0 0 0,0 0-1,-1 0 1,1 0 0,0 0 0,0-1 0,0 1 0,-1 0 0,1 0 0,0-1 0,0 1 0,-1-1 0,3 0-1,31-15 1175,-22 8-1099,0-1 0,-1-1 0,-1 0 0,1 0 0,10-15 0,-18 21-96,0 1-1,0-1 1,-1 0-1,1 0 1,-1 0-1,0 0 1,0 0-1,-1-1 1,1 1-1,-1 0 1,0-1-1,0 1 1,0-1-1,-1 0 1,1 1-1,-1-1 1,0 1-1,0-1 1,-1 0 0,-1-7-1,0 10 3,0 0-1,1 0 1,-1 0 0,0 0-1,0 1 1,0-1 0,-1 1-1,1-1 1,0 1 0,0 0-1,-1 0 1,1 0 0,-1 0-1,1 0 1,-1 0 0,1 1 0,-1-1-1,1 1 1,-1 0 0,0 0-1,1 0 1,-1 0 0,1 0-1,-1 1 1,-3 0 0,2-1-334,0 1 1,0 0-1,0 0 1,1 0 0,-1 0-1,0 1 1,-6 3-1,9-5-156,0 1-1,-1 0 0,1 0 1,0-1-1,0 1 0,0 0 1,0 0-1,1 0 0,-1 0 1,0 0-1,0 0 0,1 1 1,-1-1-1,0 0 0,1 0 1,-1 0-1,1 1 0,-1-1 1,1 0-1,0 0 0,-1 3 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40.949"/>
    </inkml:context>
    <inkml:brush xml:id="br0">
      <inkml:brushProperty name="width" value="0.025" units="cm"/>
      <inkml:brushProperty name="height" value="0.025" units="cm"/>
    </inkml:brush>
  </inkml:definitions>
  <inkml:trace contextRef="#ctx0" brushRef="#br0">67 0 12300,'0'0'6011,"0"13"-4687,1 39-13,-3-1 1,-1 1 0,-12 51 0,-1-43-730,8-33-260,1 1-1,1 0 1,-4 52 0,10-79-119,1-4 165,5-20-58,2 1-1,0 0 1,2 0 0,12-20 0,-2 3-284,-13 23-44,67-123-1444,-66 126 1342,0 0 0,2 0 0,-1 1 0,2 0 0,-1 1 0,2 0 0,20-16 0,-30 25 106,0 1 0,0-1 0,0 1-1,1-1 1,-1 1 0,0 0 0,1 0 0,-1 0 0,1 0 0,-1 1-1,1-1 1,-1 0 0,1 1 0,-1 0 0,1 0 0,0 0-1,-1 0 1,1 0 0,-1 0 0,5 1 0,-5 1 8,-1-1 0,1 0 0,-1 1 0,1-1-1,-1 1 1,0 0 0,0-1 0,0 1 0,0 0 0,0 0 0,0 0 0,0-1 0,0 1 0,-1 0 0,1 0 0,-1 0-1,1 0 1,-1 1 0,0-1 0,0 0 0,0 0 0,0 0 0,0 3 0,-1 0 54,0 1 0,0-1-1,-1 1 1,0-1 0,0 0 0,0 0 0,0 0 0,-1 0-1,0 0 1,0-1 0,0 1 0,0-1 0,-1 0 0,0 0-1,0 0 1,0 0 0,0-1 0,-9 6 0,4-2 35,-1-1 0,0 0-1,0-1 1,-1 0 0,1 0 0,-1-1 0,0-1 0,-14 4 0,19-8-4690,15-5 1265,14-5-1975,1 1-534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41.328"/>
    </inkml:context>
    <inkml:brush xml:id="br0">
      <inkml:brushProperty name="width" value="0.025" units="cm"/>
      <inkml:brushProperty name="height" value="0.025" units="cm"/>
    </inkml:brush>
  </inkml:definitions>
  <inkml:trace contextRef="#ctx0" brushRef="#br0">5 1 11819,'0'0'17265,"-5"19"-19219,10-19-865,2 0-1986,0-7-4259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41.657"/>
    </inkml:context>
    <inkml:brush xml:id="br0">
      <inkml:brushProperty name="width" value="0.025" units="cm"/>
      <inkml:brushProperty name="height" value="0.025" units="cm"/>
    </inkml:brush>
  </inkml:definitions>
  <inkml:trace contextRef="#ctx0" brushRef="#br0">196 34 14157,'0'0'9802,"-10"-6"-8137,-36-18-634,43 23-991,1 0 0,-1 1 0,1-1 0,-1 1 1,0-1-1,1 1 0,-1 0 0,0 0 0,1 1 1,-1-1-1,0 0 0,1 1 0,-1 0 1,1 0-1,-1-1 0,1 1 0,-1 1 0,1-1 1,0 0-1,0 0 0,-1 1 0,-2 3 0,-36 36 322,37-36-278,0-1 0,1 1 1,-1-1-1,1 1 0,0 0 0,1 0 0,-1 0 0,1 0 1,0 1-1,0-1 0,1 1 0,-1-1 0,1 1 0,1 0 0,-1-1 1,1 10-1,1-13-71,0 0 1,1-1-1,-1 1 0,1-1 1,-1 1-1,1-1 0,-1 0 1,1 0-1,0 1 0,0-1 1,0 0-1,-1-1 0,1 1 1,0 0-1,0 0 1,0-1-1,0 1 0,0-1 1,1 0-1,-1 0 0,0 0 1,0 0-1,0 0 0,4 0 1,55-6 282,-44 1-281,-1 0 1,1-1 0,-1-1-1,0 0 1,0-1-1,-1-1 1,0 0 0,-1-1-1,0-1 1,-1 0-1,0-1 1,20-24 0,-28 25 14,-11 13-68,-13 15-104,15-12 127,1 0 0,0 0-1,0 0 1,0 0 0,1 1 0,0-1-1,0 1 1,1 0 0,-1-1 0,1 1-1,0 0 1,1 0 0,-1 0-1,1-1 1,1 9 0,0-11-119,-1 0-1,1 0 1,0 0-1,1 0 1,-1 0 0,0 0-1,1 0 1,0-1-1,-1 1 1,1 0 0,0-1-1,0 0 1,1 1-1,-1-1 1,0 0 0,1 0-1,0 0 1,-1-1-1,1 1 1,0 0 0,0-1-1,0 0 1,0 0-1,0 0 1,0 0 0,0 0-1,0-1 1,0 1-1,5-1 1,34 1-4991,4-4-4735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6.697"/>
    </inkml:context>
    <inkml:brush xml:id="br0">
      <inkml:brushProperty name="width" value="0.05" units="cm"/>
      <inkml:brushProperty name="height" value="0.05" units="cm"/>
    </inkml:brush>
  </inkml:definitions>
  <inkml:trace contextRef="#ctx0" brushRef="#br0">1 566 10850,'0'2'108,"1"-1"0,-1 1 0,1-1 0,0 1 0,-1-1 0,1 0 0,0 1 0,0-1 0,0 0 0,0 1 0,0-1 0,0 0 0,1 0 0,-1 0 0,0 0 0,0 0 0,1 0 0,-1 0 0,1-1 0,-1 1 0,1 0 0,-1-1 0,1 1 0,1-1 0,48 14 1455,-40-12-1377,3 1 192,0-1 1,0 0-1,0 0 0,0-2 0,1 0 0,20-2 1,-31 1-281,0 1 0,1-1 1,-1 0-1,0 0 1,1-1-1,-1 1 1,0-1-1,0 0 0,0 0 1,0-1-1,0 1 1,-1-1-1,1 1 0,-1-1 1,0 0-1,0-1 1,0 1-1,0 0 1,0-1-1,-1 0 0,1 0 1,-1 1-1,0-1 1,2-7-1,-2 6-82,0 1 0,-1-1-1,1 0 1,-1 1 0,0-1 0,-1 0-1,1 0 1,-1 0 0,0 0 0,0 0-1,-1 0 1,1 1 0,-1-1 0,0 0 0,-1 0-1,-1-6 1,2 10-19,1 1 0,0-1 0,-1 1 0,1-1 0,-1 0-1,1 1 1,0-1 0,-1 1 0,1-1 0,-1 1 0,0-1 0,1 1 0,-1 0 0,1-1 0,-1 1-1,0-1 1,1 1 0,-1 0 0,0 0 0,1-1 0,-1 1 0,0 0 0,0 0 0,1 0 0,-1 0-1,0 0 1,1 0 0,-1 0 0,-1 0 0,0 1-2,-1 0 1,1 0-1,0 0 0,0 0 0,0 0 0,0 0 1,0 1-1,0-1 0,-2 3 0,-5 5 0,2-1-1,-14 19 1,12-13 28,0 1 0,0-1 1,2 1-1,0 1 0,1-1 0,0 1 1,1 0-1,1 1 0,1-1 0,-3 31 1,6-43-19,0-1 0,0 0 0,0 0 0,1 0 0,-1 0 0,1 0 0,0 0 0,0 0 0,0 0 0,0-1 0,0 1 0,1 0 0,-1 0 0,1-1 0,0 1 0,0-1 0,4 4 0,-3-3-2,0-1 1,0 0-1,0 0 0,1 0 0,-1-1 0,1 1 1,-1-1-1,1 0 0,-1 0 0,1 0 1,0 0-1,-1-1 0,1 1 0,5-1 0,3-1-4,-1 0-1,1 0 0,-1-1 1,1-1-1,-1 0 0,0 0 0,0-1 1,0 0-1,0-1 0,14-9 1,10-9-7,50-41 1,-74 55 6,84-71 90,-4-4 0,-4-3 1,127-165-1,-209 245-72,0 2 2,-1 0-1,0 0 0,0 0 0,-1-1 1,1 0-1,-1 0 0,0 0 1,-1 0-1,1 0 0,-1 0 1,-1-1-1,1 1 0,0-9 1,-2 13-13,0 1 0,0-1 0,0 0 1,0 0-1,-1 1 0,1-1 1,-1 0-1,1 1 0,-1-1 0,0 0 1,1 1-1,-1-1 0,0 1 1,0-1-1,0 1 0,0 0 0,0-1 1,-1 1-1,1 0 0,0 0 0,0 0 1,-2-1-1,-1 0 2,1 0 1,0 1-1,-1 0 1,1 0-1,0 0 1,-1 0-1,1 1 0,-1-1 1,1 1-1,-6 0 1,-4 1 9,1 0 0,0 1 0,-1 0 1,1 1-1,-17 6 0,8-1-9,1 1-1,0 1 1,0 1-1,2 0 0,-1 2 1,1 0-1,1 1 1,0 1-1,-20 23 0,27-27-15,1 1-1,0 1 0,1 0 0,0 0 0,1 1 0,0-1 1,1 2-1,1-1 0,0 0 0,1 1 0,1 0 0,0 0 1,1 0-1,0 23 0,2-22-5,1 1 0,1-1 1,1 0-1,0 1 0,1-1 0,1 0 0,0-1 0,1 0 1,1 1-1,0-2 0,1 1 0,1-1 0,0 0 0,1-1 1,1 0-1,-1-1 0,2 0 0,0-1 0,0 0 0,18 12 1,-24-20 6,-1 0 0,0-1 1,1 1-1,-1-1 0,1 0 1,0 0-1,0-1 0,0 0 1,0 0-1,9 0 0,-13-1 41,0 0 0,1 0-1,-1 0 1,1 0-1,-1-1 1,0 1-1,1-1 1,-1 0-1,0 0 1,0 0 0,1 0-1,-1 0 1,0 0-1,0 0 1,0-1-1,0 1 1,-1-1 0,1 0-1,0 1 1,-1-1-1,1 0 1,-1 0-1,1 0 1,-1 0 0,0 0-1,0 0 1,0 0-1,1-4 1,0 1-16,-1-1 1,-1 1-1,1-1 1,-1 1-1,1 0 0,-2-6 1,-3-38 164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43.025"/>
    </inkml:context>
    <inkml:brush xml:id="br0">
      <inkml:brushProperty name="width" value="0.025" units="cm"/>
      <inkml:brushProperty name="height" value="0.025" units="cm"/>
    </inkml:brush>
  </inkml:definitions>
  <inkml:trace contextRef="#ctx0" brushRef="#br0">4 1 9225,'0'0'16399,"-3"3"-16431,3 8 32,8-2-416,1-7-2563,-1-2-4356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45.196"/>
    </inkml:context>
    <inkml:brush xml:id="br0">
      <inkml:brushProperty name="width" value="0.025" units="cm"/>
      <inkml:brushProperty name="height" value="0.025" units="cm"/>
    </inkml:brush>
  </inkml:definitions>
  <inkml:trace contextRef="#ctx0" brushRef="#br0">144 42 6694,'-5'-30'11579,"5"29"-11361,0 0 1,-1 0-1,1 1 1,-1-1 0,1 0-1,0 1 1,-1-1-1,1 1 1,-1-1-1,0 0 1,1 1-1,-1-1 1,0 1-1,1 0 1,-1-1-1,0 1 1,1-1-1,-1 1 1,0 0-1,0 0 1,0-1 0,-3 1-148,0 1 1,0-1 0,0 1 0,0 0 0,0 0 0,0 0-1,0 0 1,0 1 0,0 0 0,1 0 0,-5 3 0,-1-1 28,-27 18 428,35-21-524,0 0 0,0 0 0,-1 0 0,1 0 0,0 0 0,1 0 0,-1 1 0,0-1 0,0 0 1,0 1-1,1-1 0,-1 1 0,1-1 0,-1 1 0,1-1 0,0 1 0,-1-1 0,1 1 0,0-1 0,0 1 0,0-1 1,0 1-1,1 2 0,-1-3-3,1 1 0,0-1 0,1 1 0,-1-1 0,0 1 0,0-1 0,1 0 0,-1 0 0,1 1 0,-1-1 0,1 0 0,-1 0-1,1-1 1,0 1 0,-1 0 0,1 0 0,0-1 0,0 1 0,3 0 0,45 9 43,-38-8-65,2 1-104,-3-2-53,0 2 1,1-1 0,19 9 0,-29-10 170,-1-1 0,1 1 0,-1-1 1,0 1-1,1 0 0,-1-1 0,0 1 1,1 0-1,-1 0 0,0 0 0,0 0 0,0 0 1,0 1-1,0-1 0,0 0 0,0 0 1,0 1-1,0-1 0,-1 1 0,1-1 1,0 0-1,-1 1 0,1-1 0,-1 1 0,0-1 1,1 1-1,-1 0 0,0-1 0,0 1 1,0-1-1,0 1 0,0-1 0,-1 1 1,1-1-1,-1 4 0,-2-2 72,1 1 0,-1-1 0,1 0 0,-1 0 1,0-1-1,0 1 0,0-1 0,-1 1 0,1-1 0,0 0 0,-1 0 0,-6 2 0,-47 20 1203,42-18-819,1-2 1,-1 1-1,0-2 0,0 0 1,-20 1-1,33-4-396,36-15-3587,24-12-3955,-26 8 906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46.338"/>
    </inkml:context>
    <inkml:brush xml:id="br0">
      <inkml:brushProperty name="width" value="0.025" units="cm"/>
      <inkml:brushProperty name="height" value="0.025" units="cm"/>
    </inkml:brush>
  </inkml:definitions>
  <inkml:trace contextRef="#ctx0" brushRef="#br0">220 0 12620,'0'0'11376,"-9"2"-10757,5-1-546,0 0-1,0 1 1,0-1-1,0 1 1,0-1-1,0 1 1,0 0-1,0 1 1,1-1-1,-1 1 1,1 0-1,-1-1 1,1 2-1,0-1 1,1 0-1,-1 0 1,0 1-1,1 0 1,0-1-1,0 1 1,0 0-1,0 0 1,0 0-1,1 0 1,0 1-1,0-1 1,0 0-1,0 0 1,1 1-1,0 5 1,0-9-61,1 0 1,-1 0-1,1 0 1,-1 0-1,1 0 1,0 0-1,-1-1 1,1 1-1,0 0 0,0 0 1,0 0-1,0-1 1,0 1-1,0 0 1,0-1-1,0 1 1,0-1-1,0 1 1,0-1-1,0 0 1,0 1-1,0-1 1,0 0-1,1 0 1,-1 0-1,0 0 0,0 0 1,0 0-1,0 0 1,0 0-1,1 0 1,-1 0-1,0-1 1,1 1-1,45-9 347,-36 4-387,0 0 0,-1 0-1,1-1 1,-1 0 0,0-1-1,-1-1 1,0 1-1,0-1 1,0-1 0,-1 0-1,0 0 1,8-14 0,-44 59 9,23-31 16,0 0 0,1 1 1,-1-1-1,1 1 0,0 0 1,0 0-1,1 0 1,0 1-1,0-1 0,0 1 1,1 0-1,0 0 0,0 0 1,0 10 341,3-9-382,0 1 0,0-1 1,-1 1-1,-1 14 0,-2-9 70,-1-1-1,0 0 1,-1 0 0,-1 0-1,0-1 1,0 0 0,-1 0-1,-10 12 1,-2 6-16,-17 28 35,-1-2 1,-54 59-1,90-114-32,1 0 0,-1 0 0,0 0 0,1 0 0,-1 0-1,0-1 1,0 1 0,1 0 0,-1 0 0,0-1 0,0 1 0,0-1 0,0 1 0,0-1 0,0 1 0,0-1 0,0 1-1,0-1 1,0 0 0,-2 1 0,3-2 15,-1 1 0,1-1 1,-1 0-1,1 1 0,0-1 0,-1 0 0,1 1 0,0-1 0,0 0 0,0 1 0,-1-1 1,1 0-1,0 1 0,0-1 0,0 0 0,0 0 0,0 1 0,0-1 0,0 0 1,0 1-1,1-2 0,12-49 880,1 23-969,1 0 0,0 2 1,2-1-1,40-45 0,97-87-1531,-105 111 721,-20 18 467,65-48 0,-111 119 419,-2-10 52,6-11 56,1 1 1,0 0-1,-9 27 1,62-69 403,-8-3-537,116-76-1263,-147 99 1268,-1 0-1,0 0 1,1 0 0,-1 1-1,0-1 1,1 0 0,-1 1 0,1-1-1,-1 1 1,1-1 0,-1 1-1,1 0 1,0 0 0,-1 0-1,1 0 1,-1 0 0,3 0 0,-4 0 11,1 1 1,-1-1 0,1 1-1,-1-1 1,0 1-1,1 0 1,-1-1 0,0 1-1,0-1 1,1 1 0,-1-1-1,0 1 1,0 0-1,0-1 1,0 1 0,0 0-1,0-1 1,0 1 0,0-1-1,0 1 1,0 0 0,0-1-1,0 1 1,0 0-1,-1-1 1,1 1 0,0 0-1,-26 55 541,22-49-522,-21 39 652,25-46-676,0 1 1,0-1 0,0 0-1,0 0 1,0 1-1,0-1 1,0 0 0,0 0-1,0 1 1,0-1-1,0 0 1,0 0 0,0 0-1,0 1 1,0-1-1,0 0 1,1 0 0,-1 1-1,0-1 1,0 0-1,0 0 1,0 0 0,0 1-1,1-1 1,-1 0-1,0 0 1,0 0 0,0 0-1,0 1 1,1-1-1,-1 0 1,0 0-1,0 0 1,0 0 0,1 0-1,-1 0 1,0 0-1,0 0 1,1 1 0,-1-1-1,0 0 1,0 0-1,1 0 1,-1 0 0,0 0-1,0 0 1,1 0-1,-1 0 1,0-1 0,0 1-1,0 0 1,1 0-1,-1 0 1,0 0 0,0 0-1,1 0 1,-1 0-1,0 0 1,0-1 0,1 1-1,-1 0 16,20-7-246,0-1 0,-1 0 0,1-1 0,33-23 0,6-3-1002,-40 25 1112,38-17 6,-55 27 448,-4 5-126,0 1 0,-1-1 0,1 0 0,-1 1 0,0-2 0,0 1 0,-1 0 0,1 0 0,-1-1 0,-5 5 0,-7 10 443,15-18-680,-23 39 552,23-39-613,1 0 1,-1-1 0,1 1-1,0 0 1,-1 0 0,1-1-1,0 1 1,0 0 0,0 0-1,0 0 1,0-1 0,0 1-1,0 0 1,0 0 0,0 0 0,0-1-1,0 1 1,0 0 0,0 0-1,1 0 1,0 0-158,0-1-1,-1 0 1,1 1 0,0-1 0,0 0-1,0 0 1,0 0 0,-1 1 0,1-1-1,0 0 1,0 0 0,0 0-1,0 0 1,0-1 0,0 1 0,0 0-1,-1 0 1,1 0 0,0-1 0,0 1-1,0-1 1,-1 1 0,3-1-1,14-11-5594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46.904"/>
    </inkml:context>
    <inkml:brush xml:id="br0">
      <inkml:brushProperty name="width" value="0.025" units="cm"/>
      <inkml:brushProperty name="height" value="0.025" units="cm"/>
    </inkml:brush>
  </inkml:definitions>
  <inkml:trace contextRef="#ctx0" brushRef="#br0">123 16 10890,'0'0'336,"1"0"-1,-1-1 1,1 1-1,-1 0 1,1-1 0,-1 1-1,0-1 1,1 1-1,-1 0 1,1-1-1,-1 1 1,0-1-1,1 0 1,-1 1-1,0-1 1,0 1 0,0-1-1,1 1 1,-1-1-1,0 0 1,0 1-1,0-1 1,0 1-1,0-1 1,0 0 0,0 1-1,0-1 1,0-1-1,-6 4 3101,-4 8-4282,-22 27 2331,20-25-975,2 0-1,0 0 1,0 1 0,1 0 0,1 1-1,0 0 1,-6 16 0,14-30-505,0 1 0,0-1 0,0 0-1,0 1 1,0-1 0,0 0 0,0 0 0,0 1 0,1-1 0,-1 0 0,0 1 0,0-1-1,0 0 1,1 0 0,-1 0 0,0 1 0,0-1 0,0 0 0,1 0 0,-1 0 0,0 1-1,1-1 1,-1 0 0,0 0 0,0 0 0,1 0 0,-1 0 0,0 0 0,1 0 0,-1 0-1,0 0 1,1 0 0,-1 0 0,0 0 0,0 0 0,1 0 0,-1 0 0,0 0 0,1 0-1,-1 0 1,0 0 0,1 0 0,15-2 121,4-4-410,0-1 0,-1 0-1,0-2 1,-1 0 0,33-22 0,17-8-653,-68 39 939,0 0 0,0 0 0,0 0 0,0 1 0,0-1 1,0 0-1,0 0 0,-1 0 0,1 0 0,0 0 0,0 1 0,0-1 0,0 0 1,0 0-1,0 0 0,0 0 0,0 1 0,0-1 0,0 0 0,0 0 1,0 0-1,0 0 0,0 1 0,0-1 0,0 0 0,0 0 0,0 0 0,0 0 1,0 1-1,0-1 0,1 0 0,-1 0 0,0 0 0,0 0 0,0 1 0,0-1 1,0 0-1,0 0 0,0 0 0,1 0 0,-1 0 0,0 0 0,0 0 1,0 1-1,0-1 0,0 0 0,1 0 0,-1 0 0,0 0 0,0 0 0,0 0 1,0 0-1,1 0 0,-1 0 0,0 0 0,0 0 0,0 0 0,0 0 1,1 0-1,-1 0 0,0 0 0,0 0 0,0 0 0,0 0 0,1 0 0,-1-1 1,-6 14 83,-16 15 243,14-19-147,1 0 0,0 1 0,0 0-1,0 0 1,2 1 0,-8 15 0,13-26-179,0 1 0,0-1 1,0 0-1,0 1 0,1-1 1,-1 0-1,0 1 0,0-1 1,0 0-1,0 0 0,0 1 0,0-1 1,1 0-1,-1 1 0,0-1 1,0 0-1,0 0 0,0 1 1,1-1-1,-1 0 0,0 0 0,0 0 1,1 1-1,-1-1 0,0 0 1,1 0-1,-1 0 0,0 0 1,0 0-1,1 0 0,-1 1 0,0-1 1,1 0-1,-1 0 0,0 0 1,1 0-1,-1 0 0,0 0 1,1 0-1,-1 0 0,0 0 0,1-1 1,-1 1-1,0 0 0,1 0 1,18-3 228,13-9-986,0-2 1,-1-1-1,51-33 0,17-8-277,-121 87 3417,10-18-2002,-33 45 957,41-53-1298,1-1 0,0 2 0,1-1 1,-1 0-1,1 0 0,0 1 0,0-1 0,1 1 0,-2 10 1,3-15-121,-1-1 1,1 1 0,0 0 0,0-1 0,0 1 0,0 0 0,1-1 0,-1 1-1,0 0 1,0-1 0,0 1 0,0-1 0,1 1 0,-1 0 0,0-1-1,0 1 1,1-1 0,-1 1 0,1-1 0,-1 1 0,0-1 0,1 1 0,-1-1-1,2 1 1,16-2-5916,3-12-4177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47.578"/>
    </inkml:context>
    <inkml:brush xml:id="br0">
      <inkml:brushProperty name="width" value="0.025" units="cm"/>
      <inkml:brushProperty name="height" value="0.025" units="cm"/>
    </inkml:brush>
  </inkml:definitions>
  <inkml:trace contextRef="#ctx0" brushRef="#br0">1 115 9801,'0'0'11120,"12"-2"-10730,8 1-135,7-1 183,54-10 0,-74 11-394,-1 0 0,1-1 0,-1 0 0,0-1-1,0 1 1,1-1 0,-2 0 0,1-1-1,0 1 1,-1-1 0,0 0 0,1 0 0,-2-1-1,9-9 1,-12 13 6,0 0 0,0 0 0,0 0 0,-1 0 0,1 0 0,0 0 0,-1-1 0,1 1 0,-1 0 0,1 0 0,-1 0 0,0-1 0,0 1 0,1 0 0,-1-1 0,0 1 0,0 0 0,0 0 0,0-1 0,0 1 0,-1 0 0,1-1 0,0 1 0,-1-2 0,0 2-8,0 0 1,0 0 0,0 0-1,-1 0 1,1 0-1,0 1 1,0-1-1,-1 0 1,1 1 0,0-1-1,-1 1 1,1-1-1,0 1 1,-1 0-1,1 0 1,0-1 0,-1 1-1,-1 0 1,-3 0-5,0 0 0,1 1 0,-1-1 0,0 1 0,1 0 0,-1 1 0,1-1 0,-1 1 0,1 0 0,-6 3 0,-1 4 100,0 1 0,1 0-1,0 0 1,1 1 0,-13 16-1,19-22-89,0 0 1,1 1-1,-1-1 0,1 1 0,0-1 0,1 1 0,0 0 0,0 0 0,0 0 1,0 0-1,1 0 0,0 1 0,0-1 0,1 0 0,0 8 0,1-12-74,0-1 0,0 1-1,0-1 1,0 1 0,0-1-1,0 1 1,1-1 0,-1 0-1,0 0 1,1 0 0,-1 0-1,1 0 1,-1 0 0,1 0 0,-1 0-1,1 0 1,0-1 0,0 1-1,-1-1 1,1 1 0,0-1-1,0 0 1,-1 0 0,1 0-1,0 0 1,0 0 0,0 0-1,2-1 1,55-4-1602,-45 1 453,0-1 1,-1 0-1,1-1 1,-1-1 0,0 0-1,-1 0 1,0-2-1,14-10 1,15-18-4549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48.202"/>
    </inkml:context>
    <inkml:brush xml:id="br0">
      <inkml:brushProperty name="width" value="0.025" units="cm"/>
      <inkml:brushProperty name="height" value="0.025" units="cm"/>
    </inkml:brush>
  </inkml:definitions>
  <inkml:trace contextRef="#ctx0" brushRef="#br0">198 0 13549,'0'0'4959,"-8"3"-3528,-1 1-1050,1 1 0,-1 0 1,1 1-1,0 0 0,0 0 0,1 0 1,-1 1-1,1 1 0,1-1 0,0 1 1,-9 14-1,3-7-152,0 1 0,2 1 0,-1-1 0,2 2 0,1 0 0,0 0 0,1 0 0,-6 28-1,13-46-225,0 1-1,0 0 1,0 0-1,0 0 0,0 0 1,0 0-1,0 0 0,1 0 1,-1 0-1,0-1 0,1 1 1,-1 0-1,1 0 1,-1 0-1,1-1 0,-1 1 1,1 0-1,-1-1 0,1 1 1,0 0-1,-1-1 0,1 1 1,0-1-1,0 1 1,-1-1-1,1 1 0,0-1 1,0 0-1,0 1 0,0-1 1,-1 0-1,1 1 0,0-1 1,0 0-1,0 0 0,0 0 1,1 0-1,42 1 94,-32-1-137,60-10-1347,-61 7 1156,-1 1 1,1 0 0,0 1-1,-1 0 1,1 0 0,0 1-1,0 1 1,13 2 0,-23-2 277,0-1 1,0 1 0,0 0-1,0 0 1,0 0-1,-1-1 1,1 1 0,0 0-1,0 0 1,-1 0 0,1 0-1,-1 1 1,1-1-1,-1 0 1,1 0 0,-1 0-1,0 0 1,1 0 0,-1 1-1,0-1 1,0 0 0,0 0-1,0 0 1,0 1-1,0-1 1,0 0 0,-1 0-1,1 0 1,0 1 0,-1-1-1,1 0 1,-1 0-1,1 0 1,-1 0 0,1 0-1,-2 1 1,-19 42 1959,9-27-1450,9-14-447,0 1 1,1 0-1,-1 0 0,1 0 1,0 0-1,0 0 1,-2 7-1,6-11-70,0 0 0,1-1 0,-1 1 0,0 0 1,1-1-1,-1 0 0,0 1 0,1-1 0,-1 0 0,0 0 1,3-2-1,1-1-101,0-1 1,0 0 0,-1-1 0,0 1-1,0-1 1,0 0 0,0 0 0,-1 0 0,0-1-1,-1 1 1,1-1 0,-1 0 0,-1 0-1,1 0 1,-1-1 0,2-12 0,-4 19 157,11 13-22,-2-11-11,0 0-1,0 0 0,0-1 0,0 0 0,0-1 0,0 0 1,0 0-1,0-1 0,0 0 0,0-1 0,9-3 0,9-6-148,-1-1 0,28-19 0,-4 3-199,-86 84 307,29-47 52,0 1-1,1 0 1,0 0 0,0 1 0,1 0 0,1 0 0,0 0-1,0 0 1,1 1 0,0 0 0,-3 18 0,7-29-90,-1 1 0,0-1 0,0 1 0,0-1 1,1 1-1,-1-1 0,0 1 0,0-1 0,1 0 0,-1 1 0,0-1 1,1 1-1,-1-1 0,1 0 0,-1 1 0,0-1 0,1 0 0,-1 0 0,1 1 1,-1-1-1,1 0 0,-1 0 0,1 0 0,-1 1 0,1-1 0,-1 0 1,1 0-1,-1 0 0,1 0 0,-1 0 0,1 0 0,-1 0 0,1 0 1,-1 0-1,1 0 0,-1 0 0,1-1 0,-1 1 0,1 0 0,-1 0 1,1 0-1,-1-1 0,1 1 0,-1 0 0,0-1 0,1 1 0,25-14-2938,-9-8-2405,-2-6-3140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48.690"/>
    </inkml:context>
    <inkml:brush xml:id="br0">
      <inkml:brushProperty name="width" value="0.025" units="cm"/>
      <inkml:brushProperty name="height" value="0.025" units="cm"/>
    </inkml:brush>
  </inkml:definitions>
  <inkml:trace contextRef="#ctx0" brushRef="#br0">0 1 9321,'0'0'13890,"7"3"-13964,49 19-1507,39 3-6239,-12-4 4045,-82-21 4119,0 0 0,0 0 0,1 1 0,-1-1 0,0 0-1,0 1 1,0-1 0,0 0 0,-1 1 0,1-1 0,0 1-1,0-1 1,0 1 0,0 0 0,0-1 0,-1 1 0,1 0 0,0 0-1,0 0 1,-1-1 0,1 1 0,-1 0 0,2 2 0,-3-2-97,1 0 0,0 0 0,0 0 0,-1 0 0,1 0 1,-1 0-1,1 0 0,-1 0 0,1-1 0,-1 1 1,0 0-1,1 0 0,-1 0 0,0-1 0,1 1 1,-1 0-1,0-1 0,0 1 0,-2 0 0,-62 30 3683,48-24-3193,1 0-282,10-5-392,1 0 0,-1 0 0,1 1 0,-1-1 0,1 1 0,0 1 0,0-1 0,0 1 0,1-1 0,-1 1 0,-6 8 0,16-10-299,0-1 0,0 0 0,0 0 0,0-1 0,0 1-1,0-1 1,8-1 0,-11 1 76,64 4-867,-62-3 1010,1 0 0,-1 0 0,0 0 0,0 1-1,0-1 1,0 1 0,0 0 0,0 0 0,0 0 0,-1 1 0,1-1-1,6 7 1,-10-8 37,1-1 0,0 1 0,-1 0-1,1-1 1,-1 1 0,1 0 0,-1 0-1,1 0 1,-1 0 0,1-1 0,-1 1-1,0 0 1,0 0 0,1 0 0,-1 0-1,0 0 1,0 0 0,0 0 0,0 0-1,0 0 1,0 0 0,0 0 0,-1 0-1,1-1 1,0 1 0,-1 1 0,-19 20 1250,-38 6 953,53-27-2166,-16 9 290,17-7-433,-1 0 0,0-1 0,-1 1 0,1-1 0,0-1 1,0 1-1,-1-1 0,1 1 0,-1-1 0,-7 0 0,28-16-4222,39-23-5765,-19 15 2663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49.194"/>
    </inkml:context>
    <inkml:brush xml:id="br0">
      <inkml:brushProperty name="width" value="0.025" units="cm"/>
      <inkml:brushProperty name="height" value="0.025" units="cm"/>
    </inkml:brush>
  </inkml:definitions>
  <inkml:trace contextRef="#ctx0" brushRef="#br0">124 174 11627,'0'0'13672,"-11"4"-13080,1 1-397,-1 0 0,0 0 0,1 1 0,-13 10 0,19-13-100,0 1-1,0-1 1,1 1-1,-1-1 1,1 1 0,-1 1-1,1-1 1,1 0-1,-1 1 1,0-1-1,1 1 1,0 0-1,0-1 1,1 1-1,-2 7 1,3-11-83,0 0 0,-1-1 0,1 1 0,0 0 0,0 0 0,1-1 0,-1 1 1,0 0-1,0 0 0,0-1 0,0 1 0,1 0 0,-1 0 0,0-1 0,1 1 0,-1 0 0,0-1 0,1 1 0,-1 0 1,1-1-1,-1 1 0,1-1 0,-1 1 0,1-1 0,0 1 0,-1-1 0,1 1 0,0-1 0,-1 0 0,2 1 1,30 4 370,32-14 49,-42 1-461,1-1 1,-1-2-1,0 0 0,-1-1 0,-1-1 0,0-1 1,0-1-1,-2 0 0,0-2 0,0 0 0,-2-1 0,0 0 1,-1-2-1,17-29 0,-31 47 24,1 0 0,-1-1 0,0 1 0,0-1 0,0 1 0,0-1 0,0 1 0,-1-1 0,1 0 0,-1 1 0,0-1 0,1 0 0,-2-4 0,1 6 3,-1 0 1,1-1-1,-1 1 0,0 0 0,1 0 1,-1 0-1,0 1 0,0-1 1,1 0-1,-1 0 0,0 0 0,0 0 1,0 1-1,0-1 0,0 0 1,0 1-1,-1-1 0,1 1 1,0 0-1,0-1 0,0 1 0,0 0 1,-1-1-1,1 1 0,0 0 1,0 0-1,0 0 0,-1 0 1,1 0-1,-2 1 0,-5-1 17,0 1-1,0 1 1,0-1 0,1 1 0,-1 1-1,0-1 1,-13 8 0,18-9-3,0 0 0,0 1 0,0-1 0,1 1 0,-1 0 0,0 0 0,1 0 0,0 0 0,-1 0 0,1 1 0,0-1 0,0 1 0,0-1 1,0 1-1,1 0 0,-1 0 0,1 0 0,-1 0 0,1 0 0,0 0 0,0 0 0,0 5 0,1-7-12,0 0 1,1 0-1,-1 0 0,1 0 0,-1-1 0,1 1 0,0 0 1,-1 0-1,1 0 0,0 0 0,-1-1 0,1 1 1,0 0-1,0-1 0,0 1 0,0-1 0,0 1 1,-1-1-1,1 1 0,0-1 0,0 1 0,0-1 0,0 0 1,0 0-1,1 1 0,-1-1 0,0 0 0,0 0 1,0 0-1,2 0 0,44-1-382,-34 1 5,1 0-69,-7-1 273,0 1-1,0 0 1,0 1-1,0-1 1,0 1-1,0 1 1,11 2 0,-16-2 192,0-1 0,0 0 1,0 1-1,0-1 1,0 1-1,-1 0 1,1-1-1,0 1 1,-1 0-1,1 0 1,-1 0-1,0 0 1,0 1-1,0-1 1,0 0-1,0 0 1,0 1-1,0-1 1,-1 0-1,1 1 1,-1-1-1,0 1 1,0-1-1,0 1 1,0-1-1,0 4 1,-1 5 313,-1 0 0,1 0 1,-2 0-1,1 0 0,-2-1 1,1 1-1,-11 19 0,-10 37 476,23-65-869,1 0-1,-1 0 1,1 0 0,0 0-1,0 0 1,0 0 0,0 0-1,0 0 1,0 0 0,1 0-1,0 3 1,-1-4-163,1-1-1,-1 1 0,0-1 1,1 1-1,-1-1 1,0 1-1,1-1 0,-1 1 1,1-1-1,-1 0 1,1 1-1,-1-1 0,1 1 1,-1-1-1,1 0 1,-1 0-1,1 1 0,-1-1 1,1 0-1,0 0 1,-1 0-1,1 0 0,-1 1 1,1-1-1,0 0 0,-1 0 1,1 0-1,-1 0 1,1-1-1,0 1 0,-1 0 1,1 0-1,-1 0 1,1 0-1,0-1 0,-1 1 1,1 0-1,-1 0 1,1-1-1,13-9-12028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50.295"/>
    </inkml:context>
    <inkml:brush xml:id="br0">
      <inkml:brushProperty name="width" value="0.025" units="cm"/>
      <inkml:brushProperty name="height" value="0.025" units="cm"/>
    </inkml:brush>
  </inkml:definitions>
  <inkml:trace contextRef="#ctx0" brushRef="#br0">75 1 6919,'0'0'15486,"0"11"-14760,-8 43 615,-2 0 0,-34 103-1,35-126-1123,6-2-106,3-29-107,0 0 0,0 1 0,0-1 0,1 0 0,-1 1-1,0-1 1,0 0 0,1 0 0,-1 1 0,0-1 0,1 0 0,-1 0 0,0 0 0,1 0 0,-1 1-1,0-1 1,1 0 0,-1 0 0,0 0 0,1 0 0,-1 0 0,0 0 0,1 0 0,-1 0-1,1 0 1,-1 0 0,0 0 0,1 0 0,-1 0 0,0 0 0,1 0 0,-1 0 0,0-1 0,1 1-1,-1 0 1,0 0 0,1-1 0,42-30 276,-40 29-264,36-35-213,34-42-1,0 1 27,-102 143 294,24-55-123,-11 23 0,15-32 0,1 0 0,-1 1 0,0-1 0,1 0 0,0 0 0,-1 1 0,1-1 0,0 0 0,0 1 0,0-1 0,0 1 0,0-1 0,0 0 0,0 1 0,0-1 0,0 0 0,1 1 0,-1-1 0,1 2 0,0-3 1,0 1 0,0-1 0,0 0-1,-1 1 1,1-1 0,0 0 0,0 0 0,0 0 0,0 0-1,0 0 1,0 0 0,0 0 0,0 0 0,0 0 0,-1 0 0,1 0-1,0-1 1,0 1 0,0 0 0,0-1 0,0 1 0,-1-1-1,1 1 1,1-1 0,20-13 72,-21 14-71,45-35-510,0-2-1,54-59 1,-92 88 608,-22 58 375,1-14-262,8-25-92,0 0 1,1 1-1,1 0 0,0 0 1,0 0-1,0 14 0,3-25-115,0-1-1,0 1 1,0 0-1,0-1 0,0 1 1,0-1-1,0 1 1,1-1-1,-1 1 1,0 0-1,0-1 1,0 1-1,1-1 1,-1 1-1,0-1 0,1 0 1,-1 1-1,0-1 1,1 1-1,-1-1 1,1 1-1,-1-1 1,1 0-1,-1 1 1,1-1-1,-1 0 0,1 0 1,-1 1-1,1-1 1,-1 0-1,1 0 1,0 0-1,24-1 204,23-17-107,1-13-1408,-26 10-1260,-11-2-3988,-10 10-1816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50.829"/>
    </inkml:context>
    <inkml:brush xml:id="br0">
      <inkml:brushProperty name="width" value="0.025" units="cm"/>
      <inkml:brushProperty name="height" value="0.025" units="cm"/>
    </inkml:brush>
  </inkml:definitions>
  <inkml:trace contextRef="#ctx0" brushRef="#br0">73 0 13453,'0'0'8232,"-13"46"-7848,3-22 96,1 3-31,-1-2-1,-3-2-160,6-5 289,2-3-449,3-3-64,-1-4-32,3-4-993,3-4-1377,4-1-801,5-15-2434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7.230"/>
    </inkml:context>
    <inkml:brush xml:id="br0">
      <inkml:brushProperty name="width" value="0.05" units="cm"/>
      <inkml:brushProperty name="height" value="0.05" units="cm"/>
    </inkml:brush>
  </inkml:definitions>
  <inkml:trace contextRef="#ctx0" brushRef="#br0">61 1 17580,'-39'0'1424,"25"7"-1096,7 1-152,14 0 552,12-4-824,18-4 168,5-4-72,6-4-104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51.960"/>
    </inkml:context>
    <inkml:brush xml:id="br0">
      <inkml:brushProperty name="width" value="0.025" units="cm"/>
      <inkml:brushProperty name="height" value="0.025" units="cm"/>
    </inkml:brush>
  </inkml:definitions>
  <inkml:trace contextRef="#ctx0" brushRef="#br0">159 19 13164,'0'0'7853,"-6"9"-6951,-12 24-313,1 0 0,1 2 0,2-1 0,1 2 0,-14 67 0,-18 50 938,42-145-1441,21-47-296,-9 24-146,-1-2-1,-1 1 1,0-1 0,-2 0-1,0-1 1,0 1 0,-2-1-1,2-18 1,28 38 767,-23-3-312,0-1 0,0 0 0,0 0 0,0-1 0,0 0 0,-1-1 0,1 0 0,-1 0 0,0-1 0,16-11 0,8-8-192,39-37-1,-55 46 33,0-1-1,-2 0 1,1-2 0,-2 0-1,14-22 1,-90 145 646,24-45 502,-42 93 1,71-132-955,0-3 3,2 0 1,0 0 0,1 1-1,0-1 1,2 1-1,-4 27 1,8-45-131,0-1-1,0 1 1,0-1 0,0 1 0,0-1 0,0 0-1,0 1 1,1-1 0,-1 1 0,0-1-1,0 1 1,0-1 0,0 0 0,1 1-1,-1-1 1,0 1 0,1-1 0,-1 0-1,0 1 1,0-1 0,1 0 0,-1 1 0,1-1-1,-1 0 1,0 0 0,1 1 0,-1-1-1,0 0 1,1 0 0,-1 0 0,1 0-1,-1 1 1,1-1 0,-1 0 0,1 0-1,-1 0 1,1 0 0,-1 0 0,0 0 0,1 0-1,-1 0 1,1 0 0,-1-1 0,1 1-1,-1 0 1,1 0 0,-1 0 0,0 0-1,1-1 1,-1 1 0,1 0 0,-1 0-1,0-1 1,1 1 0,24-17 237,-12 5-261,0-2 0,-1 1-1,-1-2 1,0 0-1,10-19 1,-15 24-116,0 0 1,-1-1-1,-1 0 0,0 0 1,0 0-1,-1 0 1,-1 0-1,0-1 0,1-15 1,-6 22-150,-4 11 134,-3 15 20,10-20 125,0 1-1,0-1 1,1 1-1,-1-1 1,0 1-1,1-1 1,-1 1-1,1-1 1,-1 0 0,1 1-1,0-1 1,-1 1-1,1-1 1,0 0-1,0 0 1,0 0-1,0 1 1,0-1-1,0 0 1,0 0-1,1 0 1,-1-1 0,0 1-1,2 1 1,1 0 15,1-1 0,-1 1 0,1-1 1,-1 1-1,1-2 0,-1 1 0,1 0 1,6-1-1,-1 0 17,1 0 0,-1-1 0,1 0 0,-1-1 0,0 0 0,0-1 0,14-5 0,-13 3 12,0-1 0,-1 0 0,0 0 1,0-1-1,-1 0 0,1-1 0,-2 0 0,1-1 1,-1 0-1,-1 0 0,1 0 0,-1-1 1,-1 0-1,8-16 0,-16 25-18,1 1-1,-1 0 1,1 0 0,-1 0-1,1 1 1,-1-1 0,1 0-1,0 0 1,-1 1 0,1-1-1,-1 1 1,1 0 0,0-1-1,-1 1 1,1 0 0,-2 1-1,-8 6-36,0 1-1,0 0 1,1 1-1,1 1 0,0-1 1,0 1-1,-9 15 1,13-18 42,0 1 0,0 1 1,0-1-1,1 1 0,0-1 1,1 1-1,0 0 0,1 1 1,0-1-1,-1 14 0,4-22-16,-1-1-1,0 0 1,0 0-1,1 0 0,-1 0 1,1 1-1,-1-1 1,1 0-1,-1 0 0,1 0 1,0 0-1,-1 0 1,1 0-1,0 0 0,0-1 1,0 1-1,0 0 1,0 0-1,0-1 0,0 1 1,0 0-1,0-1 1,0 1-1,0-1 0,0 1 1,0-1-1,0 0 1,0 1-1,1-1 0,-1 0 1,0 0-1,0 0 1,0 0-1,1 0 0,-1 0 1,2-1-1,5 1 67,0 0 0,0-1 0,0 0-1,14-5 1,-3-1-49,-1 0 0,1-2 0,-2 0-1,1-1 1,-1-1 0,-1-1 0,17-14-1,3-6-103,58-67 0,-87 90 63,7-6-44,0-1 0,-1 0 0,-1-1 0,0-1 0,-2 1 1,16-36-1,-26 53 57,1-1-1,-1 1 1,0-1 0,1 0 0,-1 1 0,0-1 0,0 0 0,0 1 0,1-1 0,-1 0 0,0 1 0,0-1 0,0 0 0,0 0 0,0 1 0,0-1 0,0 0 0,0 1 0,0-1 0,-1 0 0,1 0 0,0 1 0,0-1 0,-1 1 0,1-1 0,0 0 0,-1 1-1,1-1 1,0 0 0,-1 1 0,1-1 0,-1 1 0,1-1 0,-2 0 0,1 1 0,-1 0-1,0 0 1,0 0 0,1 1-1,-1-1 1,0 0 0,1 1-1,-1-1 1,0 1-1,1-1 1,-1 1 0,1 0-1,-3 1 1,-48 35-31,27-16 33,1 2-1,1 1 1,-27 37-1,43-52-1,0 1-1,1 0 0,0 0 0,1 0 0,0 1 0,1 0 1,0 0-1,0 0 0,1 0 0,1 0 0,-1 1 1,2 0-1,-1 12 0,3-21 4,-1 0 1,0 0-1,1 0 0,-1 0 1,1 0-1,0 0 0,0 0 1,0-1-1,1 1 0,-1 0 1,1-1-1,-1 1 0,1-1 1,0 1-1,0-1 0,0 0 1,0 0-1,0 0 0,0 0 1,1 0-1,-1 0 0,1-1 1,-1 1-1,1-1 0,0 0 1,4 2-1,2 0-180,0-1 1,-1 0-1,1-1 0,0 0 0,0-1 0,-1 1 1,17-3-1,-24 2-38,1 0-1,0 0 1,-1-1-1,1 1 1,0 0-1,-1-1 1,1 1 0,-1-1-1,1 0 1,0 0-1,-1 0 1,0 0-1,1 1 1,-1-2 0,0 1-1,1 0 1,-1 0-1,0 0 1,0-1 0,0 1-1,0 0 1,0-1-1,0 1 1,-1-1-1,1 1 1,0-1 0,-1 0-1,1 1 1,-1-1-1,1 1 1,-1-1 0,0 0-1,0-3 1,1-20-6394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52.308"/>
    </inkml:context>
    <inkml:brush xml:id="br0">
      <inkml:brushProperty name="width" value="0.025" units="cm"/>
      <inkml:brushProperty name="height" value="0.025" units="cm"/>
    </inkml:brush>
  </inkml:definitions>
  <inkml:trace contextRef="#ctx0" brushRef="#br0">6 1 13549,'-5'0'737,"10"0"-7304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53.364"/>
    </inkml:context>
    <inkml:brush xml:id="br0">
      <inkml:brushProperty name="width" value="0.025" units="cm"/>
      <inkml:brushProperty name="height" value="0.025" units="cm"/>
    </inkml:brush>
  </inkml:definitions>
  <inkml:trace contextRef="#ctx0" brushRef="#br0">177 68 6726,'0'0'1442,"4"-8"234,11-25-438,-9 19 1832,-1 2 4719,-36 91-6375,4 2 1,-21 99-1,-4 13-548,3-42 970,55-181-1122,2-7-686,8 4-253,0 0 0,2 1 0,2 1 1,1 1-1,1 0 0,1 2 0,37-35 0,-55 59 207,0 0 0,-1 0 0,2 0 0,-1 1 0,0 0 0,1 0 0,-1 0 0,1 1 0,0-1 0,7-1 0,-12 5 9,-1-1 0,1 0-1,-1 0 1,1 1 0,-1-1-1,0 0 1,1 1 0,-1-1-1,1 0 1,-1 1 0,0-1-1,1 0 1,-1 1 0,0-1-1,1 1 1,-1-1 0,0 1-1,0-1 1,1 1 0,-1-1-1,0 1 1,0-1 0,0 1-1,0-1 1,0 1 0,0-1-1,0 1 1,0-1 0,0 1-1,0 0 1,0-1 0,0 1-1,0-1 1,0 1 0,0-1-1,-1 1 1,1-1 0,0 1-1,0-1 1,0 1 0,-1 0-1,-8 24 7,1-10 92,-2-1 0,-21 27 0,52-62 265,-13 14-494,0-1 1,-1 0-1,1 0 0,-2 0 0,1-1 1,5-10-1,-10 13 144,4-6 88,-5 15 72,-1-2-159,0 1 0,0-1 0,-1 0 0,1 1 0,0-1 0,1 0 0,-1 1 0,0-1 0,0 0 1,0 0-1,1 1 0,-1-1 0,1 0 0,-1 1 0,1-1 0,-1 0 0,1 0 0,0 0 0,0 0 0,0 0 0,-1 0 0,1 0 1,0 0-1,0 0 0,0 0 0,0 0 0,1-1 0,-1 1 0,0 0 0,0-1 0,0 1 0,1-1 0,-1 1 0,2 0 1,5-1 12,0 1 1,1-1 0,-1-1 0,0 1-1,1-1 1,-1-1 0,0 0 0,0 0-1,0 0 1,0-1 0,-1 0 0,10-6-1,9-5-166,47-37-1,-94 96 368,5-21-159,10-18-59,1 2 0,0-1 0,1 0 0,-1 1 0,1 0 0,1 0 0,0 0-1,0 0 1,-3 14 0,20-36-11526,-4-5-1234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53.707"/>
    </inkml:context>
    <inkml:brush xml:id="br0">
      <inkml:brushProperty name="width" value="0.025" units="cm"/>
      <inkml:brushProperty name="height" value="0.025" units="cm"/>
    </inkml:brush>
  </inkml:definitions>
  <inkml:trace contextRef="#ctx0" brushRef="#br0">0 0 18738,'0'0'4356,"54"55"-18065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54.064"/>
    </inkml:context>
    <inkml:brush xml:id="br0">
      <inkml:brushProperty name="width" value="0.025" units="cm"/>
      <inkml:brushProperty name="height" value="0.025" units="cm"/>
    </inkml:brush>
  </inkml:definitions>
  <inkml:trace contextRef="#ctx0" brushRef="#br0">107 0 13196,'0'0'9722,"-9"4"-8564,-1 1-883,1-2-192,0 0 1,0 1 0,0 1 0,0-1 0,1 2-1,0-1 1,-14 12 0,22-16-119,0-1 0,0 1 1,0-1-1,1 1 0,-1-1 0,0 1 0,0-1 1,1 1-1,-1-1 0,0 1 0,0-1 0,1 1 1,-1-1-1,1 1 0,-1-1 0,0 0 0,1 1 1,-1-1-1,1 0 0,-1 1 0,1-1 0,-1 0 1,1 0-1,-1 1 0,1-1 0,-1 0 0,1 0 1,-1 0-1,1 0 0,0 0 0,-1 0 0,2 0 1,26 8-639,-22-7 380,2 1 189,0 1 0,-1 0 0,1 0 0,-1 0 0,0 1 0,0 0 0,9 7 0,-15-10 185,1 0 0,-1 0 0,0 0 0,0 0 0,0 0 0,0 1 0,0-1 0,0 0 0,0 1 0,0-1 1,0 0-1,-1 1 0,1-1 0,-1 1 0,1-1 0,-1 1 0,1-1 0,-1 1 0,0 0 0,0-1 0,0 1 0,0-1 0,0 1 0,0 0 0,0-1 0,0 1 0,-1-1 0,1 1 0,-1-1 0,1 1 0,-1-1 0,1 1 0,-1-1 0,0 1 0,0-1 0,0 0 0,0 1 0,0-1 0,0 0 0,0 0 0,0 0 0,0 0 0,-3 2 0,-1 2 48,0-1 0,0 0 0,-1 1-1,1-2 1,-1 1 0,0-1 0,0 0 0,0 0-1,0 0 1,0-1 0,-1 0 0,1 0 0,-1-1-1,0 0 1,-12 1 0,19-2-250,-1 0 1,1 0 0,-1 0-1,0-1 1,1 1-1,-1 0 1,1 0 0,-1-1-1,1 1 1,-1 0-1,1-1 1,-1 1 0,1 0-1,0-1 1,-1 1-1,1-1 1,0 1 0,-1-1-1,1 1 1,0-1-1,-1 1 1,1-1-1,0 1 1,0-1 0,0 1-1,-1-1 1,1 0-1,0 1 1,0-1 0,0 1-1,0-1 1,0 1-1,0-1 1,0 0 0,0 1-1,0-1 1,0-3-918,0-20-7845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54.739"/>
    </inkml:context>
    <inkml:brush xml:id="br0">
      <inkml:brushProperty name="width" value="0.025" units="cm"/>
      <inkml:brushProperty name="height" value="0.025" units="cm"/>
    </inkml:brush>
  </inkml:definitions>
  <inkml:trace contextRef="#ctx0" brushRef="#br0">99 1 15439,'0'0'2375,"-9"10"-490,0 2-1420,0 0 1,1 0 0,0 1 0,1 1 0,0-1-1,1 1 1,-5 18 0,4-11-138,2 0 0,1 0 1,0 0-1,2 1 0,0-1 1,1 1-1,3 22 0,-2-44-314,1 1-1,-1 0 0,0-1 1,1 1-1,-1 0 0,1-1 1,-1 1-1,1-1 0,-1 1 1,1-1-1,-1 1 1,1-1-1,-1 1 0,1-1 1,0 1-1,-1-1 0,1 0 1,0 0-1,0 1 0,-1-1 1,1 0-1,0 0 0,-1 0 1,1 1-1,0-1 0,0 0 1,-1 0-1,1 0 0,0-1 1,0 1-1,-1 0 0,1 0 1,0 0-1,0 0 1,-1-1-1,1 1 0,0 0 1,1-1-1,27-13 107,-23 9-226,1 0 0,-1 0-1,0-1 1,0 0 0,0 0 0,-1-1-1,0 1 1,0-1 0,0 0 0,-1 0 0,0-1-1,-1 1 1,0-1 0,0 0 0,0 0 0,-1 0-1,0 0 1,1-16 0,-8 19 320,-4 11-104,-7 11 14,14-15-95,1 0 0,-1 0-1,1 1 1,0-1 0,0 0-1,0 0 1,0 1 0,1-1-1,-1 0 1,0 1 0,1-1-1,0 1 1,-1-1 0,1 1-1,0-1 1,0 0 0,1 1-1,-1-1 1,0 1 0,1-1-1,1 4 1,-1-5 12,1 1 0,0-1-1,-1 1 1,1-1 0,0 0-1,0 0 1,0 0 0,0 0-1,0 0 1,0 0 0,1 0-1,-1-1 1,0 1 0,0-1-1,0 0 1,1 1 0,-1-1-1,0 0 1,0 0 0,1-1-1,-1 1 1,0 0 0,3-2-1,11-1-84,1-2-1,-1 0 1,0-1-1,0-1 1,-1 0-1,0-1 1,0-1-1,-1 0 0,16-14 1,21-12-589,-68 81 1316,2-16-525,-1 1 391,1 2 0,-16 47 0,34-73-199,8-10-224,12-12-827,-20 11-229,1-1 0,-1 0-1,0 1 1,0-1-1,0-1 1,4-10 0,3-17-5898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55.130"/>
    </inkml:context>
    <inkml:brush xml:id="br0">
      <inkml:brushProperty name="width" value="0.025" units="cm"/>
      <inkml:brushProperty name="height" value="0.025" units="cm"/>
    </inkml:brush>
  </inkml:definitions>
  <inkml:trace contextRef="#ctx0" brushRef="#br0">1 1 17649,'0'0'7751,"69"34"-10409,-36-26 63,1 1-928,1 2-1314,-3 0 193,-7-1-2179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9:55.477"/>
    </inkml:context>
    <inkml:brush xml:id="br0">
      <inkml:brushProperty name="width" value="0.025" units="cm"/>
      <inkml:brushProperty name="height" value="0.025" units="cm"/>
    </inkml:brush>
  </inkml:definitions>
  <inkml:trace contextRef="#ctx0" brushRef="#br0">366 1 2755,'3'19'10015,"-10"0"-4646,-23 17-2391,7-10-1610,6-1-339,-38 63 1439,50-80-2388,1 1 1,1 0 0,0-1 0,0 1-1,0 0 1,1 1 0,1-1-1,-2 17 1,4-23-102,0 1-1,0 0 1,0 0-1,1 0 1,0-1 0,-1 1-1,1-1 1,0 0 0,1 1-1,-1-1 1,1 0 0,3 3-1,-3-2-10,1 0-1,-1 1 0,0-1 1,0 0-1,0 1 1,-1 0-1,1 0 0,2 10 1,-3-1 164,-1 0 1,0 1-1,-1-1 1,-1 1-1,0-1 1,-1 0-1,0 0 1,-2 0-1,1 0 1,-2 0-1,0-1 1,0 1-1,-11 18 1,11-23 20,-1-1 1,1 1-1,-1-1 1,-1 0 0,1-1-1,-1 0 1,-1 0 0,1 0-1,-1-1 1,0 0-1,-1 0 1,1-1 0,-1 0-1,0-1 1,0 0 0,-1 0-1,1-1 1,-1 0-1,-19 3 1,27-6-127,1 0 1,-1 1-1,0-1 1,1 0-1,-1 0 1,0-1-1,0 1 0,1 0 1,-1 0-1,0-1 1,1 1-1,-1-1 1,1 0-1,-1 1 0,1-1 1,-1 0-1,1 0 1,-1 0-1,1 0 0,0 0 1,-1 0-1,1 0 1,0 0-1,-2-3 1,1 1-27,1-1 1,-1 1 0,1 0 0,0-1 0,0 1-1,0-1 1,1 1 0,-1-1 0,1 1 0,0-1-1,0-5 1,1-4-92,1 0 0,0 1-1,1-1 1,0 1 0,1-1-1,6-12 1,1 3-3,1 0 0,2 0 0,0 2 0,1 0 1,1 0-1,1 1 0,1 1 0,0 1 0,31-21 0,17-7-1018,117-60 0,-148 86 98,30-18-3551,-7-4-4362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17.138"/>
    </inkml:context>
    <inkml:brush xml:id="br0">
      <inkml:brushProperty name="width" value="0.025" units="cm"/>
      <inkml:brushProperty name="height" value="0.025" units="cm"/>
    </inkml:brush>
  </inkml:definitions>
  <inkml:trace contextRef="#ctx0" brushRef="#br0">175 10 4773,'0'0'6913,"-8"-2"-4281,4 0-2503,-1 1 1,1 0-1,0 0 1,-1 0-1,1 0 1,-1 1-1,1-1 1,-1 1 0,1 0-1,-1 1 1,1-1-1,-1 1 1,1 0-1,-1 0 1,1 0-1,0 1 1,-1-1 0,1 1-1,0 0 1,0 0-1,0 1 1,1-1-1,-1 1 1,0 0 0,-5 6-1,4-4-85,0 0-1,1 0 1,-1 1 0,1-1 0,0 1-1,1 0 1,-1 1 0,1-1-1,1 1 1,-1-1 0,1 1 0,0 0-1,0-1 1,1 1 0,-1 9-1,2-15-31,0 0 0,0 0 0,1 1 0,-1-1 0,0 0 0,0 0 0,1 0 0,-1 0 0,0 0 0,1 0 0,-1 0 0,1 0 0,-1 0 0,1 0 1,-1 0-1,1-1 0,0 1 0,0 0 0,-1 0 0,1 0 0,0-1 0,0 1 0,0-1 0,2 2 0,-1-1 13,1 0 1,0 0 0,0 0 0,0 0 0,0-1 0,0 0 0,0 1 0,0-1 0,3 0 0,3-1 20,0 0 1,-1 0 0,1-1-1,-1 0 1,1 0 0,7-4 0,-3 0-18,-1-1 0,0 0 1,0-1-1,-1 0 0,0-1 1,0 0-1,16-18 0,-27 27-32,0 0-1,0 0 0,0 0 1,0-1-1,0 1 0,0 0 0,0 0 1,0 0-1,1 0 0,-1 0 1,0 0-1,0 0 0,0 0 0,0 0 1,0 0-1,0 0 0,0 0 0,1 0 1,-1 0-1,0 0 0,0 0 1,0 0-1,0 0 0,0 0 0,1 0 1,-1 0-1,0 0 0,0 0 1,0 0-1,0 0 0,0 0 0,0 0 1,1 0-1,-1 0 0,0 0 0,0 0 1,0 0-1,0 0 0,0 0 1,0 0-1,0 1 0,0-1 0,1 0 1,-1 0-1,0 0 0,0 0 0,0 0 1,0 0-1,0 0 0,0 1 1,0-1-1,0 0 0,0 0 0,0 0 1,0 0-1,0 0 0,0 0 1,0 1-1,0-1 0,0 0 0,0 0 1,0 0-1,0 0 0,0 0 0,3 19-60,-2 27 142,-1-41-74,2 113 89,-4 117 119,1-229-20,0 0 1,0 0-1,-1 0 1,0 0 0,0 0-1,-1 0 1,0-1 0,0 1-1,0-1 1,0 1 0,-1-1-1,0-1 1,0 1 0,0 0-1,-1-1 1,1 0 0,-1 0-1,-6 3 1,9-5-129,-1 0 0,0-1 0,1 0 0,-1 1 0,0-1 1,0 0-1,0 0 0,0-1 0,0 1 0,0-1 0,0 1 0,0-1 0,0 0 0,0 0 1,0-1-1,0 1 0,-1 0 0,1-1 0,0 0 0,1 0 0,-1 0 0,0 0 0,0 0 0,0 0 1,0-1-1,1 0 0,-1 1 0,1-1 0,-1 0 0,1 0 0,0 0 0,0 0 0,0-1 1,0 1-1,0-1 0,0 1 0,-1-5 0,-4-5-87,1 0 1,0 0-1,1 0 1,0-1-1,1 1 0,0-1 1,1 0-1,1-1 1,-2-22-1,3 29-7,1 0 0,0 0 0,1 0 0,-1 0 1,1 0-1,1 0 0,-1 0 0,1 0 0,0 0 0,1 1 0,-1-1 0,1 1 0,1 0 0,-1 0 0,1 0 0,0 0 0,1 1 1,-1-1-1,1 1 0,7-6 0,12-5-67,2 2 0,-1 0 0,2 2 0,43-14 0,-48 19-148,-1-1-1,0 0 0,0-1 0,-1-2 1,0 0-1,-1-1 0,0-1 1,27-24-1,-45 36 270,1-1-1,-1 0 1,1 1 0,-1-1 0,1 0 0,-1 0-1,0 0 1,0 0 0,0-1 0,0 1-1,0 0 1,-1 0 0,1 0 0,-1-1-1,1-2 1,-1 4 22,0 0 1,0 0-1,0 0 0,-1 0 1,1-1-1,0 1 0,-1 0 0,1 0 1,0 0-1,-1 0 0,1 0 1,-1 0-1,0 0 0,1 0 0,-1 0 1,0 0-1,0 0 0,0 1 1,1-1-1,-1 0 0,-2-1 0,1 1-23,0 1 0,0-1 0,0 0 0,0 0-1,0 1 1,0-1 0,0 1 0,-1 0-1,1 0 1,0 0 0,0 0 0,0 0 0,-1 0-1,1 0 1,0 1 0,0-1 0,0 1 0,0 0-1,0-1 1,0 1 0,0 0 0,0 0-1,0 0 1,0 1 0,0-1 0,1 0 0,-1 1-1,0-1 1,-1 3 0,-1 0-18,-1 0 0,1 1 0,0-1 0,1 1 0,-1 0 0,1 0 0,0 1 0,0-1 0,0 1 0,1-1 1,0 1-1,0 0 0,0 0 0,1 0 0,0 0 0,0 0 0,0 0 0,1 6 0,1-11-1,0 0-1,0 0 1,0 0-1,0 0 1,0 0-1,0 0 1,0 0-1,0-1 1,0 1 0,1-1-1,-1 1 1,0 0-1,0-1 1,1 0-1,-1 1 1,0-1-1,1 0 1,-1 0 0,1 0-1,-1 0 1,0 0-1,1 0 1,-1 0-1,0 0 1,1 0 0,2-2-1,39-6 125,-31 3-141,0-1-1,0-1 0,0 0 1,-1-1-1,0 0 1,0-1-1,-1 0 0,0 0 1,10-13-1,39-35 75,-58 57-50,-1 0 0,0 0 0,0-1-1,0 1 1,0 0 0,0 0-1,0 0 1,1 0 0,-1 0-1,0 0 1,0-1 0,0 1-1,0 0 1,1 0 0,-1 0 0,0 0-1,0 0 1,0 0 0,1 0-1,-1 0 1,0 0 0,0 0-1,0 0 1,1 0 0,-1 0-1,0 0 1,0 0 0,0 0 0,1 0-1,-1 0 1,0 0 0,0 0-1,0 0 1,0 0 0,1 0-1,-1 1 1,0-1 0,0 0-1,0 0 1,0 0 0,1 0 0,-1 0-1,0 0 1,0 1 0,0-1-1,0 0 1,0 0 0,0 0-1,0 0 1,1 1 0,-1-1 0,0 0-1,0 0 1,0 0 0,0 1-1,0-1 1,0 0 0,0 20 430,-8 22 216,7-38-589,-1 0-1,1 0 0,0 0 0,1 0 0,-1 0 0,1 0 0,-1 0 1,1 0-1,1 0 0,-1 0 0,0 0 0,1 0 0,1 5 1,0-7-49,-1 0 0,1-1-1,-1 1 1,1-1 0,0 1 0,-1-1 0,1 1 0,0-1 0,0 0 0,0 0 0,0 0 0,0 0 0,0 0 0,0 0 0,1 0 0,-1-1 0,0 0 0,0 1 0,1-1 0,-1 0 0,0 0 0,0 0 0,1 0 0,2-1 0,10 1-8,-1-2 0,0 0 0,0-1 1,0 0-1,0-1 0,0 0 0,20-10 0,1-4-349,51-33 0,-86 51 339,0 0 0,0 0 0,0 0 0,0 0 0,0-1 0,0 1 0,0 0 1,0 0-1,0 0 0,1 0 0,-1 0 0,0-1 0,0 1 0,0 0 0,0 0 0,0 0 0,1 0 0,-1 0 0,0 0 1,0 0-1,0 0 0,0-1 0,1 1 0,-1 0 0,0 0 0,0 0 0,0 0 0,0 0 0,1 0 0,-1 0 0,0 0 0,0 0 1,0 0-1,1 0 0,-1 0 0,0 0 0,0 0 0,0 1 0,0-1 0,1 0 0,-1 0 0,0 0 0,0 0 0,0 0 1,0 0-1,0 0 0,1 0 0,-1 1 0,0-1 0,0 0 0,0 0 0,0 0 0,0 0 0,0 0 0,0 1 0,0-1 1,1 0-1,-1 0 0,0 0 0,0 0 0,0 1 0,0-1 0,0 0 0,0 0 0,0 0 0,0 0 0,0 1 0,0-1 1,-5 20 334,3-18-285,2 0-1,-1 0 0,0 0 0,0 0 0,1 0 1,-1 0-1,1 1 0,-1-1 0,1 0 1,0 0-1,0 0 0,0 0 0,0 1 0,1-1 1,-1 0-1,1 2 0,2-2-26,0-1 0,0 0 0,0 0 0,0 0 0,0 0 0,0 0 0,0-1 0,0 1 0,0-1 0,0 0 0,0 0 1,1 0-1,-1-1 0,4 0 0,46-10 106,-25 1-189,0-1 1,-1-1-1,0-1 0,-2-2 1,39-28-1,-89 87 182,22-38-71,-1 0 0,1 0 0,1 1 0,0-1 1,-1 1-1,0 8 0,5 13-1125,-2-27 875,1 0 1,-1 0-1,1 0 0,0 0 1,-1 0-1,1-1 1,0 1-1,-1 0 0,1 0 1,0-1-1,0 1 0,0 0 1,-1-1-1,1 1 1,0-1-1,0 1 0,0-1 1,0 0-1,0 1 1,0-1-1,0 0 0,0 0 1,2 0-1,20 1-4366,1-3-1944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17.511"/>
    </inkml:context>
    <inkml:brush xml:id="br0">
      <inkml:brushProperty name="width" value="0.025" units="cm"/>
      <inkml:brushProperty name="height" value="0.025" units="cm"/>
    </inkml:brush>
  </inkml:definitions>
  <inkml:trace contextRef="#ctx0" brushRef="#br0">49 37 416,'-13'8'12575,"-2"1"-7420,14-8-4852,0 0 0,-1 0-1,1 0 1,0 0 0,0 0 0,-1 0-1,1 0 1,0 0 0,0 1-1,0-1 1,1 0 0,-1 1 0,0-1-1,0 1 1,1-1 0,-1 1-1,1-1 1,-1 1 0,1-1-1,-1 4 1,2-4-278,-1 0 0,1-1 0,0 1 0,-1 0 0,1 0-1,0-1 1,-1 1 0,1-1 0,0 1 0,0 0 0,0-1 0,0 0 0,-1 1 0,1-1-1,0 1 1,0-1 0,0 0 0,0 0 0,0 1 0,0-1 0,0 0 0,0 0 0,0 0-1,0 0 1,1-1 0,34 2 160,-31-1-131,2 0-35,0 0-1,-1-1 1,1 0 0,0 0-1,-1-1 1,1 1-1,-1-2 1,0 1-1,11-6 1,-14 7-1,-1-1 1,1 1 0,-1-1-1,1 0 1,-1 0 0,0 0-1,1-1 1,-1 1 0,0 0-1,-1-1 1,1 1-1,0-1 1,-1 0 0,1 0-1,-1 1 1,0-1 0,0 0-1,0 0 1,0 0-1,-1 0 1,1 0 0,-1-7-1,0 10 2,0-1 0,0 1 0,0-1 0,0 1-1,0-1 1,0 1 0,0-1 0,0 1 0,0-1 0,-1 1-1,1-1 1,0 1 0,0-1 0,-1 1 0,1-1 0,0 1-1,-1-1 1,1 1 0,0 0 0,-1-1 0,1 1 0,-1 0-1,1-1 1,-1 1 0,1 0 0,-1-1 0,1 1-1,-1 0 1,1 0 0,-1 0 0,1 0 0,-2-1 0,-23 3 366,-21 16-178,38-13-192,1 1 0,-1 0 0,1 0-1,0 1 1,1 0 0,0 0-1,0 1 1,0-1 0,1 1 0,0 0-1,1 1 1,-1-1 0,2 1-1,-1 0 1,1 0 0,1 0 0,-3 16-1,5-24-50,0 1-1,0-1 0,0 1 0,0-1 1,0 0-1,1 1 0,-1-1 1,0 1-1,1-1 0,-1 0 0,1 0 1,-1 1-1,1-1 0,0 0 0,0 0 1,0 0-1,-1 1 0,1-1 1,0 0-1,0 0 0,1-1 0,-1 1 1,0 0-1,0 0 0,2 1 0,1-1-276,1 1-1,-1-1 0,0 1 0,0-1 0,1-1 1,-1 1-1,1 0 0,6-1 0,1-1-1180,-1 1-1,0-2 0,1 1 0,-1-2 1,0 1-1,13-6 0,18-13-5883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7.730"/>
    </inkml:context>
    <inkml:brush xml:id="br0">
      <inkml:brushProperty name="width" value="0.05" units="cm"/>
      <inkml:brushProperty name="height" value="0.05" units="cm"/>
    </inkml:brush>
  </inkml:definitions>
  <inkml:trace contextRef="#ctx0" brushRef="#br0">285 6 16379,'-9'-2'246,"-1"0"-1,0 1 0,0 0 0,1 1 0,-1 0 0,0 1 0,0 0 0,0 0 0,1 1 0,-1 1 0,-15 5 0,7-2-147,1 2 0,0 0 0,1 1 0,0 0 0,-18 15 0,31-22-105,0 0-1,0 0 0,0 0 1,0 1-1,1-1 1,-1 1-1,1 0 1,0 0-1,0 0 0,0 0 1,0 0-1,-2 6 1,4-9 2,0 0 0,0 1 1,0-1-1,0 0 1,0 1-1,0-1 0,0 0 1,0 1-1,0-1 1,0 0-1,0 1 0,0-1 1,0 0-1,0 1 0,1-1 1,-1 0-1,0 0 1,0 1-1,0-1 0,1 0 1,-1 0-1,0 1 1,0-1-1,1 0 0,-1 0 1,0 1-1,0-1 1,1 0-1,-1 0 0,0 0 1,1 0-1,-1 0 1,0 1-1,1-1 0,-1 0 1,0 0-1,0 0 1,1 0-1,-1 0 0,0 0 1,1 0-1,18 0-119,-15-1 97,35-2-162,-11 1 20,50 1 0,-70 1 154,-1 1 1,1 0 0,-1 0-1,1 1 1,-1 0-1,0 0 1,0 1 0,0 0-1,0 0 1,0 1 0,9 5-1,-14-7 14,1 1 0,-1-1 0,1 0 1,-1 0-1,0 1 0,0-1 0,0 1 0,0 0 0,-1 0 0,1 0 0,-1 0 0,0 0 0,1 0 0,-1 0 0,-1 0 0,2 4 0,-2-2 28,1 0 0,-2 0 0,1 0 1,0 0-1,-1 0 0,0 0 0,0 0 0,0 0 0,-4 8 0,-1-1 118,1-1-1,-2 0 0,0 0 1,0-1-1,-1 0 0,0 0 1,-15 14-1,13-15 78,0-1 0,0-1 0,-1 0 0,-20 11-1,26-16-162,0 1-1,0-1 0,-1-1 0,1 1 0,0-1 1,-1 0-1,1 0 0,-1 0 0,0-1 1,1 1-1,-1-2 0,1 1 0,-9-2 0,12 2-93,1-1-1,-1 1 0,0-1 0,1 0 0,-1 1 1,1-1-1,-1 0 0,1 0 0,-1 0 1,1 0-1,0 0 0,-1 0 0,1-1 0,0 1 1,0 0-1,0-1 0,0 1 0,0-1 0,0 1 1,0-1-1,0 1 0,1-1 0,-1 0 1,1 1-1,-1-1 0,1-2 0,-1 0-13,1 0 0,0 0 0,0 1 0,0-1 0,1 0 0,-1 0 0,1 0 0,0 0 0,0 1 0,3-8 0,13-22-357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17.839"/>
    </inkml:context>
    <inkml:brush xml:id="br0">
      <inkml:brushProperty name="width" value="0.025" units="cm"/>
      <inkml:brushProperty name="height" value="0.025" units="cm"/>
    </inkml:brush>
  </inkml:definitions>
  <inkml:trace contextRef="#ctx0" brushRef="#br0">188 1 8072,'0'0'12160,"-11"0"-10142,2 0-1675,-1 1-1,0 0 0,1 0 0,-1 1 0,1 0 0,0 1 0,-14 6 0,16-7-226,1 1 0,-1 1 0,0-1 0,1 1 0,0 0 0,0 1 0,0-1 0,0 1 0,1 1 0,0-1 0,0 1-1,-6 7 1,11-12-119,-1 0-1,1-1 0,0 1 1,-1 0-1,1-1 0,-1 1 1,1 0-1,0-1 1,0 1-1,-1 0 0,1 0 1,0-1-1,0 1 0,0 0 1,0 0-1,0 0 0,0-1 1,0 1-1,0 0 0,0 0 1,0 0-1,0-1 0,1 1 1,-1 0-1,0 0 0,1-1 1,-1 1-1,0 0 0,1-1 1,-1 1-1,1 0 1,-1-1-1,1 1 0,-1-1 1,1 1-1,-1-1 0,1 1 1,0-1-1,-1 1 0,1-1 1,0 1-1,-1-1 0,1 0 1,0 1-1,0-1 0,-1 0 1,1 0-1,0 0 0,0 0 1,1 1-1,45 2-785,-41-3 542,39-2-961,-23 1 682,0 1-1,29 3 1,-50-3 544,0 0 0,0 0-1,-1 1 1,1-1 0,0 0-1,0 0 1,-1 0 0,1 1 0,0-1-1,-1 0 1,1 1 0,0-1-1,-1 1 1,1-1 0,-1 1-1,1-1 1,-1 1 0,1-1-1,-1 1 1,1 0 0,-1-1 0,1 1-1,-1-1 1,0 1 0,1 0-1,-1 0 1,0-1 0,1 2-1,-5 24 910,-22 19 906,-21 6 456,44-48-2248,0 0 0,-1 0 0,1 0 0,-1 0 1,1-1-1,-1 1 0,0-1 0,0 0 0,0-1 0,0 1 0,-1 0 1,-7 1-1,17-23-6874,8 0 1569,5-3-1964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18.229"/>
    </inkml:context>
    <inkml:brush xml:id="br0">
      <inkml:brushProperty name="width" value="0.025" units="cm"/>
      <inkml:brushProperty name="height" value="0.025" units="cm"/>
    </inkml:brush>
  </inkml:definitions>
  <inkml:trace contextRef="#ctx0" brushRef="#br0">90 15 14958,'0'0'9273,"-9"-3"-8819,-29-8-299,36 11-164,1 0 1,-1 0-1,0 0 1,1 0 0,-1 1-1,1-1 1,-1 1-1,1-1 1,-1 1 0,1-1-1,-1 1 1,1 0 0,-1 0-1,1 0 1,0 0-1,-1 0 1,1 0 0,0 0-1,0 0 1,0 0 0,0 0-1,0 1 1,0-1-1,0 0 1,0 1 0,1-1-1,-1 1 1,0-1 0,1 1-1,0-1 1,-1 3-1,0-2-42,0 0-1,1 0 0,-1 0 0,1 0 0,-1 1 0,1-1 0,0 0 0,0 0 1,0 0-1,0 0 0,0 0 0,1 0 0,-1 1 0,1-1 0,-1 0 0,1 0 1,0 0-1,0 0 0,-1 0 0,1-1 0,2 4 0,3-1-8,0-1-1,0 1 1,1-1-1,-1 0 1,1-1-1,0 0 1,-1 0-1,1 0 1,12 1-1,-12-2 3,0 0 0,-1 0 0,1 1 0,-1 0 0,1 0 0,-1 0 0,0 1 0,0 0 0,0 0-1,10 8 1,-14-9 112,-1 0-1,1 0 1,-1 0-1,1 0 1,-1 0-1,0 1 1,0-1 0,0 0-1,0 1 1,0-1-1,-1 1 1,1-1-1,-1 1 1,0-1-1,1 1 1,-1-1-1,0 1 1,-1-1-1,1 1 1,0 0-1,-1-1 1,1 1-1,-1-1 1,0 0-1,0 1 1,0-1 0,0 1-1,0-1 1,0 0-1,-1 0 1,1 0-1,-1 0 1,0 0-1,-2 3 1,-1 1 139,0 0 1,-1-1 0,1 1-1,-1-1 1,0 0 0,-1 0-1,1-1 1,-1 0 0,0 0-1,-8 3 1,0-4-588,15-4 170,-1 1 1,1 0 0,-1 0 0,1-1-1,-1 1 1,1-1 0,-1 1 0,1 0 0,-1-1-1,1 1 1,0-1 0,-1 1 0,1-1-1,0 1 1,0-1 0,-1 0 0,1 1-1,0-1 1,0 1 0,0-1 0,0 1 0,-1-1-1,1 0 1,0 1 0,0-1 0,0 1-1,0-1 1,0 0 0,1 1 0,-1-1 0,0 0-1,0-20-8210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18.732"/>
    </inkml:context>
    <inkml:brush xml:id="br0">
      <inkml:brushProperty name="width" value="0.025" units="cm"/>
      <inkml:brushProperty name="height" value="0.025" units="cm"/>
    </inkml:brush>
  </inkml:definitions>
  <inkml:trace contextRef="#ctx0" brushRef="#br0">0 137 16111,'0'0'7282,"9"-2"-6999,3-2-238,13-3-37,-2-1-1,29-15 1,-46 21-4,-1-1 1,0 1-1,0-1 1,0-1-1,0 1 1,-1-1-1,1 1 1,-1-1-1,0-1 0,0 1 1,0-1-1,-1 1 1,0-1-1,0 0 1,0 0-1,4-10 1,-7 14 30,1 1 0,-1 0 1,0-1-1,0 1 0,0-1 1,0 1-1,0-1 0,0 0 1,0 1-1,0-1 0,0 1 0,0-1 1,0 1-1,0-1 0,0 1 1,0-1-1,0 1 0,0-1 1,0 1-1,-1-1 0,1 1 0,0-1 1,0 1-1,-1 0 0,1-1 1,0 1-1,-1-1 0,1 1 1,0 0-1,-1-1 0,1 1 0,0 0 1,-1-1-1,-19 2 554,-21 18-285,30-9-189,0 0 1,1 1-1,-18 23 1,25-31-93,0 1 1,1 0-1,0-1 1,-1 1-1,2 0 1,-1 0-1,0 0 0,1 0 1,0 1-1,0-1 1,0 0-1,0 1 1,1-1-1,-1 0 0,1 1 1,0-1-1,1 1 1,0 4-1,1-6-15,-1-1 0,1 0 0,0 0 0,-1 0 1,1 0-1,0 0 0,0-1 0,1 1 0,-1-1 0,0 1 0,0-1 0,1 0 0,-1 0 0,1 0 1,-1 0-1,1 0 0,-1 0 0,1-1 0,0 1 0,-1-1 0,1 0 0,0 0 0,-1 0 0,4 0 0,9 0-164,-1 0 0,0-1 0,17-4 0,-16 1-240,-1 0-1,1-1 0,-1-1 1,-1-1-1,21-12 1,21-10 181,-62 36 717,0-1 1,1 1-1,0 0 0,0 0 1,1 1-1,0 0 0,0 0 1,1 0-1,-6 16 0,10-23-494,0-1 0,0 1 0,0-1 0,0 1 0,0-1 0,0 1 0,0-1 0,0 1 0,1-1 0,-1 1 0,0-1 0,0 0 0,1 1 1,-1-1-1,0 1 0,1-1 0,-1 0 0,0 1 0,1-1 0,-1 0 0,1 1 0,-1-1 0,0 0 0,1 0 0,-1 1 0,1-1 0,-1 0 0,1 0 0,-1 0 0,1 1 0,0-1 0,24 2 189,24-9 1,23-23-917,-56 22 265,1 1-1,0 0 1,26-6 0,-42 13 474,-1 0 0,0 0 0,1 0 0,-1 0 0,1 0 0,-1 0 0,1 0-1,-1 0 1,1 1 0,-1-1 0,0 0 0,1 0 0,-1 0 0,1 1 0,-1-1 0,0 0 0,1 0 0,-1 1 0,0-1 0,1 0 0,-1 1 0,0-1 0,0 0 0,1 1 0,-1-1 0,0 1 0,0-1 0,1 0 0,-1 1 0,0-1 0,0 1-1,0-1 1,0 1 0,0-1 0,0 1 0,0-1 0,0 0 0,0 1 0,0-1 0,0 1 0,0-1 0,0 1 0,0-1 0,0 1 0,0-1 0,-1 0 0,1 1 0,0-1 0,0 1 0,-1-1 0,-9 39 673,3-15-285,6-22-396,1 0-1,-1 0 0,1 0 1,0 0-1,0 0 0,0 0 1,0 0-1,0 0 0,0 0 1,0 0-1,1 0 0,-1-1 1,1 1-1,-1 0 0,1 0 1,0 0-1,0 0 0,0-1 1,0 1-1,0 0 0,0-1 1,0 1-1,1-1 0,-1 1 1,1-1-1,-1 0 0,1 1 1,2 1-1,-2-2-169,0-1 1,1 1-1,-1-1 0,0 1 1,0-1-1,0 0 1,0 1-1,1-1 0,-1 0 1,0-1-1,3 1 0,30-13-5817,-4-6-6260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19.931"/>
    </inkml:context>
    <inkml:brush xml:id="br0">
      <inkml:brushProperty name="width" value="0.025" units="cm"/>
      <inkml:brushProperty name="height" value="0.025" units="cm"/>
    </inkml:brush>
  </inkml:definitions>
  <inkml:trace contextRef="#ctx0" brushRef="#br0">345 28 12876,'2'-7'1978,"4"-11"2513,-5 15-1964,-3 12 61,-13 29-2268,-2-1 0,-2 0 0,-1-1 0,-1-1 0,-35 42 0,46-64-259,-172 210 169,170-203-1137,19-23-1479,28-29-348,5-13-21,-2-2 1,55-87-1,-67 88 3016,33-75 1,-54 108 949,0-1-1,-1 0 1,-1 0 0,3-20 0,-6 34-1161,-1 0 1,1 1-1,0-1 1,0 0 0,0 0-1,0 0 1,-1 0-1,1 1 1,0-1 0,0 0-1,-1 0 1,1 0 0,0 0-1,0 0 1,-1 0-1,1 0 1,0 0 0,0 0-1,-1 0 1,1 0-1,0 0 1,0 0 0,-1 0-1,1 0 1,0 0-1,0 0 1,-1 0 0,1 0-1,0 0 1,0 0 0,-1 0-1,1 0 1,0 0-1,0-1 1,-1 1 0,1 0-1,0 0 1,0 0-1,0 0 1,0-1 0,-1 1-1,1 0 1,0 0-1,0 0 1,0-1 0,0 1-1,0 0 1,-1 0-1,1-1 1,0 1 0,0 0-1,0 0 1,0-1 0,0 1-1,0 0 1,0 0-1,0-1 1,-16 21-34,10-6-9,1 1 0,0-1 1,1 2-1,0-1 0,1 0 1,1 1-1,0 25 0,2-3-60,1 0-1,7 39 1,6-15-476,2 5 45,-15-23-3028,-2-48-760,-3-2 2175,2 3 61,-8-15-6635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0.276"/>
    </inkml:context>
    <inkml:brush xml:id="br0">
      <inkml:brushProperty name="width" value="0.025" units="cm"/>
      <inkml:brushProperty name="height" value="0.025" units="cm"/>
    </inkml:brush>
  </inkml:definitions>
  <inkml:trace contextRef="#ctx0" brushRef="#br0">48 62 6662,'0'0'4997,"-46"-29"-1698,45 23-736,1 1-353,0 1-513,11 0-736,9 3-544,7-1-321,5 2-64,5 0 0,-3 0-1378,-2-3-2721,-7-5-4518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0.644"/>
    </inkml:context>
    <inkml:brush xml:id="br0">
      <inkml:brushProperty name="width" value="0.025" units="cm"/>
      <inkml:brushProperty name="height" value="0.025" units="cm"/>
    </inkml:brush>
  </inkml:definitions>
  <inkml:trace contextRef="#ctx0" brushRef="#br0">172 1 13261,'0'0'7260,"-5"7"-6673,-10 22 197,1 1-1,2 0 1,-17 62 0,-20 49 571,1-37-1105,48-103-248,0-1 0,1 1 0,-1 0 0,0-1-1,0 1 1,0-1 0,1 1 0,-1 0-1,0-1 1,1 1 0,-1-1 0,0 1 0,1 0-1,-1-1 1,1 1 0,-1-1 0,1 0-1,-1 1 1,1-1 0,-1 1 0,1-1 0,-1 0-1,1 1 1,0-1 0,-1 0 0,1 0-1,0 1 1,-1-1 0,1 0 0,-1 0 0,1 0-1,0 0 1,-1 0 0,1 0 0,0 0-1,-1 0 1,1 0 0,0 0 0,1-1 0,40 1 89,-33 0-72,15 0-244,0-2 0,0 0 0,35-9 0,-16-2-3333,-3-5-4188,-18 5-1756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0.989"/>
    </inkml:context>
    <inkml:brush xml:id="br0">
      <inkml:brushProperty name="width" value="0.025" units="cm"/>
      <inkml:brushProperty name="height" value="0.025" units="cm"/>
    </inkml:brush>
  </inkml:definitions>
  <inkml:trace contextRef="#ctx0" brushRef="#br0">313 49 2691,'0'0'12337,"-9"-6"-8670,5 3-3568,-1 1-1,0-1 1,0 1 0,0 0-1,0 0 1,0 0 0,-1 0-1,1 1 1,0 0 0,-1 0-1,1 1 1,-1 0 0,1-1-1,-1 2 1,1-1 0,0 1-1,-1 0 1,1 0 0,-1 0-1,1 1 1,0 0 0,0 0-1,0 0 1,0 0 0,0 1-1,-4 3 1,-6 5-29,1 1 0,0 0-1,1 1 1,1 0 0,0 1 0,-16 23 0,21-27 210,1 0-1,0 0 1,1 1 0,0 0 0,0 0-1,1 0 1,0 1 0,1-1-1,1 1 1,-3 23 0,5-33-257,0 0-1,0 0 1,1 0 0,-1 0 0,0 0-1,1 0 1,-1 0 0,1 0 0,0 0-1,-1 0 1,1-1 0,0 1 0,0 0-1,0-1 1,1 1 0,-1 0 0,0-1-1,1 1 1,-1-1 0,0 0 0,1 1-1,2 0 1,0 0 7,-1 0 1,2 0-1,-1-1 0,0 1 0,0-1 1,0 0-1,1 0 0,-1 0 0,9-1 1,-2 0 2,1 0-1,-1-1 1,0-1 0,0 1 0,0-2 0,0 0 0,17-7 0,-15 4 45,0-1 0,-1 0 1,0-1-1,0-1 0,-1 1 0,0-2 0,0 0 1,-1 0-1,-1-1 0,0 0 0,0-1 1,-1 0-1,0 0 0,-1 0 0,-1-1 0,0 0 1,-1-1-1,0 0 0,-1 1 0,0-1 1,-1 0-1,1-16 0,-4 27-64,0 1 0,1 0 0,-1-1 0,0 1 1,0-1-1,-1 1 0,1 0 0,0-1 0,-1 1 0,0 0 0,1 0 0,-1-1 1,0 1-1,0 0 0,0 0 0,0 0 0,-1 0 0,1 0 0,-1 0 0,1 0 1,-1 1-1,1-1 0,-1 0 0,0 1 0,0-1 0,0 1 0,0 0 0,0 0 1,0 0-1,0 0 0,-1 0 0,1 0 0,0 0 0,0 1 0,-1-1 0,1 1 1,0 0-1,-1-1 0,1 1 0,0 0 0,-1 0 0,1 1 0,-1-1 0,-1 1 1,-1 0-245,0 0 0,0 0 1,0 0-1,0 1 1,0-1-1,0 1 1,0 1-1,1-1 0,-1 1 1,1-1-1,0 1 1,0 1-1,0-1 1,0 0-1,0 1 1,1 0-1,0 0 0,0 0 1,0 0-1,-3 5 1,-1 15-4443,5-9-1621,1 0-6082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1.362"/>
    </inkml:context>
    <inkml:brush xml:id="br0">
      <inkml:brushProperty name="width" value="0.025" units="cm"/>
      <inkml:brushProperty name="height" value="0.025" units="cm"/>
    </inkml:brush>
  </inkml:definitions>
  <inkml:trace contextRef="#ctx0" brushRef="#br0">0 1 14862,'0'0'9609,"24"61"-8103,-11-37-706,11 0-383,-8 1-129,3 0-160,4-2-96,-4-2-32,-1-1 0,-4 0-737,1-7-1248,-3-6-2243,-2-7-5510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6.524"/>
    </inkml:context>
    <inkml:brush xml:id="br0">
      <inkml:brushProperty name="width" value="0.025" units="cm"/>
      <inkml:brushProperty name="height" value="0.025" units="cm"/>
    </inkml:brush>
  </inkml:definitions>
  <inkml:trace contextRef="#ctx0" brushRef="#br0">18 30 10794,'-18'-12'8348,"29"6"-5280,41 2-3417,-39 3 957,24-2-464,-9 1 34,-1 0 0,46 4 0,-73-2-155,0 0 0,1 0 1,-1 0-1,1 0 0,-1 0 0,1 0 0,-1 0 0,1 0 0,-1 1 1,0-1-1,1 0 0,-1 0 0,1 0 0,-1 1 0,0-1 0,1 0 0,-1 0 1,1 1-1,-1-1 0,0 0 0,1 1 0,-1-1 0,0 0 0,0 1 1,1-1-1,-1 1 0,0-1 0,0 1 0,0-1 0,1 0 0,-1 1 0,0-1 1,0 1-1,0-1 0,0 1 0,0-1 0,0 1 0,0-1 0,0 0 1,0 1-1,0-1 0,0 1 0,0-1 0,0 1 0,-1-1 0,1 1 0,0-1 1,0 0-1,0 1 0,-1-1 0,1 1 0,0-1 0,0 0 0,-1 1 0,1-1 1,0 0-1,-1 1 0,1-1 0,0 0 0,-1 0 0,1 1 0,-1-1 1,1 0-1,-1 1 0,-25 21 1180,-41 19-39,-8 5-177,74-45-989,0-1 0,1 0 0,-1 1-1,1-1 1,-1 0 0,1 1 0,0-1 0,-1 1-1,1-1 1,-1 1 0,1-1 0,0 1 0,-1-1-1,1 1 1,0-1 0,-1 1 0,1-1 0,0 1-1,0-1 1,0 1 0,0 0 0,0-1 0,-1 1 0,1-1-1,0 1 1,0 0 0,0-1 0,1 1 0,-1-1-1,0 2 1,16 11-89,37 2-238,-44-13 193,6 1-139,3 1 14,0 1 0,-1 0 0,27 13 0,-41-17 251,0 0 0,-1 0 0,1 0 0,-1 1 0,1-1 0,-1 1 0,0-1 0,0 1 0,0 0 0,0 0 0,0 0 0,0 0 0,0 0 0,0 1 0,-1-1 0,1 1 0,-1-1 0,0 1 0,0-1 0,0 1 0,0 0 0,0-1 0,0 1 0,-1 0 0,0 0 0,1-1 0,-1 1 0,0 0 0,0 0 0,-1 5 0,-1-4 107,0 0-1,0-1 1,0 1 0,0-1-1,-1 1 1,1-1-1,-1 0 1,0 0-1,0 0 1,0-1-1,0 1 1,0-1-1,-1 1 1,1-1 0,-1 0-1,0 0 1,1-1-1,-1 1 1,0-1-1,-6 2 1,-5 1 421,0 0 0,0-1 0,0-1 0,-19 1 0,14-2-25,13 0-427,-1-1-1,1 1 0,-1-1 1,1 0-1,-1-1 1,1 0-1,-1 0 1,1 0-1,0-1 1,0 0-1,0-1 1,0 1-1,-9-6 0,16 8-126,-1 0-1,1 0 1,0 0-1,-1-1 1,1 1 0,0 0-1,-1 0 1,1 0-1,0-1 1,0 1-1,-1 0 1,1-1-1,0 1 1,0 0-1,0 0 1,-1-1-1,1 1 1,0 0-1,0-1 1,0 1-1,0 0 1,0-1-1,0 1 1,0 0-1,-1-1 1,1 1-1,0 0 1,0-1-1,0 1 1,0-1-1,1 1 1,-1 0 0,0-1-1,0 1 1,0 0-1,0-1 1,0 1-1,0 0 1,0-1-1,1 1 1,-1 0-1,0 0 1,0-1-1,0 1 1,1 0-1,-1-1 1,0 1-1,1 0 1,-1 0-1,0 0 1,0-1-1,1 1 1,-1 0-1,0 0 1,1 0-1,-1 0 1,0 0 0,1-1-1,-1 1 1,0 0-1,1 0 1,0 0-1,28-7-4286,-21 6 3035,21-8-3726,5-2-1501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6.855"/>
    </inkml:context>
    <inkml:brush xml:id="br0">
      <inkml:brushProperty name="width" value="0.025" units="cm"/>
      <inkml:brushProperty name="height" value="0.025" units="cm"/>
    </inkml:brush>
  </inkml:definitions>
  <inkml:trace contextRef="#ctx0" brushRef="#br0">1 12 12684,'0'0'12556,"52"-8"-11883,-30 15-225,0-1-288,8-2-96,-2-2 0,1-2-384,-5 0-833,-3 0-769,-2-2-640,-6-6-1442,-8-4-2274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8.233"/>
    </inkml:context>
    <inkml:brush xml:id="br0">
      <inkml:brushProperty name="width" value="0.05" units="cm"/>
      <inkml:brushProperty name="height" value="0.05" units="cm"/>
    </inkml:brush>
  </inkml:definitions>
  <inkml:trace contextRef="#ctx0" brushRef="#br0">131 0 17268,'-7'1'178,"0"1"1,0 0 0,0 0-1,0 1 1,1 0 0,-1 0-1,1 1 1,0-1 0,0 1 0,-10 9-1,11-9-108,1 0 1,0 0-1,0 0 0,0 1 0,1-1 1,-1 1-1,1 0 0,0 0 0,0 0 0,1 1 1,0-1-1,0 1 0,-2 7 0,3-11-51,1 0-1,0-1 0,0 1 0,0-1 1,0 1-1,0-1 0,0 1 1,0 0-1,0-1 0,1 1 0,-1-1 1,0 1-1,1-1 0,0 1 0,-1-1 1,1 0-1,0 1 0,0-1 1,-1 0-1,1 1 0,0-1 0,2 2 1,-1-2-6,1 1 1,-1-1-1,1 1 1,-1-1 0,1 0-1,-1 0 1,1 0-1,0 0 1,-1-1-1,1 1 1,5 0 0,3-1-39,1 0 1,-1 0 0,0-1 0,1-1 0,13-3 0,-9 1-42,0-1 0,0-1-1,0 0 1,-1-1 0,0-1 0,0 0 0,-1-1 0,0 0-1,-1-2 1,19-17 0,-31 28 62,-1 0 0,1-1 0,-1 1 0,1-1 0,-1 1 0,1-1 0,0 1 1,-1-1-1,0 0 0,1 1 0,-1-1 0,1 1 0,-1-1 0,0 0 0,1 1 0,-1-1 0,0 0 0,0 1 0,1-1 0,-1 0 1,0 0-1,0 1 0,0-1 0,0 0 0,0-1 0,-1 2 6,0 0 0,0 0 0,0 0 0,0 0 0,0 1 0,0-1 0,0 0 0,0 1 0,0-1 0,1 0 0,-1 1 0,0-1 0,0 1 0,0-1 0,1 1 0,-1-1 0,0 1 0,0 0 0,1 0 0,-2 0 0,-5 7 12,1-1 0,0 1 1,0 0-1,1 1 0,0 0 0,0-1 0,1 1 1,-6 18-1,-1 7 44,-7 38 0,9-10 44,2 0 0,3 0 0,5 79 1,0-7-4,-2-127-91,1 0 0,-1 0-1,0-1 1,-1 1 0,0 0 0,0-1-1,0 0 1,-1 1 0,0-1 0,0 0-1,-4 6 1,6-11 3,0 1 0,-1-1 0,1 1 0,0-1 0,-1 1 0,1-1 0,-1 0 0,0 0 0,1 0 0,-1 0 0,0 0 0,0 0 0,0 0 0,1 0 0,-1-1 1,0 1-1,-2-1 0,1 0 9,1 0 1,-1 0 0,1 0 0,0-1 0,-1 1 0,1-1 0,0 0-1,-1 0 1,1 0 0,0 0 0,0 0 0,0 0 0,0 0-1,0-1 1,0 1 0,0-1 0,-3-3 0,-1-2 25,0 0 0,0-1 1,1 0-1,0 0 0,0 0 0,0-1 1,1 1-1,1-1 0,0 0 0,0-1 1,0 1-1,1 0 0,-1-17 0,1 6-44,1 0 0,1-1-1,1 1 1,0 0 0,8-31-1,-5 35-122,0 0 0,2 1 0,0 0 0,0 0 0,1 0 0,1 1 0,1 0 0,0 0 0,1 1 0,0 0 0,1 1 0,16-15 0,19-8-213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7.388"/>
    </inkml:context>
    <inkml:brush xml:id="br0">
      <inkml:brushProperty name="width" value="0.025" units="cm"/>
      <inkml:brushProperty name="height" value="0.025" units="cm"/>
    </inkml:brush>
  </inkml:definitions>
  <inkml:trace contextRef="#ctx0" brushRef="#br0">292 1 7399,'0'0'13421,"-7"5"-12845,-11 9-317,2 1-1,0 0 0,1 2 1,1 0-1,-23 34 0,-14 16 66,-12 14 67,36-45-1800,0-2-3787,27-51-6575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7.759"/>
    </inkml:context>
    <inkml:brush xml:id="br0">
      <inkml:brushProperty name="width" value="0.025" units="cm"/>
      <inkml:brushProperty name="height" value="0.025" units="cm"/>
    </inkml:brush>
  </inkml:definitions>
  <inkml:trace contextRef="#ctx0" brushRef="#br0">92 33 10698,'0'0'4490,"-9"3"-4277,5-2-76,0 1-1,0 0 1,0 0 0,0 0-1,0 0 1,0 1-1,0-1 1,1 1 0,-1 0-1,1 0 1,0 0-1,0 1 1,0-1-1,1 1 1,-1 0 0,1 0-1,0 0 1,0 0-1,0 0 1,0 0 0,1 0-1,-1 1 1,1-1-1,0 0 1,1 1 0,-1-1-1,1 1 1,0 4-1,0-8-92,0-1 0,-1 1 0,1 0 0,0 0 0,0 0 0,0 0-1,0-1 1,0 1 0,1 0 0,-1 0 0,0 0 0,0 0 0,0-1-1,1 1 1,-1 0 0,0 0 0,1-1 0,-1 1 0,1 0 0,-1-1 0,1 1-1,-1 0 1,1-1 0,-1 1 0,1-1 0,0 1 0,-1-1 0,1 1-1,0-1 1,-1 1 0,1-1 0,0 0 0,0 1 0,0-1 0,-1 0 0,1 0-1,0 1 1,0-1 0,0 0 0,-1 0 0,1 0 0,0 0 0,0 0 0,0 0-1,0 0 1,-1-1 0,1 1 0,0 0 0,0 0 0,0 0 0,-1-1-1,1 1 1,0-1 0,0 1 0,0-1 0,4-1 79,0-1 1,-1 0-1,1 1 0,-1-2 1,0 1-1,0 0 0,6-7 1,-5 3-97,0 1 1,-1-1 0,0 0 0,0-1 0,-1 1 0,0 0 0,0-1 0,-1 0 0,2-11-1,-4 17-26,1 1-1,-1-1 0,0 0 1,0 0-1,0 0 0,0 1 1,0-1-1,-1 0 0,1 0 0,0 0 1,-1 1-1,0-1 0,1 0 1,-1 1-1,0-1 0,0 0 1,0 1-1,-1-3 0,0 3-6,0 0 0,0 0 0,1 0 1,-1 0-1,0 0 0,0 0 0,0 1 0,0-1 0,0 1 0,0-1 0,0 1 0,0 0 0,0 0 0,0 0 0,0 0 0,0 0 0,0 0 1,0 1-1,0-1 0,-4 2 0,3-1-61,0 1 0,0-1-1,0 1 1,0 0 0,0 0 0,0 0 0,1 0 0,-1 0 0,1 0 0,-1 1 0,1-1 0,0 1 0,0 0 0,0 0 0,0 0 0,1 0-1,-1 0 1,1 0 0,-2 6 0,-1 1-588,1 1 0,0 0 0,0 1-1,0 17 1,2 41-6125,1-38 1906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8.088"/>
    </inkml:context>
    <inkml:brush xml:id="br0">
      <inkml:brushProperty name="width" value="0.025" units="cm"/>
      <inkml:brushProperty name="height" value="0.025" units="cm"/>
    </inkml:brush>
  </inkml:definitions>
  <inkml:trace contextRef="#ctx0" brushRef="#br0">8 0 13229,'0'0'8456,"2"7"-8264,9 23-11,-2-18 1126,-3-19-364,-2-15 373,-4 21-1296,0 1-1,0-1 1,0 0 0,0 0-1,0 0 1,0 1 0,0-1-1,0 0 1,0 0-1,-1 1 1,1-1 0,0 0-1,0 0 1,-1 1 0,1-1-1,-1 0 1,1 1-1,0-1 1,-1 0 0,1 1-1,-1-1 1,0 0 0,-13 5-287,13-3 131,-1 1-1,0-1 0,1 1 1,-1 0-1,1 0 0,-1-1 0,1 1 1,0 0-1,0 0 0,0 0 1,0 1-1,0-1 0,1 0 1,-1 0-1,0 4 0,1-5-34,0 0 0,0 0 0,0 0 0,0 0-1,0 0 1,0 0 0,0 0 0,0 0 0,0 0 0,1 0-1,-1 0 1,0 0 0,1 0 0,-1 0 0,1 0 0,-1 0-1,1-1 1,-1 1 0,1 0 0,0 0 0,-1 0-1,1-1 1,0 1 0,0 0 0,-1-1 0,1 1 0,0-1-1,0 1 1,0-1 0,0 1 0,0-1 0,0 0 0,0 1-1,0-1 1,0 0 0,0 0 0,0 0 0,0 0-1,0 0 1,0 0 0,0 0 0,0 0 0,0 0 0,0 0-1,1-1 1,22 2-4719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8.528"/>
    </inkml:context>
    <inkml:brush xml:id="br0">
      <inkml:brushProperty name="width" value="0.025" units="cm"/>
      <inkml:brushProperty name="height" value="0.025" units="cm"/>
    </inkml:brush>
  </inkml:definitions>
  <inkml:trace contextRef="#ctx0" brushRef="#br0">116 0 9673,'0'0'15177,"-8"12"-14819,-15 19 37,-20 35-1,37-55-261,0 0-1,1 0 1,0 0-1,1 1 1,0-1-1,1 1 0,0 0 1,0 0-1,0 14 1,4-25-117,-1 0 0,1 0 0,0 0 0,-1 0 1,1 1-1,0-1 0,0 0 0,0 0 0,0 0 0,0 0 1,0-1-1,0 1 0,0 0 0,0 0 0,0-1 0,0 1 1,0 0-1,1-1 0,-1 1 0,0-1 0,1 0 0,-1 1 1,0-1-1,0 0 0,1 0 0,-1 0 0,0 0 0,1 0 1,-1 0-1,2 0 0,46-1 72,-46 0-111,2 1-329,0-1 0,0 0 0,1 0 0,-1-1 0,0 1 0,0-1 0,-1 0 0,1-1 0,0 1 0,5-5 0,-5 3-1092,0 0-1,0 0 1,0-1-1,-1 0 0,0 1 1,0-2-1,7-9 1,-1-8-6596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8.873"/>
    </inkml:context>
    <inkml:brush xml:id="br0">
      <inkml:brushProperty name="width" value="0.025" units="cm"/>
      <inkml:brushProperty name="height" value="0.025" units="cm"/>
    </inkml:brush>
  </inkml:definitions>
  <inkml:trace contextRef="#ctx0" brushRef="#br0">90 1 12268,'0'0'5765,"-43"49"-3459,28-26-352,4 3-673,0 0-352,5-1-544,2 1-321,4-4-32,0-1-32,10-5-1185,2-6-1346,7-7-1377,-6-3-2690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9.246"/>
    </inkml:context>
    <inkml:brush xml:id="br0">
      <inkml:brushProperty name="width" value="0.025" units="cm"/>
      <inkml:brushProperty name="height" value="0.025" units="cm"/>
    </inkml:brush>
  </inkml:definitions>
  <inkml:trace contextRef="#ctx0" brushRef="#br0">226 0 10794,'0'0'8467,"-9"8"-7127,-32 41-299,1 1 0,3 2 0,-49 90 0,73-117-1336,35-67-12740,-10 7 5348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0:29.591"/>
    </inkml:context>
    <inkml:brush xml:id="br0">
      <inkml:brushProperty name="width" value="0.025" units="cm"/>
      <inkml:brushProperty name="height" value="0.025" units="cm"/>
    </inkml:brush>
  </inkml:definitions>
  <inkml:trace contextRef="#ctx0" brushRef="#br0">81 1 9257,'0'0'5194,"-8"0"-2872,5 0-2147,0 1 0,0-1-1,-1 0 1,1 1 0,0 0 0,0 0-1,0 0 1,0 0 0,0 0-1,0 1 1,1-1 0,-1 1 0,0 0-1,1 0 1,-1 0 0,1 0-1,-1 0 1,1 1 0,0-1 0,0 1-1,0-1 1,1 1 0,-1 0 0,0-1-1,1 1 1,0 0 0,0 0-1,0 0 1,0 0 0,0 1 0,0-1-1,1 0 1,0 0 0,0 0 0,-1 0-1,2 4 1,-1-4-79,-1 0 0,1-1 1,1 1-1,-1 0 0,0 0 0,1-1 0,-1 1 1,1 0-1,0-1 0,0 1 0,0 0 1,0-1-1,0 1 0,1-1 0,-1 0 0,1 1 1,-1-1-1,1 0 0,0 0 0,0 0 1,0 0-1,0 0 0,1-1 0,-1 1 0,0-1 1,5 3-1,-2-2-41,1 0 0,0 0 1,0-1-1,0 0 0,0 0 1,0 0-1,0-1 0,0 0 1,0 0-1,0-1 0,11-1 1,-14 1-54,1 0 1,-1-1 0,1 1 0,-1 0-1,0-1 1,0 0 0,0 0 0,0 0-1,0 0 1,0 0 0,0-1 0,-1 1-1,1-1 1,-1 0 0,1 0 0,-1 0-1,0 0 1,0 0 0,-1 0 0,1-1-1,-1 1 1,0 0 0,1-1 0,-1 1-1,-1-1 1,1 1 0,0-1 0,-1 0-1,0 1 1,0-1 0,0 0 0,-1-4-1,1 7-40,-1 0 0,1 0-1,0 0 1,-1 0-1,1 0 1,-1 0-1,0 0 1,1 0 0,-1 0-1,0 0 1,1 0-1,-1 0 1,0 1-1,0-1 1,0 0 0,0 0-1,0 1 1,0-1-1,0 1 1,0-1-1,0 1 1,0-1 0,0 1-1,0 0 1,0 0-1,-1-1 1,1 1-1,0 0 1,0 0 0,0 0-1,0 0 1,0 0-1,-1 0 1,1 1-1,0-1 1,0 0-1,-1 1 1,-2 0-181,-1 0 0,1 0 0,0 0 0,0 0-1,0 1 1,0 0 0,1 0 0,-7 4 0,5-1-118,0 0 0,1 0 1,-1 0-1,1 0 0,0 1 1,1-1-1,0 1 0,0 0 0,0 0 1,0 0-1,-2 11 0,3-8-1084,0 1 0,0 0 0,1-1 0,0 13-1,1 4-6521</inkml:trace>
  <inkml:trace contextRef="#ctx0" brushRef="#br0" timeOffset="1">386 333 18802,'-8'2'1916,"-4"0"-1183,0 1 0,0 1 0,0 0 0,-15 7 0,24-10-625,0 1-1,0 0 0,0-1 0,1 1 1,-1 0-1,0 1 0,1-1 1,-1 0-1,1 1 0,0-1 0,0 1 1,0 0-1,0-1 0,0 1 1,1 0-1,-1 0 0,1 1 1,0-1-1,0 0 0,0 0 0,0 0 1,0 1-1,1-1 0,-1 4 1,2-6-95,-1 1 0,1-1 0,-1 1 1,1-1-1,-1 1 0,1-1 1,0 0-1,0 1 0,0-1 0,0 0 1,0 0-1,0 0 0,0 1 1,0-1-1,0 0 0,1-1 0,-1 1 1,0 0-1,1 0 0,-1 0 1,0-1-1,1 1 0,-1-1 0,1 1 1,-1-1-1,1 0 0,-1 1 1,1-1-1,0 0 0,-1 0 0,4 0 1,53-1 260,-50-1-256,1 0 0,-1 0 0,0 0 0,0-1 0,0-1 0,-1 1 0,12-8 0,-16 10 23,-1 0-1,0-1 1,0 1 0,1-1-1,-1 1 1,0-1 0,0 1 0,0-1-1,-1 0 1,1 0 0,0 0-1,-1 0 1,1-1 0,-1 1-1,0 0 1,0 0 0,1-1-1,-2 1 1,1-1 0,0 1-1,0-1 1,-1 1 0,1-1-1,-1 0 1,0 1 0,0-1-1,0 0 1,-1-2 0,1 3-35,-1 1 1,0 0 0,0 0-1,-1-1 1,1 1 0,0 0-1,0 0 1,0 0-1,-1 0 1,1 1 0,-1-1-1,1 0 1,0 1 0,-1-1-1,1 0 1,-1 1-1,0 0 1,1-1 0,-1 1-1,1 0 1,-1 0 0,-1 0-1,-44-1-284,38 1 100,4 0-41,0 0 0,1 0 0,-1 1 0,1 0 0,-1 0 0,1 0 0,-6 2 0,-11 13-4051,17-6-1421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34.587"/>
    </inkml:context>
    <inkml:brush xml:id="br0">
      <inkml:brushProperty name="width" value="0.025" units="cm"/>
      <inkml:brushProperty name="height" value="0.025" units="cm"/>
    </inkml:brush>
  </inkml:definitions>
  <inkml:trace contextRef="#ctx0" brushRef="#br0">6974 289 4356,'0'0'2456,"-8"-3"-2317,0 0-209,3 1 216,0 0-1,0 0 1,0 0 0,0 0-1,0-1 1,0 1 0,1-1 0,0-1-1,-1 1 1,1 0 0,0-1 0,1 0-1,-1 0 1,1 0 0,-1-1-1,-2-6 1,2 5-105,1-1 0,-1 1 0,-1 0 0,1 0-1,-1 1 1,0-1 0,0 1 0,0 0 0,-1 0 0,0 0-1,0 1 1,0 0 0,0 0 0,-1 1 0,0 0 0,1 0-1,-1 0 1,0 1 0,-1 0 0,-10-2 0,-14 0-10,0 1 1,-1 1-1,-48 5 0,18-2 6,-506-8 700,-340-6-332,517-22 541,53 3-691,-1029-4 87,1112 47-289,-280 50 1,268-25-54,-28-5 3,-152 21-8,315-30 121,-173 51-1,234-51-78,-169 54 234,192-57-210,0 2 0,-78 46 0,116-60-70,0 0 0,0 0 0,1 1 0,0 1 0,0 0 0,1 0 0,0 1 0,1 0 0,0 0 0,1 1 0,0 0 0,1 1 0,0-1 0,0 1 0,1 0 0,1 1 0,0-1 0,1 1-1,0 0 1,1 0 0,1 0 0,-1 18 0,2-17-11,1 0 0,0 0-1,1-1 1,1 1 0,0 0-1,0-1 1,1 0-1,1 0 1,1 0 0,-1-1-1,2 1 1,0-1 0,0-1-1,1 1 1,19 19 0,25 25 12,3-3 1,3-2-1,1-3 1,92 57-1,-51-44-3,3-5 1,130 49-1,-87-51 32,3-6 0,216 40 0,317 0 50,-471-77-53,-1-10 1,0-8 0,254-42-1,727-173 41,-576 28-32,-199 22 62,-158 64-18,-240 101-53,48-18 100,-2-3 0,0-3 0,-2-3 0,62-45 1,-5-10-17,340-272 436,-438 343-523,-2 0 0,21-26 1,-35 39-12,-1-1 0,0 0 1,0 0-1,0 0 0,-1 0 1,0-1-1,0 0 1,-1 1-1,0-1 0,0 0 1,0 0-1,-1 0 1,1-10-1,-2 5 43,-1 1 0,0-1 1,0 1-1,-7-22 0,8 31-125,0 1 0,0-1-1,-1 1 1,1-1 0,-1 1-1,1-1 1,-1 1 0,0 0 0,1-1-1,-1 1 1,0 0 0,0 0-1,0-1 1,0 1 0,0 0 0,0 0-1,0 0 1,0 0 0,-1 0-1,1 0 1,0 1 0,0-1 0,-1 0-1,1 1 1,-1-1 0,1 1-1,-1-1 1,1 1 0,-1 0 0,1 0-1,-1-1 1,1 1 0,-1 0-1,1 0 1,-1 0 0,1 1 0,-1-1-1,1 0 1,-1 1 0,1-1-1,0 1 1,-1-1 0,1 1 0,-1-1-1,1 1 1,0 0 0,0 0-1,-1 0 1,-1 1 0,-13 10-3942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0.456"/>
    </inkml:context>
    <inkml:brush xml:id="br0">
      <inkml:brushProperty name="width" value="0.025" units="cm"/>
      <inkml:brushProperty name="height" value="0.025" units="cm"/>
    </inkml:brush>
  </inkml:definitions>
  <inkml:trace contextRef="#ctx0" brushRef="#br0">129 2 11787,'0'0'4789,"-9"0"-2515,5-1-2139,-1 1 1,1 0-1,-1 0 1,1 0-1,-1 0 1,1 1 0,0 0-1,-1 0 1,1 0-1,0 1 1,0-1-1,0 1 1,0 0-1,0 0 1,0 0-1,0 1 1,0-1-1,1 1 1,0 0-1,-1 0 1,1 0-1,0 1 1,1-1-1,-1 1 1,0-1-1,1 1 1,0 0 0,0 0-1,0 0 1,-1 6-1,1-7-58,1 0-1,0 0 1,0 1-1,0-1 1,0 1 0,0-1-1,1 1 1,0-1-1,-1 1 1,1-1-1,1 1 1,-1-1 0,0 1-1,1-1 1,0 0-1,0 1 1,0-1-1,2 4 1,-2-5 0,1 0 0,0 0 0,0-1 0,0 1 0,1-1 0,-1 1 0,0-1 0,0 0 0,1 0 0,-1 0 0,1 0 0,-1 0 0,1-1 0,-1 1 0,1-1 0,0 0 0,-1 1 0,1-1 0,-1 0-1,1-1 1,0 1 0,-1 0 0,1-1 0,3-1 0,1 1 64,0-1 0,1-1 0,-1 1-1,-1-1 1,1 0 0,0-1 0,-1 0 0,1 0-1,-1 0 1,0-1 0,-1 1 0,1-1-1,-1-1 1,0 1 0,0-1 0,-1 0 0,1 0-1,-1-1 1,-1 1 0,1-1 0,-1 0-1,0 1 1,-1-2 0,0 1 0,0 0-1,2-12 1,-26 73 121,21-51-254,0-1 0,0 0 0,1 1 1,-1-1-1,1 1 0,0-1 0,-1 1 0,1-1 0,0 1 0,1-1 1,-1 1-1,0-1 0,1 1 0,-1-1 0,1 1 0,0-1 1,0 0-1,0 1 0,0-1 0,0 0 0,0 0 0,1 0 1,-1 1-1,3 1 0,-1-3 17,-1 1-1,1-1 1,0 0-1,0 0 1,0 0 0,0-1-1,0 1 1,0-1-1,0 0 1,0 1 0,0-1-1,0-1 1,0 1-1,0 0 1,0-1 0,0 1-1,0-1 1,0 0-1,0 0 1,4-2 0,-1 0-20,0 1 0,1-1 1,-1-1-1,0 0 0,0 1 1,-1-2-1,1 1 0,-1-1 1,0 0-1,0 0 0,0 0 1,-1 0-1,0-1 0,0 0 1,0 0-1,-1 0 0,0 0 1,4-14-1,-14 53-43,4-24 23,0 0 0,1 0-1,0 1 1,1-1-1,0 0 1,0 1 0,1 0-1,1 12 1,0-21 25,0 0 1,0 0-1,0 0 1,0 0 0,0 0-1,0-1 1,0 1-1,0 0 1,1-1-1,-1 1 1,0 0-1,0-1 1,0 1-1,1-1 1,-1 0 0,0 1-1,1-1 1,-1 0-1,0 0 1,1 0-1,-1 0 1,0 0-1,1 0 1,-1 0-1,0-1 1,1 1 0,-1 0-1,0-1 1,1 1-1,-1-1 1,2-1-1,42-16 123,-38 12-147,1-1 0,-1-1 0,0 1 0,-1-1 1,0-1-1,0 1 0,-1-1 0,0 0 0,0 0 1,-1 0-1,3-12 0,-13 64-1,4-37 17,0 1 0,1-1 0,0 0 0,0 1 0,1-1 0,0 1 0,0-1 0,0 1 0,3 11 0,-2-17-166,0 1-1,0 0 1,0-1-1,0 1 1,0-1-1,1 0 1,-1 1-1,0-1 0,1 0 1,-1 0-1,1 0 1,-1 0-1,1 0 1,0 0-1,-1 0 1,1-1-1,3 2 1,20 3-8389,-7-5-1484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0.813"/>
    </inkml:context>
    <inkml:brush xml:id="br0">
      <inkml:brushProperty name="width" value="0.025" units="cm"/>
      <inkml:brushProperty name="height" value="0.025" units="cm"/>
    </inkml:brush>
  </inkml:definitions>
  <inkml:trace contextRef="#ctx0" brushRef="#br0">63 1 18481,'0'0'9535,"-9"0"-9247,7-1-285,-1 1 1,1 0-1,-1 0 0,1 0 1,-1 1-1,1-1 0,-1 0 1,1 1-1,0 0 0,-1-1 1,1 1-1,0 0 0,-3 2 1,3-1-7,1 0 1,-1-1 0,1 1 0,0 1 0,-1-1 0,1 0-1,0 0 1,0 0 0,1 0 0,-1 1 0,0-1 0,1 0-1,0 1 1,-1-1 0,1 1 0,0-1 0,0 0 0,1 5-1,-1-6-22,1 1 0,-1 0-1,1-1 1,-1 1-1,1-1 1,0 1-1,0-1 1,0 1-1,0-1 1,0 0-1,0 0 1,0 1-1,0-1 1,1 0 0,-1 0-1,0 0 1,1 0-1,-1 0 1,1 0-1,-1-1 1,1 1-1,-1 0 1,1-1-1,-1 1 1,1-1 0,0 0-1,1 1 1,59 9-984,-41-7 755,-20-3 289,0 0 0,-1 0 0,1 0 0,0 0 0,0 0 0,-1 0 0,1 0-1,0 0 1,0 0 0,-1 1 0,1-1 0,0 0 0,0 1 0,-1-1 0,1 0 0,0 1 0,-1-1 0,1 1-1,0-1 1,-1 1 0,1-1 0,-1 1 0,1-1 0,-1 1 0,1-1 0,-1 1 0,0 0 0,1-1-1,-1 1 1,1 0 0,-1 0 0,0-1 0,0 2 0,0-1 61,-1 1 1,0-1-1,1 1 0,-1-1 1,0 1-1,0-1 1,0 0-1,0 1 0,0-1 1,0 0-1,-1 0 0,1 0 1,0 0-1,-2 1 1,-50 27 1285,8-14-1534,26-13-2921,11-2-2751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8.714"/>
    </inkml:context>
    <inkml:brush xml:id="br0">
      <inkml:brushProperty name="width" value="0.05" units="cm"/>
      <inkml:brushProperty name="height" value="0.05" units="cm"/>
    </inkml:brush>
  </inkml:definitions>
  <inkml:trace contextRef="#ctx0" brushRef="#br0">180 14 17108,'-9'-3'337,"-1"0"1,0 1-1,0 0 1,-1 0-1,1 1 0,0 1 1,-12 0-1,18 0-286,-1 0 0,1 1-1,-1 0 1,1-1 0,-1 1-1,1 1 1,0-1 0,-1 0-1,1 1 1,0 0 0,0 0-1,0 1 1,1-1 0,-1 1-1,0-1 1,1 1-1,0 0 1,-5 5 0,8-7-54,-1 0 0,0 0 1,1 0-1,-1 1 0,0-1 1,1 0-1,-1 0 0,1 0 0,0 1 1,0-1-1,-1 0 0,1 0 1,0 0-1,0 1 0,0-1 1,0 0-1,0 1 0,0-1 0,1 0 1,-1 0-1,0 0 0,1 2 1,0-1-6,0 1 0,1-1 1,-1 0-1,1 0 0,-1 0 1,1-1-1,0 1 0,0 0 1,0-1-1,3 3 0,4 2-40,1-1 1,-1 0-1,21 6 0,-4-3-45,-17-6 60,0 1 0,-1 0 1,1 0-1,-1 0 0,13 8 1,-19-9 29,0-1 0,-1 1 0,1 0 0,0-1 0,0 1 0,-1 0 0,1 0 0,-1 0 0,0 0 0,1 0 0,-1 1 0,0-1-1,0 0 1,0 1 0,-1-1 0,1 0 0,-1 1 0,1-1 0,-1 1 0,0-1 0,0 1 0,0-1 0,0 1 0,0-1 0,-1 4 0,-1 3 53,0 0-1,-1 0 1,0 0 0,-1-1-1,0 1 1,0-1-1,-1 1 1,0-2 0,0 1-1,-7 7 1,3-4 69,0-1 0,-1-1-1,0 1 1,0-1 0,-1-1 0,-14 8 0,24-15-88,-1 0-1,0 1 1,1-1 0,-1-1-1,0 1 1,0 0-1,0 0 1,0-1 0,0 1-1,0-1 1,0 1 0,0-1-1,0 0 1,0 0 0,0 0-1,0 0 1,0 0 0,0 0-1,0-1 1,0 1 0,0-1-1,-3 0 1,3-1 16,1 1 0,0-1 0,0 1 0,-1-1 0,1 1 0,0-1 0,0 0 0,1 1 0,-1-1 0,0 0 0,1 0-1,-1 0 1,1 0 0,-1 0 0,1 1 0,0-1 0,0 0 0,0 0 0,0 0 0,0 0 0,0 0 0,0 0 0,1 0 0,0-2 0,12-40 157,11-9 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1.926"/>
    </inkml:context>
    <inkml:brush xml:id="br0">
      <inkml:brushProperty name="width" value="0.025" units="cm"/>
      <inkml:brushProperty name="height" value="0.025" units="cm"/>
    </inkml:brush>
  </inkml:definitions>
  <inkml:trace contextRef="#ctx0" brushRef="#br0">134 209 9097,'0'0'8733,"1"-8"-5733,2-26-790,-3 33-2141,0 1 0,0-1 0,0 1 0,1-1-1,-1 0 1,0 1 0,0-1 0,0 0 0,-1 1-1,1-1 1,0 0 0,0 1 0,0-1 0,0 1-1,0-1 1,-1 0 0,1 1 0,0-1-1,-1 1 1,1-1 0,0 1 0,-1-1 0,1 1-1,-1-1 1,1 1 0,-1-1 0,1 1 0,-1-1-1,1 1 1,-1 0 0,1-1 0,-1 1 0,1 0-1,-1 0 1,0-1 0,1 1 0,-1 0 0,1 0-1,-1 0 1,0 0 0,1 0 0,-1 0-1,0 0 1,1 0 0,-1 0 0,0 0 0,1 0-1,-1 0 1,1 0 0,-1 1 0,0-1 0,1 0-1,-1 0 1,1 1 0,-1-1 0,0 0 0,1 1-1,-1-1 1,1 0 0,-1 2 0,-32 20-86,-19 45 45,48-61-4,1-1 1,0 1-1,0 0 0,0 1 0,1-1 0,-1 0 0,2 1 1,-1-1-1,1 1 0,-1 9 0,2-16-16,0 1 0,0-1-1,1 1 1,-1-1 0,0 1 0,1-1-1,-1 1 1,0-1 0,1 1 0,-1-1-1,1 0 1,-1 1 0,0-1 0,1 0-1,-1 1 1,1-1 0,-1 0 0,1 1-1,-1-1 1,1 0 0,0 0 0,-1 0-1,1 0 1,-1 0 0,1 1 0,-1-1-1,1 0 1,-1 0 0,1 0 0,0 0-1,-1-1 1,1 1 0,-1 0 0,1 0-1,-1 0 1,1 0 0,-1 0 0,1-1-1,0 1 1,26-9 189,0-7-163,-2-1-1,0-1 1,0-2-1,-2 0 1,-1-1-1,0-2 1,-2 0-1,0-1 1,-2-1-1,16-27 1,-31 47-19,0 0 0,0 1 1,-1-1-1,0 0 1,0 0-1,0-1 1,0 1-1,-1 0 1,1-8-1,-3 13-4,-1 1-1,1-1 0,0 1 1,-1 0-1,1 0 0,-1 0 1,1 0-1,0 0 0,0 0 1,0 0-1,-1 0 0,1 1 1,0-1-1,0 0 0,0 2 1,-15 23-1,1 1 0,-17 44 0,27-60 26,1 0 0,1 0 0,0 1 0,0-1 0,1 1 0,1 0 0,0-1 0,0 1 0,3 21 0,-1-31-30,-1 0 1,1 0 0,0 0 0,0-1 0,1 1 0,-1 0 0,0 0-1,0-1 1,1 1 0,-1-1 0,1 1 0,0-1 0,-1 0 0,1 0-1,0 1 1,0-1 0,-1 0 0,1-1 0,0 1 0,0 0 0,0 0 0,0-1-1,0 1 1,0-1 0,1 0 0,-1 0 0,0 0 0,0 0 0,0 0-1,4-1 1,3 1 5,-1 0-1,1-1 1,-1-1-1,1 0 1,-1 0 0,12-4-1,-14 3-31,0 0 1,-1 0-1,1 0 0,-1 0 1,0-1-1,0 0 0,0 0 0,-1 0 1,1-1-1,-1 1 0,0-1 1,0 0-1,-1-1 0,1 1 0,-1 0 1,0-1-1,-1 0 0,1 0 1,-1 0-1,0 0 0,-1 0 1,0 0-1,0 0 0,0 0 0,0-13 1,-1 19 27,0-1 0,-1 1 0,1-1 0,0 1 1,-1-1-1,1 1 0,0-1 0,-1 1 0,1 0 0,0-1 1,-1 1-1,1 0 0,-1-1 0,1 1 0,0 0 0,-1-1 1,1 1-1,-1 0 0,1 0 0,-1-1 0,1 1 1,-1 0-1,1 0 0,-1 0 0,0 0 0,1 0 0,-1 0 1,1 0-1,-1 0 0,1 0 0,-1 0 0,1 0 0,-1 0 1,1 0-1,-1 0 0,1 0 0,-1 1 0,1-1 1,-1 0-1,1 0 0,-1 1 0,1-1 0,-1 0 0,1 1 1,-1-1-1,1 0 0,0 1 0,-1-1 0,1 1 0,-1 0 1,-24 18 6,19-11-6,0 1 1,0-1-1,1 1 0,0 0 1,1 1-1,0-1 0,0 1 1,1 0-1,0 0 0,1 0 1,-3 20-1,6-28-10,-1-1-1,1 1 0,-1 0 1,1 0-1,0-1 1,0 1-1,0-1 1,0 1-1,0-1 0,0 1 1,0-1-1,0 1 1,1-1-1,-1 0 1,1 0-1,-1 0 0,1 0 1,-1 0-1,1 0 1,-1 0-1,1 0 1,0 0-1,-1-1 0,1 1 1,0-1-1,0 1 1,0-1-1,-1 0 1,1 0-1,0 0 0,3 0 1,73 2-755,-59-3 297,17 3-352,-24-1 692,0-1 1,0 1-1,0-2 1,21-3-1,-31 3 270,-1 0 1,1 0-1,-1 0 1,0-1-1,1 1 1,-1 0-1,0-1 1,0 1-1,0-1 1,0 1-1,0-1 1,0 1-1,-1-1 1,1 0-1,0 0 1,-1 1-1,0-1 0,1 0 1,-1 0-1,0 1 1,0-1-1,0 0 1,0 0-1,0-3 1,-5-49 1431,-20-21-1157,11 36-446,62 39-6162,-16 2-400,6-2-6460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3.009"/>
    </inkml:context>
    <inkml:brush xml:id="br0">
      <inkml:brushProperty name="width" value="0.025" units="cm"/>
      <inkml:brushProperty name="height" value="0.025" units="cm"/>
    </inkml:brush>
  </inkml:definitions>
  <inkml:trace contextRef="#ctx0" brushRef="#br0">58 4 13965,'2'-3'5878,"-2"11"-2364,-6 29-1390,-12 53-2157,7-50 165,3 0 0,1 1 0,-2 53 1,9-93-128,0 0 1,0-1-1,0 1 1,0 0 0,0-1-1,0 1 1,0 0 0,0 0-1,0-1 1,0 1-1,1 0 1,-1-1 0,0 1-1,0 0 1,1-1-1,-1 1 1,1-1 0,-1 1-1,0-1 1,1 1 0,-1-1-1,1 1 1,-1-1-1,1 1 1,0-1 0,-1 1-1,1-1 1,-1 0-1,1 1 1,0-1 0,-1 0-1,1 0 1,0 1 0,-1-1-1,1 0 1,0 0-1,0 0 1,-1 0 0,1 0-1,0 0 1,-1 0-1,1 0 1,0 0 0,-1 0-1,1 0 1,0-1 0,0 1-1,-1 0 1,1 0-1,-1-1 1,1 1 0,0-1-1,0 0 1,37-23 272,-20 6-211,-1-1-1,0-1 1,-2 0-1,0-1 1,-1-1-1,-2 0 1,0-1-1,-1 0 1,-2-1-1,13-44 1,-30 96-9,-23 50 0,20-55 50,2 0 0,0 1-1,1 0 1,1 0 0,2 1-1,-5 42 1,10-67-109,0 0 1,0 0-1,0-1 1,0 1-1,0 0 1,1 0-1,-1 0 1,0-1-1,0 1 1,1 0-1,-1 0 1,0 0-1,0-1 1,0 1-1,1 0 1,-1 0-1,0 0 1,1 0-1,-1 0 1,0 0-1,0 0 1,1 0-1,-1 0 1,0 0-1,1 0 1,-1 0-1,0 0 1,0 0-1,1 0 1,-1 0-1,0 0 1,1 0-1,-1 0 1,0 0-1,0 0 1,1 0-1,-1 0 1,0 1-1,0-1 1,1 0-1,-1 0 1,0 0-1,0 0 1,0 1-1,1-1 1,-1 0-1,0 0 1,0 1-1,0-1 1,0 0-1,1 0 1,-1 1-1,0-1 1,0 0-1,0 0 1,0 1-1,0-1 1,0 0-1,0 0 1,0 1-1,0-1 1,0 0-1,0 1 1,0-1-1,0 0 1,0 1-1,0-1 1,14-23-404,-13 12 342,1 0 0,-2-1-1,1 1 1,-2-1 0,1 1 0,-2 0-1,1-1 1,-2 1 0,1 0-1,-2 0 1,-5-14 0,4 72 484,5-44-402,0-1 0,0 0 0,0 0 1,0 0-1,1 0 0,-1 0 0,1 0 1,-1 0-1,1 0 0,0 0 0,0 0 1,0-1-1,0 1 0,0 0 0,0 0 1,0-1-1,0 1 0,1-1 0,-1 1 1,1-1-1,-1 1 0,1-1 0,2 2 1,0-2 8,0 1 0,0 0 1,0-1-1,0 0 1,1 0-1,-1 0 0,0-1 1,0 1-1,1-1 1,7 0-1,-1-1-1,0-1-1,0 1 1,0-2-1,-1 1 1,1-2-1,-1 1 1,1-1-1,14-9 1,-13 3 7,0 0-1,-1-1 1,15-18 0,-13 14-270,-13 15 218,0 0 0,0 0 0,0 0 0,0 0 0,0 0 0,0 0 0,0 1 0,0-1 0,0 0 1,0 0-1,1 0 0,-1 0 0,0 0 0,0 0 0,0 0 0,0 0 0,0 0 0,0 0 0,0 0 0,0 0 0,0 0 0,0 0 0,0 0 0,1 0 0,-1 0 0,0 0 0,0 0 0,0 0 0,0 0 0,0-1 0,0 1 0,0 0 0,0 0 0,0 0 0,0 0 0,0 0 0,0 0 0,0 0 1,1 0-1,-19 44 122,12-32 94,1 0 0,1 0 0,0 0 0,0 1 0,1-1 0,1 1 0,-2 15 0,4-27-210,1-1 0,-1 1 0,0-1 0,1 1 0,-1-1 0,0 1 1,1-1-1,-1 0 0,1 1 0,-1-1 0,1 1 0,-1-1 0,0 0 0,1 1 0,0-1 0,-1 0 0,1 0 0,-1 1 0,1-1 0,-1 0 0,1 0 0,-1 0 0,1 0 1,0 0-1,-1 0 0,1 0 0,-1 0 0,1 0 0,-1 0 0,1 0 0,0 0 0,-1 0 0,1 0 0,-1-1 0,1 1 0,-1 0 0,1 0 0,0-1 0,24-8-2124,-21 5 1022,-1 1 1,1-1 0,-1 0-1,0 0 1,0 0-1,0 0 1,2-7 0,6-13-7579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3.353"/>
    </inkml:context>
    <inkml:brush xml:id="br0">
      <inkml:brushProperty name="width" value="0.025" units="cm"/>
      <inkml:brushProperty name="height" value="0.025" units="cm"/>
    </inkml:brush>
  </inkml:definitions>
  <inkml:trace contextRef="#ctx0" brushRef="#br0">0 0 12684,'0'0'8360,"51"49"-13069,-33-41 449,6 0-1153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3.727"/>
    </inkml:context>
    <inkml:brush xml:id="br0">
      <inkml:brushProperty name="width" value="0.025" units="cm"/>
      <inkml:brushProperty name="height" value="0.025" units="cm"/>
    </inkml:brush>
  </inkml:definitions>
  <inkml:trace contextRef="#ctx0" brushRef="#br0">106 1 7079,'0'0'12198,"-8"6"-10036,-7 4-1421,-34 22 1717,46-29-2334,0-1 0,-1 1 1,1-1-1,0 1 0,0 0 0,1 0 0,-1 0 0,1 1 0,-1-1 0,-1 5 0,4-7-175,0-1 1,-1 1-1,1 0 0,0 0 0,0 0 1,0 0-1,1 0 0,-1 0 0,0 0 0,0 0 1,0-1-1,1 1 0,-1 0 0,0 0 0,1 0 1,-1 0-1,1-1 0,-1 1 0,1 0 0,-1 0 1,1-1-1,-1 1 0,1-1 0,0 1 0,-1 0 1,1-1-1,0 1 0,0-1 0,0 1 0,-1-1 1,1 0-1,0 1 0,0-1 0,0 0 1,0 0-1,0 1 0,-1-1 0,3 0 0,42 5-2464,-37-4 2015,-1-1-219,8 1-138,-1 0 1,1 1-1,0 1 1,15 4-1,-29-7 946,1 1-1,-1-1 1,0 1-1,1-1 1,-1 1 0,0 0-1,1 0 1,-1-1-1,0 1 1,0 0 0,0 0-1,0 0 1,0 0-1,0 1 1,0-1 0,0 0-1,0 0 1,0 0-1,-1 1 1,2 2-1,-2-2 229,0 0 0,0 0 0,-1 0 0,1 0 0,-1-1 0,1 1-1,-1 0 1,0 0 0,0 0 0,0 0 0,0-1 0,0 1-1,0 0 1,0-1 0,0 1 0,-1-1 0,1 1 0,-1-1 0,1 0-1,-4 2 1,-7 7 774,0 0 0,-1-1 0,-25 13 0,34-19-1049,-1-1-1,0 1 1,0-1-1,0-1 1,0 1-1,0-1 1,0 1-1,0-1 0,0-1 1,-1 1-1,1-1 1,0 0-1,0 0 1,-10-2-1,14 1-193,0 0-1,0 1 0,0-1 0,0 0 1,1 0-1,-1 0 0,0 0 1,1 0-1,-1 0 0,1 0 0,-1 0 1,1 0-1,-1-1 0,1 1 1,0 0-1,0 0 0,-1 0 0,1 0 1,0-1-1,0 1 0,0 0 1,0 0-1,0 0 0,1-1 0,-1 1 1,1-2-1,8-34-4148,27-32-5318,-12 26 2930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4.074"/>
    </inkml:context>
    <inkml:brush xml:id="br0">
      <inkml:brushProperty name="width" value="0.025" units="cm"/>
      <inkml:brushProperty name="height" value="0.025" units="cm"/>
    </inkml:brush>
  </inkml:definitions>
  <inkml:trace contextRef="#ctx0" brushRef="#br0">84 0 14830,'0'0'6230,"-1"9"-4661,-32 165 3119,21-126-4374,2 1-1,2-1 1,-2 61-1,10-99-295,0 21 22,0-31-34,0 1 0,0 0 0,0-1 1,0 1-1,0 0 0,0-1 0,0 1 0,0 0 1,0-1-1,1 1 0,-1 0 0,0-1 0,0 1 1,1 0-1,-1-1 0,1 1 0,-1-1 0,0 1 1,1-1-1,-1 1 0,1-1 0,-1 1 0,1-1 1,-1 1-1,1-1 0,-1 0 0,1 1 0,0-1 1,-1 0-1,1 0 0,1 1 0,-2-1 6,1-1-1,0 1 0,0 0 1,-1-1-1,1 1 1,-1 0-1,1-1 0,0 1 1,-1-1-1,1 1 1,-1-1-1,1 0 0,-1 1 1,1-1-1,-1 0 0,0 1 1,1-1-1,-1 0 1,0 1-1,1-1 0,-1 0 1,0 1-1,0-1 1,0 0-1,0 0 0,1 1 1,-1-1-1,0 0 0,-1-1 1,2-30-1,-1 25-17,0-15-38,-3-52-51,2 69 102,0 0 1,0 0 0,0 1 0,-1-1 0,0 0 0,0 1 0,0-1 0,0 1-1,-1-1 1,0 1 0,0 0 0,-5-5 0,12 11-392,-1 1 1,1 0-1,0-1 1,-1 0-1,1 0 1,0 0-1,1 0 1,6 2-1,41 7-7871,-28-7 1843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4.809"/>
    </inkml:context>
    <inkml:brush xml:id="br0">
      <inkml:brushProperty name="width" value="0.025" units="cm"/>
      <inkml:brushProperty name="height" value="0.025" units="cm"/>
    </inkml:brush>
  </inkml:definitions>
  <inkml:trace contextRef="#ctx0" brushRef="#br0">110 140 7335,'0'0'18353,"-8"1"-17269,3 0-877,-1 0-1,1 1 1,-1 0-1,1 0 1,0 0 0,0 1-1,0-1 1,0 1-1,1 1 1,-7 4-1,8-6-143,0 1 1,0-1-1,0 1 0,0 0 0,0 0 0,1 1 0,-1-1 0,1 0 0,0 1 0,0 0 0,0-1 0,0 1 0,1 0 0,0 0 0,0 0 0,0 0 0,0 0 0,0 4 0,1-7-55,1 0 0,0-1 1,-1 1-1,1-1 0,0 1 0,-1-1 1,1 1-1,0-1 0,-1 1 0,1-1 1,0 0-1,0 1 0,0-1 0,-1 0 1,1 0-1,0 0 0,0 0 0,0 1 1,0-1-1,0 0 0,-1 0 0,1-1 1,2 1-1,25-1 101,-26 1-96,54-9-528,-45 7 388,-1-1-1,1 2 1,0-1 0,-1 1-1,1 1 1,0 0 0,0 1 0,-1 0-1,14 3 1,-14 7 898,-4-4 934,-1-25-1320,-3-102-321,31 124-379,-18-1 176,1 0-1,-1-1 1,1-1-1,28 0 0,-40-1 112,1 0 0,-1-1 0,0 1 0,0-1 0,0 0 0,0 0 0,0 0 0,-1 0 0,1 0 0,0-1-1,0 0 1,-1 0 0,1 0 0,-1 0 0,0-1 0,0 1 0,0-1 0,0 0 0,0 0 0,0 0 0,-1 0 0,1 0-1,3-8 1,-8 10-5,-7 7-34,-8 10 23,11-7 153,1 0 0,0 0-1,1 0 1,0 1 0,0-1 0,1 1-1,1 0 1,-1 0 0,1 0-1,0 14 1,2-23-101,0 0 0,1-1 0,-1 1 0,0 0-1,1 0 1,-1-1 0,0 1 0,1 0 0,-1-1 0,1 1 0,-1 0-1,1-1 1,0 1 0,-1-1 0,1 1 0,-1-1 0,1 1 0,0-1 0,0 0-1,-1 1 1,1-1 0,0 0 0,-1 1 0,1-1 0,0 0 0,0 0-1,0 0 1,-1 0 0,1 0 0,0 0 0,0 0 0,0 0 0,-1 0 0,1 0-1,0 0 1,0 0 0,0 0 0,-1-1 0,1 1 0,0 0 0,0-1-1,0 0 1,37-15-10,-27 6-268,-1 0 0,0-2 0,-1 1 0,0-1 0,-1 0 0,0-1 0,9-21 0,8-10 119,-36 120 1405,11-76-1247,-1 1 0,1 0 0,0-1 0,0 1 0,0 0 0,0-1 0,0 1 0,0 0 0,0 0 0,0-1 0,0 1 0,0 0 0,0-1-1,0 1 1,0 0 0,0-1 0,1 1 0,-1 0 0,0-1 0,0 1 0,1 0 0,-1-1 0,1 1 0,-1-1 0,0 1 0,1-1 0,-1 1 0,1-1 0,-1 1-1,1-1 1,0 1 0,0 0 0,1-1-1,-1 0-1,1 0 1,0 0-1,-1 0 1,1 0-1,0-1 1,-1 1-1,1 0 1,-1-1-1,1 1 1,-1-1-1,1 0 1,2-1-1,3-1-64,0-1-1,-1-1 0,1 1 0,-1-1 0,9-9 0,-10 8 47,-1 0 1,1 0-1,-1 0 1,-1 0-1,1-1 0,-1 0 1,0 1-1,-1-1 1,1 0-1,-2-1 1,1 1-1,-1 0 0,1-11 1,-2 18 11,0-1 0,0 1 0,0 0 0,0 0 0,0-1 0,0 1 0,-1 0 0,1 0 0,0 0 1,0-1-1,0 1 0,0 0 0,-1 0 0,1 0 0,0-1 0,0 1 0,0 0 0,-1 0 0,1 0 0,0 0 0,0 0 0,-1-1 0,1 1 1,0 0-1,0 0 0,-1 0 0,1 0 0,0 0 0,0 0 0,-1 0 0,1 0 0,0 0 0,-1 0 0,1 0 0,0 0 0,0 0 0,-1 0 1,1 0-1,0 0 0,0 1 0,-1-1 0,1 0 0,0 0 0,0 0 0,0 0 0,-1 0 0,1 1 0,0-1 0,0 0 0,0 0 1,-1 0-1,1 1 0,0-1 0,0 0 0,0 0 0,0 0 0,-1 1 0,-11 9-52,5-3 17,1 1 0,0 1-1,0-1 1,0 1 0,1 0 0,1 0 0,0 0-1,0 0 1,-4 14 0,0 15-2625,5-1-3525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5.451"/>
    </inkml:context>
    <inkml:brush xml:id="br0">
      <inkml:brushProperty name="width" value="0.025" units="cm"/>
      <inkml:brushProperty name="height" value="0.025" units="cm"/>
    </inkml:brush>
  </inkml:definitions>
  <inkml:trace contextRef="#ctx0" brushRef="#br0">19 162 11082,'-2'1'505,"1"0"0,-1 1-1,1-1 1,0 1 0,-1-1 0,1 1-1,0-1 1,0 1 0,0 0-1,0-1 1,0 1 0,0 0-1,1 0 1,-1 0 0,1-1-1,-1 1 1,1 0 0,0 2-1,0-3-306,0 0 1,1-1-1,0 1 0,-1 0 0,1-1 0,-1 1 0,1-1 0,0 1 1,-1-1-1,1 1 0,0-1 0,0 1 0,-1-1 0,1 0 1,0 1-1,0-1 0,0 0 0,-1 0 0,1 0 0,0 0 0,0 1 1,0-1-1,0 0 0,-1-1 0,1 1 0,0 0 0,1 0 1,7-1 173,1 0 1,-1-1-1,0 0 1,0-1-1,0 0 1,10-5-1,0-1-267,-1-2 0,-1 0 0,31-26-1,-41 32-87,-1-1-1,1-1 0,-1 1 0,0-1 1,-1 0-1,0-1 0,0 1 0,-1-1 1,0 0-1,0 0 0,4-14 0,-7 22-11,-1-1-1,0 1 0,0-1 1,0 1-1,1-1 0,-1 1 1,0-1-1,0 1 0,0-1 1,0 0-1,0 1 0,0-1 1,0 1-1,0-1 0,0 1 1,0-1-1,-1 1 0,1-1 1,0 1-1,0-1 0,0 0 1,-1 1-1,1 0 1,0-1-1,0 1 0,-1-1 1,1 1-1,0-1 0,-1 1 1,1 0-1,-1-1 0,1 1 1,-1-1-1,-19 4 290,-21 19 124,34-17-347,0 1 1,1 0-1,-1 0 1,1 1-1,0 0 1,1 0-1,-1 1 0,2-1 1,-1 1-1,1 0 1,0 0-1,0 1 1,1-1-1,1 1 1,-1 0-1,1-1 1,-1 11-1,3-18-64,0 0 0,1 1 0,-1-1-1,0 0 1,0 1 0,1-1 0,-1 0 0,1 0-1,-1 1 1,1-1 0,-1 0 0,1 0 0,0 0 0,0 0-1,-1 0 1,1 0 0,0 0 0,0 0 0,0 0-1,0 0 1,0-1 0,2 2 0,33 10 154,-24-11-237,0-1-1,0 1 1,0-2 0,15-2-1,-22 2-203,0 0-1,-1 0 1,1-1-1,-1 1 1,1-1-1,-1 0 0,0-1 1,0 1-1,0-1 1,0 1-1,0-1 1,-1 0-1,6-6 1,-7 7-496,0-1 0,-1 1 0,1-1-1,0 0 1,-1 1 0,1-1 0,-1 0 0,0 0 0,0 0 0,0 0 0,-1 0 0,1 0 0,0-5 0,-1-17-12464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5.809"/>
    </inkml:context>
    <inkml:brush xml:id="br0">
      <inkml:brushProperty name="width" value="0.025" units="cm"/>
      <inkml:brushProperty name="height" value="0.025" units="cm"/>
    </inkml:brush>
  </inkml:definitions>
  <inkml:trace contextRef="#ctx0" brushRef="#br0">0 1 19346,'0'0'8136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6.809"/>
    </inkml:context>
    <inkml:brush xml:id="br0">
      <inkml:brushProperty name="width" value="0.025" units="cm"/>
      <inkml:brushProperty name="height" value="0.025" units="cm"/>
    </inkml:brush>
  </inkml:definitions>
  <inkml:trace contextRef="#ctx0" brushRef="#br0">0 150 12075,'4'-8'2451,"4"-6"-963,0 0 0,1 0-1,21-23 1,-25 30-1100,1 1-1,0 0 0,0 1 1,0-1-1,1 1 0,0 1 1,0-1-1,0 1 0,1 0 1,13-5-1,-21 9-373,0 0 0,1 0 0,-1 0 0,0-1 0,1 1-1,-1 0 1,0 0 0,1 0 0,-1 0 0,1 0 0,-1 0 0,0 0 0,1 0 0,-1 0 0,0 0-1,1 0 1,-1 0 0,0 0 0,1 0 0,-1 1 0,0-1 0,1 0 0,-1 0 0,0 0 0,1 0-1,-1 1 1,0-1 0,1 0 0,-1 0 0,0 1 0,0-1 0,1 0 0,-1 1 0,0-1 0,0 0-1,0 0 1,1 1 0,-1-1 0,0 1 0,-3 18 267,-15 19-55,18-38-221,-22 38 113,15-28-54,0 0 1,1 0-1,0 0 1,1 1-1,0 0 1,1 0-1,0 0 1,0 1-1,1-1 0,1 1 1,-1 14-1,3-25-57,1 0-1,-1 0 1,1 0-1,0 0 1,0 0-1,-1 0 1,1 0-1,0 0 1,0 0-1,0 0 1,0 0-1,0-1 0,0 1 1,0 0-1,0-1 1,1 1-1,-1-1 1,0 1-1,0-1 1,0 0-1,1 0 1,-1 1-1,0-1 1,0 0-1,1 0 1,-1 0-1,0 0 1,1 0-1,-1 0 1,0-1-1,0 1 1,0 0-1,3-2 0,47-9 164,-34 3-214,0 0 0,-1-2 0,0 1 0,23-20-1,-32 24 14,0 0 0,-1-1 0,0 0 0,0 0 0,-1 0 0,0 0 0,0-1 0,0 0 0,-1 0 0,0-1 0,0 1-1,4-14 1,-8 21 33,0 0-1,0 0 0,0-1 0,1 1 0,-1 0 0,0 0 0,0 0 1,0-1-1,0 1 0,0 0 0,0 0 0,0-1 0,0 1 1,0 0-1,0 0 0,0 0 0,0-1 0,0 1 0,0 0 1,0 0-1,0-1 0,0 1 0,0 0 0,0 0 0,0-1 1,0 1-1,0 0 0,0 0 0,-1 0 0,1-1 0,0 1 0,0 0 1,0 0-1,0 0 0,0 0 0,-1-1 0,1 1 0,0 0 1,0 0-1,0 0 0,-1 0 0,1 0 0,0 0 0,0-1 1,0 1-1,-1 0 0,1 0 0,0 0 0,-14 8 47,-10 17 77,20-18-47,0 0-1,0 0 1,1 0 0,0 1-1,1-1 1,-1 1-1,1 0 1,1 0 0,0 0-1,-1 11 1,2-18-55,1 0 0,-1 0 0,0 0 0,1 0 0,-1 0 0,1 0 0,-1 0 1,1 0-1,-1 0 0,1 0 0,0-1 0,-1 1 0,1 0 0,0 0 0,0-1 0,-1 1 0,1-1 0,0 1 0,0 0 0,0-1 0,0 1 0,0-1 0,0 0 1,0 1-1,0-1 0,0 0 0,0 0 0,0 0 0,0 1 0,0-1 0,0 0 0,0 0 0,0-1 0,0 1 0,0 0 0,0 0 0,0 0 0,2-1 0,46-12 493,-33 6-495,-1-1 0,0 0 1,0-2-1,-1 1 1,0-2-1,-1 0 0,0 0 1,-1-2-1,0 1 0,-1-1 1,-1-1-1,15-23 0,-30 47-65,2 1 0,-1-1-1,2 1 1,-1 0 0,1 0-1,1 0 1,0 0 0,1 0 0,1 22-1,-1-31-46,1-1-1,-1 0 0,0 1 1,1-1-1,-1 0 1,1 0-1,-1 1 0,1-1 1,0 0-1,-1 0 0,1 0 1,0 0-1,0 0 1,0 0-1,0 0 0,0 0 1,0 0-1,0 0 1,0 0-1,2 0 0,28 4-7070,-3-5-3771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7.875"/>
    </inkml:context>
    <inkml:brush xml:id="br0">
      <inkml:brushProperty name="width" value="0.025" units="cm"/>
      <inkml:brushProperty name="height" value="0.025" units="cm"/>
    </inkml:brush>
  </inkml:definitions>
  <inkml:trace contextRef="#ctx0" brushRef="#br0">24 19 7783,'0'0'15065,"-3"11"-14141,1-5-795,-2 2 49,1 0 0,0 1-1,1 0 1,0-1-1,0 1 1,1 0 0,0 0-1,1 0 1,1 17 0,0-24-150,-1-1 0,1 0 1,0 0-1,0 1 1,0-1-1,0 0 1,0 0-1,0 0 1,0 0-1,0 0 0,0 0 1,0-1-1,1 1 1,-1 0-1,0-1 1,1 1-1,-1 0 0,0-1 1,1 0-1,-1 1 1,1-1-1,-1 0 1,1 0-1,-1 0 0,1 0 1,-1 0-1,0 0 1,1 0-1,-1 0 1,1 0-1,-1-1 0,1 1 1,2-2-1,2 1 125,1-1 0,0 0 0,-1 0 0,1-1 0,11-6 0,-12 5-97,-1 0 0,1 1 0,-1-2 0,0 1 0,0-1 0,0 1 0,0-1-1,-1-1 1,0 1 0,0 0 0,0-1 0,-1 0 0,0 0 0,0 0 0,0-1 0,-1 1 0,0 0 0,0-1 0,-1 0 0,1-7 0,-5 7 102,-4 14-145,-4 12-62,10-15 53,0-1-1,0 0 0,0 1 1,0-1-1,1 0 0,0 1 1,-1-1-1,1 1 0,1-1 1,-1 1-1,0-1 0,1 0 1,1 6-1,-1-7 9,0-1 1,0 1-1,1 0 0,-1-1 0,0 1 1,1-1-1,-1 0 0,1 0 0,-1 1 0,1-1 1,0 0-1,-1 0 0,1 0 0,0-1 0,0 1 1,0 0-1,0-1 0,0 1 0,0-1 1,0 1-1,0-1 0,0 0 0,0 0 0,2 0 1,9 0 34,-1-1 1,0 0-1,1 0 1,-1-2-1,0 1 1,0-1-1,12-5 1,-18 5-61,0 1 1,0-1 0,0 0 0,0 0 0,0 0 0,-1-1-1,1 0 1,-1 0 0,0-1 0,0 1 0,-1-1 0,1 0-1,-1 0 1,6-10 0,-9 14 10,-1 1-1,0-1 0,1 0 1,-1 1-1,1-1 0,-1 0 1,0 0-1,1 1 0,-1-1 1,0 0-1,0 0 0,1 1 1,-1-1-1,0 0 0,0 0 1,0 0-1,0 1 1,0-1-1,0 0 0,0 0 1,-1 0-1,1 1 0,0-1 1,0 0-1,0 0 0,-1 1 1,0-2-1,0 1-1,0 1-1,0 0 0,0 0 1,0-1-1,0 1 1,0 0-1,0 0 0,0 0 1,0 0-1,0 0 1,0 0-1,0 1 0,0-1 1,0 0-1,0 0 1,0 1-1,-1 0 0,-42 22-67,2 17 159,39-37-45,1 0 1,-1 0-1,1 0 1,-1 0-1,1 0 1,0 0 0,0 1-1,1-1 1,-1 1-1,1 0 1,-1-1 0,0 7-1,6-9-30,0 0-1,-1-1 0,1 1 1,0-1-1,0 1 1,0-1-1,0 0 1,5-1-1,-5 1-2,19-1-280,-1 2 0,1 0 0,32 7 0,-47-6 246,-1 1 1,1-1 0,-1 1-1,1 1 1,-1-1 0,0 1-1,0 1 1,-1-1 0,1 1-1,-1 0 1,0 0 0,0 1-1,5 6 1,-11-11 68,0-1-1,0 0 1,0 0-1,1 1 1,-1-1 0,0 0-1,0 0 1,0 0-1,0 0 1,1 1-1,-1-1 1,0 0 0,0 0-1,0 0 1,1 0-1,-1 0 1,0 0 0,0 1-1,1-1 1,-1 0-1,0 0 1,0 0 0,0 0-1,1 0 1,-1 0-1,0 0 1,0 0 0,1 0-1,-1 0 1,0 0-1,0 0 1,1 0-1,-1 0 1,0-1 0,0 1-1,1 0 1,-1 0-1,0 0 1,0 0 0,0 0-1,1 0 1,-1-1-1,0 1 1,0 0 0,0 0-1,1-1 1,6-15 725,-1-19-576,-6 27-190,0 0 0,0 0 0,-1 0 0,1 0 1,-2 0-1,1 0 0,-1 0 0,0 1 0,-1-1 0,0 1 0,0-1 1,-1 1-1,0 0 0,0 0 0,0 1 0,-7-8 0,62 21-17000,-29-4 8573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9.199"/>
    </inkml:context>
    <inkml:brush xml:id="br0">
      <inkml:brushProperty name="width" value="0.05" units="cm"/>
      <inkml:brushProperty name="height" value="0.05" units="cm"/>
    </inkml:brush>
  </inkml:definitions>
  <inkml:trace contextRef="#ctx0" brushRef="#br0">79 1 16988,'0'7'252,"0"0"1,0 0 0,0 0-1,-1 0 1,0 0 0,-1 0-1,1-1 1,-1 1 0,-1 0-1,1-1 1,-5 9 0,-5 17 848,2 3-696,2 0 0,-7 71 0,8 74-194,0-3-163,7-175-50,0 1 0,-1-1-1,1 0 1,0 1-1,0-1 1,1 1-1,-1-1 1,1 4-1,-1-6 2,0 0 0,1 1 0,-1-1 0,0 0 0,0 0 0,0 0 0,0 0 0,0 0 0,0 0-1,1 0 1,-1 0 0,0 0 0,0 0 0,0 0 0,0 0 0,0 0 0,1 0 0,-1 0 0,0 0-1,0 0 1,0 0 0,0 0 0,0 0 0,1 0 0,-1 0 0,0 0 0,0 0 0,0 0-1,0 0 1,0 0 0,0 0 0,1 0 0,-1 0 0,0 0 0,0 0 0,0-1 0,0 1 0,0 0-1,0 0 1,0 0 0,1 0 0,-1 0 0,10-14-71,0-4-42,-1 0-1,0-1 1,10-35 0,10-64-238,2-6 42,-31 124 313,0 0-1,0 0 0,-1 0 1,1 0-1,1 0 0,-1 0 1,0 0-1,0 0 0,0 0 1,0 0-1,0-1 0,0 1 1,0 0-1,0 0 0,0 0 1,0 0-1,0 0 0,0 0 1,0 0-1,0 0 1,0 0-1,0 0 0,0 0 1,0 0-1,0 0 0,0-1 1,0 1-1,0 0 0,1 0 1,-1 0-1,0 0 0,0 0 1,0 0-1,0 0 0,0 0 1,0 0-1,0 0 0,0 0 1,0 0-1,0 0 0,0 0 1,1 0-1,-1 0 1,0 0-1,0 0 0,0 0 1,0 0-1,0 0 0,0 0 1,0 0-1,0 0 0,0 0 1,0 0-1,0 1 0,1-1 1,-1 0-1,0 0 0,0 0 1,0 0-1,0 0 0,0 0 1,0 0-1,0 0 0,0 0 1,0 0-1,5 10 122,6 24 58,-5-16-92,-1-5-27,0 0-1,1 0 1,1-1 0,0 1-1,1-2 1,0 1 0,0-1-1,2 0 1,-1-1 0,17 14-1,-19-19-45,-1 0-1,1 0 0,0-1 0,0 0 0,0 0 1,0-1-1,1 0 0,0-1 0,-1 1 0,1-1 1,0-1-1,0 0 0,0 0 0,0 0 0,0-1 1,0 0-1,1-1 0,-1 1 0,14-5 1,-16 3-27,0 0 1,0 0-1,-1-1 1,1 0 0,-1 0-1,0 0 1,0-1 0,0 1-1,0-1 1,-1 0-1,1-1 1,-1 1 0,0-1-1,0 0 1,-1 0 0,0 0-1,0 0 1,0-1-1,0 1 1,-1-1 0,0 0-1,0 0 1,0 0 0,-1 0-1,0 0 1,0 0-1,0 0 1,-1 0 0,0 0-1,0-1 1,-1 1 0,-1-8-1,1 12 13,1 0-1,-1 1 1,1-1-1,-1 0 1,1 1-1,-1-1 1,0 0-1,0 1 0,0-1 1,0 1-1,0-1 1,0 1-1,0 0 1,-1 0-1,1-1 1,0 1-1,-1 0 1,1 0-1,-1 0 1,1 0-1,-1 0 1,0 1-1,1-1 1,-1 0-1,-2 0 1,3 1 11,-1 0 0,1 0 1,-1 0-1,1 0 0,-1 0 0,1 1 1,-1-1-1,1 0 0,-1 1 1,1-1-1,-1 1 0,1-1 1,0 1-1,-1 0 0,1 0 0,0-1 1,-1 1-1,1 0 0,0 0 1,0 0-1,0 0 0,0 1 0,0-1 1,0 0-1,0 0 0,0 1 1,1-1-1,-1 0 0,-1 3 1,1-1 11,-1-1 0,1 1-1,0 0 1,0 0 0,0 0 0,0 0 0,0 0 0,1 0 0,-1 0 0,1 0 0,0 0 0,0 0 0,0 1 0,0-1 0,1 0 0,-1 0 0,1 0 0,0 0 0,0 0 0,0 0 0,0 0 0,0-1 0,1 1 0,-1 0-1,1-1 1,0 1 0,0-1 0,0 1 0,0-1 0,0 0 0,0 0 0,1 0 0,-1 0 0,1 0 0,-1 0 0,5 2 0,4 1-9,0-1 0,1 0 0,-1 0 0,1-1 0,-1 0 0,1-1 0,0-1 0,15 1 0,30-3-183,-1-3 0,0-2 0,58-15 0,-109 20 153,2 0-12,1-1 0,0 0 0,0 1 0,0 1 0,8-1 0,-15 1 34,-1 0 0,0 0 0,1 0 0,-1 1 0,0-1 0,1 0 0,-1 0 0,0 0 0,1 0 0,-1 1 0,0-1-1,0 0 1,1 0 0,-1 1 0,0-1 0,0 0 0,1 0 0,-1 1 0,0-1 0,0 0 0,0 1 0,1-1 0,-1 0 0,0 1 0,0-1-1,0 0 1,0 1 0,0-1 0,0 0 0,0 1 0,0-1 0,0 0 0,0 1 0,0-1 0,0 1 0,0-1 0,0 0 0,0 1 0,0-1-1,0 0 1,0 1 0,-1 0 0,-6 15 284,7-14-246,-2 2 40,-2 3 53,1 0 1,0 0-1,0 1 0,-1 8 0,3-15-120,1 0 0,0 0 1,-1 1-1,1-1 1,0 0-1,0 0 1,0 1-1,0-1 0,0 0 1,0 0-1,1 1 1,-1-1-1,0 0 0,0 0 1,1 0-1,-1 1 1,1-1-1,-1 0 1,1 0-1,0 0 0,-1 0 1,1 0-1,0 0 1,0 0-1,0 0 0,-1 0 1,1 0-1,0-1 1,0 1-1,0 0 0,1-1 1,-1 1-1,0 0 1,1-1-1,3 2-14,1-1 1,-1-1-1,1 1 0,-1-1 1,0 0-1,1 0 0,-1 0 0,1-1 1,-1 0-1,0 0 0,6-2 0,8-3-221,32-14-1,-31 9 13,-1 0-1,1 0 1,-2-2-1,20-17 1,59-65-1559,-97 95 1767,0 0 0,0 0 0,0 0 1,0 0-1,0 0 0,-1 0 0,1 0 0,0 0 0,0 0 1,0 0-1,0 0 0,0 0 0,0 0 0,0 0 0,0 0 1,0 0-1,0 0 0,0-1 0,0 1 0,0 0 0,0 0 1,-11 10 189,3 0 18,1 0 0,0 1 0,0 0-1,1 0 1,1 0 0,-1 1 0,2 0-1,-5 17 1,9-28-182,-1 1 0,1 0 0,0 0 0,0-1 0,0 1 0,0 0 0,0 0 0,0 0 0,0-1 0,0 1 0,1 0 0,-1 0 0,1-1 0,-1 1 0,1 0 0,0-1 0,0 1 1,0-1-1,0 1 0,0-1 0,0 1 0,0-1 0,2 3 0,0-2-24,0-1 0,0 1 0,0 0 0,0-1 0,0 0 0,0 0 0,0 0 0,1 0 0,-1 0 1,0-1-1,7 1 0,5-1-141,-1 0-1,1-1 1,0-1 0,22-5 0,48-19-774,-59 17 132,53-11-1,-78 19 779,0 1-1,0 0 1,-1 0-1,1 0 1,0 0-1,0 0 1,-1 0-1,1 0 0,0 0 1,0 1-1,-1-1 1,1 0-1,0 0 1,-1 1-1,1-1 0,0 0 1,-1 1-1,1-1 1,0 1-1,-1-1 1,1 1-1,-1-1 1,1 1-1,-1-1 0,1 1 1,-1-1-1,1 1 1,-1 0-1,0-1 1,1 1-1,-1 0 1,0-1-1,1 1 0,-1 0 1,0-1-1,0 1 1,0 0-1,0 0 1,0-1-1,0 1 1,0 0-1,0 0 0,0-1 1,0 2-1,0 5 144,-1 1 0,0-1 0,-3 12 0,2-10-24,1-4-94,0 0 0,0 1-1,1-1 1,0 0 0,0 0 0,0 1 0,1 6 0,0-10-24,-1 0 0,1 0 0,0 0 0,0 0 1,0-1-1,-1 1 0,2 0 0,-1 0 0,0-1 0,0 1 0,0-1 1,1 1-1,-1-1 0,1 1 0,-1-1 0,1 0 0,0 0 0,0 0 1,-1 0-1,1 0 0,3 1 0,23 7-79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8.252"/>
    </inkml:context>
    <inkml:brush xml:id="br0">
      <inkml:brushProperty name="width" value="0.025" units="cm"/>
      <inkml:brushProperty name="height" value="0.025" units="cm"/>
    </inkml:brush>
  </inkml:definitions>
  <inkml:trace contextRef="#ctx0" brushRef="#br0">111 9 12940,'0'0'10202,"-9"-2"-8531,5 1-1532,-53-4 1686,55 5-1788,1 0 0,-1-1 0,1 1 0,-1 1 0,1-1 1,-1 0-1,1 0 0,-1 0 0,1 1 0,-1-1 0,1 1 0,-1-1 0,1 1 0,0 0 0,-1-1 0,1 1 0,0 0 1,-1 0-1,1 0 0,0 0 0,0 0 0,0 0 0,0 0 0,0 1 0,0-1 0,0 0 0,0 0 0,1 1 0,-1-1 0,0 1 1,1-1-1,-1 1 0,1-1 0,0 1 0,-1 2 0,1-3-60,1 0 0,-1 0 0,1 0 0,-1 0 0,1 0 0,-1-1 0,1 1 0,0 0 0,-1 0 0,1-1 0,0 1 0,0 0 0,0-1 0,-1 1 0,1-1 0,0 1 0,0-1 0,0 1 0,0-1 0,0 1 0,0-1 0,0 0 0,0 0 0,1 1 0,33 6-774,-28-6 551,124 16-2273,-130-17 2546,0 0 1,0 0 0,0 1-1,0-1 1,0 0 0,0 1-1,0-1 1,0 1 0,0-1-1,0 1 1,0-1 0,0 1-1,0-1 1,-1 1 0,1 0-1,0 0 1,0 0 0,-1-1-1,1 1 1,0 0 0,-1 0-1,1 0 1,-1 0 0,1 0-1,-1 0 1,0 0 0,1 0-1,-1 0 1,0 0 0,0 0-1,0 0 1,0 0 0,0 0-1,0 0 1,0 0-1,0 1 1,0-1 0,0 0-1,0 0 1,-1 0 0,1 0-1,0 0 1,-1 0 0,1 0-1,-1 0 1,1 0 0,-1-1-1,0 1 1,1 0 0,-1 0-1,-1 1 1,-3 5 401,-1 0 0,0 0-1,0 0 1,-11 9 0,12-12-211,-38 28 1090,40-30-1258,1-1-1,-1 1 1,0 0 0,0-1-1,0 0 1,-1 0-1,1 0 1,0 0 0,0 0-1,0 0 1,-1-1-1,1 0 1,-4 0 0,6 0-75,1 0 1,-1-1 0,1 1-1,-1-1 1,1 1 0,-1-1 0,1 1-1,-1-1 1,1 1 0,0-1 0,-1 0-1,1 1 1,0-1 0,-1 1 0,1-1-1,0 0 1,0 1 0,0-1 0,-1 0-1,1 1 1,0-1 0,0 0 0,0 0-1,0 1 1,0-1 0,0 0 0,1 0-1,2-22-1735,28-48-7120,-19 47 5049,5-12-2756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39.054"/>
    </inkml:context>
    <inkml:brush xml:id="br0">
      <inkml:brushProperty name="width" value="0.025" units="cm"/>
      <inkml:brushProperty name="height" value="0.025" units="cm"/>
    </inkml:brush>
  </inkml:definitions>
  <inkml:trace contextRef="#ctx0" brushRef="#br0">18 81 7271,'0'0'12556,"1"10"-10314,0 36 486,-10 83-1,0 18-1728,8-147-994,1 1-1,0-1 1,0 0-1,0 0 1,0 1-1,0-1 1,0 0 0,0 1-1,0-1 1,0 0-1,0 1 1,0-1 0,0 0-1,0 0 1,0 1-1,0-1 1,0 0-1,0 1 1,1-1 0,-1 0-1,0 0 1,0 1-1,0-1 1,0 0 0,1 0-1,-1 1 1,0-1-1,0 0 1,0 0 0,1 1-1,-1-1 1,0 0-1,0 0 1,1 0-1,-1 0 1,0 0 0,1 1-1,-1-1 1,0 0-1,0 0 1,1 0 0,-1 0-1,0 0 1,1 0-1,-1 0 1,0 0-1,1 0 1,-1 0 0,0 0-1,0 0 1,1 0-1,-1 0 1,1-1 0,11-12 345,-6-10-717,-1-1 0,-1 1 0,0-35 0,-2 61 380,-1 0 1,0-1 0,1 1-1,0 0 1,0 0-1,0-1 1,0 1 0,0-1-1,0 1 1,0-1 0,1 0-1,-1 0 1,1 0-1,0 0 1,-1-1 0,1 1-1,0-1 1,0 1-1,0-1 1,0 0 0,0 0-1,1-1 1,-1 1-1,0-1 1,0 1 0,5-1-1,0 1 22,-1 0-1,1-1 1,-1 1-1,1-2 1,0 1 0,-1-1-1,1 0 1,-1-1-1,1 1 1,10-5-1,-12 2-17,-1 1 1,0-1-1,0 0 0,0-1 0,-1 1 1,0-1-1,1 0 0,4-8 0,-7 11-12,-1 0-1,1 0 0,-1 0 0,0 0 1,0-1-1,0 1 0,0 0 0,0-1 1,0 1-1,-1-1 0,1 1 1,-1-1-1,0 1 0,1-1 0,-1 1 1,0-1-1,0 1 0,-1-1 0,1 0 1,-1 1-1,1 0 0,-1-1 0,0 1 1,-1-3-1,2 4-8,-1 1 1,1-1-1,-1 1 1,1-1 0,-1 1-1,1-1 1,-1 1-1,0 0 1,1-1-1,-1 1 1,0 0 0,1 0-1,-1-1 1,0 1-1,1 0 1,-1 0-1,0 0 1,1 0 0,-1 0-1,0 0 1,0 0-1,1 0 1,-1 0-1,0 0 1,1 0 0,-1 0-1,0 0 1,1 1-1,-1-1 1,0 0-1,1 1 1,-1-1-1,0 0 1,1 1 0,-1-1-1,1 1 1,-1-1-1,-20 20-116,14-11 162,1 0 1,0 1-1,1-1 0,0 1 1,1 1-1,0-1 0,0 0 0,1 1 1,1 0-1,0 0 0,0 0 1,1 0-1,0 21 0,2-30-33,-1 0-1,0 0 0,1 0 1,0 0-1,-1-1 0,1 1 1,0 0-1,0-1 0,0 1 0,0-1 1,0 1-1,1-1 0,-1 1 1,0-1-1,1 0 0,-1 1 1,0-1-1,1 0 0,0 0 0,-1 0 1,1 0-1,0-1 0,-1 1 1,1 0-1,0-1 0,0 1 1,0-1-1,0 1 0,-1-1 0,1 0 1,0 0-1,0 0 0,0 0 1,0 0-1,2-1 0,2 1-35,-1-1 0,1 0 0,0 0 0,-1 0-1,1-1 1,0 1 0,-1-1 0,0-1 0,1 1 0,6-6-1,-2 1-126,-1-2 0,0 1-1,-1-1 1,0 0 0,0-1-1,-1 0 1,0 0 0,0-1-1,-2 0 1,1 0 0,-1 0-1,-1-1 1,6-23 0,-3 4 103,-3 1 1,0-1-1,-2-1 1,-2-39 0,0 68 60,-1-1 1,1 1-1,-1 0 1,1 0 0,-1 0-1,0 0 1,0-1-1,-1 1 1,1 0 0,0 1-1,-4-6 1,4 8-7,1-1 0,-1 0 0,1 1 0,-1-1 0,0 1 0,0-1 0,1 1 1,-1-1-1,0 1 0,0-1 0,0 1 0,1 0 0,-1 0 0,0-1 0,0 1 0,0 0 1,0 0-1,0 0 0,0 0 0,0 0 0,1 0 0,-1 0 0,0 0 0,0 0 0,0 0 0,0 1 1,0-1-1,0 0 0,1 1 0,-1-1 0,0 0 0,0 1 0,0-1 0,1 1 0,-1-1 1,0 1-1,1 0 0,-1-1 0,0 1 0,1 0 0,-1-1 0,1 1 0,-1 0 0,1 0 1,0-1-1,-1 3 0,-11 12 74,1 1 0,1 0 0,1 1 0,0 0 0,-6 21 0,11-28 39,0 0-1,1 1 1,0-1-1,1 1 1,1-1 0,-1 1-1,2 0 1,-1 0 0,2 0-1,1 18 1,-1-28-112,-1 1 0,1 0 0,-1-1 0,1 1 0,-1-1 0,1 1 0,0-1 0,0 1 0,0-1 0,0 1 0,0-1 0,0 0 0,0 1 0,0-1 0,1 0 0,-1 0 0,0 0 0,1 0 0,-1 0 0,1 0 0,-1-1 0,1 1 0,-1 0 0,1-1 0,-1 1 0,3 0 0,4-1-100,0 1-1,-1-1 0,1 0 1,14-2-1,-17 1-87,0 1 0,0-1 0,0 1 0,0 0 0,0 0 0,-1 0 0,1 1 0,0 0 0,7 2 0,-11-2 216,0-1 1,0 1-1,0 0 0,0 0 0,0 0 1,0 0-1,0 0 0,0 1 1,0-1-1,-1 0 0,1 0 0,0 0 1,-1 1-1,1-1 0,-1 0 1,1 1-1,-1-1 0,0 1 0,0-1 1,0 0-1,1 1 0,-1-1 1,0 1-1,-1 2 0,-7 42 1764,3-20-1538,5-36-11870,0-2-3432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40.044"/>
    </inkml:context>
    <inkml:brush xml:id="br0">
      <inkml:brushProperty name="width" value="0.025" units="cm"/>
      <inkml:brushProperty name="height" value="0.025" units="cm"/>
    </inkml:brush>
  </inkml:definitions>
  <inkml:trace contextRef="#ctx0" brushRef="#br0">35 64 9001,'-3'1'612,"1"1"0,-1 0 1,1 1-1,-1-1 1,1 0-1,0 1 0,0-1 1,0 1-1,0 0 1,0-1-1,1 1 1,-1 0-1,1 0 0,0 0 1,0 1-1,0-1 1,0 0-1,0 0 0,1 0 1,-1 1-1,1-1 1,0 0-1,0 1 1,1 3-1,-1-6-508,1 0 0,0 0 0,0 0 0,-1 0 1,1-1-1,0 1 0,0 0 0,0 0 0,0-1 0,0 1 0,0-1 0,0 1 1,0-1-1,0 1 0,0-1 0,1 1 0,-1-1 0,0 0 0,0 0 0,0 0 0,0 0 1,0 0-1,1 0 0,-1 0 0,0 0 0,0 0 0,0 0 0,0-1 0,2 1 0,1-1 88,-1 1-1,1-1 1,0 0-1,0 0 1,-1-1-1,1 1 1,6-4-1,-4 1-160,-1-1 1,1 1-1,-1-1 0,0 0 0,0 0 0,0-1 1,-1 0-1,0 0 0,0 0 0,-1 0 1,1 0-1,-1-1 0,-1 1 0,1-1 1,-1 0-1,0 0 0,-1 0 0,1 0 0,-1-10 1,-1 17-34,0 0 0,0-1 0,0 1 1,0 0-1,0 0 0,0-1 0,0 1 1,0 0-1,0-1 0,0 1 0,0 0 0,0 0 1,0-1-1,0 1 0,0 0 0,0 0 1,-1-1-1,1 1 0,0 0 0,0 0 1,0-1-1,0 1 0,-1 0 0,1 0 0,0 0 1,0 0-1,-1-1 0,1 1 0,0 0 1,0 0-1,-1 0 0,1 0 0,0 0 1,0 0-1,-1 0 0,1-1 0,0 1 0,0 0 1,-1 0-1,1 0 0,0 0 0,-1 0 1,-15 7-102,-11 13-1,20-12 101,1 1 1,0-1 0,0 1 0,1 0-1,0 1 1,1-1 0,0 1-1,1 0 1,0 0 0,0 0 0,1 0-1,0 0 1,-1 16 0,4-26 5,-1 1 0,0 0 0,0 0 0,0 0 0,1 0 0,-1-1 1,0 1-1,1 0 0,-1-1 0,1 1 0,-1 0 0,0 0 0,1-1 0,0 1 1,-1-1-1,1 1 0,-1-1 0,1 1 0,0-1 0,-1 1 0,1-1 0,0 1 1,0-1-1,-1 0 0,1 1 0,1-1 0,29 1 80,24-17-58,95-60-2876,-130 70 2731,-12 10 685,-15 25 1522,6-27-1996,0 0 1,1-1-1,-1 1 1,0 0 0,0 0-1,1 0 1,-1 0 0,1 0-1,0 0 1,0 0 0,-1 0-1,1 0 1,0 0-1,1 0 1,-1 0 0,1 4-1,0-5-75,1 0 0,-1-1 0,1 1-1,-1 0 1,1-1 0,-1 1-1,1-1 1,-1 1 0,1-1 0,-1 0-1,1 0 1,0 1 0,-1-1 0,1 0-1,-1-1 1,1 1 0,0 0-1,-1 0 1,1-1 0,2 0 0,36-13-138,-35 12 9,1 0-19,-1-1-6,-1 1 0,1 0 0,0 0 0,-1 1 0,1 0 0,0 0 0,0 0 0,0 0 0,0 1 0,0-1-1,0 1 1,7 1 0,-11 4 141,0 1 0,0-1-1,-1 0 1,1 1 0,-1-1-1,-1 1 1,1-1 0,-1 0-1,-1 6 1,0 6 128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43.607"/>
    </inkml:context>
    <inkml:brush xml:id="br0">
      <inkml:brushProperty name="width" value="0.025" units="cm"/>
      <inkml:brushProperty name="height" value="0.025" units="cm"/>
    </inkml:brush>
  </inkml:definitions>
  <inkml:trace contextRef="#ctx0" brushRef="#br0">94 22 8552,'0'0'15898,"-8"6"-15722,0 2-154,0 0 1,1 0-1,-1 0 1,2 1-1,-1 0 0,1 1 1,0-1-1,1 1 1,0 0-1,1 1 1,0-1-1,1 1 0,0-1 1,-2 16-1,5-26-19,-1 1 0,1 0 0,0 0 0,0 0 0,0 0 0,0 0 0,0 0 0,0-1 0,1 1 0,-1 0-1,0 0 1,0 0 0,1 0 0,-1 0 0,0-1 0,1 1 0,-1 0 0,1 0 0,-1-1 0,1 1 0,-1 0 0,1-1 0,-1 1-1,1 0 1,0-1 0,-1 1 0,1-1 0,1 1 0,0 0 15,0 0 0,0-1-1,0 0 1,0 1 0,0-1 0,1 0-1,-1 0 1,0 0 0,0 0 0,0 0-1,3-1 1,4-1 51,0 0-1,-1-1 1,1 0-1,13-7 1,-3-1-34,-1 0-1,0-2 1,31-28 0,-40 33-16,-1-1 1,0 0-1,0 0 1,-1 0 0,-1-1-1,1 1 1,-2-2-1,10-20 1,-15 31-3,0 0 1,-1 0-1,1 0 1,0 0 0,0 1-1,-1-1 1,1 0-1,0 0 1,0 0-1,-1 0 1,1 0-1,0 0 1,0 0-1,-1 0 1,1 0 0,0 0-1,0 0 1,-1 0-1,1 0 1,0 0-1,0 0 1,-1 0-1,1 0 1,0 0-1,0 0 1,-1 0 0,1-1-1,0 1 1,0 0-1,-1 0 1,1 0-1,0 0 1,0 0-1,0-1 1,-1 1-1,1 0 1,0 0-1,0 0 1,0-1 0,0 1-1,-1 0 1,1 0-1,0-1 1,0 1-1,0 0 1,0 0-1,0-1 1,0 1-1,0 0 1,0 0 0,0-1-1,0 1 1,0 0-1,0 0 1,0-1-1,0 1 1,0 0-1,0-1 1,0 1-1,0 0 1,0 0-1,1-1 1,-20 15 126,-28 52 269,44-60-360,-1 1-1,1-1 1,0 1 0,1 0-1,-1 0 1,1 0 0,1 0-1,-1 0 1,0 8 0,2-14-46,0-1 0,1 0 0,-1 1 0,0-1 0,0 1 0,0-1 1,0 1-1,0-1 0,1 1 0,-1-1 0,0 1 0,0-1 0,1 0 1,-1 1-1,0-1 0,1 0 0,-1 1 0,0-1 0,1 0 0,-1 1 1,0-1-1,1 0 0,-1 0 0,1 1 0,-1-1 0,0 0 0,1 0 1,-1 0-1,1 0 0,-1 1 0,1-1 0,0 0 0,23-1 191,23-12 95,31-28-198,-57 28-127,45-19 1,-66 32 30,1 0 0,-1 0 0,0 0 1,0 0-1,0-1 0,1 1 0,-1 0 1,0 0-1,0 0 0,1 0 0,-1 0 1,0 0-1,0 0 0,1 0 0,-1 0 1,0 0-1,0 0 0,1 0 0,-1 1 1,0-1-1,0 0 0,0 0 0,1 0 1,-1 0-1,0 0 0,0 0 0,0 0 1,1 1-1,-1-1 0,0 0 0,0 0 1,0 0-1,0 0 0,1 1 0,-1-1 1,0 0-1,0 0 0,0 0 0,0 1 0,0-1 1,0 0-1,0 0 0,0 1 0,0-1 1,1 0-1,-1 0 0,0 1 0,0-1 1,0 0-1,0 0 0,0 1 0,-1-1 1,1 0-1,0 0 0,0 0 0,0 1 1,0-1-1,0 0 0,0 1 0,-4 11 50,4-12-47,-13 26 120,10-21-102,0-1 0,0 1 1,1 1-1,-1-1 1,1 0-1,1 1 0,-1-1 1,1 1-1,-1 7 1,2-13-7,0 1-1,1-1 1,-1 1 0,1 0 0,-1-1 0,1 1 0,-1-1 0,1 0 0,-1 1-1,1-1 1,-1 1 0,1-1 0,-1 0 0,1 1 0,0-1 0,-1 0 0,1 0-1,0 0 1,-1 1 0,1-1 0,0 0 0,-1 0 0,1 0 0,0 0 0,-1 0-1,1 0 1,0 0 0,-1 0 0,1-1 0,0 1 0,-1 0 0,1 0 0,0 0-1,-1-1 1,1 1 0,0-1 0,28-8 172,13-14-117,-32 17-100,0 0-1,0 0 1,1 1 0,0 0-1,0 1 1,0 0-1,1 1 1,20-4-1,-32 7 33,0 1-1,1-1 0,-1 0 0,0 0 1,1 0-1,-1 1 0,0-1 0,0 0 0,1 0 1,-1 1-1,0-1 0,0 0 0,1 0 1,-1 1-1,0-1 0,0 0 0,0 1 1,1-1-1,-1 0 0,0 1 0,0-1 0,0 1 1,0-1-1,0 0 0,0 1 0,0-1 1,0 0-1,0 1 0,0-1 0,0 1 1,0-1-1,0 0 0,0 1 0,0-1 0,0 0 1,0 1-1,-1 0 4,1-1-1,0 1 1,0-1 0,0 1-1,0-1 1,0 1 0,0-1-1,0 1 1,0-1 0,0 1-1,0-1 1,0 1 0,0-1-1,0 1 1,0-1 0,0 1 0,0-1-1,1 1 1,-1-1 0,0 0-1,0 1 1,0-1 0,1 1-1,-1-1 1,0 1 0,1-1-1,-1 0 1,0 1 0,1-1-1,-1 0 1,1 1 0,-1-1-1,1 0 1,-1 0 0,0 1 0,1-1-1,-1 0 1,1 0 0,-1 0-1,1 0 1,-1 0 0,1 0-1,-1 1 1,1-1 0,-1 0-1,1 0 1,-1-1 0,1 1-1,-1 0 1,1 0 0,-1 0-1,1 0 1,-1 0 0,1 0 0,-1-1-1,1 1 1,-1 0 0,1 0-1,0-1 1,16-9 36,-15 9-50,-1 0 1,1-1-1,0 1 0,0 0 1,0 0-1,0 0 0,0 1 1,-1-1-1,2 0 1,-1 1-1,0-1 0,2 1 1,-3 4-6,0 0 1,0 0-1,-1 1 1,0-1-1,0 0 1,-1 9-1,-11 16-1165,10-27 906,0 1-1,1 0 1,0 0-1,-1 0 1,1 0 0,0 0-1,0 0 1,1 0 0,-2 6-1,8-19-9793,4-4 2952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44.733"/>
    </inkml:context>
    <inkml:brush xml:id="br0">
      <inkml:brushProperty name="width" value="0.025" units="cm"/>
      <inkml:brushProperty name="height" value="0.025" units="cm"/>
    </inkml:brush>
  </inkml:definitions>
  <inkml:trace contextRef="#ctx0" brushRef="#br0">119 252 8392,'5'-6'1321,"-1"0"0,0 0 0,0 0 0,0-1 0,-1 1 0,0-1 0,0 0 0,3-11 1,-6 17-1128,0 0 0,0 0 0,0 0 0,0 0 0,0-1 0,0 1 0,0 0 0,0 0 0,0 0 1,0 0-1,0 0 0,-1 0 0,1 0 0,-1-1 0,1 1 0,0 0 0,-1 0 0,0 0 0,1 0 1,-1 1-1,0-1 0,1 0 0,-2-1 0,0 1-117,0 0 1,-1 0-1,1 0 0,0 1 1,0-1-1,-1 0 0,1 1 0,0 0 1,0-1-1,-1 1 0,1 0 1,-1 0-1,1 1 0,0-1 1,0 0-1,-3 2 0,-2 0-62,0 1 0,1 0 0,0 1-1,0-1 1,0 1 0,0 0 0,0 1 0,1-1-1,0 1 1,0 1 0,0-1 0,1 0 0,-1 1-1,1 0 1,1 0 0,-1 0 0,1 1 0,0-1-1,0 1 1,1 0 0,-3 11 0,5-18-9,0 1 1,0-1-1,0 1 1,0-1-1,0 1 0,0 0 1,0-1-1,0 1 1,1-1-1,-1 1 1,0 0-1,0-1 0,0 1 1,1-1-1,-1 1 1,0-1-1,0 1 1,1-1-1,-1 1 0,0-1 1,1 1-1,-1-1 1,1 0-1,-1 1 1,1-1-1,-1 1 0,1-1 1,-1 0-1,1 0 1,-1 1-1,2-1 1,23 1 191,25-15 118,-30 5-279,0-2-1,0 0 0,-1-1 0,0-1 0,-1 0 0,-1-2 0,0 0 0,-1-1 0,-1 0 0,0-2 0,-1 1 0,-1-2 0,-1 0 0,-1 0 0,14-31 0,-25 50-20,0-1 0,0 1 0,-1 0 0,1 0 0,0 0 0,0 0 0,0 0 0,0-1 0,0 1 0,0 0 0,0 0 0,0 0 0,0 0 0,-1 0 0,1 0 0,0-1 0,0 1 0,0 0 0,0 0 0,0 0 0,-1 0 0,1 0 0,0 0 0,0 0 0,0 0 0,0 0 0,-1 0 0,1 0 0,0 0 0,0 0 1,0 0-1,0 0 0,0 0 0,-1 0 0,1 0 0,0 0 0,0 0 0,0 0 0,0 0 0,-1 0 0,1 0 0,0 0 0,0 0 0,0 1 0,0-1 0,0 0 0,0 0 0,-1 0 0,1 0 0,0 0 0,0 0 0,0 0 0,0 1 0,0-1 0,0 0 0,0 0 0,0 0 0,0 0 0,0 1 0,-1-1 0,1 0 0,0 0 0,0 0 0,-15 20 49,0 0 0,1 1 0,1 0 0,1 1 0,-14 36 0,24-53-57,-3 5 20,1-1 0,0 1 0,0-1 0,1 1 1,0 0-1,1 1 0,1-1 0,-2 14 0,3-23-92,0 0 0,1-1-1,-1 1 1,0-1 0,0 1-1,1 0 1,-1-1 0,0 1-1,1-1 1,-1 1 0,0-1 0,1 1-1,-1-1 1,1 1 0,-1-1-1,1 1 1,-1-1 0,1 0-1,-1 1 1,1-1 0,0 0-1,-1 1 1,1-1 0,-1 0-1,1 0 1,0 0 0,-1 0-1,1 1 1,0-1 0,-1 0 0,1 0-1,0 0 1,-1 0 0,1 0-1,1-1 1,23-7-8148,-12-7-1077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45.374"/>
    </inkml:context>
    <inkml:brush xml:id="br0">
      <inkml:brushProperty name="width" value="0.025" units="cm"/>
      <inkml:brushProperty name="height" value="0.025" units="cm"/>
    </inkml:brush>
  </inkml:definitions>
  <inkml:trace contextRef="#ctx0" brushRef="#br0">29 74 12940,'0'0'10250,"9"1"-8302,-2-1-1743,1 1 0,-1-1-1,0-1 1,0 0 0,0 0-1,12-3 1,-17 3-189,1 1 0,-1-1 0,0 0 1,0 0-1,0 0 0,0 0 0,1 0 0,-1-1 0,-1 1 0,1 0 1,0-1-1,0 0 0,0 1 0,-1-1 0,1 0 0,-1 0 0,0 0 0,1 0 1,-1 0-1,0 0 0,0 0 0,0 0 0,0-1 0,-1 1 0,1 0 1,-1-1-1,1 1 0,-1-5 0,0 6-6,0 0 0,0 1 0,-1-1 1,1 0-1,0 0 0,-1 0 0,1 1 0,-1-1 0,1 0 1,-1 1-1,0-1 0,1 0 0,-1 1 0,0-1 0,1 1 1,-1-1-1,0 1 0,1-1 0,-1 1 0,0-1 1,0 1-1,0 0 0,0 0 0,1-1 0,-1 1 0,0 0 1,0 0-1,0 0 0,0 0 0,0 0 0,1 0 0,-1 0 1,0 0-1,0 0 0,0 0 0,0 1 0,0-1 0,1 0 1,-1 0-1,0 1 0,0-1 0,0 1 0,-4 0 1,0 1 0,0-1-1,1 1 1,-1 0 0,0 0 0,-6 5-1,4-2 3,1 1 0,0-1-1,1 1 1,-1 0-1,1 1 1,0-1-1,1 1 1,0 0-1,0 0 1,0 1 0,1-1-1,0 1 1,0 0-1,1 0 1,0 0-1,-2 12 1,5-19-10,-1 0 0,1 0 1,-1 0-1,1 0 0,0 0 0,-1 0 0,1-1 1,0 1-1,0 0 0,-1-1 0,1 1 0,0 0 1,0-1-1,0 1 0,0-1 0,0 0 0,0 1 1,0-1-1,0 0 0,0 1 0,0-1 1,0 0-1,0 0 0,0 0 0,0 0 0,0 0 1,0 0-1,0 0 0,0 0 0,1 0 0,36-3 58,-25-1-198,-1 0 1,1-1-1,-1 0 0,0 0 1,-1-2-1,19-12 0,-17 11-28,-1 0 0,1 1 0,0 0-1,26-9 1,-39 17 215,1-1 0,-1 1-1,1-1 1,-1 1 0,1-1 0,-1 1-1,1 0 1,-1-1 0,1 1 0,-1-1 0,0 1-1,1 0 1,-1-1 0,0 1 0,0 0-1,1 0 1,-1-1 0,0 1 0,0 0 0,0 0-1,0-1 1,0 1 0,0 0 0,0-1-1,0 1 1,0 0 0,0 0 0,-1-1-1,1 1 1,0 0 0,0-1 0,-1 2 0,-5 29 731,6-30-740,-1 0-1,1-1 1,0 1 0,-1 0 0,1 0 0,0 0-1,0 0 1,-1 0 0,1 0 0,0 0 0,0 0-1,0 0 1,0 0 0,0 0 0,1-1 0,-1 1-1,0 0 1,0 0 0,1 0 0,-1 0 0,0 0 0,1 0-1,-1 0 1,1-1 0,-1 1 0,2 1 0,-1-1-17,0-1 0,1 1 1,-1 0-1,1-1 1,-1 1-1,1-1 0,-1 0 1,1 0-1,-1 1 1,1-1-1,-1 0 1,1 0-1,-1-1 0,1 1 1,1 0-1,12-4-293,0 0 0,27-11-1,-23 8-452,-17 6 640,0 0 0,1 0 0,-1 1 0,0-1 0,1 1 0,-1-1 0,0 1 0,1 0 0,-1-1 1,0 1-1,1 1 0,-1-1 0,5 1 0,-6 0 118,0 0 0,0 0 0,0 1 0,0-1 0,-1 0 0,1 1 0,0-1 0,-1 1 0,1-1 1,-1 1-1,1-1 0,-1 1 0,0-1 0,0 1 0,1-1 0,-1 1 0,0-1 0,-1 1 0,1-1 1,0 3-1,-1-3-8,1 1 0,0-1 1,0 1-1,0-1 0,0 0 0,0 1 1,0-1-1,0 0 0,0 1 1,1-1-1,-1 0 0,1 1 1,-1-1-1,1 0 0,-1 0 0,1 1 1,-1-1-1,1 0 0,0 0 1,0 0-1,0 0 0,0 0 1,0 0-1,0 0 0,0 0 0,0 0 1,0 0-1,1 0 0,1-1 15,0 0-1,-1 0 1,1 0-1,0 0 1,0 0-1,-1-1 0,1 1 1,0-1-1,-1 0 1,1 0-1,-1 0 1,1 0-1,-1 0 1,5-3-1,11-8-190,-14 9 84,1 0-1,-1-1 1,1 2 0,0-1 0,1 0 0,-1 1 0,0 0-1,1 1 1,-1-1 0,1 1 0,6-1 0,-12 5 84,1 0 0,-1 0 1,0 0-1,0 0 0,-1-1 1,1 1-1,-1 0 0,1 0 0,-2 4 1,-4 21-2829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46.252"/>
    </inkml:context>
    <inkml:brush xml:id="br0">
      <inkml:brushProperty name="width" value="0.025" units="cm"/>
      <inkml:brushProperty name="height" value="0.025" units="cm"/>
    </inkml:brush>
  </inkml:definitions>
  <inkml:trace contextRef="#ctx0" brushRef="#br0">92 303 7111,'21'-22'4562,"-17"19"-3836,0-1 0,0 0 0,0 1-1,0-1 1,-1-1 0,0 1 0,1-1 0,-2 1-1,1-1 1,0 0 0,-1 0 0,0 0 0,0 0-1,-1 0 1,2-7 0,-3 11-640,0 1 0,0-1 0,0 0 0,0 1-1,0-1 1,-1 0 0,1 1 0,0-1 0,0 0 0,0 1 0,-1-1 0,1 1 0,0-1-1,-1 0 1,1 1 0,-1-1 0,1 1 0,-1-1 0,1 1 0,-1-1 0,1 1 0,-1 0-1,1-1 1,-1 1 0,1 0 0,-1-1 0,0 1 0,0-1 0,-25 0 872,-24 15-510,42-9-411,1 0 0,-1 0 0,1 1 0,1 0 0,-7 7-1,10-11-28,1 0 0,0 0 0,0 1 0,0-1 0,0 1 0,1-1 0,-1 1-1,0 0 1,1 0 0,0 0 0,0 0 0,0 0 0,0 0 0,0 0-1,1 0 1,-1 0 0,1 5 0,1-7-2,-1 0 0,1 0 0,-1 0-1,1-1 1,0 1 0,0 0 0,-1-1 0,1 1 0,0-1 0,0 1-1,0-1 1,0 1 0,0-1 0,-1 0 0,1 1 0,0-1-1,0 0 1,0 0 0,0 1 0,0-1 0,0 0 0,0 0 0,0 0-1,0 0 1,0 0 0,0-1 0,0 1 0,2-1 0,31-6 144,-13-2-123,0-2 1,-1 0-1,-1-1 0,0-1 0,-1-1 0,0 0 0,-1-2 0,0 0 0,-2-1 0,0 0 0,-1-1 0,0-1 0,15-30 0,-26 43-2,0 0 0,0 0-1,-1 0 1,1 0 0,-2-1 0,1 1-1,1-11 1,-13 24 151,-5 12-158,0 0 0,2 1 1,0 0-1,1 1 0,2 1 0,0 0 0,1 0 0,1 1 0,-7 33 1,14-55-71,1 1 1,-1 0-1,1 0 1,0 0-1,0-1 1,0 1 0,0 0-1,0 0 1,0 0-1,0 0 1,1 0 0,-1-1-1,1 1 1,-1 0-1,1 0 1,0-1-1,-1 1 1,1 0 0,0-1-1,0 1 1,0-1-1,0 1 1,1-1 0,2 3-1,-2-3-335,1 0-1,-1 0 0,1 0 1,0 0-1,-1-1 1,1 1-1,0-1 1,0 0-1,-1 0 0,1 0 1,0 0-1,0 0 1,-1-1-1,1 1 1,0-1-1,3-1 0,22-11-7091,3-6-5359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46.956"/>
    </inkml:context>
    <inkml:brush xml:id="br0">
      <inkml:brushProperty name="width" value="0.025" units="cm"/>
      <inkml:brushProperty name="height" value="0.025" units="cm"/>
    </inkml:brush>
  </inkml:definitions>
  <inkml:trace contextRef="#ctx0" brushRef="#br0">174 0 17681,'0'0'3171,"-10"1"-753,1 0-2168,-1 1 0,1 0 0,-1 1-1,1 0 1,0 0 0,0 1 0,0 0 0,-12 8 0,16-9-176,0 0 1,0 1 0,0-1-1,0 1 1,1 0 0,0 0-1,0 1 1,0-1 0,0 1-1,1 0 1,0 0 0,0 0-1,0 0 1,1 0 0,-1 1-1,1-1 1,-2 10 0,4-14-79,0-1 1,0 1-1,0 0 1,0 0-1,0 0 1,0 0-1,0-1 1,0 1-1,0 0 0,0 0 1,0 0-1,1-1 1,-1 1-1,0 0 1,0 0-1,1-1 1,-1 1-1,1 0 1,-1 0-1,1-1 1,-1 1-1,1 0 1,-1-1-1,1 1 1,-1-1-1,1 1 0,0-1 1,-1 1-1,1-1 1,0 1-1,0-1 1,0 1-1,2-1-27,1 1 0,-1 0-1,0-1 1,0 1-1,1-1 1,-1 0 0,0 0-1,7-1 1,0-1-102,0 0 0,-1-1 1,1 0-1,18-8 0,-17 5 36,0-1 0,-1-1-1,0 0 1,-1 0-1,1-1 1,-2 0-1,1-1 1,-1 0 0,-1 0-1,0 0 1,10-21-1,-75 111 2826,55-74-2560,1-4-46,0 1 0,0 0 0,1 0 0,-1 0 0,1 0 0,0 0 0,0 0 0,0 0-1,0 0 1,0 0 0,0 1 0,1-1 0,0 0 0,0 6 0,0-8-106,1 0-1,0-1 1,0 1 0,-1 0 0,1 0-1,0-1 1,0 1 0,0 0-1,0-1 1,0 1 0,0-1 0,0 1-1,0-1 1,0 1 0,0-1 0,0 0-1,1 0 1,-1 1 0,0-1 0,0 0-1,0 0 1,0 0 0,0 0 0,0-1-1,1 1 1,-1 0 0,0 0 0,0-1-1,0 1 1,0 0 0,2-2 0,37-11 78,57-44-1681,-26 14 35,-71 44 1562,0-1 1,1 1 0,-1-1 0,0 1-1,0-1 1,0 1 0,1-1-1,-1 1 1,0-1 0,0 1 0,0-1-1,0 1 1,0-1 0,0 1-1,0 0 1,0-1 0,0 1-1,0-1 1,0 1 0,0-1 0,-1 1-1,1-1 1,0 1 0,0-1-1,0 1 1,-1-1 0,1 1 0,0-1-1,-1 1 1,1-1 0,0 1-1,-1-1 1,0 1 0,-10 23 121,6-13 144,0-1 1,0 1-1,-6 22 0,11-33-254,0 1 0,1-1 0,-1 0 0,1 1 1,-1-1-1,1 1 0,-1-1 0,1 0 0,-1 1 0,1-1 0,0 0 0,-1 0 0,1 0 0,-1 1 0,1-1 0,0 0 0,-1 0 0,1 0 0,0 0 0,-1 0 1,1 0-1,-1 0 0,1 0 0,0 0 0,-1 0 0,1-1 0,-1 1 0,1 0 0,0 0 0,-1-1 0,1 1 0,-1 0 0,2-1 0,22-6 77,10-14-243,-29 17-32,0 0 0,1 0-1,-1 1 1,1-1 0,0 2 0,0-1 0,0 0 0,0 1-1,0 0 1,7-1 0,-16 48 961,4-45-774,-1 1 0,0-1 0,0 0-1,1 1 1,-1-1 0,0 1 0,1-1 0,-1 0 0,0 1 0,1-1 0,-1 0 0,0 1 0,1-1-1,-1 0 1,1 0 0,-1 1 0,1-1 0,-1 0 0,1 0 0,-1 0 0,1 0 0,-1 0 0,1 0-1,-1 0 1,1 0 0,-1 0 0,1 0 0,-1 0 0,1 0 0,-1 0 0,1 0 0,-1 0 0,0 0 0,1 0-1,-1-1 1,1 1 0,-1 0 0,1 0 0,-1-1 0,1 1 0,-1 0 0,0-1 0,1 1 0,-1 0-1,1-1 1,30-15-26,-26 12 25,-4 4-1,35-16-361,-35 15 339,0 1 0,-1 0 0,1-1 0,0 1 0,-1 0 0,1 0 0,-1-1 0,1 1 0,0 0 0,-1 0 0,1 0 0,0 0 0,0 0 0,-1 0 0,1 0 0,0 0-1,-1 0 1,1 0 0,0 1 0,-1-1 0,1 0 0,0 0 0,-1 1 0,1-1 0,-1 0 0,1 1 0,0-1 0,-1 0 0,1 1 0,-1-1 0,1 1 0,-1-1 0,1 1 0,-1-1 0,0 1 0,1-1 0,-1 1 0,0 0-1,1-1 1,-1 1 0,0 0 0,0-1 0,1 1 0,-1-1 0,0 1 0,0 0 0,0 0 0,0 0 0,0 11-206,0 5-1136,0-6-7411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47.690"/>
    </inkml:context>
    <inkml:brush xml:id="br0">
      <inkml:brushProperty name="width" value="0.025" units="cm"/>
      <inkml:brushProperty name="height" value="0.025" units="cm"/>
    </inkml:brush>
  </inkml:definitions>
  <inkml:trace contextRef="#ctx0" brushRef="#br0">198 196 12716,'-7'0'5915,"-8"0"-4582,1 0-1,-1 2 1,0 0 0,-22 6-1,30-6-1149,1 0 0,-1 1 0,1-1 0,-1 1 0,1 1 0,0-1 0,1 1 0,-1 0 0,1 1 0,-1-1 0,1 1 0,1 0 0,-7 7 0,11-11-176,-1-1 1,0 1-1,1 0 1,-1-1 0,1 1-1,-1 0 1,1-1-1,-1 1 1,1 0 0,0 0-1,-1 0 1,1-1-1,0 1 1,0 0 0,-1 0-1,1 0 1,0 0-1,0-1 1,0 1 0,0 0-1,0 0 1,0 0-1,0 0 1,0 0 0,0-1-1,1 1 1,-1 0-1,0 0 1,1 0 0,-1 0-1,2 0 1,-1 0 1,0 0-1,0-1 0,1 1 0,-1-1 1,0 1-1,1-1 0,-1 1 0,1-1 1,-1 0-1,1 0 0,-1 1 0,1-1 1,-1 0-1,3-1 0,3 1-16,0-1 0,0 0-1,0 0 1,0-1 0,-1 0 0,10-4-1,-4-1-82,-1-1-1,-1 0 0,1-1 1,-1 0-1,-1-1 0,0 0 1,0-1-1,-1 1 1,0-2-1,-1 1 0,7-14 1,-35 59-6,18-30 145,0 0-1,0 0 1,0 0-1,0 0 1,1 0-1,0 1 1,0-1-1,0 1 0,0 0 1,1-1-1,0 1 1,0 0-1,0 0 1,0 0-1,1 0 1,0 0-1,0 5 1,1-9-41,-1 0 1,1 0-1,-1 0 0,1 0 1,-1 0-1,1 0 1,0 0-1,0 0 1,-1 0-1,1 0 1,0 0-1,0 0 0,0-1 1,0 1-1,0 0 1,0-1-1,0 1 1,0-1-1,0 1 1,0-1-1,0 1 0,1-1 1,-1 0-1,0 0 1,0 1-1,0-1 1,1 0-1,-1 0 1,0 0-1,0 0 0,0-1 1,1 1-1,-1 0 1,0 0-1,0-1 1,0 1-1,2-1 1,1 0 19,1-1 0,0 1 1,-1-1-1,1 0 0,-1 0 1,1 0-1,7-6 0,7-11-122,-1 0-1,-1-1 1,-1-1-1,-1 0 1,-1-1-1,-1-1 1,0 0-1,14-42 1,-26 63 88,0 0 0,0 0 0,0 0-1,0-1 1,0 1 0,-1 0 0,1-1 0,-1 1 0,0 0-1,0-1 1,0 1 0,0 0 0,0-4 0,-1 5 6,1 1 0,-1 0 0,1 0 1,-1-1-1,1 1 0,-1 0 0,1 0 1,-1 0-1,1 0 0,-1 0 0,1 0 1,-1 0-1,1 0 0,-1 0 0,1 0 0,-1 0 1,1 0-1,-1 0 0,1 0 0,-1 0 1,1 0-1,-1 1 0,1-1 0,-1 0 1,1 0-1,-1 1 0,1-1 0,-1 0 0,1 1 1,-1-1-1,1 0 0,0 1 0,-1 0 1,-7 5 0,1 0 1,0 1-1,1 0 1,-1 0 0,-6 10-1,5-6 73,0 0-1,1 1 1,0 0-1,1 0 1,0 1-1,1 0 1,0 0-1,1 0 1,0 1-1,2-1 1,-3 17-1,5-29-53,0 0-1,0 0 1,0 0-1,1 0 1,-1 0-1,0 0 0,0 0 1,1 1-1,-1-1 1,1 0-1,-1 0 1,1 0-1,-1 0 0,1-1 1,-1 1-1,1 0 1,0 0-1,-1 0 1,1 0-1,0-1 1,0 1-1,0 0 0,0-1 1,0 1-1,0 0 1,0-1-1,2 1 1,0 0 6,1 0 0,-1 0-1,1 0 1,0-1 0,-1 0 0,1 0 0,0 0 0,6-1 0,0-1-70,0 1-1,-1-2 0,1 0 1,-1 0-1,1 0 1,8-6-1,-4-1 163,0-1-1,-1-1 1,0 0 0,-1-1 0,0-1-1,13-19 1,-32 42-46,1 1 0,0 0 0,1 0 1,0 1-1,1 0 0,0-1 0,0 1 0,1 1 0,1-1 1,0 0-1,-1 18 0,4-27-59,-1-1 0,0 0 0,1 1 0,-1-1 0,1 0 0,-1 0 0,1 1 0,0-1 0,-1 0 1,1 0-1,0 0 0,0 0 0,0 0 0,0 0 0,0 0 0,0 0 0,0 0 0,0 0 0,0-1 0,0 1 0,0 0 0,1-1 0,-1 1 0,0-1 0,0 1 0,1-1 0,-1 0 0,0 1 0,1-1 1,-1 0-1,0 0 0,1 0 0,-1 0 0,1 0 0,-1 0 0,0-1 0,3 0 0,0 1-252,-1 0 0,1-1-1,-1 1 1,1-1 0,-1 0 0,0 0 0,1 0 0,-1 0 0,0-1-1,0 0 1,1 1 0,-1-1 0,0 0 0,3-4 0,18-38-9925,-14 13-906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48.021"/>
    </inkml:context>
    <inkml:brush xml:id="br0">
      <inkml:brushProperty name="width" value="0.025" units="cm"/>
      <inkml:brushProperty name="height" value="0.025" units="cm"/>
    </inkml:brush>
  </inkml:definitions>
  <inkml:trace contextRef="#ctx0" brushRef="#br0">7 0 15278,'0'0'6182,"-6"46"-6022,14-36-192,7 0-1985,2-5-3877,-2 1-6886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0.809"/>
    </inkml:context>
    <inkml:brush xml:id="br0">
      <inkml:brushProperty name="width" value="0.05" units="cm"/>
      <inkml:brushProperty name="height" value="0.05" units="cm"/>
    </inkml:brush>
  </inkml:definitions>
  <inkml:trace contextRef="#ctx0" brushRef="#br0">13 1 16035,'0'2'1231,"1"21"-508,-1-1 0,-5 34 0,-1 4-98,5-36-440,-1 0 4,3 29 0,-1-47-153,1-1-1,-1 1 1,1 0-1,1-1 1,-1 1-1,1-1 1,0 1-1,0-1 1,1 0-1,4 8 1,-5-11-22,-1-1 1,1 1-1,-1-1 1,1 0-1,-1 0 1,1 1-1,0-1 1,0 0-1,0 0 1,0-1-1,-1 1 1,1 0-1,0 0 1,0-1-1,1 0 1,-1 1-1,0-1 1,0 0-1,0 0 1,0 0-1,0 0 1,0 0-1,0 0 1,0-1-1,0 1 1,0-1-1,0 0 1,0 1-1,0-1 1,0 0 0,2-1-1,5-3 41,0 0 0,0-1 1,0 0-1,15-13 0,-6 3 166,-1-1 0,-1-1 0,-1 0 0,0-1 0,-1-1 0,-2 0 0,20-41 0,-31 60-189,-1 0 0,1 0 0,-1 0 0,1 0 0,-1 0 0,0 0 0,0 0 0,1 0 0,-1 0 0,0-1 0,0 1 0,0 0 0,0 0 0,0 0 0,0 0 0,-1 0 0,1-1 0,0 1 0,0 0 0,-1 0 0,1 0 0,-1 0 0,1 0 0,-2-1 0,2 2-14,0-1-1,0 1 1,-1 0 0,1 0-1,0 0 1,-1 0 0,1 0-1,0 0 1,-1 0-1,1-1 1,0 1 0,-1 0-1,1 0 1,0 0-1,-1 0 1,1 0 0,0 0-1,-1 1 1,1-1-1,0 0 1,-1 0 0,1 0-1,0 0 1,0 0-1,-1 0 1,1 1 0,-11 11 181,10-10-193,-1 0-1,1 0 1,0 0-1,0 0 0,0 1 1,1-1-1,-1 0 1,1 0-1,-1 1 1,1-1-1,0 0 0,-1 0 1,1 1-1,0-1 1,1 0-1,-1 1 1,1 2-1,0-4-6,0 1 0,-1-1 0,1 0 0,0 1 0,0-1 0,1 0 0,-1 0 0,0 0 0,0 0 0,0 0 0,1 0 0,-1 0 0,0 0 0,1-1 0,-1 1 0,1 0 0,-1-1 0,1 1 0,-1-1 0,1 0 0,0 1 0,-1-1 0,1 0 0,-1 0 0,1 0 0,1 0 0,9-1-4,-1-1-1,0 0 0,0 0 1,-1-1-1,1 0 1,0-1-1,-1 0 1,0-1-1,14-8 1,15-6-32,-39 19 35,1 0 0,-1 0-1,0 0 1,1 0 0,-1 0 0,0 0-1,1 0 1,-1 0 0,0 0 0,0 0-1,1 0 1,-1 0 0,0 0 0,1 0 0,-1 0-1,0 0 1,1 0 0,-1 0 0,0 1-1,1-1 1,-1 0 0,0 0 0,0 0-1,1 0 1,-1 1 0,0-1 0,0 0 0,1 0-1,-1 1 1,0-1 0,0 0 0,0 0-1,0 1 1,1-1 0,-1 0 0,0 1-1,0-1 1,0 0 0,0 1 0,0-1 0,0 0-1,0 1 1,0-1 0,0 0 0,0 1-1,0-1 1,0 0 0,0 1 0,0-1-1,0 0 1,0 0 0,0 1 0,-3 26-48,2-18 29,0-4 24,1 1 1,0 0 0,0 0 0,1-1 0,-1 1-1,1 0 1,0-1 0,1 1 0,3 9 0,-4-13 5,0 0 0,1 1 0,-1-1 0,1 0 0,0 0 0,0 0 0,0 0 0,-1 0 0,2-1 1,-1 1-1,0 0 0,0-1 0,0 0 0,1 1 0,-1-1 0,1 0 0,-1 0 0,1-1 0,-1 1 0,1 0 0,0-1 0,-1 1 1,4-1-1,1 0 11,-1 0 1,0 0 0,0-1-1,1 0 1,-1 0-1,0-1 1,0 0 0,0 0-1,0 0 1,0 0 0,-1-1-1,1 0 1,6-5-1,-2 1 9,0-1 0,0 0 0,-1-1 0,0 0 0,12-16 0,-24 36-35,1 0-1,0-1 0,-1 18 0,3-25-18,0 1 1,0-1-1,1 1 1,-1-1-1,1 1 1,-1-1-1,1 1 0,0-1 1,3 6-1,-3-8-5,-1 0-1,1 1 1,0-1 0,0 0-1,0 0 1,0 0-1,0 0 1,0 0-1,1 0 1,-1 0 0,0 0-1,0-1 1,1 1-1,-1 0 1,0-1-1,1 1 1,-1-1 0,0 1-1,1-1 1,-1 0-1,1 0 1,-1 0 0,1 0-1,-1 0 1,2 0-1,5-1-230,-1 0-1,0-1 1,0 0-1,0 0 1,0-1-1,0 1 1,0-2-1,0 1 1,-1-1-1,0 0 1,11-9-1,4-5-495,35-38 1,-13 4-118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48.553"/>
    </inkml:context>
    <inkml:brush xml:id="br0">
      <inkml:brushProperty name="width" value="0.025" units="cm"/>
      <inkml:brushProperty name="height" value="0.025" units="cm"/>
    </inkml:brush>
  </inkml:definitions>
  <inkml:trace contextRef="#ctx0" brushRef="#br0">231 6 9225,'0'0'5157,"-5"7"-1885,-3 7-2218,1 0-1,0 0 1,1 0-1,1 0 1,0 1 0,-4 19-1,2 27-586,7-44-443,-3 83 7,2-90-19,0 0-1,-1 0 0,-1 0 0,1-1 0,-1 1 0,-1-1 0,-7 15 0,9-21 94,0-1 0,0 1-1,0-1 1,-1 1 0,1-1-1,-1 0 1,1 0 0,-1 0-1,0 0 1,0-1 0,0 1-1,0-1 1,0 1 0,0-1-1,0 0 1,0 0 0,0-1-1,-1 1 1,1-1 0,0 1-1,-1-1 1,1 0 0,0 0-1,0 0 1,-1-1 0,1 1-1,0-1 1,0 0-1,-1 0 1,1 0 0,0 0-1,-5-4 1,5 4-113,1 0 0,-1 0 0,1-1 0,0 1 0,-1-1 0,1 0 0,0 0 0,0 1-1,0-1 1,0-1 0,1 1 0,-1 0 0,1 0 0,-1-1 0,1 1 0,0 0 0,-1-1 0,1 0 0,1 1 0,-1-1 0,0 1 0,1-1-1,-1 0 1,1 0 0,0 1 0,0-1 0,0 0 0,0 0 0,0 1 0,1-1 0,-1 0 0,1 1 0,0-1 0,-1 0 0,1 1 0,1-1-1,-1 1 1,0-1 0,1 1 0,1-3 0,8-8-128,1 2 0,0-1-1,0 2 1,1-1 0,1 2-1,-1 0 1,2 0 0,16-7 0,23-15-79,-36 20 361,0-2 1,-1 0-1,27-27 1,-39 35-104,0-1 0,-1 1 0,1-1 0,-1 0 0,-1 0 0,1 0 1,-1 0-1,0-1 0,0 1 0,-1-1 0,0 0 0,0 0 0,0 0 0,-1 0 1,0-8-1,-1 14-37,0 1 0,1 0 0,-1-1 1,0 1-1,0 0 0,0-1 0,0 1 0,-1 0 0,1-1 1,0 1-1,0 0 0,0-1 0,0 1 0,0 0 1,0-1-1,0 1 0,-1 0 0,1-1 0,0 1 1,0 0-1,-1 0 0,1-1 0,0 1 0,0 0 1,-1 0-1,1-1 0,0 1 0,0 0 0,-1 0 1,1 0-1,0-1 0,-1 1 0,1 0 0,0 0 1,-1 0-1,1 0 0,0 0 0,-1 0 0,-17 6 7,-12 17-102,25-19 90,1 1 0,1 0 0,-1 0 0,1 0 0,-1 0 0,2 1 0,-1-1 0,1 1 0,-1 0 0,1 0 0,1 0 0,-1 0 0,1 0 0,0 0 0,0 6 0,2-10 7,0-1 1,0 0-1,0 0 0,0 0 0,0 0 1,0 0-1,0 0 0,0 0 0,0 0 1,0-1-1,0 1 0,1 0 0,-1-1 1,0 1-1,0-1 0,1 1 0,-1-1 0,1 0 1,-1 1-1,0-1 0,1 0 0,-1 0 1,0 0-1,1 0 0,-1 0 0,1 0 1,-1-1-1,0 1 0,2-1 0,48-5-175,3-14-766,-44 15 862,0 1-1,0 0 1,0 0 0,1 1-1,20-3 1,-30 7 122,-1-1 0,1 0 0,-1 1-1,1-1 1,-1 1 0,1-1 0,-1 1 0,1-1 0,-1 1 0,0-1-1,1 1 1,-1-1 0,1 1 0,-1-1 0,0 1 0,0 0 0,1-1-1,-1 1 1,0 0 0,0-1 0,0 1 0,0-1 0,0 1 0,0 0-1,0-1 1,0 1 0,0 1 0,0 30 422,0-15-197,0-15-267,0 0 1,1-1-1,-1 1 1,0-1-1,1 1 1,-1-1-1,1 0 1,-1 1-1,1-1 1,0 1-1,0-1 1,-1 0-1,1 0 1,0 1-1,0-1 1,0 0-1,0 0 1,1 0-1,-1 0 1,0 0-1,0 0 1,1-1-1,-1 1 1,0 0-1,1 0 1,-1-1-1,1 1 1,-1-1-1,1 0 1,-1 1-1,1-1 1,-1 0-1,1 0 1,1 0-1,7 0-62,0-1-1,-1 0 1,1-1 0,15-4-1,10-1-1308,-34 9 1198,-1-1 0,0 1 0,0 0 0,0 0 0,0-1 0,0 1 0,0 0 0,0 0 0,-1-1 0,1 1 0,-1 0 0,1-1 1,-1 1-1,1-1 0,-1 1 0,-1 1 0,-5 3-4465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49.543"/>
    </inkml:context>
    <inkml:brush xml:id="br0">
      <inkml:brushProperty name="width" value="0.025" units="cm"/>
      <inkml:brushProperty name="height" value="0.025" units="cm"/>
    </inkml:brush>
  </inkml:definitions>
  <inkml:trace contextRef="#ctx0" brushRef="#br0">230 46 13773,'0'0'4911,"-3"-7"-3443,2 5-1380,0-1 0,0 1-1,-1 0 1,1-1 0,-1 1-1,1 0 1,-1 0 0,0 0-1,0 0 1,0 0 0,0 1-1,0-1 1,0 0 0,-1 1-1,-3-2 1,1 1 2,1 1-1,0 0 1,0 1-1,-1-1 1,1 1 0,0-1-1,-1 1 1,1 1 0,0-1-1,-1 1 1,1-1 0,-5 3-1,-3 0 32,-1 2-1,1-1 1,1 1 0,-16 10-1,23-13-90,-1 0-1,1 1 1,0 0 0,0-1-1,0 2 1,1-1-1,-1 0 1,1 1-1,0-1 1,0 1-1,0 0 1,0 0-1,1 0 1,-4 8-1,6-11-38,0 0-1,0-1 0,0 1 1,1 0-1,-1 0 0,0 0 0,0 0 1,1 0-1,-1 0 0,0-1 0,1 1 1,-1 0-1,1 0 0,-1 0 0,1-1 1,0 1-1,-1 0 0,1-1 0,-1 1 1,1 0-1,0-1 0,0 1 0,-1-1 1,1 1-1,0-1 0,0 0 1,0 1-1,0-1 0,0 0 0,-1 0 1,1 1-1,2-1 0,39 9-583,-28-6 381,6 1-105,2 1 47,-1 0-1,33 13 0,-50-16 265,0-1-1,0 1 1,0 0-1,0 0 1,-1 1-1,1-1 0,0 1 1,-1-1-1,0 1 1,0 0-1,0 0 1,0 1-1,0-1 1,-1 1-1,0-1 0,1 1 1,-1 0-1,0 0 1,2 7-1,-4-8 154,0 1 0,0-1 0,-1 1 0,1-1 0,-1 1-1,1-1 1,-1 1 0,0-1 0,-1 1 0,1-1 0,-1 0 0,1 0-1,-1 0 1,0 0 0,0 0 0,0 0 0,0 0 0,-1-1 0,1 1-1,-1-1 1,0 1 0,0-1 0,0 0 0,0 0 0,-6 2 0,-4 4 431,-2 0 0,1-1 1,-1-1-1,-21 7 1,-21 0 98,54-13-708,0 1 0,-1-1 1,1 1-1,0-1 0,0 0 1,0 0-1,0 0 1,-1 0-1,1-1 0,0 0 1,0 1-1,0-1 0,0 0 1,0 0-1,-5-3 0,7 3-132,0 0-1,1 1 0,-1-1 0,1 0 0,-1 0 0,1 1 0,-1-1 0,1 0 0,0 0 0,-1 0 1,1 1-1,0-1 0,-1 0 0,1 0 0,0 0 0,0 0 0,0 0 0,0 0 0,0 1 1,0-1-1,0 0 0,0 0 0,1 0 0,-1 0 0,0 0 0,0 0 0,1 1 0,-1-1 1,0 0-1,1 0 0,-1 0 0,1 1 0,-1-1 0,1 0 0,-1 1 0,1-1 0,0 0 0,-1 1 1,1-1-1,0 1 0,0-1 0,1 0 0,34-21-9156,-5 10-2078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0.388"/>
    </inkml:context>
    <inkml:brush xml:id="br0">
      <inkml:brushProperty name="width" value="0.025" units="cm"/>
      <inkml:brushProperty name="height" value="0.025" units="cm"/>
    </inkml:brush>
  </inkml:definitions>
  <inkml:trace contextRef="#ctx0" brushRef="#br0">133 32 5605,'0'0'15375,"-8"-3"-15306,-24-8 6,30 11-77,1 0 1,-1 0-1,0 0 0,1 0 1,-1 0-1,1 0 1,-1 0-1,1 1 0,-1-1 1,1 1-1,-1-1 0,1 1 1,0-1-1,-1 1 0,1 0 1,0 0-1,-1 0 1,1-1-1,0 1 0,0 1 1,0-1-1,0 0 0,0 0 1,0 0-1,0 0 0,0 1 1,0-1-1,0 0 1,1 1-1,-1 1 0,0-1 222,0-1 0,0 0 1,1 1-1,-1-1 0,0 0 0,0 1 0,0-1 0,0 0 0,0 0 0,-1 0 0,1 0 0,0 0 0,0 0 0,-1 0 0,1 0 0,-1-1 1,1 1-1,-1 0 0,-1 0 0,10-10 1340,-7 8-1504,0 0 1,0 0 0,1 1-1,-1-1 1,0 0 0,1 0 0,-1 1-1,0-1 1,1 0 0,-1 0 0,1 1-1,-1-1 1,1 1 0,-1-1 0,1 0-1,0 1 1,-1-1 0,1 1-1,0-1 1,-1 1 0,1 0 0,0-1-1,0 1 1,-1 0 0,1-1 0,0 1-1,0 0 1,0 0 0,0 0 0,0 0-9,-4 22-54,1-15 74,-1 3 67,0 1 1,1 0-1,-1 21 0,2-30-125,1-1 1,0 1-1,0 0 1,0-1-1,0 1 0,0-1 1,1 1-1,-1-1 0,0 1 1,1-1-1,-1 1 1,1-1-1,0 1 0,-1-1 1,1 1-1,0-1 0,0 0 1,0 1-1,0-1 1,0 0-1,0 0 0,0 0 1,0 0-1,0 0 0,1 0 1,-1 0-1,0 0 0,1 0 1,-1-1-1,1 1 1,-1-1-1,1 1 0,-1-1 1,1 1-1,1-1 0,2 0 4,1 0 0,-1 0 0,0-1 0,1 1-1,-1-1 1,0-1 0,0 1 0,0-1-1,0 0 1,0 0 0,0 0 0,0-1-1,-1 1 1,1-1 0,-1 0 0,0-1-1,0 1 1,0-1 0,0 0 0,-1 0-1,6-7 1,-4 4-43,0-1 0,0 1 0,-1-1 0,0 0 0,0 0 0,-1 0 0,0-1 0,0 1 0,-1-1 0,0 0 0,0 0 0,-1-12 0,-24 65-345,14-17 394,2 0 1,0 1-1,2 0 1,1 0-1,1 1 0,2-1 1,0 1-1,2-1 1,2 0-1,9 51 0,-9-67-5,-1-1 0,0 1-1,0-1 1,-2 1 0,1 0-1,-2-1 1,-2 21 0,2-30 33,0-1 0,0 1 0,0 0 0,0-1 0,0 1 0,-1-1 0,1 1 0,-1-1 0,1 0 0,-1 0 0,1 1 0,-1-1 0,0 0 0,1 0 0,-1-1 0,0 1 0,0 0 0,0-1 0,0 1 0,1-1 0,-1 1 0,0-1 0,0 0 0,0 0 0,0 0 0,0 0 0,0 0 0,0 0 0,0 0 0,0-1 0,0 1 0,-3-2 0,-1 1 122,0-1-1,-1 0 1,1 0 0,0 0 0,0-1 0,1 0-1,-1 0 1,-8-6 0,8 3-372,0 1 1,0-1-1,1 0 1,0 0-1,0-1 1,0 0-1,1 0 1,0 0-1,1 0 1,-5-13-1,7 15 21,0 1 0,0 0 0,0 0 0,1 0 0,0 0 0,0 0 0,0-1 0,0 1 0,1 0 0,0 0 0,0 0 0,0 0 0,0 0 0,0 0 0,1 0 1,0 0-1,0 0 0,0 1 0,0-1 0,0 1 0,1-1 0,3-2 0,15-17-4677,1-3-1810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0.761"/>
    </inkml:context>
    <inkml:brush xml:id="br0">
      <inkml:brushProperty name="width" value="0.025" units="cm"/>
      <inkml:brushProperty name="height" value="0.025" units="cm"/>
    </inkml:brush>
  </inkml:definitions>
  <inkml:trace contextRef="#ctx0" brushRef="#br0">43 0 16047,'0'0'9695,"-7"5"-9711,4-3 17,-1 1 0,0 0 0,1 0 1,-1 0-1,1 1 0,0-1 1,-5 8-1,8-10-4,-1-1-1,1 1 1,-1 0 0,1 0 0,0 0 0,-1 0-1,1 0 1,0-1 0,0 1 0,0 0 0,0 0-1,0 0 1,0 0 0,0 0 0,0 0 0,0 0-1,0 0 1,0 0 0,1 0 0,-1-1 0,1 2-1,0 0-15,0-1 0,0 1 0,1-1-1,-1 1 1,1-1 0,-1 0 0,1 0-1,-1 0 1,1 0 0,0 0 0,-1 0-1,1 0 1,0-1 0,0 1 0,2 0-1,58 10-2057,-53-10 1977,1 0 0,-1 0 0,0 0 0,0 1 0,0 1 0,0 0 1,0 0-1,0 0 0,-1 1 0,12 8 0,-19-12 171,0 1 0,-1-1 0,1 1 0,0-1 0,-1 1-1,1 0 1,-1-1 0,1 1 0,-1 0 0,1 0 0,-1-1 0,1 1 0,-1 0 0,0 0 0,1 0 0,-1 0-1,0-1 1,0 1 0,1 0 0,-1 0 0,0 0 0,0 0 0,0 0 0,0 0 0,0-1 0,-1 1-1,1 0 1,0 0 0,0 0 0,0 0 0,-1 0 0,1-1 0,0 1 0,-1 0 0,1 0 0,-1 0 0,1-1-1,-1 1 1,1 0 0,-1-1 0,0 1 0,1-1 0,-1 1 0,0 0 0,1-1 0,-1 1 0,0-1 0,0 0-1,0 1 1,1-1 0,-1 0 0,0 1 0,0-1 0,-1 0 0,-53 19 2606,50-18-2506,-10 2 64,0 0-1,0-1 1,-29 0 0,44-2-377,-1 0-1,1 0 1,-1 0 0,1 0-1,-1 0 1,1 0-1,-1 0 1,0 0-1,1-1 1,0 1 0,-1 0-1,1 0 1,-1 0-1,1-1 1,-1 1-1,1 0 1,-1-1 0,1 1-1,0 0 1,-1-1-1,1 1 1,0-1-1,-1 1 1,1-1 0,0 1-1,0 0 1,-1-1-1,1 1 1,0-1-1,0 1 1,0-1 0,0 1-1,-1-1 1,1 1-1,0-1 1,0 1-1,0-1 1,0 0 0,0 1-1,0-1 1,1 1-1,-1-1 1,0 1-1,0-1 1,0-3-1318,0-14-7054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2"/>
    </inkml:context>
    <inkml:brush xml:id="br0">
      <inkml:brushProperty name="width" value="0.025" units="cm"/>
      <inkml:brushProperty name="height" value="0.025" units="cm"/>
    </inkml:brush>
  </inkml:definitions>
  <inkml:trace contextRef="#ctx0" brushRef="#br0">64 0 11050,'0'0'13688,"-4"12"-12604,-7 38-195,2-1-1,2 1 1,-1 54 0,0 48 189,16-161-545,0-11-441,-5 8-166,-1 0-1,-1 0 0,0 0 1,-1-18-1,0 26 14,-1 0 0,1 0 0,-1-1 0,1 1 0,-1 0 0,-1 0 0,1 0-1,0 0 1,-1 0 0,0 0 0,0 0 0,0 1 0,0-1 0,-1 1 0,-5-7-1,8 10 51,0 0 0,0 0 0,0 0 0,-1 0-1,1 0 1,0-1 0,0 1 0,0 0 0,0 0 0,-1 0-1,1 0 1,0 0 0,0 0 0,0 0 0,-1 0-1,1 0 1,0 0 0,0 0 0,0 0 0,-1 0-1,1 0 1,0 0 0,0 0 0,0 0 0,-1 0-1,1 0 1,0 0 0,0 0 0,0 0 0,-1 0-1,1 0 1,0 0 0,0 0 0,0 1 0,-1-1-1,1 0 1,0 0 0,0 0 0,0 0 0,0 0-1,0 1 1,-1-1 0,1 0 0,0 0 0,0 0-1,0 0 1,0 1 0,-4 14-147,6 17 138,0-30 24,0 0 0,0 0 0,0 0 0,1 0 0,-1-1 0,0 1 0,1 0 0,-1-1 0,1 0 0,0 1 0,-1-1 0,1 0 0,0 0 0,0-1 0,-1 1 0,1-1 0,0 1 0,0-1 0,0 0 0,0 0 0,0 0 0,5-1 0,3 0 36,0 0-1,1 0 0,-1-1 0,17-6 0,-14 3-34,-1-1 1,0 0-1,0-1 0,13-10 0,-24 16-5,1 0 0,-1-1 0,0 1 0,0-1 0,1 0 0,-1 1 0,0-1 0,-1 0 0,1 0 0,0-1 0,0 1 0,-1 0 0,0-1 0,1 1 0,-1 0 0,0-1 1,0 0-1,0 1 0,0-1 0,-1 1 0,1-1 0,-1 0 0,0 0 0,0 1 0,0-1 0,0 0 0,0 0 0,-1-4 0,0 6-4,1 0 0,-1 0 1,1 0-1,-1 1 0,1-1 0,-1 0 0,0 1 0,1-1 1,-1 1-1,0-1 0,0 1 0,0-1 0,1 1 0,-1-1 0,0 1 1,0 0-1,0-1 0,0 1 0,0 0 0,1 0 0,-1 0 1,0 0-1,0 0 0,0 0 0,0 0 0,0 0 0,0 0 1,0 0-1,0 0 0,0 0 0,0 1 0,-1 0 0,-28 14-163,24-8 230,0 0 0,0 1 0,0 0-1,1 0 1,0 1 0,0 0 0,1-1-1,1 1 1,-1 1 0,1-1-1,1 0 1,0 1 0,0 0 0,1-1-1,-1 20 1,3-28-48,-1 0-1,0 1 1,0-1-1,0 0 1,0 0-1,1 0 1,-1 0-1,1 0 1,-1 0-1,0 0 1,1 0-1,0 0 1,-1 0-1,1-1 1,0 1-1,-1 0 1,1 0-1,0 0 1,0-1-1,0 1 1,-1 0-1,1-1 1,0 1-1,2 0 1,32 4 219,-23-5-181,0-2-1,0 0 1,0 0-1,11-4 1,12-8-387,-1-1-1,44-27 1,-24 12-19,-54 30 361,0 0 0,0-1 0,0 1 0,1 0 0,-1 0 0,0 0 0,0 0 0,0 0 0,1-1 0,-1 1 0,0 0 0,0 0 0,1 0 0,-1 0-1,0 0 1,0 0 0,0 0 0,1 0 0,-1 0 0,0 0 0,0 0 0,1 0 0,-1 0 0,0 0 0,0 0 0,1 0 0,-1 0 0,0 1 0,0-1 0,1 0 0,-1 0 0,0 0 0,0 0 0,0 0 0,1 0 0,-1 1 0,0-1 0,0 0 0,0 0 0,0 0 0,1 1 0,-1-1 0,0 0 0,0 0 0,0 0 0,0 1 0,0-1 0,0 0 0,0 0 0,0 1 0,0-1 0,-1 20 409,-12 22 277,12-41-651,0 0-1,0 1 0,1-1 0,-1 0 0,1 1 0,0-1 0,-1 1 1,1-1-1,0 0 0,0 1 0,0-1 0,0 1 0,0-1 0,0 1 1,0-1-1,0 1 0,1 1 0,-1-2-21,1-1 1,-1 1-1,1-1 0,0 1 1,-1-1-1,1 0 0,-1 1 1,1-1-1,-1 0 0,1 1 1,0-1-1,-1 0 0,1 0 1,0 0-1,-1 1 0,1-1 1,0 0-1,-1 0 0,1 0 1,0 0-1,-1 0 0,1 0 1,0-1-1,-1 1 0,2 0 0,6-3 17,1 1-1,-1-1 1,0-1-1,12-6 0,3-5-254,-17 11 26,1-1 1,0 1-1,0 0 1,0 0-1,1 1 1,-1 0-1,1 1 1,12-4-1,-20 7 187,0-1 1,1 0-1,-1 1 0,1-1 1,-1 0-1,1 1 0,-1-1 1,0 0-1,1 1 0,-1-1 1,0 1-1,1-1 0,-1 1 1,0-1-1,0 1 0,0-1 0,1 1 1,-1-1-1,0 1 0,0-1 1,0 1-1,0-1 0,0 1 1,0-1-1,0 1 0,0 0 1,0-1-1,0 1 0,0-1 1,0 1-1,0-1 0,-1 1 1,1-1-1,0 1 0,-1 0 1,-6 29 340,4-17 3,3-13-329,1 1 0,-1-1 0,1 1 0,-1-1 0,1 1 0,-1-1 1,1 1-1,-1-1 0,1 0 0,-1 1 0,1-1 0,0 0 1,-1 0-1,1 1 0,-1-1 0,1 0 0,0 0 0,-1 0 1,1 0-1,0 0 0,-1 0 0,1 0 0,0 0 0,-1 0 1,1 0-1,0 0 0,-1 0 0,1 0 0,0-1 0,-1 1 1,2-1-1,23-5-352,-14 1-216,-6 3 60,-1 0 1,1 0 0,0 0-1,0 1 1,-1 0 0,1 0 0,0 0-1,0 0 1,9 1 0,-13 4 534,-2 1 1,1 0 0,-1 0 0,1-1-1,-1 1 1,-1 0 0,-1 5 0,3-8-56,-2 1 162,1-1-792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3.020"/>
    </inkml:context>
    <inkml:brush xml:id="br0">
      <inkml:brushProperty name="width" value="0.025" units="cm"/>
      <inkml:brushProperty name="height" value="0.025" units="cm"/>
    </inkml:brush>
  </inkml:definitions>
  <inkml:trace contextRef="#ctx0" brushRef="#br0">132 106 7623,'4'-8'1297,"1"-1"-1,-2 1 1,1-1 0,-1 0-1,0 1 1,-1-2 0,0 1-1,1-15 1,-3 24-1230,0-1 0,-1 1 0,1-1 0,0 1 0,0-1 0,0 1 0,0-1-1,0 1 1,-1-1 0,1 1 0,0-1 0,0 1 0,-1 0 0,1-1 0,0 1 0,-1-1 0,1 1 0,-1 0 0,1-1 0,0 1 0,-1 0 0,1-1 0,-1 1 0,1 0 0,-1 0 0,1 0-1,-1-1 1,1 1 0,-1 0 0,1 0 0,-1 0 0,1 0 0,-1 0 0,1 0 0,-1 0 0,1 0 0,-1 0 0,1 0 0,-1 0 0,1 0 0,-1 0 0,1 1 0,-1-1 0,1 0 0,0 0-1,-1 0 1,1 1 0,-1-1 0,1 0 0,-1 1 0,1-1 0,0 0 0,-1 1 0,1-1 0,0 0 0,-1 2 0,-26 20 537,15-1-204,1 0 1,0 1-1,2 0 0,1 1 1,-10 45-1,-14 122 2035,31-177-2301,-8 83 211,9-88-336,0 0 1,0-1-1,0 1 0,1 0 0,1 0 0,-1 0 0,1-1 1,0 1-1,5 9 0,-7-16-1,1 0-1,-1 0 1,0 0 0,1 0-1,-1 0 1,1 0-1,0 0 1,-1 0 0,1 0-1,0-1 1,-1 1 0,1 0-1,0 0 1,0-1 0,0 1-1,0 0 1,0-1 0,0 1-1,0-1 1,0 1 0,0-1-1,0 0 1,0 1 0,0-1-1,0 0 1,0 0 0,0 0-1,2 0 1,-1 0 7,0-1-1,-1 0 1,1 0 0,-1 0 0,1 0-1,-1-1 1,1 1 0,-1 0 0,0 0 0,0-1-1,0 1 1,1-1 0,-1 1 0,-1-1-1,2-2 1,3-5 18,-1 0 0,0-1 0,-1 0 0,0 0 0,2-10 1,-2-8 3,-1-45 0,-2 64-86,0-1 0,-1 1 0,0 0-1,-1 0 1,0 0 0,0 0 0,-1 1-1,-7-17 1,11 28-278,-1-2 322,1 0 0,-1 0 0,1-1-1,0 1 1,-1 0 0,1 0-1,-1-1 1,1 1 0,0 0-1,0-1 1,-1 1 0,1-1 0,0 1-1,0-1 1,0 1 0,0-1-1,0 0 1,0 1 0,-1-1-1,1 0 1,0 0 0,0 1-1,0-1 1,0 0 0,0 0 0,0 0-1,0 0 1,0 0 0,1-1-1,9 1 9,1-1-1,-1 0 1,0 0 0,0-2-1,0 1 1,0-1-1,-1-1 1,1 0-1,-1 0 1,0-1-1,0-1 1,0 1 0,-1-2-1,0 1 1,0-1-1,-1-1 1,1 1-1,-2-1 1,1-1-1,-1 1 1,0-1 0,5-11-1,-3-1-4,-14 11 8,3 10-4,0 0 0,1 0 1,-1 0-1,1 1 0,-1-1 0,1 0 0,-1 1 0,1-1 0,-1 1 0,1 0 0,-1-1 0,1 1 0,-1 0 1,1 0-1,0 0 0,0 0 0,-1 0 0,1 0 0,0 0 0,-2 3 0,-6 5 169,1 0-1,0 0 0,1 1 1,-1 1-1,2-1 0,0 1 1,0 0-1,1 0 1,0 1-1,1-1 0,-6 25 1,11-34-155,-1-1 0,0 1 1,1 0-1,-1-1 0,1 1 0,-1 0 1,1-1-1,0 1 0,0-1 0,0 1 1,0-1-1,0 1 0,0-1 1,0 0-1,0 0 0,1 1 0,-1-1 1,0 0-1,1 0 0,-1 0 0,1 0 1,-1 0-1,1-1 0,-1 1 1,1 0-1,0-1 0,-1 1 0,1-1 1,0 0-1,0 0 0,-1 1 0,1-1 1,3 0-1,71 1-1632,-63-1 453,32-8-3860,-3-12-4806,-15 4-965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3.378"/>
    </inkml:context>
    <inkml:brush xml:id="br0">
      <inkml:brushProperty name="width" value="0.025" units="cm"/>
      <inkml:brushProperty name="height" value="0.025" units="cm"/>
    </inkml:brush>
  </inkml:definitions>
  <inkml:trace contextRef="#ctx0" brushRef="#br0">146 3 14446,'0'0'7415,"-7"-1"-5600,1 0-1636,-1 0 0,1 1 1,-1 0-1,1 0 0,-1 1 1,1 0-1,0 0 0,-1 0 0,1 1 1,-8 3-1,10-4-124,0 1-1,1 0 1,-1 0-1,0 0 1,1 0 0,-1 1-1,1-1 1,0 1-1,0 0 1,0 0 0,0 0-1,1 0 1,-1 1-1,1-1 1,-1 1 0,1-1-1,0 1 1,1 0-1,-3 7 1,4-10-49,0 0 0,0 0 0,0 0 0,1 0 0,-1 0 0,0 0-1,0 0 1,1 0 0,-1 0 0,1-1 0,-1 1 0,1 0 0,-1 0 0,1 0 0,0-1 0,-1 1 0,1 0 0,0-1 0,0 1 0,-1-1-1,1 1 1,0 0 0,0-1 0,0 0 0,0 1 0,-1-1 0,1 0 0,0 1 0,0-1 0,0 0 0,0 0 0,0 0 0,0 0 0,2 0-1,46 7-118,-36-6-120,22 2-319,-22-2 381,0 0-1,-1 1 1,1 0 0,-1 1-1,20 7 1,-31-10 195,-1 0 1,1 0-1,-1 1 1,0-1-1,1 0 1,-1 0-1,0 0 0,1 0 1,-1 1-1,0-1 1,0 0-1,1 0 0,-1 1 1,0-1-1,0 0 1,1 1-1,-1-1 1,0 0-1,0 0 0,0 1 1,1-1-1,-1 1 1,0-1-1,0 0 0,0 1 1,0-1-1,0 0 1,0 1-1,0-1 1,0 0-1,0 1 0,0-1 1,0 1-1,0-1 1,0 0-1,0 1 1,0-1-1,0 0 0,0 1 1,-1-1-1,1 0 1,0 1-1,0-1 0,0 0 1,0 1-1,-1-1 1,1 0-1,0 1 1,0-1-1,-1 0 0,1 0 1,0 1-1,-1-1 1,1 0-1,0 0 0,-1 0 1,1 0-1,0 1 1,-1-1-1,-24 13 929,23-13-921,-19 9 223,-6 3-208,-1-1-1,-32 8 1,83-51-8796,0 8 2834,0-7-2771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4.069"/>
    </inkml:context>
    <inkml:brush xml:id="br0">
      <inkml:brushProperty name="width" value="0.025" units="cm"/>
      <inkml:brushProperty name="height" value="0.025" units="cm"/>
    </inkml:brush>
  </inkml:definitions>
  <inkml:trace contextRef="#ctx0" brushRef="#br0">87 0 11691,'0'0'8995,"-3"9"-7772,-26 87 2230,17-61-2572,1 1 0,1 0 0,2 1 0,-5 69 0,31-166-278,-11 30-591,-4 15-63,0 0 0,0 0 0,0-17 0,-3 31 41,0 1 0,0 0-1,1-1 1,-1 1 0,0 0 0,0-1 0,1 1-1,-1 0 1,0-1 0,0 1 0,1 0 0,-1 0-1,0-1 1,1 1 0,-1 0 0,0 0 0,1 0-1,-1 0 1,1-1 0,-1 1 0,0 0 0,1 0-1,-1 0 1,1 0 0,-1 0 0,0 0 0,1 0-1,-1 0 1,1 0 0,-1 0 0,0 0 0,1 0-1,-1 1 1,1-1 0,-1 0 0,0 0 0,1 0-1,-1 0 1,0 1 0,1-1 0,-1 0 0,0 0-1,1 1 1,-1 0 0,30 13 30,-17-7-30,-2-4 7,-1 0 0,0-1-1,1 0 1,0-1 0,-1 0-1,1-1 1,11 0 0,-18-1 6,0 1-1,1-1 1,-1 0 0,0 0 0,0 0-1,0 0 1,-1-1 0,1 0 0,5-2 0,-7 2 2,-1 1 0,1 0 0,-1 0 0,1-1 0,-1 1 0,0 0 0,0-1 0,0 0 0,0 1 0,0-1 0,0 1 0,0-1 0,0 0 0,-1 0 0,1 1 0,-1-1 0,1 0 0,-1 0 0,0 0 0,0 0 1,0-2-1,0 3-5,1 1 0,-1-1 0,0 1 0,0-1 0,0 1 0,0-1 0,-1 1 1,1-1-1,0 1 0,0-1 0,0 1 0,0-1 0,-1 0 0,1 1 0,0 0 0,0-1 1,-1 1-1,1-1 0,0 1 0,-1-1 0,1 1 0,0 0 0,-1-1 0,1 1 1,-1-1-1,1 1 0,-1 0 0,1 0 0,-1-1 0,1 1 0,-1 0 0,0 0 0,-20 3-57,-18 21-92,36-20 148,-1 0-1,0 0 1,1 0 0,-1 0 0,1 0 0,1 0-1,-1 1 1,0 0 0,1 0 0,0-1 0,0 1-1,1 0 1,-1 1 0,1-1 0,0 0 0,0 0 0,1 8-1,0-12-2,1 0-1,-1 0 1,1 1-1,-1-1 1,1 0-1,0 0 1,0 0-1,0 0 0,-1 0 1,1 0-1,0-1 1,0 1-1,0 0 1,0 0-1,0-1 1,1 1-1,-1 0 0,0-1 1,0 1-1,0-1 1,1 0-1,-1 1 1,0-1-1,0 0 1,1 0-1,-1 0 1,2 0-1,46 3-371,-37-3 164,96 10 869,-108-37 1168,0 20-1796,-1 0 0,0 0 0,0 0 0,-1 0-1,0 1 1,0-1 0,0 0 0,-1 1-1,0 0 1,0 0 0,-8-12 0,9 15-22,2 3-16,0-1 0,0 1 0,0 0 0,0-1 0,0 1 0,0 0 0,0-1 0,0 1 0,0 0 0,0 0 0,1-1 0,-1 1 0,0 0 0,0 0 0,0-1 0,1 1 0,-1 0 0,0 0 0,0-1 0,0 1 0,1 0 0,-1 0 0,0 0 0,1 0 0,-1 0 0,0-1 0,0 1 0,1 0 0,-1 0 0,0 0 0,1 0 0,-1 0 0,0 0 0,1 0 0,-1 0 0,0 0 0,0 0 0,1 0 0,-1 0 0,0 0 0,1 0 0,-1 0 0,0 0 0,1 1 0,-1-1 0,0 0 0,0 0 0,1 0 0,17 3-602,-4-1-147,43 7-7511,-30-9 160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4.975"/>
    </inkml:context>
    <inkml:brush xml:id="br0">
      <inkml:brushProperty name="width" value="0.025" units="cm"/>
      <inkml:brushProperty name="height" value="0.025" units="cm"/>
    </inkml:brush>
  </inkml:definitions>
  <inkml:trace contextRef="#ctx0" brushRef="#br0">6 87 10474,'13'-26'9111,"-17"45"-4906,-7 34-3743,10-29-282,-1-15-34,2 0 0,-1 0 0,1 0 0,1 0 0,-1 0 0,4 13 0,-3-20-97,0 0 1,-1 0 0,2 1-1,-1-1 1,0-1-1,0 1 1,1 0 0,-1 0-1,1 0 1,-1-1-1,1 1 1,0 0-1,-1-1 1,1 0 0,0 1-1,0-1 1,0 0-1,0 0 1,0 0-1,1 0 1,-1-1 0,0 1-1,0 0 1,1-1-1,-1 0 1,0 1 0,1-1-1,-1 0 1,0 0-1,3-1 1,4 0 41,0 0 0,-1-1 0,1 0 0,-1 0 0,0-1 0,1 0 0,-1-1 0,0 0 0,-1 0 0,1-1 0,-1 0 0,10-8 0,-5 4-59,0-2-1,-1 1 1,0-2-1,-1 1 1,0-2-1,9-15 1,-17 25 10,0 0 0,-1 0 0,1 0 1,-1-1-1,0 1 0,0-1 0,0 1 0,0-1 0,0-6 1,-13 26-278,9-6 220,0-1 1,1 1 0,0-1-1,0 1 1,1 0 0,1-1-1,-1 1 1,2 12 0,-1-19 25,0 0 1,1 0-1,-1 0 1,1 0-1,-1 0 1,1 0 0,0-1-1,0 1 1,0 0-1,1 0 1,-1-1-1,1 1 1,-1-1-1,1 1 1,0-1-1,0 0 1,0 0-1,0 0 1,0 0-1,1 0 1,-1 0 0,1 0-1,-1-1 1,1 1-1,-1-1 1,1 0-1,0 0 1,0 0-1,0 0 1,-1 0-1,5 0 1,-2-1 63,1 1-1,-1-1 1,1-1 0,-1 1 0,0-1 0,1 0-1,-1 0 1,0 0 0,1-1 0,-1 0-1,0 0 1,0 0 0,0-1 0,-1 1-1,1-1 1,-1 0 0,1-1 0,-1 1-1,0-1 1,0 0 0,-1 0 0,1 0-1,-1 0 1,0-1 0,5-7 0,-5 6-80,-1 1 0,1 0 0,-1-1 0,0 0 0,-1 0 0,1 1 0,-1-1 0,0 0 0,0 0 1,-1 0-1,0 0 0,0 0 0,-1 0 0,1 0 0,-1 0 0,0 0 0,-1 0 0,0 0 0,1 0 0,-2 1 0,1-1 1,-1 1-1,-5-8 0,8 13-6,-3-6-347,-1 0 0,-1 1 1,1-1-1,-1 1 0,0 0 0,0 0 0,-7-5 0,-14 3-8999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5.650"/>
    </inkml:context>
    <inkml:brush xml:id="br0">
      <inkml:brushProperty name="width" value="0.025" units="cm"/>
      <inkml:brushProperty name="height" value="0.025" units="cm"/>
    </inkml:brush>
  </inkml:definitions>
  <inkml:trace contextRef="#ctx0" brushRef="#br0">0 127 13004,'0'0'5686,"11"0"-3706,6 0-1271,-1-1 0,0-1 0,0 0 0,27-8-1,-39 9-579,1 0 0,-1 0 0,0 0 0,1-1-1,-1 0 1,0 0 0,0 0 0,0-1-1,0 1 1,0-1 0,-1 0 0,1 0 0,-1 0-1,0 0 1,0-1 0,0 1 0,0-1-1,-1 0 1,1 0 0,-1 0 0,0 0 0,0 0-1,0 0 1,1-9 0,-3 12-106,0 0-1,1 0 1,-1 0-1,-1 0 1,1 0 0,0 0-1,0 0 1,0 1-1,0-1 1,-1 0 0,1 0-1,0 0 1,-1 0-1,1 0 1,-1 0 0,1 0-1,-1 1 1,1-1-1,-1 0 1,0 0 0,1 1-1,-1-1 1,0 0 0,0 1-1,1-1 1,-1 1-1,-1-1 1,-33-7 164,29 8-191,-1 0 1,0 0 0,0 1-1,0 0 1,0 0 0,1 0 0,-1 1-1,-7 3 1,9-1 2,0-1-1,0 1 1,1 1-1,-1-1 1,1 1 0,0 0-1,0 0 1,1 0 0,-1 0-1,1 1 1,0-1-1,0 1 1,1 0 0,-3 10-1,4-13-28,0-1-1,0 1 0,1-1 1,-1 1-1,1 0 1,-1-1-1,1 1 0,0-1 1,0 1-1,0 0 1,0-1-1,1 1 0,-1 0 1,1-1-1,0 1 1,-1-1-1,1 1 0,0-1 1,1 0-1,-1 1 1,0-1-1,1 0 0,-1 0 1,1 0-1,-1 0 1,1 0-1,0 0 0,0 0 1,0 0-1,0-1 1,0 1-1,1-1 0,-1 0 1,0 0-1,1 1 1,3 0-1,9 1-1333,-1-1 1,1 0-1,0-1 0,-1-1 1,1 0-1,0-1 0,0-1 1,19-4-1,13-7-5362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1.321"/>
    </inkml:context>
    <inkml:brush xml:id="br0">
      <inkml:brushProperty name="width" value="0.05" units="cm"/>
      <inkml:brushProperty name="height" value="0.05" units="cm"/>
    </inkml:brush>
  </inkml:definitions>
  <inkml:trace contextRef="#ctx0" brushRef="#br0">244 1 16059,'0'0'84,"1"0"0,-1 0-1,0 1 1,1-1 0,-1 0-1,1 1 1,-1-1 0,0 0-1,1 1 1,-1-1 0,0 1-1,1-1 1,-1 1 0,0-1-1,1 0 1,-1 1 0,0-1-1,0 1 1,0-1 0,0 1-1,1-1 1,-1 1 0,0 0-1,0-1 1,0 1 0,0-1-1,0 1 1,0-1 0,0 1-1,-1-1 1,1 1 0,0-1-1,0 1 1,0-1 0,0 1-1,-1 0 1,-10 20 408,9-17-133,-8 14 476,1 0 0,1 1 1,0-1-1,-8 35 1,12-34-805,1 0 0,1 0 1,0 0-1,2 1 1,0-1-1,1 0 0,1 1 1,6 26-1,10 48-751,-18-94 715,0 0-1,0 0 1,0 0-1,0 0 1,0 1-1,0-1 1,0 0-1,0 0 0,0 0 1,0 0-1,0 1 1,0-1-1,1 0 1,-1 0-1,0 0 1,-1 0-1,1 1 1,0-1-1,0 0 1,0 0-1,0 0 1,0 0-1,0 1 1,0-1-1,0 0 1,0 0-1,0 0 1,0 0-1,0 0 1,0 1-1,-1-1 1,1 0-1,0 0 1,0 0-1,0 0 1,0 0-1,0 0 1,0 0-1,-1 1 1,1-1-1,0 0 1,0 0-1,0 0 1,0 0-1,-1 0 1,1 0-1,0 0 1,0 0-1,0 0 1,0 0-1,-1 0 1,1 0-1,0 0 1,0 0-1,0 0 1,0 0-1,-1 0 1,1 0-1,0 0 0,0 0 1,0 0-1,0-1 1,-1 1-1,1 0 1,0 0-1,0 0 1,0 0-1,0 0 1,-1-1-1,-9-6-113,-101-121-352,48 61 990,62 66-489,0 0 1,0-1-1,0 1 1,0 0 0,0 0-1,1 0 1,-1-1-1,0 1 1,1 0-1,-1-1 1,1 1 0,-1 0-1,1-1 1,-1 1-1,1-1 1,0-2-1,0 3-5,0 0 0,1 0 1,-1 1-1,0-1 0,1 0 0,-1 0 0,0 0 0,1 1 0,-1-1 0,1 0 0,0 1 0,-1-1 0,1 0 0,-1 1 0,1-1 0,0 1 0,-1-1 0,1 1 0,0-1 0,1 0 0,5-1 85,0-1-1,1 1 1,-1 1-1,0-1 1,10 1 0,-13 0-100,68-3 54,-46 3-514,-1 0-1,0-2 1,26-6 0,-49 9 423,-1 0 1,0-1 0,1 1 0,-1-1 0,1 1 0,-1-1 0,0 0-1,1 1 1,-1-1 0,0 0 0,0 0 0,2-1 0,-3 1 0,1 0 0,-1 0 1,0 0-1,0 0 1,0 1-1,1-1 0,-1 0 1,0 0-1,0 0 1,0 0-1,-1 0 0,1 1 1,0-1-1,0 0 1,0 0-1,-1-1 0,1 2 23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5.993"/>
    </inkml:context>
    <inkml:brush xml:id="br0">
      <inkml:brushProperty name="width" value="0.025" units="cm"/>
      <inkml:brushProperty name="height" value="0.025" units="cm"/>
    </inkml:brush>
  </inkml:definitions>
  <inkml:trace contextRef="#ctx0" brushRef="#br0">194 13 13741,'0'0'7079,"-63"-13"-5958,36 13-737,4 8-224,-2 8-128,3 5 0,7 3-32,-1-1 0,13 1-32,3-4 0,0-3-833,14-5-800,6-5-513,10-6-1826,4-1-1793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6.349"/>
    </inkml:context>
    <inkml:brush xml:id="br0">
      <inkml:brushProperty name="width" value="0.025" units="cm"/>
      <inkml:brushProperty name="height" value="0.025" units="cm"/>
    </inkml:brush>
  </inkml:definitions>
  <inkml:trace contextRef="#ctx0" brushRef="#br0">165 67 11435,'-1'-8'2450,"0"6"-2079,-8-31 1536,9 32-1840,-1-1 0,1 1 1,-1 0-1,1 0 0,-1-1 1,0 1-1,1 0 0,-1 0 1,0 0-1,0 0 0,0 0 1,0 0-1,0 0 0,0 0 1,0 0-1,0 0 0,0 0 1,-1 1-1,1-1 0,0 0 1,0 1-1,-1-1 1,1 1-1,-3-1 0,3 2-43,0-1-1,-1 1 1,1-1 0,0 1-1,-1 0 1,1 0-1,0-1 1,0 1 0,0 0-1,-1 0 1,1 0-1,0 0 1,0 0 0,0 1-1,1-1 1,-1 0-1,0 0 1,0 1 0,1-1-1,-1 0 1,0 2-1,-15 39 766,11-28-223,-21 47 1560,17-43-1501,0 0 0,1 1 0,1 0 0,1 0 0,1 1 0,0-1 0,2 1 0,-2 24 0,5-44-596,0 1-1,0 0 0,0 0 0,0-1 1,0 1-1,1 0 0,-1-1 0,0 1 1,0 0-1,1 0 0,-1-1 0,0 1 1,1 0-1,-1-1 0,1 1 0,-1-1 1,1 1-1,-1-1 0,1 1 0,-1-1 1,1 1-1,0-1 0,-1 1 0,1-1 1,0 1-1,-1-1 0,1 0 0,0 0 1,-1 1-1,2-1 0,29-2 434,26-20-177,-21-1-375,-29 17 1,2 0 0,-1 0-1,1 1 1,-1 1 0,1 0-1,15-5 1,-24 9 101,1 1 0,0 0 0,-1-1 1,1 1-1,-1 0 0,1 0 0,-1-1 0,0 1 1,1 0-1,-1 0 0,0 0 0,0-1 0,1 1 0,-1 0 1,0 0-1,0 0 0,0 0 0,0 0 0,0 0 1,0 0-1,0-1 0,0 1 0,-1 0 0,1 0 1,0 0-1,-1 1 0,-4 28 465,-1-16-409,4-10-125,0 0-1,0 1 0,1 0 0,-1-1 0,1 1 0,-1 9 1,13-18-12211,-2-7-437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6.755"/>
    </inkml:context>
    <inkml:brush xml:id="br0">
      <inkml:brushProperty name="width" value="0.025" units="cm"/>
      <inkml:brushProperty name="height" value="0.025" units="cm"/>
    </inkml:brush>
  </inkml:definitions>
  <inkml:trace contextRef="#ctx0" brushRef="#br0">155 22 9705,'0'0'16229,"-10"-6"-15866,8 5-354,0-1-3,-1 1 0,1-1 0,-1 1 0,0-1 0,0 1 0,1 0-1,-1 0 1,0 0 0,0 0 0,0 1 0,0-1 0,0 1 0,0 0 0,0 0 0,0 0 0,0 0 0,0 0 0,0 1 0,0-1-1,0 1 1,0 0 0,0 0 0,1 0 0,-1 0 0,0 0 0,0 1 0,1-1 0,-1 1 0,-4 3 0,2-1-6,1-1 7,0 0 0,0 0 0,0 0 0,0 0-1,1 0 1,0 1 0,-1 0 0,1-1 0,0 1 0,1 0-1,-1 1 1,1-1 0,-3 8 0,5-11-3,0-1 1,1 1 0,-1 0-1,1-1 1,-1 1 0,1-1-1,0 1 1,-1-1 0,1 1-1,-1-1 1,1 1 0,0-1-1,0 1 1,-1-1 0,1 0-1,0 1 1,0-1 0,-1 0-1,1 0 1,0 0 0,0 0-1,0 1 1,-1-1 0,1 0-1,0 0 1,1-1-1,30 3 16,-28-2-48,20 0-221,-15-1 45,0 1-1,1 0 1,-1 0-1,1 1 1,-1 0-1,0 1 1,0 0-1,1 1 1,-1-1-1,17 9 1,-26-10 245,1-1-1,0 1 1,-1 0 0,1-1 0,-1 1-1,1 0 1,-1 0 0,1 0 0,-1-1-1,1 1 1,-1 0 0,0 0 0,1 0 0,-1 0-1,0 0 1,0-1 0,1 1 0,-1 0-1,0 0 1,0 0 0,0 0 0,0 0-1,0 0 1,-1 0 0,1 0 0,0 0-1,0 0 1,-1-1 0,1 1 0,0 0-1,-1 0 1,1 0 0,-1 0 0,1-1-1,-1 1 1,1 0 0,-1-1 0,0 1-1,1 0 1,-1-1 0,0 1 0,1-1 0,-1 1-1,0-1 1,0 1 0,0-1 0,-1 1-1,-44 25 2446,44-25-2444,-6 3 3,0 0 0,0 0 1,-1-1-1,0 0 0,0-1 0,1 1 0,-1-2 1,-1 1-1,1-2 0,0 1 0,0-1 0,-13-1 0,21 0-270,1 1-1,-1 0 1,0-1-1,0 1 1,0-1-1,0 0 0,0 1 1,1-1-1,-1 1 1,0-1-1,1 0 1,-1 0-1,0 0 0,1 1 1,-1-1-1,1 0 1,-1 0-1,1 0 1,-1-2-1,0 2-495,1 0 0,0 0 0,0-1 0,-1 1 0,1 0 0,0-1 0,0 1 0,0 0 0,0-1 0,1 1 0,-1 0 0,0-1 0,0 1 0,1 0 0,0-3 0,10-10-10933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7.371"/>
    </inkml:context>
    <inkml:brush xml:id="br0">
      <inkml:brushProperty name="width" value="0.025" units="cm"/>
      <inkml:brushProperty name="height" value="0.025" units="cm"/>
    </inkml:brush>
  </inkml:definitions>
  <inkml:trace contextRef="#ctx0" brushRef="#br0">1 296 18930,'0'0'4890,"9"-1"-3449,8-1-994,52-7 119,-63 8-547,0-1 0,0 1-1,-1-1 1,1 0 0,-1 0 0,1 0 0,-1-1 0,0 0 0,7-5-1,-11 7-11,0 1 1,-1 0-1,1-1 0,-1 1 0,1-1 0,0 1 0,-1-1 0,1 1 0,-1-1 0,0 0 0,1 1 0,-1-1 1,1 1-1,-1-1 0,0 0 0,1 0 0,-1 1 0,0-1 0,0 0 0,0 1 0,0-1 0,1 0 0,-1 0 0,0 1 1,0-1-1,0 0 0,-1 0 0,1 1 0,0-2 0,-1 1-4,0 0 1,0 1-1,0-1 0,1 0 1,-1 1-1,0-1 1,0 1-1,-1-1 0,1 1 1,0-1-1,0 1 0,0 0 1,0 0-1,0-1 0,0 1 1,-2 0-1,-3 0-10,1-1 0,-1 1 0,1 1 0,-1-1 0,0 1 0,1 0 0,-7 2 0,7 0 77,0 0 0,-1 0 1,2 0-1,-1 1 0,0 0 0,1 0 0,0 0 1,0 1-1,0-1 0,0 1 0,1 0 1,0 0-1,0 0 0,0 0 0,1 1 0,-1-1 1,1 1-1,1 0 0,-1-1 0,1 1 1,0 0-1,0 0 0,1 0 0,-1 0 0,2 7 1,0-11-45,-1 0 0,1 0 0,0-1 0,0 1 0,1 0 0,-1-1 1,0 1-1,0-1 0,1 1 0,-1-1 0,1 0 0,-1 0 0,1 1 1,0-1-1,-1 0 0,1-1 0,0 1 0,0 0 0,0 0 0,-1-1 0,1 1 1,0-1-1,0 1 0,0-1 0,0 0 0,0 0 0,0 0 0,0 0 1,3-1-1,1 2-7,1-1 0,-1-1 0,1 0 0,-1 0 0,1 0 0,-1 0 0,0-1 0,8-3 0,-3-2-292,0-1-1,-1 1 1,0-2-1,0 0 1,-1 0-1,0-1 1,0 0-1,-1 0 1,-1-1-1,0 0 1,0 0-1,-1-1 1,6-16-1,0-3-80,-1 0 0,-2 0 0,-1-1-1,4-39 1,-12 69 404,1 0 0,-1 0 0,0 0-1,1 0 1,-1 0 0,0 0 0,0 0 0,-1 0-1,1 0 1,0 0 0,-1 0 0,1 0-1,-1 0 1,-1-4 0,1 6-29,1-1 0,-1 1 0,1 0 1,-1 0-1,1-1 0,-1 1 0,1 0 0,-1 0 0,1 0 0,-1 0 1,1 0-1,-1-1 0,0 1 0,1 0 0,-1 0 0,1 1 0,-1-1 0,1 0 1,-1 0-1,0 0 0,1 0 0,-1 0 0,1 1 0,-1-1 0,1 0 1,-1 0-1,1 1 0,-1-1 0,1 0 0,-1 1 0,1-1 0,-1 1 1,-4 4 133,-1 0 1,1 0 0,0 0 0,0 1 0,1 0 0,-8 11 0,3 0 204,0 0 0,1 1 0,1 0 0,1 0-1,0 0 1,1 1 0,1 0 0,1 0 0,1 0 0,1 0 0,1 35 0,1-51-321,0 0 1,0 0 0,0 0-1,1 0 1,-1-1-1,1 1 1,0-1 0,-1 1-1,1-1 1,0 1-1,1-1 1,-1 0 0,0 0-1,1 0 1,-1 0-1,1-1 1,-1 1 0,1-1-1,0 1 1,5 1-1,30 6-2449,-3-13-7067,-18-6-4157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8.087"/>
    </inkml:context>
    <inkml:brush xml:id="br0">
      <inkml:brushProperty name="width" value="0.025" units="cm"/>
      <inkml:brushProperty name="height" value="0.025" units="cm"/>
    </inkml:brush>
  </inkml:definitions>
  <inkml:trace contextRef="#ctx0" brushRef="#br0">72 0 10378,'0'0'14905,"-1"13"-13902,-5 34-96,-25 84-1,-1 2 319,32-133-1214,0 0 1,0 1-1,0-1 0,0 0 1,-1 0-1,1 0 1,0 1-1,0-1 0,0 0 1,0 0-1,0 1 1,0-1-1,0 0 0,0 1 1,0-1-1,0 0 1,0 0-1,0 1 1,0-1-1,0 0 0,0 0 1,0 1-1,0-1 1,0 0-1,0 0 0,0 1 1,0-1-1,0 0 1,0 0-1,1 1 0,-1-1 1,0 0-1,0 0 1,0 1-1,0-1 1,1 0-1,-1 0 0,0 0 1,0 0-1,0 1 1,1-1-1,-1 0 0,0 0 1,0 0-1,1 0 1,-1 0-1,0 0 0,0 0 1,1 1-1,-1-1 1,0 0-1,1 0 1,-1 0-1,0 0 0,0 0 1,1 0-1,-1 0 1,0 0-1,0-1 0,1 1 1,-1 0-1,0 0 1,0 0-1,1 0 0,-1 0 1,0 0-1,0 0 1,1-1-1,-1 1 1,19-14 322,-17 12-250,57-52-123,-3-2 0,-3-3 1,57-81-1,-120 140-13221,-4 6 3341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1:59.445"/>
    </inkml:context>
    <inkml:brush xml:id="br0">
      <inkml:brushProperty name="width" value="0.025" units="cm"/>
      <inkml:brushProperty name="height" value="0.025" units="cm"/>
    </inkml:brush>
  </inkml:definitions>
  <inkml:trace contextRef="#ctx0" brushRef="#br0">4 79 1153,'0'0'16165,"-1"8"-13272,-2 24-902,4-31-1885,-1 0-1,0 1 1,1-1 0,-1 0-1,1 0 1,0 0-1,-1 0 1,1 0-1,0 1 1,0-1-1,-1-1 1,1 1-1,0 0 1,0 0-1,0 0 1,0 0 0,0-1-1,0 1 1,1 0-1,-1-1 1,0 1-1,0-1 1,0 1-1,0-1 1,1 0-1,-1 1 1,0-1 0,1 0-1,1 0 1,41 3 403,-39-4-400,8 0-55,0 0 0,0-1-1,0-1 1,0 0 0,-1-1-1,0-1 1,1 1 0,-2-2-1,1 0 1,-1 0 0,0-1-1,0-1 1,0 1 0,-1-2-1,-1 1 1,1-2 0,15-19 0,-45 52 838,-24 32-653,41-50-238,0-1-1,0 1 1,1 0-1,0 0 0,0 0 1,0 0-1,1 0 1,-1 0-1,1 0 1,0 1-1,0 5 1,2-11 5,-1 1 0,0 0 0,1-1 0,-1 1 0,1-1 1,-1 1-1,1-1 0,-1 1 0,1-1 0,-1 1 1,1-1-1,-1 1 0,1-1 0,0 1 0,-1-1 1,1 0-1,0 0 0,-1 1 0,1-1 0,0 0 0,-1 0 1,1 0-1,0 1 0,-1-1 0,1 0 0,0 0 1,0 0-1,-1 0 0,1-1 0,0 1 0,-1 0 0,2 0 1,29-6 226,-22 2-209,1 0-1,-1-1 0,-1 0 1,1-1-1,-1 0 0,0 0 1,0-1-1,-1 0 0,9-9 0,6-11 84,24-39-1,-39 56-50,-26 38 368,2-6-391,2 0 0,1 2 0,-19 39-1,33-63-29,-1 1 0,1 0 0,0 0 0,-1-1-1,1 1 1,0 0 0,-1 0 0,1 0-1,0-1 1,0 1 0,0 0 0,0 0 0,0 0-1,0 0 1,0 0 0,0-1 0,0 1 0,0 0-1,0 0 1,1 0 0,-1 0 0,0-1 0,0 1-1,1 0 1,-1 0 0,1-1 0,-1 1 0,1 0-1,-1-1 1,1 1 0,0 1 0,1-2 5,0 1 0,0-1 1,0 1-1,0-1 0,-1 0 1,1 0-1,0 1 0,0-2 1,0 1-1,0 0 0,0 0 1,-1 0-1,4-2 0,6-1-5,0-1 1,0 0-1,20-11 0,21-23-196,-35 25 254,0 1 0,33-17 0,-50 29-59,1-1 1,-1 1 0,1 0 0,-1 0 0,0-1 0,1 1-1,-1 0 1,1 0 0,-1 0 0,0 0 0,1 0-1,-1 0 1,1 0 0,-1 0 0,1 0 0,-1 0 0,1 0-1,-1 0 1,0 0 0,1 0 0,-1 0 0,1 0 0,-1 0-1,1 0 1,-1 1 0,0-1 0,1 0 0,-1 0 0,1 0-1,-1 1 1,0-1 0,1 0 0,-1 1 0,0-1 0,0 0-1,1 1 1,-1-1 0,0 0 0,0 1 0,1-1 0,-1 0-1,0 1 1,0-1 0,1 1 0,-2 28 4,-16 30 419,6-33 12,21-34 296,24-37 261,-30 38-986,-1 1 0,1-1 0,-1-1 0,-1 1 0,1 0 0,-1-1 0,-1 1 0,1-1 0,-1 0-1,0 1 1,-1-11 0,42 16-468,-14-2 262,-16 2 33,1 0 0,-1 1 0,1 1 0,-1 0 0,1 0 0,14 3 0,-26-2 157,1 0 1,-1-1-1,1 1 0,-1 0 1,1 0-1,-1 0 0,0 0 1,0 0-1,1 1 0,-1-1 1,0 0-1,0 0 0,0 1 1,0-1-1,0 1 1,-1-1-1,1 1 0,0-1 1,-1 1-1,1-1 0,-1 1 1,0 0-1,1-1 0,-1 1 1,0 0-1,0-1 0,0 1 1,0 0-1,0-1 0,0 1 1,-1 0-1,1-1 1,0 1-1,-2 2 0,-1 9 33,0 1-1,-2-1 1,-5 14-1,6-15 31,3-11-42,0 0-1,1 0 1,-1 0 0,1 0 0,-1 1-1,1-1 1,0 0 0,-1 0-1,1 0 1,0 1 0,0-1-1,0 0 1,0 1 0,0-1-1,0 0 1,0 0 0,1 1 0,0 1-1,-1-2-3,1-1 0,-1 0 0,1 0 0,0 0-1,-1 0 1,1 1 0,0-1 0,-1 0 0,1 0-1,-1 0 1,1 0 0,0 0 0,-1-1 0,1 1 0,0 0-1,-1 0 1,1 0 0,-1 0 0,1-1 0,0 1 0,-1 0-1,1-1 1,-1 1 0,1 0 0,0-1 0,38-33 147,-33 27-144,-1-1 0,0 1 1,0-1-1,-1-1 0,0 1 1,-1-1-1,0 1 0,0-1 1,-1 0-1,0 0 1,0 0-1,-1 0 0,0 0 1,-1-1-1,0-9 0,-1 19-16,1 0 0,0 0-1,0-1 1,0 1 0,0 0-1,-1 0 1,1 0 0,0 0-1,0 0 1,0 0 0,-1 0 0,1 0-1,0 0 1,0 0 0,0 0-1,-1 0 1,1 0 0,0 0-1,0 0 1,0 0 0,-1 0-1,1 0 1,0 0 0,0 0 0,0 0-1,-1 0 1,1 0 0,0 1-1,0-1 1,0 0 0,0 0-1,-1 0 1,1 0 0,0 0-1,0 0 1,0 1 0,0-1-1,0 0 1,-1 0 0,1 0 0,0 1-1,0-1 1,0 0 0,0 0-1,0 0 1,0 1 0,0-1-1,0 0 1,0 0 0,0 0-1,0 1 1,0-1 0,-9 13-25,8 12 41,1-25-9,0-1 0,0 1 0,0 0 1,1 0-1,-1-1 0,0 1 0,0 0 0,0 0 1,1 0-1,-1-1 0,0 1 0,0 0 0,1 0 1,-1 0-1,0 0 0,0 0 0,1 0 0,-1-1 1,0 1-1,1 0 0,-1 0 0,0 0 0,1 0 0,-1 0 1,0 0-1,0 0 0,1 0 0,-1 0 0,0 1 1,1-1-1,-1 0 0,0 0 0,0 0 0,1 0 1,-1 0-1,0 0 0,0 0 0,1 1 0,-1-1 1,0 0-1,0 0 0,1 0 0,-1 1 0,0-1 0,0 0 1,0 0-1,0 1 0,1-1 0,-1 0 0,0 0 1,0 1-1,0-1 0,0 0 0,0 1 0,0-1 1,0 0-1,0 0 0,0 1 0,0-1 0,0 0 0,0 1 1,2-14 312,-2 11-3892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00.036"/>
    </inkml:context>
    <inkml:brush xml:id="br0">
      <inkml:brushProperty name="width" value="0.025" units="cm"/>
      <inkml:brushProperty name="height" value="0.025" units="cm"/>
    </inkml:brush>
  </inkml:definitions>
  <inkml:trace contextRef="#ctx0" brushRef="#br0">150 50 11307,'2'-1'691,"-1"-1"1,0 1 0,1-1-1,-1 1 1,0-1-1,0 1 1,0-1 0,0 0-1,0 1 1,-1-1 0,1 0-1,0 0 1,-1 1 0,1-1-1,-1 0 1,0 0-1,0 0 1,0 0 0,0 0-1,0 0 1,0-2 0,-14-4 3474,-14 7-4223,25 1 65,0 1 0,0 0 0,0 0 0,0 0 0,0 0 1,0 0-1,0 1 0,0-1 0,0 1 0,1 0 0,-1 0 0,0 0 1,1 0-1,0 0 0,0 0 0,-3 4 0,-33 46 43,29-37-48,9-14-7,-1-1 0,1 1 0,0-1-1,-1 1 1,1 0 0,0-1 0,-1 1 0,1 0 0,0 0 0,0-1 0,0 1 0,0 0-1,0-1 1,0 1 0,0 0 0,0 0 0,0-1 0,0 1 0,0 0 0,1-1 0,-1 1-1,0 0 1,0-1 0,1 1 0,-1 0 0,0-1 0,1 1 0,-1-1 0,1 1 0,-1 0 0,1-1-1,-1 1 1,1-1 0,-1 1 0,1-1 0,-1 0 0,1 1 0,0-1 0,-1 0 0,1 1-1,0-1 1,0 1 0,43 14-319,-15-6 166,-27-7 157,1 0-1,0 0 1,-1 0-1,0 0 1,1 1-1,-1-1 1,0 1-1,0-1 1,0 1-1,-1 0 1,1 0-1,-1 0 1,1 0-1,-1 0 1,0 0-1,0 0 1,0 0 0,-1 0-1,1 1 1,-1-1-1,0 0 1,1 0-1,-2 1 1,1-1-1,-1 6 1,1-6 57,-1 0 1,0-1 0,1 1 0,-1 0-1,0-1 1,0 1 0,-1 0-1,1-1 1,0 0 0,-1 1 0,1-1-1,-1 0 1,0 0 0,0 0-1,0 0 1,0 0 0,0 0 0,0 0-1,-1-1 1,1 1 0,-1-1-1,1 0 1,-1 1 0,1-1 0,-1 0-1,0-1 1,1 1 0,-1 0-1,-5 0 1,0-1 148,0 0 0,0-1 0,0 1 0,0-1 0,-8-3 0,14 4-277,1-1 0,-1 1-1,0-1 1,1 0 0,-1 0 0,1 1 0,-1-1 0,1 0 0,-1 0 0,1-1 0,0 1-1,-1 0 1,0-2 0,1 2-161,1 0 0,-1 0-1,1 0 1,0 0 0,-1 0-1,1 0 1,0 0 0,0 0-1,0 0 1,0 0 0,0 0-1,0 0 1,0 0 0,0 0-1,0 0 1,0 0 0,0 0-1,1 0 1,-1 0 0,0 0 0,1 0-1,-1 0 1,1 0 0,0-1-1,17-14-8180,-5 5 1558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00.488"/>
    </inkml:context>
    <inkml:brush xml:id="br0">
      <inkml:brushProperty name="width" value="0.025" units="cm"/>
      <inkml:brushProperty name="height" value="0.025" units="cm"/>
    </inkml:brush>
  </inkml:definitions>
  <inkml:trace contextRef="#ctx0" brushRef="#br0">46 65 15759,'0'0'14392,"7"2"-13847,1 0-487,-1-1 0,1 1 0,-1-2 0,1 1 1,0-1-1,-1 0 0,15-2 0,-17 1-45,-1 0 0,0 0-1,1 0 1,-1 0 0,0-1-1,0 0 1,0 0 0,0 0-1,-1 0 1,1 0 0,0-1-1,-1 0 1,1 0 0,-1 0 0,0 0-1,0 0 1,5-7 0,-8 9-10,0 1 0,1-1 1,-1 1-1,1-1 0,-1 1 1,0-1-1,0 1 0,1-1 1,-1 0-1,0 1 0,0-1 1,1 1-1,-1-1 0,0 0 1,0 1-1,0-1 0,0 1 1,0-1-1,0 0 0,0 1 1,0-1-1,0 1 0,0-1 1,-1 0-1,1 1 0,0-1 0,0 1 1,0-1-1,-1 0 0,1 1 1,0-1-1,-1 1 0,1-1 1,0 1-1,-1-1 0,1 1 1,-1 0-1,1-1 0,-1 1 1,1-1-1,-1 1 0,1 0 1,-1 0-1,1-1 0,-1 1 1,1 0-1,-1 0 0,0-1 1,1 1-1,-1 0 0,1 0 1,-1 0-1,0 0 0,1 0 1,-1 0-1,0 0 0,1 0 1,-2 0-1,-2 0-12,-1 0 1,1 1-1,0-1 1,-1 1-1,1-1 1,0 1-1,-5 2 1,-2 3 5,1 0 0,-1 1 0,2 0 1,-1 0-1,1 1 0,0 0 0,1 1 0,0 0 1,-9 11-1,12-13 90,0 0 1,0 1-1,1-1 0,0 1 1,0 0-1,0 0 1,1 0-1,1 0 1,-1 1-1,1-1 0,1 1 1,-1-1-1,1 13 1,1-18-85,1 0 1,0 0 0,-1 0 0,1 0-1,0 0 1,1-1 0,-1 1 0,0 0-1,1-1 1,0 1 0,-1-1-1,1 0 1,0 1 0,0-1 0,0 0-1,1 0 1,-1 0 0,0 0 0,1-1-1,-1 1 1,1-1 0,0 1 0,-1-1-1,1 0 1,0 0 0,0 0 0,0-1-1,0 1 1,0 0 0,3-1 0,11 3-185,1-2 0,0 0 0,29-2 0,-45 0 143,3 1-424,1-1 1,-1 1-1,1-1 0,-1-1 1,0 1-1,1-1 1,5-3-1,17-14-5785,-7-1-3197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05.305"/>
    </inkml:context>
    <inkml:brush xml:id="br0">
      <inkml:brushProperty name="width" value="0.025" units="cm"/>
      <inkml:brushProperty name="height" value="0.025" units="cm"/>
    </inkml:brush>
  </inkml:definitions>
  <inkml:trace contextRef="#ctx0" brushRef="#br0">3 0 11531,'-2'1'5061,"2"2"-2883,3-2-769,12 3 449,6 0-64,4-1-417,3 0-448,8-2-481,-4-1-288,5 0-128,-5 0-288,-5 0-1666,-6 0-2466,-5-4-4452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05.660"/>
    </inkml:context>
    <inkml:brush xml:id="br0">
      <inkml:brushProperty name="width" value="0.025" units="cm"/>
      <inkml:brushProperty name="height" value="0.025" units="cm"/>
    </inkml:brush>
  </inkml:definitions>
  <inkml:trace contextRef="#ctx0" brushRef="#br0">1 1 8136,'0'0'13175,"11"4"-12156,115 32 636,-81-24-1591,-43-12-60,-1 0-1,1 0 0,-1 1 1,1-1-1,0 1 0,-1-1 0,0 1 1,1-1-1,-1 1 0,1 0 0,-1 0 1,0 0-1,1 0 0,-1 0 0,0 0 1,0 0-1,0 0 0,0 1 1,0-1-1,0 0 0,0 1 0,0-1 1,-1 1-1,2 2 0,-2-2 48,0 1 0,0-1 0,0 0 0,0 1 0,-1-1 0,1 0 0,-1 1-1,0-1 1,1 0 0,-1 0 0,0 0 0,0 1 0,-1-1 0,-2 3 0,-6 9 252,-2 0 0,0-1-1,-22 18 1,27-25-379,-16 17 128,-21 17-3190,40-39-1004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1.775"/>
    </inkml:context>
    <inkml:brush xml:id="br0">
      <inkml:brushProperty name="width" value="0.05" units="cm"/>
      <inkml:brushProperty name="height" value="0.05" units="cm"/>
    </inkml:brush>
  </inkml:definitions>
  <inkml:trace contextRef="#ctx0" brushRef="#br0">9 35 21012,'-9'5'1689,"11"-5"-1273,4 0-328,5-3-616,3-4 896,1-6-328,1-3-184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07.007"/>
    </inkml:context>
    <inkml:brush xml:id="br0">
      <inkml:brushProperty name="width" value="0.025" units="cm"/>
      <inkml:brushProperty name="height" value="0.025" units="cm"/>
    </inkml:brush>
  </inkml:definitions>
  <inkml:trace contextRef="#ctx0" brushRef="#br0">4 68 4068,'0'0'12113,"3"-8"-9444,-2 6-3052,10-24 4154,-7 22-975,-5 21-1704,-9 27-640,7-33-415,0 1 0,1 0 0,0 0 0,1-1-1,0 1 1,1 0 0,2 12 0,-2-23-28,0 1 0,1-1 0,-1 0-1,1 0 1,-1 0 0,1 0-1,0 0 1,-1 0 0,1 0-1,0-1 1,0 1 0,0 0 0,-1 0-1,1 0 1,0-1 0,0 1-1,0 0 1,0-1 0,0 1 0,0-1-1,1 1 1,-1-1 0,0 0-1,0 1 1,0-1 0,0 0-1,0 0 1,1 0 0,-1 0 0,0 0-1,0 0 1,0 0 0,1 0-1,-1-1 1,0 1 0,0 0-1,0-1 1,0 1 0,0-1 0,0 1-1,2-2 1,4 0 110,1-1 0,-1 0 0,0-1 0,13-8 0,-9 4-86,0-1 0,0-1 0,-1 0 0,-1 0 0,1-1-1,-2 0 1,1 0 0,-2-1 0,1-1 0,-2 1 0,0-1 0,8-22-1,-14 35-25,0 0 0,0 0 0,-1 0-1,1 0 1,0 0 0,0 0-1,0 0 1,0 0 0,0 0-1,0 0 1,0 0 0,0 0 0,0 0-1,-1 0 1,1 0 0,0 0-1,0 0 1,0 0 0,0 0-1,0 0 1,0 0 0,0 0 0,0 0-1,0 0 1,0 0 0,0-1-1,-1 1 1,1 0 0,0 0-1,0 0 1,0 0 0,0 0 0,0 0-1,0 0 1,0 0 0,0 0-1,0-1 1,0 1 0,0 0-1,0 0 1,0 0 0,0 0 0,0 0-1,0 0 1,0 0 0,0 0-1,0 0 1,0-1 0,0 1-1,0 0 1,0 0 0,0 0 0,0 0-1,0 0 1,0 0 0,0 0-1,1 0 1,-1-1 0,-9 12 32,-9 18-105,14-20 62,1 1-1,0 1 1,0-1 0,1 0 0,0 0 0,1 1 0,0-1 0,1 20-1,0-29 24,0 0-1,0 0 1,1 0-1,-1 0 1,0 0-1,0-1 1,0 1-1,1 0 1,-1 0-1,0 0 1,1-1-1,-1 1 1,1 0-1,-1 0 1,1-1-1,-1 1 1,1 0-1,0-1 1,-1 1-1,1-1 1,0 1-1,-1-1 1,1 1-1,0-1 1,0 1-1,0-1 1,-1 0-1,3 1 1,29-2 516,-24-1-475,-1 0 0,1-1-1,-1 1 1,0-2 0,0 1-1,8-6 1,-9 5-35,0 0 1,0-1-1,0 0 1,-1 0-1,0-1 1,0 1-1,0-1 1,-1 0-1,0 0 1,0-1-1,-1 1 1,0-1-1,0 0 1,0 0-1,-1 0 1,0 0-1,2-14 1,-22 38 86,15-14-117,1 1-1,0 0 1,1 0-1,-1 1 1,1-1-1,-1 0 1,1 0-1,1 1 1,-1-1-1,0 0 1,1 1-1,0-1 1,1 7-1,-1-9 8,1-1 0,-1 0 0,1 0 0,-1 0 0,1 0-1,-1 1 1,1-1 0,0 0 0,0 0 0,0 0 0,-1 0-1,1-1 1,0 1 0,0 0 0,0 0 0,0 0 0,1-1 0,1 2-1,0-1 10,0 0 1,1 0-1,-1 0 0,0-1 0,1 1 0,-1-1 0,1 0 0,-1 0 0,6-1 0,-3 0-14,0-1 0,1-1 0,-1 1 0,-1-1-1,1 0 1,0-1 0,-1 1 0,1-1 0,-1 0-1,0 0 1,-1-1 0,1 1 0,-1-1 0,0 0-1,0 0 1,0-1 0,-1 1 0,1-1 0,-1 0-1,-1 0 1,1 0 0,-1 0 0,0 0 0,1-10-1,-3 16-1,0 0 1,0 0-1,0 0 0,0-1 0,0 1 0,0 0 0,-1 0 0,1-1 0,0 1 0,0 0 1,0 0-1,0 0 0,0-1 0,-1 1 0,1 0 0,0 0 0,0 0 0,0 0 0,-1 0 0,1-1 1,0 1-1,0 0 0,-1 0 0,1 0 0,0 0 0,0 0 0,-1 0 0,1 0 0,0 0 1,0 0-1,-1 0 0,1 0 0,0 0 0,0 0 0,-1 0 0,1 0 0,0 0 0,0 0 1,0 0-1,-1 0 0,1 0 0,0 0 0,0 1 0,-1-1 0,1 0 0,0 0 0,0 0 0,0 0 1,-1 1-1,1-1 0,0 0 0,0 0 0,0 0 0,0 1 0,0-1 0,-1 0 0,1 0 1,0 0-1,0 1 0,0-1 0,0 0 0,0 0 0,0 1 0,0-1 0,-13 14-98,9-9 133,0 1 0,0-1 0,0 1 0,1 0 0,0 0 0,1 0 0,-1 0 1,1 1-1,0-1 0,1 1 0,-1-1 0,1 1 0,0 11 0,3-17-13,-1 0-1,1 0 1,0 0-1,0 0 0,0-1 1,-1 1-1,1-1 1,0 1-1,0-1 0,0 0 1,0 0-1,0 0 1,0 0-1,0 0 0,0 0 1,0-1-1,3 0 1,-2 1 8,11-2-97,0-1 0,0-1 0,0 0 0,22-10 0,-24 9-116,0 1 0,0-1 0,0 2 0,1 0 0,-1 0-1,20-1 1,-32 4 184,1 0 0,-1 0 0,1 0 0,0 0 0,-1 0-1,1 0 1,-1 0 0,1 1 0,-1-1 0,1 0 0,-1 0 0,1 0-1,-1 1 1,1-1 0,-1 0 0,1 0 0,-1 1 0,0-1 0,1 1-1,-1-1 1,1 0 0,-1 1 0,0-1 0,1 1 0,-1-1 0,0 1-1,0-1 1,1 0 0,-1 1 0,0 0 0,0-1 0,0 1-1,1-1 1,-1 1 0,-4 25 324,-17 20 258,10-27-198,11-16 114,6-13-316,-2 1-185,0-1 0,-1 0 0,0-1 0,0 1 1,-1-1-1,-1 1 0,0-1 0,0 1 0,-1-1 0,-1-15 0,1 5-13,34 8-8319,-26 3 2045,-3-2-5167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07.352"/>
    </inkml:context>
    <inkml:brush xml:id="br0">
      <inkml:brushProperty name="width" value="0.025" units="cm"/>
      <inkml:brushProperty name="height" value="0.025" units="cm"/>
    </inkml:brush>
  </inkml:definitions>
  <inkml:trace contextRef="#ctx0" brushRef="#br0">0 1 6694,'0'0'14382,"67"27"-23671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07.710"/>
    </inkml:context>
    <inkml:brush xml:id="br0">
      <inkml:brushProperty name="width" value="0.025" units="cm"/>
      <inkml:brushProperty name="height" value="0.025" units="cm"/>
    </inkml:brush>
  </inkml:definitions>
  <inkml:trace contextRef="#ctx0" brushRef="#br0">98 77 9993,'0'0'12791,"-8"5"-11953,2-2-643,0 1-1,0 0 1,0 0-1,0 0 1,1 1-1,-1 0 1,1 0-1,1 0 1,-1 1-1,1 0 1,0 0-1,0 0 1,0 0-1,1 0 1,0 1-1,1 0 1,-1-1-1,1 1 1,0 0-1,1 0 1,0 0-1,-1 13 1,3-19-188,-1 0-1,0-1 1,1 1-1,-1 0 1,1 0 0,0-1-1,-1 1 1,1 0 0,-1-1-1,1 1 1,0-1 0,-1 1-1,1-1 1,0 1-1,0-1 1,-1 1 0,1-1-1,0 0 1,0 0 0,0 1-1,0-1 1,-1 0 0,1 0-1,0 0 1,0 0-1,0 0 1,0 0 0,0 0-1,0 0 1,-1 0 0,1 0-1,0 0 1,0-1 0,0 1-1,0 0 1,-1 0-1,2-1 1,35-12 104,-28 7-183,0-1 0,0 0 1,0-1-1,-1 0 0,0 0 0,-1-1 0,0 0 1,0 0-1,-1-1 0,0 1 0,0-1 0,-1-1 1,-1 1-1,0-1 0,0 0 0,-1 1 0,-1-2 1,1 1-1,0-22 0,-3 32 79,0 1 0,0-1 0,0 1 0,1 0-1,-1-1 1,0 1 0,0-1 0,0 1 0,0 0 0,0-1 0,-1 1 0,1 0 0,0-1 0,0 1-1,0-1 1,0 1 0,0 0 0,0-1 0,-1 1 0,1 0 0,0-1 0,0 1 0,0 0 0,-1-1-1,1 1 1,0 0 0,-1 0 0,1-1 0,0 1 0,-1 0 0,1 0 0,0-1 0,-1 1 0,1 0-1,0 0 1,-1 0 0,-14 8 110,-11 22-35,22-23-1,0 1 1,0 0 0,1 0 0,0 1-1,1-1 1,0 1 0,0-1 0,0 1-1,1 0 1,1 0 0,-1-1 0,2 1-1,0 9 1,0-14-163,-1 0 0,1 0 0,1-1 0,-1 1 0,0-1 0,1 1 0,0-1 1,-1 1-1,1-1 0,1 0 0,-1 0 0,0 0 0,5 4 0,-4-5-391,0 1 0,0-1-1,1 0 1,-1 0 0,1 0 0,-1-1 0,1 1 0,0-1 0,0 0-1,0 0 1,-1 0 0,1-1 0,0 1 0,0-1 0,5 0 0,14 0-9180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08.246"/>
    </inkml:context>
    <inkml:brush xml:id="br0">
      <inkml:brushProperty name="width" value="0.025" units="cm"/>
      <inkml:brushProperty name="height" value="0.025" units="cm"/>
    </inkml:brush>
  </inkml:definitions>
  <inkml:trace contextRef="#ctx0" brushRef="#br0">7 0 14990,'0'0'8147,"3"8"-6856,0 8-805,0 0-1,-1 0 1,0 0-1,-2 0 1,0 1-1,-1-1 1,0 0-1,-6 28 1,-4 61 1001,11-104-1482,0 0 0,0-1 0,0 1 1,0 0-1,0-1 0,0 1 0,1-1 0,-1 1 1,0 0-1,0-1 0,0 1 0,1-1 0,-1 1 1,0-1-1,0 1 0,1 0 0,-1-1 1,1 1-1,-1-1 0,0 0 0,1 1 0,-1-1 1,1 1-1,-1-1 0,1 0 0,-1 1 1,1-1-1,-1 0 0,1 1 0,0-1 0,-1 0 1,1 0-1,-1 0 0,1 0 0,0 1 0,0-1 1,30-6 155,22-22-222,-41 19-68,19-13-69,-30 21 190,0 1 0,0-1 0,0 0 0,0 1 1,0-1-1,1 1 0,-1-1 0,0 1 1,0-1-1,0 1 0,1 0 0,-1-1 0,0 1 1,0 0-1,0 0 0,1 0 0,-1 0 0,0 0 1,0 1-1,3-1 0,-4 4 12,1-1-1,-1 1 1,0-1-1,1 1 1,-2 0-1,1-1 1,0 1 0,-1-1-1,0 1 1,1-1-1,-4 7 1,-3 5 29,5-12-31,0 0 0,1 1-1,-1-1 1,1 1-1,0-1 1,0 1 0,0 0-1,-1 4 1,2-7-253,21-12-4778,7-17-6123,-13 12 1698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08.857"/>
    </inkml:context>
    <inkml:brush xml:id="br0">
      <inkml:brushProperty name="width" value="0.025" units="cm"/>
      <inkml:brushProperty name="height" value="0.025" units="cm"/>
    </inkml:brush>
  </inkml:definitions>
  <inkml:trace contextRef="#ctx0" brushRef="#br0">1 90 10378,'0'0'8045,"8"0"-6236,-1 1-1387,1-1-1,-1-1 1,0 0 0,0 0-1,0 0 1,12-4-1,-17 4-321,0 0 0,1 0-1,-1 0 1,0 0 0,0 0 0,0 0-1,0-1 1,0 1 0,0-1 0,0 1 0,0-1-1,-1 0 1,1 0 0,0 1 0,-1-1-1,0-1 1,1 1 0,-1 0 0,0 0-1,0 0 1,0-1 0,-1 1 0,1 0-1,0-1 1,-1 1 0,1 0 0,-1-5 0,0 6-71,-1 0 0,1 0 0,0 0 0,-1 0 0,1 0 0,0 0 0,-1 0 0,1 0 0,-1 0 0,0 1 0,1-1 0,-1 0 0,0 0 0,0 0 0,1 1-1,-1-1 1,0 1 0,0-1 0,0 0 0,0 1 0,0 0 0,0-1 0,0 1 0,1-1 0,-1 1 0,0 0 0,-1 0 0,1 0 0,0 0 0,0-1 0,0 1 0,0 0 0,0 1 0,0-1 0,0 0 0,0 0 0,0 0 0,0 1 0,0-1 0,0 0 0,0 1 0,0 0 0,-4 0-12,1 0-1,-1 0 0,1 0 0,0 1 1,0 0-1,0 0 0,0 0 1,-6 4-1,6-2-13,1 0-1,0 0 1,0 0 0,1 0 0,-1 0 0,1 1-1,0-1 1,0 1 0,0 0 0,1-1 0,-1 1-1,1 0 1,0 0 0,1 0 0,-1 8-1,1-11 10,0 1 0,1-1 0,-1 0 0,1 1 0,-1-1 0,1 0-1,0 0 1,-1 0 0,1 1 0,0-1 0,1 0 0,-1 0-1,0 0 1,0-1 0,1 1 0,0 0 0,-1 0 0,1-1-1,0 1 1,-1-1 0,1 1 0,0-1 0,0 0 0,0 0 0,0 0-1,1 0 1,-1 0 0,0 0 0,0-1 0,0 1 0,1-1-1,-1 0 1,0 1 0,4-1 0,2 0-13,1 0 1,-1-1-1,0 0 0,1 0 1,-1-1-1,0 0 1,0 0-1,0-1 0,0 0 1,-1 0-1,1-1 1,-1 0-1,0-1 0,10-7 1,-12 8-3,0 0 0,0 0 1,0-1-1,0 0 1,-1 0-1,0 0 0,0 0 1,0-1-1,-1 0 1,0 1-1,0-1 0,0-1 1,-1 1-1,1 0 1,-2-1-1,1 1 0,-1-1 1,1-11-1,-2 18 3,0-1 0,0 1 0,0 0 0,-1 0 0,1 0-1,0 0 1,0-1 0,0 1 0,-1 0 0,1 0 0,0 0 0,0 0-1,0 0 1,-1-1 0,1 1 0,0 0 0,0 0 0,-1 0-1,1 0 1,0 0 0,0 0 0,-1 0 0,1 0 0,0 0 0,0 0-1,-1 0 1,1 0 0,0 0 0,0 0 0,-1 0 0,1 1 0,0-1-1,0 0 1,-1 0 0,1 0 0,0 0 0,0 0 0,0 0-1,-1 1 1,1-1 0,0 0 0,0 0 0,0 0 0,0 1 0,-1-1-1,1 0 1,0 0 0,0 0 0,0 1 0,0-1 0,0 0 0,0 0-1,0 1 1,-12 11 8,6-3 128,1 1-1,0 0 1,1 1 0,0-1-1,0 1 1,1-1-1,1 1 1,0 0 0,-1 21-1,3-30-107,0-1 0,0 1 0,1-1 0,-1 1-1,1-1 1,-1 1 0,1-1 0,-1 0 0,1 1 0,0-1-1,0 0 1,0 0 0,0 0 0,0 1 0,0-1 0,0 0-1,0 0 1,0 0 0,0 0 0,0-1 0,1 1 0,-1 0-1,0 0 1,1-1 0,-1 1 0,1-1 0,-1 1 0,0-1-1,1 0 1,-1 0 0,1 1 0,-1-1 0,1 0 0,-1 0-1,1 0 1,-1-1 0,1 1 0,1-1 0,3 1-10,0 0 0,0-1 0,0 0 0,-1-1 0,1 1 0,0-1 0,-1 0-1,1-1 1,5-3 0,-3 1-71,-1 0 0,0 0-1,0-1 1,-1 0 0,1-1-1,-1 0 1,-1 0-1,1 0 1,-1 0 0,-1-1-1,1 0 1,-1 0-1,-1 0 1,1 0 0,-1-1-1,-1 1 1,0-1 0,3-17-1,-27 58-298,17-23 432,1 0 1,0 0-1,1 1 1,0 0 0,1 0-1,0 0 1,0 0-1,1 0 1,0 0-1,1 19 1,1-27-62,-1-1 1,0 1-1,1-1 0,0 1 0,-1-1 1,1 0-1,0 1 0,0-1 1,-1 0-1,1 0 0,0 1 0,0-1 1,0 0-1,1 0 0,-1 0 1,0 0-1,0 0 0,0-1 0,1 1 1,-1 0-1,1-1 0,-1 1 1,0 0-1,1-1 0,-1 0 0,1 1 1,-1-1-1,1 0 0,-1 0 1,1 0-1,-1 0 0,1 0 0,-1 0 1,1 0-1,-1 0 0,1-1 1,-1 1-1,3-1 0,1 0-56,1 0 1,0-1-1,-1 1 0,1-1 0,-1-1 0,0 1 1,0 0-1,0-1 0,6-4 0,-8 4-280,0 1 0,-1-1-1,1 0 1,-1 0 0,1 0-1,-1 0 1,0 0 0,0-1-1,0 1 1,-1-1 0,2-3-1,1-28-8067,-4 14-1517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09.467"/>
    </inkml:context>
    <inkml:brush xml:id="br0">
      <inkml:brushProperty name="width" value="0.025" units="cm"/>
      <inkml:brushProperty name="height" value="0.025" units="cm"/>
    </inkml:brush>
  </inkml:definitions>
  <inkml:trace contextRef="#ctx0" brushRef="#br0">56 0 11147,'0'0'13794,"-2"9"-13185,-2 9-297,-11 35 699,3 0 0,3 1 0,-4 71 0,13-124-1007,0-1 1,0 1-1,0-1 1,0 0-1,0 1 1,0-1-1,0 1 1,1-1 0,-1 0-1,0 1 1,0-1-1,0 1 1,1-1-1,-1 0 1,0 1-1,0-1 1,1 0-1,-1 0 1,0 1 0,1-1-1,-1 0 1,0 0-1,1 1 1,-1-1-1,1 0 1,-1 0-1,0 0 1,1 0-1,-1 1 1,1-1 0,-1 0-1,0 0 1,1 0-1,-1 0 1,1 0-1,-1 0 1,0 0-1,1 0 1,-1 0-1,1 0 1,-1 0 0,1-1-1,-1 1 1,0 0-1,1 0 1,-1 0-1,0 0 1,1-1-1,-1 1 1,1 0-1,-1 0 1,0-1-1,0 1 1,1-1 0,20-16 28,-18 9-176,0-1 0,-1 1 0,0-1 1,0 0-1,-1 0 0,1-13 1,2-12 28,-5 34 120,1 0 0,0 0 1,0-1-1,0 1 0,0 0 0,0 0 0,0-1 0,0 1 1,0 0-1,0 0 0,0-1 0,0 1 0,0 0 1,0 0-1,0-1 0,1 1 0,-1 0 0,0 0 1,0-1-1,0 1 0,0 0 0,0 0 0,0 0 0,1-1 1,-1 1-1,0 0 0,0 0 0,0 0 0,1 0 1,-1-1-1,0 1 0,0 0 0,0 0 0,1 0 1,-1 0-1,0 0 0,0 0 0,1 0 0,-1 0 1,0-1-1,0 1 0,1 0 0,-1 0 0,0 0 0,0 0 1,1 0-1,-1 0 0,0 1 0,0-1 0,1 0 1,-1 0-1,0 0 0,0 0 0,1 0 0,-1 0 1,0 0-1,0 0 0,1 1 0,5 3 14,0 0 0,0 0-1,1-1 1,0 0 0,-1 0 0,1 0-1,0-1 1,0 0 0,0 0 0,1-1-1,-1 0 1,11 0 0,-8 0-8,-1-1 0,1-1 1,-1 1-1,1-1 0,-1-1 0,1 0 1,-1 0-1,0-1 0,10-4 0,-18 7 0,1-1 0,0 0 1,-1 0-1,1 0 0,-1-1 0,1 1 0,-1 0 0,1 0 0,-1-1 0,0 1 0,0-1 0,0 1 1,0-1-1,0 0 0,0 1 0,0-1 0,0 0 0,0-3 0,-1 4-3,0 0 0,0 0 1,0 1-1,0-1 0,0 0 0,0 0 0,0 0 0,-1 0 0,1 0 0,0 1 0,-1-1 0,1 0 1,0 0-1,-1 1 0,1-1 0,-1 0 0,1 0 0,-1 1 0,0-1 0,1 1 0,-1-1 0,0 0 1,1 1-1,-1-1 0,0 1 0,0 0 0,1-1 0,-1 1 0,0 0 0,0-1 0,0 1 0,0 0 1,1 0-1,-1 0 0,0 0 0,0 0 0,0 0 0,0 0 0,0 0 0,0 0 0,-5 0 29,1 0-1,0 1 1,1 0-1,-1 0 1,0 0 0,0 1-1,0-1 1,1 1-1,-1 0 1,0 1-1,1-1 1,0 1-1,0 0 1,0 0-1,0 0 1,0 0-1,0 1 1,1-1-1,0 1 1,0 0-1,0 0 1,0 1-1,0-1 1,1 0-1,0 1 1,0-1-1,0 1 1,1 0-1,-1 0 1,1 0-1,0 0 1,1 0-1,-1 0 1,1 0-1,0 0 1,0 0-1,1 5 1,0-7-38,0-1-1,0 0 1,0 0 0,1 0 0,-1 0-1,0 0 1,1 0 0,0 0 0,-1 0 0,1-1-1,0 1 1,0-1 0,0 1 0,0-1-1,0 0 1,0 1 0,0-1 0,1 0 0,-1-1-1,0 1 1,1 0 0,-1-1 0,0 1-1,1-1 1,-1 0 0,4 1 0,6 0-1045,1 0 0,-1-1-1,0 0 1,13-1 0,6-8-6204,-1-7-7346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0.418"/>
    </inkml:context>
    <inkml:brush xml:id="br0">
      <inkml:brushProperty name="width" value="0.025" units="cm"/>
      <inkml:brushProperty name="height" value="0.025" units="cm"/>
    </inkml:brush>
  </inkml:definitions>
  <inkml:trace contextRef="#ctx0" brushRef="#br0">3 0 14221,'-2'27'10243,"4"35"-8288,0-12-1404,-2-49-534,0 1 0,0-1 1,0 0-1,0 0 0,0 1 1,0-1-1,0 0 1,1 1-1,-1-1 0,1 0 1,-1 0-1,1 0 1,-1 0-1,1 1 0,0-1 1,-1 0-1,1 0 0,0 0 1,0 0-1,0 0 1,0-1-1,0 1 0,0 0 1,0 0-1,0 0 1,0-1-1,0 1 0,2 0 1,1 0 27,0 0 0,-1-1 1,1 1-1,0-1 1,0 0-1,0 0 0,0 0 1,-1 0-1,8-2 1,3-1 25,0-1 0,0-1 0,0 0 0,16-9 0,1-10-38,-27 20-30,0 0 1,1 1 0,-1-1 0,1 1 0,0 0 0,0 0 0,8-3 0,-12 11 137,-1 0 1,1 0-1,-1 0 1,-1 0-1,1 0 1,-1 0-1,-1 5 1,2-9-115,0 0 1,-1 0 0,1 0 0,0 0-1,0 0 1,0 0 0,0-1-1,0 1 1,0 0 0,0 0 0,0 0-1,0 0 1,0 0 0,1 0 0,-1 0-1,0 0 1,0-1 0,1 1 0,-1 0-1,1 0 1,-1 0 0,1-1 0,-1 1-1,1 0 1,-1 0 0,1-1 0,0 1-1,0 0 1,1 0 2,0-1 0,-1 0 0,1 1-1,-1-1 1,1 0 0,0 0 0,0 0 0,-1 0 0,1 0-1,0 0 1,-1-1 0,1 1 0,-1 0 0,4-2 0,9-4 38,1 0 0,23-15 0,-26 14-94,6-3-100,-12 6 35,-1 0 0,2 0 0,-1 1 0,0 0 0,1 0 0,-1 1 0,1 0 0,11-2 0,-17 4 83,0 1 0,0-1 0,-1 1 0,1 0 0,-1 0 0,1-1 0,-1 1 0,1 0 0,-1 0 0,1 0 0,-1-1 0,1 1-1,-1 0 1,0 0 0,0 0 0,1 0 0,-1 0 0,0 0 0,0 0 0,0 0 0,0 0 0,0-1 0,0 1 0,0 0 0,-1 0 0,1 0 0,0 0-1,0 0 1,-1 0 0,1 0 0,-1-1 0,0 2 0,-9 34-14,4-18-973,5-11-7427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0.754"/>
    </inkml:context>
    <inkml:brush xml:id="br0">
      <inkml:brushProperty name="width" value="0.025" units="cm"/>
      <inkml:brushProperty name="height" value="0.025" units="cm"/>
    </inkml:brush>
  </inkml:definitions>
  <inkml:trace contextRef="#ctx0" brushRef="#br0">1 1 13229,'0'0'4388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1.087"/>
    </inkml:context>
    <inkml:brush xml:id="br0">
      <inkml:brushProperty name="width" value="0.025" units="cm"/>
      <inkml:brushProperty name="height" value="0.025" units="cm"/>
    </inkml:brush>
  </inkml:definitions>
  <inkml:trace contextRef="#ctx0" brushRef="#br0">76 0 11115,'0'0'8968,"-42"46"-6694,27-17-1025,6 3-512,4 2-449,0-2-192,5-4-96,0-5-416,10-5-1378,-1-5-704,-4-6-993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1.466"/>
    </inkml:context>
    <inkml:brush xml:id="br0">
      <inkml:brushProperty name="width" value="0.025" units="cm"/>
      <inkml:brushProperty name="height" value="0.025" units="cm"/>
    </inkml:brush>
  </inkml:definitions>
  <inkml:trace contextRef="#ctx0" brushRef="#br0">1 80 12043,'0'0'2253,"2"-8"-53,-1 5-2063,0-1 0,1 1 0,-1-1 0,0 1 1,1 0-1,0 0 0,0 0 0,0 0 1,0 0-1,1 0 0,-1 1 0,1-1 0,-1 1 1,1-1-1,0 1 0,0 0 0,0 0 1,0 0-1,1 1 0,-1-1 0,0 1 0,1 0 1,-1 0-1,1 0 0,-1 0 0,5 0 0,8-2 38,1 0-1,-1 1 0,1 1 0,-1 1 0,1 0 0,-1 1 0,1 1 0,26 6 0,-38-7-70,0 1 0,0-1-1,1 1 1,-1 0 0,0 0 0,0 1 0,-1 0 0,1-1 0,-1 2-1,1-1 1,-1 0 0,0 1 0,0 0 0,0 0 0,-1 0-1,0 0 1,1 1 0,-1-1 0,-1 1 0,1 0 0,-1 0-1,0 0 1,0 0 0,0 0 0,-1 0 0,1 1 0,-1-1 0,-1 1-1,1 7 1,-1-3 76,-1 1-1,0-1 0,0 1 1,-1-1-1,-1 1 1,0-1-1,0 0 1,-1 0-1,0 0 0,-1-1 1,0 1-1,0-1 1,-1 0-1,0-1 1,-1 1-1,0-1 0,0-1 1,-1 1-1,0-1 1,0 0-1,-1-1 1,1 0-1,-1-1 0,-1 1 1,1-2-1,-1 1 1,0-1-1,0-1 1,0 0-1,0 0 0,-1-1 1,1 0-1,-1-1 1,0 0-1,-16-2 1,24 1-221,0-1 0,1 0 0,-1 1 0,0-1 0,1-1 0,-1 1 0,1 0 0,0-1 0,-1 1 0,1-1 0,0 1 0,0-1 0,0 0 0,0 0 0,0 0 0,1 0 0,-1 0 1,0-1-1,1 1 0,0 0 0,-1-1 0,0-3 0,1 4-168,1 1 1,-1-1-1,0 0 0,1 0 1,-1 1-1,1-1 1,0 0-1,0 0 0,0 0 1,0 0-1,0 0 0,0 1 1,0-1-1,0 0 1,1 0-1,-1 0 0,1 0 1,-1 1-1,1-1 1,0 0-1,0 1 0,0-1 1,0 0-1,0 1 0,0-1 1,0 1-1,0 0 1,1-1-1,-1 1 0,0 0 1,1 0-1,2-2 1,38-16-7885,-16 10 1703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2.600"/>
    </inkml:context>
    <inkml:brush xml:id="br0">
      <inkml:brushProperty name="width" value="0.05" units="cm"/>
      <inkml:brushProperty name="height" value="0.05" units="cm"/>
    </inkml:brush>
  </inkml:definitions>
  <inkml:trace contextRef="#ctx0" brushRef="#br0">59 1 17804,'-2'1'119,"1"0"0,-1 0 1,1 0-1,-1 0 0,1 0 0,-1 0 1,1 1-1,0-1 0,-1 1 0,1-1 1,0 1-1,0-1 0,0 1 1,0 0-1,0 1 0,-12 30 161,12-28-58,-5 15 10,0 0 1,-3 35-1,8-46-230,0 0 0,1 0 0,0 1 1,0-1-1,1 0 0,1 0 0,-1 0 0,5 12 0,-5-18-6,0 0 0,0 0 1,1 0-1,-1 0 0,1-1 1,-1 1-1,1-1 0,0 1 1,0-1-1,1 1 0,-1-1 1,0 0-1,1 0 0,-1 0 1,1-1-1,-1 1 0,1 0 1,3 0-1,-2 0-1,0-1 0,1 0 0,-1-1-1,0 1 1,0-1 0,1 0 0,-1 0 0,0 0 0,0-1 0,1 1 0,7-3 0,0-1 17,0 0 1,-1-1 0,1-1 0,-1 0 0,0 0 0,-1-1 0,19-15 0,-14 8 87,-1 0 0,21-28 1,-29 34-42,0 0 1,-1 0-1,0-1 1,-1 0 0,1 0-1,-2 0 1,4-13-1,-6 10 170,-7 15-109,-7 18-42,10-14-43,1 0 0,-1 0 0,2 0-1,-1 0 1,1 0 0,0 0 0,0 0 0,1 1 0,0-1-1,0 0 1,2 9 0,-2-13-12,1 1 1,0-1-1,0 0 0,0 0 0,0 0 1,1-1-1,0 1 0,-1 0 0,1 0 0,0-1 1,0 1-1,0-1 0,0 0 0,1 1 0,-1-1 1,1 0-1,-1-1 0,1 1 0,0 0 1,0-1-1,-1 1 0,1-1 0,0 0 0,0 0 1,1 0-1,-1 0 0,5 0 0,1 0 28,-1 0 0,0-1-1,1 0 1,-1 0 0,0-1-1,1 0 1,-1-1 0,0 0-1,0 0 1,0 0 0,0-1-1,0-1 1,-1 1 0,0-1-1,1 0 1,-1-1 0,0 0-1,-1 0 1,0 0 0,1-1 0,-2 0-1,1 0 1,-1 0 0,0-1-1,0 0 1,0 0 0,-1 0-1,0-1 1,-1 1 0,0-1-1,0 0 1,0 0 0,-1 0-1,1-11 1,-3 17-33,1 1 0,-1-1 0,0 1 0,0-1 0,0 1 0,-1-1 0,1 1 0,0-1 0,0 1 0,-1-1 0,1 1 0,-2-2 0,-2 2 71,-2 11-69,4-4-10,0 0 1,0 0 0,1 0 0,0 0-1,0 0 1,1 0 0,-1 0 0,1 0-1,1 0 1,0 8 0,0-12-9,-1-1 1,1 1 0,-1 0-1,1-1 1,0 1 0,-1 0-1,1-1 1,0 1-1,0-1 1,0 1 0,0-1-1,0 0 1,1 1 0,-1-1-1,0 0 1,3 2 0,-2-3-2,-1 1 0,1 0 0,0 0 1,0-1-1,0 1 0,0-1 0,0 0 1,1 0-1,-1 0 0,0 0 0,0 0 1,0 0-1,0 0 0,0-1 0,0 1 1,0-1-1,3 0 0,5-4-12,0 0 1,0 0-1,0-1 0,0 0 0,-1-1 1,0 0-1,0 0 0,-1-1 0,0 0 1,-1-1-1,0 1 0,0-2 0,0 1 1,6-13-1,-14 24-68,-24 53-124,23-50 222,0 0 0,0 1-1,1-1 1,-1 0 0,1 1-1,1-1 1,-1 1 0,1-1-1,0 1 1,0-1 0,2 10-1,-1-12-15,1 0-1,-1-1 0,1 0 0,0 1 1,0-1-1,0 0 0,0 0 0,0 0 0,1 0 1,-1 0-1,0-1 0,1 1 0,-1-1 1,1 1-1,0-1 0,2 1 0,-1-1-46,-1 1 0,0-1 0,0 1 0,0-1 0,-1 1 0,1 0 0,0 0 0,-1 1 0,1-1 0,-1 0 0,1 1 0,2 4 0,-5-7 108,2 10 665,2-12-1115,0-14-996,-4 10 1142,2 2-63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2.026"/>
    </inkml:context>
    <inkml:brush xml:id="br0">
      <inkml:brushProperty name="width" value="0.025" units="cm"/>
      <inkml:brushProperty name="height" value="0.025" units="cm"/>
    </inkml:brush>
  </inkml:definitions>
  <inkml:trace contextRef="#ctx0" brushRef="#br0">3 150 17296,'0'0'8296,"9"-8"-6854,2 0-1141,48-42 458,-55 46-774,1 0 0,-1-1-1,0 0 1,0 0-1,0 0 1,0 0 0,-1 0-1,0-1 1,0 1-1,2-7 1,-5 11 15,0 0 0,0 0-1,0 1 1,0-1 0,0 0 0,0 0 0,0 1-1,0-1 1,0 0 0,0 0 0,0 1 0,0-1-1,-1 0 1,1 0 0,0 1 0,-1-1-1,1 0 1,0 1 0,-1-1 0,1 0 0,-1 1-1,1-1 1,-1 1 0,1-1 0,-1 0 0,0 1-1,1 0 1,-1-1 0,0 1 0,1-1-1,-1 1 1,0 0 0,1-1 0,-1 1 0,0 0-1,0 0 1,1 0 0,-1-1 0,0 1 0,0 0-1,0 0 1,1 0 0,-1 0 0,0 0 0,0 1-1,1-1 1,-1 0 0,0 0 0,0 0-1,1 1 1,-1-1 0,0 0 0,0 1 0,-4 0 15,0 1 1,1-1-1,-1 1 1,1-1-1,0 1 1,0 0-1,-1 1 1,-4 3-1,3 0-3,1 1 0,0-1 0,1 1-1,-1 0 1,1 0 0,0 1 0,1-1 0,0 1-1,0 0 1,1 0 0,-1 0 0,2 0 0,-1 0-1,1 13 1,0-18-8,1 0 0,0 0-1,0 1 1,0-1 0,0 0 0,0 1 0,1-1-1,0 0 1,-1 0 0,1 1 0,0-1-1,1 0 1,-1 0 0,1 0 0,-1 0 0,1-1-1,0 1 1,0 0 0,0-1 0,0 1-1,0-1 1,1 0 0,-1 0 0,1 1-1,0-2 1,-1 1 0,1 0 0,0-1 0,0 1-1,0-1 1,0 0 0,1 0 0,-1 0-1,0 0 1,0 0 0,0-1 0,7 1 0,-2-1-60,-1-1 0,1 1 0,0-1 0,-1-1 1,1 1-1,0-1 0,-1 0 0,0-1 1,1 0-1,-1 0 0,0-1 0,-1 0 0,1 0 1,-1 0-1,1-1 0,-2 0 0,1 0 1,0-1-1,-1 1 0,0-1 0,0 0 0,-1-1 1,1 1-1,-1-1 0,-1 0 0,0 0 1,0 0-1,4-14 0,-9 26 107,-4 4 51,1 0 1,0 0-1,1 0 0,0 1 1,1 0-1,0-1 1,-2 14-1,4-22-81,1 1 1,0 0-1,0 0 0,0-1 0,0 1 0,0 0 0,1-1 1,-1 1-1,0 0 0,1-1 0,-1 1 0,1 0 1,0-1-1,0 1 0,-1-1 0,1 1 0,0-1 1,0 1-1,0-1 0,0 0 0,1 0 0,-1 1 1,0-1-1,0 0 0,1 0 0,-1 0 0,4 1 1,-2-1-9,-1 0 0,1-1 1,0 1-1,0-1 1,0 0-1,0 0 1,0 0-1,0 0 1,0-1-1,0 1 1,-1-1-1,1 0 0,0 0 1,0 0-1,-1 0 1,6-2-1,0-3-42,0-1-1,0 0 1,0 0-1,-1 0 1,0-1-1,0 0 0,-1-1 1,0 1-1,-1-1 1,0 0-1,0 0 1,-1-1-1,0 0 1,3-10-1,-20 63-56,9-32 101,1-1 1,0 1-1,0 0 1,1 0-1,1 0 1,0 0-1,0 0 1,2 14 0,-1-23-35,0-1 0,1 0 1,0 0-1,-1 0 0,1 0 1,-1 0-1,1 0 1,0 0-1,0-1 0,0 1 1,-1 0-1,1 0 0,0-1 1,0 1-1,0 0 1,0-1-1,0 1 0,0-1 1,0 1-1,0-1 0,1 1 1,-1-1-1,0 0 1,0 0-1,0 0 0,0 1 1,1-1-1,-1 0 0,0 0 1,0-1-1,0 1 0,0 0 1,1 0-1,-1-1 1,0 1-1,0 0 0,0-1 1,1 0-1,3 0-748,-1 0 0,0-1 0,1 1 1,-1-1-1,0 0 0,0 0 0,0 0 0,6-5 0,3-12-7331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2.715"/>
    </inkml:context>
    <inkml:brush xml:id="br0">
      <inkml:brushProperty name="width" value="0.025" units="cm"/>
      <inkml:brushProperty name="height" value="0.025" units="cm"/>
    </inkml:brush>
  </inkml:definitions>
  <inkml:trace contextRef="#ctx0" brushRef="#br0">141 0 12364,'0'0'9833,"-3"11"-8135,-12 37-604,2 0 0,2 2 1,3-1-1,-5 101 0,16-123-1006,-3-26-106,0 0 1,0-1 0,0 1-1,0 0 1,0 0 0,1-1-1,-1 1 1,0 0-1,1 0 1,-1-1 0,0 1-1,1 0 1,-1-1 0,1 1-1,-1 0 1,1-1 0,-1 1-1,1-1 1,0 1-1,-1-1 1,1 1 0,0-1-1,-1 1 1,1-1 0,0 0-1,0 1 1,-1-1-1,3 1 1,-3-2-184,1 0 0,-1 1 0,1-1 0,-1 1-1,0-1 1,1 0 0,-1 1 0,0-1 0,1 0 0,-1 0 0,0 1-1,0-1 1,0 0 0,0 0 0,0 1 0,1-1 0,-1 0 0,-1 0-1,1 0 1,0 1 0,0-1 0,0 0 0,0 0 0,-1-1 0,-4-22-2560,-3 5 1624,-1 1-1,0 0 0,-15-20 0,18 29 1918,0 1 0,-1-1 0,-1 1 0,-8-8 0,31 18 2996,55 1-3618,-27-3-770,22-6-5297,-56 4 5089,0 0 0,0-1 0,0 0 0,16-8 0,10-14 3423,-28 14 1893,-14 8-1706,-19 10-1748,-39 33-12,60-37-854,0 1 0,1 0-1,0 0 1,-1 0 0,1 1-1,1-1 1,-1 1 0,1 0 0,-1 0-1,-3 10 1,7-15-177,0 1 0,0 0 0,0 0 1,0 0-1,0 0 0,0 0 0,0-1 0,0 1 1,0 0-1,0 0 0,0 0 0,1 0 0,-1-1 1,0 1-1,1 0 0,-1 0 0,1 0 0,-1-1 1,1 1-1,-1 0 0,1-1 0,-1 1 0,1-1 0,0 1 1,-1 0-1,1-1 0,0 1 0,-1-1 0,1 0 1,0 1-1,0-1 0,-1 1 0,1-1 0,0 0 1,0 0-1,0 0 0,0 1 0,-1-1 0,1 0 1,1 0-1,42 5-1280,-37-5 732,29 1-1950,40 3-3929,-71-4 6407,0 1 1,0 0 0,0 0-1,0 1 1,-1-1 0,1 1-1,0 0 1,-1 0 0,1 1-1,-1-1 1,6 5-1,-9-6 206,0 0 0,0-1 0,0 1 0,-1 0 0,1 0 0,0 0 0,0 0 0,-1 0-1,1 0 1,0 0 0,-1 0 0,1 0 0,-1 0 0,1 0 0,-1 0 0,0 1 0,1-1-1,-1 0 1,0 0 0,0 0 0,0 0 0,0 1 0,0-1 0,0 0 0,0 0 0,0 0-1,-1 1 1,1 0 0,-2 1 70,1-1-1,-1 0 0,0 1 1,1-1-1,-1 0 1,0 0-1,0 0 1,0 0-1,0-1 0,-1 1 1,-3 2-1,-6 2 372,0 0-1,0 0 1,-26 6-1,30-10-614,-1 0 0,0 0-1,0-1 1,0-1 0,-10 0 0,18 0-254,0-1 0,1 1 0,-1-1 0,0 0 0,0 1 0,1-1 0,-1 0 0,1 1 0,-1-1 1,0 0-1,1 0 0,-1 0 0,1 1 0,0-1 0,-1 0 0,1 0 0,0 0 0,-1 0 0,1 0 1,0 0-1,0 0 0,0 0 0,0 0 0,0 0 0,0 1 0,0-1 0,0 0 0,0 0 0,0 0 1,1 0-1,-1 0 0,0 0 0,1 0 0,-1 0 0,1 0 0,-1 1 0,1-2 0,12-20-7844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3.217"/>
    </inkml:context>
    <inkml:brush xml:id="br0">
      <inkml:brushProperty name="width" value="0.025" units="cm"/>
      <inkml:brushProperty name="height" value="0.025" units="cm"/>
    </inkml:brush>
  </inkml:definitions>
  <inkml:trace contextRef="#ctx0" brushRef="#br0">114 178 12300,'0'0'7094,"-10"1"-6154,5-1-793,1 1-1,-1-1 1,1 1 0,-1 0 0,1 0-1,-1 0 1,1 1 0,0-1-1,0 1 1,0 0 0,0 1 0,0-1-1,0 1 1,0-1 0,1 1-1,-1 0 1,1 0 0,0 1 0,0-1-1,0 1 1,1 0 0,-1-1 0,1 1-1,0 0 1,0 0 0,0 1-1,0-1 1,1 0 0,0 1 0,0-1-1,0 1 1,0 4 0,0-6-99,1-1 1,1 0-1,-1 0 0,0 0 1,0 1-1,1-1 1,-1 0-1,1 0 0,0 0 1,0 0-1,0 0 1,0 0-1,0 0 1,0 0-1,0 0 0,1-1 1,-1 1-1,0 0 1,1-1-1,0 1 0,-1-1 1,1 0-1,0 1 1,0-1-1,0 0 0,0 0 1,-1 0-1,2 0 1,-1 0-1,0-1 0,0 1 1,0-1-1,0 1 1,0-1-1,1 0 0,-1 0 1,0 0-1,4 0 1,1 0-32,1 0 1,-1 0 0,1-1-1,-1 0 1,1-1 0,-1 1-1,0-1 1,0-1-1,0 0 1,11-5 0,-7 0-33,-1 0 1,0-1 0,-1 0 0,0 0-1,-1-1 1,0 0 0,0-1-1,-1 0 1,0 0 0,-1 0-1,-1-1 1,0 0 0,0 0-1,-1-1 1,-1 1 0,0-1-1,0 1 1,-1-1 0,-1 0-1,0 0 1,-2-14 0,2 25 9,-1 0 0,-1 0 0,1 0 0,0 0 0,0 0 0,-1 0 0,1 0 0,-1 0 0,1 1 0,-1-1 0,0 0 1,0 0-1,0 0 0,0 1 0,0-1 0,0 0 0,0 1 0,-1-1 0,1 1 0,0 0 0,-1-1 0,1 1 0,-1 0 0,0 0 0,1 0 0,-1 0 0,0 0 0,0 0 0,0 0 1,0 1-1,1-1 0,-1 1 0,0-1 0,0 1 0,0 0 0,0 0 0,0 0 0,0 0 0,0 0 0,0 0 0,0 0 0,0 1 0,-2 0 0,-3 0-10,1 1 1,0 0-1,0 1 0,0 0 0,0-1 0,1 2 0,-1-1 0,1 1 0,0 0 0,0 0 1,0 0-1,-6 7 0,7-5 82,-1 0 0,1 0 0,0 1 0,0 0 0,0 0 0,1 0 0,-2 8 0,4-14-55,1 0 0,-1 1-1,1-1 1,0 0-1,0 1 1,-1-1-1,1 0 1,0 1-1,0-1 1,0 0-1,0 1 1,1-1 0,-1 0-1,0 1 1,0-1-1,1 0 1,-1 1-1,1-1 1,-1 0-1,1 0 1,0 1-1,0-1 1,-1 0 0,1 0-1,0 0 1,0 0-1,0 0 1,0 0-1,0 0 1,0-1-1,0 1 1,0 0-1,1 0 1,-1-1-1,0 1 1,0-1 0,0 1-1,1-1 1,-1 1-1,0-1 1,1 0-1,-1 0 1,0 0-1,1 0 1,1 0-1,42 0-825,17 0-2483,-59 1 3177,0-1 0,0 0 0,0 1 0,0 0 0,0 0 0,0 0 0,0 0 0,0 0-1,0 0 1,-1 1 0,1-1 0,0 1 0,-1 0 0,1 0 0,2 3 0,-4-2 313,1 0 0,-1 0-1,0 0 1,1 1 0,-2-1-1,1 1 1,0-1 0,-1 0 0,1 1-1,-1-1 1,0 1 0,0-1 0,0 1-1,-1-1 1,1 1 0,-1-1-1,0 1 1,0-1 0,0 0 0,0 1-1,-3 3 1,2-3-237,1 0 1,-1 1-1,1-1 0,0 0 0,0 1 0,1-1 1,-1 1-1,1-1 0,0 0 0,1 8 0,-1-12-147,1 1-1,-1-1 0,0 0 1,1 1-1,-1-1 0,1 0 1,-1 1-1,0-1 0,1 0 1,-1 0-1,1 0 0,-1 1 1,1-1-1,-1 0 0,1 0 1,-1 0-1,1 0 0,-1 0 1,1 0-1,-1 0 0,1 0 1,-1 0-1,1 0 0,-1 0 1,1 0-1,-1-1 0,1 1 1,-1 0-1,1 0 0,0-1 1,14-7-5452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3.542"/>
    </inkml:context>
    <inkml:brush xml:id="br0">
      <inkml:brushProperty name="width" value="0.025" units="cm"/>
      <inkml:brushProperty name="height" value="0.025" units="cm"/>
    </inkml:brush>
  </inkml:definitions>
  <inkml:trace contextRef="#ctx0" brushRef="#br0">69 0 9577,'0'0'15599,"-29"50"-14927,19-20-159,-1 5-33,2-1-159,2 2-193,4-5-64,3-4-32,3-7-384,13-6-705,2-10-1218,6-4-2049,-1-5-4804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4.028"/>
    </inkml:context>
    <inkml:brush xml:id="br0">
      <inkml:brushProperty name="width" value="0.025" units="cm"/>
      <inkml:brushProperty name="height" value="0.025" units="cm"/>
    </inkml:brush>
  </inkml:definitions>
  <inkml:trace contextRef="#ctx0" brushRef="#br0">139 8 5830,'0'0'16009,"-10"2"-13825,0 1-1706,-1 0-1,2 1 1,-1 0 0,0 1 0,1 0 0,-13 8 0,18-10-365,1 0-1,-1 0 1,1 0 0,0 0 0,-1 0 0,1 1 0,1-1 0,-1 1 0,0 0 0,1 0 0,0 0 0,0 0 0,0 1 0,1-1 0,-1 0 0,1 1 0,0-1 0,0 1 0,1-1 0,-1 6 0,1-9-106,0 0 0,0 0 0,0 0 1,0 0-1,1 0 0,-1 0 0,0 0 0,1-1 0,-1 1 0,0 0 0,1 0 0,-1 0 1,1 0-1,0-1 0,-1 1 0,1 0 0,-1-1 0,1 1 0,0 0 0,0-1 0,-1 1 1,1-1-1,0 1 0,0-1 0,0 1 0,1-1 0,32 6 4,-27-6-142,0-1-1,0 1 1,0-1-1,-1-1 1,1 1-1,0-1 1,12-5-1,-13 3 34,0-1-1,1 1 0,-1-1 1,-1 0-1,1 0 1,-1-1-1,0 0 0,0 0 1,-1 0-1,0 0 0,0-1 1,0 0-1,-1 1 0,0-1 1,0-1-1,-1 1 1,0 0-1,0-1 0,-1 1 1,2-16-1,-4 23 108,1 0 0,-1 0 1,1 0-1,-1 0 0,1 0 0,-1 0 0,1 0 1,-1 0-1,1 0 0,-1 0 0,1 0 0,-1 1 1,1-1-1,-1 0 0,1 0 0,-1 0 0,1 1 1,-1-1-1,1 0 0,-1 1 0,1-1 0,0 0 1,-1 1-1,1-1 0,-1 0 0,1 1 0,0-1 1,0 1-1,-1-1 0,1 1 0,0-1 0,0 1 1,-1-1-1,1 1 0,-16 18 85,12-13 38,-1 1-1,2 0 0,-1 0 0,1 0 1,0 1-1,1-1 0,-1 1 0,2 0 1,-1-1-1,1 1 0,-1 12 0,2-19-121,1-1-1,-1 1 1,0 0 0,0-1-1,0 1 1,0 0-1,1 0 1,-1-1 0,0 1-1,1-1 1,-1 1-1,1 0 1,-1-1 0,0 1-1,1-1 1,-1 1-1,1-1 1,-1 1-1,1-1 1,0 1 0,-1-1-1,1 0 1,-1 1-1,1-1 1,0 0 0,-1 1-1,1-1 1,0 0-1,0 0 1,26-3 163,21-20-345,-10-9-651,25-18 65,-61 49 956,-7 74 1265,5-73-1456,0 1 1,1-1-1,-1 1 1,1-1 0,-1 1-1,1-1 1,0 1-1,-1-1 1,1 0 0,-1 1-1,1-1 1,0 0-1,-1 1 1,1-1-1,0 0 1,-1 0 0,1 0-1,0 0 1,0 1-1,-1-1 1,1 0 0,0 0-1,-1 0 1,1-1-1,0 1 1,0 0 0,-1 0-1,2 0 1,25-4-207,55-39-2705,-81 42 3048,-2 14 29,1 12 248,4-16-3076,5-6-3820,3-3-1661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4.391"/>
    </inkml:context>
    <inkml:brush xml:id="br0">
      <inkml:brushProperty name="width" value="0.025" units="cm"/>
      <inkml:brushProperty name="height" value="0.025" units="cm"/>
    </inkml:brush>
  </inkml:definitions>
  <inkml:trace contextRef="#ctx0" brushRef="#br0">90 139 12396,'0'0'11717,"-10"1"-10953,6 0-677,1-1 1,-1 0-1,1 1 0,-1 0 1,1 0-1,0 0 1,-1 0-1,1 0 0,0 1 1,0 0-1,-1-1 1,1 1-1,1 0 0,-1 1 1,0-1-1,0 0 1,1 1-1,-1-1 0,1 1 1,0 0-1,0 0 1,0 0-1,0 0 0,1 0 1,-1 0-1,1 1 1,0-1-1,0 0 0,0 1 1,0-1-1,0 1 1,1-1-1,-1 1 0,1 4 1,1-7-80,-1 0-1,1 1 1,-1-1 0,1 0 0,0 0 0,-1 0 0,1 0-1,0 0 1,0 0 0,0 0 0,-1-1 0,1 1 0,0 0-1,0 0 1,0-1 0,0 1 0,1 0 0,-1-1 0,0 1-1,0-1 1,0 1 0,0-1 0,1 0 0,-1 0 0,0 1-1,0-1 1,1 0 0,-1 0 0,0 0 0,0 0 0,0 0-1,1-1 1,-1 1 0,0 0 0,2-1 0,46-9-408,-35 2 150,0-1 1,-1 0-1,0-1 0,-1 0 0,0-1 0,-1 0 0,0-1 1,-1 0-1,0-1 0,0 0 0,-2 0 0,0-1 0,0 0 1,9-26-1,-16 13 457,-1 27-178,0 0 0,0-1 0,0 1 1,0 0-1,-1-1 0,1 1 0,0-1 0,0 1 0,0 0 0,-1-1 1,1 1-1,0 0 0,-1 0 0,1-1 0,0 1 0,-1 0 0,1 0 0,0-1 1,-1 1-1,1 0 0,-1 0 0,1 0 0,0 0 0,-1-1 0,1 1 1,-1 0-1,1 0 0,-1 0 0,1 0 0,0 0 0,-1 0 0,-2 1 63,1 0-1,0 0 1,0 0 0,0 0-1,0 0 1,0 0-1,0 1 1,0-1-1,0 1 1,0-1-1,1 1 1,-1 0-1,1 0 1,-1-1 0,1 1-1,-3 4 1,0 2 71,0-1 1,1 1-1,0 0 1,0 0-1,0 0 1,1 0 0,0 0-1,1 1 1,0-1-1,0 0 1,1 1-1,0-1 1,0 1-1,1-1 1,2 12-1,-2-15-235,1-1 0,-1 1 0,1-1 0,0 1 0,0-1 0,1 0 0,0 1 0,-1-1 0,1 0 0,0-1 0,8 8 0,-7-8-298,0 0 0,1 0 0,0 0 0,-1-1 0,1 1 0,0-1 0,0 0-1,0-1 1,1 1 0,-1-1 0,0 0 0,9 0 0,18 0-4889,2-1-4222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5.819"/>
    </inkml:context>
    <inkml:brush xml:id="br0">
      <inkml:brushProperty name="width" value="0.025" units="cm"/>
      <inkml:brushProperty name="height" value="0.025" units="cm"/>
    </inkml:brush>
  </inkml:definitions>
  <inkml:trace contextRef="#ctx0" brushRef="#br0">14 4 12556,'-7'67'8057,"0"-2"-5715,7-64-2316,0-1-1,0 0 1,0 1-1,0-1 1,0 0-1,0 1 1,0-1 0,0 0-1,0 0 1,0 1-1,0-1 1,1 0-1,-1 1 1,0-1-1,0 0 1,0 1 0,0-1-1,0 0 1,1 0-1,-1 1 1,0-1-1,0 0 1,1 0 0,-1 0-1,0 1 1,0-1-1,1 0 1,-1 0-1,0 0 1,0 0-1,1 1 1,-1-1 0,0 0-1,1 0 1,-1 0-1,0 0 1,1 0-1,15-4 590,10-15-18,84-100-1034,-110 119 449,0 0 0,0 0 0,0-1 0,1 1 0,-1 0 0,0 0 0,0 0 0,0-1 0,0 1 0,1 0 0,-1 0 0,0 0 0,0 0 0,0 0 0,1 0 0,-1-1 0,0 1 0,0 0 0,0 0 0,1 0 0,-1 0 0,0 0 0,0 0 0,1 0 0,-1 0 0,0 0 0,0 0 0,1 0 0,-1 0 1,0 0-1,0 0 0,0 0 0,1 0 0,-1 0 0,0 0 0,0 1 0,0-1 0,1 0 0,-1 0 0,0 0 0,0 0 0,0 0 0,1 1 0,-1-1 0,0 0 0,0 0 0,0 0 0,0 0 0,1 1 0,5 18 560,-1 38 310,-3-39-674,-2-15-131,0-1 0,0 1 0,0-1 0,0 1 0,1 0 0,0-1 1,-1 1-1,1-1 0,0 1 0,0-1 0,0 1 0,0-1 0,1 0 0,-1 0 0,1 1 0,-1-1 0,1 0 0,0 0 0,0-1 0,0 1 0,0 0 0,0-1 0,0 1 0,0-1 0,1 1 0,4 1 1,-4-3-29,0 0 0,1 0 0,-1 0 0,1 0 0,-1-1 0,1 1 0,-1-1 1,0 0-1,0 0 0,1 0 0,-1-1 0,0 1 0,0-1 0,0 0 1,0 1-1,0-1 0,-1-1 0,1 1 0,0 0 0,3-5 0,41-46-691,-43 49 572,-1 0 1,0-1-1,0 1 0,-1-1 1,0 1-1,1-1 0,-2 0 0,1 0 1,0 0-1,-1 0 0,1-8 1,-2 12 42,-2 16-48,2-15 77,-16 76 25,15-69 7,1-1 1,-1 1-1,1-1 1,0 1-1,0-1 1,1 1-1,0-1 1,0 1-1,4 11 1,-4-17-48,0 0 0,0 1-1,0-1 1,0 0 0,0 0 0,1 0-1,-1 0 1,0 0 0,1 0 0,-1 0 0,1 0-1,-1 0 1,1-1 0,0 1 0,-1 0-1,1-1 1,0 0 0,-1 1 0,1-1 0,0 0-1,-1 0 1,1 0 0,0 0 0,-1 0-1,1 0 1,0-1 0,-1 1 0,1 0 0,0-1-1,1 0 1,26-11-2614,-10-3-3470,-7-4-2492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6.199"/>
    </inkml:context>
    <inkml:brush xml:id="br0">
      <inkml:brushProperty name="width" value="0.025" units="cm"/>
      <inkml:brushProperty name="height" value="0.025" units="cm"/>
    </inkml:brush>
  </inkml:definitions>
  <inkml:trace contextRef="#ctx0" brushRef="#br0">1 0 12107,'0'0'12044,"47"52"-23159,-24-40 1538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6.541"/>
    </inkml:context>
    <inkml:brush xml:id="br0">
      <inkml:brushProperty name="width" value="0.025" units="cm"/>
      <inkml:brushProperty name="height" value="0.025" units="cm"/>
    </inkml:brush>
  </inkml:definitions>
  <inkml:trace contextRef="#ctx0" brushRef="#br0">146 271 13421,'0'0'6747,"-4"-9"-5113,-14-29-743,17 37-873,0-1 0,0 1-1,0-1 1,-1 1-1,1 0 1,0 0-1,-1 0 1,1 0 0,0 0-1,-1 0 1,1 0-1,-1 0 1,1 0-1,-1 1 1,0-1 0,1 1-1,-1-1 1,0 1-1,1-1 1,-1 1-1,0 0 1,0 0 0,1 0-1,-1 0 1,0 0-1,0 0 1,1 1-1,-1-1 1,0 1 0,-2 0-1,1 0-27,-1 1 0,0-1 0,0 1-1,1 0 1,-1 0 0,1 0 0,-1 0 0,1 1-1,0-1 1,-4 5 0,3-2 31,0 1 1,1 0 0,0 0-1,0 0 1,0 0-1,1 1 1,0-1 0,0 1-1,1-1 1,-1 1-1,1 12 1,0-16 2,1 0-1,0 0 1,0-1 0,0 1 0,0 0 0,1-1-1,-1 1 1,1 0 0,-1-1 0,1 1-1,0 0 1,0-1 0,1 1 0,-1-1-1,0 0 1,1 1 0,-1-1 0,1 0 0,0 0-1,0 0 1,-1 0 0,1 0 0,1-1-1,-1 1 1,0 0 0,0-1 0,1 0-1,-1 1 1,1-1 0,-1 0 0,4 1 0,4 0-399,0-1 0,0 0 0,0-1 1,0 1-1,0-2 0,0 0 0,0 0 1,-1 0-1,1-2 0,0 1 0,-1-1 1,1 0-1,-1-1 0,0 0 0,0-1 1,0 0-1,-1 0 0,0 0 0,0-1 1,0-1-1,-1 1 0,1-1 1,-2-1-1,10-11 0,-7 7-38,-1 0-1,0 0 1,-1-1-1,0 0 0,-1 0 1,0 0-1,-1-1 1,-1 0-1,3-16 1,-4 19 901,-2-1-1,0 1 1,0-1 0,-1 1 0,-1-1-1,-3-22 1,3 31-278,1 1-1,0-1 1,-1 1-1,0 0 1,1-1-1,-1 1 1,0 0-1,0 0 1,-1-1-1,1 1 1,0 0 0,-1 0-1,1 0 1,-1 0-1,0 1 1,1-1-1,-1 0 1,0 1-1,0-1 1,0 1-1,0 0 1,0-1-1,-1 1 1,1 0 0,0 0-1,0 1 1,-5-2-1,4 2-139,0 0 0,0 0 0,0 1 1,1-1-1,-1 0 0,0 1 0,0 0 0,0 0 0,0 0 0,1 0 0,-1 0 0,0 1 0,1-1 0,-1 1 0,1 0 0,0-1 1,-1 1-1,1 0 0,0 0 0,0 1 0,0-1 0,-2 4 0,-3 3 243,0 1 1,0 0-1,1 1 0,0 0 1,0-1-1,2 2 0,-1-1 1,2 1-1,-1-1 0,1 1 1,1 0-1,-1 21 0,3-31-305,0-1 0,1 1 0,-1 0 0,1 0 0,0-1 1,-1 1-1,1-1 0,0 1 0,0-1 0,0 1 0,0-1 0,0 1 0,1-1 0,-1 0 0,0 0 0,1 0 0,-1 1 0,0-1 0,1 0 0,0-1 0,-1 1 0,1 0 0,-1 0 0,1-1 0,0 1 0,-1-1 0,1 1 1,0-1-1,0 0 0,0 0 0,2 0 0,66 3-1202,-56-3 369,-11-1 660,1 1 0,-1 0 0,1 0 0,-1 1 0,1-1 0,-1 1 0,0-1 1,1 1-1,-1 0 0,0 0 0,1 1 0,-1-1 0,0 1 0,0-1 0,0 1 1,3 3-1,-4-3 321,0 1 1,-1-1-1,0 1 1,1 0-1,-1-1 1,0 1-1,0 0 1,-1 0-1,1 0 1,-1 0-1,1 0 1,-1 0-1,0 0 1,0 0-1,0 0 1,0 0-1,-1 0 1,0 5-1,-16 35 664,16-41-912,0 0-1,-1 0 1,1 0-1,0 0 1,-1 0-1,1 0 1,-1 0-1,0-1 1,1 1-1,-1-1 1,0 1-1,0-1 1,0 0-1,0 1 1,0-1-1,-5 1 1,2-6-6709,5-7-983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6.946"/>
    </inkml:context>
    <inkml:brush xml:id="br0">
      <inkml:brushProperty name="width" value="0.025" units="cm"/>
      <inkml:brushProperty name="height" value="0.025" units="cm"/>
    </inkml:brush>
  </inkml:definitions>
  <inkml:trace contextRef="#ctx0" brushRef="#br0">91 0 10698,'0'0'10591,"-1"10"-8434,-9 74-251,3 0 0,7 125 0,0-207-1976,3 21 264,-3-22-242,0-1-1,0 1 0,0-1 0,0 1 1,0-1-1,0 1 0,0-1 0,1 1 1,-1-1-1,0 1 0,0-1 0,0 1 1,1-1-1,-1 1 0,0-1 0,0 1 1,1-1-1,-1 1 0,0-1 0,1 0 1,-1 1-1,1-1 0,-1 1 0,0-1 1,1 0-1,-1 0 0,1 1 0,-1-1 1,1 0-1,-1 0 0,1 1 0,0-1 1,0-1-260,0 0 0,0-1 1,-1 1-1,1 0 1,0-1-1,-1 1 1,1-1-1,-1 1 1,0 0-1,1-1 1,-1 1-1,0-1 1,0 1-1,0-1 1,0 1-1,0-1 1,-1-1-1,-1-29-5105,2 26 4851,-2 0 0,1 1 0,0-1 0,-1 0 0,0 1 1,-1 0-1,1-1 0,-5-5 0,-29-37 1909,5 7 5203,30 41-6400,1 0 1,0 0 0,0 0 0,0-1 0,-1 1 0,1 0-1,0-1 1,0 1 0,0 0 0,0 0 0,0-1 0,0 1-1,0 0 1,-1-1 0,1 1 0,0 0 0,0-1 0,0 1-1,0 0 1,0 0 0,0-1 0,1 1 0,-1 0 0,0-1-1,0 1 1,0 0 0,0-1 0,0 1 0,0 0 0,0 0-1,1-1 1,-1 1 0,0 0 0,0 0 0,0-1 0,1 1 0,-1 0-1,1-1 1,16-4 1606,32 5-2954,-36 1 1614,59-4-6417,-37-6-3155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3.688"/>
    </inkml:context>
    <inkml:brush xml:id="br0">
      <inkml:brushProperty name="width" value="0.05" units="cm"/>
      <inkml:brushProperty name="height" value="0.05" units="cm"/>
    </inkml:brush>
  </inkml:definitions>
  <inkml:trace contextRef="#ctx0" brushRef="#br0">182 333 12499,'8'-8'830,"-1"0"0,0-1 0,9-12 0,-15 18-609,1 1 0,-1 0 0,1-1 0,-1 1 0,0-1 0,0 1 0,0-1 0,-1 1 0,1-1 0,0 0 0,-1 1 0,0-1 0,0 0 0,0 0 0,0 1 0,0-1 0,0 0 0,-1 0 0,0-3 0,0 5-144,0 0 0,1 0 0,-1 0 0,0 0 0,0 0 0,0 0 0,0 0 0,0 0 0,-1 0 0,1 0 0,0 0 0,0 1 1,-1-1-1,1 1 0,0-1 0,-1 1 0,1-1 0,0 1 0,-1 0 0,1-1 0,0 1 0,-1 0 0,1 0 0,-1 0 0,1 0 0,-1 1 0,1-1 0,0 0 0,-1 0 0,1 1 0,0-1 0,-3 2 0,-4 1 65,0 0-1,0 0 0,0 1 0,-9 5 1,3 1-68,-1 0 0,1 1 0,1 1 0,-12 13 0,18-18-74,1 0-1,0 0 1,1 1-1,-1 0 1,1 0-1,1 1 1,0-1-1,0 1 1,-2 9-1,5-16-1,0-1 1,1 0-1,0 1 0,-1-1 0,1 0 1,0 1-1,0-1 0,0 0 0,0 1 1,0-1-1,0 1 0,0-1 0,0 0 1,0 1-1,1-1 0,-1 0 0,0 1 1,1-1-1,0 0 0,-1 0 0,1 1 1,0-1-1,-1 0 0,1 0 0,0 0 1,0 0-1,0 0 0,0 0 0,0 0 1,0 0-1,0 0 0,0-1 0,0 1 1,1 0-1,-1-1 0,0 1 0,0 0 1,2-1-1,2 1-4,0 0 0,-1 0 0,1-1 0,0 0 0,-1 0 0,1 0 0,-1-1 0,1 0 0,0 0-1,7-2 1,4-3 7,1-2-1,-1 1 0,0-2 0,0 0 0,-1-1 0,-1-1 0,24-21 1,-10 5 144,-1-2 0,34-47-1,2-21 305,-56 84-317,0-1 0,-1 1-1,0-1 1,-1 0 0,4-20-1,-11 20 198,2 13-321,0 1 0,-1 0 0,1 0 0,0 0 0,-1 0 0,1 0 0,0 0-1,-1 0 1,1 0 0,0 0 0,-1 0 0,1 0 0,0 0 0,-1 0-1,1 0 1,0 0 0,-1 0 0,1 0 0,0 0 0,-1 0 0,1 0 0,0 0-1,-1 1 1,1-1 0,0 0 0,0 0 0,-1 0 0,1 1 0,0-1-1,0 0 1,-1 0 0,1 1 0,0-1 0,0 0 0,-1 0 0,1 1 0,-7 7 41,-1 1 0,2 0 1,-1 0-1,1 0 1,-5 12-1,-26 59 72,25-51-78,0-4-50,1 2 0,1 0 1,1 0-1,2 0 0,1 1 1,-5 42-1,11-69-67,0 1 0,0 0 0,0 0 0,0-1-1,0 1 1,1 0 0,-1-1 0,0 1 0,1 0 0,0-1 0,-1 1 0,2 2 0,-1-3 36,0 0 0,-1-1-1,1 1 1,0-1 0,0 1 0,0-1 0,-1 1 0,1-1 0,0 1 0,0-1 0,0 0 0,0 0 0,0 1 0,-1-1 0,1 0 0,0 0 0,0 0 0,0 0 0,0 0 0,0 0 0,0 0 0,0 0 0,0 0 0,0-1 0,0 1 0,14-5-400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7.695"/>
    </inkml:context>
    <inkml:brush xml:id="br0">
      <inkml:brushProperty name="width" value="0.025" units="cm"/>
      <inkml:brushProperty name="height" value="0.025" units="cm"/>
    </inkml:brush>
  </inkml:definitions>
  <inkml:trace contextRef="#ctx0" brushRef="#br0">2 1 7431,'0'0'16720,"1"9"-15263,-1-6-1301,-1 4 18,0 0-1,1 1 0,0-1 1,0 0-1,1 0 1,0 0-1,0 1 0,1-1 1,3 10-1,-3-15-148,0-1 0,0 0-1,0 0 1,0-1 0,-1 1 0,1 0 0,0-1 0,0 1-1,0-1 1,0 1 0,1-1 0,-1 0 0,0 0 0,0 0-1,0 0 1,0 0 0,0 0 0,0-1 0,0 1 0,0-1-1,0 0 1,0 1 0,0-1 0,1-1 0,52-28 114,-38 19-306,-6 5-10,-7 3 142,-1 1 0,1 0 0,-1 0 0,1 0-1,0 0 1,0 0 0,0 1 0,0 0-1,0-1 1,0 2 0,0-1 0,1 0-1,-1 1 1,8 0 0,-11 1 38,0 0 0,-1 0 1,1 0-1,0 0 0,-1 1 0,1-1 1,-1 0-1,1 0 0,-1 1 0,1-1 1,-1 0-1,0 1 0,0-1 0,0 0 1,0 1-1,0-1 0,0 3 0,-1 34 418,1-27-350,0-11-45,0 1 0,0 0 1,0-1-1,0 1 0,0-1 0,0 1 1,0-1-1,1 1 0,-1-1 1,0 1-1,0-1 0,1 1 0,-1-1 1,0 1-1,1-1 0,-1 1 1,0-1-1,1 1 0,-1-1 0,1 0 1,-1 1-1,1-1 0,-1 0 1,1 1-1,-1-1 0,1 0 0,-1 0 1,1 1-1,-1-1 0,1 0 1,0 0-1,-1 0 0,1 0 1,-1 0-1,1 0 0,0 0 0,-1 0 1,1 0-1,-1 0 0,1 0 1,-1 0-1,1 0 0,0-1 0,-1 1 1,1 0-1,-1 0 0,1-1 1,-1 1-1,1-1 0,35-16 300,-29 14-317,10-6-24,-9 4-163,1 0-1,-1 1 1,1 0-1,1 0 1,-1 1-1,0 0 1,1 1-1,0 0 1,-1 0 0,1 1-1,12 0 1,-21 2 175,0 0 1,0-1 0,0 1-1,0 0 1,0 0 0,0 0-1,0 0 1,0 1 0,0-1-1,-1 0 1,1 0 0,0 0 0,-1 1-1,1-1 1,-1 0 0,0 1-1,1-1 1,-1 0 0,0 1-1,0-1 1,0 1 0,0-1-1,0 0 1,0 1 0,0-1-1,0 1 1,0-1 0,-1 0 0,0 3-1,-9 41 30,9-41-905,-1 0-2313,2-9-2355,2-7-7004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8.041"/>
    </inkml:context>
    <inkml:brush xml:id="br0">
      <inkml:brushProperty name="width" value="0.025" units="cm"/>
      <inkml:brushProperty name="height" value="0.025" units="cm"/>
    </inkml:brush>
  </inkml:definitions>
  <inkml:trace contextRef="#ctx0" brushRef="#br0">1 93 13357,'0'0'8792,"8"0"-6192,4 0-2197,-1 0 1,1-1-1,0-1 1,-1 0-1,1 0 1,13-6-1,-21 7-360,1 0 1,0-1-1,-1 0 0,1 0 0,-1 0 1,1 0-1,-1-1 0,0 0 0,0 0 0,0 0 1,0 0-1,-1-1 0,1 1 0,-1-1 0,0 0 1,0 0-1,0 0 0,-1 0 0,4-9 1,-6 12-40,0 1 1,0-1 0,0 1-1,-1-1 1,1 1 0,0-1-1,-1 1 1,1-1-1,0 1 1,-1-1 0,1 1-1,0-1 1,-1 1 0,1-1-1,-1 1 1,1 0 0,-1-1-1,1 1 1,-1 0 0,0 0-1,1-1 1,-1 1 0,1 0-1,-1 0 1,1 0 0,-1 0-1,0 0 1,1-1 0,-1 1-1,1 0 1,-1 1 0,0-1-1,1 0 1,-1 0 0,1 0-1,-1 0 1,0 0 0,1 0-1,-1 1 1,0-1 0,-28 6-36,25-4 23,0 1-1,0-1 1,0 1 0,1 0 0,-1 0 0,1 0-1,0 1 1,0-1 0,0 1 0,1-1-1,-1 1 1,1 0 0,0 0 0,0 0 0,0 1-1,-1 4 1,-1 1 5,2 0-1,-1 1 1,1 0-1,1-1 1,0 19 0,1-28 2,0 0 0,0 0 0,0 0 0,0 0 0,0 1 1,1-1-1,-1 0 0,0 0 0,1 0 0,-1 0 0,1 0 1,-1 0-1,1 0 0,0-1 0,-1 1 0,1 0 0,0 0 1,0 0-1,-1-1 0,1 1 0,0 0 0,0-1 1,0 1-1,2 0 0,32 7-162,6-11-1773,-9-5-3407,-1-7-2019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8.649"/>
    </inkml:context>
    <inkml:brush xml:id="br0">
      <inkml:brushProperty name="width" value="0.025" units="cm"/>
      <inkml:brushProperty name="height" value="0.025" units="cm"/>
    </inkml:brush>
  </inkml:definitions>
  <inkml:trace contextRef="#ctx0" brushRef="#br0">123 1 9353,'0'0'11248,"-8"7"-9700,-4 6-1030,1 1 1,1 0-1,0 0 1,1 1-1,1 0 0,0 1 1,1 0-1,-6 19 1,7-17-158,1 0 1,0 1-1,1-1 1,1 1-1,1 0 1,0 22-1,2-40-352,0 1 0,0-1 0,1 1-1,-1-1 1,0 1 0,1-1 0,-1 1 0,1-1-1,-1 1 1,1-1 0,0 0 0,-1 1 0,1-1-1,0 0 1,0 1 0,0-1 0,0 0 0,0 0 0,0 0-1,0 0 1,1 0 0,-1 0 0,0-1 0,1 1-1,-1 0 1,0 0 0,1-1 0,-1 1 0,1-1 0,-1 0-1,1 1 1,-1-1 0,1 0 0,-1 0 0,1 0-1,-1 0 1,1 0 0,-1 0 0,1 0 0,-1 0-1,1-1 1,-1 1 0,1-1 0,2 0 0,3-1-123,0 0 0,0 0 0,-1-1-1,1 0 1,-1 0 0,1-1 0,-1 0 0,9-7 0,-11 8-159,38-40-1681,-40 40 1930,1 1 0,-1-1 0,0-1 1,0 1-1,0 0 0,0 0 1,0-1-1,-1 1 0,0-1 1,0 0-1,0 1 0,1-8 0,-2 10 494,-11 20 545,8-12-887,0 0 0,1 0 0,0 0 0,0 0 0,1 0 0,0 0 0,-1 9 0,3-15-110,0-1-1,-1 1 0,1-1 0,0 1 0,0-1 0,0 1 0,-1-1 0,1 1 0,0-1 1,0 0-1,0 1 0,0-1 0,0 0 0,-1 0 0,1 0 0,0 0 0,0 0 0,0 0 1,0 0-1,0 0 0,0 0 0,0 0 0,0 0 0,0-1 0,-1 1 0,3-1 0,27-5-334,-19 2-42,-1 1 0,1 1 0,0 0 0,0 0 1,21 0-1,-29 2 389,-1 1 0,1-1 1,0 0-1,-1 1 0,1 0 1,0-1-1,-1 1 0,1 0 1,-1 0-1,0 1 0,1-1 0,-1 0 1,0 1-1,0-1 0,0 1 1,0 0-1,0 0 0,0 0 1,0 0-1,0 0 0,-1 0 0,1 0 1,-1 1-1,0-1 0,0 1 1,0-1-1,0 1 0,0-1 0,1 3 1,1 13 252,3 14-104,-6-31-134,0 0 0,1 0 0,-1-1 0,0 1 0,1 0 0,-1 0-1,0-1 1,1 1 0,-1 0 0,1 0 0,-1-1 0,1 1 0,0 0 0,-1-1-1,1 1 1,0-1 0,-1 1 0,1-1 0,0 1 0,-1-1 0,1 0 0,0 1-1,0-1 1,0 0 0,0 1 0,-1-1 0,2 0 0,-1 0-28,0-1 1,0 1-1,0-1 1,-1 1-1,1-1 1,0 0-1,-1 1 1,1-1-1,-1 1 1,1-1-1,-1 0 1,1 0-1,-1 1 0,1-1 1,-1 0-1,0 0 1,1 0-1,-1 0 1,0 1-1,1-1 1,-1 0-1,0 0 1,0 0-1,0 0 1,0 0-1,0 0 1,0-1-1,0-33-31,0 29 51,-1-18-154,-1-1-1,-9-42 1,11 66 84,0 1 1,0-1 0,1 0-1,-1 1 1,1-1-1,-1 1 1,0 0-1,1-1 1,-1 1 0,1-1-1,-1 1 1,1-1-1,-1 1 1,1 0 0,-1 0-1,1-1 1,-1 1-1,1 0 1,-1 0-1,1-1 1,0 1 0,-1 0-1,1 0 1,0 0-1,-1 0 1,1 0-1,-1 0 1,1 0 0,0 0-1,-1 0 1,2 1-1,30-1-1691,-24 0 776,24 0-2976,1 0-2311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19.654"/>
    </inkml:context>
    <inkml:brush xml:id="br0">
      <inkml:brushProperty name="width" value="0.025" units="cm"/>
      <inkml:brushProperty name="height" value="0.025" units="cm"/>
    </inkml:brush>
  </inkml:definitions>
  <inkml:trace contextRef="#ctx0" brushRef="#br0">3 46 13645,'0'0'8920,"0"8"-7793,-1 6-623,0-3-261,1-1 1,0 1 0,0-1-1,3 12 1,-3-20-218,0 0 0,1 0 0,-1 0 0,1 0 0,-1 0 0,1 0 0,0 0 0,0-1 0,-1 1 0,1 0 0,1-1 0,-1 1 0,0-1 0,0 1 1,1-1-1,-1 1 0,0-1 0,1 0 0,-1 1 0,1-1 0,0 0 0,-1 0 0,1-1 0,0 1 0,0 0 0,0 0 0,0-1 0,-1 1 0,5 0 0,-2-1 33,-1 0-1,0 0 1,1 0-1,-1-1 1,1 1-1,-1-1 1,0 0-1,0 0 0,1 0 1,-1 0-1,0-1 1,0 1-1,0-1 1,0 0-1,0 0 1,-1 0-1,1 0 0,-1 0 1,1-1-1,-1 1 1,0-1-1,1 1 1,1-4-1,-1 0 41,0 0 0,0 0 0,0 0 0,-1 0-1,1 0 1,-2 0 0,1-1 0,-1 1 0,0-1 0,0 1 0,0-9 0,-1 14-126,1 24-96,0-20 126,0 1 0,0-1 0,1 0 0,-1 0 0,1 0 0,0 0 0,-1 0 0,1 0 0,0-1 0,1 1 1,-1-1-1,0 1 0,1-1 0,0 0 0,-1 0 0,1 0 0,6 3 0,-4-2 9,1-1 0,-1 0-1,1 0 1,0-1 0,0 0 0,0 0 0,0 0 0,0-1 0,11 0 0,-10 0-4,0 0 0,0-1 0,0 0 1,-1 0-1,1-1 0,0 0 1,-1 0-1,0-1 0,1 0 0,-1 0 1,0 0-1,0 0 0,-1-1 1,1 0-1,-1-1 0,0 1 0,0-1 1,9-10-1,-11 9-28,0 0 0,-1 0 0,0 0 0,0-1 1,0 1-1,1-9 0,-3 14 16,1 0 1,-1 0-1,0 1 1,0-1 0,0 0-1,0 0 1,0 0-1,0 1 1,0-1-1,0 0 1,0 0-1,0 0 1,0 0 0,0 1-1,0-1 1,-1 0-1,1 0 1,0 1-1,-1-1 1,1 0 0,-1 0-1,1 1 1,-1-1-1,1 0 1,-1 1-1,1-1 1,-1 1 0,1-1-1,-1 1 1,0-1-1,1 1 1,-1-1-1,0 1 1,1 0-1,-1-1 1,0 1 0,0 0-1,0-1 1,1 1-1,-1 0 1,0 0-1,0 0 1,0 0 0,1 0-1,-1 0 1,0 0-1,0 0 1,0 0-1,0 0 1,1 0-1,-1 1 1,0-1 0,0 0-1,1 1 1,-1-1-1,0 0 1,0 1-1,1-1 1,-1 1 0,0-1-1,0 2 1,-5 2-2,0 1 0,0 0 0,0 1 0,1-1 0,0 1-1,0 0 1,1 0 0,0 1 0,0-1 0,0 1 0,1 0 0,0 0 0,0 0 0,1 0 0,-1 1 0,2-1 0,-2 10 0,3-16 9,0 0 1,1 0-1,-1 1 1,0-1-1,1 0 1,-1 0-1,1 1 1,-1-1-1,1 0 0,0 0 1,-1 0-1,1 0 1,0 0-1,0 0 1,0 0-1,0 0 1,0 0-1,0 0 0,0 0 1,0-1-1,0 1 1,0 0-1,1-1 1,-1 1-1,0-1 1,0 1-1,1-1 0,-1 0 1,0 0-1,0 1 1,1-1-1,-1 0 1,0 0-1,2 0 0,59 0-272,-43-1-121,52 2-1622,-1 1 2762,-70-34 2687,0 23-3310,0-1 0,-1 1-1,0 0 1,-1 0 0,0 0 0,-4-11-1,6 17-161,-2 0 1,1 1-1,0-1 0,0 0 0,-1 1 0,1-1 0,-1 1 0,0 0 0,0 0 0,0-1 0,0 1 0,0 0 0,0 0 0,-1 1 0,1-1 0,-1 0 1,1 1-1,-1 0 0,0-1 0,-4 0 0,33 7-3404,53 5 0,-7-7-6721,-35-3 2194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0.581"/>
    </inkml:context>
    <inkml:brush xml:id="br0">
      <inkml:brushProperty name="width" value="0.025" units="cm"/>
      <inkml:brushProperty name="height" value="0.025" units="cm"/>
    </inkml:brush>
  </inkml:definitions>
  <inkml:trace contextRef="#ctx0" brushRef="#br0">98 0 12684,'0'0'5830,"-7"12"-3711,-1 1-1571,0 1 1,1 0-1,1 0 1,1 0-1,0 1 1,1 0-1,-3 17 1,-1 35 739,3 0 1,5 94-1,-1-161-1290,1 0 1,0 1-1,0-1 1,0 0-1,0 1 1,0-1-1,0 0 1,-1 0-1,1 1 1,0-1-1,0 0 1,0 1-1,0-1 1,0 0-1,0 1 1,0-1-1,1 0 1,-1 0-1,0 1 1,0-1-1,0 0 1,0 1-1,0-1 1,0 0-1,0 0 1,1 1-1,-1-1 1,0 0-1,0 0 1,0 1-1,1-1 0,-1 0 1,0 0-1,0 0 1,1 1-1,-1-1 1,0 0-1,0 0 1,1 0-1,-1 0 1,0 0-1,0 0 1,1 1-1,-1-1 1,0 0-1,1 0 1,-1 0-1,0 0 1,1 0-1,-1 0 1,0 0-1,1 0 1,-1 0-1,0 0 1,0-1-1,1 1 1,-1 0-1,0 0 1,1 0-1,-1 0 1,0 0-1,0 0 1,1-1-1,-1 1 0,0 0 1,0 0-1,1-1 1,10-18-606,-10 9 601,0 1 0,-1-1 0,-1 1 0,1-1 0,-1 1 0,-1 0 0,0-1 0,0 1 0,-1 0 0,0 0 0,0 0 0,-1 0 0,0 1 0,-1 0 0,0-1 1,-11-13-1,55 22-608,10 1-1575,-19 0-2128,46-3 0,-67 1 4170,-1 0 1,0-1-1,0 0 1,0 0-1,15-7 1,-21 7 440,0 0 1,0 1-1,0-1 0,0 0 0,0 0 1,0 0-1,0-1 0,-1 1 1,1 0-1,-1-1 0,2-3 1,-3 5-224,1 1 1,-1 0-1,0-1 1,1 1-1,-1 0 1,0-1-1,1 1 1,-1 0-1,0-1 1,0 1-1,0-1 1,1 1-1,-1-1 1,0 1-1,0 0 1,0-1-1,0 1 1,0-1-1,0 1 1,0-1-1,0 1 1,0-1-1,0 1 1,0-1-1,0 1 1,0-1-1,0 1 1,0 0-1,-1-1 1,1 1-1,0-1 1,0 1-1,0-1 1,-1 1-1,1 0 1,0-1-1,-1 1 1,1 0-1,0-1 1,-1 1-1,1 0 1,0-1-1,-1 1 1,1 0-1,-1 0 1,1 0-1,0-1 1,-1 1-1,1 0 1,-1 0-1,1 0 1,-1 0-1,1 0 1,-1 0-1,1 0 1,-1 0-1,1 0 1,0 0-1,-1 0 1,1 0-1,-2 0 1,-1 2 81,0-1-1,1 1 1,-1 0 0,0 0 0,1 0-1,-1 0 1,1 0 0,0 1 0,-1-1-1,1 1 1,0-1 0,1 1 0,-1 0-1,0 0 1,1 0 0,0 0 0,-2 5-1,0 0 141,0 0 0,0 0-1,1 0 1,0 0 0,-1 16-1,3-23-284,-1 0 0,1-1 0,0 1 0,0 0 0,0 0 0,1-1 0,-1 1 0,0 0 0,0-1 0,0 1 0,0 0 0,1-1 0,-1 1 0,0 0 0,1-1 0,-1 1 0,0 0 0,1-1 0,-1 1 0,1-1 0,-1 1 0,1-1 0,-1 1 0,1-1 0,-1 1 0,1-1 0,0 0 0,-1 1 0,1-1 0,-1 0 0,1 1 0,1-1 0,25-5 39,-21 3-116,1-1 0,-1-1 0,0 1 1,0-1-1,-1 0 0,8-7 1,-8 6 61,-1-1 0,0 1 0,-1-1 1,0 0-1,1 0 0,-2-1 0,1 1 0,-1-1 1,0 1-1,0-1 0,-1 0 0,0 1 1,0-1-1,0-9 0,-1 16-46,24 25 528,-19-24-449,0 0-1,-1 0 1,1 0 0,0 0 0,0-1 0,0 0-1,0 0 1,0 0 0,-1 0 0,1-1 0,0 0-1,0 0 1,-1 0 0,1-1 0,0 1 0,-1-1-1,1 0 1,-1-1 0,0 1 0,0-1 0,0 0-1,0 0 1,0 0 0,-1 0 0,1-1 0,4-5 0,-3 4 1,0 0 0,-1-1 1,0 1-1,0-1 0,0 0 1,-1 0-1,1 0 1,-1 0-1,-1 0 0,1-1 1,-1 0-1,-1 1 1,1-1-1,-1 0 0,0 0 1,0 0-1,-1 1 1,-1-12-1,1 18-29,0-1 0,-1 0 0,1 0 0,0 0 0,-1 1 0,1-1 0,-1 0 0,0 0 0,1 1 0,-1-1 0,0 0 0,1 1 0,-1-1 0,0 1 0,1-1 0,-1 1 0,0-1 1,0 1-1,0 0 0,0-1 0,1 1 0,-1 0 0,0 0 0,0-1 0,0 1 0,0 0 0,0 0 0,0 0 0,0 0 0,1 0 0,-1 0 0,0 1 0,0-1 0,0 0 0,0 0 0,0 1 0,0-1 0,1 0 0,-1 1 0,0-1 0,0 1 0,0-1 0,0 2 0,-36 22-109,30-16 135,0 1-1,1 0 0,0 0 0,1 0 0,0 1 0,0 0 0,1 0 1,0 0-1,1 0 0,0 0 0,1 1 0,0 0 0,1-1 0,0 1 0,0 0 1,1 0-1,2 14 0,-1-23-52,0 1-1,1-1 1,-1 1 0,1-1-1,0 1 1,-1-1 0,1 0-1,0 0 1,1 0 0,-1 0 0,0 0-1,0-1 1,1 1 0,-1 0-1,1-1 1,0 0 0,-1 0-1,1 0 1,0 0 0,-1 0 0,1 0-1,0-1 1,0 1 0,0-1-1,0 0 1,4 0 0,42 1-3277,-10-5-3925,-11-3-430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1.005"/>
    </inkml:context>
    <inkml:brush xml:id="br0">
      <inkml:brushProperty name="width" value="0.025" units="cm"/>
      <inkml:brushProperty name="height" value="0.025" units="cm"/>
    </inkml:brush>
  </inkml:definitions>
  <inkml:trace contextRef="#ctx0" brushRef="#br0">96 0 11179,'0'0'8157,"-9"3"-5798,3 0-2095,-1 0-1,1 0 1,-1 0-1,1 1 0,0-1 1,0 2-1,-5 4 1,8-7-137,0 1 0,1 0 1,-1 0-1,1 0 0,-1 0 1,1 0-1,0 0 0,0 1 0,1-1 1,-1 1-1,1 0 0,-1-1 1,1 1-1,0 0 0,1 0 0,-1 0 1,0 5-1,1-8-127,0-1-1,0 1 1,0-1 0,0 0-1,0 1 1,0-1-1,0 1 1,1-1 0,-1 0-1,0 1 1,0-1-1,0 1 1,0-1 0,0 0-1,1 1 1,-1-1 0,0 0-1,0 1 1,1-1-1,-1 0 1,0 1 0,0-1-1,1 0 1,-1 0 0,0 1-1,1-1 1,-1 0-1,0 0 1,1 0 0,-1 1-1,1-1 1,-1 0-1,0 0 1,1 0 0,17-3-512,15-14-1952,-25 10 1332,24-14-2721,-31 20 3857,-1 1 0,1 0-1,0 0 1,-1-1 0,1 1-1,0 0 1,-1 0 0,1 0-1,-1 0 1,1 0 0,0 0-1,-1 0 1,1 0 0,0 0-1,-1 0 1,1 0 0,0 0-1,-1 1 1,1-1 0,-1 0-1,1 0 1,0 1 0,-1-1-1,1 0 1,-1 1 0,1-1-1,-1 1 1,1-1 0,-1 0-1,1 1 1,-1-1 0,1 1-1,-1 0 1,0-1 0,1 1-1,-1-1 1,0 1 0,0-1-1,1 1 1,-1 0 0,0-1-1,0 1 1,0 0 0,0-1-1,0 1 1,0 0 0,0-1-1,0 2 1,10 56 1402,-4 0 0,0 111-1,-7-163-1033,0 0 0,0 0 0,-1 0 0,1 0 0,-1 0 0,-1 0 0,1 0 0,-1-1 0,-6 9 0,8-11-262,-1-1 0,1 0 0,-1 1 0,0-1 1,0 0-1,0 0 0,0 0 0,0 0 0,-1 0 0,1-1 0,0 1 0,-1-1 0,0 1 0,1-1 0,-1 0 0,0 0 0,1 0 0,-1 0 0,0-1 0,0 1 0,0-1 1,-4 0-1,6 0-105,0 0 0,0-1 1,0 0-1,0 1 0,0-1 1,0 0-1,0 1 0,0-1 1,0 0-1,0 0 1,0 0-1,0 0 0,0 0 1,1 0-1,-1 0 0,0 0 1,1 0-1,-1 0 1,1 0-1,0 0 0,-1 0 1,1 0-1,0-1 0,-1 1 1,1-2-1,-5-33-368,5 35 341,0-13-376,0 0 0,0 0 1,2 0-1,0 1 0,0-1 0,1 0 0,1 1 0,0 0 1,10-21-1,0 7-2032,2 0 0,0 1 0,26-30 0,-10 15-3298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1.352"/>
    </inkml:context>
    <inkml:brush xml:id="br0">
      <inkml:brushProperty name="width" value="0.025" units="cm"/>
      <inkml:brushProperty name="height" value="0.025" units="cm"/>
    </inkml:brush>
  </inkml:definitions>
  <inkml:trace contextRef="#ctx0" brushRef="#br0">56 1 5509,'0'0'12012,"-42"67"-10763,34-36-64,3 4-64,5-2-192,0 0-353,0-3-223,5-2-257,3-4-32,2-2-32,-1-5 0,1-4-641,3-6-1120,-6-6-1122,0-1-2722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1.727"/>
    </inkml:context>
    <inkml:brush xml:id="br0">
      <inkml:brushProperty name="width" value="0.025" units="cm"/>
      <inkml:brushProperty name="height" value="0.025" units="cm"/>
    </inkml:brush>
  </inkml:definitions>
  <inkml:trace contextRef="#ctx0" brushRef="#br0">46 99 11050,'0'0'7239,"-40"-57"-5157,35 43-64,5 4-224,0 6-225,16 3-704,8 1-352,6 0-321,9 0-160,3 0 0,3 0-961,-1-3-2370,-2-6-4132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3.312"/>
    </inkml:context>
    <inkml:brush xml:id="br0">
      <inkml:brushProperty name="width" value="0.025" units="cm"/>
      <inkml:brushProperty name="height" value="0.025" units="cm"/>
    </inkml:brush>
  </inkml:definitions>
  <inkml:trace contextRef="#ctx0" brushRef="#br0">0 1 14446,'0'0'6843,"2"8"-5791,-1 54 657,3 33 1696,-3-94-3381,-1-1-1,1 1 0,-1-1 0,1 1 0,-1-1 1,1 0-1,0 1 0,-1-1 0,1 0 0,-1 0 1,1 1-1,0-1 0,-1 0 0,1 0 1,-1 0-1,1 0 0,0 0 0,-1 0 0,1 0 1,0 0-1,-1 0 0,1 0 0,0 0 1,-1 0-1,1 0 0,0-1 0,-1 1 0,1 0 1,-1 0-1,1-1 0,0 1 0,-1 0 1,1-1-1,-1 1 0,1-1 0,-1 1 0,1 0 1,-1-1-1,0 1 0,1-2 0,24-15 360,11-25-303,-16 18 67,-14 19 154,-4 8 239,-2 4-494,0 0 0,0 0 0,1 1 0,0-1 0,0 0 0,1 0 1,-1 0-1,2-1 0,3 11 0,-5-16-42,0 0 0,0 1 0,0-1 0,0 0 0,0 0 1,0 1-1,0-1 0,1 0 0,-1 0 0,0 0 0,1 0 0,-1 0 0,1-1 0,-1 1 0,1 0 0,-1-1 0,1 1 0,2 0 0,-1-1 9,0 0 0,0 0-1,0 0 1,0-1 0,0 1-1,0-1 1,0 0-1,0 0 1,0 0 0,0 0-1,0 0 1,-1 0-1,4-3 1,6-3-117,-1-1 0,0-1 0,12-11 0,24-18-462,-45 87 48,-3-42 145,5 17-4282,-3-23 4249,-1-1 0,1 1 0,-1 0 0,1-1 0,-1 1 0,1-1 0,0 0 0,-1 1 0,1-1 0,0 1 0,0-1 0,-1 0 0,1 0 0,0 1 0,0-1 0,-1 0 0,1 0 0,0 0 0,0 0 0,1 0 0,11 0-6945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3.661"/>
    </inkml:context>
    <inkml:brush xml:id="br0">
      <inkml:brushProperty name="width" value="0.025" units="cm"/>
      <inkml:brushProperty name="height" value="0.025" units="cm"/>
    </inkml:brush>
  </inkml:definitions>
  <inkml:trace contextRef="#ctx0" brushRef="#br0">43 52 12492,'0'0'12161,"-7"9"-11948,6-8-214,-4 5 140,0 1-1,0 1 0,1-1 0,-7 16 1,11-22-99,-1 0 1,0 1-1,1-1 1,-1 0 0,1 1-1,0-1 1,-1 1 0,1-1-1,0 0 1,0 1 0,0-1-1,0 1 1,0-1-1,0 1 1,0-1 0,0 1-1,1-1 1,-1 0 0,1 1-1,-1-1 1,1 0-1,-1 1 1,1-1 0,0 0-1,0 0 1,-1 1 0,1-1-1,0 0 1,0 0-1,0 0 1,0 0 0,1 0-1,-1 0 1,0-1 0,0 1-1,0 0 1,1-1-1,-1 1 1,0 0 0,1-1-1,-1 0 1,0 1 0,1-1-1,-1 0 1,1 0-1,1 1 1,1-1 9,0 1 1,0-1-1,1 0 1,-1 0-1,0-1 1,0 1 0,1-1-1,-1 0 1,0 0-1,0-1 1,0 1-1,0-1 1,0 1-1,0-1 1,-1-1-1,1 1 1,0 0-1,-1-1 1,0 0-1,0 0 1,0 0-1,3-4 1,-2 3-42,-1 0 1,0-1-1,0 1 1,0-1 0,-1 0-1,1 0 1,-1 0-1,0 0 1,-1-1 0,0 1-1,1 0 1,-1-1 0,-1 1-1,1-1 1,-1 1-1,0 0 1,-1-7 0,0 10-7,1 1 0,0-1 0,-1 1 0,1 0 0,-1-1 0,0 1 0,1 0 0,-1-1 0,0 1 0,0 0 0,0 0 0,0 0 0,0 0 0,0 0 0,0 0 0,0 0 0,0 0 0,0 0 0,-1 1 0,1-1 0,0 0 0,-1 1 0,1-1 0,0 1 0,-1-1 0,-2 1 0,-38-1-277,42 1 180,-1 0 0,0 0-1,1 1 1,-1-1-1,0 0 1,1 1-1,-1-1 1,1 0 0,-1 1-1,1-1 1,-1 1-1,1-1 1,-1 1 0,1 0-1,-1-1 1,1 1-1,-1-1 1,1 1-1,0 0 1,-1-1 0,1 1-1,0 0 1,0-1-1,0 1 1,-1 0 0,1 0-1,0-1 1,0 1-1,0 0 1,0-1-1,0 1 1,0 0 0,1 0-1,-1-1 1,0 1-1,0 0 1,0-1 0,1 1-1,-1 0 1,0-1-1,1 2 1,0 0-303,-1 0 1,1 0-1,0 0 1,0 0-1,0-1 1,0 1-1,0 0 1,0 0-1,1-1 1,-1 1-1,0-1 1,1 1-1,0-1 1,2 3-1,17 2-4888,3-2-2071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4.235"/>
    </inkml:context>
    <inkml:brush xml:id="br0">
      <inkml:brushProperty name="width" value="0.05" units="cm"/>
      <inkml:brushProperty name="height" value="0.05" units="cm"/>
    </inkml:brush>
  </inkml:definitions>
  <inkml:trace contextRef="#ctx0" brushRef="#br0">49 254 18020,'8'-2'731,"0"-1"1,0 0-1,0-1 1,0 0-1,8-5 1,-13 6-596,1 1 1,-1 0 0,0-1-1,0 1 1,0-1 0,0 0-1,0 0 1,-1 0 0,1-1-1,-1 1 1,0 0 0,3-6-1,-5 8-108,1 1 1,-1-1-1,0 1 0,0-1 1,1 1-1,-1-1 0,0 1 1,0-1-1,0 0 0,0 1 1,0-1-1,0 1 0,0-1 0,0 1 1,0-1-1,0 0 0,0 1 1,0-1-1,-1 1 0,1-1 1,0 1-1,0-1 0,-1 1 1,1-1-1,0 1 0,0-1 0,-1 1 1,1 0-1,-1-1 0,1 1 1,0-1-1,-1 1 0,0-1 1,0 1 11,-1-1 1,1 1-1,-1 0 1,1 0-1,0 0 1,-1-1-1,1 1 1,-1 1 0,1-1-1,-1 0 1,1 0-1,-3 1 1,-3 1 38,0 0 0,1 0 0,-1 1 1,-9 5-1,5-1-45,0 0 0,-12 13 0,20-18-32,0 1 0,0 0 0,1 0 0,-1 0 0,1 0 0,0 1 0,0-1 0,0 1 0,0-1 0,0 1 0,1-1 0,-2 5 0,3-7-2,0 0 0,0 0 0,0 0 1,0 0-1,0-1 0,0 1 0,0 0 0,0 0 1,0 0-1,0 0 0,0-1 0,1 1 0,-1 0 0,0 0 1,1-1-1,-1 1 0,0 0 0,1 0 0,-1-1 1,1 1-1,-1 0 0,1-1 0,-1 1 0,1-1 0,0 1 1,-1-1-1,1 1 0,0-1 0,-1 1 0,1-1 1,0 1-1,0-1 0,-1 0 0,1 0 0,0 1 0,0-1 1,0 0-1,5 1-1,0 0-1,0 0 1,0-1 0,8 0 0,-6 0-1,75-4-11,-55 2 13,0 1 0,0 0 0,0 3 0,52 8 1,-57 0 17,-22-10-1,-1 1 1,0-1-1,1 0 0,-1 0 1,1 0-1,-1 1 1,0-1-1,1 0 0,-1 1 1,0-1-1,1 0 1,-1 1-1,0-1 0,1 1 1,-1-1-1,0 0 1,0 1-1,0-1 0,1 1 1,-1-1-1,0 1 1,0-1-1,0 0 1,0 1-1,0-1 0,0 1 1,0-1-1,0 1 1,0-1-1,0 1 0,0-1 1,0 1-1,0-1 1,0 1-1,0-1 0,-1 0 1,1 1-1,0-1 1,0 1-1,0-1 0,-1 0 1,1 1-1,0-1 1,-1 1-1,2-18 685,4-6-641,2 0 0,1 1 0,0 0 0,2 0 0,0 1 1,20-29-1,-28 48-94,-1 0 0,1 0 0,1 0 0,-1 0 0,0 0 0,0 0 0,1 0 0,-1 1 0,1-1 0,-1 1 1,1 0-1,0 0 0,0 0 0,4-1 0,11-4-631,-17 5 567,0 1 0,0-1 0,0 1 0,0-1 0,0 0 0,0 0 0,0 1 0,0-1 0,0 0 0,0 0 0,0 0 0,0 0 0,-1 0 0,1 0 0,0 0 0,-1 0 0,1 0 0,-1 0 0,1-1 0,-1 1-1,0 0 1,1 0 0,-1-3 0,1 0-27,-1-1 0,0 0 0,-1 1 0,1-1 0,-2-6 0,-7-22-509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4.367"/>
    </inkml:context>
    <inkml:brush xml:id="br0">
      <inkml:brushProperty name="width" value="0.025" units="cm"/>
      <inkml:brushProperty name="height" value="0.025" units="cm"/>
    </inkml:brush>
  </inkml:definitions>
  <inkml:trace contextRef="#ctx0" brushRef="#br0">61 147 15631,'0'0'9673,"-8"3"-9080,-25 17 167,32-19-716,0-1 0,0 1 0,-1-1 0,1 1 0,0 0 0,0 0 0,0-1 0,0 1 0,0 0 0,0 0 0,0 0-1,1 0 1,-1 0 0,0 0 0,0 1 0,1-1 0,-1 0 0,1 0 0,-1 0 0,1 1 0,-1-1 0,1 0 0,0 0 0,0 1 0,0-1-1,-1 0 1,1 1 0,0-1 0,1 0 0,-1 1 0,0-1 0,0 0 0,0 0 0,1 1 0,-1-1 0,2 2 0,-1-2-27,0 0 1,0 0-1,0 0 1,1 0-1,-1-1 0,0 1 1,0-1-1,1 1 1,-1-1-1,0 1 1,1-1-1,-1 0 1,1 0-1,-1 1 0,1-1 1,-1 0-1,0 0 1,1 0-1,-1-1 1,1 1-1,-1 0 1,2-1-1,38-13-325,-21 7-356,-18 7 624,1-1 0,-1 1 0,0-1 1,1 1-1,-1 0 0,1 0 0,-1 0 1,0 0-1,1 0 0,-1 1 0,1-1 1,-1 1-1,0-1 0,1 1 0,-1 0 1,0 0-1,0 0 0,0 0 0,0 1 1,0-1-1,3 3 0,-1 0 20,0 0-1,-1 0 1,1 0 0,-1 1-1,0 0 1,-1-1-1,1 1 1,-1 0 0,3 8-1,0 4 26,-1 0 1,0 1-1,-1 0 1,-1 0-1,0 20 0,-3-24 243,0 0 0,-1 0-1,-1 0 1,0 0 0,0 0-1,-2 0 1,1-1 0,-2 0 0,0 0-1,0 0 1,-1-1 0,-1 0-1,0 0 1,-11 11 0,19-23-250,0 1 0,0-1 0,0 0 0,-1 1 0,1-1 0,0 0 0,0 1 0,0-1 0,0 0 0,-1 1 0,1-1 0,0 0 0,0 1 0,-1-1 0,1 0 0,0 0 0,0 1 0,-1-1 0,1 0 0,0 0 0,-1 0 0,1 1 0,0-1 0,-1 0 0,1 0 0,0 0 0,-1 0 0,1 0 0,0 0 0,-1 0 0,1 0 0,-1 0 1,1 0-1,0 0 0,-1 0 0,1 0 0,0 0 0,-1 0 0,1 0 0,-1 0 0,1 0 0,0 0 0,-1-1 0,1 1 0,0 0 0,-1 0 0,1 0 0,0-1 0,-3-23-327,11-33-361,4 6 181,2 1 0,35-79 0,58-90-804,-106 218 1313,4-8 3,-2 4 13,0-1-1,0 0 1,0 0 0,-1 0-1,0 0 1,0 0 0,0-1-1,0-6 1,-2 11 139,-11 42-27,6-20-82,-12 58 828,16-72-765,0 0-1,1 0 1,0 0-1,0 0 1,0 0-1,1 0 1,0 0-1,0 0 1,0 0 0,4 9-1,-4-13-92,0 0-1,1 0 1,-1 0 0,0 0-1,1 0 1,-1-1 0,1 1-1,-1 0 1,1-1 0,0 1-1,0-1 1,0 1 0,0-1-1,0 0 1,0 0 0,0 0-1,0 0 1,1 0-1,-1-1 1,0 1 0,0-1-1,1 1 1,-1-1 0,1 0-1,-1 0 1,0 0 0,1 0-1,-1 0 1,0-1 0,1 1-1,-1 0 1,0-1 0,0 0-1,1 0 1,-1 0 0,0 0-1,0 0 1,3-2-1,4-2-18,-1 1-1,-1-1 0,1 0 0,-1-1 1,0 0-1,0 0 0,-1 0 0,11-13 1,-13 13-26,0 1 20,0 0 0,-1 0 0,0 0 0,0-1-1,0 1 1,0-1 0,-1 0 0,0 0-1,0 1 1,-1-1 0,2-11 0,-20 49 190,14-20-92,0 1-1,1-1 1,1 1-1,0 0 1,2 23-1,-1-34-169,0 0 0,0 0 0,0 0 0,0 0 0,0 0 0,1 0 0,-1 0 1,1 0-1,-1 0 0,1 0 0,0 0 0,0 0 0,0-1 0,0 1 0,0 0 0,0-1 0,0 1 0,1 0 0,-1-1 0,1 0 0,-1 1 0,1-1 0,-1 0 0,1 0 0,0 0 0,-1 0 0,1 0 0,0 0 0,0 0 0,0 0 0,0-1 1,0 1-1,0-1 0,0 0 0,0 1 0,0-1 0,0 0 0,0 0 0,0 0 0,0 0 0,0-1 0,0 1 0,0-1 0,2 0 0,-2 0-494,0 0 0,0 0 0,0 0 0,0 0 0,0 0 0,-1-1 0,1 1 0,0 0 0,-1-1 0,1 0 0,-1 1 0,0-1 0,0 0 0,1 0 0,-1 1 0,1-4 0,10-18-9365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4.708"/>
    </inkml:context>
    <inkml:brush xml:id="br0">
      <inkml:brushProperty name="width" value="0.025" units="cm"/>
      <inkml:brushProperty name="height" value="0.025" units="cm"/>
    </inkml:brush>
  </inkml:definitions>
  <inkml:trace contextRef="#ctx0" brushRef="#br0">15 1 12107,'0'0'7592,"-15"44"-8649,25-33-3075,2-1-6759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5.081"/>
    </inkml:context>
    <inkml:brush xml:id="br0">
      <inkml:brushProperty name="width" value="0.025" units="cm"/>
      <inkml:brushProperty name="height" value="0.025" units="cm"/>
    </inkml:brush>
  </inkml:definitions>
  <inkml:trace contextRef="#ctx0" brushRef="#br0">137 221 14157,'0'0'4132,"-10"-1"-1142,3 2-2689,0-1-1,0 1 1,0 0 0,0 0-1,0 0 1,0 1 0,1 0 0,-1 1-1,-6 3 1,9-4-123,1 0 0,-1 0 0,1 0 1,0 1-1,0-1 0,0 1 0,0 0 0,0 0 0,0 0 0,1 0 0,-1 1 0,1-1 1,0 1-1,0-1 0,0 1 0,1 0 0,-1 0 0,1 0 0,0 0 0,-1 5 1,2-8-159,0 0-1,0 0 1,1 0 0,-1 0 0,0 0 0,0 0 0,0 0 0,1 0 0,-1 0 0,1 0 0,-1-1 0,0 1 0,1 0 0,0 0 0,-1 0 0,1 0 0,-1-1 0,1 1 0,0 0 0,0-1 0,-1 1 0,1 0 0,0-1 0,0 1 0,0-1 0,0 1 0,0-1 0,0 0 0,-1 1 0,1-1 0,0 0 0,0 0 0,0 1 0,0-1 0,0 0 0,0 0 0,0 0 0,0 0 0,0 0 0,0-1 0,0 1 0,2 0 0,3-1 0,0 1-1,0-1 1,0 0 0,0 0 0,0-1 0,5-2 0,-1-1-136,-1 0-1,0-1 1,0 0 0,0-1-1,-1 0 1,0 0 0,-1-1 0,0 0-1,0 0 1,0-1 0,-1 0 0,0 0-1,-1 0 1,6-14 0,-4 6 116,-1 1-1,0-2 1,-1 1 0,-1-1 0,0 0 0,-2 1-1,1-31 1,-2 47 15,-1 0 1,0 0-1,0 0 0,0 0 0,0 0 1,0 0-1,0 0 0,0 0 0,-1 0 1,1 1-1,0-1 0,0 0 0,-1 0 1,1 0-1,0 0 0,-1 0 0,1 1 1,-1-1-1,1 0 0,-1 0 0,0 1 1,1-1-1,-1 0 0,0 1 0,1-1 0,-1 1 1,0-1-1,0 1 0,1-1 0,-1 1 1,0-1-1,0 1 0,0 0 0,0-1 1,0 1-1,1 0 0,-1 0 0,0 0 1,0 0-1,0 0 0,0 0 0,0 0 1,0 0-1,-1 0 0,-1 1 33,0 0 0,-1 0 0,1 0-1,0 0 1,0 0 0,0 1 0,0-1 0,1 1 0,-1 0-1,0 0 1,-3 4 0,-4 4 26,1 0 0,1 2 0,-1-1 0,-7 16 0,14-23-51,-1 0 0,1 0 0,0 1 0,0-1 0,1 0 1,-1 1-1,1 0 0,0-1 0,0 1 0,1 0 0,-1 0 1,1-1-1,0 1 0,1 0 0,-1 0 0,2 5 0,-1-8-22,0 0 0,0-1-1,0 1 1,0 0-1,1-1 1,-1 0-1,0 1 1,1-1 0,0 0-1,-1 0 1,1 1-1,-1-1 1,1 0 0,0-1-1,0 1 1,1 1-1,38 11-906,-21-7-450,-15-5 1048,-1 1 1,0-1 0,0 1 0,1 0 0,-1 1 0,-1-1-1,1 1 1,0 0 0,-1 0 0,1 0 0,5 7-1,-6-5 433,-1 0 0,1 0 0,-1 0 0,0 1 0,0-1 0,-1 1-1,1 0 1,0 9 0,6 0-827,4-16-5610,-2-6-559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5.409"/>
    </inkml:context>
    <inkml:brush xml:id="br0">
      <inkml:brushProperty name="width" value="0.025" units="cm"/>
      <inkml:brushProperty name="height" value="0.025" units="cm"/>
    </inkml:brush>
  </inkml:definitions>
  <inkml:trace contextRef="#ctx0" brushRef="#br0">1 60 2723,'0'0'19634,"7"-1"-17365,16 1-936,68-5 811,-84 4-2111,1-1 0,-1 1 0,0-1 0,0 0 0,1 0-1,-1-1 1,-1 0 0,1-1 0,12-7 0,-19 11-14,1 0-1,-1-1 1,1 1-1,-1 0 0,1-1 1,-1 1-1,1 0 1,-1-1-1,1 1 1,-1-1-1,1 1 1,-1-1-1,1 1 1,-1-1-1,0 1 0,0-1 1,1 1-1,-1-1 1,0 1-1,0-1 1,1 1-1,-1-1 1,0 0-1,0 1 0,0-1 1,0 1-1,0-1 1,0 0-1,0 1 1,0-1-1,0 0 1,0 0-1,-19-5 276,-29 10-188,42-2-108,0 1 0,0 0 0,1 0 0,-1 1 0,1-1 0,0 1 0,0 0 0,0 1 0,1-1 0,-5 6 0,6-7 1,0 1 0,1-1 0,-1 1 0,1-1 0,-1 1 0,1 0 0,1 0 0,-1 0 0,0 0 0,1 0 1,0 0-1,0 0 0,0 0 0,1 1 0,-1 7 0,1-10 3,1-1 0,0 1 1,-1 0-1,1-1 0,0 1 0,0-1 1,0 0-1,0 1 0,0-1 1,0 0-1,0 0 0,1 1 0,-1-1 1,0 0-1,1 0 0,-1 0 1,1-1-1,-1 1 0,1 0 0,-1 0 1,1-1-1,-1 1 0,1-1 0,0 0 1,-1 1-1,1-1 0,2 0 1,53 3-718,-47-3 293,-6 0-34,0 0-1,1 0 1,-1-1 0,0 0-1,1 1 1,-1-1 0,0-1 0,7-2-1,-9 3-197,0 0-1,0 0 1,-1 0-1,1-1 1,-1 1-1,1 0 1,-1-1 0,1 1-1,-1-1 1,0 1-1,1-1 1,1-3-1,0-12-8911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5.738"/>
    </inkml:context>
    <inkml:brush xml:id="br0">
      <inkml:brushProperty name="width" value="0.025" units="cm"/>
      <inkml:brushProperty name="height" value="0.025" units="cm"/>
    </inkml:brush>
  </inkml:definitions>
  <inkml:trace contextRef="#ctx0" brushRef="#br0">0 53 13485,'0'0'10922,"84"-18"-10954,-30 11-1185,5-5-2979,8-4-8296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6.382"/>
    </inkml:context>
    <inkml:brush xml:id="br0">
      <inkml:brushProperty name="width" value="0.025" units="cm"/>
      <inkml:brushProperty name="height" value="0.025" units="cm"/>
    </inkml:brush>
  </inkml:definitions>
  <inkml:trace contextRef="#ctx0" brushRef="#br0">1 9 13164,'10'-2'2606,"8"0"-1338,0-1 1,0 2 0,35 1-1,-49 0-1173,0 1 0,0-1 0,1 0 0,-1 1 0,0 0 0,0 0 0,0 0 0,-1 0 0,1 1 0,0 0 0,0-1 0,-1 1 1,1 1-1,-1-1 0,1 0 0,-1 1 0,0 0 0,0 0 0,0 0 0,-1 0 0,1 0 0,-1 0 0,1 1 0,-1-1 0,0 1 0,-1 0 0,3 4 0,-4-5-44,1 0 0,-1 1 0,0-1 0,0 0 0,0 0 0,-1 0 0,1 0 0,-1 0 0,0 0 1,0 0-1,0 0 0,0 0 0,0 0 0,0 0 0,-1 0 0,0-1 0,1 1 0,-1-1 0,0 1 0,0-1 0,-1 0 0,1 0 0,0 1 0,-4 1 0,-9 7 240,0-1-1,0 0 0,-19 8 0,16-9-111,3-1-26,-23 12 183,37-20-332,-1 1-1,1 0 1,0 0 0,-1 0-1,1 1 1,0-1-1,0 0 1,0 0-1,0 1 1,0-1-1,0 1 1,0-1-1,0 1 1,1-1 0,-1 1-1,0-1 1,1 1-1,0 0 1,-1 2-1,1-2 13,1-1-1,-1 1 1,1-1 0,0 0-1,-1 1 1,1-1-1,0 0 1,0 0 0,0 1-1,0-1 1,0 0-1,0 0 1,0 0-1,0 0 1,1 0 0,-1 0-1,0-1 1,1 1-1,-1 0 1,0-1 0,1 1-1,-1-1 1,1 1-1,-1-1 1,1 0-1,-1 0 1,1 1 0,2-1-1,45 4 393,-35-4-429,65-5 508,-74 5-598,0-1 0,0 0 1,0-1-1,0 1 0,0-1 1,-1 0-1,1 0 0,-1-1 1,1 1-1,-1-1 0,0 0 0,0 0 1,5-5-1,-4-6-3855,-6 5-3364,-2 1-3859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6.742"/>
    </inkml:context>
    <inkml:brush xml:id="br0">
      <inkml:brushProperty name="width" value="0.025" units="cm"/>
      <inkml:brushProperty name="height" value="0.025" units="cm"/>
    </inkml:brush>
  </inkml:definitions>
  <inkml:trace contextRef="#ctx0" brushRef="#br0">0 54 13965,'0'0'9385,"41"17"-8104,-4-13-544,0-4-545,8 0-96,-5 0-608,2 0-1378,-6-9-1121,-4 1-1249,-9-3-1313,1 0-2307</inkml:trace>
  <inkml:trace contextRef="#ctx0" brushRef="#br0" timeOffset="1">416 1 10794,'0'0'11275,"-4"54"-9930,-1-23-608,-1-2-257,1 2 1,3-5-97,-1-2-288,3-8-32,0-8-192,3-4-1313,9-4-1282,-1-9-1921,6-11-4293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7.512"/>
    </inkml:context>
    <inkml:brush xml:id="br0">
      <inkml:brushProperty name="width" value="0.025" units="cm"/>
      <inkml:brushProperty name="height" value="0.025" units="cm"/>
    </inkml:brush>
  </inkml:definitions>
  <inkml:trace contextRef="#ctx0" brushRef="#br0">1 222 8040,'0'0'7132,"7"8"-5504,-5-4-1529,1-1 0,0 1 1,1-1-1,-1 0 0,1-1 0,-1 1 1,1 0-1,0-1 0,0 0 0,0 0 1,0 0-1,0-1 0,0 1 0,1-1 1,-1 0-1,1 0 0,-1 0 0,1-1 1,-1 0-1,0 1 0,6-2 0,-1 1-167,2 1 419,1-1-1,0-1 1,0 0-1,-1-1 0,17-4 1,-26 6-169,1-1 0,-1 0 1,1 0-1,-1-1 0,1 1 0,-1 0 0,0-1 0,0 0 1,0 1-1,0-1 0,0 0 0,0 0 0,0 0 1,-1 0-1,1 0 0,-1-1 0,1 1 0,-1 0 1,0-1-1,0 1 0,0-1 0,0 1 0,-1-1 1,1 1-1,-1-1 0,1 0 0,-1 1 0,0-1 0,0-3 1,0 5-167,-1 0 0,1 0 0,0 0 0,-1 0 0,1 0 0,-1 1 0,1-1 0,-1 0 0,0 0 0,1 1 0,-1-1 0,0 0 0,1 1 0,-1-1 0,0 0 0,0 1 1,0-1-1,1 1 0,-1 0 0,0-1 0,0 1 0,0 0 0,0-1 0,0 1 0,0 0 0,0 0 0,0 0 0,0 0 0,0 0 0,0 0 0,0 0 0,1 0 0,-1 0 0,0 0 0,0 1 0,-1-1 0,-37 10-11,34-5-6,-1-1 1,1 1 0,0 1 0,1-1-1,-1 1 1,1-1 0,0 1 0,1 0-1,0 1 1,-1-1 0,2 1 0,-1-1-1,1 1 1,0 0 0,0 0 0,1 0-1,0 0 1,1 0 0,-1 0 0,2 13-1,-1-18 19,1 0 0,-1 1 0,1-1 0,-1 0 0,1 0 0,0 0 0,0 0-1,0 0 1,1 0 0,-1 0 0,0 0 0,1 0 0,-1-1 0,1 1 0,-1 0 0,1-1-1,0 0 1,0 1 0,0-1 0,0 0 0,0 0 0,0 0 0,0 0 0,0 0 0,0 0-1,0-1 1,0 1 0,1-1 0,-1 1 0,0-1 0,0 0 0,1 0 0,-1 0 0,4-1-1,3 2 1,0-2 0,0 1-1,0-1 1,0-1 0,-1 0-1,1 0 1,-1-1-1,10-3 1,-1-3-81,0-1 0,0 0 0,-1-2 0,-1 1 0,0-2 0,-1 0 0,0-1 0,-1 0 0,13-18 0,-17 19 119,-1 1 0,0-1 1,-1 0-1,-1-1 0,0 0 1,0 0-1,-2 0 0,0 0 0,0-1 1,-1 0-1,-1 1 0,0-21 0,-1 34-50,-1 0-1,0 1 1,0-1-1,0 0 1,0 0-1,0 0 1,0 0-1,0 0 1,0 0-1,0 1 1,0-1-1,-1 0 0,1 0 1,0 0-1,0 0 1,-1 1-1,1-1 1,-1 0-1,1 0 1,-1 1-1,1-1 1,-1 0-1,1 1 1,-1-1-1,0 0 1,1 1-1,-1-1 0,0 1 1,1-1-1,-1 1 1,0-1-1,0 1 1,1 0-1,-1-1 1,0 1-1,0 0 1,0 0-1,0 0 1,0-1-1,1 1 1,-1 0-1,0 0 0,0 0 1,0 0-1,0 1 1,0-1-1,1 0 1,-1 0-1,0 0 1,0 1-1,-1-1 1,-2 2-16,-1 0 0,1 0 1,0 0-1,0 1 0,0 0 1,0-1-1,0 1 1,-4 5-1,-9 10 37,1 1 0,0 1 0,-20 34 0,31-45 83,0 1 0,1-1 0,0 1 1,1 0-1,-1 0 0,2 0 0,0 1 1,0-1-1,1 0 0,0 1 0,0 12 1,2-20-102,-1 0 1,1 0 0,0 0 0,-1 0 0,1 0 0,1 0-1,-1 0 1,0 0 0,1 0 0,-1 0 0,1 0-1,0-1 1,0 1 0,0-1 0,0 1 0,1-1-1,-1 0 1,1 0 0,-1 0 0,1 0 0,-1-1 0,1 1-1,0-1 1,0 1 0,0-1 0,0 0 0,0 0-1,0 0 1,0-1 0,1 1 0,-1-1 0,0 1-1,0-1 1,1 0 0,2-1 0,4 1-34,0 0-1,-1-1 1,1 0 0,-1-1-1,1 0 1,-1-1-1,0 0 1,0 0 0,0 0-1,16-10 1,-19 9 61,-1 0 0,0 0 0,1-1 1,-1 1-1,0-1 0,-1 0 0,0-1 0,1 1 0,-2-1 0,1 0 0,-1 0 0,0 0 1,0 0-1,0 0 0,-1-1 0,0 0 0,0 1 0,-1-1 0,0 0 0,1-9 0,-2 15-31,0 1-1,0 0 0,-1-1 0,1 1 0,0-1 1,0 1-1,0 0 0,0-1 0,-1 1 0,1 0 1,0-1-1,0 1 0,-1 0 0,1-1 0,0 1 1,0 0-1,-1-1 0,1 1 0,0 0 0,-1 0 1,1-1-1,0 1 0,-1 0 0,1 0 0,-1 0 1,1 0-1,0-1 0,-1 1 0,1 0 0,-1 0 1,1 0-1,-1 0 0,1 0 0,0 0 0,-1 0 1,1 0-1,-1 0 0,1 0 0,0 0 0,-1 1 0,1-1 1,-1 0-1,1 0 0,0 0 0,-1 0 0,1 1 1,0-1-1,-1 1 0,-21 11-57,18-7 57,0 0 0,1 1 0,-1-1 0,1 1 0,0 0-1,0 0 1,1 0 0,0 0 0,0 0 0,0 0 0,1 1-1,0-1 1,0 1 0,1-1 0,-1 1 0,1-1 0,1 1 0,-1-1-1,3 7 1,-3-9-78,1-1 0,0 1 0,1-1 0,-1 0 0,0 1 0,1-1 0,0 0 0,0 0 0,0 0 0,0 0 0,0-1 0,0 1 1,1 0-1,0-1 0,-1 0 0,1 1 0,0-1 0,0 0 0,0-1 0,0 1 0,1 0 0,-1-1 0,0 0 0,1 0 0,-1 0 0,0 0 0,1 0 0,0-1 0,-1 0 0,1 1 0,-1-1 0,1 0 0,-1-1 0,1 1 0,5-2 0,-8 2-189,0-1 0,0 1 1,0 0-1,0-1 0,0 1 0,0 0 0,0-1 1,0 1-1,0-1 0,0 0 0,0 1 0,0-1 1,0 0-1,-1 0 0,1 1 0,0-1 0,-1 0 1,1 0-1,0 0 0,-1 0 0,1 0 0,-1 0 1,1 0-1,-1-1 0,6-16-5754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7.859"/>
    </inkml:context>
    <inkml:brush xml:id="br0">
      <inkml:brushProperty name="width" value="0.025" units="cm"/>
      <inkml:brushProperty name="height" value="0.025" units="cm"/>
    </inkml:brush>
  </inkml:definitions>
  <inkml:trace contextRef="#ctx0" brushRef="#br0">0 1 15375,'0'0'6085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8.729"/>
    </inkml:context>
    <inkml:brush xml:id="br0">
      <inkml:brushProperty name="width" value="0.025" units="cm"/>
      <inkml:brushProperty name="height" value="0.025" units="cm"/>
    </inkml:brush>
  </inkml:definitions>
  <inkml:trace contextRef="#ctx0" brushRef="#br0">1 2 13613,'0'0'7687,"43"24"-6149,-11-21-898,5-3-63,5 0-385,-1 0-128,1-1-1217,-5-8-1506,-10-1-2273,-9 1-7176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4.750"/>
    </inkml:context>
    <inkml:brush xml:id="br0">
      <inkml:brushProperty name="width" value="0.05" units="cm"/>
      <inkml:brushProperty name="height" value="0.05" units="cm"/>
    </inkml:brush>
  </inkml:definitions>
  <inkml:trace contextRef="#ctx0" brushRef="#br0">1 1 19636,'3'0'2057,"9"4"-1481,11 0-288,7 0 1128,13 4-1576,6-1-560,7 3 744,6 1-224,4 5-248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29.889"/>
    </inkml:context>
    <inkml:brush xml:id="br0">
      <inkml:brushProperty name="width" value="0.025" units="cm"/>
      <inkml:brushProperty name="height" value="0.025" units="cm"/>
    </inkml:brush>
  </inkml:definitions>
  <inkml:trace contextRef="#ctx0" brushRef="#br0">22 1 16688,'0'0'1633,"0"11"1,-5 13-801,2 5-417,-2 6 65,-1 4-321,3-3-128,3-3 0,0-7-32,3-5-192,9-7-161,0-11-608,7-3-96,-1-7-320,-1-12-1185,1-5-2083,-6-3-1569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0.280"/>
    </inkml:context>
    <inkml:brush xml:id="br0">
      <inkml:brushProperty name="width" value="0.025" units="cm"/>
      <inkml:brushProperty name="height" value="0.025" units="cm"/>
    </inkml:brush>
  </inkml:definitions>
  <inkml:trace contextRef="#ctx0" brushRef="#br0">133 9 5157,'0'0'11883,"-46"-9"-10922,36 32-577,0 3-288,2 1-31,8-1-33,0-2 0,0-2 32,0-2-32,0-5-64,0-2-96,-3-6-257,-8-2-3042,-2-5-4933</inkml:trace>
  <inkml:trace contextRef="#ctx0" brushRef="#br0" timeOffset="1">0 128 9673,'0'0'1185,"45"-11"129,-16 7 159,6-2-704,-1 1-385,6 0-288,-6 0-320,1-2-2339,-3-2-2690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0.622"/>
    </inkml:context>
    <inkml:brush xml:id="br0">
      <inkml:brushProperty name="width" value="0.025" units="cm"/>
      <inkml:brushProperty name="height" value="0.025" units="cm"/>
    </inkml:brush>
  </inkml:definitions>
  <inkml:trace contextRef="#ctx0" brushRef="#br0">21 0 10730,'0'0'13293,"-10"66"-12717,5-36-384,1 0 1,3-2-129,1-1-64,0-5 32,0-2-32,0-1-897,0-7-1634,0-4-1729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0.967"/>
    </inkml:context>
    <inkml:brush xml:id="br0">
      <inkml:brushProperty name="width" value="0.025" units="cm"/>
      <inkml:brushProperty name="height" value="0.025" units="cm"/>
    </inkml:brush>
  </inkml:definitions>
  <inkml:trace contextRef="#ctx0" brushRef="#br0">1 73 12460,'0'0'3235,"4"-8"-27,-1 4-2980,-1-1-1,1 1 1,0 0-1,1 0 1,-1 0 0,1 0-1,-1 0 1,1 1-1,0 0 1,1 0-1,-1 0 1,0 0-1,1 1 1,0-1-1,-1 1 1,1 0 0,0 1-1,0-1 1,0 1-1,0 0 1,1 0-1,-1 1 1,8-1-1,2 0-17,0 1 0,0 1 0,-1 0 0,1 0 0,19 6 0,-31-7-162,0 1-1,0-1 0,0 1 1,0 0-1,-1 0 1,1 0-1,0 1 1,-1-1-1,1 0 0,-1 1 1,1 0-1,-1 0 1,0 0-1,1 0 1,-1 0-1,0 0 1,-1 0-1,1 1 0,0-1 1,-1 1-1,1-1 1,-1 1-1,0 0 1,0-1-1,0 1 1,0 0-1,0 0 0,0 0 1,-1 0-1,0 0 1,1 0-1,-1 0 1,0-1-1,-1 5 0,0-3 86,-1 1 0,1-1 0,-1 0-1,0 0 1,0 0 0,-1-1-1,1 1 1,-1-1 0,0 1 0,0-1-1,0 0 1,0 0 0,0 0-1,-1 0 1,1 0 0,-1-1 0,-6 4-1,-9 4 22,1-1 0,-27 9 0,52-19-926,0 0-1,0 0 1,0 1 0,0-1-1,0 2 1,13 1-1,10 0-1870,-26-2 2311,5-1 63,-1 2 0,1-1 0,0 1 0,-1 0 0,13 4 0,-19-5 371,-1 1 0,0-1 0,1 1 0,-1-1 0,0 1 0,0 0 0,1-1 0,-1 1 0,0 0 0,0 0-1,0 0 1,0 0 0,0 0 0,0 0 0,-1 0 0,1 0 0,0 0 0,0 1 0,-1-1 0,1 0 0,-1 0 0,1 1 0,-1-1 0,1 0 0,-1 1 0,0-1 0,0 0 0,0 1 0,0-1 0,0 1 0,0-1 0,0 0 0,0 1 0,0-1 0,-1 0 0,1 1 0,0-1 0,-1 0 0,1 1 0,-1-1-1,0 0 1,1 0 0,-1 1 0,-1 0 0,-2 4 230,0-1-1,0 0 0,0 0 0,-1 0 1,0 0-1,0-1 0,0 0 0,0 0 1,0-1-1,-1 1 0,0-1 0,0 0 1,0 0-1,0-1 0,-11 3 0,0 0-83,0-1 0,0-1 0,0 0 0,-31 0 0,46-3-372,-1 0-1,0 0 1,1 0 0,-1-1 0,0 1 0,1-1-1,-1 0 1,0 1 0,1-1 0,-1 0-1,1 0 1,0-1 0,-1 1 0,1 0 0,-4-4-1,5 4-428,0 0-1,0-1 1,0 1-1,0-1 1,0 1-1,0-1 1,0 1-1,1-1 1,-1 1-1,1-1 1,-1 0-1,1 1 1,0-1-1,-1 0 1,1 1-1,0-4 0,0-7-8072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1.327"/>
    </inkml:context>
    <inkml:brush xml:id="br0">
      <inkml:brushProperty name="width" value="0.025" units="cm"/>
      <inkml:brushProperty name="height" value="0.025" units="cm"/>
    </inkml:brush>
  </inkml:definitions>
  <inkml:trace contextRef="#ctx0" brushRef="#br0">22 20 17521,'0'0'10858,"71"0"-10794,-29-4-320,0 0-545,-5 0-288,-7 2-641,-11-1-192,-9 1-480</inkml:trace>
  <inkml:trace contextRef="#ctx0" brushRef="#br0" timeOffset="1">0 128 10794,'0'0'12748,"48"9"-11467,-11-18-672,0-4-449,3 1-96,-3-3-224,-5 6-1698,-2 1-1633,-8 0-3748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1.683"/>
    </inkml:context>
    <inkml:brush xml:id="br0">
      <inkml:brushProperty name="width" value="0.025" units="cm"/>
      <inkml:brushProperty name="height" value="0.025" units="cm"/>
    </inkml:brush>
  </inkml:definitions>
  <inkml:trace contextRef="#ctx0" brushRef="#br0">211 38 19699,'-10'-2'2904,"-3"0"-2517,0-1 1,1 2-1,-1 0 1,-1 1 0,1 0-1,-24 3 1,33-2-334,0 0 0,-1 0 0,1 0 0,0 1 0,0 0 0,0 0 1,0 0-1,0 0 0,1 0 0,-1 1 0,1-1 0,-1 1 0,1 0 0,0 0 0,0 0 0,0 1 1,0-1-1,1 1 0,-1-1 0,1 1 0,0 0 0,0 0 0,1 0 0,-1 0 0,1 0 1,0 1-1,-1 3 0,2-6-42,-1 0 0,1 0 1,0 0-1,-1 0 1,1 0-1,0 0 0,1 0 1,-1 0-1,0 0 0,1 0 1,-1 0-1,1 0 1,-1 0-1,1 0 0,0 0 1,0 0-1,0 0 0,0-1 1,0 1-1,0 0 0,3 2 1,-1-1 20,1-1 0,-1 1 0,0-1 0,1 0-1,0 0 1,-1-1 0,1 1 0,0-1 0,0 1 0,5 0 0,8 0 40,-1 0 0,0 0-1,1-2 1,21-1 0,-27-1-77,-1 1-1,0-1 1,0-1-1,-1 0 1,1 0-1,0-1 1,-1 0-1,0-1 1,16-10-1,-22 13 60,1 0 0,-1-1 0,1 0 0,-1 0 1,0 0-1,0 0 0,0 0 0,0-1 0,-1 1 0,1-1 0,-1 1 0,0-1 0,0 0 1,0 0-1,-1 0 0,1 0 0,-1-1 0,0 1 0,0 0 0,-1 0 0,1-1 1,-1 1-1,0-1 0,0 1 0,-1-5 0,1 7-34,-1 0-1,0 0 1,1 0-1,-1 1 1,0-1 0,0 0-1,0 1 1,0-1-1,-1 0 1,1 1 0,0 0-1,-1-1 1,1 1-1,-1 0 1,1 0 0,-1 0-1,1 0 1,-1 0-1,0 0 1,0 0 0,1 0-1,-1 1 1,0-1 0,-2 0-1,-53-6-1979,34 5-1225,13-1-3356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2.436"/>
    </inkml:context>
    <inkml:brush xml:id="br0">
      <inkml:brushProperty name="width" value="0.025" units="cm"/>
      <inkml:brushProperty name="height" value="0.025" units="cm"/>
    </inkml:brush>
  </inkml:definitions>
  <inkml:trace contextRef="#ctx0" brushRef="#br0">82 1 13068,'0'0'12353,"1"8"-11456,-1 4-717,0 0 1,-1 0-1,0 0 0,-1 0 0,0 0 0,-1 0 0,-7 20 1,-8 10-117,10-26 67,0 0 0,2 0 1,0 0-1,1 1 1,1 0-1,0 0 1,-1 21-1,6-37-101,-1 1-1,1-1 0,0 0 1,0 0-1,0 0 0,0 0 1,0 0-1,0 0 0,0 0 1,0 0-1,0-1 0,0 1 1,1 0-1,-1-1 0,0 1 1,1 0-1,-1-1 0,0 0 1,1 1-1,-1-1 0,0 0 1,1 0-1,-1 1 0,1-1 1,-1 0-1,0-1 0,1 1 1,2 0-1,45-3 434,-34 1-254,0-1 0,0-1 0,23-9 0,1-10-2880,-38 22 2001,0-1 1,1 1-1,-1 0 1,0-1-1,1 1 1,-1-1 0,0 0-1,0 1 1,-1-1-1,1 0 1,0 0-1,0 0 1,-1 0-1,1 1 1,-1-1-1,0 0 1,1-3-1,-1-9-10156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2.809"/>
    </inkml:context>
    <inkml:brush xml:id="br0">
      <inkml:brushProperty name="width" value="0.025" units="cm"/>
      <inkml:brushProperty name="height" value="0.025" units="cm"/>
    </inkml:brush>
  </inkml:definitions>
  <inkml:trace contextRef="#ctx0" brushRef="#br0">0 44 15246,'0'0'6775,"3"-7"-4277,10-22-677,-10 22-684,-3 22-459,-5 98 414,1-45-2831,3-24-4565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3.138"/>
    </inkml:context>
    <inkml:brush xml:id="br0">
      <inkml:brushProperty name="width" value="0.025" units="cm"/>
      <inkml:brushProperty name="height" value="0.025" units="cm"/>
    </inkml:brush>
  </inkml:definitions>
  <inkml:trace contextRef="#ctx0" brushRef="#br0">0 46 14798,'0'0'6225,"9"-5"-4314,5-2-1324,0 0-1,0 2 1,0 0 0,0 0 0,28-4 0,-34 8-361,0 0 0,0 0 0,0 1 0,0 0 0,0 1 0,14 2 0,-19-2-204,0 0 0,1 0 0,-1 0 0,0 0 0,0 0 0,-1 1 0,1-1 0,0 1 0,0 0 0,-1 0 0,1 0 0,-1 0-1,0 1 1,1-1 0,-1 1 0,0-1 0,2 5 0,-3-4 42,0-1 1,0 1-1,0 0 0,0 0 0,-1 0 0,1 0 0,-1 0 0,0 0 1,0 0-1,0 0 0,0 0 0,0 0 0,-1-1 0,1 1 0,-1 0 1,0 0-1,0 0 0,0 0 0,0-1 0,0 1 0,-1 0 0,1-1 1,-1 1-1,0-1 0,0 0 0,0 0 0,0 1 0,-4 2 0,-3 3 66,0 1-1,-1-2 1,0 1-1,0-1 1,-18 8-1,36-17-616,0 1 0,0 1 0,-1-1-1,1 1 1,0 1 0,15 2-1,-13-2 13,-5-1 458,0 1 0,0 0 0,-1 0 1,1 0-1,-1 0 0,1 1 0,-1-1 0,1 1 0,-1 1 0,0-1 0,7 5 0,-9-5 94,-1-1 0,1 1 1,-1 0-1,0-1 0,1 1 0,-1 0 0,0 0 0,0 0 0,0 0 0,-1 0 0,1 0 0,0 0 0,-1 0 0,1 0 0,-1 0 0,0 0 0,0 0 0,0 0 0,0 1 0,0-1 0,0 0 0,0 0 0,-1 0 0,1 0 0,-1 0 1,0 0-1,1 0 0,-1 0 0,-1 2 0,-2 3 89,0-1 0,-1 0 1,1 0-1,-1 0 0,0-1 0,-1 0 1,1 0-1,-1 0 0,0 0 1,-12 6-1,8-5-174,0 0 0,0-1 0,0 0-1,-1-1 1,0 0 0,-16 3 0,3-7-2742,24 0 2450,-1 0 1,0 0-1,1-1 1,-1 1-1,0 0 1,1-1-1,-1 1 1,1-1-1,-1 1 1,0-1-1,1 1 1,-1-1-1,1 1 1,0-1 0,-1 1-1,1-1 1,-1 0-1,1 1 1,0-1-1,-1 1 1,1-1-1,0 0 1,0 1-1,0-1 1,0 0-1,-1 0 1,1-1-1,0-15-8001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3.471"/>
    </inkml:context>
    <inkml:brush xml:id="br0">
      <inkml:brushProperty name="width" value="0.025" units="cm"/>
      <inkml:brushProperty name="height" value="0.025" units="cm"/>
    </inkml:brush>
  </inkml:definitions>
  <inkml:trace contextRef="#ctx0" brushRef="#br0">0 5 19731,'0'0'10121,"57"5"-10025,-28-5-64,1-4-96,-8 0-352,-2 2-545,-6 2-993,-6 0-1889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5.247"/>
    </inkml:context>
    <inkml:brush xml:id="br0">
      <inkml:brushProperty name="width" value="0.05" units="cm"/>
      <inkml:brushProperty name="height" value="0.05" units="cm"/>
    </inkml:brush>
  </inkml:definitions>
  <inkml:trace contextRef="#ctx0" brushRef="#br0">276 76 17188,'-3'-2'1847,"-39"-24"519,32 19-1770,0 0 0,0 1-1,-1 1 1,0 0-1,-20-7 1,24 10-447,-1 1 0,0-1 0,0 2 1,0-1-1,1 1 0,-1 0 0,0 1 0,0 0 1,-13 3-1,18-3-142,0 0 0,1 0-1,-1 0 1,0 0 0,1 0 0,-1 0 0,1 1 0,-1-1 0,1 1 0,-1 0 0,1 0 0,0 0-1,0 0 1,0 0 0,0 0 0,1 0 0,-1 1 0,0-1 0,1 1 0,0-1 0,-1 1 0,1 0-1,0-1 1,0 1 0,1 0 0,-1 0 0,1 0 0,-1 0 0,1 5 0,0-6-18,1 0-1,-1 0 1,1 1 0,-1-1 0,1 0 0,0 0 0,0 0-1,0 0 1,0 0 0,0 0 0,0 0 0,1 0 0,-1-1 0,1 1-1,-1 0 1,1-1 0,0 1 0,-1-1 0,1 1 0,0-1 0,0 0-1,0 0 1,0 0 0,0 0 0,3 1 0,9 3-203,-1-1 1,29 6-1,-23-7-30,-12-1 144,15 3-437,33 13 0,-50-16 440,1 0 0,-1 1 0,0 0 0,0 0 0,0 0 0,0 1 0,0-1 0,-1 1 0,0 0 0,0 0 0,5 7 0,-8-10 77,0 1 0,1 0 0,-1 0-1,-1 0 1,1 0 0,0 0 0,0 0 0,-1 0 0,1 0 0,-1 0-1,0 0 1,1 0 0,-1 0 0,0 1 0,0-1 0,-1 0 0,1 0-1,-1 3 1,0-1 38,0-1 1,-1 0-1,0 1 0,1-1 0,-1 0 0,0 0 0,0 0 0,-1 0 0,-4 5 0,-3 0 166,-1 1-1,0-2 1,0 1 0,-21 10-1,18-11-12,1-1 1,-1 0-1,0-1 0,-1-1 1,1 0-1,-1-1 0,1 0 0,-16 0 1,28-3-202,1 0 0,-1 1 0,0-1 0,1 0 0,-1-1 0,1 1 0,-1 0 0,1 0 0,-1-1 1,0 1-1,1-1 0,-1 1 0,1-1 0,0 0 0,-1 1 0,1-1 0,0 0 0,-1 0 0,1 0 0,0 0 0,0 0 1,0 0-1,0-1 0,0 1 0,0 0 0,-1-2 0,1 0-39,0 0 0,1 0 1,-1 0-1,1 1 0,-1-1 0,1 0 1,0 0-1,0 0 0,1 0 0,-1 0 1,1 0-1,-1 0 0,1 0 0,1-3 1,14-35-331,6-13-129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3.845"/>
    </inkml:context>
    <inkml:brush xml:id="br0">
      <inkml:brushProperty name="width" value="0.025" units="cm"/>
      <inkml:brushProperty name="height" value="0.025" units="cm"/>
    </inkml:brush>
  </inkml:definitions>
  <inkml:trace contextRef="#ctx0" brushRef="#br0">0 73 14221,'0'0'7848,"54"5"-6343,-19-9-896,4-3-353,6-3-224,-6 0-32,-2-2-672,-3 2-930,-4 2-832,-8-2-2403,0 4-3170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4.190"/>
    </inkml:context>
    <inkml:brush xml:id="br0">
      <inkml:brushProperty name="width" value="0.025" units="cm"/>
      <inkml:brushProperty name="height" value="0.025" units="cm"/>
    </inkml:brush>
  </inkml:definitions>
  <inkml:trace contextRef="#ctx0" brushRef="#br0">263 1 19090,'-12'0'2797,"3"0"-2251,-13 0-25,0 0 0,-1 2 1,1 0-1,-33 9 0,50-10-499,0 0 0,0 1 0,0-1 0,0 1 0,0 1-1,0-1 1,1 1 0,-1-1 0,1 1 0,0 0 0,0 1-1,0-1 1,0 1 0,1 0 0,-1 0 0,1 0 0,0 0 0,0 0-1,1 1 1,-1 0 0,1-1 0,0 1 0,0 0 0,1 0-1,-1 0 1,1 0 0,-1 6 0,2-8 29,0 0 1,0-1-1,0 1 0,0-1 1,0 1-1,1-1 0,-1 1 1,1-1-1,-1 1 0,1-1 1,0 1-1,0-1 0,0 1 1,0-1-1,1 0 0,-1 0 1,1 0-1,-1 0 0,1 0 1,3 3-1,-1-2-7,0 0 1,0 0-1,0-1 0,1 1 1,-1-1-1,1 0 0,0-1 1,-1 1-1,1-1 0,6 1 1,2 0-47,0 0 1,1-2-1,-1 0 1,0 0-1,1-1 1,-1 0-1,19-6 0,-18 3-129,0-1-1,0-1 0,-1 0 1,0-1-1,21-13 0,-29 16 142,1 0-1,-1 0 0,0-1 0,0 1 1,0-1-1,-1 0 0,0 0 0,1 0 1,-2-1-1,1 0 0,-1 0 0,0 0 1,0 0-1,3-11 0,-5 15 42,-1 1 0,0 0 0,0-1 0,0 1 0,0-1 0,0 1 0,0-1 0,0 1 0,0-1 1,0 1-1,-1-1 0,1 1 0,0 0 0,-1-1 0,0 1 0,1 0 0,-1-1 0,0 1 0,1 0 0,-1 0 0,0-1 0,-2-1 0,0 1 10,0 0-1,1 0 1,-1 1-1,0-1 1,0 1-1,0-1 1,0 1 0,-1 0-1,1 0 1,-4 0-1,-10-2-278,-1 2 0,0 0-1,-21 2 1,22-1-663,-5 0-2840,9 0-2862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7.672"/>
    </inkml:context>
    <inkml:brush xml:id="br0">
      <inkml:brushProperty name="width" value="0.025" units="cm"/>
      <inkml:brushProperty name="height" value="0.025" units="cm"/>
    </inkml:brush>
  </inkml:definitions>
  <inkml:trace contextRef="#ctx0" brushRef="#br0">0 0 5765,'0'0'16496,"49"23"-15503,-20-17-288,-3-2-321,6-1-192,2-2-128,1 0-32,-6-1-768,-7 0-1955,-4 0-3779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38.287"/>
    </inkml:context>
    <inkml:brush xml:id="br0">
      <inkml:brushProperty name="width" value="0.025" units="cm"/>
      <inkml:brushProperty name="height" value="0.025" units="cm"/>
    </inkml:brush>
  </inkml:definitions>
  <inkml:trace contextRef="#ctx0" brushRef="#br0">1 1 12107,'0'0'12364,"55"17"-11243,-28-17-576,3 0-481,-1 0-64,3 0-801,-7 0-1441,-3 0-2467,-5-12-5925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0.165"/>
    </inkml:context>
    <inkml:brush xml:id="br0">
      <inkml:brushProperty name="width" value="0.025" units="cm"/>
      <inkml:brushProperty name="height" value="0.025" units="cm"/>
    </inkml:brush>
  </inkml:definitions>
  <inkml:trace contextRef="#ctx0" brushRef="#br0">16 22 9513,'0'0'10965,"-2"11"-10159,0-5-689,-2 10 72,1 0-1,1 0 1,0 0-1,2 26 1,-1-39-147,1 0 1,0 0-1,1 0 0,-1 0 1,0-1-1,1 1 0,0 0 1,-1 0-1,1 0 0,1-1 1,-1 1-1,0 0 0,0-1 1,1 1-1,0-1 0,-1 1 1,1-1-1,0 0 0,0 0 1,0 0-1,0 0 0,1 0 1,-1 0-1,0-1 1,1 1-1,0-1 0,-1 0 1,1 1-1,0-1 0,-1-1 1,1 1-1,0 0 0,0 0 1,0-1-1,0 0 0,3 1 1,3-2 39,-1 0-1,1-1 1,0 0 0,-1 0 0,1-1 0,-1 0 0,0 0 0,0-1 0,0 0 0,0 0 0,0-1 0,-1 0 0,0 0 0,0-1 0,6-7 0,-5 6 62,-1 0 1,0-1 0,-1 1-1,0-2 1,0 1 0,-1 0-1,0-1 1,0 0 0,-1 0-1,0-1 1,-1 1 0,0-1-1,2-11 1,-5 21-129,0-1 0,1 1 0,-1 0 0,0 0 0,0-1 0,0 1 0,0 0 0,1-1 0,-1 1 0,0 0 0,0 0 0,0-1 0,0 1-1,0 0 1,0-1 0,0 1 0,0 0 0,0-1 0,0 1 0,0 0 0,0-1 0,0 1 0,0 0 0,0 0 0,0-1 0,-1 1 0,1 0 0,0-1 0,0 1 0,0 0 0,0 0 0,0-1 0,-1 1 0,1 0-1,0 0 1,0-1 0,-1 1 0,1 0 0,0 0 0,0 0 0,-1 0 0,1-1 0,0 1 0,0 0 0,-1 0 0,1 0 0,0 0 0,-1 0 0,1 0 0,0 0 0,-1 0 0,1 0 0,0 0 0,-1 0 0,1 0-1,0 0 1,0 0 0,-1 0 0,1 0 0,0 0 0,-1 0 0,1 0 0,0 0 0,0 1 0,-1-1 0,1 0 0,0 0 0,-1 0 0,1 1 0,-17 15 58,13-8-64,1 0 1,-1 0 0,1 0 0,0 0-1,1 1 1,0-1 0,0 1-1,1 0 1,0-1 0,1 1 0,0 0-1,0 0 1,3 14 0,-2-19 13,-1-1-1,1 0 1,0 0 0,0 0 0,0 0-1,0 0 1,0 0 0,1 0 0,-1 0-1,1-1 1,0 1 0,0 0-1,0-1 1,0 0 0,1 1 0,-1-1-1,0 0 1,1 0 0,0 0 0,-1 0-1,1-1 1,0 1 0,0-1 0,0 0-1,0 0 1,0 0 0,0 0-1,0 0 1,1-1 0,-1 1 0,0-1-1,0 0 1,0 0 0,1 0 0,-1 0-1,0-1 1,0 1 0,0-1 0,5-2-1,-4 2 12,0 0 0,-1-1 0,0 0 0,1 0-1,-1 0 1,0 0 0,0 0 0,0-1 0,0 1 0,-1-1-1,1 0 1,-1 0 0,1 0 0,-1 0 0,0 0 0,0-1-1,0 1 1,1-5 0,4-7 34,-1-1 1,6-27-1,-7 3 190,-4 39-255,-1-1 0,0 1 1,0 0-1,1 0 0,-1 0 0,0 0 1,0 0-1,0-1 0,0 1 0,-1 0 1,1 0-1,0 0 0,0 0 1,-1 0-1,1-1 0,0 1 0,-1 0 1,0 0-1,1 0 0,-1 0 0,1 0 1,-1 0-1,0 0 0,0 1 1,1-1-1,-2-1 0,1 3-8,0-1 0,0 1 0,0-1 0,0 1 0,0 0 0,1-1 0,-1 1-1,0 0 1,1 0 0,-1 0 0,0 0 0,1 0 0,-1 0 0,1 0 0,0-1 0,-1 1 0,1 1 0,0-1 0,-1 0 0,1 0-1,0 0 1,0 0 0,0 0 0,0 0 0,0 0 0,0 0 0,0 0 0,0 0 0,1 2 0,6 34-61,-4-34 65,0 1-1,0-1 1,1 1-1,0-1 0,0 0 1,0-1-1,0 1 1,0-1-1,0 1 0,1-1 1,-1-1-1,1 1 1,0-1-1,-1 1 0,1-1 1,0-1-1,0 1 1,0-1-1,5 1 1,-4-1-9,1 0 1,0 0 0,0 0-1,-1 0 1,1-1 0,0 0-1,-1-1 1,1 0 0,-1 0-1,0 0 1,0-1 0,1 1-1,7-6 1,-10 4 5,-1 0 0,1 0 0,0-1 1,-1 1-1,0-1 0,0 1 0,0-1 0,2-7 0,-4 10-1,1 0 0,-2-1 0,1 1 1,0 0-1,0-1 0,-1 1 0,1-1 0,-1 1 0,0-1 1,0 1-1,0-1 0,0 1 0,0-1 0,0 1 0,-1-1 1,1 1-1,-1-1 0,0 1 0,1 0 0,-3-4 0,2 5-1,0 0 0,1 0 0,-1 0 0,0 1 0,0-1-1,0 0 1,0 1 0,1-1 0,-1 1 0,0-1 0,0 1 0,0-1-1,-1 1 1,1 0 0,0-1 0,0 1 0,0 0 0,0 0-1,0 0 1,0 0 0,0 0 0,0 0 0,0 0 0,-1 0 0,1 0-1,0 0 1,0 1 0,0-1 0,0 0 0,0 1 0,0-1-1,0 1 1,0-1 0,0 1 0,0 0 0,1-1 0,-1 1 0,-1 1-1,-29 31-161,-9 39 162,37-66 7,0 1 1,1-1 0,0 1-1,0 0 1,0-1 0,1 1-1,0 0 1,1 0 0,-1 12-1,2-18-1,0 0 1,-1 0-1,1 0 0,0 0 0,-1 0 0,1 0 0,0 0 0,0 0 0,0 0 0,0-1 0,0 1 0,0 0 0,0-1 1,0 1-1,0-1 0,0 1 0,0-1 0,0 0 0,1 1 0,-1-1 0,0 0 0,0 0 0,0 0 0,1 1 0,-1-1 1,0-1-1,0 1 0,0 0 0,1 0 0,-1 0 0,1-1 0,43-8 18,-28 2-120,-2-1 1,1 0-1,-1-1 0,-1-1 1,1-1-1,16-15 0,5-4 133,-31 33 323,-2 13-223,-2 27-148,-1-30 63,0-11-45,0-1 0,1 1 0,-1-1 0,0 0 0,0 1 1,1-1-1,-1 0 0,0 1 0,1-1 0,0 0 0,-1 0 0,1 1 0,0-1 0,-1 0 0,1 0 1,0 0-1,0 0 0,0 0 0,0 0 0,0 0 0,0 0 0,0-1 0,0 1 0,1 0 0,-1 0 1,0-1-1,0 1 0,1-1 0,-1 1 0,0-1 0,1 0 0,-1 1 0,0-1 0,1 0 0,-1 0 0,0 0 1,1 0-1,-1 0 0,0 0 0,2-1 0,1 1 2,-1-1-1,1 0 1,-1 0-1,1 0 1,-1 0-1,0 0 1,1-1-1,-1 0 1,0 1-1,0-1 1,0 0-1,0-1 1,0 1-1,3-4 1,0-1-27,-1 1 1,0-1-1,0 0 1,-1-1-1,0 1 1,0-1-1,-1 0 0,3-9 1,-6 16-10,0 30-182,0-24 215,0 1-1,0-1 1,1 0 0,-1 1-1,1-1 1,1 0-1,-1 0 1,1 0-1,0 0 1,2 6 0,-3-10 0,1 1 1,-1-1-1,0 1 1,1-1 0,-1 1-1,1-1 1,-1 0 0,1 0-1,-1 0 1,1 0 0,0 0-1,0 0 1,-1 0 0,1-1-1,0 1 1,0-1-1,0 1 1,0-1 0,0 0-1,0 0 1,0 1 0,0-1-1,0-1 1,0 1 0,0 0-1,-1 0 1,1-1 0,0 1-1,0-1 1,0 0-1,3-1 1,1-1 4,-1 1-1,0-2 1,0 1 0,0 0-1,0-1 1,-1 0 0,1 0-1,-1 0 1,0-1 0,0 1-1,-1-1 1,1 0 0,-1 0-1,5-11 1,11-14-6,-20 38-2,0-1 0,1 0 0,0 1-1,0-1 1,2 11 0,-1-10-1,0-3 25,0 0 0,0 0 0,0 0-1,0 0 1,1 0 0,0 0 0,0-1-1,1 1 1,-1 0 0,4 3-1,-5-7-110,0 1-1,0-1 1,0 0-1,0 0 1,0 0-1,0 0 1,1 0-1,-1 0 1,0 0-1,1-1 1,-1 1-1,0 0 1,1-1-1,-1 1 1,3 0-1,-2-1-177,-1 0 1,1 0-1,-1 0 0,1-1 0,-1 1 0,1 0 1,-1-1-1,1 1 0,-1-1 0,1 1 1,-1-1-1,0 0 0,1 0 0,-1 1 0,0-1 1,0 0-1,0 0 0,1 0 0,0-2 1,10-15-4325,-3-4-2360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0.510"/>
    </inkml:context>
    <inkml:brush xml:id="br0">
      <inkml:brushProperty name="width" value="0.025" units="cm"/>
      <inkml:brushProperty name="height" value="0.025" units="cm"/>
    </inkml:brush>
  </inkml:definitions>
  <inkml:trace contextRef="#ctx0" brushRef="#br0">47 65 5541,'-11'-27'4869,"0"6"-1026,1 9 1,4 7-1378,-3 5-1184,9 12-1282,0 3-160,0-1-2211,10 0-4355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0.839"/>
    </inkml:context>
    <inkml:brush xml:id="br0">
      <inkml:brushProperty name="width" value="0.025" units="cm"/>
      <inkml:brushProperty name="height" value="0.025" units="cm"/>
    </inkml:brush>
  </inkml:definitions>
  <inkml:trace contextRef="#ctx0" brushRef="#br0">124 1 14734,'0'0'9545,"-8"0"-8504,5 0-994,1 0-1,-1-1 1,0 1 0,1 0-1,-1 1 1,1-1 0,-1 0-1,1 1 1,-1-1 0,1 1-1,-1 0 1,1 0 0,-1 0-1,1 0 1,0 0 0,0 1-1,-1-1 1,1 1 0,0-1-1,0 1 1,1 0 0,-1 0 0,0 0-1,1 0 1,-1 0 0,1 0-1,-1 0 1,1 1 0,0-1-1,0 0 1,0 1 0,0-1-1,0 1 1,1-1 0,-1 1-1,1-1 1,0 1 0,-1 2-1,0 2 21,-2 33 152,3-39-211,0 0-1,1 0 0,-1 0 1,1 0-1,-1 0 1,1 0-1,-1 0 1,1 0-1,0 0 0,-1 0 1,1 0-1,0 0 1,0 0-1,-1-1 0,1 1 1,0 0-1,0-1 1,0 1-1,0 0 1,0-1-1,0 1 0,0-1 1,1 0-1,-1 1 1,0-1-1,0 0 0,0 0 1,0 1-1,0-1 1,1 0-1,0 0 1,3 0-36,-1 1 1,0 0 0,1 1 0,-1-1 0,0 1 0,0 0-1,0 0 1,0 0 0,-1 0 0,1 1 0,0-1 0,-1 1 0,0 0-1,0 0 1,1 1 0,-2-1 0,1 1 0,0-1 0,-1 1-1,0 0 1,0 0 0,0 0 0,0 0 0,0 0 0,-1 0 0,0 0-1,1 6 1,3 10 84,-1 1 0,-1-1 0,-1 1 0,-1 28 0,-1-37 201,-1 1-1,-1-1 0,0 0 1,0 0-1,-1 0 0,-8 19 1,10-27-172,0-1 0,-1 1 0,1-1 0,-1 0 0,0 1 0,0-1 0,0 0 1,0 0-1,0 0 0,-1-1 0,1 1 0,-1 0 0,0-1 0,0 0 0,0 1 1,0-1-1,0-1 0,0 1 0,-1 0 0,1-1 0,-1 1 0,1-1 0,-1 0 1,1 0-1,-1-1 0,-4 1 0,5-2-77,1 1 1,-1-1 0,1 0-1,-1 0 1,1-1-1,0 1 1,0 0-1,-1-1 1,1 1-1,0-1 1,0 0-1,0 0 1,1 0-1,-1 0 1,0 0-1,1 0 1,-1 0-1,1-1 1,0 1-1,0 0 1,-2-5 0,-19-57-472,21 61 426,-1-2 34,1-1 0,0 1 1,0 0-1,0-1 0,1 1 0,-1 0 1,1-1-1,1 1 0,-1-1 1,1 1-1,0 0 0,0 0 1,0-1-1,1 1 0,0 0 0,3-6 1,2 0-381,0 0 1,1 1-1,0 0 1,1 1-1,11-11 1,18-19-5229,-16 14-1570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1.450"/>
    </inkml:context>
    <inkml:brush xml:id="br0">
      <inkml:brushProperty name="width" value="0.025" units="cm"/>
      <inkml:brushProperty name="height" value="0.025" units="cm"/>
    </inkml:brush>
  </inkml:definitions>
  <inkml:trace contextRef="#ctx0" brushRef="#br0">124 143 4292,'0'0'2536,"6"-9"-2413,1-2-377,25-44 3761,-29 50-1981,0-1 1,0 0-1,-1 0 1,0-1-1,0 1 1,-1 0-1,2-13 1,-3 18-1417,-1 1-1,0-1 1,1 1 0,-1-1-1,0 1 1,0-1 0,1 1-1,-1-1 1,0 1 0,0 0-1,0-1 1,1 1 0,-1 0-1,0 0 1,0-1 0,0 1-1,0 0 1,0 0 0,1 0-1,-1 0 1,0 0 0,0 0-1,0 1 1,0-1 0,0 0-1,1 0 1,-1 1 0,-2 0-1,-28 6 63,16 0-141,0 0 1,0 1-1,-16 11 0,26-16-52,0 1 0,0-1-1,1 1 1,-1 0 0,1 0 0,0 0 0,0 0 0,1 1 0,-1 0 0,1-1 0,0 1 0,-4 9 0,8-13-26,-1-1 0,0 1 1,1-1-1,-1 1 0,1-1 0,-1 1 1,0-1-1,1 1 0,-1-1 0,1 0 0,0 1 1,-1-1-1,1 0 0,-1 1 0,1-1 1,-1 0-1,1 0 0,0 0 0,-1 1 1,1-1-1,0 0 0,-1 0 0,1 0 1,-1 0-1,1 0 0,0 0 0,-1 0 1,2-1-1,27 2-175,-24-1 92,23-1 69,0 2 1,-1 1-1,1 1 1,-1 2-1,39 10 1,-65-15 84,-1 0 0,1 0 0,0 1 0,0-1 0,0 0 0,0 1 0,0-1 0,0 1 0,0-1 0,0 1 0,-1-1 0,1 1 0,0 0-1,0-1 1,-1 1 0,1 0 0,0-1 0,-1 1 0,1 0 0,-1 0 0,1 0 0,-1 0 0,1-1 0,-1 1 0,0 0 0,1 0 0,-1 2 0,0-2 46,-1 1 0,1-1 0,-1 1 0,1-1 0,-1 0 0,0 1-1,0-1 1,1 0 0,-1 0 0,0 0 0,0 0 0,0 0 0,0 0 0,-1 0-1,-1 2 1,-49 25 901,28-17-916,0-2 0,-39 10 0,14-13-2607,49-6 2415,-1 0-1,1 0 1,0 0 0,-1 0-1,1 0 1,0 0-1,0 0 1,-1 0 0,1-1-1,0 1 1,-1 0-1,1 0 1,0 0 0,0 0-1,-1 0 1,1 0-1,0-1 1,0 1 0,0 0-1,-1 0 1,1 0-1,0-1 1,0 1 0,0 0-1,-1 0 1,1 0-1,0-1 1,0 1 0,0 0-1,0 0 1,0-1-1,0 1 1,0 0-1,-1 0 1,1-1 0,0 1-1,0 0 1,0-1-1,0 1 1,0 0 0,0 0-1,0-1 1,0 1-1,1 0 1,-1-1 0,0 1-1,0 0 1,0-1-1,0-1-1152,2-11-6088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1.909"/>
    </inkml:context>
    <inkml:brush xml:id="br0">
      <inkml:brushProperty name="width" value="0.025" units="cm"/>
      <inkml:brushProperty name="height" value="0.025" units="cm"/>
    </inkml:brush>
  </inkml:definitions>
  <inkml:trace contextRef="#ctx0" brushRef="#br0">51 241 15246,'0'0'5857,"-7"6"-5895,3-4 99,1 0 0,0 0 0,0 1 0,0-1 0,0 1 0,1 0 0,-1 0 0,1 0 0,0 0 0,0 1 0,0-1 0,0 0 0,0 1 0,1 0 0,-1-1 0,1 1 0,0 0 0,0-1 0,0 1 0,1 0 0,0 0 0,-1 0 0,1 0 1,1 0-1,-1 0 0,0 0 0,2 5 0,-1-8-12,1 1 1,-1 0 0,1 0 0,-1-1 0,1 1-1,0-1 1,-1 1 0,1-1 0,0 0 0,0 1 0,0-1-1,0 0 1,0 0 0,0-1 0,1 1 0,-1 0 0,0-1-1,0 1 1,0-1 0,1 0 0,-1 0 0,0 1 0,4-2-1,5 1 28,-1 0 0,1-1 0,-1 0 0,11-3 0,-10 1-83,1-1 0,-1-1 1,0 0-1,0 0 1,0-1-1,-1-1 0,1 0 1,-2 0-1,1-1 1,-1 0-1,0-1 0,-1 0 1,0 0-1,9-14 1,-11 14 82,0 0 0,0-1 0,-1 0 0,0 0 0,-1 0 1,0 0-1,-1-1 0,0 0 0,-1 1 0,0-1 0,0 0 1,-1 0-1,-1 0 0,0 0 0,0 0 0,-3-12 1,2 19-57,0 1 0,0 0 0,0 0 0,-1 0 1,0 0-1,1 0 0,-1 0 0,0 0 1,-1 0-1,1 1 0,0-1 0,-1 1 1,1 0-1,-1 0 0,0 0 0,1 0 1,-1 0-1,0 0 0,0 1 0,-1 0 1,1-1-1,0 1 0,0 0 0,-1 0 0,1 1 1,0-1-1,-1 1 0,1 0 0,-1 0 1,1 0-1,0 0 0,-1 0 0,1 1 1,-1 0-1,1-1 0,0 1 0,0 0 1,-1 1-1,1-1 0,0 1 0,0-1 1,0 1-1,0 0 0,1 0 0,-5 4 0,-3 5 5,0 0 0,0 2 0,1-1 0,1 1 0,0 0 0,1 1 0,0 0-1,1 0 1,1 0 0,0 1 0,1-1 0,-3 21 0,7-33-27,0 0 0,1-1 0,-1 1 0,0 0 0,1 0 0,0 0 0,-1-1 0,1 1 0,0 0 0,0-1 0,0 1 0,0-1 0,0 1 0,0-1 0,0 1 0,1-1 0,-1 0 0,0 1 0,1-1 0,-1 0 0,1 0 0,-1 0 0,1 0 0,0-1 0,0 1 0,-1 0 0,1-1 0,0 1 0,0-1 0,-1 1 0,4-1 0,10 3-306,1 0 0,27 1 1,-21-3-418,-10 1 346,0-1 1,-1 1 0,1 1 0,-1 0 0,0 1 0,19 8 0,-27-11 341,-1 1 1,0-1-1,0 1 0,0-1 0,0 1 1,0 0-1,0-1 0,-1 1 1,1 0-1,0 0 0,-1 0 0,0 1 1,1-1-1,-1 0 0,0 0 1,0 1-1,0-1 0,0 1 0,-1-1 1,1 1-1,-1-1 0,0 1 1,1-1-1,-1 1 0,0-1 0,0 1 1,-1 0-1,1-1 0,0 1 0,-1-1 1,0 1-1,0-1 0,1 0 1,-1 1-1,-1-1 0,-1 4 0,-4 6-4533,6-4-5457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2.759"/>
    </inkml:context>
    <inkml:brush xml:id="br0">
      <inkml:brushProperty name="width" value="0.025" units="cm"/>
      <inkml:brushProperty name="height" value="0.025" units="cm"/>
    </inkml:brush>
  </inkml:definitions>
  <inkml:trace contextRef="#ctx0" brushRef="#br0">29 1 6887,'0'0'17237,"-4"11"-16751,3-8-496,-4 10 199,0 0 0,1 0 0,1 1 0,-3 17 1,6-27-114,-1-1 1,1 1 0,0-1 0,1 0 0,-1 1-1,0-1 1,1 1 0,0-1 0,0 1 0,0-1-1,2 5 1,-2-7-36,0 1-1,1 0 0,-1-1 1,0 1-1,1-1 1,-1 0-1,1 1 0,-1-1 1,1 0-1,-1 0 1,1 0-1,0 0 1,0 0-1,0 0 0,-1-1 1,1 1-1,0-1 1,0 1-1,0-1 0,0 0 1,0 1-1,2-1 1,1 0-9,0-1 1,0 1 0,0-1-1,0 0 1,0 0-1,0 0 1,-1-1 0,1 1-1,0-1 1,-1-1 0,1 1-1,-1 0 1,0-1 0,0 0-1,0 0 1,0 0-1,-1-1 1,1 1 0,-1-1-1,0 0 1,0 0 0,0 0-1,0 0 1,-1-1 0,1 1-1,-1-1 1,0 1-1,-1-1 1,1 0 0,-1 1-1,0-1 1,0 0 0,-1 0-1,1-7 1,-4 9-93,-4 13-75,-4 17-76,10-23 220,1 0-1,0 1 1,0-1-1,0 1 1,0-1-1,1 1 1,-1-1-1,1 0 1,0 1-1,1-1 1,-1 0 0,1 0-1,0 0 1,0 0-1,0 0 1,0 0-1,1-1 1,5 7-1,-6-8 52,1 1 0,0-2 0,0 1 0,0 0 0,0 0 0,0-1 0,0 0 1,0 1-1,0-1 0,0 0 0,1-1 0,-1 1 0,0-1 0,1 1 0,-1-1 0,0 0 0,1 0 0,-1 0 0,0-1 0,1 1 0,-1-1 0,0 0 0,1 0 0,-1 0 0,0 0 0,4-3 0,0 0-5,0 0 0,-1 0 0,1-1 0,-1 0 0,0-1 1,0 0-1,-1 1 0,1-2 0,-1 1 0,4-8 0,-7 11-49,0 1 0,0-2 1,0 1-1,0 0 0,0 0 1,-1-1-1,1 1 0,-1 0 1,0-1-1,0 0 0,-1 1 1,1-1-1,0 1 0,-1-1 0,0 0 1,0 1-1,0-1 0,-1 0 1,1 1-1,-1-1 0,0 0 1,0 1-1,0-1 0,-2-3 1,1 5-88,0 0 1,0 0-1,0 1 1,0-1 0,0 1-1,-1-1 1,1 1-1,0 0 1,-1 0 0,1 0-1,-1 0 1,1 0-1,-1 1 1,1-1-1,-4 1 1,-13 4-3903,18-3 3620,1 0 1,-1-1-1,1 1 0,-1 0 0,1-1 0,0 1 1,-1 0-1,1 0 0,0 0 0,0-1 1,-1 1-1,1 0 0,0 0 0,0 0 1,0 0-1,0 0 0,0-1 0,0 1 0,0 0 1,0 0-1,0 0 0,1 0 0,-1-1 1,1 2-1,5 8-4885,9-1-1169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5.730"/>
    </inkml:context>
    <inkml:brush xml:id="br0">
      <inkml:brushProperty name="width" value="0.05" units="cm"/>
      <inkml:brushProperty name="height" value="0.05" units="cm"/>
    </inkml:brush>
  </inkml:definitions>
  <inkml:trace contextRef="#ctx0" brushRef="#br0">85 7 15699,'10'-3'156,"2"-1"3527,-12 5-3551,1 0-1,-1-1 0,0 1 1,0 0-1,0-1 0,0 1 0,0 0 1,1-1-1,-2 1 0,1 0 1,0-1-1,0 1 0,0 0 0,0-1 1,0 1-1,0 0 0,-1-1 1,1 1-1,0 0 0,-1 0 0,-58 147 2414,22-13-1456,34-118-950,0 0 0,1 0 0,1 1-1,1-1 1,3 35 0,-3-50-128,0 0 0,1 1 0,-1-1 0,1 0 0,-1 1 0,1-1 0,0 0 0,0 0 0,0 0 0,0 1 0,0-1 0,0 0 0,1-1 0,-1 1 0,1 0 0,0 0 0,-1 0 0,1-1 0,0 1 0,0-1 0,0 0 0,0 1 0,4 1 0,-3-3-5,-1 1 0,1-1 0,-1 0 0,1 0 0,-1 0-1,1 0 1,0-1 0,-1 1 0,1-1 0,-1 1 0,0-1 0,1 0 0,-1 0 0,1 0 0,-1 0 0,0 0 0,0-1 0,0 1 0,0-1 0,0 1 0,0-1 0,2-2 0,16-15 7,-8 7 0,1 0-1,0 1 0,23-15 1,-35 26-17,0-1 0,0 0 0,0 0 0,0 1 0,0-1 0,0 1 0,1-1 0,-1 1 0,0-1 0,0 1 0,1 0 0,-1 0 0,0 0 1,0-1-1,1 1 0,-1 0 0,0 1 0,0-1 0,1 0 0,-1 0 0,0 0 0,0 1 0,3 0 0,-3 0-1,0 0 0,0 0 1,0 0-1,0 1 0,0-1 0,0 0 0,-1 0 1,1 1-1,0-1 0,-1 1 0,1-1 0,-1 0 0,1 1 1,-1-1-1,0 1 0,0 2 0,1 7-14,-1 0-1,-1 0 1,0 0 0,-3 12-1,0-5 19,3-13 1,-1 1 1,1-1 0,0 1 0,0 0 0,1-1-1,-1 1 1,1 0 0,2 10 0,-2-16 0,0 0 0,0 0 0,0 1 0,1-1-1,-1 0 1,0 0 0,0 0 0,0 0 0,1 0 0,-1 0 0,0 0 0,0 0 0,0 0 0,1 0 0,-1 0 0,0 0 0,0 0 0,0 0 0,1 0 0,-1 0 0,0 0-1,0 0 1,0 0 0,0 0 0,1 0 0,-1 0 0,0-1 0,0 1 0,0 0 0,1 0 0,-1 0 0,0 0 0,0 0 0,0 0 0,0-1 0,0 1 0,0 0 0,1 0-1,-1 0 1,0 0 0,0-1 0,0 1 0,0 0 0,0 0 0,0 0 0,0-1 0,0 1 0,0 0 0,0 0 0,0 0 0,0-1 0,7-10 20,2-23-3,-1 0-1,-2-1 1,3-51-1,-8 77-24,-1 9 6,0 0-1,0-1 1,0 1-1,0 0 1,0-1 0,0 1-1,0 0 1,1-1-1,-1 1 1,0 0 0,0-1-1,0 1 1,1 0-1,-1 0 1,0-1-1,0 1 1,1 0 0,-1 0-1,0 0 1,0-1-1,1 1 1,-1 0 0,0 0-1,1 0 1,-1 0-1,0-1 1,1 1-1,-1 0 1,0 0 0,1 0-1,-1 0 1,0 0-1,1 0 1,-1 0 0,0 0-1,1 0 1,-1 0-1,0 0 1,1 0-1,-1 0 1,0 1 0,1-1-1,-1 0 1,0 0-1,0 0 1,1 0 0,-1 1-1,0-1 1,1 0-1,-1 0 1,23 14-16,-14-8-2,-5-4 13,0-1 1,-1 0-1,1 0 0,0 0 0,0 0 1,0-1-1,0 0 0,-1 1 0,1-1 1,0-1-1,0 1 0,0 0 0,0-1 1,0 0-1,-1 0 0,1 0 0,0 0 1,-1-1-1,1 0 0,4-2 0,-4 1-17,0 0 0,0 0 0,0 0-1,0 0 1,0-1 0,-1 0-1,1 0 1,-1 0 0,0 0-1,0 0 1,-1-1 0,1 1 0,-1-1-1,0 1 1,1-6 0,-3 5-132,-5 11 103,-7 13 47,4-2 25,1 1 0,1 0 1,-5 22-1,9-34-8,1 1 1,0-1 0,0 1-1,1 0 1,0-1 0,0 1-1,0-1 1,1 1-1,0 0 1,0-1 0,1 1-1,3 9 1,-4-13-6,1-1 1,-1 0-1,1 1 0,-1-1 0,1 0 1,0 0-1,0 0 0,0 0 1,0 0-1,0 0 0,0-1 0,0 1 1,1-1-1,-1 0 0,0 1 1,4 0-1,-2-1-2,1 0 0,0 0 0,-1 0 0,1 0 0,0-1 0,-1 0 0,1 0 0,8-1 0,-2-1-13,0 0-1,0-1 1,0 0-1,-1-1 1,0 0-1,0-1 1,12-7-1,-10 4-27,0-1 1,-1 0-1,0-1 0,0 0 0,17-22 0,-22 24-19,0 1 1,-1-2 0,0 1-1,0-1 1,-1 1 0,0-1 0,-1 0-1,0-1 1,4-16 0,-7 25 50,0 1 0,0-1 1,0 1-1,1-1 0,-1 1 1,0-1-1,0 1 0,0-1 1,0 0-1,0 1 0,0-1 1,0 1-1,0-1 0,0 1 1,-1-1-1,1 1 0,0-1 1,0 1-1,0-1 0,-1 1 1,1-1-1,0 1 0,0 0 1,-1-1-1,1 1 0,0-1 1,-1 1-1,0-1 0,1 1 3,-1 0-1,0 0 1,1 0-1,-1 0 1,0 0-1,0 1 1,1-1-1,-1 0 1,0 0-1,1 0 0,-1 1 1,0-1-1,1 0 1,-1 1-1,1-1 1,-1 1-1,0 0 1,-24 24 88,19-16-10,1 0 0,0 1 0,0 0-1,1 0 1,0 0 0,1 0 0,0 0 0,-2 15 0,4-22-117,1 0 0,0 0-1,0 0 1,-1 0 0,2 0 0,-1 0 0,0 0 0,1 0-1,-1 0 1,1 0 0,0-1 0,0 1 0,0 0 0,0 0-1,1-1 1,-1 1 0,1-1 0,0 1 0,-1-1 0,1 0 0,0 0-1,0 1 1,1-1 0,-1-1 0,0 1 0,1 0 0,-1 0-1,1-1 1,-1 0 0,1 1 0,0-1 0,-1 0 0,1 0 0,5 0-1,-3 1-106,0-2-1,0 1 1,0 0-1,0-1 1,0 0-1,0 0 1,0 0-1,0-1 1,0 0-1,0 0 1,0 0-1,0-1 1,0 1-1,8-5 1,19-14-573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3.191"/>
    </inkml:context>
    <inkml:brush xml:id="br0">
      <inkml:brushProperty name="width" value="0.025" units="cm"/>
      <inkml:brushProperty name="height" value="0.025" units="cm"/>
    </inkml:brush>
  </inkml:definitions>
  <inkml:trace contextRef="#ctx0" brushRef="#br0">132 67 15022,'0'0'4159,"0"-8"-780,-1 5-3189,1 0-1,-1-1 1,1 1-1,-1-1 1,0 1-1,0 0 1,0 0-1,-1 0 1,1-1-1,-1 1 1,1 1-1,-1-1 1,-4-4-1,5 6-158,0 0 0,0 0 1,0 0-1,-1 0 0,1 0 0,0 1 0,-1-1 0,1 0 0,-1 1 0,1-1 1,0 1-1,-1-1 0,1 1 0,-1 0 0,1 0 0,-1 0 0,0 0 0,1 0 0,-1 0 1,1 0-1,-1 0 0,1 1 0,-1-1 0,1 0 0,0 1 0,-1-1 0,1 1 1,-1 0-1,1 0 0,0-1 0,-1 1 0,1 0 0,0 0 0,0 0 0,0 0 1,0 0-1,0 0 0,0 1 0,0-1 0,-1 2 0,-5 4 96,1 1-1,-1 0 1,1 0-1,1 0 1,-7 14-1,10-18-73,0 1-1,0-1 0,0 1 0,1-1 1,0 1-1,0-1 0,0 1 0,0 0 0,1 0 1,0-1-1,0 1 0,0 0 0,1 0 1,0 4-1,0-8-45,0 0-1,0 1 1,0-1 0,0 0 0,0 0 0,0 0 0,0 0-1,0-1 1,0 1 0,1 0 0,-1 0 0,0-1-1,0 1 1,1-1 0,-1 1 0,1-1 0,-1 1-1,0-1 1,1 0 0,-1 0 0,1 0 0,-1 1-1,1-2 1,1 1 0,39-3 132,-34 0-131,0 0-1,0 0 1,0-1-1,-1 0 1,1 0-1,-1-1 1,0 0-1,0 0 1,9-10-1,-7 7-2,0 0 1,1 1-1,16-10 1,-25 58-28,-1-40 35,0 1 0,0-1 0,0 1 0,0-1 0,0 1 0,1-1 1,-1 1-1,0-1 0,1 0 0,-1 1 0,1-1 0,-1 1 0,1-1 0,0 0 0,-1 0 0,1 1 0,0-1 0,0 0 0,0 0 0,0 0 0,0 0 0,0 0 0,1 0 0,-1 0 0,0 0 0,0 0 0,1-1 1,-1 1-1,0 0 0,1-1 0,-1 1 0,0-1 0,1 0 0,-1 1 0,1-1 0,-1 0 0,1 0 0,-1 0 0,4 0 0,7-1 36,0-1 1,0 0-1,0 0 0,15-7 1,17-1-440,-43 10 395,0 0 0,-1 0 0,1 0 0,0 0 0,0 0 0,0 0-1,-1 0 1,1 0 0,0 0 0,0 1 0,-1-1 0,1 0 0,0 1 0,0-1 0,-1 0-1,1 1 1,-1-1 0,1 1 0,0-1 0,-1 1 0,1-1 0,-1 1 0,1-1 0,-1 1-1,1 0 1,-1-1 0,1 1 0,-1 0 0,0-1 0,1 1 0,-1 0 0,0 0 0,0-1-1,0 1 1,1 1 0,-1 32-2124,0-21-4394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3.773"/>
    </inkml:context>
    <inkml:brush xml:id="br0">
      <inkml:brushProperty name="width" value="0.025" units="cm"/>
      <inkml:brushProperty name="height" value="0.025" units="cm"/>
    </inkml:brush>
  </inkml:definitions>
  <inkml:trace contextRef="#ctx0" brushRef="#br0">33 1 9385,'0'0'6966,"-1"8"-4109,-13 73 2158,-3 127 0,17-207-4986,0 0-1,0 0 0,0 0 1,0 0-1,0 0 0,0 0 1,0 0-1,1 0 1,-1 0-1,0 0 0,1 0 1,-1 0-1,1 0 0,-1 0 1,1 0-1,-1 0 0,1 0 1,-1 0-1,1-1 1,0 1-1,0 0 0,-1-1 1,1 1-1,0 0 0,0-1 1,1 2-1,1-2 28,-1 1 0,0-1 1,0 1-1,1-1 0,-1 0 0,0 0 0,0 0 0,1 0 0,-1 0 1,0 0-1,5-2 0,1 0 43,0-1 0,1 0 0,-1 0 0,0-1 0,13-8 0,-1-1-69,0-2-1,-1 0 0,-1-1 1,0-1-1,-1-1 0,-1-1 1,26-38-1,-41 57-114,-1 0 0,0-1 0,1 1 1,-1-1-1,0 1 0,1 0 0,-1-1 0,0 1 0,1-1 0,-1 1 0,0-1 0,0 1 1,0-1-1,0 1 0,0-1 0,1 0 0,-1 1 0,0-1 0,0 1 0,0-1 0,0 1 1,0-1-1,-1 1 0,1-1 0,0 1 0,0-1 0,0 1 0,0-1 0,-1 1 0,1-1 1,0 1-1,0-1 0,-1 1 0,1-1 0,0 1 0,-1-1 0,1 1 0,-1-1 1,-21 0-13059,6 4-694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4.162"/>
    </inkml:context>
    <inkml:brush xml:id="br0">
      <inkml:brushProperty name="width" value="0.025" units="cm"/>
      <inkml:brushProperty name="height" value="0.025" units="cm"/>
    </inkml:brush>
  </inkml:definitions>
  <inkml:trace contextRef="#ctx0" brushRef="#br0">6 0 11275,'0'0'9449,"-5"53"-8360,8-43-513,4-2-256,10-3-159,1-4-129,1-1-929,4 0-1345,-6-5-1730,0-7-2370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4.492"/>
    </inkml:context>
    <inkml:brush xml:id="br0">
      <inkml:brushProperty name="width" value="0.025" units="cm"/>
      <inkml:brushProperty name="height" value="0.025" units="cm"/>
    </inkml:brush>
  </inkml:definitions>
  <inkml:trace contextRef="#ctx0" brushRef="#br0">91 8 7431,'0'0'13495,"-3"13"-7115,3-14-6376,0 1 1,0-1 0,-1 0-1,1 1 1,0-1-1,0 0 1,0 0-1,0 1 1,-1-1-1,1 0 1,0 1 0,-1-1-1,1 0 1,-1 1-1,1-1 1,0 1-1,-1-1 1,1 1-1,-1-1 1,0 1 0,1-1-1,-1 1 1,1-1-1,-1 1 1,0 0-1,1-1 1,-1 1-1,0 0 1,1 0 0,-1-1-1,0 1 1,0 0-1,1 0 1,-1 0-1,0 0 1,1 0-1,-1 0 1,0 0 0,0 0-1,1 0 1,-1 0-1,0 0 1,1 1-1,-1-1 1,0 0-1,0 1 1,1-1 0,-1 0-1,1 1 1,-1-1-1,0 0 1,0 2-1,-3 0-3,0-1 0,0 2 1,0-1-1,0 0 0,1 1 0,-1 0 0,1 0 0,-4 3 0,5-3 19,0 0 1,-1 0 0,1 0-1,0 0 1,1 0 0,-1 0-1,1 1 1,-1-1 0,1 1-1,0-1 1,0 1-1,1-1 1,-1 1 0,0 6-1,1-9-10,1 0-1,-1 0 0,0-1 0,0 1 1,1 0-1,-1 0 0,1 0 0,-1-1 1,0 1-1,1 0 0,-1-1 0,1 1 1,0 0-1,-1-1 0,1 1 0,0-1 1,-1 1-1,1-1 0,0 1 0,-1-1 1,1 1-1,0-1 0,1 1 0,1-1 3,-1 1 0,1 0 0,0-1 0,0 0 0,0 0 0,0 0 0,0 0 0,0 0 0,6-2 0,4-2-81,-1-1-1,1-1 1,-1 0-1,0-1 1,-1 0 0,0-1-1,0 0 1,0-1-1,-1 0 1,0-1 0,13-16-1,-34 101-53,9-64 80,1-7 117,1 0 1,-1 0 0,1 0-1,0 0 1,0 0-1,0 1 1,0-1-1,2 5 1,-1-7-48,0-1-1,-1 0 1,1 0 0,0 0 0,0 0 0,0 0-1,0 0 1,0 0 0,0 0 0,0 0-1,1 0 1,-1-1 0,0 1 0,0-1 0,1 1-1,-1-1 1,0 1 0,1-1 0,-1 1-1,0-1 1,1 0 0,-1 0 0,1 0 0,-1 0-1,0 0 1,1 0 0,-1 0 0,2-1-1,6-1-142,0 0 0,0-1 0,0 0-1,-1-1 1,1 0 0,-1 0 0,0-1 0,0 0-1,-1-1 1,1 1 0,9-11 0,-3 5-411,-14 11 462,1 0 1,-1 0-1,1 0 1,-1 0-1,1 0 1,-1 0-1,1 0 1,-1 0-1,1 1 1,-1-1-1,1 0 1,-1 0-1,0 0 1,1 1-1,-1-1 1,1 0-1,-1 1 1,1-1-1,-1 0 1,0 1-1,1-1 1,-1 0-1,0 1 1,1-1-1,-1 1 1,0-1-1,0 1 1,0-1 0,1 1-1,-1-1 1,0 1-1,0-1 1,0 1-1,0-1 1,0 1-1,0-1 1,0 1-1,0-1 1,0 1-1,0-1 1,0 2-1,0-1-273,0 0 1,1 1-1,-1-1 0,0 1 0,1-1 0,-1 0 1,1 0-1,0 1 0,-1-1 0,1 0 0,0 0 1,0 1-1,0-1 0,0 0 0,0 0 0,0 0 1,0 0-1,0 0 0,0-1 0,0 1 0,0 0 1,1 0-1,0 0 0,11-1-3639,2 0-662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5.004"/>
    </inkml:context>
    <inkml:brush xml:id="br0">
      <inkml:brushProperty name="width" value="0.025" units="cm"/>
      <inkml:brushProperty name="height" value="0.025" units="cm"/>
    </inkml:brush>
  </inkml:definitions>
  <inkml:trace contextRef="#ctx0" brushRef="#br0">101 144 14734,'0'0'7762,"-9"2"-6924,2 0-601,0 0 0,0 0 0,0 1 0,0 0-1,0 0 1,-7 5 0,11-6-110,1 0 1,-1-1-1,1 1 0,-1 0 0,1 0 1,0 1-1,0-1 0,0 0 0,0 1 1,0-1-1,1 1 0,-1 0 0,1 0 1,0-1-1,0 1 0,0 0 0,0 0 1,0 0-1,0 0 0,1 0 0,-1 4 1,1-6-122,0-1 1,0 1 0,0 0 0,0-1 0,1 1 0,-1-1 0,0 1-1,0-1 1,0 1 0,0-1 0,1 0 0,-1 1 0,0-1-1,1 1 1,-1-1 0,0 1 0,1-1 0,-1 0 0,0 1-1,1-1 1,-1 0 0,1 1 0,-1-1 0,0 0 0,1 0-1,-1 1 1,1-1 0,-1 0 0,1 0 0,-1 0 0,2 1 0,21-2 110,21-13-283,-34 4 130,1 1 0,-1-1-1,-1-1 1,0 1-1,0-2 1,-1 1-1,-1-1 1,0 0 0,0-1-1,-1 0 1,-1 0-1,0 0 1,-1-1-1,0 1 1,-1-1 0,2-21-1,-26 70 656,15-22-466,2 0 0,0 1 0,0-1 0,1 1 0,1 0 0,0 0 0,1 0-1,0 0 1,2 0 0,2 25 0,-3-37-157,1-1 0,-1 1 1,1 0-1,0 0 0,0 0 0,-1 0 0,1-1 1,0 1-1,0 0 0,1-1 0,-1 1 0,0-1 0,0 1 1,1-1-1,-1 0 0,1 1 0,-1-1 0,1 0 1,0 0-1,0 0 0,-1 0 0,1-1 0,0 1 0,0 0 1,0-1-1,0 1 0,-1-1 0,1 0 0,0 1 1,0-1-1,0 0 0,0 0 0,0 0 0,0 0 0,0-1 1,0 1-1,0-1 0,0 1 0,0-1 0,0 0 0,1 0 1,6-2-147,-1 0 1,0-1-1,0 0 1,0 0-1,0-1 1,-1 1 0,12-12-1,-9 7 216,-1 0 0,0-1 1,-1-1-1,0 0 0,0 0 0,-1 0 0,-1-1 1,0 0-1,6-17 0,-15 26 181,-7 9-25,-8 10-2,-22 36-75,38-49-133,0 1 0,0 0 0,0 0 1,0 0-1,1 0 0,-1 0 0,1 0 0,0 0 0,0 0 0,1 0 0,-1 1 0,1-1 1,0 5-1,1-7-3,0 0 0,0 0 0,0 0 0,0 0 1,0-1-1,1 1 0,-1 0 0,0-1 1,1 1-1,-1-1 0,1 0 0,0 1 0,-1-1 1,1 0-1,0 0 0,0 0 0,-1 0 0,1 0 1,0-1-1,0 1 0,0 0 0,4 0 0,47 8-284,3-7-2067,-19-9-2513,-2-7-2848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5.790"/>
    </inkml:context>
    <inkml:brush xml:id="br0">
      <inkml:brushProperty name="width" value="0.025" units="cm"/>
      <inkml:brushProperty name="height" value="0.025" units="cm"/>
    </inkml:brush>
  </inkml:definitions>
  <inkml:trace contextRef="#ctx0" brushRef="#br0">13 25 10698,'0'0'12204,"-2"12"-11035,0 6-794,-2 8 230,1 0 0,2 0 0,0 0 0,6 47 0,-4-71-578,0 0-1,0 1 1,0-1 0,1 0-1,-1 0 1,1 0-1,0 0 1,0 0-1,-1 0 1,1 0 0,0 0-1,1-1 1,-1 1-1,0-1 1,0 0-1,1 1 1,-1-1 0,0 0-1,1-1 1,-1 1-1,1 0 1,0-1-1,-1 1 1,1-1-1,-1 0 1,1 0 0,0 0-1,-1 0 1,1 0-1,2-1 1,4 1 56,-1-1 0,0 0 0,0-1-1,1 0 1,-1 0 0,0-1 0,-1 1 0,12-7 0,-10 3-61,0-1-1,-1 0 1,1 0 0,-2 0 0,1-1-1,-1 0 1,0-1 0,-1 1 0,0-2-1,0 1 1,-1 0 0,7-19 0,-14 37-93,0-1 1,1 1 0,0 0-1,0 14 1,1-8 48,-1-9 48,1 1 0,0-1 0,1 1 0,-1-1 0,1 1 0,0-1 0,1 0 0,-1 0-1,1 0 1,1 1 0,-1-2 0,6 10 0,-6-12 48,0-1-1,0 1 0,0-1 1,0 0-1,0 0 1,1 0-1,-1 0 1,1 0-1,0-1 0,-1 1 1,1-1-1,0 0 1,0 0-1,0 0 0,0 0 1,0 0-1,0-1 1,0 1-1,0-1 1,0 0-1,0 1 0,0-2 1,1 1-1,-1 0 1,0-1-1,0 1 1,0-1-1,3-1 0,0 0-30,0-1 0,0 0 0,0 0 0,0 0 0,-1-1 0,0 1 0,1-1 0,-1-1 0,-1 1 0,1-1 0,-1 1 0,0-1 0,7-10 0,-4 4-31,0-1 1,-1 1 0,0-1 0,0-1 0,5-21-1,-9 25-21,0-1-1,-1 0 0,0 0 0,0 1 0,-1-1 1,-1 0-1,0 0 0,-3-14 0,4 21-93,0 1-1,-1-1 1,1 1 0,-1-1-1,0 1 1,0-1-1,0 1 1,0 0-1,0 0 1,0-1-1,-1 1 1,1 0-1,-1 0 1,0 0-1,1 0 1,-1 1-1,0-1 1,0 0-1,0 1 1,0-1 0,0 1-1,-1 0 1,1 0-1,0 0 1,-1 0-1,1 0 1,0 0-1,-1 1 1,1-1-1,-1 1 1,1-1-1,-1 1 1,0 0-1,1 0 1,-1 0-1,1 1 1,-4 0 0,5-1-350,-1 1 0,0 0 0,1 0 1,-1 0-1,1-1 0,-1 2 0,1-1 1,-1 0-1,1 0 0,0 0 0,0 1 1,0-1-1,0 0 0,0 1 1,0-1-1,0 1 0,0 0 0,0-1 1,1 1-1,-1 0 0,0-1 0,1 1 1,0 0-1,-1 0 0,1 2 0,-1 12-6785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6.137"/>
    </inkml:context>
    <inkml:brush xml:id="br0">
      <inkml:brushProperty name="width" value="0.025" units="cm"/>
      <inkml:brushProperty name="height" value="0.025" units="cm"/>
    </inkml:brush>
  </inkml:definitions>
  <inkml:trace contextRef="#ctx0" brushRef="#br0">103 0 18449,'0'0'8398,"-5"10"-8078,-13 25 189,2 0 1,2 2-1,2 0 1,1 0-1,1 1 1,-4 45-1,13-82-487,1 0-1,0 1 1,-1-1-1,1 0 1,0 1-1,0-1 1,0 0 0,0 1-1,0-1 1,0 0-1,0 1 1,0-1-1,1 0 1,-1 1-1,0-1 1,1 0 0,-1 1-1,1-1 1,-1 0-1,1 0 1,0 0-1,0 0 1,-1 0-1,1 0 1,0 0 0,0 0-1,0 0 1,0 0-1,0 0 1,0 0-1,0 0 1,1-1-1,-1 1 1,0-1 0,0 1-1,2 0 1,2-1 34,-1 0 1,1-1-1,-1 1 1,0-1 0,1 0-1,-1 0 1,0 0-1,0-1 1,0 0 0,8-4-1,13-7-15,-1-3 0,0 0 1,-1-1-1,-1-1 0,24-25 0,-8 3 30,57-77 1,-82 95-3949,-14 16 187,-10 9-141,-8 5-4598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6.495"/>
    </inkml:context>
    <inkml:brush xml:id="br0">
      <inkml:brushProperty name="width" value="0.025" units="cm"/>
      <inkml:brushProperty name="height" value="0.025" units="cm"/>
    </inkml:brush>
  </inkml:definitions>
  <inkml:trace contextRef="#ctx0" brushRef="#br0">1 0 14478,'0'0'10922,"28"55"-8295,-9-39-898,-2-2-1024,3 0-513,-3 2-192,1-2 0,-4 0-1345,-4-1-1762,-2-2-3267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48.002"/>
    </inkml:context>
    <inkml:brush xml:id="br0">
      <inkml:brushProperty name="width" value="0.025" units="cm"/>
      <inkml:brushProperty name="height" value="0.025" units="cm"/>
    </inkml:brush>
  </inkml:definitions>
  <inkml:trace contextRef="#ctx0" brushRef="#br0">1 0 15246,'0'0'5958,"28"50"-4581,-1-44-31,14-1-225,-1-5-417,12 0-479,-3-9-161,6-1-257,-14-1-2049,-11 0-2883,-13-1-6854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1.017"/>
    </inkml:context>
    <inkml:brush xml:id="br0">
      <inkml:brushProperty name="width" value="0.025" units="cm"/>
      <inkml:brushProperty name="height" value="0.025" units="cm"/>
    </inkml:brush>
  </inkml:definitions>
  <inkml:trace contextRef="#ctx0" brushRef="#br0">88 109 11499,'0'0'3448,"1"-7"-255,0 3-2852,0-1 101,-1 0 0,1 0 0,-1 1 0,0-1 0,0 0 1,0 0-1,-2-6 0,2 10-395,0 0 1,-1 0-1,1-1 1,-1 1-1,0 0 1,1 0-1,-1 1 1,0-1-1,0 0 1,0 0-1,0 0 1,1 0-1,-1 1 1,0-1-1,0 0 1,0 1-1,-1-1 0,1 1 1,0-1-1,0 1 1,0-1-1,0 1 1,0 0-1,-1 0 1,1-1-1,0 1 1,0 0-1,0 0 1,-1 0-1,1 0 1,0 1-1,0-1 1,0 0-1,0 0 1,-1 1-1,1-1 1,0 1-1,0-1 1,0 1-1,0-1 1,-1 2-1,-1-1-50,1 1 0,-1-1 0,1 1 0,-1 0 0,1-1 0,0 1 0,0 0 0,0 1 0,0-1 0,0 0 0,0 1 0,0-1 1,1 1-1,-1-1 0,1 1 0,0 0 0,-2 4 0,1 1-6,0-1 0,0 1 0,0-1 0,1 1 0,-1 12 0,3-19 12,-1 0 0,0 0 0,0 0 0,0 0 0,1 0 0,-1 0 0,0-1 0,1 1-1,-1 0 1,1 0 0,-1 0 0,1-1 0,-1 1 0,1 0 0,0-1 0,-1 1 0,1 0 0,0-1-1,-1 1 1,1-1 0,0 1 0,0-1 0,0 1 0,-1-1 0,1 0 0,0 1 0,0-1 0,0 0 0,0 0-1,0 0 1,0 0 0,0 1 0,-1-1 0,1 0 0,0-1 0,0 1 0,0 0 0,0 0 0,0 0 0,0 0-1,0-1 1,-1 1 0,1 0 0,1-2 0,4 1 18,-1 0 0,0-1 0,0 0 0,0 0 0,0-1 0,7-4 0,8-4 147,-15 30-6,-3-6-161,21 95 664,-16-79-323,0 0 0,-2 0 0,2 44 1,-7-63-249,-1 0 0,1 0 0,-2 0 0,1 0 0,-2-1 0,1 1-1,-1-1 1,-1 1 0,1-1 0,-2 0 0,1 0 0,-1-1 0,-1 1 0,-9 11 0,13-17-81,0-1-1,0 1 1,0-1 0,0 1-1,-1-1 1,1 0 0,-1 0-1,1 0 1,-1 0 0,0-1-1,1 1 1,-1-1 0,0 1-1,0-1 1,0 0-1,0 0 1,-1 0 0,-2 0-1,4-2 4,0 0-1,0 1 1,0-1-1,0 0 1,0 0-1,1 0 1,-1 0-1,0 0 1,1-1-1,-1 1 1,1 0-1,-1-1 1,1 1-1,0-1 1,0 0-1,0 1 1,0-1-1,0 0 1,0 0-1,0 1 0,0-1 1,0 0-1,1 0 1,-1 0-1,1 0 1,0 0-1,0 0 1,-1 0-1,1-3 1,-1-5-16,0-1 1,1 1 0,0 0 0,0-1-1,1 1 1,1-1 0,0 1-1,0 0 1,1 0 0,0 0-1,1 0 1,0 0 0,10-16-1,6-8-107,3 2 0,36-42-1,-8 10-33,-27 33 24,-11 16 51,-1 0 1,-1-1 0,0 0-1,-1 0 1,-1-1-1,-1 0 1,9-27-1,-16 44 57,-1-1 0,0 1-1,0 0 1,0-1-1,1 1 1,-1-1-1,0 1 1,0-1 0,0 1-1,0-1 1,0 0-1,0 1 1,0-1-1,0 1 1,0-1 0,0 1-1,0-1 1,0 1-1,0-1 1,-1 1-1,1-1 1,0 1 0,0-1-1,0 1 1,-1-1-1,1 1 1,0 0-1,-1-1 1,1 1-1,-1-1 1,-13 6-174,-15 21 39,21-16 127,0 0 1,1 1-1,0 0 0,-8 20 1,12-25 47,1 0 1,0 0 0,0 1 0,0-1 0,1 0 0,0 1 0,0-1 0,1 1-1,-1-1 1,2 1 0,0 8 0,-1-14-22,1 0 1,0 1-1,0-1 0,0 0 1,-1 0-1,1 0 0,0 0 0,0 0 1,0 0-1,1 0 0,-1 0 1,0 0-1,0 0 0,0-1 1,1 1-1,-1-1 0,0 1 0,1-1 1,-1 1-1,0-1 0,1 0 1,-1 1-1,1-1 0,-1 0 0,1 0 1,2 0-1,44-2 150,-43 2-144,16-4 17,-1 0-1,38-13 1,-42 11-33,1 1-1,0 1 1,0 0 0,0 1-1,20 0 1,-37 3 69,1 1 0,0-1 0,-1 1 0,1-1 0,-1 1 0,1-1 0,-1 1 0,1 0 0,-1-1 0,0 1 0,1 0 0,-1-1 0,0 1 0,0 0 0,1 0 0,-1-1 0,0 1 0,0 0 0,0 0 0,0-1 1,0 1-1,0 1 0,-1 2 1271,-4-19-937,3 5-458,0 1 0,-1-1 0,0 1-1,-1 0 1,-6-12 0,13 24-79,0 0-1,1 0 0,0-1 1,-1 1-1,1-1 1,0 0-1,0 0 1,0 0-1,0 0 0,1-1 1,-1 1-1,0-1 1,1 0-1,-1-1 1,7 1-1,-1 1-51,-1-1 0,1-1 1,0 0-1,-1 0 0,1-1 0,17-3 0,-21 1 133,0 1-1,0-2 1,0 1 0,0-1-1,-1 0 1,1 0 0,-1 0-1,0-1 1,0 1-1,-1-1 1,0-1 0,1 1-1,-2-1 1,1 1-1,-1-1 1,6-12 0,-9 17 165,-10 28 304,2-3-40,2-9-50,2 1-1,-1 0 0,2 0 0,0 0 0,0 19 1,3-34-318,0 0 1,0-1 0,0 1 0,0 0-1,0-1 1,0 1 0,0 0 0,0 0 0,1-1-1,-1 1 1,0 0 0,0-1 0,1 1-1,-1-1 1,0 1 0,1 0 0,-1-1-1,1 1 1,-1-1 0,1 1 0,-1-1-1,1 1 1,-1-1 0,1 0 0,-1 1-1,1-1 1,0 0 0,-1 1 0,2-1-1,25 0 164,21-20-136,-36 13-111,-2-1 0,1 0 0,-1-1 1,0 0-1,13-18 0,-19 47 183,-4-16-98,0 0 0,1 0 0,-1 1 0,1-1 0,0 0 0,0 0 0,0 0 0,3 6 0,-1-9 2,-1 0 0,1 0 0,-1-1 0,1 1 1,-1-1-1,1 1 0,0-1 0,-1 0 0,1 0 1,-1-1-1,1 1 0,-1 0 0,1-1 0,0 1 0,-1-1 1,0 0-1,1 0 0,-1 0 0,1 0 0,2-2 1,49-32-174,-44 28 103,-7 4 51,0 1 0,-1 0 0,1 0 1,1 1-1,-1-1 0,0 0 0,0 1 0,1 0 0,-1 0 0,4-1 1,4 9-7,-7 17 53,-3-11-430,-1 20 1322,-4-21-2498,-6-7-3330,5-6-3011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6.561"/>
    </inkml:context>
    <inkml:brush xml:id="br0">
      <inkml:brushProperty name="width" value="0.05" units="cm"/>
      <inkml:brushProperty name="height" value="0.05" units="cm"/>
    </inkml:brush>
  </inkml:definitions>
  <inkml:trace contextRef="#ctx0" brushRef="#br0">76 1 13011,'1'0'2299,"-1"3"-601,-5 15 336,-9 28-358,11-38-1180,-11 45 180,1 0 0,3 2 1,2-1-1,2 1 0,3 0 1,3 0-1,9 84 0,-9-131-660,4 20 10,-4-27-24,0 0-1,0 0 1,0 0-1,0 0 1,1 0-1,-1 0 1,0 0 0,1 0-1,-1 0 1,1 0-1,-1 0 1,1 0-1,-1 0 1,1 0-1,0-1 1,0 1-1,0 1 1,3-7 6,-1-13-36,-2-1 0,0 1 0,-4-33 0,2 17-67,-9-109-446,16 155 512,-1-1 0,2-1 0,-1 1 0,1-1 0,1 0 0,0-1-1,17 16 1,-21-22 33,0 0 0,1 0 0,-1 0-1,1-1 1,0 0 0,-1 0 0,1 0-1,0 0 1,0-1 0,1 0-1,-1 0 1,0 0 0,0-1 0,0 0-1,0 0 1,1 0 0,8-2-1,-10 1-3,0 0 0,0-1 0,0 1-1,0-1 1,0 0 0,0 0 0,0 0-1,-1 0 1,1-1 0,-1 0 0,1 1-1,-1-1 1,0-1 0,0 1 0,-1 0-1,1-1 1,-1 1 0,1-1 0,-1 0-1,0 0 1,2-7 0,-2 3-27,0 0-1,0 0 1,-1 0 0,0 0-1,0 0 1,-1 0 0,0-1 0,-2-12-1,2 19 14,0-1 0,-1 0 0,1 0 0,-1 0 0,0 0 0,0 0 0,0 1 0,0-1-1,0 0 1,0 1 0,-1-1 0,1 1 0,-1-1 0,0 1 0,0 0 0,0 0 0,0 0 0,0 0 0,0 0-1,0 0 1,-1 0 0,1 1 0,-1-1 0,1 1 0,-1 0 0,0-1 0,-3 0 0,4 2 9,0 0 1,0 0 0,-1 0-1,1 1 1,0-1 0,0 0-1,0 1 1,0-1-1,-1 1 1,1 0 0,0 0-1,0 0 1,0 0 0,1 0-1,-1 0 1,0 0 0,0 1-1,1-1 1,-1 0 0,0 1-1,1 0 1,0-1-1,-1 1 1,1 0 0,0 0-1,0 0 1,-1 2 0,-2 4 32,0 0 1,0 0-1,1 0 1,1 0-1,-4 14 1,5-17-7,0 0 0,1 0 1,-1 0-1,1 0 0,0 0 0,0 0 0,1 0 0,0 0 0,0 0 1,0-1-1,0 1 0,0 0 0,1 0 0,0-1 0,0 1 1,4 5-1,-2-5-29,-1-1 1,1 0-1,0 1 0,1-2 1,-1 1-1,1 0 0,-1-1 1,1 0-1,0 0 1,0 0-1,1-1 0,-1 0 1,11 3-1,-3-1-40,-1-2 1,1 0-1,-1 0 0,1-1 1,0 0-1,0-1 0,-1-1 1,1 0-1,0-1 0,13-3 0,10-6 221,-1-1 0,36-17 0,-21 8-195,-47 20 23,0-1 0,0 1 0,0 0 0,0 0 0,0 1-1,0-1 1,0 1 0,0-1 0,0 1 0,0 0 0,4 1 0,-6-1-1,1 0 1,-1 1-1,0 0 0,0-1 0,0 1 1,0 0-1,0-1 0,0 1 1,0 0-1,0 0 0,-1 0 0,1 0 1,0 0-1,0 0 0,-1 0 0,1 0 1,0 0-1,-1 0 0,1 0 1,-1 0-1,0 1 0,1-1 0,-1 0 1,0 0-1,0 1 0,0-1 0,1 0 1,-1 0-1,-1 1 0,1 1 0,-1 26 100,0-23-49,0 1 0,1-1 0,0 1 0,0-1 0,1 1 0,0 0 0,0-1 0,0 1 0,3 7 0,-3-13-38,0 0 0,-1 0 1,1 0-1,0 0 1,0-1-1,0 1 1,0 0-1,0-1 1,0 1-1,0-1 0,0 1 1,0-1-1,0 1 1,1-1-1,-1 0 1,0 1-1,0-1 1,0 0-1,0 0 0,1 0 1,-1 0-1,0 0 1,0 0-1,0 0 1,1 0-1,-1-1 1,0 1-1,0 0 0,0-1 1,2 0-1,33-17-279,-34 17 262,7-5-463,0 0 0,0-1 1,9-8-1,-16 14 330,0-1 1,-1 0 0,1 1-1,-1-1 1,1 0-1,-1 0 1,0 0-1,0 0 1,0 0-1,0 0 1,0 0-1,0 0 1,0 0 0,-1-1-1,1 1 1,-1 0-1,1-1 1,-1 1-1,0 0 1,0-1-1,-1-3 1,-6-13-647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1.398"/>
    </inkml:context>
    <inkml:brush xml:id="br0">
      <inkml:brushProperty name="width" value="0.025" units="cm"/>
      <inkml:brushProperty name="height" value="0.025" units="cm"/>
    </inkml:brush>
  </inkml:definitions>
  <inkml:trace contextRef="#ctx0" brushRef="#br0">6 18 13453,'-5'-5'2786,"5"1"-479,0 2-1507,0 0-1344,0-2-4869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1.743"/>
    </inkml:context>
    <inkml:brush xml:id="br0">
      <inkml:brushProperty name="width" value="0.025" units="cm"/>
      <inkml:brushProperty name="height" value="0.025" units="cm"/>
    </inkml:brush>
  </inkml:definitions>
  <inkml:trace contextRef="#ctx0" brushRef="#br0">161 156 12332,'0'0'9337,"-4"-8"-7587,2 5-1582,0 0 0,0 0 0,-1 0-1,1 0 1,0 0 0,-1 0-1,0 1 1,1 0 0,-1-1-1,0 1 1,-6-3 0,8 4-159,-1 1 0,1 0 0,-1-1 1,1 1-1,-1 0 0,1 0 0,-1 0 0,1 0 0,-1 0 1,1 0-1,-1 0 0,1 0 0,-1 1 0,1-1 0,-1 1 1,1-1-1,-1 1 0,1 0 0,0-1 0,-1 1 1,1 0-1,0 0 0,0 0 0,-1 0 0,1 0 0,0 0 1,0 0-1,0 0 0,0 0 0,1 1 0,-1-1 1,0 0-1,0 1 0,1-1 0,-1 0 0,1 1 0,-1-1 1,0 3-1,0-2-12,1-1 0,-1 0 0,0 1 0,1-1 0,-1 0 0,0 1 1,1-1-1,0 1 0,-1-1 0,1 1 0,0-1 0,0 1 0,0-1 0,0 1 1,0 0-1,0-1 0,0 1 0,0-1 0,1 1 0,0 2 0,0-4-2,-1 1 0,1-1 0,0 0 0,0 1 0,0-1 0,0 1 0,-1-1 0,1 0-1,0 0 1,0 0 0,0 0 0,0 1 0,0-1 0,0 0 0,0 0 0,0-1 0,0 1 0,0 0-1,0 0 1,-1 0 0,1-1 0,0 1 0,2-1 0,4-2-20,0 0 0,0-1 0,0 0 0,0 0 0,-1 0 0,10-9 0,-15 13 24,-1-1-1,0 1 1,0 0-1,1 0 1,-1-1-1,0 1 1,1 0-1,-1 0 1,0-1-1,1 1 1,-1 0-1,0 0 1,1 0 0,-1 0-1,1-1 1,-1 1-1,0 0 1,1 0-1,-1 0 1,1 0-1,-1 0 1,0 0-1,1 0 1,-1 0-1,1 0 1,-1 0-1,0 0 1,1 0 0,-1 1-1,1-1 1,-1 0-1,0 0 1,1 0-1,-1 0 1,0 1-1,1-1 1,-1 0-1,0 0 1,1 1-1,-1-1 1,0 0-1,1 1 1,10 23-136,-1 33-47,-8-38 192,2 11 236,-1 0-1,-3 40 0,0-60-139,-2 0-1,1 0 1,-1 0-1,-1-1 1,1 1-1,-2-1 1,1 1-1,-1-1 1,-1 0-1,0-1 1,-6 10-1,8-14-55,-57 71 346,55-69-384,0 0 0,-1-1 1,0 0-1,0 0 0,0 0 1,0-1-1,-1 1 0,1-2 1,-1 1-1,-8 2 0,15-6-3,-1 0-1,0 0 1,1 0-1,-1 0 0,0-1 1,0 1-1,1 0 0,-1 0 1,1-1-1,-1 1 0,0 0 1,1-1-1,-1 1 0,1-1 1,-1 1-1,0-1 1,1 1-1,0-1 0,-1 1 1,1-1-1,-1 1 0,1-1 1,0 0-1,-1 1 0,1-1 1,0 0-1,-1 1 0,1-1 1,0 0-1,0 1 1,0-1-1,0 0 0,0 1 1,0-1-1,0 0 0,0 0 1,0 1-1,0-1 0,0 0 1,0 1-1,0-1 1,1 0-1,-1-1 0,6-34 24,4 15-70,1 1 0,1 0 0,1 0-1,0 1 1,1 1 0,34-33 0,-3 1 11,-32 35 29,101-129-7,-95 117 13,-1-1 0,-1 0 0,19-46-1,-35 72-19,-1 1-1,1-1 0,0 0 0,-1 1 1,1-1-1,-1 0 0,1 0 1,-1 0-1,0 1 0,1-1 0,-1 0 1,0 0-1,-1-2 0,1 3 2,0 1 0,-1 0-1,1 0 1,0-1 0,-1 1 0,1 0 0,-1 0-1,1 0 1,0 0 0,-1 0 0,1 0 0,-1 0-1,1 0 1,0 0 0,-1 0 0,1 0-1,-1 0 1,1 0 0,0 0 0,-1 0 0,1 0-1,-1 0 1,1 0 0,0 0 0,-1 1 0,1-1-1,0 0 1,-1 0 0,1 0 0,0 1 0,-1-1-1,1 0 1,0 1 0,-1-1 0,-38 37-360,26-22 373,2 2 0,-1-1 0,-11 25 0,20-35 41,1-1-1,-1 1 0,1-1 1,0 1-1,0 0 1,1 0-1,0-1 0,0 1 1,0 0-1,1 0 0,0 0 1,0 0-1,0 0 1,1 0-1,2 11 0,-1-14-15,0 0-1,0 1 0,1-2 0,-1 1 1,1 0-1,0 0 0,-1-1 1,1 0-1,0 1 0,1-1 0,-1 0 1,0 0-1,0-1 0,1 1 0,-1-1 1,1 0-1,0 0 0,-1 0 0,1 0 1,0 0-1,5-1 0,41 5-1102,-7-5-3596,-37 0 3230,18-1-6926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2.339"/>
    </inkml:context>
    <inkml:brush xml:id="br0">
      <inkml:brushProperty name="width" value="0.025" units="cm"/>
      <inkml:brushProperty name="height" value="0.025" units="cm"/>
    </inkml:brush>
  </inkml:definitions>
  <inkml:trace contextRef="#ctx0" brushRef="#br0">164 85 5445,'3'-4'1416,"0"0"0,1 0 0,-2 0 0,1 0 0,0 0-1,-1-1 1,0 1 0,0-1 0,2-9 0,-3 13-1336,-1 0 1,0 0 0,0-1-1,0 1 1,0 0-1,0 0 1,0 0-1,0-1 1,-1 1-1,1 0 1,0 0-1,-1 0 1,1 0-1,-1 0 1,1 0-1,-1 0 1,1 0-1,-1 0 1,0 0-1,1 0 1,-1 0-1,0 0 1,0 0-1,0 0 1,0 1-1,0-1 1,0 0-1,0 1 1,0-1-1,0 1 1,0-1-1,0 1 1,0-1-1,0 1 1,-1 0-1,1 0 1,0-1-1,0 1 1,0 0-1,0 0 1,-1 0-1,1 0 1,0 1-1,0-1 1,-1 0-1,-6 1-54,0-1 0,0 2-1,0-1 1,0 1 0,1 0-1,-1 1 1,1-1 0,-1 1-1,1 1 1,0 0-1,-12 8 1,15-9-7,0-1 0,0 2 0,0-1 0,0 0 0,1 1 0,-1 0 0,1 0 0,0 0 1,0 0-1,0 0 0,1 1 0,-1-1 0,1 1 0,0 0 0,0 0 0,1-1 0,0 1 0,0 0 0,-1 9 0,2-13-14,0 1 0,1-1 0,-1 0-1,1 1 1,-1-1 0,1 0 0,0 1 0,0-1 0,-1 0 0,1 0 0,0 1-1,0-1 1,0 0 0,0 0 0,0 0 0,0-1 0,1 1 0,-1 0-1,0 0 1,0 0 0,1-1 0,-1 1 0,0-1 0,1 1 0,-1-1-1,1 0 1,1 1 0,51 9 168,-36-8-146,-3 1-25,1 0 0,-1 1-1,0 0 1,17 9-1,-29-12 11,0 0 0,0 1 0,-1-1 0,1 1 0,0-1 0,-1 1-1,1 0 1,-1 0 0,0 0 0,0 0 0,0 0 0,0 1 0,0-1 0,0 1-1,0-1 1,-1 1 0,1 0 0,-1 0 0,0-1 0,0 1 0,0 0 0,0 0-1,-1 0 1,1 0 0,-1 0 0,1 0 0,-1 1 0,-1 3 0,0-4 113,0-1-1,0 1 1,0-1 0,0 0 0,-1 0 0,1 0 0,-1 0 0,1 0 0,-1 0 0,0 0 0,0 0 0,0-1-1,0 1 1,0 0 0,0-1 0,-1 0 0,1 0 0,0 0 0,-1 0 0,1 0 0,-1 0 0,-4 1 0,-60 10 1077,67-12-1199,-1 1 6,-13 1-19,0-1 1,0 0-1,0 0 1,0-2 0,-18-2-1,31 3-88,0 0 1,0-1-1,0 1 0,0 0 1,0-1-1,1 1 0,-1-1 1,0 1-1,0-1 0,0 0 1,0 1-1,1-1 0,-1 0 1,0 1-1,1-1 0,-1 0 1,1 0-1,-1 0 0,1 0 1,-1 0-1,1 0 0,-1 1 1,1-1-1,0 0 0,0 0 1,-1 0-1,1 0 0,0 0 1,0 0-1,0 0 0,0 0 1,0 0-1,0 0 0,0 0 0,1 0 1,-1 0-1,0 0 0,0 0 1,1 0-1,-1 0 0,1 0 1,-1 0-1,1 0 0,-1 0 1,1 1-1,0-1 0,0-1 1,32-38-4968,-5 15 122,4-4-1773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2.727"/>
    </inkml:context>
    <inkml:brush xml:id="br0">
      <inkml:brushProperty name="width" value="0.025" units="cm"/>
      <inkml:brushProperty name="height" value="0.025" units="cm"/>
    </inkml:brush>
  </inkml:definitions>
  <inkml:trace contextRef="#ctx0" brushRef="#br0">52 1 6022,'0'0'16175,"5"8"-15107,0 1-864,-1 0 1,0 0 0,-1 1-1,0 0 1,0-1 0,-1 1-1,0 0 1,-1 1-1,0-1 1,0 0 0,-2 11-1,2 45 1038,19 121-1,-40-233-11480,-18-24 5023,-6-11 5921,43 80-518,1 1 0,0-1 1,-1 1-1,1-1 0,0 0 0,-1 1 1,1-1-1,0 0 0,0 1 1,0-1-1,-1 0 0,1 1 0,0-1 1,0 0-1,0 0 0,0 1 0,0-1 1,0 0-1,0 1 0,1-1 1,-1 0-1,0 1 0,0-1 0,0 0 1,1 1-1,-1-1 0,0 0 1,1 1-1,-1-1 0,1 1 0,-1-1 1,0 0-1,1 1 0,0-1 0,1 0-2,1 0-1,-1 0 1,0 0-1,0 0 1,1 1-1,-1-1 0,0 1 1,1 0-1,-1 0 1,5 0-1,71 10-713,-69-9 877,40 6-2134,-14-3-4932,-10-2-1764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3.178"/>
    </inkml:context>
    <inkml:brush xml:id="br0">
      <inkml:brushProperty name="width" value="0.025" units="cm"/>
      <inkml:brushProperty name="height" value="0.025" units="cm"/>
    </inkml:brush>
  </inkml:definitions>
  <inkml:trace contextRef="#ctx0" brushRef="#br0">108 0 13325,'0'0'8552,"-8"2"-7319,1 0-1038,0 1-1,0 0 1,0 0 0,0 0-1,1 1 1,-1 0 0,-9 8-1,13-10-163,1 1 0,-1-1 0,0 1 0,0 0-1,1 0 1,0 0 0,-1 0 0,1 0 0,1 0 0,-1 1-1,0-1 1,1 1 0,-1-1 0,1 1 0,0 0-1,0-1 1,1 1 0,-1 0 0,1 0 0,0 4 0,0-6-25,1-1 0,0 1 0,0-1 0,0 1 0,0-1 0,0 1 0,0-1 0,0 0 0,1 1 0,-1-1 0,0 0 0,1 0 0,-1 0 0,1 0 0,-1 0 0,1 0 0,-1-1 0,1 1 0,0 0 0,-1-1 0,1 1 0,0-1 0,-1 0 0,1 1 0,0-1 0,0 0 0,0 0 0,2-1 0,56 0 156,-24-10-94,-30 8-63,1 1 1,0 0 0,0 0-1,1 0 1,11 0-1,-18 4 128,1 0-1,-1 0 0,0 0 1,1 0-1,-1 0 0,0 0 0,0 0 1,-1 1-1,1-1 0,0 0 1,-1 1-1,1-1 0,-1 0 1,0 1-1,0-1 0,0 1 0,0-1 1,0 0-1,-1 1 0,1-1 1,-1 0-1,0 4 0,-4-56 2041,3-47-2125,40 101-331,-29-2-228,43 9-1694,-16-8-7208,-28-3 2436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3.524"/>
    </inkml:context>
    <inkml:brush xml:id="br0">
      <inkml:brushProperty name="width" value="0.025" units="cm"/>
      <inkml:brushProperty name="height" value="0.025" units="cm"/>
    </inkml:brush>
  </inkml:definitions>
  <inkml:trace contextRef="#ctx0" brushRef="#br0">1 29 13965,'0'0'7720,"65"-2"-6567,-29-2-737,-1-2-416,0 0-1698,-6-4-4323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4.396"/>
    </inkml:context>
    <inkml:brush xml:id="br0">
      <inkml:brushProperty name="width" value="0.025" units="cm"/>
      <inkml:brushProperty name="height" value="0.025" units="cm"/>
    </inkml:brush>
  </inkml:definitions>
  <inkml:trace contextRef="#ctx0" brushRef="#br0">144 100 5061,'0'0'2952,"5"-9"-165,-1 3-2110,18-34 2435,-21 37-2552,0 0-1,0 0 1,0 0-1,0 0 1,-1 0-1,0 0 1,1 0-1,-1 0 1,-1-4-1,-1 6-406,0 0-1,0 0 1,0 0-1,0 1 1,-1-1-1,1 1 1,0-1-1,-1 1 1,1 0-1,0 0 1,-1 0-1,1 0 1,0 0-1,-1 0 1,-2 2-1,2-2 51,-5 1-120,1 0 0,0 1 0,0 0-1,0 0 1,0 1 0,0 0 0,0 0 0,1 0 0,-1 1 0,1 0 0,-8 7-1,10-8-70,0 0-1,0 0 0,1 1 0,-1-1 0,1 1 0,0 0 1,0 0-1,0 0 0,1 1 0,0-1 0,-1 0 1,2 1-1,-1 0 0,0-1 0,1 1 0,0 0 1,-1 9-1,2-13-3,0 0 0,1 0 1,-1 0-1,1-1 0,-1 1 1,1 0-1,-1 0 1,1 0-1,-1-1 0,1 1 1,0 0-1,0-1 0,-1 1 1,1 0-1,0-1 0,0 1 1,0-1-1,-1 1 0,1-1 1,0 0-1,0 1 0,0-1 1,0 0-1,0 0 0,0 1 1,0-1-1,0 0 0,0 0 1,0 0-1,0 0 1,0 0-1,1-1 0,36-2 160,-28 0-158,-1 0 0,0-1 1,1 0-1,-1-1 0,-1 0 0,1 0 1,-1-1-1,0 0 0,9-9 1,-1-1 9,0 0 1,27-36 0,-54 125-245,10-68 213,0 1 217,0-1 0,0 1 0,0 0 0,1-1 0,0 1 1,0 0-1,2 9 0,-1-14-157,-1 1 0,1-1-1,0 0 1,0 1 0,0-1 0,0 0 0,0 0 0,0 0 0,0 0 0,0 0 0,0 0-1,1 0 1,-1 0 0,0 0 0,1 0 0,-1-1 0,0 1 0,1-1 0,-1 1 0,1-1-1,-1 1 1,1-1 0,-1 0 0,1 0 0,0 0 0,-1 0 0,1 0 0,-1 0 0,1 0-1,-1 0 1,1-1 0,2 0 0,11-2-14,1-2 0,-1 0 0,0 0 0,0-1 0,-1-1 0,0-1 0,0 0 0,23-17 0,-11 7-46,-26 18 6,1 0-1,-1 0 0,0 0 0,0 0 0,0 0 0,0 0 0,0-1 0,0 1 0,1 0 0,-1 0 0,0 0 1,0 0-1,0 0 0,0 0 0,1 0 0,-1 0 0,0 0 0,0 0 0,0 0 0,0 0 0,1 0 0,-1 0 1,0 0-1,0 0 0,0 0 0,0 1 0,0-1 0,1 0 0,-1 0 0,0 0 0,0 0 0,0 0 0,0 0 1,0 0-1,0 0 0,1 1 0,-1-1 0,0 0 0,0 0 0,0 0 0,0 0 0,0 0 0,0 0 1,0 1-1,0-1 0,0 0 0,0 0 0,0 0 0,0 0 0,0 1 0,0-1 0,0 0 0,0 0 0,0 0 1,0 0-1,0 0 0,0 1 0,-1 17-9,-6 16 175,6-30-141,-3 6 143,1 1-1,1 0 1,0 0 0,-2 19-1,6-30-319,-1 0 0,0 0 0,1 0 0,-1 1 0,1-1 0,-1 0 0,0-1 0,1 1 0,-1 0 0,1 0 0,-1-1-1,0 1 1,1-1 0,-1 1 0,0-1 0,0 1 0,3-2 0,11-23-9819,-6 7-1341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5.148"/>
    </inkml:context>
    <inkml:brush xml:id="br0">
      <inkml:brushProperty name="width" value="0.025" units="cm"/>
      <inkml:brushProperty name="height" value="0.025" units="cm"/>
    </inkml:brush>
  </inkml:definitions>
  <inkml:trace contextRef="#ctx0" brushRef="#br0">116 62 2114,'2'-8'9956,"2"-15"-6786,-1 6-681,0 3 1958,-36 144-1400,15-70-1692,3 1 0,2 1-1,-8 124 1,23-177-2076,2-14-65,3-18-24,-7 3 686,-1 1 1,0-1-1,-2 1 0,0-1 0,-11-35 0,-5-24-72,19 79 196,0-1 1,0 1-1,0-1 0,0 1 0,0-1 1,0 0-1,1 1 0,-1-1 1,0 1-1,0-1 0,0 1 1,0-1-1,1 1 0,-1-1 1,0 1-1,1-1 0,-1 1 1,0 0-1,1-1 0,-1 1 0,0-1 1,1 1-1,-1 0 0,1-1 1,-1 1-1,1 0 0,-1 0 1,1-1-1,-1 1 0,1 0 1,-1 0-1,1 0 0,-1-1 1,1 1-1,-1 0 0,1 0 0,-1 0 1,1 0-1,-1 0 0,1 0 1,-1 0-1,1 0 0,-1 0 1,1 1-1,0-1 0,-1 0 1,1 0-1,-1 0 0,1 1 1,-1-1-1,1 1 0,42 13-241,-23-7-228,-8-5-1029,0 1 0,-1-2 0,1 1 0,0-2 0,0 0 0,0 0 0,22-4 0,-30 3 1245,0 0-1,0 0 1,0 0 0,0-1-1,-1 0 1,1 1-1,-1-1 1,1-1 0,-1 1-1,0 0 1,5-5 0,6-16 2550,-9-8 3720,-20 53-2953,11-13-2611,0 0 0,1 1 0,-1 0 1,2 0-1,0 0 0,0 0 0,1 0 1,0 0-1,1 14 0,0-23-440,-1 0 0,1 0 0,1 0 0,-1 0 0,0-1 0,0 1 0,0 0 0,0 0-1,1 0 1,-1-1 0,0 1 0,1 0 0,-1 0 0,0 0 0,1-1 0,-1 1 0,1 0 0,-1-1 0,1 1 0,0-1 0,-1 1 0,1 0-1,-1-1 1,1 1 0,0-1 0,0 0 0,-1 1 0,2 0 0,0-1 7,0 0 0,0 0-1,0 0 1,0 0 0,-1 0 0,1 0 0,0 0-1,0-1 1,0 1 0,0 0 0,-1-1-1,4-1 1,1 0 18,0-2 0,0 1 0,0 0-1,0-1 1,0 0 0,6-7 0,-3 0-88,-1 0 0,-1-1-1,0 0 1,0 0 0,-1 0 0,5-18 0,-7 20-475,-8 20 44,0 1 0,0 0 0,1-1 0,1 1 0,0 0 0,1 0 0,0 0 0,0 21 0,1-31 298,0 0 1,1-1-1,-1 1 0,0 0 1,0-1-1,0 1 0,1-1 0,-1 1 1,0 0-1,1-1 0,-1 1 1,0-1-1,1 1 0,-1-1 1,1 1-1,-1-1 0,0 1 0,1-1 1,0 1-1,-1-1 0,1 0 1,-1 1-1,1-1 0,-1 0 1,1 1-1,0-1 0,-1 0 1,1 0-1,0 0 0,-1 0 0,1 1 1,0-1-1,-1 0 0,1 0 1,0 0-1,24-9-6741,-8-7 198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5.650"/>
    </inkml:context>
    <inkml:brush xml:id="br0">
      <inkml:brushProperty name="width" value="0.025" units="cm"/>
      <inkml:brushProperty name="height" value="0.025" units="cm"/>
    </inkml:brush>
  </inkml:definitions>
  <inkml:trace contextRef="#ctx0" brushRef="#br0">48 59 2883,'1'-9'6940,"0"-1"-6479,2-26 5819,-3 36-6235,0 0-1,0 0 0,0 1 1,0-1-1,0 0 1,0 0-1,0 0 0,0 0 1,0 0-1,-1 0 0,1 0 1,0 0-1,0 0 0,0 0 1,0 0-1,0 0 1,0 0-1,0 0 0,0 0 1,-1 0-1,1 0 0,0 0 1,0 0-1,0 0 0,0 0 1,0 0-1,0-1 1,0 1-1,0 0 0,0 0 1,0 0-1,-1 0 0,1 0 1,0 0-1,0 0 0,0 0 1,0 0-1,0 0 1,0 0-1,0 0 0,0-1 1,0 1-1,0 0 0,0 0 1,0 0-1,0 0 1,0 0-1,0 0 0,0 0 1,0 0-1,0-1 0,0 1 1,0 0-1,0 0 0,0 0 1,0 0-1,0 0 1,0 0-1,0 0 0,0 0 1,0-1-1,0 1 0,0 0 1,0 0-1,0 0 0,0 0 1,0 0-1,-9 20 885,0 2-414,2 0 0,0 1-1,2 0 1,0 0 0,2 0 0,-1 37-1,3-59-498,1 1-1,0 0 0,0-1 1,0 1-1,0-1 0,1 1 1,-1-1-1,0 1 0,1-1 1,-1 1-1,1-1 0,-1 1 1,1-1-1,0 1 0,-1-1 1,1 0-1,0 0 0,0 1 1,0-1-1,0 0 0,0 0 1,0 0-1,1 0 0,-1 0 1,0 0-1,0 0 0,1 0 1,-1-1-1,0 1 0,1 0 1,-1-1-1,1 1 0,-1-1 1,1 0-1,-1 1 0,1-1 1,0 0-1,-1 0 0,1 0 1,2 0-1,0-1 12,0 1 1,0-1-1,0 0 1,0 0-1,0-1 1,0 1-1,-1-1 1,1 1-1,-1-1 1,1 0-1,-1-1 1,1 1-1,-1-1 1,6-5-1,0-5 241,1 0-1,-2-1 1,1 0-1,-2 0 1,0-1-1,-1 0 1,0 0-1,-1 0 1,4-27-1,-28 73 192,13-14-440,1 0 1,1 1-1,0 0 1,1 0-1,1 0 0,1 0 1,1 29-1,0-45-11,0-1 0,0 1-1,0-1 1,0 1 0,1-1 0,-1 1 0,0-1-1,1 1 1,-1-1 0,1 1 0,-1-1-1,1 0 1,0 1 0,-1-1 0,1 0 0,0 0-1,0 1 1,0-1 0,0 0 0,0 0 0,0 0-1,0 0 1,0 0 0,1 0 0,-1-1 0,0 1-1,1 0 1,-1-1 0,0 1 0,1-1 0,-1 1-1,1-1 1,-1 1 0,1-1 0,-1 0 0,1 0-1,-1 0 1,1 0 0,-1 0 0,1 0 0,-1 0-1,1-1 1,-1 1 0,1 0 0,-1-1 0,2 0-1,2-1 17,1 0 0,-1-1 0,0 1 0,0-1 0,0-1 0,-1 1 0,1-1 0,-1 1 0,1-1 0,6-9 0,29-60-3,-43 85-254,0 1 1,0-1-1,1 1 0,-1 23 0,3-33 127,0 1 0,1 0-1,-1-1 1,1 1 0,-1-1 0,1 1-1,0-1 1,1 1 0,-1-1-1,2 3 1,-2-4 49,0-1 0,0 0 0,0 1 1,0-1-1,0 0 0,1 0 0,-1 0 0,0 0 0,1 0 0,-1 0 1,0 0-1,1 0 0,-1-1 0,1 1 0,-1-1 0,1 1 1,0-1-1,-1 1 0,1-1 0,-1 0 0,1 0 0,2 0 0,-2 0-368,-1 0 0,0 0 0,1 0-1,-1 0 1,0-1 0,0 1-1,0 0 1,1-1 0,-1 1-1,0-1 1,0 1 0,0-1 0,0 1-1,0-1 1,0 0 0,0 0-1,0 1 1,0-1 0,0 0 0,1-2-1,9-13-9402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6.028"/>
    </inkml:context>
    <inkml:brush xml:id="br0">
      <inkml:brushProperty name="width" value="0.025" units="cm"/>
      <inkml:brushProperty name="height" value="0.025" units="cm"/>
    </inkml:brush>
  </inkml:definitions>
  <inkml:trace contextRef="#ctx0" brushRef="#br0">14 0 10730,'0'0'9577,"-14"59"-9289,23-42-191,6-2-610,2-1-1441,3-6-2786,-2-2-3268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7.119"/>
    </inkml:context>
    <inkml:brush xml:id="br0">
      <inkml:brushProperty name="width" value="0.05" units="cm"/>
      <inkml:brushProperty name="height" value="0.05" units="cm"/>
    </inkml:brush>
  </inkml:definitions>
  <inkml:trace contextRef="#ctx0" brushRef="#br0">0 6 17156,'0'-6'1192,"6"6"-1240,5 2-392,6 5 752,5 9-344,1 1-128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6.374"/>
    </inkml:context>
    <inkml:brush xml:id="br0">
      <inkml:brushProperty name="width" value="0.025" units="cm"/>
      <inkml:brushProperty name="height" value="0.025" units="cm"/>
    </inkml:brush>
  </inkml:definitions>
  <inkml:trace contextRef="#ctx0" brushRef="#br0">581 202 5669,'0'0'17772,"1"-10"-16785,-4 13-815,1 0-1,0 0 0,-1 1 0,1-1 0,0 1 1,1-1-1,-1 1 0,1 0 0,-1 0 0,1-1 0,-1 6 1,-9 51 768,8-29-922,2-1-1,1 0 1,2 1-1,0-1 1,2 0 0,14 50-1,-16-72 89,1 1 0,-2 0 0,1 1 0,-1-1 1,0 0-1,-1 0 0,0 0 0,-1 1 0,-2 12 0,3-18-62,-1-1 0,0 0 1,-1 0-1,1 0 0,0 0 0,-1 0 0,0 0 0,0-1 1,0 1-1,0-1 0,0 1 0,0-1 0,0 1 1,-1-1-1,1 0 0,-1 0 0,0 0 0,0-1 0,0 1 1,0-1-1,0 1 0,0-1 0,0 0 0,0 0 0,0 0 1,0-1-1,-1 1 0,1-1 0,-5 0 0,6 0 1,0 0-1,0 0 0,0 0 0,0 0 1,-1-1-1,1 1 0,0-1 0,0 1 0,0-1 1,1 0-1,-1 0 0,0 0 0,0 0 1,0 0-1,1 0 0,-1 0 0,0-1 1,1 1-1,-2-2 0,-1-2-12,1 1-1,0-1 1,0 0 0,0 0-1,0 0 1,-3-11-1,1 0-159,0 0 0,2-1-1,-4-32 1,6 43 96,1 0 0,0 0 0,0 0 1,0 0-1,1 0 0,0 0 0,0 0 0,0 0 0,1 0 0,0 0 1,0 0-1,0 1 0,1-1 0,0 1 0,0-1 0,0 1 1,1 0-1,0 0 0,0 1 0,0-1 0,0 1 0,1 0 1,0 0-1,-1 0 0,1 1 0,1 0 0,9-5 0,15-6-443,23-12-1037,-51 25 1005,0 0 0,0-1 0,0 1 0,0 0 0,0-1 0,-1 0 0,1 1 0,-1-1 0,1 0 0,-1 1-1,0-1 1,1 0 0,-1 0 0,0 0 0,0 0 0,-1-1 0,1 1 0,0 0 0,0-4 0,-1-12-9022</inkml:trace>
  <inkml:trace contextRef="#ctx0" brushRef="#br0" timeOffset="1">1 6 14478,'0'0'7142,"50"-6"-7013,-13 12-129,2 4-1826,0-4-4068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7.030"/>
    </inkml:context>
    <inkml:brush xml:id="br0">
      <inkml:brushProperty name="width" value="0.025" units="cm"/>
      <inkml:brushProperty name="height" value="0.025" units="cm"/>
    </inkml:brush>
  </inkml:definitions>
  <inkml:trace contextRef="#ctx0" brushRef="#br0">39 1 10730,'0'0'11285,"-1"8"-9955,-12 73 1057,4-28-1097,2 0 0,-1 102-1,8-154-1259,0-1 1,0 1-1,0 0 0,0 0 0,0-1 0,0 1 0,0 0 0,0-1 1,1 1-1,-1 0 0,0 0 0,0-1 0,1 1 0,-1 0 0,1-1 1,-1 1-1,0-1 0,1 1 0,-1 0 0,1-1 0,-1 1 0,1-1 1,0 0-1,-1 1 0,1-1 0,0 1 0,-1-1 0,1 0 0,1 1 0,23-5 674,20-22-219,-24 12-517,-1-1 0,-1-1 0,0 0 0,-2-1 0,1-1 0,18-26 0,-28 22-2326,-7 9-2534,-2 5-1839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7.389"/>
    </inkml:context>
    <inkml:brush xml:id="br0">
      <inkml:brushProperty name="width" value="0.025" units="cm"/>
      <inkml:brushProperty name="height" value="0.025" units="cm"/>
    </inkml:brush>
  </inkml:definitions>
  <inkml:trace contextRef="#ctx0" brushRef="#br0">2 0 10570,'0'0'8360,"-2"49"-5638,7-38-992,5-2-289,4-3-832,4-1-417,1-5-160,3 0-1121,1 0-1505,-4-10-1058,-2-3-3234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8.026"/>
    </inkml:context>
    <inkml:brush xml:id="br0">
      <inkml:brushProperty name="width" value="0.025" units="cm"/>
      <inkml:brushProperty name="height" value="0.025" units="cm"/>
    </inkml:brush>
  </inkml:definitions>
  <inkml:trace contextRef="#ctx0" brushRef="#br0">7 212 9897,'0'0'5018,"-2"9"-2797,-2 29-480,4-36-1617,0-1 1,1 1 0,-1-1 0,0 1 0,1-1 0,-1 1-1,1-1 1,-1 1 0,1-1 0,0 0 0,0 1 0,0-1-1,0 0 1,0 0 0,0 1 0,0-1 0,0 0 0,0 0 0,0 0-1,0 0 1,1 0 0,-1-1 0,0 1 0,1 0 0,-1-1-1,1 1 1,-1-1 0,1 1 0,-1-1 0,1 0 0,-1 1 0,3-1-1,50 1 1644,-48-2-1468,1 1-155,0-2 0,-1 1 0,1-1 0,0 0 0,0 0 0,-1-1 0,0 0 0,1 0 0,-1-1 0,0 0 1,7-5-1,-10 7-127,0-1 0,-1 1 0,1 0 0,0-1 0,-1 0 0,1 0 0,-1 0 0,0 0 0,0 0 0,0 0 0,0 0 1,-1-1-1,0 1 0,1-1 0,-1 1 0,0-1 0,0 1 0,-1-1 0,1 0 0,-1 1 0,0-1 0,0-6 0,0 9-16,0 0-1,-1 0 1,1 0-1,0 0 1,0 0 0,-1 0-1,1 0 1,-1 0-1,1 0 1,0 0-1,-1 0 1,0 0-1,1 1 1,-1-1-1,1 0 1,-1 0-1,0 1 1,0-1-1,1 0 1,-1 1-1,0-1 1,0 1-1,0-1 1,0 1-1,0 0 1,0-1-1,0 1 1,1 0-1,-1-1 1,0 1 0,0 0-1,0 0 1,0 0-1,0 0 1,0 0-1,0 0 1,0 0-1,0 0 1,0 1-1,0-1 1,0 0-1,0 0 1,0 1-1,0-1 1,0 1-1,0-1 1,0 1-1,1-1 1,-2 2-1,-3 0-17,0 1-1,1 0 0,-1 0 0,1 1 0,0-1 0,0 1 1,-6 7-1,5-4 41,1 1 0,-1 0 0,1 0 0,1 0 0,0 1 0,0-1 0,-2 13 0,4-20-9,1 1-1,-1 0 1,1 0 0,0 0-1,-1 0 1,1-1 0,0 1-1,0 0 1,0 0-1,1 0 1,-1 0 0,0-1-1,1 1 1,-1 0-1,1 0 1,0-1 0,-1 1-1,1 0 1,0-1-1,0 1 1,0-1 0,0 1-1,0-1 1,1 1-1,-1-1 1,0 0 0,1 0-1,-1 1 1,0-1 0,1 0-1,0 0 1,-1-1-1,1 1 1,0 0 0,-1 0-1,1-1 1,0 1-1,0-1 1,-1 1 0,1-1-1,2 0 1,7 0-32,-1 0 0,1-1 0,-1-1-1,0 0 1,0 0 0,0-1 0,0 0 0,0-1 0,0 0 0,-1 0 0,0-1 0,0 0 0,0-1 0,-1 0 0,1 0-1,-2-1 1,1 0 0,-1 0 0,0-1 0,0 0 0,-1 0 0,0-1 0,0 0 0,6-13 0,-15 28-85,1 1 0,0 0 1,0 0-1,1 0 0,0 0 0,0 0 1,1 0-1,-1 1 0,2 7 0,-1-13 124,1 0-1,-1 0 1,0 0-1,1 0 1,0 0 0,-1-1-1,1 1 1,0 0-1,0 0 1,0 0-1,0-1 1,0 1-1,0-1 1,0 1-1,1-1 1,-1 1-1,3 1 1,-2-2-9,0 0 0,1 0 0,-1 0 0,0-1-1,1 1 1,-1-1 0,1 1 0,-1-1 0,0 0 0,1 0 0,-1 0 0,1 0 0,-1 0 0,1-1 0,-1 1 0,0-1 0,1 1-1,3-3 1,3-1 24,0 0 0,0-1-1,0 0 1,-1-1-1,1 1 1,-1-2-1,-1 1 1,1-1 0,-1 0-1,0-1 1,-1 0-1,10-15 1,-7 9-17,0 0 0,-2-1 0,0 1 0,0-1 0,-2-1 0,0 1 0,4-21 0,-8 30-18,1 0 1,-1 0 1,0 0-1,-1 0 0,1 1 1,-1-1-1,0 0 0,-1 0 0,-1-8 1,2 14-8,0 0-1,-1-1 1,1 1 0,0 0 0,-1 0 0,1 0 0,-1 0-1,1 0 1,0 0 0,-1 0 0,1 0 0,-1 0 0,1 0 0,0 0-1,-1 0 1,1 0 0,-1 0 0,1 0 0,0 0 0,-1 0 0,1 0-1,-1 1 1,1-1 0,0 0 0,-1 0 0,1 1 0,0-1-1,-1 0 1,1 0 0,0 1 0,0-1 0,-1 0 0,1 1 0,0-1-1,0 0 1,-1 1 0,1-1 0,0 0 0,0 1 0,0-1-1,0 1 1,0-1 0,-1 0 0,1 1 0,0-1 0,0 1 0,-11 19-63,1 11 105,2-1 0,1 1 0,2 1 1,1-1-1,1 1 0,2 38 0,1-66-60,0-1-1,0 0 1,0 0-1,1 0 1,-1 0-1,0 0 1,1 0 0,0 0-1,0 0 1,0 0-1,0 0 1,1 0 0,-1 0-1,1-1 1,-1 1-1,1-1 1,0 1-1,0-1 1,0 1 0,0-1-1,1 0 1,-1 0-1,1 0 1,-1 0-1,1-1 1,0 1 0,-1-1-1,1 0 1,0 1-1,0-1 1,0 0 0,0-1-1,0 1 1,0 0-1,0-1 1,0 0-1,0 0 1,1 0 0,2 0-1,-5 0-58,-1 0 0,1 0 0,-1 0-1,1 0 1,0 0 0,-1 0 0,1 0 0,-1 0-1,1 0 1,0-1 0,-1 1 0,1 0 0,-1 0-1,1-1 1,-1 1 0,1 0 0,-1-1 0,1 1-1,-1 0 1,1-1 0,-1 1 0,1-1 0,-1 1-1,0-1 1,1 1 0,-1-1 0,0 1 0,1-1-1,-1 1 1,0-1 0,1 0 0,-4-22-2217,-20-18-1812,-33-21-2580,0-1 6352,3-2 7740,58 63-1263,14 5-4402,18 7-1061,-25-6-990,40 11 864,-50-14-1170,1-1 1,-1 0 0,1 0-1,-1 1 1,1-1 0,-1-1-1,1 1 1,-1 0 0,1-1-1,2 0 1,1-4-6075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2:58.357"/>
    </inkml:context>
    <inkml:brush xml:id="br0">
      <inkml:brushProperty name="width" value="0.025" units="cm"/>
      <inkml:brushProperty name="height" value="0.025" units="cm"/>
    </inkml:brush>
  </inkml:definitions>
  <inkml:trace contextRef="#ctx0" brushRef="#br0">0 0 15855,'0'0'6150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3:00.468"/>
    </inkml:context>
    <inkml:brush xml:id="br0">
      <inkml:brushProperty name="width" value="0.025" units="cm"/>
      <inkml:brushProperty name="height" value="0.025" units="cm"/>
    </inkml:brush>
  </inkml:definitions>
  <inkml:trace contextRef="#ctx0" brushRef="#br0">0 124 9321,'0'0'8637,"10"-9"-7206,14-13-587,36-26 0,-53 43-757,0 0 1,0 0-1,1 1 1,-1 0-1,1 0 0,0 1 1,0 0-1,0 0 0,1 1 1,-1 0-1,0 0 1,14 0-1,-21 2-79,-1 0 0,1 0 0,-1 0 0,1 1 0,-1-1 0,1 0 0,-1 0 0,1 0 0,-1 1 0,1-1 0,-1 0 0,1 1 0,-1-1 0,1 0 0,-1 1 0,1-1 0,-1 1 0,0-1 0,1 1 0,-1-1 0,0 1 0,1-1 0,-1 1 0,0-1 0,0 1 0,0-1 0,1 1 0,-1-1 0,0 2 0,-1 23 534,-12 24 843,12-46-1267,-10 27 659,4-11-475,0-1 0,2 1 0,0 0 0,1 0 0,-3 35 0,7-53-262,0 0-1,0 0 1,0 1 0,0-1-1,0 0 1,0 1 0,0-1-1,1 0 1,-1 1 0,1-1-1,-1 0 1,1 0 0,-1 1-1,1-1 1,-1 0 0,1 0 0,0 0-1,0 0 1,0 0 0,0 0-1,0 0 1,0 0 0,0 0-1,0-1 1,0 1 0,1 1-1,1-2 42,-1 1-1,1 0 0,0-1 1,-1 1-1,1-1 1,0 0-1,-1 0 0,1 0 1,0 0-1,-1-1 0,1 1 1,3-1-1,3-2 44,0 0 0,0 0 0,-1-1 0,1 0 0,-1 0 0,15-11 0,-14 8-93,0-1-1,-1-1 0,0 0 1,0 0-1,12-20 1,-18 26-32,1-1 0,-1 1 0,-1-1 0,1 0 1,0 1-1,-1-1 0,0 0 0,0 0 0,0 0 1,-1 0-1,1 0 0,-1 0 0,0 0 0,0-1 1,0 1-1,0 0 0,-1 0 0,0 0 0,0 0 0,-3-7 1,5 12-31,-1-1 0,1 1 0,-1 0 0,1-1 1,-1 1-1,0 0 0,1 0 0,-1 0 0,0-1 1,0 1-1,0 0 0,0 0 0,0 0 0,0 0 1,0 0-1,0-1 0,0 1 0,0 0 0,0 0 1,0 0-1,-1-1 0,1 1 0,0 0 0,-1 0 1,1 0-1,0-1 0,-1 1 0,1 0 0,-1-1 1,1 1-1,-1 0 0,1-1 0,-1 1 0,0-1 1,1 1-1,-1-1 0,0 1 0,1-1 0,-1 1 1,0-1-1,0 0 0,1 1 0,-1-1 1,0 0-1,0 0 0,0 1 0,0-1 0,1 0 1,-1 0-1,0 0 0,0 0 0,0 0 0,0 0 1,1 0-1,-1-1 0,0 1 0,0 0 0,0 0 1,1-1-1,-1 1 0,0 0 0,0-1 0,1 1 1,-2-1-1,4 3-155,1 0 1,0 0 0,-1 0-1,1 0 1,0-1-1,0 1 1,0-1-1,0 1 1,0-1 0,0 0-1,0 0 1,1-1-1,-1 1 1,5 0 0,54 0-2744,-42-1 1576,-12 0 569,1 0-1,0-1 1,0 0-1,-1 0 1,1-1 0,-1 0-1,1-1 1,8-3-1,-14 4 639,0 1 0,0-1 0,0 0 0,-1 0 0,1 0 0,0 0 0,-1-1 1,0 1-1,0 0 0,3-4 0,-3 3 411,-1 0 0,1 0 0,-1-1 1,0 1-1,0 0 0,0 0 0,0-1 1,0 1-1,-1 0 0,1-1 0,-1-4 1,0 6 55,0 0 0,0 0 0,0 0 1,0 0-1,-1 0 0,1 0 0,-1 0 1,1 1-1,-1-1 0,1 0 1,-1 0-1,0 0 0,0 1 0,0-1 1,0 1-1,0-1 0,0 1 1,-1-1-1,-1-1 0,2 2-258,0 1 0,-1-1 0,1 1 0,0 0 0,0-1 0,-1 1 1,1 0-1,0 0 0,-1 0 0,1 0 0,-1 0 0,1 0 0,0 0 0,-1 0 0,1 0 0,0 1 0,-1-1 0,1 1 0,0-1 0,0 1 0,-1-1 0,1 1 0,0 0 0,0-1 0,0 1 1,0 0-1,0 0 0,0 0 0,-2 2 0,-3 4 72,-1 1 1,1 0 0,0 0-1,1 1 1,0-1-1,0 1 1,1 0-1,0 1 1,0-1 0,1 1-1,1-1 1,0 1-1,0 0 1,-1 19 0,3-28-122,0 0 0,0 0 0,0 0 0,1 0 0,-1 0 0,0 0 0,0 0 0,1 0 0,-1 0 0,0 0 0,1 0 0,-1 0 0,1-1 0,-1 1 0,1 0 0,0 0 0,-1-1 0,1 1 0,0 0 0,-1-1 1,1 1-1,0 0 0,0-1 0,0 1 0,1-1 0,29 7 230,-20-8-176,0 1 0,1-2 0,18-4-1,-16 2-60,0-2-1,0 0 0,-1-1 1,23-14-1,-23 13 3,0 0-1,0 0 1,1 2 0,16-6-1,-30 12 36,1 0 0,-1 1 0,1-1 0,-1 0 0,1 1 1,-1-1-1,0 0 0,1 1 0,-1-1 0,1 0 0,-1 1 0,0-1 0,1 1 0,-1-1 0,0 1 0,0-1 0,1 1 0,-1-1 0,0 1 0,0-1 0,0 1 0,1-1 0,-1 1 0,0-1 0,0 1 1,0-1-1,0 1 0,0-1 0,0 1 0,0-1 0,0 1 0,-1-1 0,1 1 0,0 0 0,0-1 0,0 1 0,-1 0 0,-3 37 428,2-19-82,2-18-370,1 0-1,-1-1 1,0 1 0,1-1 0,0 1 0,-1-1-1,1 1 1,-1-1 0,1 1 0,-1-1-1,1 0 1,0 1 0,-1-1 0,1 0-1,0 1 1,0-1 0,-1 0 0,1 0 0,0 0-1,-1 0 1,1 0 0,0 0 0,0 0-1,-1 0 1,1 0 0,0 0 0,0 0-1,-1 0 1,1 0 0,0-1 0,-1 1-1,1 0 1,1-1 0,28-7 125,-4-6-155,30-14-142,-53 26 122,1 1 0,-1 0 0,1 0 0,-1 0 0,1 0 0,0 1 0,-1-1 0,1 1 0,-1 0 0,1 0 0,0 0 0,-1 0 0,5 2 0,-7-1 68,0-1 1,0 1-1,-1 0 0,1 0 1,0-1-1,-1 1 0,1 0 1,-1 0-1,1 0 0,-1 0 1,0 0-1,1 0 0,-1 0 1,0 0-1,1 0 1,-1 0-1,0 0 0,0 0 1,0 0-1,0 0 0,0 0 1,0 0-1,-1 2 0,1 10-4022,0-7-5577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3:01.426"/>
    </inkml:context>
    <inkml:brush xml:id="br0">
      <inkml:brushProperty name="width" value="0.025" units="cm"/>
      <inkml:brushProperty name="height" value="0.025" units="cm"/>
    </inkml:brush>
  </inkml:definitions>
  <inkml:trace contextRef="#ctx0" brushRef="#br0">176 44 2274,'-4'-14'10235,"-8"6"-3986,8 7-5662,1 0 0,-1 1 0,0-1 0,0 1 0,1 0 0,-1 0 0,0 0 0,-4 1 0,0 0-249,-1 1 0,1 0 1,0 0-1,0 0 0,0 1 1,-16 8-1,21-8-317,-1 0 0,0-1 0,1 1 1,0 1-1,0-1 0,0 0 0,0 1 0,0-1 0,0 1 0,1 0 0,0 0 1,0 0-1,0 0 0,0 1 0,1-1 0,0 0 0,-1 1 0,2-1 0,-1 1 1,0-1-1,1 1 0,0-1 0,1 9 0,-1-12-12,1 1 1,0-1-1,-1 0 0,1 0 0,0 0 1,0 0-1,0 0 0,0 0 1,0-1-1,0 1 0,0 0 0,0 0 1,0-1-1,0 1 0,0 0 0,0-1 1,1 1-1,-1-1 0,0 0 1,0 1-1,1-1 0,-1 0 0,0 0 1,1 0-1,-1 0 0,0 0 0,0 0 1,1 0-1,-1 0 0,0 0 1,1-1-1,-1 1 0,0-1 0,0 1 1,2-1-1,44-15 255,-28 4-233,-2-1 1,1 0-1,-2-1 0,0-1 1,-1 0-1,0-1 1,18-27-1,-38 50-36,1 0-1,0 0 1,0 0 0,0 1-1,1-1 1,0 1 0,0 0-1,1 0 1,0 0 0,1 0-1,0 0 1,0 1 0,1 15-1,0-23 28,0 1 0,1 0-1,-1-1 1,1 1 0,-1 0-1,1-1 1,0 1 0,0-1 0,0 1-1,0-1 1,0 1 0,0-1-1,0 0 1,0 0 0,0 1 0,1-1-1,-1 0 1,0 0 0,1 0-1,-1 0 1,1-1 0,-1 1 0,1 0-1,-1-1 1,1 1 0,0 0-1,-1-1 1,1 0 0,0 0 0,0 1-1,-1-1 1,1 0 0,0 0-1,-1 0 1,1-1 0,0 1 0,2-1-1,5 0 55,-1 0 0,0 0 0,1-1 0,-1 0-1,0-1 1,13-5 0,-10 1-61,-1 1-1,0-1 0,0-1 1,0 0-1,-1 0 0,0-1 1,0 0-1,-1-1 1,-1 0-1,1 0 0,-2-1 1,11-19-1,-21 38 7,1 1 1,0 0-1,0-1 0,1 1 1,0 0-1,0 1 0,1-1 1,1 0-1,-1 0 1,2 0-1,0 12 0,0-20-2,0 1-1,0-1 1,1 0-1,-1 1 1,0-1-1,0 0 1,1 0-1,-1 0 0,0 0 1,1 0-1,-1 0 1,1 0-1,-1-1 1,1 1-1,0-1 1,-1 1-1,1-1 1,-1 1-1,1-1 1,0 0-1,0 0 1,-1 0-1,1 0 1,0 0-1,-1 0 1,4-1-1,-1 1 6,1 0 1,-1-1-1,1 0 0,-1 0 1,1 0-1,-1-1 0,0 1 1,1-1-1,3-2 0,-2 0-15,-1 0 0,0 0 1,1 0-1,-1-1 0,-1 0 0,1 0 0,-1 0 0,0 0 0,0-1 0,0 0 0,-1 0 0,0 0 0,0 0 0,-1 0 0,1 0 0,-1-1 1,-1 1-1,1-1 0,0-6 0,-24 73-474,21-54 307,1-1 0,-1 1-1,1 0 1,0 0-1,1-1 1,-1 1 0,1 0-1,2 7 1,-2-11-102,-1-1 0,1 0 0,-1 0 0,1 1 1,-1-1-1,1 0 0,0 0 0,0 0 0,-1 0 0,1 0 0,0 0 1,0 0-1,0 0 0,0-1 0,0 1 0,1 0 0,0 0 0,0 0-246,-1-1-1,1 0 0,-1 1 0,1-1 1,0 0-1,-1 0 0,1 0 0,-1 0 0,1 0 1,0-1-1,-1 1 0,1 0 0,-1-1 0,1 1 1,-1-1-1,1 0 0,2-1 0,10-9-6305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3:02.008"/>
    </inkml:context>
    <inkml:brush xml:id="br0">
      <inkml:brushProperty name="width" value="0.025" units="cm"/>
      <inkml:brushProperty name="height" value="0.025" units="cm"/>
    </inkml:brush>
  </inkml:definitions>
  <inkml:trace contextRef="#ctx0" brushRef="#br0">86 226 10602,'0'0'13090,"1"10"-12343,0 9-554,0-1 1,-2 0-1,0 0 0,-1 1 1,-5 18-1,-28 98 347,-5 18 734,37-106-665,3-46-587,0-1 0,0 1-1,1 0 1,-1-1 0,0 1 0,0-1 0,0 1 0,0-1-1,1 1 1,-1 0 0,0-1 0,1 1 0,-1-1 0,0 1-1,1-1 1,-1 1 0,1-1 0,-1 0 0,0 1 0,1-1-1,-1 1 1,1-1 0,-1 0 0,2 1 0,-1-1 19,0 0 0,0 0 0,0 0 0,0-1 1,0 1-1,0 0 0,0-1 0,0 1 0,0 0 1,1-1-1,-1 1 0,-1-1 0,1 1 0,0-1 1,0 0-1,0 1 0,0-1 0,1-1 0,10-10 77,0 0 0,-1-1 0,0 0-1,-1 0 1,-1-1 0,8-16 0,4-9-106,16-45 0,-6-9-65,30-145 0,-43 159-150,-16 73 174,-2 2 12,0 1 0,1 0-1,0-1 1,-1 1 0,1 0 0,1 0 0,-1 0 0,0 0 0,1 0 0,-1 0 0,1 0 0,0 0 0,0 0 0,0 1 0,0-1-1,1 1 1,3-4 0,-5 6 2,-1 0 1,0 0-1,1 0 0,-1 0 0,0 0 0,1-1 1,-1 2-1,0-1 0,1 0 0,-1 0 0,0 0 1,1 0-1,-1 0 0,0 0 0,1 0 0,-1 0 1,0 0-1,1 0 0,-1 1 0,0-1 0,0 0 0,1 0 1,-1 0-1,0 1 0,0-1 0,1 0 0,-1 0 1,0 1-1,0-1 0,0 0 0,1 1 0,-1-1 1,0 0-1,0 0 0,0 1 0,0-1 0,0 0 1,0 1-1,0-1 0,0 0 0,0 1 0,0-1 0,0 1 1,1 17-191,-1-16 175,0 10 3,-1 1 0,0-1-1,-1 0 1,-1 0 0,0 0 0,0-1 0,-1 1-1,-1-1 1,-10 19 0,6-2 409,9-28-391,0 1-1,0 0 0,0-1 0,1 1 1,-1 0-1,0 0 0,0-1 1,0 1-1,0 0 0,1-1 1,-1 1-1,0-1 0,1 1 0,-1 0 1,1-1-1,-1 1 0,0-1 1,1 1-1,-1-1 0,1 1 0,0 0 1,3 0-123,-1 1 0,1-1 0,-1 0 0,1 0 0,0-1 0,-1 1 0,1-1 0,0 1-1,5-2 1,-4 1 17,1 0 0,-1 1 0,1-1-1,-1 1 1,0 0 0,0 1 0,1-1-1,5 3 1,-7-2 197,-1 0 0,0 0-1,0 0 1,0 1 0,-1-1 0,1 1-1,-1-1 1,1 1 0,-1 0-1,0 0 1,0 0 0,0 0 0,0 1-1,0-1 1,-1 0 0,0 1 0,0-1-1,0 1 1,0-1 0,0 1-1,0 0 1,-1-1 0,0 1 0,0 0-1,0-1 1,0 1 0,-1 0 0,1-1-1,-1 1 1,0 0 0,0-1-1,0 1 1,-1-1 0,1 0 0,-4 7-1,3-6 38,-1 0 0,1 0 0,-1 1 0,0-2 0,0 1 0,-1 0 0,1-1 0,-1 1 0,1-1 0,-1 0 0,0 0 0,-1 0 0,1-1 0,0 1 0,-1-1 0,1 0 0,-1-1 0,0 1 0,1-1 0,-1 0 0,0 0 0,0 0 0,0-1 0,0 1 0,0-1 0,-8-1 0,12 0-171,1 1 0,-1 0-1,0 0 1,0 0 0,1-1-1,-1 1 1,0-1 0,1 1-1,-1 0 1,0-1 0,1 1-1,-1-1 1,1 1 0,-1-1-1,1 0 1,-1 1 0,1-1-1,-1 1 1,1-1 0,0 0-1,-1 0 1,1 1 0,0-1 0,-1 0-1,1 1 1,0-2 0,-2-22-4851,3 17 2442,-1-8-4660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3:02.695"/>
    </inkml:context>
    <inkml:brush xml:id="br0">
      <inkml:brushProperty name="width" value="0.025" units="cm"/>
      <inkml:brushProperty name="height" value="0.025" units="cm"/>
    </inkml:brush>
  </inkml:definitions>
  <inkml:trace contextRef="#ctx0" brushRef="#br0">0 108 8360,'0'0'15962,"12"4"-15477,-7-3-461,0 1 0,0-1-1,1 0 1,-1 0-1,0 0 1,0-1-1,1 1 1,-1-1-1,0-1 1,1 1-1,-1-1 1,0 0-1,0 0 1,0 0-1,0-1 1,0 0-1,0 0 1,0 0 0,0-1-1,-1 1 1,1-1-1,-1 0 1,0-1-1,0 1 1,0-1-1,4-4 1,17-27 632,-24 34-625,0-1 0,0 1-1,0-1 1,-1 1 0,1-1 0,0 0 0,-1 1 0,1-1-1,-1 0 1,0 1 0,1-1 0,-1 0 0,0 0 0,0 1 0,0-1-1,0 0 1,-1 0 0,1 0 0,0 1 0,-1-1 0,0-3-1,0 5-20,1 0-1,-1 0 1,0-1-1,1 1 0,-1 0 1,1 0-1,-1 0 0,0-1 1,1 1-1,-1 0 1,1 0-1,-1 0 0,0 0 1,1 0-1,-1 0 1,1 0-1,-1 1 0,0-1 1,1 0-1,-1 0 1,1 0-1,-1 1 0,0-1 1,1 0-1,-1 0 1,1 1-1,-1-1 0,1 1 1,-1-1-1,1 0 1,0 1-1,-1-1 0,0 1 1,-16 15 1,8-5 171,0 0 0,0 1 0,1 0 0,0 0 0,1 1 0,1 0 0,0 0 0,1 0 0,0 1 0,-4 23 0,8-36-173,1 0 0,0 1 1,0-1-1,0 0 0,0 0 0,0 0 0,0 0 0,0 0 0,1 0 0,-1 1 1,0-1-1,1 0 0,-1 0 0,1 0 0,-1 0 0,1 0 0,-1 0 0,1 0 1,0 0-1,-1-1 0,1 1 0,0 0 0,0 0 0,0 0 0,-1-1 0,1 1 1,0 0-1,0-1 0,2 2 0,0-1 8,1-1 1,-1 1-1,0 0 1,1-1-1,-1 0 1,1 0-1,-1 0 1,1 0-1,-1 0 0,4-1 1,6-2-31,-1 0 0,1-1 0,-1 0 0,18-9 0,-17 6-44,1 0 0,-2-1 0,1-1 1,-1 0-1,-1 0 0,0-2 1,18-19-1,-32 36 150,0-1-1,1 1 1,0-1 0,0 1-1,0 0 1,1 0 0,0 0-1,0-1 1,1 1 0,0 12-1,1-17-77,0 0-1,0 0 1,0-1-1,0 1 0,0 0 1,1-1-1,-1 1 1,0-1-1,0 0 0,1 1 1,-1-1-1,0 0 1,1 0-1,-1 0 0,0 0 1,1 0-1,-1 0 1,0 0-1,3-1 0,27-3 67,-26 2-122,1 0 0,-1-1-1,0 0 1,0 0 0,0 0 0,0-1 0,-1 0 0,1 1 0,-1-2 0,0 1-1,0 0 1,5-8 0,26-24-145,-34 42 105,0 1 0,0-1 1,0 0-1,0 1 0,-1-1 0,-1 9 0,-2 8-308,-3 50 848,11-30-6417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3:03.242"/>
    </inkml:context>
    <inkml:brush xml:id="br0">
      <inkml:brushProperty name="width" value="0.025" units="cm"/>
      <inkml:brushProperty name="height" value="0.025" units="cm"/>
    </inkml:brush>
  </inkml:definitions>
  <inkml:trace contextRef="#ctx0" brushRef="#br0">1 201 14510,'8'0'1761,"47"3"595,0-4 0,76-9-1,116-30-207,-101 15-1236,701-88 396,-823 110-1256,18-3 145,1 3 0,-1 1-1,0 2 1,72 9 0,-106-7-300,-1 0 1,1 1 0,-1 0-1,0 0 1,0 0-1,0 1 1,-1 0 0,1 1-1,-1-1 1,11 12-1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7.587"/>
    </inkml:context>
    <inkml:brush xml:id="br0">
      <inkml:brushProperty name="width" value="0.05" units="cm"/>
      <inkml:brushProperty name="height" value="0.05" units="cm"/>
    </inkml:brush>
  </inkml:definitions>
  <inkml:trace contextRef="#ctx0" brushRef="#br0">257 255 15523,'0'0'51,"0"-1"0,0 1 0,1 0-1,-1 0 1,0 0 0,0-1 0,0 1 0,0 0-1,1-1 1,-1 1 0,0 0 0,0 0-1,0-1 1,0 1 0,0 0 0,0-1 0,0 1-1,0 0 1,0-1 0,0 1 0,0 0 0,0-1-1,0 1 1,0 0 0,0 0 0,0-1-1,0 1 1,0 0 0,0-1 0,0 1 0,-1 0-1,1 0 1,0-1 0,0 1 0,-12-5 771,-17 7 488,18 1-831,-1 1-1,1 0 1,0 1-1,0 0 1,0 1-1,1 0 1,-18 14-1,15-9-83,1 0-1,0 0 0,0 2 0,2-1 1,-12 17-1,17-21-254,1-1 1,0 1 0,0 0 0,1 0-1,0 0 1,-2 9 0,4-15-130,1-1 0,0 1 0,-1-1 0,1 0 0,0 1 0,-1-1 0,1 1 1,0-1-1,0 0 0,0 1 0,1-1 0,-1 1 0,0-1 0,0 1 0,1-1 1,-1 0-1,1 1 0,-1-1 0,1 0 0,0 1 0,-1-1 0,1 0 0,0 0 0,0 0 1,0 0-1,0 0 0,0 0 0,0 0 0,0 0 0,0 0 0,0 0 0,1 0 1,-1-1-1,0 1 0,0 0 0,1-1 0,-1 1 0,0-1 0,1 0 0,-1 1 1,1-1-1,-1 0 0,1 0 0,-1 0 0,3 0 0,4-1-25,-1 0 0,1 0 0,0-1 0,-1 0 0,1 0 0,-1-1 0,0 0 0,0 0 0,0-1 0,0 1 0,0-2 0,-1 1 0,0-1 0,9-8 0,7-7-196,-2-2 0,27-33 0,-18 16-123,-2-2 0,-2 0 0,-1-2-1,32-83 1,-56 126 334,3-5 41,-1 0 0,-1 0 0,1 0 0,-1 0 0,0 0 0,0 0 1,0-10-1,-1 15-33,0 0 1,0 0 0,0-1-1,-1 1 1,1 0 0,0 0-1,0 0 1,0 0 0,0 0 0,-1-1-1,1 1 1,0 0 0,0 0-1,0 0 1,0 0 0,-1 0-1,1 0 1,0 0 0,0 0-1,0 0 1,-1 0 0,1 0-1,0 0 1,0 0 0,-1 0-1,1 0 1,0 0 0,0 0 0,0 0-1,-1 0 1,1 0 0,0 0-1,0 0 1,0 0 0,-1 0-1,1 0 1,0 0 0,0 1-1,0-1 1,0 0 0,-1 0-1,1 0 1,0 0 0,0 0-1,0 1 1,0-1 0,0 0 0,0 0-1,-1 0 1,1 0 0,0 1-1,0-1 1,-10 11 297,0 5-177,0-1 0,1 1 0,1 1 0,0-1-1,1 2 1,1-1 0,1 1 0,0-1 0,2 1 0,-3 27 0,5-30-217,0 0 0,1 0 0,1 0 0,1 1-1,0-1 1,1-1 0,0 1 0,2 0 0,-1-1 0,2 0 0,0 0-1,0 0 1,10 13 0,7 3-172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0.704"/>
    </inkml:context>
    <inkml:brush xml:id="br0">
      <inkml:brushProperty name="width" value="0.025" units="cm"/>
      <inkml:brushProperty name="height" value="0.025" units="cm"/>
    </inkml:brush>
  </inkml:definitions>
  <inkml:trace contextRef="#ctx0" brushRef="#br0">0 659 8584,'0'0'6534,"12"-8"-5898,18-9-184,0 2 0,1 1 1,60-19-1,-32 15-218,381-120 893,-326 96-956,193-101 0,-172 63 253,-64 37-809,122-56-1,-188 96-119,7-1-125,-6 3-3477,-14 1 520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1.100"/>
    </inkml:context>
    <inkml:brush xml:id="br0">
      <inkml:brushProperty name="width" value="0.025" units="cm"/>
      <inkml:brushProperty name="height" value="0.025" units="cm"/>
    </inkml:brush>
  </inkml:definitions>
  <inkml:trace contextRef="#ctx0" brushRef="#br0">363 0 11179,'0'0'1110,"-8"2"646,2-1-1532,3-1-104,0 0 0,1 0-1,-1 0 1,0 1-1,1 0 1,-1-1-1,1 1 1,-1 0 0,1 0-1,-1 1 1,1-1-1,-1 0 1,1 1 0,0-1-1,0 1 1,0 0-1,0 0 1,0 0-1,0 0 1,0 0 0,1 0-1,-1 0 1,1 1-1,-2 2 1,-20 37 326,-1-2-1,-2 0 1,-62 70-1,54-68 20,2-8-123,25-28-256,0 1 0,0 0 0,1 0 0,-1 0 0,2 1 0,-1 0 0,1 0 0,1 0 0,-6 12 0,10-19-81,0 0 0,0 0 1,0 0-1,0 0 1,0 0-1,0 1 1,0-1-1,0 0 1,1 0-1,-1 0 1,0 0-1,1 0 0,-1 0 1,1 0-1,-1 0 1,1 0-1,-1 0 1,1 0-1,0 0 1,0 0-1,-1-1 0,1 1 1,0 0-1,0 0 1,0-1-1,0 1 1,0 0-1,0-1 1,0 1-1,0-1 0,0 1 1,0-1-1,0 0 1,0 1-1,1-1 1,46 7 418,-42-6-356,56 1 166,0-2 0,1-2-1,-1-4 1,70-14-1,-62 4-3649,103-36 0,-71 10-5494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3.097"/>
    </inkml:context>
    <inkml:brush xml:id="br0">
      <inkml:brushProperty name="width" value="0.025" units="cm"/>
      <inkml:brushProperty name="height" value="0.025" units="cm"/>
    </inkml:brush>
  </inkml:definitions>
  <inkml:trace contextRef="#ctx0" brushRef="#br0">14 363 11915,'0'0'7698,"-3"12"-7335,0-3-288,1 0 0,0 0-1,0 0 1,1 1 0,1-1 0,0 1-1,0-1 1,0 0 0,2 1 0,-1-1-1,1 0 1,3 11 0,-3-14 7,5 12 257,1 0 1,12 22-1,-19-37-254,1 1 0,0-1-1,0 0 1,0 0-1,1 0 1,-1 0-1,1-1 1,-1 1 0,1-1-1,0 1 1,0-1-1,0 0 1,0 0-1,1 0 1,-1-1 0,0 1-1,1-1 1,-1 0-1,5 1 1,-5-2 13,0-1 1,0 1 0,0-1 0,0 0-1,0 0 1,0 0 0,0-1-1,0 1 1,0-1 0,0 1-1,-1-1 1,1 0 0,-1 0 0,0 0-1,1 0 1,-1-1 0,0 1-1,0-1 1,0 1 0,-1-1-1,1 0 1,-1 1 0,2-5-1,6-9 307,-2-1-1,10-28 1,-12 30-200,0 0 0,-2-1-1,0 1 1,0-1 0,-2 1 0,0-1 0,-2-27 0,1 43-203,0 0 0,0 0 1,0 0-1,-1 0 0,1 1 0,0-1 1,0 0-1,0 0 0,-1 0 1,1 0-1,0 0 0,0 0 0,0 0 1,-1 1-1,1-1 0,0 0 0,0 0 1,-1 0-1,1 0 0,0 0 1,0 0-1,-1 0 0,1 0 0,0 0 1,0-1-1,-1 1 0,1 0 0,0 0 1,0 0-1,-1 0 0,1 0 1,0 0-1,0 0 0,0 0 0,-1-1 1,1 1-1,0 0 0,0 0 1,0 0-1,0 0 0,-1-1 0,1 1 1,0 0-1,0 0 0,0-1 0,0 1 1,0 0-1,0 0 0,0 0 1,0-1-1,0 1 0,0 0 0,-1 0 1,1-1-1,0 1 0,0 0 1,0 0-1,1-1 0,-1 1 0,0 0 1,0 0-1,0-1 0,0 1 0,0 0 1,0 0-1,0-1 0,-7 19-160,5-3 126,1 1 0,0-1 0,2 1 0,1 16 0,-1-29 32,-1 0 1,1 0-1,-1 0 1,1-1-1,0 1 1,0 0-1,1 0 0,-1-1 1,0 1-1,1-1 1,0 1-1,-1-1 1,4 3-1,-4-4 2,0 0-1,1 0 0,-1-1 1,1 1-1,-1 0 1,1-1-1,0 1 0,-1-1 1,1 1-1,0-1 1,-1 0-1,1 0 1,0 0-1,-1 0 0,1 0 1,0 0-1,-1 0 1,1 0-1,0-1 0,-1 1 1,1-1-1,0 1 1,-1-1-1,1 0 1,1 0-1,2-3 32,1 1 1,-1-1-1,0 0 1,0-1-1,0 1 1,-1-1 0,0 0-1,0 0 1,0 0-1,0 0 1,-1-1-1,0 0 1,5-11-1,-1 1 143,-1-1 1,-1 0-1,7-33 0,-11 45-128,0-3 25,1 0 0,-1 0-1,0 0 1,-1-1 0,0 1 0,-1 0 0,-1-12-1,2 20-72,0 0-1,0 0 0,0 0 1,0 0-1,0 0 0,0 0 0,0 0 1,0 0-1,0 1 0,0-1 1,0 0-1,0 0 0,0 0 0,0 0 1,0 0-1,0 0 0,0 0 1,0 0-1,0 0 0,0 0 1,0 0-1,0 1 0,0-1 0,-1 0 1,1 0-1,0 0 0,0 0 1,0 0-1,0 0 0,0 0 1,0 0-1,0 0 0,0 0 0,0 0 1,0 0-1,0 0 0,-1 0 1,1 0-1,0 0 0,0 0 1,0 0-1,0 0 0,0 0 0,0 0 1,0 0-1,0 0 0,0 0 1,0 0-1,-1 0 0,1 0 0,0 0 1,0 0-1,0 0 0,0 0 1,-2 17-127,-1 19-71,3-34 201,0 1-1,0 0 0,0-1 1,0 1-1,1 0 0,-1-1 1,1 1-1,-1-1 0,1 1 1,0-1-1,0 1 1,0-1-1,0 1 0,0-1 1,1 0-1,-1 0 0,1 1 1,0-1-1,-1 0 0,1-1 1,0 1-1,0 0 0,0 0 1,0-1-1,1 1 0,-1-1 1,0 0-1,1 0 1,-1 1-1,0-2 0,1 1 1,0 0-1,-1 0 0,1-1 1,-1 0-1,1 1 0,0-1 1,-1 0-1,1 0 0,0 0 1,-1-1-1,1 1 1,-1-1-1,1 1 0,0-1 1,-1 0-1,1 0 0,-1 0 1,0 0-1,1 0 0,-1-1 1,0 1-1,0-1 0,0 0 1,0 1-1,0-1 0,0 0 1,2-2-1,3-6 0,0 0 1,0 0-1,0 0 0,-1 0 0,-1-1 0,0 0 1,0 0-1,-1-1 0,-1 0 0,0 1 1,2-14-1,-7 52-182,1-18 182,1-1-1,-1 0 1,1 1 0,1-1-1,-1 0 1,1 1-1,1-1 1,2 9-1,-3-16 6,0 1 0,0-1-1,0 0 1,0 1 0,1-1 0,-1 0-1,0 0 1,1 0 0,-1 0-1,1 0 1,-1-1 0,0 1-1,1 0 1,0-1 0,-1 1-1,1-1 1,-1 1 0,1-1 0,0 0-1,-1 1 1,1-1 0,0 0-1,-1 0 1,1-1 0,0 1-1,-1 0 1,1 0 0,0-1 0,-1 1-1,1-1 1,-1 1 0,1-1-1,0 0 1,-1 0 0,2-1-1,10-4 49,0-1-1,23-15 0,-29 17-57,2-2 2,1 1 0,1 0 0,0 1 1,21-8-1,-30 12-2,1 0 0,-1 0 0,0 1-1,1-1 1,-1 1 0,0 0 0,1-1 0,-1 1 0,1 0-1,-1 1 1,1-1 0,-1 0 0,0 1 0,1-1 0,-1 1 0,0 0-1,1 0 1,-1 0 0,0 0 0,0 0 0,0 0 0,0 0-1,0 1 1,0-1 0,0 1 0,0 0 0,-1-1 0,1 1 0,-1 0-1,2 2 1,-3-4 16,0 0 0,0 0 0,0 0 0,0 0 0,0 0 0,0 0 0,0-1 0,0 1 0,0 0-1,0 0 1,0 0 0,0 0 0,0 0 0,0 0 0,0 0 0,0 0 0,0-1 0,0 1 0,0 0 0,0 0 0,0 0-1,0 0 1,0 0 0,0 0 0,1 0 0,-1 0 0,0 0 0,0-1 0,0 1 0,0 0 0,0 0 0,0 0 0,0 0 0,0 0-1,0 0 1,0 0 0,0 0 0,1 0 0,-1 0 0,0 0 0,0 0 0,0 0 0,0 0 0,0 0 0,0 0 0,0 0-1,0 0 1,1 0 0,-1 0 0,0 0 0,0 0 0,0 0 0,0 0 0,0 0 0,0 0 0,0 0 0,0 0 0,1 0 0,-1 0-1,0 0 1,0 0 0,0 0 0,0 0 0,0 0 0,0 0 0,0 0 0,0 1 0,0-1 0,0 0 0,3-17 470,-3-20-173,-2 22-396,-2-1 0,0 1-1,-1-1 1,-1 1 0,0 1 0,-10-19 0,56-5-13922,-39 36 13178,0-1-1,0 0 1,0 1 0,0-1 0,-1 0 0,1 0 0,-1 0 0,0 0 0,0-4 0,0-10-4082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3.443"/>
    </inkml:context>
    <inkml:brush xml:id="br0">
      <inkml:brushProperty name="width" value="0.025" units="cm"/>
      <inkml:brushProperty name="height" value="0.025" units="cm"/>
    </inkml:brush>
  </inkml:definitions>
  <inkml:trace contextRef="#ctx0" brushRef="#br0">109 70 4004,'-22'-17'3779,"-3"3"-608,3-1 32,6 6-256,2 2-993,4 5-224,10 0-641,15 1-1153,2 1-801,10 0-1153,1-1-2114,4-1-2722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3.772"/>
    </inkml:context>
    <inkml:brush xml:id="br0">
      <inkml:brushProperty name="width" value="0.025" units="cm"/>
      <inkml:brushProperty name="height" value="0.025" units="cm"/>
    </inkml:brush>
  </inkml:definitions>
  <inkml:trace contextRef="#ctx0" brushRef="#br0">65 263 13261,'0'0'6400,"-4"9"-4884,-10 30-528,5-17-581,1-1 0,1 1 0,1 0 0,1 1 0,1 0 0,1 0 0,-1 29 0,4-51-403,0 0 0,0 0 1,0 1-1,0-1 0,0 0 0,0 0 0,0 1 0,1-1 0,-1 0 0,0 0 0,1 0 0,-1 1 0,1-1 0,-1 0 0,1 0 0,-1 0 0,1 0 0,0 0 0,0 0 0,0 0 0,-1 0 0,1 0 0,0-1 0,0 1 0,0 0 0,0 0 0,0-1 1,0 1-1,1-1 0,-1 1 0,0-1 0,0 1 0,0-1 0,1 0 0,-1 1 0,0-1 0,0 0 0,0 0 0,1 0 0,-1 0 0,0 0 0,0 0 0,1-1 0,0 1 0,3-1 58,-1-1 1,0 1-1,0-1 0,0 0 0,0 0 1,0 0-1,-1-1 0,1 1 1,-1-1-1,1 0 0,4-5 0,7-12 149,-1-1-1,0 0 1,-2 0-1,-1-1 1,-1-1-1,0 0 0,-2 0 1,8-36-1,-8 23-33,-2 0-1,-1 0 0,-2-1 1,-1 1-1,-4-41 0,2 76-175,0 0 1,0-1-1,0 1 0,0 0 0,0-1 0,-1 1 0,1 0 0,0-1 0,-1 1 0,1 0 0,-1-1 0,1 1 0,-1 0 1,0 0-1,1 0 0,-1-1 0,0 1 0,0 0 0,0 0 0,0 0 0,0 0 0,-2 0 0,2 1-4,1 0 0,-1 0 0,0 0 0,0 0-1,0 0 1,0 1 0,0-1 0,0 0 0,0 1-1,1-1 1,-1 1 0,0-1 0,0 1 0,1-1 0,-1 1-1,0-1 1,1 1 0,-1 0 0,0-1 0,1 1-1,-1 0 1,1 0 0,-1 0 0,1-1 0,-1 1 0,1 0-1,0 0 1,-1 0 0,1 0 0,0 0 0,0-1 0,0 3-1,-5 9 18,2 1-1,-1 0 0,2 0 1,-1 0-1,2 0 0,0 0 1,1 0-1,0 0 0,0 0 0,2 0 1,2 14-1,-2-20-5,0-1 1,0 0-1,0 1 0,1-1 0,0 0 1,0 0-1,1-1 0,-1 1 0,1 0 1,0-1-1,1 0 0,-1 0 0,1-1 1,0 1-1,1-1 0,-1 0 0,1 0 0,-1-1 1,1 1-1,0-1 0,0-1 0,1 1 1,7 1-1,2 0-323,0 0 1,1-2-1,0 0 0,-1-1 1,18 0-1,-23-2-1118,-1 0 0,1 0 1,-1-1-1,0 0 0,12-5 0,17-13-10551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4.414"/>
    </inkml:context>
    <inkml:brush xml:id="br0">
      <inkml:brushProperty name="width" value="0.025" units="cm"/>
      <inkml:brushProperty name="height" value="0.025" units="cm"/>
    </inkml:brush>
  </inkml:definitions>
  <inkml:trace contextRef="#ctx0" brushRef="#br0">221 12 9161,'0'0'5733,"-11"-3"-2466,4 1-2859,-1 0 0,0 1-1,0 0 1,1 0 0,-1 0-1,0 1 1,0 0 0,0 1-1,0-1 1,1 2 0,-1-1-1,0 1 1,1 0 0,-1 1-1,1-1 1,0 2 0,0-1 0,-12 8-1,17-9-363,-3 1-29,1-1 1,0 1-1,1 0 0,-1 1 0,0-1 1,1 1-1,0-1 0,0 1 1,0 0-1,0 0 0,1 0 0,-1 1 1,1-1-1,0 0 0,-2 7 0,32-10-41,-6-1 143,-1-1-165,1 1 0,-1 1 0,1 1 0,-1 1 0,25 7 0,-43-10 72,1 1 0,-1 1 1,1-1-1,-1 0 0,1 1 1,-1 0-1,0 0 0,0 0 1,0 0-1,0 0 0,0 1 1,-1-1-1,1 1 0,-1 0 0,1-1 1,-1 1-1,0 0 0,0 1 1,0-1-1,-1 0 0,1 1 1,-1-1-1,0 0 0,0 1 1,0 0-1,0-1 0,0 1 0,-1 0 1,0-1-1,0 1 0,0 0 1,0-1-1,0 1 0,-1 0 1,0-1-1,1 1 0,-3 4 0,0 1 248,0-1 0,0 0 0,0 0-1,-1 0 1,-1-1 0,1 1 0,-12 12-1,13-16-180,0 0-1,0 0 0,-1-1 1,0 1-1,0-1 0,0 0 1,0 0-1,0 0 0,0-1 1,-1 0-1,1 1 0,-1-2 1,0 1-1,0 0 1,-5 0-1,9-2-127,1 1-1,-1-1 1,1 0 0,-1 0 0,0 0 0,1 0-1,-1 0 1,0 0 0,1 0 0,-1 0 0,1 0-1,-1-1 1,0 1 0,1 0 0,-1 0 0,1 0-1,-1-1 1,0 1 0,1 0 0,-1-1 0,1 1-1,-1 0 1,1-1 0,-1 1 0,1-1 0,0 1-1,-1-1 1,1 1 0,-1-1 0,1 1 0,0-1-1,0 1 1,-1-1 0,1 1 0,0-2 0,4-25-2226,24-23-3146,17-2-2754,-18 24 2643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4.774"/>
    </inkml:context>
    <inkml:brush xml:id="br0">
      <inkml:brushProperty name="width" value="0.025" units="cm"/>
      <inkml:brushProperty name="height" value="0.025" units="cm"/>
    </inkml:brush>
  </inkml:definitions>
  <inkml:trace contextRef="#ctx0" brushRef="#br0">14 200 11979,'0'0'11526,"-3"11"-10469,0 3-729,0 1 1,1 0-1,1 0 0,0 28 1,1-40-401,0 0 0,0 0-1,0 0 1,1 1 0,-1-1 0,1 0 0,0 0 0,0 0 0,0 0 0,0 0 0,1 0 0,-1 0 0,1-1 0,-1 1 0,1 0 0,0-1-1,0 1 1,0-1 0,1 0 0,-1 0 0,0 0 0,1 0 0,0 0 0,-1 0 0,1-1 0,0 1 0,0-1 0,0 0 0,0 0-1,0 0 1,0 0 0,0 0 0,0-1 0,5 1 0,-7-1-120,0 0-1,1 0 1,-1 0 0,1 0-1,-1 0 1,0-1 0,1 1-1,-1 0 1,0-1-1,1 0 1,-1 1 0,0-1-1,0 1 1,1-1 0,-1 0-1,0 0 1,0 0 0,0 0-1,0 0 1,0 0 0,0 0-1,0 0 1,0 0-1,-1 0 1,1-1 0,0 1-1,-1 0 1,1 0 0,-1-1-1,1 1 1,0-3 0,4-48-7611,-5 47 7065,0-31-3827</inkml:trace>
  <inkml:trace contextRef="#ctx0" brushRef="#br0" timeOffset="1">76 133 1121,'-15'-43'3011,"0"7"0,8 9-417,-2 9 833,6 11-95,3 5-642,0 9-2658,0 6-32,14 3-1345,1 1-2659,7 0-3619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5.135"/>
    </inkml:context>
    <inkml:brush xml:id="br0">
      <inkml:brushProperty name="width" value="0.025" units="cm"/>
      <inkml:brushProperty name="height" value="0.025" units="cm"/>
    </inkml:brush>
  </inkml:definitions>
  <inkml:trace contextRef="#ctx0" brushRef="#br0">75 376 7399,'-7'10'6016,"-2"2"-4768,2-3-399,0 0 0,0 0 0,1 0 0,1 1 0,0 0 0,0 0 0,1 0 0,0 1 0,-4 16 0,8-26-817,0 0 0,-1 0 0,1 0 0,0 0 1,0 0-1,0 0 0,0 0 0,0 0 0,1 0 1,-1 0-1,0 0 0,0 0 0,1 0 1,-1-1-1,0 1 0,1 0 0,-1 0 0,1 0 1,-1 0-1,1 0 0,0-1 0,-1 1 0,1 0 1,0-1-1,-1 1 0,1 0 0,0-1 1,0 1-1,1 0 0,0 0-8,0-1 1,1 0 0,-1 1-1,0-1 1,0 0-1,0 0 1,1 0-1,-1-1 1,0 1-1,0 0 1,1-1-1,2-1 1,4-1 17,0-1 0,-1 0 0,1 0 0,-1-1 0,11-8 0,-6 1 17,-1 0 0,-1 0-1,0-1 1,-1-1 0,0 0 0,-1 0-1,-1-1 1,0 0 0,-1 0 0,0-1-1,4-16 1,-6 11 70,0 1-1,-1-1 1,-1 0 0,-1 0-1,-1 0 1,0 0 0,-2 0-1,-5-32 1,5 48-120,0-1 0,-1 0 0,0 0 0,0 1-1,0-1 1,-1 1 0,0 0 0,0 0 0,0 0 0,-1 0-1,1 0 1,-1 1 0,0-1 0,-1 1 0,-6-5 0,9 7-12,-1 1 1,1-1 0,-1 1 0,1 0-1,-1 0 1,1 0 0,-1 0-1,0 0 1,1 1 0,-1-1 0,0 1-1,0-1 1,0 1 0,1 0-1,-1 0 1,0 1 0,0-1 0,0 0-1,1 1 1,-1 0 0,0-1 0,1 1-1,-1 0 1,1 1 0,-1-1-1,1 0 1,-1 1 0,1-1 0,0 1-1,-1 0 1,1 0 0,0 0-1,-3 4 1,-1 0 27,0 1 0,1 1 0,-1-1 0,1 1 0,1 0 0,-1 0 0,1 1-1,1-1 1,0 1 0,0-1 0,1 1 0,0 0 0,0 0 0,1 0 0,0 1 0,1-1 0,0 10 0,1-17-29,-1 0 0,1-1 0,0 1 1,0 0-1,1 0 0,-1 0 1,0-1-1,0 1 0,1 0 0,-1-1 1,1 1-1,-1-1 0,1 0 1,0 0-1,0 1 0,-1-1 1,1 0-1,0-1 0,0 1 0,0 0 1,0 0-1,0-1 0,0 1 1,0-1-1,0 0 0,1 1 0,1-1 1,72 2-272,-54-2 125,-8 0-166,0 0 0,0 2 0,0-1 0,0 2 0,0 0 0,21 8 0,-31-9 293,0 0-1,0 0 0,0 0 1,0 1-1,-1-1 1,1 1-1,-1 0 0,1 0 1,-1 1-1,0-1 0,0 0 1,-1 1-1,1 0 0,-1 0 1,0 0-1,0 0 1,0 0-1,0 0 0,-1 0 1,0 1-1,0-1 0,0 1 1,0-1-1,0 7 0,0 23 165,0 6-3207,1-31-3137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5.491"/>
    </inkml:context>
    <inkml:brush xml:id="br0">
      <inkml:brushProperty name="width" value="0.025" units="cm"/>
      <inkml:brushProperty name="height" value="0.025" units="cm"/>
    </inkml:brush>
  </inkml:definitions>
  <inkml:trace contextRef="#ctx0" brushRef="#br0">1 1 256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5.850"/>
    </inkml:context>
    <inkml:brush xml:id="br0">
      <inkml:brushProperty name="width" value="0.025" units="cm"/>
      <inkml:brushProperty name="height" value="0.025" units="cm"/>
    </inkml:brush>
  </inkml:definitions>
  <inkml:trace contextRef="#ctx0" brushRef="#br0">1 170 8872,'0'0'9786,"9"2"-8126,-4-1-1451,0 0 1,0 0-1,0-1 0,0 1 1,0-1-1,0 0 0,0-1 1,0 1-1,0-1 0,0 0 1,0 0-1,-1 0 1,1-1-1,0 0 0,-1 0 1,1 0-1,-1 0 0,0-1 1,1 0-1,-1 1 0,0-2 1,4-3-1,-4 2-101,0-1 0,0 1-1,0-1 1,0 0 0,-1 0 0,0 0 0,-1-1-1,1 1 1,-1-1 0,2-11 0,-3 16-100,-1 0 0,0 0 0,1 0 0,-1 0 1,0 0-1,0-1 0,0 1 0,-1 0 0,1 0 0,0 0 0,-1 0 0,1 0 1,-1 0-1,0 0 0,0 0 0,1 0 0,-1 0 0,-1 0 0,1 1 0,0-1 1,0 0-1,-1 1 0,1-1 0,-1 1 0,1-1 0,-1 1 0,0 0 1,1-1-1,-1 1 0,0 0 0,0 0 0,0 0 0,0 1 0,0-1 0,0 0 1,0 1-1,-3-1 0,1 0-3,0 0 0,1 1 0,-1 0-1,0 0 1,1 0 0,-1 0 0,0 0 0,0 1 0,1-1 0,-1 1 0,0 0 0,1 0 0,-1 1-1,1-1 1,0 1 0,-1 0 0,1-1 0,0 1 0,0 1 0,0-1 0,0 0 0,0 1-1,1 0 1,-1-1 0,1 1 0,0 0 0,-1 0 0,1 1 0,1-1 0,-1 0 0,0 1 0,1-1-1,0 1 1,-1 3 0,-1 3-14,0 0-1,1 1 1,1-1 0,-1 1-1,2-1 1,-1 1-1,2-1 1,-1 1 0,2 0-1,-1-1 1,5 15 0,-5-21-15,1 0 0,-1 0 1,1 0-1,0 0 1,0 0-1,0 0 0,1 0 1,-1-1-1,1 1 1,0-1-1,0 0 1,0 0-1,1 0 0,-1 0 1,1 0-1,-1-1 1,1 0-1,0 1 0,0-1 1,0-1-1,0 1 1,1-1-1,-1 1 0,0-1 1,0 0-1,1-1 1,-1 1-1,1-1 1,-1 0-1,1 0 0,-1 0 1,0-1-1,1 1 1,6-3-1,0 1-439,0-1 0,1-1 0,-2 0 0,1 0 0,0-1 0,-1 0 0,0-1 0,0 0 1,0 0-1,-1-1 0,0-1 0,10-10 0,-12 10-1020,1-2-1,-1 1 1,-1-1 0,0 0 0,7-16 0,-1-14-4368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8.086"/>
    </inkml:context>
    <inkml:brush xml:id="br0">
      <inkml:brushProperty name="width" value="0.05" units="cm"/>
      <inkml:brushProperty name="height" value="0.05" units="cm"/>
    </inkml:brush>
  </inkml:definitions>
  <inkml:trace contextRef="#ctx0" brushRef="#br0">107 75 16235,'1'0'255,"-1"1"0,1-1 0,-1 0-1,0 0 1,1 0 0,-1 0-1,1 0 1,-1 0 0,1 0-1,-1 0 1,1 0 0,-1 0 0,1 0-1,-1 0 1,1 0 0,-1-1-1,1 1 1,-1 0 0,0 0 0,1 0-1,-1-1 1,1 1 0,10-11 881,4-14-1492,-14 24 356,-1 0 1,0 0-1,1 0 0,-1 0 0,1 0 0,-1 0 0,0 0 0,0 0 1,0 0-1,1 0 0,-1 0 0,0 0 0,0 0 0,0-1 0,-1 1 1,1 0-1,0 0 0,0 0 0,-1 0 0,1 0 0,0 0 0,-1 0 1,1 0-1,-1 1 0,1-1 0,-1 0 0,0 0 0,1 0 1,-1 0-1,0 1 0,1-1 0,-1 0 0,0 1 0,0-1 0,0 0 1,0 1-1,0-1 0,0 1 0,1-1 0,-1 1 0,0 0 0,0 0 1,-1-1-1,1 1 0,0 0 0,-1 0 0,-1-1 14,-1 1 0,0 0-1,1 1 1,-1-1 0,1 0 0,-1 1-1,1 0 1,-1 0 0,1 0-1,-1 0 1,1 1 0,-5 2 0,2 0 50,0 2 0,-1-1 0,2 1 1,-1 0-1,1 0 0,0 0 0,0 1 1,0 0-1,1 0 0,0 0 0,-4 13 1,6-16-25,1 0 0,-1 1 0,1-1 0,0 1 0,1-1 0,-1 1 0,1-1 1,0 1-1,0-1 0,1 6 0,0-7-15,-1-1-1,1 1 1,0 0-1,0 0 1,0-1 0,1 1-1,-1-1 1,1 1-1,-1-1 1,1 0-1,0 1 1,0-1 0,0 0-1,0 0 1,0 0-1,0-1 1,3 3 0,3 0-28,-1 0 1,1-1 0,0 0-1,0-1 1,0 1 0,0-1-1,0-1 1,1 0 0,-1 0-1,0 0 1,1-1 0,14-2-1,10-2-282,58-14 0,55-23-288,-144 40 596,1 1 1,-1-1-1,0 1 0,0-1 1,1 1-1,-1 0 0,0 0 0,1 0 1,-1 0-1,0 0 0,1 1 1,-1-1-1,4 2 0,-5-2 4,-1 0 0,0 1-1,1-1 1,-1 0 0,1 1 0,-1-1-1,0 1 1,1-1 0,-1 0-1,0 1 1,0-1 0,1 1 0,-1-1-1,0 1 1,0-1 0,0 1 0,0-1-1,0 1 1,1-1 0,-1 1-1,0-1 1,0 1 0,-6 19 711,-13 12 254,14-26-775,1 1-1,0 0 1,0 0 0,0 0 0,1 0 0,0 1 0,1-1 0,-1 1 0,1 0 0,0 9 0,2-16-203,0 0 0,0 0 0,0 0 0,0-1 0,1 1 0,-1 0 0,0 0 0,1 0 0,-1 0 0,1-1 0,-1 1 1,1 0-1,-1 0 0,1-1 0,-1 1 0,1 0 0,0-1 0,-1 1 0,1-1 0,0 1 0,0-1 0,-1 1 0,1-1 0,0 1 0,0-1 0,0 0 0,-1 0 0,1 1 0,0-1 0,0 0 0,0 0 0,0 0 0,0 0 0,0 0 0,1 0 0,38-3-183,-35 2 127,103-26-1054,-7 2-100,-86 22 903,0 1 1,0 1-1,0 0 1,27 3-1,-39-2 260,0 0-1,0 0 1,0 1-1,0-1 1,0 1-1,0 0 0,0 0 1,-1 0-1,1 0 1,0 1-1,0-1 0,-1 1 1,1-1-1,-1 1 1,1 0-1,-1 0 1,0 0-1,0 0 0,0 1 1,0-1-1,0 1 1,-1-1-1,1 1 1,-1-1-1,1 1 0,-1 0 1,0 0-1,0 0 1,0 0-1,0-1 1,-1 1-1,1 0 0,-1 5 1,5 8-14,3-5-1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6.349"/>
    </inkml:context>
    <inkml:brush xml:id="br0">
      <inkml:brushProperty name="width" value="0.025" units="cm"/>
      <inkml:brushProperty name="height" value="0.025" units="cm"/>
    </inkml:brush>
  </inkml:definitions>
  <inkml:trace contextRef="#ctx0" brushRef="#br0">31 32 11371,'0'0'3235,"-3"11"-475,-4 8-2015,2 0 0,0 1 0,1-1 1,1 1-1,0 28 0,3-44-687,-1 0-1,1 0 0,1 0 1,-1 0-1,1 0 1,-1-1-1,1 1 0,0 0 1,0 0-1,1-1 1,-1 1-1,1-1 0,0 1 1,0-1-1,0 0 1,0 0-1,0 0 1,1 0-1,0 0 0,-1 0 1,1-1-1,0 1 1,0-1-1,0 0 0,1 1 1,-1-2-1,0 1 1,1 0-1,0-1 0,-1 1 1,1-1-1,0 0 1,-1 0-1,1-1 0,0 1 1,0-1-1,0 0 1,6 0-1,-6 0 22,-1-1 0,0 1 0,1-1 0,-1 1 0,0-1 0,1 0-1,-1 0 1,0 0 0,0-1 0,0 1 0,0-1 0,0 1 0,0-1 0,0 0 0,-1 0 0,5-5-1,-2 2 3,-1 0-1,0-1 0,0 1 0,-1-1 0,0 0 0,0 0 1,0 0-1,2-8 0,-1 2 92,-1-1 1,0 1-1,-1-1 0,-1 1 1,0-1-1,0 1 0,-2-1 1,-2-23-1,3 35-148,0 0-1,0 0 1,0 0-1,0 0 0,-1 0 1,1 0-1,0 0 1,-1 0-1,1 0 1,0 0-1,-1 1 1,1-1-1,-1 0 0,1 0 1,-1 1-1,0-1 1,1 0-1,-1 0 1,0 1-1,1-1 1,-1 1-1,0-1 0,0 1 1,0-1-1,0 1 1,1-1-1,-1 1 1,0 0-1,0-1 0,0 1 1,0 0-1,0 0 1,0 0-1,0 0 1,0 0-1,0 0 1,0 0-1,0 0 0,0 0 1,1 0-1,-1 0 1,0 1-1,0-1 1,0 0-1,0 1 1,0-1-1,0 1 0,-1 0 1,0 0-17,0 0 0,-1 1-1,1 0 1,0-1 0,0 1 0,0 0 0,0 0 0,0 0 0,0 0-1,0 0 1,1 0 0,-1 1 0,1-1 0,0 1 0,0-1 0,-1 3-1,1-2-9,0-1-1,1 0 0,0 1 1,0-1-1,-1 1 0,2-1 0,-1 0 1,0 1-1,0-1 0,1 0 1,-1 1-1,1-1 0,0 0 0,-1 1 1,1-1-1,0 0 0,0 0 1,1 0-1,-1 0 0,0 0 0,1 0 1,-1 0-1,3 2 0,0-1 5,0 0 0,1 0 0,-1-1 0,1 1 0,-1-1 0,1 0 0,0 0 0,0-1 0,0 1-1,8 0 1,0 0 13,1-1 0,-1 0 0,1-1 0,-1 0 0,1-1 0,-1-1 0,26-6-1,-32 5-2,0 0 0,0 0 0,-1-1 0,1 1 0,-1-1 0,0-1 0,0 1 0,-1-1 0,1 0 0,7-10 0,-10 11-16,-1 1 1,1 0-1,-1-1 1,0 0 0,0 1-1,0-1 1,0 0-1,-1 0 1,0 0 0,1 0-1,-2 0 1,1 0-1,0-1 1,-1 1-1,0 0 1,0 0 0,0-1-1,0 1 1,-2-7-1,2 10 1,-1 0 0,1 0-1,0 0 1,-1 0 0,1 0-1,0 0 1,-1 1 0,1-1-1,-1 0 1,0 0 0,1 1-1,-1-1 1,0 0 0,1 1-1,-1-1 1,0 1-1,0-1 1,1 1 0,-1-1-1,0 1 1,0-1 0,0 1-1,0 0 1,1-1 0,-1 1-1,0 0 1,0 0 0,0 0-1,0 0 1,0 0 0,0 0-1,0 0 1,0 0-1,0 0 1,0 0 0,0 0-1,1 1 1,-1-1 0,0 0-1,0 1 1,0-1 0,0 1-1,0-1 1,1 1 0,-1-1-1,0 1 1,0-1 0,0 2-1,-4 1-9,1 0 1,-1 1-1,1-1 0,0 1 0,0 0 1,-6 7-1,-21 50 616,30-58-561,-1 1 0,1-1 1,0 0-1,0 1 0,0-1 1,0 1-1,1-1 0,0 1 0,-1-1 1,1 1-1,0-1 0,1 1 1,-1-1-1,1 1 0,-1-1 0,1 1 1,2 3-1,-2-6-39,0 0 0,1 0 0,-1 0 0,1 0-1,-1 0 1,1 0 0,-1-1 0,1 1 0,0 0 0,-1-1 0,1 1-1,0-1 1,0 0 0,-1 0 0,1 0 0,0 0 0,0 0-1,2 0 1,35-4 54,-25-1-112,0-1 0,0 0-1,0-1 1,-1 0 0,0-1 0,21-16 0,28-17-774,-62 41 824,0 0-1,1-1 1,-1 1-1,1 0 1,-1-1-1,1 1 0,-1 0 1,1 0-1,-1 0 1,0-1-1,1 1 1,-1 0-1,1 0 0,0 0 1,-1 0-1,1 0 1,-1 0-1,1 0 1,-1 0-1,1 0 0,-1 0 1,1 0-1,-1 0 1,1 1-1,-1-1 1,1 0-1,-1 0 1,1 0-1,-1 1 0,0-1 1,1 0-1,-1 1 1,1-1-1,-1 0 1,0 1-1,1-1 0,-1 0 1,0 1-1,1-1 1,-1 1-1,0-1 1,0 1-1,1-1 0,-1 1 1,0-1-1,0 1 1,1 0-1,3 38 425,0 4 354,-4-42-736,0 0 1,0 1-1,1-1 1,-1 0-1,1 1 1,-1-1-1,1 0 1,-1 0-1,1 0 1,0 1-1,-1-1 1,1 0-1,0 0 1,0 0-1,0 0 1,0 0-1,0 0 1,0 0-1,0-1 1,0 1-1,0 0 0,2 0 1,1 0-10,1-1-1,0 0 1,-1 0 0,1 0 0,0 0-1,-1-1 1,1 0 0,0 0-1,-1 0 1,1 0 0,-1-1 0,0 0-1,0 0 1,1 0 0,-1 0 0,0-1-1,-1 0 1,1 1 0,4-6-1,33-29-1650,-10 2-3745,-22 22 548,-7 1-1372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7.035"/>
    </inkml:context>
    <inkml:brush xml:id="br0">
      <inkml:brushProperty name="width" value="0.025" units="cm"/>
      <inkml:brushProperty name="height" value="0.025" units="cm"/>
    </inkml:brush>
  </inkml:definitions>
  <inkml:trace contextRef="#ctx0" brushRef="#br0">12 0 13453,'0'0'7041,"-1"8"-6165,-6 65 867,4 0 1,6 91 0,-1-137-1496,0 0 0,1 0-1,2 0 1,15 48 0,-20-74-241,0 1 0,1 0 0,-1-1 0,1 1 0,0 0 0,-1-1 1,1 1-1,0-1 0,0 1 0,0-1 0,0 0 0,0 1 0,1-1 1,-1 0-1,0 0 0,1 0 0,-1 0 0,2 1 0,-2-2 5,0 0 0,0 0 0,-1 0 0,1 0 0,0 0 0,0-1 0,-1 1 0,1 0 0,0 0-1,0-1 1,-1 1 0,1-1 0,0 1 0,-1-1 0,1 1 0,-1-1 0,1 1 0,0-1 0,-1 1 0,1-1 0,-1 0 0,0 1 0,1-1 0,-1 0-1,1 1 1,-1-2 0,3-4 35,0-1-1,-1 1 0,1-1 0,-2 0 0,1 1 1,-1-1-1,1-10 0,-1 1 4,-1-3 8,1 0 0,-5-26 0,4 41-57,-1 0 0,0 0 0,1 0 1,-2 0-1,1 0 0,0 0 0,-1 1 1,0-1-1,0 0 0,0 1 0,0 0 0,0-1 1,-1 1-1,1 0 0,-1 0 0,0 0 0,-4-3 1,7 6-5,-1-1 0,1 1 1,0 0-1,-1-1 0,1 1 1,0 0-1,-1-1 1,1 1-1,-1 0 0,1 0 1,0-1-1,-1 1 0,1 0 1,-1 0-1,1 0 0,-1 0 1,1-1-1,-1 1 0,1 0 1,-1 0-1,1 0 0,-1 0 1,1 0-1,-1 0 1,1 0-1,-1 0 0,1 1 1,-1-1-1,1 0 0,-1 0 1,1 0-1,-1 0 0,1 1 1,0-1-1,-1 0 0,1 1 1,-1-1-1,1 0 1,0 0-1,-1 1 0,1-1 1,0 1-1,-1-1 0,1 0 1,0 1-1,-1-1 0,1 1 1,0-1-1,0 1 0,0-1 1,0 1-1,-1-1 1,1 1-1,0-1 0,0 1 1,0-1-1,0 0 0,0 1 1,0 0-1,0 1 9,0 1-1,0-1 1,0 0 0,1 1-1,-1-1 1,0 0 0,1 0-1,0 1 1,-1-1 0,1 0-1,2 4 1,-1-4 3,1 1 1,-1-1-1,0 1 0,1-1 1,0 0-1,-1 0 1,1 0-1,0-1 0,0 1 1,0 0-1,0-1 0,0 0 1,0 0-1,1 0 0,-1 0 1,0-1-1,0 1 1,1-1-1,-1 1 0,1-1 1,-1 0-1,0-1 0,1 1 1,-1-1-1,0 1 1,0-1-1,1 0 0,4-2 1,-3 1 10,0 0 0,0 0 0,0-1 0,-1 1 1,1-1-1,-1 0 0,1-1 0,-1 1 0,0-1 1,0 0-1,0 0 0,-1 0 0,0 0 0,1-1 1,-1 1-1,-1-1 0,3-5 0,-3 6-1,0-1 0,0 0 1,-1 0-1,1 0 0,-1 0 0,0 0 0,-1-1 0,1 1 0,-1 0 0,0 0 1,-1-6-1,0 11-19,1 0 0,0 0 1,-1 0-1,1 0 0,0 0 0,0-1 1,-1 1-1,1 0 0,-1 0 0,1 0 1,0 0-1,-1 0 0,1 0 0,0 0 1,-1 0-1,1 0 0,0 0 0,-1 0 1,1 0-1,0 1 0,-1-1 0,1 0 1,0 0-1,0 0 0,-1 0 0,1 0 1,0 1-1,-1-1 0,1 0 0,0 0 1,0 1-1,-1-1 0,1 0 0,0 0 1,0 1-1,0-1 0,-1 0 0,1 1 1,0-1-1,0 0 0,0 1 0,0-1 1,0 0-1,0 1 0,-1 0 0,-7 15 80,6-9 44,0 0 0,0 1 1,0-1-1,1 1 0,0-1 1,1 1-1,0 0 1,0-1-1,0 1 0,1 0 1,4 14-1,-5-20-80,1 1 1,0-1-1,0 0 0,0 0 0,0 0 1,0 0-1,1 0 0,-1 0 0,0 0 0,1 0 1,0 0-1,-1-1 0,1 1 0,0-1 1,0 1-1,0-1 0,3 2 0,-2-2-15,0 0 0,0-1 0,0 1 0,0-1 0,0 0-1,0 0 1,0 0 0,0 0 0,0 0 0,0 0 0,0-1-1,0 0 1,0 1 0,0-1 0,0 0 0,0-1 0,3-1 0,0 0-11,1-1 0,-1 1 1,0-2-1,0 1 0,-1-1 1,1 0-1,-1 0 1,0 0-1,0-1 0,7-10 1,1-7-45,19-40 1,-7 12-175,-32 97-93,4-34 374,0 0 0,1 1-1,0-1 1,1 1 0,1-1 0,1 18 0,-1-27-116,0 0 1,1 0-1,-1 0 0,1 0 0,0 0 1,0 0-1,0 0 0,0 0 1,1 0-1,-1-1 0,1 1 0,-1-1 1,1 1-1,2 2 0,-2-4-99,0 0-1,-1 0 1,1 0 0,0 0-1,-1-1 1,1 1-1,0 0 1,0-1-1,0 1 1,0-1 0,0 0-1,0 0 1,0 1-1,0-1 1,0-1 0,0 1-1,0 0 1,-1 0-1,1-1 1,0 1-1,0-1 1,0 1 0,0-1-1,2-1 1,11-10-4164,-1-7-2300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7.754"/>
    </inkml:context>
    <inkml:brush xml:id="br0">
      <inkml:brushProperty name="width" value="0.025" units="cm"/>
      <inkml:brushProperty name="height" value="0.025" units="cm"/>
    </inkml:brush>
  </inkml:definitions>
  <inkml:trace contextRef="#ctx0" brushRef="#br0">0 491 13741,'0'0'11942,"10"-3"-11141,11-2-466,-1 0-154,0 0 0,36-16 0,-52 20-160,-1 0-1,0 0 0,1-1 1,-1 0-1,0 0 1,0 0-1,0 0 0,0 0 1,0-1-1,-1 1 0,1-1 1,-1 0-1,0 1 1,1-1-1,-1 0 0,0-1 1,-1 1-1,1 0 0,-1 0 1,1-1-1,-1 1 1,0-1-1,0 1 0,0-5 1,-1 7-3,0 0 1,0 0 0,0 0 0,0 1-1,0-1 1,-1 0 0,1 0 0,0 0-1,0 0 1,-1 1 0,1-1 0,-1 0-1,1 0 1,-1 1 0,1-1 0,-1 0-1,1 1 1,-1-1 0,0 0 0,1 1-1,-1-1 1,0 1 0,1-1 0,-1 1-1,0-1 1,0 1 0,1 0 0,-1-1-1,0 1 1,0 0 0,0 0-1,0 0 1,0-1 0,1 1 0,-1 0-1,0 0 1,0 0 0,0 0 0,0 0-1,0 1 1,1-1 0,-1 0 0,0 0-1,0 1 1,0-1 0,0 0 0,1 1-1,-1-1 1,0 1 0,0-1 0,0 1-1,-4 1-20,0 0 0,0 1-1,1-1 1,-1 1-1,1 0 1,-1 0 0,-4 6-1,1 0 68,2 0 0,-1 0-1,1 1 1,1 0 0,0 1-1,0-1 1,1 1 0,1 0 0,-3 11-1,5-19-48,0-1-1,1 1 0,-1 0 1,1-1-1,0 1 0,-1 0 1,1 0-1,1-1 1,-1 1-1,0 0 0,1 0 1,-1-1-1,1 1 0,0 0 1,0-1-1,0 1 1,0-1-1,1 1 0,-1-1 1,0 0-1,1 0 0,0 1 1,0-1-1,-1 0 0,1 0 1,0-1-1,1 1 1,-1 0-1,0-1 0,0 1 1,1-1-1,-1 0 0,1 1 1,-1-1-1,1 0 1,-1-1-1,1 1 0,0 0 1,0-1-1,-1 0 0,1 1 1,3-1-1,3 0-9,0 0 0,0 0 0,0 0 0,0-1 0,0-1-1,0 1 1,-1-1 0,1-1 0,-1 0 0,1 0 0,-1-1 0,8-4-1,-3 0-53,0 0 0,0-2-1,-1 1 1,-1-1-1,0-1 1,16-19 0,-11 8 3,0 0 0,-2-1 1,0 0-1,-2-1 1,0-1-1,-2 0 1,13-46-1,-21 63 73,0-1 1,0 0-1,-1 0 1,0 0-1,0 0 1,-1 0-1,0 0 1,-2-10-1,1 18-28,1 0-1,0 1 1,0-1-1,0 1 1,-1-1-1,1 1 1,0-1-1,-1 1 1,1-1 0,0 1-1,-1-1 1,1 1-1,-1 0 1,1-1-1,-1 1 1,1-1-1,-1 1 1,1 0-1,-1 0 1,1-1-1,-1 1 1,1 0-1,-1 0 1,1 0 0,-1-1-1,0 1 1,1 0-1,-1 0 1,1 0-1,-1 0 1,0 0-1,1 0 1,-1 0-1,1 0 1,-1 1-1,1-1 1,-1 0 0,0 0-1,1 0 1,-1 1-1,1-1 1,-1 0-1,1 0 1,-1 1-1,0 0 1,-23 16-27,12-3 48,1 0-1,1 0 0,0 1 1,1 0-1,1 0 1,0 1-1,1 0 0,1 1 1,0-1-1,1 1 1,1 1-1,1-1 0,1 0 1,0 1-1,1-1 1,1 19-1,1-33-11,-1 0-1,1 0 1,0 0-1,-1 0 1,1 0-1,1 0 1,-1-1-1,0 1 1,1 0-1,0-1 1,-1 0 0,1 1-1,0-1 1,0 0-1,0 0 1,0 0-1,1 0 1,-1 0-1,1 0 1,-1-1-1,1 1 1,-1-1-1,1 1 1,0-1 0,0 0-1,0 0 1,0-1-1,0 1 1,-1-1-1,1 1 1,0-1-1,4 0 1,1 0 11,0 0 0,-1 0 0,1-1 0,-1 0 0,1 0 1,-1-1-1,0 0 0,0-1 0,1 1 0,-1-1 0,12-7 0,1-6 47,0 0 0,-1-1 0,-1-1 0,-1-1 0,0 0 0,-2-2 0,25-40 0,-16 19 332,-2-1-1,-2-2 1,17-54-1,-34 91-391,0 0 1,-1-1-1,-1 0 0,0 0 0,1-9 0,-2 17-7,0 1 0,0-1 0,0 1 0,0-1 0,0 1 0,0 0 0,0-1 0,0 1 0,-1-1 0,1 1 0,0 0 0,0-1 0,0 1 0,-1-1 0,1 1 0,0 0 0,0-1 0,-1 1 0,1 0 0,0-1 0,0 1 0,-1 0 0,1 0 0,-1-1 0,1 1 0,0 0 0,-1 0 0,1-1 0,0 1 0,-1 0 0,1 0 0,-1 0 0,1 0 0,-1 0 0,1 0 0,0 0 0,-1 0 0,1 0 0,-1 0 0,1 0 0,-1 0 0,1 0 0,0 0 0,-1 0 0,1 0 0,-1 0 0,1 0 0,0 1 0,-1-1 0,1 0 0,-1 0 0,1 1 0,0-1 0,-1 0 0,1 0 0,0 1 0,-1-1 0,1 0 0,0 1 0,0-1 0,-1 1 0,-23 20 0,8-2 0,1 0 0,0 2 0,2-1 0,1 2 0,-15 32 0,22-41 0,0-1 0,1 1 0,0 0 0,1 0 0,0 1 0,1-1 0,1 1 0,0-1 0,0 1 0,2-1 0,2 23 0,-1-31-58,0 0 1,0-1-1,0 1 1,0-1-1,1 1 1,-1-1-1,1 0 1,0 0-1,0 0 0,1-1 1,-1 1-1,1-1 1,0 0-1,0 0 1,0 0-1,0 0 1,1-1-1,-1 1 0,1-1 1,-1 0-1,1-1 1,0 1-1,4 0 1,9 2-549,-1 0 1,1-1 0,0-1 0,0-1 0,19-1-1,5-5-6718,-4-12-7373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9.064"/>
    </inkml:context>
    <inkml:brush xml:id="br0">
      <inkml:brushProperty name="width" value="0.025" units="cm"/>
      <inkml:brushProperty name="height" value="0.025" units="cm"/>
    </inkml:brush>
  </inkml:definitions>
  <inkml:trace contextRef="#ctx0" brushRef="#br0">180 62 12748,'0'-7'3176,"0"4"-2945,0 1-1,0 0 0,0-1 0,0 1 1,-1-1-1,1 1 0,-1 0 0,0-1 1,1 1-1,-1 0 0,0 0 0,0-1 0,0 1 1,-1 0-1,1 0 0,-2-2 0,1 2-52,-1 1-1,1-1 0,0 1 1,-1 0-1,1-1 0,-1 1 1,0 0-1,1 1 0,-1-1 0,0 0 1,1 1-1,-1-1 0,0 1 1,0 0-1,0 0 0,1 0 0,-6 1 1,3 0-137,0 0 1,0 0 0,0 0 0,1 1-1,-1 0 1,0 0 0,1 0-1,-1 1 1,1-1 0,0 1-1,0 0 1,0 0 0,0 1-1,0-1 1,1 1 0,-1 0-1,1 0 1,0 0 0,0 0 0,1 0-1,-1 1 1,1-1 0,-3 10-1,1-5 44,0 1 0,1 1-1,1-1 1,-1 0 0,2 1 0,-1-1-1,2 1 1,-1-1 0,1 1 0,3 17-1,-3-27-78,0 1 0,1-1 0,-1 1 0,1-1 0,0 1-1,-1-1 1,1 1 0,0-1 0,0 0 0,-1 0 0,1 1 0,0-1-1,1 0 1,-1 0 0,0 0 0,0 0 0,0 0 0,0 0 0,1 0 0,-1 0-1,1-1 1,-1 1 0,0-1 0,1 1 0,-1-1 0,1 1 0,-1-1-1,1 0 1,-1 1 0,1-1 0,0 0 0,-1 0 0,1 0 0,-1 0-1,1-1 1,-1 1 0,1 0 0,-1-1 0,1 1 0,-1-1 0,1 1-1,-1-1 1,3-1 0,4-2 45,1 0 0,-1 0 0,0 0 0,0-1-1,0 0 1,6-7 0,1 0 46,-1-1 1,0-1-1,-1 0 0,-1-1 0,-1 0 0,0-1 0,0-1 0,-2 1 1,14-33-1,-25 58 68,1 0 1,0 0-1,1 1 1,0-1 0,2 11-1,0 9 80,-2-25-233,0 5 65,0-1 1,0 1-1,1 0 0,0-1 1,3 11-1,-3-18-55,-1 0 1,0 0-1,1 0 1,-1 0-1,1 1 1,-1-1-1,1 0 1,0 0-1,-1 0 1,1 0-1,0 0 0,0-1 1,0 1-1,-1 0 1,1 0-1,0 0 1,0-1-1,0 1 1,1 0-1,-1-1 1,0 1-1,0-1 0,0 1 1,0-1-1,0 0 1,1 0-1,-1 1 1,0-1-1,0 0 1,0 0-1,1 0 1,-1 0-1,0 0 0,0 0 1,0-1-1,1 1 1,-1 0-1,0-1 1,0 1-1,0-1 1,0 1-1,0-1 0,0 1 1,1-1-1,-1 0 1,-1 1-1,3-3 1,9-6 67,0-2 0,-1 0 0,0 0 0,-1-1 0,0 0 0,-1-1 0,11-19 0,-7 12-47,-12 19-50,-1 1 0,0-1 0,0 1 1,0 0-1,1-1 0,-1 1 0,0-1 0,0 1 0,1 0 0,-1-1 0,0 1 0,1 0 0,-1 0 1,0-1-1,1 1 0,-1 0 0,1 0 0,-1-1 0,0 1 0,1 0 0,-1 0 0,1 0 0,-1 0 1,0 0-1,1 0 0,-1 0 0,1 0 0,-1 0 0,1 0 0,-1 0 0,1 0 0,-1 0 0,0 0 1,1 0-1,-1 0 0,1 0 0,-1 0 0,1 1 0,-1-1 0,0 0 0,1 0 0,-1 0 0,0 1 1,1-1-1,-1 0 0,0 1 0,1-1 0,-1 0 0,0 1 0,1-1 0,-1 0 0,0 1 0,0-1 1,0 1-1,1-1 0,-1 0 0,0 1 0,0-1 0,0 1 0,0-1 0,0 1 0,0-1 0,0 0 1,0 1-1,0-1 0,0 1 0,0 0 0,10 45-24,-7-29 51,-3-15-13,0-1 0,1 1 1,-1 0-1,1 0 0,-1 0 1,1-1-1,-1 1 0,1 0 1,0-1-1,0 1 1,0-1-1,0 1 0,0-1 1,0 1-1,0-1 0,0 1 1,1-1-1,-1 0 0,0 0 1,1 0-1,-1 0 0,1 0 1,-1 0-1,1 0 0,0 0 1,-1-1-1,1 1 0,0 0 1,0-1-1,0 0 1,-1 1-1,5-1 0,-2-1 35,1 0 0,-1-1-1,1 1 1,-1-1 0,0 0-1,1 0 1,-1-1 0,0 1 0,-1-1-1,1 0 1,0 0 0,3-4-1,8-7-68,34-30 249,-45 41-320,-1 1-1,0 0 1,0 0 0,1 0 0,-1 0 0,1 1 0,0-1 0,-1 1-1,1 0 1,0 0 0,0 0 0,0 0 0,5 1 0,-7 1 55,-1 0 0,1 0 1,-1 0-1,0 0 0,1 0 1,-1 1-1,0-1 0,0 1 0,0-1 1,0 1-1,0-1 0,0 1 1,-1-1-1,1 1 0,0 0 1,-1-1-1,1 1 0,-1 0 1,0-1-1,0 1 0,1 0 1,-1 0-1,0 0 0,-1 2 0,1-1-657,1 0-1,-1 0 1,1 1-1,-1-1 1,1 0-1,0 0 0,0-1 1,3 7-1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4:59.842"/>
    </inkml:context>
    <inkml:brush xml:id="br0">
      <inkml:brushProperty name="width" value="0.025" units="cm"/>
      <inkml:brushProperty name="height" value="0.025" units="cm"/>
    </inkml:brush>
  </inkml:definitions>
  <inkml:trace contextRef="#ctx0" brushRef="#br0">64 288 10025,'0'0'2616,"0"-9"416,-2-30-240,2 38-2632,-1-1 0,1 1 0,0 0-1,0 0 1,0-1 0,-1 1-1,1 0 1,-1 0 0,1-1-1,-1 1 1,1 0 0,-1 0 0,0 0-1,1 0 1,-1 0 0,0 0-1,0 0 1,-1-1 0,2 2-86,-1 0 1,0 0-1,1 0 1,-1 0 0,1-1-1,-1 1 1,0 0-1,1 0 1,-1 0 0,0 0-1,1 1 1,-1-1-1,1 0 1,-1 0-1,0 0 1,1 0 0,-1 1-1,1-1 1,-1 0-1,1 1 1,-1-1 0,1 0-1,-1 1 1,0 0-1,-2 1 30,1 0-1,-1 1 0,1-1 0,0 1 0,0 0 1,0 0-1,0 0 0,1 0 0,-3 5 0,1 1-19,0 1 0,1 0 0,1 0 0,-1-1-1,1 1 1,1 0 0,0 0 0,0 0 0,3 11 0,-3-19-66,0-1 0,0 0 0,1 0 0,-1 0 0,1 0 1,-1 0-1,0 0 0,1 0 0,0 0 0,-1 0 1,1 0-1,0-1 0,-1 1 0,1 0 0,0 0 1,0 0-1,-1-1 0,1 1 0,0-1 0,0 1 0,0 0 1,0-1-1,0 0 0,0 1 0,0-1 0,2 1 1,-1-1 27,1 0 0,-1 0 1,0 0-1,0-1 0,1 1 1,-1-1-1,0 1 1,0-1-1,0 0 0,0 0 1,1 0-1,1-1 0,3-3 89,-1 1 1,1-1-1,-1 0 0,0 0 0,0-1 0,7-9 0,-1-4-3,0-1 1,-2 0 0,0-1-1,-1 0 1,-1 0 0,-1-1-1,-1 0 1,-1-1 0,-1 1-1,-1-1 1,-1 0-1,0-29 1,-5 34 7,-4 15 19,6 4-149,0 0 0,0 0 0,0 0 0,0 0 0,0 0 0,0 0 0,0 1 0,0-1 1,1 0-1,-1 0 0,1 1 0,-1-1 0,1 0 0,-1 1 0,1-1 0,0 1 0,-1 2 1,-5 52 136,2 0 1,5 76 0,-1-125-119,1 0 0,0-1-1,0 1 1,0-1 0,0 1 0,1-1 0,0 0 0,1 1 0,0-1 0,0 0 0,6 9 0,-7-13-67,-1 0 1,1 0-1,0 0 1,0 0-1,1 0 1,-1 0-1,0-1 0,0 1 1,1-1-1,-1 0 1,1 1-1,0-1 1,-1-1-1,1 1 1,0 0-1,-1 0 0,1-1 1,0 0-1,0 1 1,0-1-1,-1 0 1,1 0-1,0-1 1,0 1-1,0-1 0,-1 1 1,1-1-1,0 0 1,4-2-1,-4 1-441,0 1-1,0-1 1,0 0 0,0 0-1,0 0 1,0 0 0,0-1-1,-1 1 1,1-1-1,-1 1 1,0-1 0,0 0-1,0 0 1,2-5-1,9-24-8242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0.773"/>
    </inkml:context>
    <inkml:brush xml:id="br0">
      <inkml:brushProperty name="width" value="0.025" units="cm"/>
      <inkml:brushProperty name="height" value="0.025" units="cm"/>
    </inkml:brush>
  </inkml:definitions>
  <inkml:trace contextRef="#ctx0" brushRef="#br0">1 137 9161,'0'0'10741,"8"7"-9642,26 18-223,-32-24-824,-1-1 0,1 1 0,-1-1 0,1 1 0,-1-1 0,1 0 0,-1 0 0,1 0 0,-1 0 0,0 0 0,1 0 0,-1 0 0,1 0 0,-1-1 0,1 1 0,-1-1 1,1 1-1,-1-1 0,0 1 0,1-1 0,-1 0 0,0 0 0,0 1 0,1-1 0,1-2 0,23-27 992,-23 26-868,28-51 1067,-29 52-1184,-1 0 0,0-1 0,1 1-1,-2-1 1,1 1 0,0-1 0,-1 0-1,1 1 1,-1-1 0,0 1 0,-1-1-1,1 0 1,0 1 0,-3-8-1,3 10-37,-1 0-1,1 0 0,-1 1 0,0-1 1,1 0-1,-1 0 0,0 1 0,0-1 1,1 0-1,-1 1 0,0-1 0,0 1 1,0-1-1,0 1 0,0-1 0,0 1 1,0 0-1,0-1 0,0 1 0,0 0 0,0 0 1,0 0-1,0 0 0,0 0 0,0 0 1,0 0-1,0 0 0,0 0 0,0 0 1,0 0-1,-1 1 0,-1 0-17,1-1 1,-1 1-1,1 0 0,-1 0 0,0 0 1,1 0-1,0 1 0,-1-1 0,1 1 1,-4 3-1,-1 4-10,1 1 1,1 0 0,0 0-1,0 0 1,1 1-1,0-1 1,0 1 0,1 0-1,1 0 1,0 1-1,1-1 1,0 0 0,0 1-1,2 16 1,-1-27 9,0 0 1,0 0 0,0 0-1,0 0 1,1 0 0,-1 0-1,0 0 1,0 0 0,1 0-1,-1 0 1,0 0 0,1 0-1,-1 0 1,1 0-1,0 0 1,-1 0 0,1 0-1,0 0 1,-1 0 0,1-1-1,0 1 1,0 0 0,-1-1-1,1 1 1,0 0 0,0-1-1,0 1 1,0-1 0,0 0-1,0 1 1,1-1 0,1 0 23,0 0 1,0 0-1,0 0 0,0 0 1,0-1-1,-1 1 1,1-1-1,0 0 1,0 0-1,-1 0 1,5-2-1,6-5 77,0 0-1,0 0 0,13-13 0,9-9-35,-20 15-83,1 1-1,27-17 1,-42 30 8,-1 1 1,1-1 0,-1 1 0,1 0 0,0-1 0,-1 1 0,1 0 0,0-1 0,-1 1 0,1 0 0,0 0 0,-1 0 0,1 0 0,0 0-1,0 0 1,-1 0 0,1 0 0,0 0 0,-1 0 0,1 0 0,0 0 0,0 0 0,-1 0 0,1 1 0,0-1 0,-1 0 0,1 0 0,-1 1 0,1-1-1,0 1 1,-1-1 0,1 0 0,-1 1 0,1-1 0,-1 1 0,1-1 0,-1 1 0,1 0 0,-1-1 0,0 1 0,1-1 0,-1 1 0,0 0-1,1-1 1,-1 1 0,0 0 0,0 0 0,0-1 0,0 1 0,1 0 0,4 50 194,-4-25 3,-1-24-165,0-1 0,0 0 0,0 0 0,0 0-1,0 0 1,1 0 0,-1 0 0,0 0 0,0 0 0,1 0 0,-1 0 0,1 0 0,-1 0 0,1-1 0,-1 1 0,1 0-1,-1 0 1,1 0 0,0 0 0,0-1 0,-1 1 0,1 0 0,0-1 0,0 1 0,0 0 0,0-1 0,-1 1-1,1-1 1,0 0 0,0 1 0,0-1 0,0 0 0,0 1 0,0-1 0,0 0 0,0 0 0,0 0 0,1 0-1,-1 0 1,0 0 0,0 0 0,0 0 0,0-1 0,0 1 0,0 0 0,0-1 0,0 1 0,0 0 0,-1-1-1,1 1 1,0-1 0,0 0 0,0 1 0,0-1 0,0 0 0,1-1 0,7-6 139,1-1 0,-1-1 1,14-17-1,-13 14-226,-3 4 106,-1 2-130,0 0 0,0 0 1,1 1-1,10-9 0,-16 14 74,0 0 1,0 1-1,-1-1 0,1 1 0,0-1 0,0 1 1,0 0-1,0-1 0,-1 1 0,1 0 0,0 0 1,0-1-1,0 1 0,0 0 0,0 0 0,0 0 1,0 0-1,0 0 0,0 0 0,0 0 1,0 1-1,0-1 0,0 0 0,-1 0 0,1 1 1,0-1-1,0 1 0,0-1 0,0 1 0,-1-1 1,1 1-1,0-1 0,0 1 0,-1 0 1,1-1-1,0 1 0,-1 0 0,1-1 0,-1 1 1,1 0-1,-1 0 0,1 0 0,-1 0 0,0-1 1,1 1-1,-1 0 0,0 0 0,0 0 0,0 0 1,1 0-1,-1 0 0,0 1 0,1 5 41,2 0 0,-1 0-1,1 0 1,0-1-1,0 1 1,8 11 0,-10-17-15,0 0 0,-1 0 1,1-1-1,0 1 0,0 0 1,0 0-1,0 0 0,0-1 1,0 1-1,1-1 0,-1 1 1,0-1-1,0 1 0,0-1 1,0 1-1,1-1 0,-1 0 1,3 0-1,-2 0 15,0 0 1,0-1-1,0 1 0,0-1 0,-1 0 0,1 0 1,0 0-1,0 0 0,0 0 0,-1 0 1,1 0-1,0 0 0,-1-1 0,1 1 0,1-3 1,11-15 138,-13 16-238,1 1 0,-1-1-1,1 0 1,0 1 0,0 0-1,0-1 1,0 1 0,0 0-1,0 0 1,1 0 0,-1 0-1,0 1 1,1-1 0,3-1-1,-3 15-6782,-3-10 5643,0 7-4930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1.704"/>
    </inkml:context>
    <inkml:brush xml:id="br0">
      <inkml:brushProperty name="width" value="0.025" units="cm"/>
      <inkml:brushProperty name="height" value="0.025" units="cm"/>
    </inkml:brush>
  </inkml:definitions>
  <inkml:trace contextRef="#ctx0" brushRef="#br0">2 76 13389,'0'0'4692,"0"8"-2904,-1-6-1727,1 1-1,0-1 1,-1 0-1,1 1 1,0-1-1,0 0 1,1 0-1,-1 1 1,0-1-1,1 0 1,0 0-1,-1 1 1,1-1-1,0 0 1,0 0-1,0 0 1,0 0 0,1 0-1,-1 0 1,0-1-1,1 1 1,-1 0-1,1-1 1,0 1-1,-1-1 1,1 1-1,0-1 1,0 0-1,0 0 1,0 0-1,0 0 1,0 0-1,1 0 1,-1-1-1,0 1 1,0-1-1,0 1 1,1-1-1,-1 0 1,0 0-1,1 0 1,-1 0-1,0 0 1,0 0-1,1-1 1,-1 1-1,0-1 1,0 0-1,0 1 1,4-3-1,2-1-22,0 0 0,0 0 0,-1-1-1,0 1 1,0-2 0,0 1 0,0-1 0,-1 0 0,7-8 0,46-65 90,-59 79-147,0 0-1,0-1 0,0 1 1,0 0-1,1 0 0,-1 0 1,0-1-1,0 1 1,0 0-1,0 0 0,0 0 1,0 0-1,0-1 0,1 1 1,-1 0-1,0 0 0,0 0 1,0 0-1,0 0 1,1-1-1,-1 1 0,0 0 1,0 0-1,0 0 0,0 0 1,1 0-1,-1 0 1,0 0-1,0 0 0,1 0 1,-1 0-1,0 0 0,0 0 1,0 0-1,1 0 1,-1 0-1,0 0 0,0 0 1,0 0-1,1 0 0,-1 0 1,0 0-1,0 0 0,0 0 1,1 0-1,-1 0 1,0 1-1,0-1 0,0 0 1,0 0-1,1 0 0,-1 0 1,0 0-1,0 1 1,0-1-1,0 0 0,0 0 1,1 1-1,5 17-1176,-5-15 574,-1-1 1,1 0-1,-1 1 0,1-1 1,0 0-1,0 0 0,0 0 1,0 0-1,1 0 0,2 4 0,7-3-7625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2.800"/>
    </inkml:context>
    <inkml:brush xml:id="br0">
      <inkml:brushProperty name="width" value="0.025" units="cm"/>
      <inkml:brushProperty name="height" value="0.025" units="cm"/>
    </inkml:brush>
  </inkml:definitions>
  <inkml:trace contextRef="#ctx0" brushRef="#br0">36 35 12300,'0'0'3523,"-5"7"-1019,1-1-2224,0 0 1,1 0 0,0 1 0,0 0-1,0-1 1,0 1 0,1 0 0,0 0-1,1 0 1,0 1 0,0-1 0,0 0-1,1 0 1,0 1 0,1-1-1,0 7 1,0-13-287,-1 1 1,0-1-1,1 0 0,-1 0 1,1 0-1,0 0 0,-1-1 1,1 1-1,0 0 0,0 0 0,-1 0 1,1 0-1,0-1 0,0 1 1,0 0-1,0-1 0,0 1 0,0-1 1,0 1-1,0-1 0,0 1 1,0-1-1,0 0 0,0 0 0,0 1 1,0-1-1,1 0 0,-1 0 1,0 0-1,0 0 0,0 0 0,0 0 1,0-1-1,0 1 0,1 0 1,-1 0-1,0-1 0,0 1 0,0-1 1,0 1-1,0-1 0,0 0 1,0 1-1,0-1 0,0 0 0,5-3-25,0 0-1,0 0 0,0-1 0,-1 0 0,9-9 0,-1-5-83,0 0 0,-1-1-1,-1-1 1,16-42 0,-28 70 105,1 1-1,-1-1 1,2 0 0,-1 1-1,3 12 1,0 0 8,-3-9-271,7 49 574,6-38-2233,-12-21 1707,-1-1 0,1 1 1,0-1-1,0 1 0,-1-1 0,1 1 1,0-1-1,0 0 0,0 0 0,0 1 1,0-1-1,0 0 0,-1 0 1,1 0-1,0 0 0,0 0 0,0 0 1,0 0-1,0 0 0,0 0 0,0 0 1,0-1-1,1 0 0,13-7-4200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3.176"/>
    </inkml:context>
    <inkml:brush xml:id="br0">
      <inkml:brushProperty name="width" value="0.025" units="cm"/>
      <inkml:brushProperty name="height" value="0.025" units="cm"/>
    </inkml:brush>
  </inkml:definitions>
  <inkml:trace contextRef="#ctx0" brushRef="#br0">3 1 16528,'0'0'3555,"-3"60"-2498,3-24-416,8 4-481,3 0-96,-1 0-224,-2-4-481,-3-7-1089,0-2-1729,-5-7-1217,0-7-257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3.505"/>
    </inkml:context>
    <inkml:brush xml:id="br0">
      <inkml:brushProperty name="width" value="0.025" units="cm"/>
      <inkml:brushProperty name="height" value="0.025" units="cm"/>
    </inkml:brush>
  </inkml:definitions>
  <inkml:trace contextRef="#ctx0" brushRef="#br0">37 138 6822,'-6'-10'2712,"4"6"-2705,-23-40 3156,25 43-2994,-1-1-1,1 1 1,-1-1 0,1 1 0,-1 0 0,1-1 0,0 1 0,0-1 0,0 1 0,-1-1-1,2 0 1,-1 1 0,0-1 0,0 1 0,0-1 0,1 1 0,-1 0 0,1-1 0,-1 1 0,1-1-1,-1 1 1,1 0 0,0-1 0,0 1 0,0 0 0,0 0 0,0-1 0,0 1 0,0 0-1,0 0 1,0 0 0,0 0 0,1 1 0,1-2 0,15-5-50,0 1 0,1 1 0,-1 0 0,1 2 1,0 0-1,0 1 0,0 1 0,0 1 0,1 0 0,-1 2 0,0 0 0,0 1 0,-1 1 1,1 1-1,19 7 0,-31-9-131,0 1 0,-1 0 1,1 0-1,-1 0 0,1 1 1,-1 0-1,-1 0 0,1 1 0,-1-1 1,0 1-1,0 0 0,0 1 1,-1-1-1,0 1 0,0 0 1,-1 0-1,0 0 0,0 0 0,2 10 1,-4-10 231,0 0 0,0-1 0,-1 1 1,0 0-1,0 0 0,-1 0 0,0-1 1,0 1-1,0 0 0,-1-1 0,0 1 1,0-1-1,-1 1 0,-4 8 0,-1-2 339,0 0 0,0 0-1,-2-1 1,1 0-1,-2-1 1,1 0 0,-18 13-1,22-18-535,-1-1-1,0-1 0,0 1 1,-1-1-1,1 0 1,-1-1-1,0 0 0,0 0 1,0-1-1,-1 0 0,1 0 1,0-1-1,-1 0 0,-13 0 1,21-2-179,-1 1 1,1 0-1,0 0 0,0 0 1,-1-1-1,1 1 0,0-1 1,0 1-1,0-1 1,0 1-1,-1-1 0,1 0 1,0 0-1,0 1 0,0-1 1,0 0-1,1 0 1,-1 0-1,0 0 0,0 0 1,1 0-1,-1 0 0,0 0 1,1 0-1,-1-1 1,1 1-1,-1 0 0,1 0 1,0-1-1,-1 1 0,1-2 1,0 0-662,0 0 1,-1 0-1,2 0 1,-1 1 0,0-1-1,0 0 1,1 0-1,0 0 1,-1 1-1,1-1 1,0 0 0,0 1-1,3-5 1,12-11-10560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8.636"/>
    </inkml:context>
    <inkml:brush xml:id="br0">
      <inkml:brushProperty name="width" value="0.05" units="cm"/>
      <inkml:brushProperty name="height" value="0.05" units="cm"/>
    </inkml:brush>
  </inkml:definitions>
  <inkml:trace contextRef="#ctx0" brushRef="#br0">15 85 16740,'0'0'91,"0"-1"1,0 0-1,0 0 1,0 1-1,0-1 1,0 0-1,0 0 1,0 0-1,0 1 1,0-1-1,0 0 1,0 0-1,0 1 1,1-1-1,-1 0 1,0 1-1,1-1 1,-1 0-1,0 0 1,1 1-1,-1-1 1,1 1-1,-1-1 1,1 0-1,0 1 1,-1-1-1,1 1 1,1-1-1,21-13 306,-20 13-196,18-8 265,0 0-1,1 2 1,0 0-1,0 2 1,0 0-1,1 2 1,-1 0-1,1 2 1,39 2 0,-58-1-429,0 0 1,0 1-1,1 0 1,-1 0-1,0 0 1,0 0-1,0 1 1,0-1-1,0 1 1,0 0-1,0 0 1,-1 1-1,1-1 1,-1 1-1,6 5 1,-8-6-37,1 1 0,-1-1-1,1 1 1,-1 0 0,0-1 0,0 1 0,0 0-1,0 0 1,-1 0 0,1 0 0,-1 0 0,1 0 0,-1 0-1,0 0 1,0 0 0,-1-1 0,1 1 0,-1 0 0,1 0-1,-1 0 1,0 0 0,0 0 0,-3 4 0,-2 8-38,-1-2 0,-1 1 0,-1-1 0,-15 20 0,-48 47-113,28-34 82,39-40 63,-78 91-24,69-79 39,1 0 1,1 1-1,-15 32 0,25-48-8,1 1 1,-1 0-1,1 0 1,0 0-1,0 0 1,0 0-1,0 0 1,1 0-1,-1 1 1,1-1-1,0 0 1,1 0 0,-1 0-1,2 4 1,-2-5-3,1-1 0,1 0 1,-1 1-1,0-1 0,1 0 1,-1 0-1,1 0 1,-1 0-1,1 0 0,0 0 1,0-1-1,0 1 0,0-1 1,0 1-1,0-1 0,0 0 1,1 0-1,-1 0 1,0 0-1,1 0 0,-1 0 1,1-1-1,4 2 0,13 1-24,1-1 0,-1-1 0,1 0 0,22-3 0,84-14-755,-72 7-264,70-21-1,-123 30 1051,31-13 365,-33 13-381,1 0 0,0-1-1,-1 1 1,1 0-1,-1 0 1,1-1 0,-1 1-1,1 0 1,-1 0-1,1-1 1,-1 1 0,1-1-1,-1 1 1,0 0-1,1-1 1,-1 1 0,1-1-1,-1 1 1,0-1-1,0 1 1,1-1 0,-1 1-1,0-1 1,0 0 0,0 1-1,1-1 1,-1 1-1,0-1 1,0 0 0,0 1-1,0-1 1,0 1-1,0-1 1,0 1 0,0-1-1,-1 0 1,1 1-1,0-1 1,0 1 0,0-1-1,-1 1 1,1-1 0,0 1-1,0-1 1,-1 1-1,1-1 1,-1 1 0,1-1-1,0 1 1,-1-1-1,1 1 1,-2-1 0,-25-14-159</inkml:trace>
  <inkml:trace contextRef="#ctx0" brushRef="#br0" timeOffset="1">5 306 17300,'-4'6'1512,"10"-2"-912,4 2-184,17 0 720,7-2-175,16 2-313,12-2-112,10-3-272,2-1-320,2-4-752,0-3-208,-8-6 792,-8-1-281,-14-3-151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3.896"/>
    </inkml:context>
    <inkml:brush xml:id="br0">
      <inkml:brushProperty name="width" value="0.025" units="cm"/>
      <inkml:brushProperty name="height" value="0.025" units="cm"/>
    </inkml:brush>
  </inkml:definitions>
  <inkml:trace contextRef="#ctx0" brushRef="#br0">0 177 4740,'0'0'10619,"8"-1"-7182,10 0-2674,-1-1-1,0-1 0,0 0 1,0-1-1,0-1 0,23-11 0,-31 13-734,-1-1 0,1 0 0,-1-1 0,0 0 0,-1-1 0,1 1 0,-1-1 0,0 0 0,0-1 0,-1 0 0,0 0-1,0-1 1,-1 1 0,8-15 0,-13 21 2,1 0 0,0 0 0,-1 0 0,1 0 0,-1 0 0,0 0-1,1 0 1,-1 0 0,0 0 0,1 0 0,-1-1 0,0 1 0,0 0 0,0 0 0,0 0-1,0 0 1,0 0 0,-1-1 0,1 1 0,0 0 0,-1 0 0,1 0 0,0 0 0,-1 0-1,1 0 1,-1 0 0,0 0 0,0-1 0,-1 1 9,0 0-1,1 0 1,-1 0 0,0 0 0,0 1-1,0-1 1,0 1 0,1-1 0,-1 1-1,0 0 1,0 0 0,0 0-1,0 0 1,-4 0 0,-4 2 19,0-1-1,0 1 1,1 1 0,-1 0-1,-15 7 1,12-3 11,0 0 1,1 2 0,0-1-1,0 2 1,1-1-1,-15 18 1,20-21 9,0 1 1,1 0 0,1 0-1,-1 0 1,1 0-1,0 1 1,1 0 0,0 0-1,0 0 1,0 0-1,1 0 1,-1 15-1,2-21-74,1 0 0,0 0 0,0 0 0,0 0 0,1 0 0,-1 0 0,0 0 0,1 0 0,-1 0 0,1 0 0,0-1 1,-1 1-1,1 0 0,0 0 0,0 0 0,0-1 0,1 1 0,-1-1 0,0 1 0,3 2 0,-1-2-24,1 0 0,-1 0 0,0 0 1,1 0-1,-1-1 0,1 1 0,0-1 1,-1 0-1,1 0 0,5 0 0,5 1-436,0-1-1,0-1 1,1-1-1,-1 0 0,15-3 1,30-16-4307,-2-11-4746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4.901"/>
    </inkml:context>
    <inkml:brush xml:id="br0">
      <inkml:brushProperty name="width" value="0.025" units="cm"/>
      <inkml:brushProperty name="height" value="0.025" units="cm"/>
    </inkml:brush>
  </inkml:definitions>
  <inkml:trace contextRef="#ctx0" brushRef="#br0">193 17 11371,'0'-1'238,"-1"0"-1,1 0 1,-1 0 0,0 0 0,0 0-1,1 0 1,-1 0 0,0 0 0,0 0-1,0 1 1,0-1 0,0 0 0,0 0-1,0 1 1,0-1 0,0 1 0,0-1 0,0 1-1,0-1 1,-1 1 0,1 0 0,0 0-1,0-1 1,0 1 0,-1 0 0,1 0-1,0 0 1,0 0 0,-1 1 0,1-1-1,0 0 1,-1 1 0,-4-1 35,1 1 0,0 0 1,0 0-1,0 1 0,0 0 0,-8 3 0,4 2-184,0-1 1,1 1-1,0 1 0,0 0 0,0 0 0,1 0 0,1 1 1,-1 0-1,-9 18 0,12-19 55,0 0 1,0 1-1,1-1 1,0 1 0,0 0-1,1-1 1,0 1-1,0 0 1,1 0-1,0 0 1,1 1-1,1 12 1,0-21-157,-1 1 0,1 0 0,0-1 0,0 1 0,0-1 0,0 1 0,0-1 0,0 0 0,0 1 0,1-1 0,-1 0 0,1 0 0,-1 0 0,0 0 0,1 0 0,0 0 0,-1 0 0,1 0 0,0-1 0,-1 1 0,1-1 0,0 1 0,-1-1 0,1 0 0,0 1 0,0-1 0,0 0 0,2 0 0,6 0-441,-1 0 1,1 0-1,0-1 1,11-2-1,22-12-2675,-2-7-2509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5.510"/>
    </inkml:context>
    <inkml:brush xml:id="br0">
      <inkml:brushProperty name="width" value="0.025" units="cm"/>
      <inkml:brushProperty name="height" value="0.025" units="cm"/>
    </inkml:brush>
  </inkml:definitions>
  <inkml:trace contextRef="#ctx0" brushRef="#br0">97 124 14414,'0'0'1542,"-11"5"279,6-4-1717,0 1 0,1 0 1,-1 1-1,0-1 0,1 1 1,-1 0-1,1 0 0,0 0 1,0 1-1,0 0 0,0-1 1,0 1-1,1 1 0,0-1 1,0 0-1,0 1 0,1 0 1,-1-1-1,1 1 0,0 0 1,0 0-1,1 0 0,-2 6 1,2-5-110,1 0 0,-1 0 0,1 0 0,0-1 1,1 1-1,-1 0 0,1 0 0,0 0 0,2 6 0,-2-10 53,0-1 0,0 1 0,0-1-1,0 1 1,0-1 0,0 1 0,0-1-1,0 0 1,0 1 0,1-1 0,-1 0-1,0 0 1,1 0 0,-1 0 0,1 0-1,-1-1 1,1 1 0,0 0 0,-1-1-1,1 1 1,0-1 0,-1 1 0,1-1-1,0 0 1,0 0 0,-1 0 0,1 0-1,0 0 1,0 0 0,-1 0 0,1-1-1,0 1 1,-1 0 0,1-1 0,2-1-1,2 0 61,-1-1-1,1 0 0,-1 0 0,0-1 0,0 1 1,0-1-1,-1 0 0,0-1 0,1 1 0,-1-1 1,-1 1-1,1-1 0,-1 0 0,1-1 0,2-6 1,0 0-46,0 0 1,-1 0 0,0-1 0,-1 0 0,5-26 0,-11 2 1094,-8 27-263,9 10-874,0 0 0,-1 0 0,1 0 0,0 0 0,0 1 0,0-1 1,0 0-1,0 1 0,0-1 0,0 1 0,0-1 0,0 1 0,0-1 1,0 1-1,0 0 0,1 0 0,-2 1 0,0 0-7,-1 0 0,1 0 0,1 0 0,-1 0 1,0 0-1,1 1 0,-1-1 0,1 1 0,0-1 0,-1 1 0,1 0 0,1-1 0,-1 1 1,0 0-1,1 0 0,-1 0 0,1-1 0,0 1 0,0 0 0,0 0 0,0 0 0,0 0 0,1 0 1,1 4-1,-2-5-9,1 0 1,0 0 0,0 0-1,1 0 1,-1 0-1,0 0 1,1-1 0,-1 1-1,1 0 1,-1-1 0,1 1-1,0-1 1,0 0 0,-1 1-1,1-1 1,0 0-1,0 0 1,0 0 0,1 0-1,-1-1 1,0 1 0,0-1-1,0 1 1,0-1-1,1 0 1,-1 0 0,0 1-1,0-2 1,1 1 0,-1 0-1,0 0 1,3-1-1,2-1 24,-1-1-1,0 1 1,0-1-1,0 0 0,0 0 1,0 0-1,-1-1 0,1 0 1,-1 0-1,0-1 1,4-4-1,-1 1-158,-1 0-1,0-1 1,0 0 0,-1 0 0,10-18-1,-15 26-199,-1 34-597,-1-20 947,1-3 79,0 0-1,0 0 0,1 1 0,2 14 0,-3-24-65,1 0-1,-1 0 1,0 0-1,1 0 0,-1 0 1,1 0-1,-1 0 1,1 0-1,-1 0 0,1 0 1,0 0-1,-1 0 0,1 0 1,0-1-1,0 1 1,0 0-1,0 0 0,-1-1 1,1 1-1,2 0 1,-2-1 21,1 0 0,-1 0 1,1 0-1,-1 0 0,0 0 0,1 0 1,-1 0-1,1-1 0,-1 1 1,1-1-1,-1 1 0,1-1 1,-1 1-1,0-1 0,1 0 1,-1 0-1,0 0 0,0 1 1,2-3-1,9-9 11,-1 0 0,0-1 0,-1 0 0,0 0 0,-1-1 0,-1-1 0,0 1 0,-1-1 0,8-25 0,5-4-886,-25 85 230,0-20 384,1 0 0,1 1-1,0 39 1,8-45-4348,12-14-4474,-2-6-3163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5.978"/>
    </inkml:context>
    <inkml:brush xml:id="br0">
      <inkml:brushProperty name="width" value="0.025" units="cm"/>
      <inkml:brushProperty name="height" value="0.025" units="cm"/>
    </inkml:brush>
  </inkml:definitions>
  <inkml:trace contextRef="#ctx0" brushRef="#br0">22 82 10378,'0'0'2904,"-2"9"187,-4 15-1763,1 0 0,1 1 0,-1 44 1,8 90-947,0-50 713,-4-10 968,0-73-5,1-71-728,8-212-739,-4 216-1112,1 0 1,3 0-1,1 1 0,18-48 0,-25 82 456,0 0-1,1 1 0,0-1 1,1 1-1,-1 0 1,1 0-1,0 0 0,0 1 1,1-1-1,9-7 1,-13 11 53,1 0-1,-1 0 1,1 0 0,0 0 0,-1 1-1,1-1 1,0 0 0,-1 1 0,1-1 0,0 1-1,0 0 1,0-1 0,-1 1 0,1 0-1,0 0 1,0 0 0,0 0 0,-1 1 0,1-1-1,0 0 1,0 1 0,0-1 0,-1 1-1,1 0 1,0-1 0,-1 1 0,1 0 0,-1 0-1,1 0 1,-1 0 0,1 1 0,-1-1-1,0 0 1,1 0 0,-1 1 0,0-1 0,0 1-1,0-1 1,0 1 0,1 3 0,1 0 16,-1-1 1,0 1-1,0 1 0,-1-1 1,1 0-1,-1 0 1,0 1-1,0-1 1,-1 0-1,0 1 1,0-1-1,0 0 1,0 1-1,-1-1 0,0 0 1,0 1-1,-1-1 1,1 0-1,-1 0 1,0 0-1,0 0 1,-1 0-1,-4 7 1,-1-1 261,0 1 1,0-2 0,-1 1 0,0-1 0,-1 0 0,-1-1 0,1 0 0,-13 8 0,21-16-263,0 1 0,0-1 1,0 0-1,0 0 0,0 0 1,-1 0-1,1 0 0,0 0 1,0-1-1,-5 1 0,6-1-95,1 0 0,-1 0 0,1 0 0,-1-1 0,0 1 0,1 0 0,-1 0 0,1-1 0,-1 1 0,1-1 0,-1 1 0,1 0 0,-1-1 0,1 1 0,0-1 0,-1 1 0,1-1 0,-1 1 0,1-1 0,0 1 0,0-1 0,-1 0 0,1 1 0,0-1 0,0 1 0,0-1 0,-1 0 0,1 1 0,0-1 0,0 1 0,0-1 0,0 0 0,0 1 0,0-1 0,0 0 0,1 1 0,-1-1 0,0 0 0,11-45-9460,1 16 2019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6.540"/>
    </inkml:context>
    <inkml:brush xml:id="br0">
      <inkml:brushProperty name="width" value="0.025" units="cm"/>
      <inkml:brushProperty name="height" value="0.025" units="cm"/>
    </inkml:brush>
  </inkml:definitions>
  <inkml:trace contextRef="#ctx0" brushRef="#br0">55 1 13901,'0'0'5968,"-4"10"-4233,-9 34-649,2 0 0,2 1 0,2 1 0,-3 88 0,10-132-1076,0 0 1,0-1 0,0 1 0,0 0 0,0-1 0,0 1 0,1 0 0,-1-1 0,1 1 0,-1 0 0,1-1 0,0 1 0,-1-1-1,1 1 1,2 2 0,-3-4-28,1 1-1,0-1 0,-1 0 0,1 1 1,0-1-1,-1 1 0,1-1 0,0 0 1,0 0-1,-1 1 0,1-1 0,0 0 1,0 0-1,0 0 0,-1 0 0,1 0 1,0 0-1,0 0 0,-1 0 0,1 0 1,0 0-1,0-1 0,1 1 0,1-1-193,0-1 0,-1 1-1,1-1 1,0 0-1,0 0 1,-1 0 0,1 0-1,-1 0 1,0 0 0,1-1-1,-1 1 1,0-1-1,-1 0 1,3-3 0,8-21-1902,-1 1 0,7-29 0,-11 30 1480,-16 75 6346,7-29-4459,1-1 0,1 33 0,0-52-1241,1 0 0,-1 0-1,0 0 1,1 0 0,-1 0-1,1 0 1,-1 0 0,1 0-1,-1 0 1,1 0 0,0 0-1,-1 0 1,1 0 0,0-1-1,0 1 1,-1 0 0,1-1-1,0 1 1,0 0 0,0-1-1,0 1 1,0-1 0,0 0-1,0 1 1,0-1 0,0 0-1,0 1 1,0-1 0,0 0-1,0 0 1,0 0 0,1 0-1,-1 0 1,0 0 0,0 0-1,0 0 1,0-1 0,0 1-1,0 0 1,0-1 0,1 0-1,45-18 172,4-18-287,-37 25-97,1 2 0,0 0 0,29-15 1,-43 24 193,0 1 0,-1 0 0,1 0 1,-1 0-1,1 0 0,0 0 0,-1 0 1,1 0-1,0 0 0,-1 0 0,1 0 1,0 1-1,-1-1 0,1 0 0,-1 0 1,1 1-1,0-1 0,-1 0 0,1 1 1,-1-1-1,1 0 0,-1 1 0,1-1 1,-1 1-1,1-1 0,-1 1 0,0-1 1,1 1-1,-1-1 0,0 1 1,1-1-1,-1 1 0,0 0 0,0-1 1,1 1-1,-1 0 0,0-1 0,0 1 1,0-1-1,0 1 0,0 0 0,0-1 1,0 2-1,0-1 37,0 0 1,1 0 0,-1 1-1,0-1 1,1 0-1,-1 0 1,0 0-1,1 0 1,0 0-1,-1 0 1,1 0 0,-1 0-1,1 0 1,0 0-1,0 0 1,0 0-1,0 0 1,-1-1-1,1 1 1,0 0 0,0-1-1,0 1 1,1 0-1,-1-1 1,0 1-1,0-1 1,0 0-1,0 1 1,2-1 0,2 0 13,0-1 1,0 0-1,0 0 1,0-1-1,0 1 1,-1-1 0,1 0-1,0 0 1,4-3-1,-5 2-537,1 0 0,0 1-1,0 0 1,0 0-1,0 0 1,0 1 0,0 0-1,1 0 1,5-1-1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6.916"/>
    </inkml:context>
    <inkml:brush xml:id="br0">
      <inkml:brushProperty name="width" value="0.025" units="cm"/>
      <inkml:brushProperty name="height" value="0.025" units="cm"/>
    </inkml:brush>
  </inkml:definitions>
  <inkml:trace contextRef="#ctx0" brushRef="#br0">1 0 17553,'0'0'5060,"57"5"-16751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7.257"/>
    </inkml:context>
    <inkml:brush xml:id="br0">
      <inkml:brushProperty name="width" value="0.025" units="cm"/>
      <inkml:brushProperty name="height" value="0.025" units="cm"/>
    </inkml:brush>
  </inkml:definitions>
  <inkml:trace contextRef="#ctx0" brushRef="#br0">130 1 15919,'0'0'2413,"-10"5"-53,5-3-2166,0 0 1,0 0 0,0 1 0,0 0-1,1 0 1,-1 0 0,1 0 0,0 1-1,-1 0 1,2 0 0,-1 0 0,0 0-1,1 1 1,0-1 0,0 1-1,0 0 1,1 0 0,0 0 0,0 0-1,0 0 1,0 0 0,1 1 0,0-1-1,-1 6 1,2-8-185,-1 1 1,1-1-1,0 0 0,0 1 0,1-1 0,-1 0 0,0 1 0,1-1 1,0 0-1,0 0 0,0 0 0,0 1 0,1-1 0,-1 0 1,1-1-1,2 5 0,1-2 4,0-1-1,0 0 1,0 0-1,1 0 1,-1 0-1,10 4 1,2 1-42,-10-4 48,0 0 0,-1 1 1,0 0-1,0 0 0,0 0 0,-1 0 0,0 1 0,0 0 0,-1 0 0,0 1 0,0-1 0,-1 1 0,1-1 0,-2 1 0,1 0 0,-1 1 0,0-1 0,-1 0 0,0 0 0,0 1 0,-1-1 0,-1 10 0,1-8 210,0 1 0,-1-1 0,-1 0 0,0 1 0,0-1 0,0 0 1,-2 0-1,1-1 0,-1 1 0,-1-1 0,1 1 0,-2-1 0,1-1 0,-1 1 0,-1-1 0,1 0 0,-13 11 0,17-17-209,0-1 0,1 1 0,-1-1 0,0 0 0,0 0 0,0 1 0,0-1 0,0-1 0,0 1 0,0 0 0,0 0 0,0-1 0,-1 1 0,1-1 0,0 0 0,0 0 0,-1 1 0,1-1 0,0-1 0,0 1 0,0 0 0,-1-1 0,-3 0 0,3-1-10,1 0 1,-1 0-1,0 0 0,0 0 1,1 0-1,-1-1 1,1 1-1,0-1 1,0 0-1,0 1 1,0-1-1,0 0 0,-2-6 1,-2-4-12,1-1-1,1 0 1,0 0 0,1 0 0,0 0-1,0-17 1,3 22-46,0 0 0,1 0 0,0 0 1,0 1-1,1-1 0,0 0 0,1 1 0,0-1 0,0 1 1,1 0-1,0 0 0,7-11 0,28-33-2678,5 4-4538,-21 24 1108,4-6-7726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07.647"/>
    </inkml:context>
    <inkml:brush xml:id="br0">
      <inkml:brushProperty name="width" value="0.025" units="cm"/>
      <inkml:brushProperty name="height" value="0.025" units="cm"/>
    </inkml:brush>
  </inkml:definitions>
  <inkml:trace contextRef="#ctx0" brushRef="#br0">3 0 16784,'0'0'2306,"0"9"-352,-1 16-355,0-9-944,0 0 0,1 0 0,1 0 0,1 0 0,4 21 0,-5-34-646,0 0 0,0 0 0,0-1 0,0 1 0,0 0 1,0-1-1,1 1 0,-1-1 0,1 1 0,0-1 1,0 0-1,0 0 0,0 0 0,0 0 0,0 0 0,0 0 1,1 0-1,-1-1 0,1 1 0,-1-1 0,1 0 1,0 0-1,-1 0 0,1 0 0,0 0 0,0-1 0,0 1 1,0-1-1,-1 1 0,1-1 0,0 0 0,0 0 1,0-1-1,0 1 0,0-1 0,0 1 0,3-2 0,-2 0-68,0 1 1,-1-1-1,1 0 0,0 0 0,-1-1 0,1 1 0,-1-1 0,0 0 0,0 0 0,0 0 0,0 0 0,-1 0 0,1-1 0,-1 1 0,0-1 0,0 1 0,0-1 0,0 0 0,-1 0 0,1 0 0,1-8 0,1-2-359,-1-1 0,0 0 0,0-16 1,-3 32 234,0 0 179,8 66-1306,12-3-3444,-11-47-4460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0.072"/>
    </inkml:context>
    <inkml:brush xml:id="br0">
      <inkml:brushProperty name="width" value="0.025" units="cm"/>
      <inkml:brushProperty name="height" value="0.025" units="cm"/>
    </inkml:brush>
  </inkml:definitions>
  <inkml:trace contextRef="#ctx0" brushRef="#br0">8 28 5381,'0'0'18097,"-3"9"-17403,2-2-595,-1 0 0,1 0 1,1 1-1,-1-1 0,1 0 0,1 1 0,-1-1 0,4 12 0,-4-16-87,0 0-1,1-1 0,0 1 0,-1 0 0,1-1 0,0 1 1,0-1-1,1 1 0,-1-1 0,0 1 0,1-1 0,0 0 1,-1 0-1,1 0 0,0 0 0,0 0 0,0 0 1,0 0-1,0 0 0,1-1 0,-1 0 0,0 1 0,1-1 1,-1 0-1,1 0 0,0 0 0,-1 0 0,1-1 0,0 1 1,3 0-1,-3-1 15,-1 0 0,0-1 0,1 1 0,-1 0 0,1-1 0,-1 0 1,0 1-1,1-1 0,-1 0 0,0 0 0,0-1 0,0 1 0,0 0 0,0-1 0,0 1 1,0-1-1,2-2 0,26-37 321,-27 36-337,-1 0 0,1 0-1,1 0 1,-1 1 0,0 0 0,1-1 0,0 1-1,0 0 1,0 1 0,1-1 0,-1 1 0,6-3 0,-9 5-11,0 1 1,0 0 0,0-1 0,1 1-1,-1 0 1,0 0 0,0-1-1,0 1 1,0 0 0,1 0 0,-1 1-1,0-1 1,0 0 0,0 0 0,0 0-1,0 1 1,1-1 0,-1 1-1,0-1 1,0 1 0,0-1 0,0 1-1,0 0 1,0-1 0,0 1-1,0 0 1,-1 0 0,1 0 0,0-1-1,1 3 1,18 39 136,-19-38-124,1-1-1,-1 1 1,0 0 0,1-1-1,0 1 1,0-1 0,0 0 0,0 0-1,0 0 1,6 6 0,-7-9-1,-1 0-1,1 0 1,-1 1 0,1-1 0,0 0-1,-1 0 1,1 0 0,-1 0-1,1 0 1,0 0 0,-1 0 0,1 0-1,0 0 1,-1 0 0,1 0 0,-1 0-1,1 0 1,0-1 0,-1 1 0,1 0-1,-1 0 1,1-1 0,-1 1 0,1 0-1,0-1 1,-1 1 0,0-1 0,1 1-1,-1-1 1,1 1 0,-1-1-1,1 1 1,-1-1 0,0 1 0,0-1-1,1 1 1,-1-1 0,1 0 0,9-28 564,-9 23-443,4-6-93,-1 0-1,1 0 1,1 0 0,0 0-1,11-15 1,-16 26-51,0-1 0,0 1 0,0 0 0,0-1 0,1 1 0,-1 0 1,0 0-1,1 0 0,-1 0 0,0 0 0,1 0 0,-1 1 0,1-1 0,-1 0 0,1 1 0,-1-1 0,1 1 1,0 0-1,-1-1 0,4 1 0,-3 1 2,0 0 1,0-1-1,0 1 1,0 1-1,0-1 1,0 0-1,-1 0 0,1 1 1,0-1-1,-1 1 1,1 0-1,-1-1 1,0 1-1,1 0 1,-1 0-1,0 0 1,0 0-1,0 0 0,0 0 1,1 4-1,6 15-64,-7-15-64,1 1 0,0-1 0,1-1 1,-1 1-1,1 0 0,0 0 0,1-1 0,-1 0 0,1 0 0,5 6 1,-8-11-9,-1 0 1,1 0-1,-1 0 1,1 0-1,-1 0 1,1 0-1,-1 0 1,1 0-1,-1 0 1,0 0-1,1-1 1,-1 1-1,1 0 1,-1 0-1,1-1 1,-1 1-1,0 0 1,1-1-1,-1 1 1,0 0-1,1-1 1,-1 1-1,0 0 1,0-1-1,1 1 1,-1-1-1,0 1 1,0 0-1,0-1 1,1 1-1,-1-1 1,0 1-1,0-1 1,0 1-1,0-1 1,0 1-1,0-1 1,0 1-1,0 0 1,0-1-1,0 1 1,0-1-1,-1 0 1,3-27-4039,-2 26 3388,0-27-4750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0.449"/>
    </inkml:context>
    <inkml:brush xml:id="br0">
      <inkml:brushProperty name="width" value="0.025" units="cm"/>
      <inkml:brushProperty name="height" value="0.025" units="cm"/>
    </inkml:brush>
  </inkml:definitions>
  <inkml:trace contextRef="#ctx0" brushRef="#br0">1 16 7751,'0'0'12428,"48"-16"-16175,-21 18-1570,4-2-3268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9.149"/>
    </inkml:context>
    <inkml:brush xml:id="br0">
      <inkml:brushProperty name="width" value="0.05" units="cm"/>
      <inkml:brushProperty name="height" value="0.05" units="cm"/>
    </inkml:brush>
  </inkml:definitions>
  <inkml:trace contextRef="#ctx0" brushRef="#br0">41 1 17908,'-2'18'1600,"-2"14"-1072,-5 2-200,2 11 657,-1 2-233,2 3-280,2-3-104,4-7-256,1-5-232,8-15-664,1-9 1976,3-12-1192,-1-8-24,3-18 24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0.810"/>
    </inkml:context>
    <inkml:brush xml:id="br0">
      <inkml:brushProperty name="width" value="0.025" units="cm"/>
      <inkml:brushProperty name="height" value="0.025" units="cm"/>
    </inkml:brush>
  </inkml:definitions>
  <inkml:trace contextRef="#ctx0" brushRef="#br0">65 0 10762,'0'0'8291,"-3"8"-5820,-3 4-1890,0 0-1,-1 0 0,-1-1 1,1 0-1,-2 0 1,-9 9-1,18-19-622,0-1-1,0 1 1,1-1 0,-1 0-1,0 1 1,0-1 0,1 1-1,-1-1 1,0 1 0,1-1-1,-1 0 1,1 1 0,-1-1-1,0 0 1,1 1 0,-1-1-1,1 0 1,-1 0 0,1 1-1,-1-1 1,0 0 0,1 0 0,-1 0-1,1 0 1,-1 0 0,1 0-1,0 1 1,-1-1 0,1 0-1,-1 0 1,1-1 0,-1 1-1,1 0 1,0 0 0,42 6-1519,6 2-9,-47-7 1586,1-1 0,0 1 1,-1 0-1,1 0 1,0 0-1,-1 0 1,1 0-1,-1 1 0,0-1 1,0 1-1,1 0 1,-1 0-1,0 0 1,0 0-1,-1 0 0,1 0 1,0 0-1,-1 0 1,1 1-1,-1-1 1,0 1-1,1-1 0,-1 1 1,-1-1-1,1 1 1,0 0-1,-1-1 1,1 1-1,-1 0 0,0 0 1,0-1-1,0 1 1,0 0-1,0 0 1,0 0-1,-1-1 0,0 1 1,1 0-1,-1-1 1,0 1-1,0-1 1,-1 1-1,1-1 0,-3 5 1,1-1 109,0-1 1,-1 1 0,1-1-1,-1 0 1,-1 0-1,1 0 1,0 0-1,-1-1 1,0 0 0,0 0-1,-1 0 1,1-1-1,-1 1 1,1-1 0,-1-1-1,0 1 1,0-1-1,-12 3 1,18-5-209,-1 0 0,1 0 0,0 0 0,-1 0 0,1 0 0,-1 0 0,1 0 0,0-1 0,-1 1 0,1 0 0,-1 0 0,1 0 0,0-1 0,-1 1 0,1 0 0,0 0 0,-1-1 0,1 1 0,0 0 0,0-1 0,-1 1 0,1 0 0,0-1 0,0 1 0,0 0 0,-1-1 0,1 1 0,0 0 0,0-1 0,0 1 0,0-1 0,0 1 0,0 0 0,0-1 0,0 1 0,0-1 0,0 0 0,1-19-3358,-1 15 2511,4-22-4943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1.166"/>
    </inkml:context>
    <inkml:brush xml:id="br0">
      <inkml:brushProperty name="width" value="0.025" units="cm"/>
      <inkml:brushProperty name="height" value="0.025" units="cm"/>
    </inkml:brush>
  </inkml:definitions>
  <inkml:trace contextRef="#ctx0" brushRef="#br0">5 1 10922,'0'0'8024,"0"11"-6049,-1 38-254,-2-10-373,3 0 0,6 56 1,-6-94-1342,-1 0 0,1 0 1,0 0-1,1 0 0,-1 0 1,0 0-1,0-1 0,0 1 1,0 0-1,1 0 0,-1 0 1,0 0-1,1 0 0,-1 0 1,1 0-1,-1-1 0,1 1 1,0 0-1,-1 0 0,1-1 1,0 1-1,-1 0 0,1-1 1,0 1-1,0-1 0,-1 1 1,1-1-1,0 1 0,0-1 1,0 0-1,0 1 1,0-1-1,0 0 0,0 0 1,0 1-1,-1-1 0,1 0 1,0 0-1,0 0 0,0 0 1,0 0-1,0 0 0,0-1 1,0 1-1,0 0 0,0 0 1,1-1-1,6-3 10,-1-1 0,0 1 0,0-1 0,12-12 1,11-5-1214,-28 21 1174,-1 0 0,1 1 0,-1-1 0,1 1 1,0-1-1,-1 1 0,1-1 0,0 1 0,-1 0 1,1 0-1,0 0 0,-1 0 0,1 0 1,0 0-1,-1 0 0,1 1 0,0-1 0,-1 1 1,1-1-1,-1 1 0,1-1 0,0 1 1,-1 0-1,0 0 0,1 0 0,-1 0 0,1 0 1,-1 0-1,0 0 0,0 0 0,0 1 1,0-1-1,0 0 0,0 1 0,0-1 0,0 1 1,0-1-1,-1 1 0,1-1 0,-1 1 1,2 3-1,-1 2 239,0 0 1,0 0-1,0 0 1,-1 0-1,1 0 1,-2 0-1,1 1 0,-1-1 1,-2 7-1,2-12-98,0 1-1,0-1 0,0 1 0,-1-1 1,1 1-1,-1-1 0,1 0 0,-1 0 1,0 0-1,0 0 0,0 0 0,0 0 0,0-1 1,0 1-1,-1 0 0,1-1 0,0 0 1,-1 0-1,1 0 0,-5 2 0,2-2-100,0 1 0,0-1 0,0 0 0,0 0 0,0 0 0,0-1 0,0 0 0,0 0-1,-1 0 1,-4-1 0,9 1-156,0-1 0,0 1-1,0 0 1,1-1 0,-1 1-1,0 0 1,0-1 0,1 1 0,-1-1-1,0 0 1,1 1 0,-1-1-1,0 1 1,1-1 0,-1 0-1,1 1 1,-1-1 0,1 0-1,-1 0 1,1 1 0,0-1 0,-1 0-1,1 0 1,0 0 0,0 0-1,-1-1 1,2-24-7910,3 10 628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1.526"/>
    </inkml:context>
    <inkml:brush xml:id="br0">
      <inkml:brushProperty name="width" value="0.025" units="cm"/>
      <inkml:brushProperty name="height" value="0.025" units="cm"/>
    </inkml:brush>
  </inkml:definitions>
  <inkml:trace contextRef="#ctx0" brushRef="#br0">0 158 11050,'0'0'12695,"9"0"-12086,-4-1-587,0 1 0,0-1 0,0 1 0,0-1 0,0-1 0,0 1 0,0-1 0,0 0 0,0 0 0,-1 0 0,1-1 0,-1 1 1,0-1-1,1 0 0,-1-1 0,-1 1 0,1-1 0,0 1 0,-1-1 0,0 0 0,0-1 0,0 1 0,0 0 0,-1-1 0,1 1 0,-1-1 0,-1 0 1,1 0-1,1-7 0,-5-32 311,2 44-317,0-1 0,0 0-1,0 1 1,0-1 0,0 0-1,0 1 1,0-1 0,-1 0 0,1 1-1,0-1 1,0 0 0,0 1-1,-1-1 1,1 0 0,0 1 0,-1-1-1,1 1 1,-1-1 0,1 1-1,-1-1 1,1 1 0,-1-1 0,1 1-1,-1 0 1,1-1 0,-1 1-1,0 0 1,1-1 0,-1 1 0,1 0-1,-1 0 1,0-1 0,1 1-1,-1 0 1,0 0 0,1 0-1,-1 0 1,0 0 0,1 0 0,-1 0-1,0 0 1,1 0 0,-1 0-1,0 0 1,1 1 0,-1-1 0,0 0-1,1 0 1,-1 1 0,1-1-1,-1 0 1,0 1 0,1-1 0,-1 1-1,1-1 1,-1 1 0,1-1-1,-1 1 1,1-1 0,-1 1 0,-3 4 12,1 0 0,-1 0 1,1 0-1,0 0 0,0 0 1,0 1-1,1-1 0,0 1 1,0 0-1,-1 9 0,-9 63 403,12-76-450,0 0 1,0 0 0,0 0 0,0 0 0,0 0 0,0 1 0,1-1 0,-1 0 0,1 0 0,-1 0 0,1 0-1,0 0 1,0 0 0,0 0 0,0 0 0,0 0 0,2 2 0,-1-3-135,-1 0 0,1 0 1,-1-1-1,1 1 0,0 0 1,-1-1-1,1 1 0,0-1 0,0 0 1,-1 0-1,1 1 0,0-1 1,0 0-1,-1 0 0,1-1 0,0 1 1,0 0-1,-1-1 0,1 1 0,0-1 1,-1 1-1,3-2 0,4-2-1254,0 0-1,-1-1 1,1 0-1,-1 0 1,-1-1-1,1 0 0,-1 0 1,10-12-1,7-10-6252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1.869"/>
    </inkml:context>
    <inkml:brush xml:id="br0">
      <inkml:brushProperty name="width" value="0.025" units="cm"/>
      <inkml:brushProperty name="height" value="0.025" units="cm"/>
    </inkml:brush>
  </inkml:definitions>
  <inkml:trace contextRef="#ctx0" brushRef="#br0">75 0 6342,'0'0'17115,"-8"1"-16250,5-1-848,0 0 0,0 0 0,0 1 0,0 0 0,0 0 0,0-1 0,0 2 0,1-1 0,-1 0 0,0 1 0,1-1 0,-1 1 0,1 0 0,-1-1 0,1 1 0,0 0 0,0 1 0,0-1 0,0 0 0,0 1 0,0-1 0,1 1 0,-1-1 0,1 1 0,0 0 0,-1 0 0,1 0 0,1-1 0,-1 1 0,0 0 0,1 0 0,-1 0 0,1 0 1,0 0-1,0 0 0,1 4 0,4-6 10,1 0 1,-1 0 0,0 0-1,1-1 1,0 0 0,9-1-1,-13 1-50,65-6-1575,-42 3 192,46 1 1,-71 2 1458,1 0-1,-1 0 1,0 0 0,1 0-1,-1 0 1,0 1 0,0-1 0,1 0-1,-1 0 1,0 0 0,1 1-1,-1-1 1,0 0 0,0 0-1,0 1 1,1-1 0,-1 0-1,0 1 1,0-1 0,0 0 0,0 1-1,0-1 1,0 0 0,1 1-1,-1-1 1,0 0 0,0 1-1,0-1 1,0 0 0,0 1 0,0-1-1,0 0 1,0 1 0,-1-1-1,1 0 1,0 1 0,0-1-1,0 0 1,0 1 0,0-1 0,0 0-1,-1 0 1,1 1 0,0-1-1,0 0 1,0 0 0,-1 1-1,1-1 1,0 0 0,-1 0 0,1 1-1,0-1 1,0 0 0,-1 0-1,1 0 1,-1 0 0,-13 16 1715,-6-2-402,-51 32 1249,64-42-2639,1-1 0,-1 0 1,0 0-1,0 0 0,0-1 0,0 0 0,-1-1 0,1 0 1,-8 1-1,34-16-6380,-4 3 4309,27-16-4765,-20 12 2504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3.734"/>
    </inkml:context>
    <inkml:brush xml:id="br0">
      <inkml:brushProperty name="width" value="0.025" units="cm"/>
      <inkml:brushProperty name="height" value="0.025" units="cm"/>
    </inkml:brush>
  </inkml:definitions>
  <inkml:trace contextRef="#ctx0" brushRef="#br0">111 292 7815,'0'0'6556,"-5"-7"-4501,-15-24 369,19 30-2261,0 0 1,0 0-1,0 0 0,0 0 1,1 0-1,-1 0 0,-1 0 1,1 1-1,0-1 0,0 0 1,0 1-1,0-1 0,0 0 1,-1 1-1,1 0 0,0-1 1,0 1-1,-1 0 0,1-1 1,0 1-1,-1 0 0,1 0 1,0 0-1,-1 0 0,1 0 1,0 1-1,-1-1 0,1 0 1,0 1-1,0-1 0,-1 1 1,1-1-1,0 1 0,-2 1 1,0-1-57,1 1 0,-1 0 0,1 0 1,-1 0-1,1 0 0,0 0 0,0 1 1,0-1-1,0 1 0,0 0 1,-2 3-1,1 2 55,1-1 0,0 1 0,0-1 0,0 1-1,1 0 1,0 0 0,0 0 0,1 14 0,0-21-158,1 0 1,-1 0-1,0 0 0,1-1 0,-1 1 0,0 0 0,1 0 0,-1-1 1,1 1-1,-1 0 0,1-1 0,0 1 0,-1 0 0,1-1 1,0 1-1,-1-1 0,1 1 0,0-1 0,0 1 0,-1-1 1,1 0-1,0 1 0,0-1 0,0 0 0,0 0 0,-1 0 1,1 1-1,0-1 0,0 0 0,0 0 0,0 0 0,0 0 1,-1-1-1,1 1 0,0 0 0,0 0 0,0 0 0,0-1 1,0 1-1,-1 0 0,1-1 0,0 1 0,1-2 0,37-17 160,-27 7-214,0 0 1,-1 0-1,0-1 0,-1-1 0,14-22 0,-24 35 53,0 1-1,0-1 0,0 1 1,0 0-1,0-1 1,0 1-1,0 0 0,1-1 1,-1 1-1,0 0 1,0 0-1,0-1 0,1 1 1,-1 0-1,0-1 1,0 1-1,1 0 0,-1 0 1,0-1-1,0 1 1,1 0-1,-1 0 0,0 0 1,1 0-1,-1-1 1,0 1-1,1 0 0,-1 0 1,1 0-1,-1 0 1,0 0-1,1 0 0,-1 0 1,0 0-1,1 0 1,-1 0-1,0 0 0,1 0 1,6 15 209,0 32 457,-7-40-480,6 14 448,4-17-162,18-25 19,4-6-551,-31 27 39,0-1 0,1 0 0,-1 1 0,0-1 0,0 1 0,0 0 0,0-1-1,0 1 1,0 0 0,1 0 0,-1 0 0,0 0 0,0 0 0,0 0 0,1 0 0,-1 0 0,0 0 0,0 0 0,0 1 0,0-1 0,1 0-1,-1 1 1,0-1 0,0 1 0,0 0 0,0-1 0,0 1 0,1 1 0,13 13-25,9 6-70,-23-21 53,1 1-1,-1-1 1,1 0-1,-1 0 1,1 0-1,-1 0 1,1 0 0,-1 0-1,1-1 1,-1 1-1,1 0 1,-1-1-1,1 1 1,-1-1-1,0 1 1,1-1-1,-1 0 1,0 0-1,0 0 1,1 1-1,-1-1 1,0 0 0,1-2-1,44-34-3657,-11 10-1982,41-42 0,-61 55 10163,-26 31-967,-11 17-1131,19-28-1964,1-1-1,0 1 1,1 0-1,-1 0 0,0 12 1,2-18-394,0 1 0,0-1 1,0 1-1,0-1 0,0 0 0,0 1 1,0-1-1,0 1 0,0-1 0,0 1 1,0-1-1,0 1 0,0-1 0,1 1 0,-1-1 1,0 0-1,0 1 0,0-1 0,1 1 1,-1-1-1,0 0 0,1 1 0,-1-1 1,0 0-1,1 1 0,-1-1 0,0 0 1,1 0-1,-1 1 0,1-1 0,1 0-25,-1 0 0,0-1 0,1 1 0,-1 0 0,0-1 0,1 0 0,-1 1 0,0-1 0,1 0 0,-1 1 0,0-1 0,0 0 0,0 0 0,0 0-1,2-2 1,8-9-93,0-1-1,-1 0 1,-1-1-1,0 0 0,-1-1 1,-1 1-1,0-1 0,-1-1 1,-1 1-1,7-30 1,-18 65 551,2 0 0,0-1 0,1 2 0,1-1 0,0 0 0,3 23 0,-1-42-430,0 0 0,1 1 0,-1-1 1,1 0-1,-1 1 0,1-1 0,-1 0 1,1 0-1,0 0 0,-1 0 0,1 1 0,0-1 1,0 0-1,0 0 0,0-1 0,0 1 0,0 0 1,0 0-1,0 0 0,1-1 0,-1 1 0,0 0 1,0-1-1,1 0 0,-1 1 0,0-1 0,1 1 1,-1-1-1,0 0 0,1 0 0,-1 0 0,0 0 1,1 0-1,-1 0 0,0 0 0,1-1 0,-1 1 1,0 0-1,1-1 0,-1 1 0,2-1 0,3-1-15,1 0-1,-1-1 1,0 1-1,0-1 1,0 0-1,-1-1 1,8-4-1,0-4-267,0 0 0,-1-1 0,16-21 0,-23 28 290,-1 1-1,-1-1 1,1 0 0,-1 0 0,0-1-1,-1 1 1,1 0 0,-1-1 0,0 0-1,-1 1 1,2-14 0,-4 19 11,0 1 1,-1 0-1,1 0 1,0 1-1,0-1 1,0 0-1,0 0 0,0 0 1,0 1-1,0-1 1,-1 1-1,1-1 1,0 1-1,0-1 1,1 1-1,-1-1 1,0 1-1,0 0 1,0 0-1,-1 1 1,-4 4 13,1 2 1,-1-1 0,1 1-1,1 0 1,-1 0 0,2 0 0,-1 0-1,1 1 1,0 0 0,1 0-1,-3 17 1,8-25-66,0 0 1,0 0-1,1-1 0,-1 1 1,0-1-1,1 1 0,-1-1 1,1 0-1,-1 0 0,0 0 1,7-2-1,8-6-119,-15 6 128,-1 0 0,1 0-1,0 1 1,0 0 0,0-1 0,0 1-1,0 0 1,0 0 0,0 0 0,0 1-1,0-1 1,0 1 0,1 0 0,-1 0-1,0 0 1,0 0 0,0 0 0,1 1-1,-1 0 1,0-1 0,0 1-1,0 0 1,0 0 0,0 1 0,3 1-1,-7-5 28,0 1 1,0-1-1,0 1 0,1-1 0,-1 0 0,1 1 0,-1-1 0,1 0 0,0 0 0,-1 1 1,1-1-1,0 0 0,0 0 0,0 0 0,1 1 0,-1-1 0,0 0 0,1 0 0,-1 1 1,1-1-1,0-1 0,15-43 21,-16 45-31,1 0 1,0 0 1,0 0-1,0-1 0,0 1 1,1 0-1,-1 0 1,0 0-1,0 0 0,1 0 1,-1 1-1,1-1 0,-1 0 1,1 0-1,-1 1 1,1-1-1,-1 1 0,1 0 1,-1-1-1,1 1 0,-1 0 1,4 0-1,-4 2 3,0-1 0,0 1-1,0-1 1,0 1 0,0 0 0,0 0-1,-1 0 1,1-1 0,0 1 0,-1 0-1,0 0 1,1 0 0,-1 0 0,0 0 0,0 0-1,0 0 1,0 3 0,0-4-1,-1 11 70,2 0-1,0 0 1,0 0 0,1 0-1,7 24 1,-9-37-68,0 1 0,0 0 0,0 0 0,1-1 0,-1 1 0,0 0 0,0 0 0,0-1 0,0 1 0,0 0 0,0 0 0,0 0 0,1-1 0,-1 1 0,0 0 0,0 0 0,0 0 0,1-1 0,-1 1 0,0 0 0,0 0 0,0 0 0,1 0 0,-1 0 0,0-1 0,0 1 0,1 0 0,-1 0 0,0 0 0,0 0 0,1 0 0,-1 0 0,0 0 0,0 0 0,1 0 0,-1 0 0,0 0 0,0 0 0,1 0 0,-1 0 0,0 0 0,1 0 0,-1 0 0,0 1 0,0-1 0,0 0 0,1 0 0,-1 0 0,0 0 0,0 0 0,1 1 0,-1-1 0,0 0 0,0 0 0,0 0 0,0 1 0,1-1 0,-1 0 0,0 0 0,0 0 0,0 1 0,0-1 0,0 0 0,0 1 0,6-22 102,-5 18-106,0-7 4,-1 0 0,0 1 0,0-1 0,0 0 1,-1 0-1,-1 1 0,-3-13 0,75 27-515,-67-6 496,-1 0 1,0 0-1,1 0 0,-1 0 1,0 0-1,0 0 0,1 0 1,-1-1-1,0 1 0,0-1 0,0 0 1,-1 1-1,1-1 0,0 0 1,-1 0-1,1 0 0,-1 0 1,0 0-1,0-1 0,1 1 0,-1 0 1,-1-1-1,2-4 0,2-1-1,-2-1 0,1 1-1,-1-1 1,-1 0 0,2-13-1,-3 21 10,0 1 1,0 0-1,0-1 0,0 1 1,0 0-1,-1-1 0,1 1 0,0 0 1,0 0-1,0-1 0,0 1 1,0 0-1,0-1 0,-1 1 0,1 0 1,0 0-1,0-1 0,0 1 1,-1 0-1,1 0 0,0 0 0,0-1 1,0 1-1,-1 0 0,1 0 1,0 0-1,-1 0 0,1 0 0,0-1 1,0 1-1,-1 0 0,1 0 1,0 0-1,-1 0 0,1 0 0,0 0 1,-1 0-1,1 0 0,0 0 1,0 0-1,-1 0 0,1 0 0,0 0 1,-1 0-1,1 1 0,0-1 1,0 0-1,-1 0 0,1 0 0,0 0 1,-1 0-1,1 1 0,0-1 1,0 0-1,0 0 0,-1 1 0,1-1 1,0 0-1,0 0 0,0 1 1,-1-1-1,1 0 0,0 0 0,0 1 1,0-1-1,0 1 0,-17 16 46,13-9 20,0 0 0,0 0 0,1 0-1,0 1 1,0 0 0,1-1-1,-2 19 1,4-25-49,0 0 0,-1 0 0,1 1 1,0-1-1,1 0 0,-1 0 0,0 1 0,1-1 0,-1 0 0,1 0 0,0 0 0,0 0 0,0 0 0,0 0 1,0 0-1,0 0 0,0 0 0,1 0 0,-1 0 0,1-1 0,-1 1 0,1 0 0,0-1 0,-1 0 0,1 1 0,0-1 1,0 0-1,0 0 0,0 0 0,0 0 0,0 0 0,1 0 0,-1-1 0,0 1 0,3-1 0,6 2-339,1 0-1,-1-1 0,24-2 1,9-9-6727,-11-9-4997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4.911"/>
    </inkml:context>
    <inkml:brush xml:id="br0">
      <inkml:brushProperty name="width" value="0.025" units="cm"/>
      <inkml:brushProperty name="height" value="0.025" units="cm"/>
    </inkml:brush>
  </inkml:definitions>
  <inkml:trace contextRef="#ctx0" brushRef="#br0">107 230 7591,'0'-3'205,"2"-5"1576,-2 1-1,1-1 1,-1 0-1,-1 0 1,-1-14-1,1 21-1506,1-1 0,0 1 0,-1 0 0,1 0-1,-1 0 1,1 0 0,-1 0 0,1 0 0,-1 0-1,0 0 1,0 0 0,1 0 0,-1 0 0,0 0 0,0 0-1,0 1 1,0-1 0,0 0 0,0 1 0,0-1-1,0 1 1,0-1 0,-2 0 0,-25 4 1079,25-1-1340,-1 0 1,1 1 0,-1-1 0,1 0-1,0 1 1,0 0 0,0 0 0,0 0-1,0 0 1,1 0 0,0 0 0,-1 1-1,1-1 1,0 1 0,1-1 0,-1 1-1,1 0 1,-2 5 0,1-3-20,0 0 0,1 1-1,0-1 1,0 1 0,0-1 0,1 1 0,0-1-1,0 1 1,0-1 0,1 1 0,2 6 0,-3-12 11,1 1 0,0-1 0,-1 0 0,1 1 0,0-1 1,0 0-1,0 1 0,1-1 0,-1 0 0,0 0 1,0 0-1,0 0 0,1 0 0,-1 0 0,1 0 0,-1-1 1,1 1-1,-1 0 0,1-1 0,-1 1 0,1-1 0,-1 0 1,1 1-1,0-1 0,-1 0 0,1 0 0,-1 0 1,1 0-1,0 0 0,-1 0 0,1-1 0,0 1 0,-1 0 1,1-1-1,-1 0 0,1 1 0,2-2 0,3-1 39,0 1-1,-1-1 1,1-1 0,0 1-1,-1-1 1,12-9-1,-4-1-13,-1 0 1,0-1-1,0 0 0,-2-1 0,0 0 0,0-1 0,-2 0 0,0-1 0,-1 0 1,-1 0-1,-1 0 0,0-1 0,4-28 0,-11 32-16,-5 13-106,4 2 83,1 1-1,0 0 1,0 0 0,-1 0-1,1 0 1,0 1-1,0-1 1,0 0 0,0 0-1,1 1 1,-1-1-1,0 0 1,0 1 0,0 1-1,-5 13 87,1-1 0,1 1 0,0 0 0,2 0 0,-1 0 0,2 0 0,0 0 0,1 1 0,1-1 0,0 0 0,4 17 0,-5-31-57,1 1 1,-1-1 0,1 0-1,0 0 1,0 1 0,0-1-1,0 0 1,0 0 0,0 0-1,0 0 1,1-1 0,-1 1-1,1 0 1,-1 0 0,1-1-1,0 1 1,-1-1 0,1 0-1,0 1 1,0-1 0,0 0-1,0 0 1,0 0 0,0 0-1,1-1 1,-1 1 0,0 0-1,0-1 1,1 0 0,-1 1 0,0-1-1,1 0 1,-1 0 0,0 0-1,0-1 1,1 1 0,-1-1-1,0 1 1,0-1 0,1 1-1,-1-1 1,0 0 0,0 0-1,0 0 1,0-1 0,2-1-1,6-2 70,-1-2 1,0 1-1,0-1 0,0-1 0,-1 1 0,0-1 0,0-1 1,6-9-1,-11 12-145,1 1 1,-1-1 0,-1 0-1,1 1 1,-1-2 0,0 1-1,0 0 1,-1 0 0,0 0-1,1-11 1,-4 13-385,-3 11 246,-2 11 72,6-11 114,-1-1 0,1 1 0,1 0 0,-1-1 0,1 1 0,1-1 0,1 13-1,-2-17 16,1 0-1,-1 0 0,1 0 0,0 0 0,0 0 0,0 0 0,0 0 0,0 0 0,1-1 1,-1 1-1,0 0 0,1-1 0,-1 1 0,1-1 0,0 1 0,-1-1 0,1 0 0,0 0 1,0 0-1,0 0 0,0 0 0,0 0 0,0 0 0,0-1 0,0 1 0,0-1 0,0 1 0,3-1 1,3 0 9,0 1 1,0-2 0,-1 1 0,1-1-1,0-1 1,0 1 0,-1-1 0,1 0-1,-1-1 1,1 0 0,-1 0 0,0-1-1,0 0 1,-1 0 0,1 0 0,-1-1 0,0 0-1,7-7 1,-7 6-11,0 0 0,0-1 0,0 0-1,-1 0 1,0-1 0,0 1 0,-1-1 0,0 0 0,0 0-1,-1-1 1,0 1 0,0-1 0,-1 1 0,-1-1 0,1 0 0,-1-9-1,0 17-12,-1 0 0,0 1 0,0-1 0,0 1 0,0-1 0,0 1 0,0-1 0,0 1 0,0-1 0,0 0 0,0 1 0,0-1 0,0 1 0,0-1 0,-1 1 0,1-1 0,0 1 0,0-1 0,-1 1 0,1-1 0,0 1 0,-1-1 0,1 1 0,0-1 0,-1 1 0,1 0 0,0-1 0,-1 1 0,1-1 0,-1 1 0,1 0 0,-1 0 0,1-1-1,-1 1 1,1 0 0,-1 0 0,0 0 0,1-1 0,-1 1 0,1 0 0,-1 0 0,1 0 0,-1 0 0,1 0 0,-1 0 0,0 0 0,1 0 0,-1 0 0,1 1 0,-1-1 0,1 0 0,-1 0 0,1 0 0,-1 1 0,1-1 0,-1 0 0,1 1 0,-1-1 0,1 0 0,-1 1 0,1-1 0,0 0 0,-1 1 0,1-1 0,-1 1 0,1 0 0,-30 31-210,27-25 221,-1-1-1,2 1 1,-1 0-1,1 0 0,0 0 1,0 0-1,1 0 1,0 0-1,0 0 1,1 0-1,0 1 1,1 10-1,0-15 6,-1 0 0,1-1 0,0 1 0,0 0 0,0 0 0,0 0 0,0-1 0,1 1 1,-1 0-1,1-1 0,0 1 0,0-1 0,0 0 0,0 0 0,0 0 0,0 0 0,1 0 0,-1 0 0,1 0 0,-1-1 0,1 1 0,0-1 0,0 0 0,-1 0 0,1 0 0,0 0 0,0 0 0,0-1 0,0 1 0,0-1 0,5 0 0,0 1-184,0-1-1,1 0 1,-1-1 0,0 0 0,0 0-1,1 0 1,-1-1 0,-1-1-1,1 1 1,0-1 0,10-6-1,-12 5-819,-1 1 0,1-1 0,-1 0 0,0-1 0,0 0 0,-1 1 0,1-1 0,-1-1-1,5-6 1,7-22-10798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5.240"/>
    </inkml:context>
    <inkml:brush xml:id="br0">
      <inkml:brushProperty name="width" value="0.025" units="cm"/>
      <inkml:brushProperty name="height" value="0.025" units="cm"/>
    </inkml:brush>
  </inkml:definitions>
  <inkml:trace contextRef="#ctx0" brushRef="#br0">47 5 16592,'0'0'2338,"-43"-4"833,39 4-1954,4 2-1025,15 2-448,7-4-3684,4 0-11242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5.945"/>
    </inkml:context>
    <inkml:brush xml:id="br0">
      <inkml:brushProperty name="width" value="0.025" units="cm"/>
      <inkml:brushProperty name="height" value="0.025" units="cm"/>
    </inkml:brush>
  </inkml:definitions>
  <inkml:trace contextRef="#ctx0" brushRef="#br0">84 62 9577,'0'0'3481,"4"-8"458,12-24-559,-12 24-866,-16 41 305,4-18-2649,-13 39-32,-45 127 45,153-372-6082,-73 152 5355,14-28-183,-24 71 663,-2 16 285,0 22 220,-8 61 3,2-70-219,2-1 1,2 1-1,3 35 1,-3-65-255,1 0 1,0 1-1,0-1 1,0 0 0,0 0-1,0 1 1,1-1-1,-1 0 1,5 5 0,7-1-2529,-10-14-3148,-5-10 3077,-3 7 2689,1 1-1,-2 0 1,1 0-1,-1 0 1,0 1-1,-1 0 1,0 0-1,0 1 1,-14-11-1,12 10 1286,0 0 0,1-1-1,-1 1 1,2-2 0,-1 1 0,1-1-1,-8-15 1,18 20-652,9 7-147,9 5-58,-5 1-1284,1-1 0,1-1 1,-1 0-1,32 5 1,-39-10 183,-1 1 0,0-2 1,0 1-1,1-1 0,-1 0 0,0-1 1,1 0-1,-1-1 0,0 0 1,0 0-1,11-5 0,7-10-6537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6.306"/>
    </inkml:context>
    <inkml:brush xml:id="br0">
      <inkml:brushProperty name="width" value="0.025" units="cm"/>
      <inkml:brushProperty name="height" value="0.025" units="cm"/>
    </inkml:brush>
  </inkml:definitions>
  <inkml:trace contextRef="#ctx0" brushRef="#br0">88 1 4901,'0'0'13452,"-7"11"-12320,-3 8-459,0 0-1,2 1 1,0 1 0,1 0-1,1 0 1,1 0 0,1 0-1,1 1 1,-1 35-1,4-56-665,1 0-1,-1 0 1,0 0-1,1 0 0,-1 0 1,1 0-1,-1 0 0,1 0 1,-1-1-1,1 1 1,0 0-1,-1 0 0,1 0 1,0-1-1,0 1 1,0-1-1,-1 1 0,1 0 1,0-1-1,0 1 0,0-1 1,0 0-1,0 1 1,0-1-1,0 0 0,0 1 1,0-1-1,0 0 0,0 0 1,0 0-1,0 0 1,0 0-1,0 0 0,0 0 1,0-1-1,0 1 0,0 0 1,0 0-1,0-1 1,0 1-1,2-1 0,48-19-375,-43 16 54,-4 3 239,0-1-1,0 0 1,1 1 0,-1 0-1,0 0 1,0 0 0,1 1-1,-1-1 1,0 1-1,0 0 1,9 1 0,-12 0 105,1-1 0,-1 1 0,0 0 0,1-1 0,-1 1 0,0 0 0,0 0 1,0 0-1,0 0 0,0 0 0,0 0 0,0 0 0,0 0 0,0 0 0,-1 1 0,1-1 1,0 0-1,-1 1 0,1-1 0,-1 0 0,1 1 0,-1-1 0,0 0 0,1 1 0,-1-1 1,0 1-1,0-1 0,0 1 0,0-1 0,0 1 0,-1-1 0,1 0 0,0 1 0,-1-1 1,1 1-1,-1-1 0,1 0 0,-2 2 0,1 1 80,-1 0 0,0 0 0,0 0 1,0 0-1,0-1 0,0 1 0,-1-1 0,0 1 0,0-1 0,0 0 1,0 0-1,0 0 0,-1-1 0,1 1 0,-1-1 0,0 0 1,1 0-1,-1 0 0,-8 3 0,3-2 102,0 0 0,0-1 1,0 0-1,0-1 0,0 1 0,0-2 0,0 1 1,-13-2-1,21 1-223,-1 0 1,1 0-1,-1 0 0,1-1 1,-1 1-1,1 0 0,0-1 1,-1 1-1,1-1 0,-1 1 1,1-1-1,0 0 0,0 0 1,-1 0-1,1 0 0,-2-2 1,2 3-120,1-1 0,0 0 0,-1 0 0,1 1 0,0-1 1,0 0-1,-1 0 0,1 1 0,0-1 0,0 0 0,0 0 1,0 0-1,0 0 0,0 1 0,0-1 0,0 0 0,1 0 0,-1 0 1,0 1-1,0-1 0,1-1 0,1-2-664,0 1 1,1-1-1,-1 1 0,1 0 0,-1 0 0,1 0 1,0 0-1,0 0 0,0 1 0,5-4 1,14-7-4321,-1 2-1355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6.693"/>
    </inkml:context>
    <inkml:brush xml:id="br0">
      <inkml:brushProperty name="width" value="0.025" units="cm"/>
      <inkml:brushProperty name="height" value="0.025" units="cm"/>
    </inkml:brush>
  </inkml:definitions>
  <inkml:trace contextRef="#ctx0" brushRef="#br0">44 0 15439,'0'0'7980,"-1"8"-7531,-8 34 479,-2 2 759,2 1 0,-4 76 1,13-120-1684,-1 0 0,1 0 0,0 0 0,0 0 0,0 0 0,0 0 0,0 0 1,0 0-1,0 0 0,1 1 0,-1-1 0,0 0 0,1 0 0,-1 0 0,1 0 1,-1 0-1,1 0 0,-1 0 0,1-1 0,0 1 0,-1 0 0,1 0 0,0 0 0,0-1 1,-1 1-1,2 0 0,-1 0 3,1-1 1,-1 0-1,0 0 1,1 0-1,-1-1 1,0 1-1,1 0 1,-1 0-1,0-1 1,0 1-1,1-1 1,-1 1-1,0-1 1,0 1-1,0-1 1,0 0-1,2-1 1,5-5-22,0 0 0,0 0 0,-1 0 0,8-12 0,36-64-365,-51 82 375,0 1 1,0 0-1,0 0 0,0 0 1,0 0-1,0-1 1,0 1-1,0 0 1,0 0-1,0 0 1,0 0-1,0-1 0,0 1 1,0 0-1,1 0 1,-1 0-1,0 0 1,0 0-1,0 0 0,0-1 1,0 1-1,1 0 1,-1 0-1,0 0 1,0 0-1,0 0 0,0 0 1,0 0-1,1 0 1,-1 0-1,0 0 1,0 0-1,0 0 1,1 0-1,-1 0 0,0 0 1,0 0-1,0 0 1,0 0-1,1 0 1,-1 0-1,0 0 0,0 0 1,0 0-1,0 0 1,1 0-1,-1 0 1,0 0-1,0 0 1,0 0-1,0 0 0,0 1 1,1-1-1,-1 0 1,0 0-1,0 0 1,0 0-1,0 0 0,0 1 1,0-1-1,0 0 1,0 0-1,1 0 1,4 20-62,0 22 134,-7 1-16,1-34-49,1-1 1,-1 1 0,1 0-1,1-1 1,-1 1 0,2 0 0,1 9-1,-2-18-82,-1 0 0,0 1 0,0-1 0,0 0-1,0 1 1,1-1 0,-1 0 0,0 0 0,0 0-1,1 1 1,-1-1 0,0 0 0,0 0 0,1 0-1,-1 1 1,0-1 0,1 0 0,-1 0 0,0 0 0,1 0-1,-1 0 1,0 0 0,1 0 0,-1 0 0,0 0-1,1 0 1,-1 0 0,0 0 0,1 0 0,-1 0-1,0 0 1,0 0 0,1 0 0,-1 0 0,0 0 0,1-1-1,-1 1 1,0 0 0,1 0 0,-1 0 0,0 0-1,0-1 1,1 1 0,-1 0 0,0 0 0,0-1-1,0 1 1,1 0 0,-1 0 0,0-1 0,0 1 0,0-1-1,13-15-4767,-12 15 4270,13-19-6631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9.663"/>
    </inkml:context>
    <inkml:brush xml:id="br0">
      <inkml:brushProperty name="width" value="0.05" units="cm"/>
      <inkml:brushProperty name="height" value="0.05" units="cm"/>
    </inkml:brush>
  </inkml:definitions>
  <inkml:trace contextRef="#ctx0" brushRef="#br0">39 433 14739,'93'-43'6035,"-86"40"-5762,1-1 0,-1 1 0,0-1-1,12-10 1,-17 13-225,-1 0-1,1 0 0,-1 0 0,0 0 1,1-1-1,-1 1 0,0 0 1,0-1-1,0 1 0,0-1 0,0 1 1,0-1-1,-1 1 0,1-1 0,0 0 1,-1 1-1,1-1 0,-1 0 0,0 0 1,1 1-1,-1-1 0,0 0 0,0 0 1,0 1-1,0-1 0,-1 0 1,1 0-1,-1-2 0,0 3-28,0 0 1,1 0-1,-1 0 0,0 0 1,1 0-1,-1 0 0,0 1 0,0-1 1,0 0-1,0 1 0,0-1 1,0 1-1,0-1 0,0 1 1,0-1-1,0 1 0,0-1 0,0 1 1,0 0-1,-1 0 0,1 0 1,0 0-1,0 0 0,0 0 1,0 0-1,-3 0 0,0 1 11,0-1 0,0 1 0,0 0 0,0 0 0,0 0 0,-6 3 0,0 2-1,0 1 0,0-1 0,1 1 0,0 1 0,0 0 0,1 0 0,0 1 0,1 0 0,-11 15 1,13-17-14,1 0 1,0 0 0,0 1-1,1-1 1,-1 1 0,2 0 0,-1 0-1,1 0 1,0 0 0,1 0-1,0 1 1,0-1 0,1 0 0,1 11-1,-1-16-8,0 0 0,1 0 0,0 0-1,0 0 1,0 0 0,0 0 0,0 0-1,1 0 1,-1-1 0,1 1 0,-1 0-1,1-1 1,0 0 0,0 1 0,0-1-1,1 0 1,-1 0 0,0 0 0,5 2-1,-3-2 0,1 0 0,0 0 0,0 0 0,-1-1 0,1 0 0,0 0 0,1 0-1,-1 0 1,0-1 0,9 0 0,3-2-1,-1 0 0,1-2-1,-1 1 1,0-2 0,0 0-1,18-9 1,22-14 42,-2-3 0,-2-2-1,-1-2 1,-1-2 0,-3-2 0,78-83 0,-120 116-35,64-73 181,-58 66-122,-1-1 1,-1-1-1,15-28 0,-23 41-59,0 0 0,0 0 0,0-1 0,0 1 0,0 0 0,-1-1 0,1 1 0,-1 0 0,0-1 0,1 1 0,-1-1 1,0 1-1,0-1 0,-1 1 0,1 0 0,0-1 0,-1 1 0,0-1 0,0-1 0,0 2-5,0 1 1,-1-1-1,1 1 1,0 0-1,-1 0 0,1-1 1,0 1-1,-1 0 1,0 0-1,1 0 0,-1 1 1,1-1-1,-1 0 1,0 1-1,0-1 0,1 1 1,-1-1-1,0 1 0,-2 0 1,-5-1 2,0 1 1,0 1-1,0-1 0,0 2 0,0-1 1,0 1-1,1 0 0,-13 6 1,-1 1 3,0 2 1,0 0-1,1 1 1,1 2-1,0 0 1,1 1-1,0 1 1,1 0-1,-23 30 1,34-38-18,0 1 1,1 1 0,0 0-1,0-1 1,1 2-1,1-1 1,-1 1 0,2-1-1,0 1 1,0 0-1,1 0 1,0 0-1,1 1 1,0-1 0,1 0-1,0 1 1,0-1-1,2 0 1,-1 0 0,2 0-1,-1 0 1,7 17-1,-5-17-43,1-1 0,0 1 0,1-1 0,0 0 1,0 0-1,1-1 0,1 0 0,-1 0 0,15 13 0,-18-19 27,0 0 0,0 0 0,0 0 0,1-1 0,-1 0 0,1 1 0,-1-1 0,1-1 0,0 1 1,0-1-1,0 0 0,0 0 0,0 0 0,0-1 0,0 1 0,0-1 0,0 0 0,0-1 0,0 1 0,0-1 0,-1 0 1,1-1-1,0 1 0,9-5 0,-3 0 68,0 0 0,0-2 0,-1 1 1,0-1-1,0-1 0,-1 0 0,0 0 0,8-11 0,-4 4 153,-2 0 0,0-1 0,0-1 0,10-25-1,-20 40-142,1 0-1,-1-1 0,0 1 0,-1-1 0,1 1 0,-1 0 0,0-1 0,0-4 0,1 7-49,-1 1-1,0 0 1,-1-1-1,1 1 1,0 0-1,0-1 1,0 1-1,0 0 1,0 0 0,0-1-1,0 1 1,0 0-1,0-1 1,-1 1-1,1 0 1,0 0-1,0-1 1,0 1-1,-1 0 1,1 0-1,0 0 1,0-1-1,0 1 1,-1 0 0,1 0-1,0 0 1,-1 0-1,1 0 1,0-1-1,0 1 1,-1 0-1,1 0 1,-1 0-1,0 0 10,0 1-1,0-1 0,0 1 1,0-1-1,0 1 0,-1-1 0,1 1 1,0 0-1,0 0 0,1-1 1,-1 1-1,0 0 0,-2 2 1,-2 4-4,-1 0 0,1 1 1,0-1-1,0 1 0,1 1 1,0-1-1,1 0 0,0 1 1,0 0-1,1 0 0,0 0 1,0 0-1,1 0 0,0 0 1,1 16-1,1-22-29,-1 0-1,1 0 1,0 0-1,0 0 1,0-1-1,0 1 1,0 0 0,0 0-1,1-1 1,0 1-1,-1-1 1,1 1-1,0-1 1,0 0-1,0 0 1,0 0-1,1 0 1,-1 0 0,0 0-1,1-1 1,0 1-1,-1-1 1,1 0-1,0 1 1,0-1-1,-1 0 1,1-1 0,0 1-1,0-1 1,0 1-1,0-1 1,4 0-1,7 1-152,-1-2 0,0 1-1,0-2 1,0 0-1,0 0 1,14-5 0,30-15-588,-45 17 583,0 0 0,0 0-1,1 1 1,-1 1 0,1 0 0,20-2-1,-31 5 204,0 0-1,0 1 0,-1-1 1,1 0-1,0 1 1,-1-1-1,1 1 0,-1 0 1,1 0-1,-1-1 0,1 1 1,-1 0-1,1 0 1,-1 0-1,0 0 0,0 1 1,1-1-1,-1 0 1,0 1-1,0-1 0,0 0 1,0 1-1,-1-1 0,2 3 1,-1-3 25,0 1 1,0 0-1,0 0 1,0-1-1,0 1 1,1-1-1,-1 1 1,1-1-1,-1 0 1,1 1-1,-1-1 1,1 0-1,0 0 1,-1 0-1,1 0 1,0 0-1,2 0 1,1 0-7,0 0-1,-1-1 1,1 0 0,-1 0 0,1-1 0,-1 1 0,1-1 0,-1 0 0,7-2 0,42-18-17,-34 13-52,1-1-35,86-32-351,-90 36 264,0 1 0,0 0 0,1 1 0,27-2 0,-40 5 111,-1 0 0,0 0-1,0 0 1,1 1 0,-1-1 0,0 1 0,0 0 0,1 0-1,-1 0 1,0 0 0,0 0 0,0 1 0,0-1-1,-1 1 1,1 0 0,0 0 0,-1 0 0,1 0 0,3 5-1,-3-3 16,0 1-1,-1-1 1,1 1-1,-1-1 0,0 1 1,0 0-1,-1 0 1,1 0-1,-1 0 0,0 0 1,0 10-1,0 27 61,-1-40-77,0 1-1,0-1 0,-1 1 0,1 0 0,-1-1 0,1 1 0,-1-1 0,0 1 1,0-1-1,0 0 0,0 1 0,0-1 0,-2 3 0,2-5 27,1 0 0,-1 0 0,0 0-1,0 0 1,1 0 0,-1 0 0,0 0 0,1 0-1,-1 0 1,0 0 0,1 0 0,-1-1 0,0 1-1,1 0 1,-1 0 0,0-1 0,1 1 0,-1-1-1,0 1 1,1 0 0,-1-1 0,1 1-1,-1-1 1,1 1 0,-1-1 0,1 1 0,-1-1-1,1 0 1,0 1 0,-1-1 0,1 0 0,-18-23-132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7.521"/>
    </inkml:context>
    <inkml:brush xml:id="br0">
      <inkml:brushProperty name="width" value="0.025" units="cm"/>
      <inkml:brushProperty name="height" value="0.025" units="cm"/>
    </inkml:brush>
  </inkml:definitions>
  <inkml:trace contextRef="#ctx0" brushRef="#br0">115 75 2594,'0'0'15925,"-10"0"-13592,6 0-2147,-1 1 1,1-1 0,-1 1-1,1 0 1,0 0 0,-1 0-1,1 1 1,0 0 0,0 0-1,0 0 1,0 0 0,0 0-1,0 1 1,0 0 0,1 0-1,0 0 1,-1 0 0,1 0-1,0 1 1,1-1 0,-1 1-1,0 0 1,1 0 0,0 0-1,0 0 1,0 0 0,1 1-1,-2 5 1,2-7-51,0 1 0,0 0 1,0-1-1,0 1 0,1 0 1,0 0-1,0 0 0,0 0 1,0-1-1,1 6 0,-1-8-124,1 0 0,-1 0 1,1 0-1,0 0 0,-1 0 0,1 0 0,0 0 0,-1-1 0,1 1 0,0 0 0,0 0 0,0-1 1,0 1-1,0 0 0,0-1 0,-1 1 0,2-1 0,-1 1 0,0-1 0,0 0 0,0 1 0,0-1 1,0 0-1,0 0 0,0 0 0,0 0 0,0 0 0,1 0 0,-1 0 0,0 0 0,0 0 0,0 0 1,0-1-1,0 1 0,0 0 0,0-1 0,1 0 0,3-1-26,0 0 0,0-1 0,0 0 0,-1 0-1,1 0 1,-1 0 0,0-1 0,0 1 0,0-1 0,0 0 0,-1 0 0,0-1-1,0 1 1,0-1 0,0 0 0,2-5 0,4-8-372,-1 0 1,-1-1-1,5-19 0,-14 43-138,-4 16 958,0 1 0,2 0 0,-3 27 0,7-48-420,1-1 0,-1 1-1,0-1 1,1 1 0,-1-1 0,0 1 0,1-1 0,-1 0 0,1 1 0,-1-1-1,0 1 1,1-1 0,-1 0 0,1 1 0,-1-1 0,1 0 0,0 0 0,-1 0-1,1 1 1,-1-1 0,1 0 0,-1 0 0,1 0 0,0 0 0,-1 0-1,1 0 1,-1 0 0,1 0 0,-1 0 0,1 0 0,0 0 0,-1 0 0,1-1-1,-1 1 1,1 0 0,-1 0 0,1-1 0,-1 1 0,1 0 0,-1-1 0,1 1-1,-1 0 1,1-1 0,-1 0 0,27-13 152,82-86-1655,-106 144 1734,-5-30-117,1-8-6,0 0 0,0 0 0,0 0 1,1 0-1,0 0 0,1 0 0,0 6 0,0-11-103,-1 0 0,1-1 0,-1 1 0,1-1 0,-1 0 0,1 1 0,-1-1 0,1 1 0,0-1 0,-1 0 0,1 1 0,-1-1 0,1 0-1,0 0 1,-1 0 0,1 1 0,0-1 0,-1 0 0,1 0 0,0 0 0,0 0 0,-1 0 0,1 0 0,0 0 0,-1 0 0,1-1 0,0 1 0,-1 0 0,1 0 0,0 0 0,-1-1 0,1 1 0,-1 0 0,1-1 0,0 1-1,-1-1 1,1 1 0,-1-1 0,1 0 0,24-17 317,72-102-2663,-97 120 2313,0 1 0,0-1 1,0 1-1,0-1 0,0 1 0,0-1 1,0 1-1,0-1 0,0 1 0,0-1 1,0 1-1,1-1 0,-1 0 1,0 1-1,0-1 0,0 1 0,1-1 1,-1 1-1,0-1 0,0 0 0,1 1 1,-1-1-1,0 0 0,1 1 0,-1-1 1,1 0-1,-1 0 0,0 1 0,1-1 1,-1 0-1,1 0 0,-1 0 0,0 1 1,1-1-1,-1 0 0,1 0 0,-1 0 1,1 0-1,-1 0 0,1 0 0,-1 0 1,1 0-1,-1 0 0,1 0 0,-1 0 1,0 0-1,1 0 0,-1 0 0,1-1 1,-1 1-1,1 0 0,-1 0 0,0 0 1,1-1-1,-1 1 0,1 0 0,-1-1 1,0 1-1,1 0 0,-1-1 0,0 1 1,1 0-1,-1-1 0,0 1 0,1-1 1,-6 51 386,3-35 92,2-14-447,0-1 1,-1 1-1,1 0 1,0 0 0,0-1-1,0 1 1,0 0-1,0-1 1,0 1 0,0 0-1,0 0 1,0-1 0,0 1-1,0 0 1,0-1-1,0 1 1,1 0 0,-1-1-1,0 1 1,0 0 0,1-1-1,-1 1 1,0 0-1,1-1 1,-1 1 0,1-1-1,-1 1 1,1-1-1,-1 1 1,1-1 0,-1 1-1,1-1 1,0 1 0,0 0-1,1-2-18,0 1 1,-1-1-1,1 0 0,0 0 0,-1 1 0,1-1 0,-1 0 1,1 0-1,-1 0 0,0 0 0,0-1 0,1 1 0,0-2 0,39-52-2426,-38 50 1902,0 0 0,0-1 0,-1 1-1,0-1 1,0 1 0,-1-1 0,0 1-1,0-1 1,1-8 0,-25 69 4496,20-49-3634,1 1 0,0 0 1,0-1-1,1 1 1,0 0-1,0 0 0,1 0 1,0 0-1,1 11 1,0-16-334,-1 0 1,1 0 0,0 0-1,0 0 1,0 0 0,0 0-1,0-1 1,0 1 0,0 0-1,1 0 1,-1-1 0,1 1-1,-1-1 1,1 1 0,-1-1-1,1 0 1,0 1 0,0-1-1,0 0 1,0 0 0,0-1 0,0 1-1,0 0 1,0 0 0,0-1-1,0 0 1,0 1 0,0-1-1,0 0 1,1 0 0,-1 0-1,4-1 1,-4 2-208,-1-1 1,1 0-1,0 0 1,0 0-1,-1-1 1,1 1-1,0 0 0,0-1 1,-1 1-1,1-1 1,0 1-1,-1-1 1,1 0-1,0 0 0,-1 0 1,0 0-1,3-2 1,6-20-6607,-10 5-1638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7.868"/>
    </inkml:context>
    <inkml:brush xml:id="br0">
      <inkml:brushProperty name="width" value="0.025" units="cm"/>
      <inkml:brushProperty name="height" value="0.025" units="cm"/>
    </inkml:brush>
  </inkml:definitions>
  <inkml:trace contextRef="#ctx0" brushRef="#br0">1 0 17649,'0'0'5797,"11"45"-5765,0-34-1057,-1-1-1890,0-2-2498,-4 1-4612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18.244"/>
    </inkml:context>
    <inkml:brush xml:id="br0">
      <inkml:brushProperty name="width" value="0.025" units="cm"/>
      <inkml:brushProperty name="height" value="0.025" units="cm"/>
    </inkml:brush>
  </inkml:definitions>
  <inkml:trace contextRef="#ctx0" brushRef="#br0">49 0 3972,'0'0'16074,"-6"11"-14798,0 0-938,0 0 1,0 1 0,1 0 0,1 0 0,0 0 0,1 1 0,0-1 0,0 1 0,0 17 0,4-25-382,-1-1-1,1 1 1,-1 0-1,1-1 1,1 0-1,-1 1 1,1-1-1,-1 0 1,1 0-1,1 0 1,-1 0-1,0 0 0,1 0 1,0 0-1,0-1 1,0 0-1,0 1 1,1-1-1,-1 0 1,6 3-1,9 11-648,-15-14 669,0 1 0,0-1 0,-1 1 0,0 0 0,0 0 0,0 0 1,0 0-1,-1 0 0,1 0 0,-1 1 0,0-1 0,0 0 0,0 7 0,-1-6 269,1 0 0,-1 0-1,0 0 1,0 0-1,0 1 1,-1-1-1,0 0 1,0 0-1,0 0 1,0-1 0,-1 1-1,0 0 1,0 0-1,0-1 1,-1 1-1,0-1 1,0 0-1,0 0 1,-4 5 0,6-9-175,1 1 1,-1 0 0,0 0-1,0-1 1,0 1 0,0-1 0,0 1-1,0-1 1,1 1 0,-1-1 0,0 1-1,0-1 1,0 0 0,-1 0 0,1 1-1,0-1 1,0 0 0,0 0-1,0 0 1,0 0 0,0 0 0,0-1-1,0 1 1,0 0 0,0 0 0,0-1-1,0 1 1,0 0 0,-1-2 0,0 1-9,0-1 0,0 0 1,0 0-1,1 0 1,-1 0-1,1 0 1,0 0-1,-1-1 0,1 1 1,0 0-1,-1-5 1,-1-4-52,0 0 0,0 0 0,2-1 0,-2-16 0,4 22-270,0 1 1,0-1-1,0 1 1,1-1-1,0 1 0,0 0 1,0-1-1,1 1 1,-1 0-1,1 1 1,0-1-1,1 0 0,-1 1 1,1 0-1,0 0 1,0 0-1,6-5 0,29-34-9956,-30 29 3557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0.441"/>
    </inkml:context>
    <inkml:brush xml:id="br0">
      <inkml:brushProperty name="width" value="0.025" units="cm"/>
      <inkml:brushProperty name="height" value="0.025" units="cm"/>
    </inkml:brush>
  </inkml:definitions>
  <inkml:trace contextRef="#ctx0" brushRef="#br0">88 163 6566,'0'-1'106,"5"-8"2451,-1 1 0,0-1 0,-1 0 0,5-18 0,-8 25-2242,0 1 0,1 0 0,-1 0 0,0 0 0,0-1 0,0 1 0,0 0 1,0 0-1,0 0 0,-1-1 0,1 1 0,0 0 0,-1 0 0,1 0 0,-1 0 0,1 0 0,-1 0 0,1 0 0,-1 0 0,0 0 0,1 0 0,-1 0 0,0 0 0,-2-1 0,2 1-238,-1 0 0,0 0 0,0 1 0,1-1 0,-1 1 0,0-1 0,0 1 0,0 0 0,0 0 0,0 0 0,0 0 0,1 0 0,-4 1 0,1 0-61,1 0 0,-1 1 0,1 0 0,0 0 0,-1 0 0,1 0 0,0 0 0,0 1 0,0-1 0,1 1 0,-1 0 0,1 0 0,-1 0 0,-2 6 0,1-5-24,1 1 0,0-1 0,1 1 0,-1 0 0,1 0 0,0 0 0,0 0 0,1 1 0,-3 10 0,28-20 72,-17 0-58,-1 0-1,-1-1 1,1 1-1,-1-1 1,1 0 0,6-9-1,27-22-578,-38 36 553,-1 0 0,1 0 0,0 0 0,-1 0 0,1 0 0,-1 0-1,1 0 1,-1 0 0,1 0 0,-1 0 0,1 0 0,-1 1 0,0-1 0,1 0 0,-1 0-1,1 1 1,-1-1 0,1 0 0,-1 0 0,0 1 0,1-1 0,-1 1 0,0-1-1,1 0 1,-1 1 0,0-1 0,1 1 0,-1-1 0,0 1 0,0-1 0,0 0 0,1 1-1,-1-1 1,0 1 0,0-1 0,0 1 0,0-1 0,0 1 0,0-1 0,0 1-1,0 0 1,0-1 0,0 1 0,0-1 0,0 1 0,2 33 84,-2-31-100,3 72 798,3-1 0,20 96-1,-23-157-737,0 0-1,-2 0 0,1 1 1,-1-1-1,-1 1 0,-1-1 1,-2 16-1,2-27-14,0 1-1,0-1 1,0 0-1,0 1 1,-1-1 0,1 0-1,-1 0 1,0 0-1,1 0 1,-1-1 0,0 1-1,0 0 1,0-1-1,0 1 1,-1-1 0,1 0-1,0 1 1,-1-1 0,1 0-1,-4 0 1,4 0 5,1-1 1,0 1-1,0-1 1,0 0-1,0 0 1,0 1 0,-1-1-1,1 0 1,0 0-1,0 0 1,0-1-1,-1 1 1,1 0 0,0 0-1,0-1 1,0 1-1,0 0 1,0-1-1,0 1 1,0-1-1,0 1 1,0-1 0,0 0-1,0 0 1,0 1-1,0-1 1,0 0-1,0 0 1,1 0-1,-1 0 1,0 0 0,1 0-1,-1 0 1,0 0-1,1 0 1,0 0-1,-1 0 1,1 0-1,-1 0 1,1-1 0,0 1-1,0 0 1,0 0-1,0 0 1,0-1-1,0 0 1,0-18 11,2 0 1,0 0 0,0 1-1,2-1 1,1 1-1,8-22 1,51-115-84,-37 97 35,-18 38-54,69-171-227,-84 219 223,1 1-1,1 0 1,2 0 0,2 53 0,1-79 94,-1 0 0,1-1 1,0 1-1,0 0 0,0 0 0,0-1 0,0 1 0,0 0 0,1-1 0,-1 1 0,0-1 1,1 0-1,-1 1 0,1-1 0,0 0 0,-1 0 0,1 0 0,0 0 0,0 0 0,-1 0 1,1-1-1,0 1 0,0-1 0,0 1 0,0-1 0,0 0 0,0 0 0,0 1 0,0-1 1,0-1-1,0 1 0,0 0 0,2-1 0,-1 1-67,-1 0-1,0 0 0,0-1 1,0 1-1,0 0 1,0-1-1,0 0 1,0 1-1,0-1 1,0 0-1,0 0 1,0 0-1,0 0 1,0-1-1,-1 1 1,1 0-1,0-1 1,-1 1-1,0-1 0,1 0 1,-1 1-1,0-1 1,0 0-1,1 0 1,-1 0-1,-1 0 1,1 0-1,0 0 1,0 0-1,-1 0 1,1-4-1,-1 3-974,0 0 1,0 0-1,-1 0 1,0 0-1,1 0 0,-1 0 1,0 0-1,0 0 0,0 0 1,-1 0-1,-2-4 0,-7-13-7748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0.811"/>
    </inkml:context>
    <inkml:brush xml:id="br0">
      <inkml:brushProperty name="width" value="0.025" units="cm"/>
      <inkml:brushProperty name="height" value="0.025" units="cm"/>
    </inkml:brush>
  </inkml:definitions>
  <inkml:trace contextRef="#ctx0" brushRef="#br0">0 1 14414,'0'0'13837,"32"37"-25624,-18-22 5541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1.140"/>
    </inkml:context>
    <inkml:brush xml:id="br0">
      <inkml:brushProperty name="width" value="0.025" units="cm"/>
      <inkml:brushProperty name="height" value="0.025" units="cm"/>
    </inkml:brush>
  </inkml:definitions>
  <inkml:trace contextRef="#ctx0" brushRef="#br0">185 6 6438,'0'0'17302,"-8"-2"-16966,6 1-324,0 0-1,-1 1 1,1-1-1,0 1 1,0 0-1,-1-1 1,1 1-1,0 0 1,0 0-1,-1 0 1,1 1-1,-4 0 1,5 0 6,-1 0 0,1 0 1,-1 0-1,1 1 0,0-1 0,-1 0 0,1 1 0,0 0 1,0-1-1,0 1 0,0-1 0,0 1 0,1 0 1,-1 0-1,1-1 0,-1 1 0,1 0 0,-1 0 0,1 0 1,0 0-1,0 2 0,-2 14 61,1-1 1,0 0-1,2 0 0,0 1 1,1-1-1,0 0 1,2 0-1,0 0 0,0-1 1,2 1-1,0-1 0,1 0 1,1-1-1,14 23 0,-16-27-55,0 0-1,-1 0 1,0 1-1,-1 0 0,0 0 1,-1 0-1,0 0 1,-1 0-1,0 1 1,-1-1-1,-1 1 0,-1 16 1,1-27 79,0 0 1,0-1-1,0 1 1,-1 0 0,1 0-1,0-1 1,-1 1-1,0-1 1,1 1-1,-1 0 1,0-1 0,0 1-1,0-1 1,0 0-1,0 1 1,0-1-1,0 0 1,0 1 0,0-1-1,-1 0 1,1 0-1,0 0 1,-1 0-1,1 0 1,-1-1 0,1 1-1,-1 0 1,0-1-1,1 1 1,-1-1-1,0 1 1,1-1-1,-1 0 1,0 0 0,0 1-1,1-1 1,-1-1-1,-3 1 1,0-1 39,0 0 1,0 0-1,0 0 1,0 0-1,0-1 0,0 0 1,1 0-1,-1-1 1,1 1-1,-1-1 0,-7-6 1,-1-2-101,1-1 0,-1-1 1,2 0-1,0-1 0,1 0 0,0-1 1,1 0-1,0 0 0,-7-22 0,15 34-70,1 0 1,-1 1-1,1-1 0,0 0 0,0 0 0,1 0 0,-1 1 1,0-1-1,1 0 0,0 0 0,-1 1 0,1-1 1,0 1-1,0-1 0,1 0 0,-1 1 0,1 0 0,-1-1 1,1 1-1,0 0 0,-1 0 0,1 0 0,0 0 0,0 0 1,1 0-1,2-2 0,10-5-1364,-1 1 0,1 0-1,24-10 1,4-2-6963,-20 4 261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1.484"/>
    </inkml:context>
    <inkml:brush xml:id="br0">
      <inkml:brushProperty name="width" value="0.025" units="cm"/>
      <inkml:brushProperty name="height" value="0.025" units="cm"/>
    </inkml:brush>
  </inkml:definitions>
  <inkml:trace contextRef="#ctx0" brushRef="#br0">1 71 5573,'0'0'15375,"62"-3"-13261,-40 0-32,2 1-641,4-3-768,-4 0-545,1-1-128,-3-1-641,-5-2-1601,-6-5-2402,-6-2-8617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2.241"/>
    </inkml:context>
    <inkml:brush xml:id="br0">
      <inkml:brushProperty name="width" value="0.025" units="cm"/>
      <inkml:brushProperty name="height" value="0.025" units="cm"/>
    </inkml:brush>
  </inkml:definitions>
  <inkml:trace contextRef="#ctx0" brushRef="#br0">0 1 10218,'0'0'13730,"3"12"-13218,34 231 3001,-37-242-3465,0 0 0,0 0-1,0 0 1,0 0 0,1 0-1,-1 0 1,0 0 0,0 0-1,1 0 1,-1 0 0,1 0-1,-1 0 1,1 0 0,-1 0 0,1 0-1,0-1 1,-1 1 0,1 0-1,0 0 1,-1 0 0,1-1-1,0 1 1,0 0 0,0-1-1,1 1 1,-1-1-10,0 0 0,0 0 0,0-1 0,1 1 0,-1 0 0,0-1-1,0 1 1,0-1 0,0 1 0,0-1 0,0 1 0,0-1 0,0 0 0,0 0 0,-1 1 0,1-1 0,0 0 0,1-2-1,34-54 475,-33 52-480,9-15 11,-2-1 0,0 0 0,11-36 0,-14 1-4747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2.588"/>
    </inkml:context>
    <inkml:brush xml:id="br0">
      <inkml:brushProperty name="width" value="0.025" units="cm"/>
      <inkml:brushProperty name="height" value="0.025" units="cm"/>
    </inkml:brush>
  </inkml:definitions>
  <inkml:trace contextRef="#ctx0" brushRef="#br0">7 1 8552,'0'0'4484,"-7"56"-2017,7-37-578,0-1-415,0 1-225,7-4-160,0-1-737,8-4-288,0-3-160,5-7-1089,-1-1-833,6-15-1825,-3-4-834,-5-4-4259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2.997"/>
    </inkml:context>
    <inkml:brush xml:id="br0">
      <inkml:brushProperty name="width" value="0.025" units="cm"/>
      <inkml:brushProperty name="height" value="0.025" units="cm"/>
    </inkml:brush>
  </inkml:definitions>
  <inkml:trace contextRef="#ctx0" brushRef="#br0">1 68 5349,'0'0'5232,"0"9"-2237,0-3-2582,0-1 0,1 1 0,-1 0 0,2-1 0,-1 1 0,0-1 0,1 1 1,2 5-1,-2-9-291,-1 1 0,0-1 0,1 1 0,0-1 1,-1 0-1,1 0 0,0 0 0,0 0 1,0 0-1,0 0 0,0-1 0,1 1 0,-1-1 1,1 1-1,-1-1 0,1 0 0,-1 0 0,1 0 1,0 0-1,-1 0 0,1-1 0,4 1 0,-3-1 24,0 0 0,0 0-1,1 0 1,-1-1 0,0 1-1,0-1 1,-1 0-1,1 0 1,0-1 0,0 1-1,0-1 1,-1 0 0,1 0-1,-1 0 1,1 0-1,-1-1 1,0 1 0,0-1-1,0 0 1,0 0 0,-1 0-1,4-4 1,-3 3-82,-1 0 0,1-1 1,-1 1-1,0-1 0,0 1 0,0-1 0,-1 0 1,1 0-1,-1 1 0,0-1 0,-1 0 0,1 0 1,-1 0-1,0 0 0,0 0 0,-1 0 1,1 0-1,-3-6 0,3 9-83,0 1 1,0 0-1,-1 0 1,1 0-1,0 0 0,-1 0 1,1 0-1,-1 0 0,0 0 1,1 0-1,-1 0 1,0 0-1,0 0 0,1 1 1,-1-1-1,0 0 1,0 0-1,0 1 0,0-1 1,0 1-1,0-1 1,0 1-1,0-1 0,0 1 1,0-1-1,0 1 0,0 0 1,0 0-1,-1 0 1,1-1-1,0 1 0,0 0 1,0 0-1,0 1 1,0-1-1,0 0 0,-1 0 1,1 0-1,-2 1 1,1 0-7,-1 0 1,1 1 0,-1-1 0,1 0 0,0 1-1,-1-1 1,1 1 0,0 0 0,0 0-1,0-1 1,0 1 0,0 1 0,0-1 0,1 0-1,-3 4 1,1 1 30,1-1 0,0 1 0,0 0 0,1-1 0,0 1-1,0 0 1,0 0 0,1 0 0,0 0 0,0 0 0,1 0 0,2 11 0,-3-16 24,1 1 1,0-1 0,0 1-1,0-1 1,0 1 0,0-1-1,0 0 1,0 0 0,1 0-1,-1 1 1,1-1 0,0 0 0,-1-1-1,1 1 1,0 0 0,0-1-1,0 1 1,0-1 0,1 1-1,-1-1 1,0 0 0,0 0-1,1 0 1,-1 0 0,1 0-1,-1-1 1,1 1 0,-1-1 0,1 0-1,-1 1 1,1-1 0,0 0-1,-1-1 1,1 1 0,-1 0-1,5-2 1,0 0 39,-1-1 1,1 0-1,0 0 1,-1 0-1,0-1 0,0 0 1,0 0-1,0-1 1,-1 1-1,0-1 0,0-1 1,0 1-1,0-1 1,-1 0-1,0 0 0,7-13 1,-5 10-306,-1-2 0,0 1 0,-1-1 0,0 1 0,0-1 0,-1 0 0,2-17 0,-5 42 182,0 2 182,0-1 0,1 1 0,5 29 0,-5-43-113,-1 1-1,1 0 1,0 0-1,0-1 1,0 1-1,0-1 1,0 1-1,0-1 1,1 1-1,-1-1 1,1 0-1,-1 0 1,1 1-1,0-1 1,0-1-1,0 1 1,0 0-1,1 0 1,-1-1-1,0 1 1,1-1-1,-1 0 1,1 0-1,-1 0 1,1 0-1,0 0 1,-1 0-1,6 0 1,-5-1-149,0 0 0,-1 0 1,1-1-1,0 1 0,-1-1 0,1 0 1,-1 0-1,1 0 0,-1 0 1,1 0-1,-1 0 0,0-1 1,0 1-1,1-1 0,-1 1 1,0-1-1,0 0 0,1-2 1,29-42-6134,-15 11 62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10.144"/>
    </inkml:context>
    <inkml:brush xml:id="br0">
      <inkml:brushProperty name="width" value="0.05" units="cm"/>
      <inkml:brushProperty name="height" value="0.05" units="cm"/>
    </inkml:brush>
  </inkml:definitions>
  <inkml:trace contextRef="#ctx0" brushRef="#br0">1 65 19364,'21'-4'2753,"-2"-15"-2753,-3-2-72,-2 1 568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3.502"/>
    </inkml:context>
    <inkml:brush xml:id="br0">
      <inkml:brushProperty name="width" value="0.025" units="cm"/>
      <inkml:brushProperty name="height" value="0.025" units="cm"/>
    </inkml:brush>
  </inkml:definitions>
  <inkml:trace contextRef="#ctx0" brushRef="#br0">15 1 10954,'0'8'2573,"-5"46"2133,4 78-1,2-101-4303,2-1 1,2 1 0,0-1 0,14 39 0,-11-41-253,-4-18-1021,-4-35-800,0 7 829,-1 0-1,-1 1 1,-5-19 0,6 31 875,0 0 0,0 0 0,0 1 0,-1-1 0,0 0 0,0 1 0,0-1 0,0 1 1,-1 0-1,0 0 0,0 0 0,0 0 0,0 0 0,0 1 0,-7-6 0,9 10 153,1 1-1,0-1 1,0 0-1,0 1 1,0-1 0,0 0-1,0 1 1,0-1-1,0 0 1,0 1-1,0-1 1,1 0 0,-1 1-1,1-1 1,-1 0-1,2 3 1,0-1-155,0 0 1,1-1-1,-1 1 0,1 0 1,-1-1-1,1 0 0,0 1 1,0-1-1,0 0 0,0 0 1,0-1-1,0 1 0,1-1 1,-1 0-1,0 1 0,1-1 1,-1-1-1,1 1 1,-1-1-1,1 1 0,0-1 1,-1 0-1,1 0 0,-1 0 1,1-1-1,5-1 0,-3 1-6,0-1-1,0 1 1,-1-2-1,1 1 1,-1 0-1,1-1 1,-1 0-1,0-1 1,0 1-1,-1-1 1,1 0-1,-1 0 1,1 0-1,-1 0 1,3-6-1,8-7-81,-15 17 52,0 0-1,1 0 1,-1 0-1,0-1 1,0 1 0,0 0-1,1 0 1,-1 0-1,0 0 1,0 0-1,0 0 1,0 0-1,1 0 1,-1 0-1,0 0 1,0 0-1,0 0 1,1 0-1,-1 0 1,0 0-1,0 0 1,0 0 0,1 0-1,-1 0 1,0 0-1,0 1 1,0-1-1,0 0 1,1 0-1,-1 0 1,0 0-1,0 0 1,0 0-1,0 1 1,0-1-1,1 0 1,-1 0-1,0 0 1,0 0 0,0 0-1,0 1 1,0-1-1,0 0 1,0 0-1,0 1 1,2 36-287,-2-12 812,0-20-384,1 0-1,-1 0 1,1 0-1,1-1 1,-1 1-1,1 0 0,-1-1 1,2 1-1,-1-1 1,5 8-1,-7-11-85,1 0 0,0 0 0,0 0-1,0 0 1,1 0 0,-1 0 0,0-1 0,0 1-1,0 0 1,1 0 0,-1-1 0,0 1 0,1-1 0,-1 1-1,0-1 1,1 0 0,-1 0 0,1 1 0,-1-1-1,1 0 1,-1 0 0,1 0 0,-1 0 0,0-1 0,1 1-1,-1 0 1,1-1 0,-1 1 0,0-1 0,1 1-1,-1-1 1,0 1 0,0-1 0,1 0 0,-1 0 0,0 0-1,0 0 1,0 0 0,0 0 0,0 0 0,1-1-1,66-80-145,-67 81 64,-1 1 0,1-1 0,-1 1-1,1-1 1,0 1 0,-1 0-1,1-1 1,0 1 0,-1 0-1,1-1 1,0 1 0,-1 0 0,1 0-1,0 0 1,0-1 0,-1 1-1,1 0 1,0 0 0,-1 0 0,1 0-1,0 0 1,0 1 0,-1-1-1,1 0 1,0 0 0,0 0 0,-1 1-1,1-1 1,0 0 0,-1 1-1,1-1 1,-1 0 0,1 1 0,0-1-1,-1 1 1,1-1 0,-1 1-1,1-1 1,-1 1 0,1 0 0,-1-1-1,0 1 1,1-1 0,-1 1-1,0 0 1,1-1 0,-1 1 0,0 0-1,0 0 1,0-1 0,1 2-1,14 48 230,-12-34-156,-3-15-37,0 0-1,1 0 1,-1 0 0,0 0 0,0 0-1,1 0 1,-1 0 0,0 0-1,1 0 1,-1 0 0,1 0-1,-1 0 1,1-1 0,0 1 0,-1 0-1,1 0 1,0 0 0,0-1-1,-1 1 1,1 0 0,0-1-1,0 1 1,0-1 0,0 1 0,0-1-1,0 1 1,0-1 0,0 0-1,0 1 1,2-1 0,-2-1-299,0 1 0,0-1 0,0 0 0,0 0 0,0 0 0,0 0 0,-1 0 0,1-1 0,0 1 0,-1 0 0,1 0 0,-1 0 0,1-1 0,-1 1 0,1 0 0,-1-1 0,0 1 0,0 0 0,0-1 0,1 1 0,-1 0 0,-1-1 0,1 1 0,0-2 0,0-13-7216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3.844"/>
    </inkml:context>
    <inkml:brush xml:id="br0">
      <inkml:brushProperty name="width" value="0.025" units="cm"/>
      <inkml:brushProperty name="height" value="0.025" units="cm"/>
    </inkml:brush>
  </inkml:definitions>
  <inkml:trace contextRef="#ctx0" brushRef="#br0">1 1 10602,'0'0'9577,"50"9"-15503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4.424"/>
    </inkml:context>
    <inkml:brush xml:id="br0">
      <inkml:brushProperty name="width" value="0.025" units="cm"/>
      <inkml:brushProperty name="height" value="0.025" units="cm"/>
    </inkml:brush>
  </inkml:definitions>
  <inkml:trace contextRef="#ctx0" brushRef="#br0">1 95 9353,'0'0'8050,"2"-10"-4980,1 4-2778,-1 1 1,0-1 0,1 0-1,0 1 1,1 0 0,-1 0-1,1 0 1,0 0 0,6-6-1,-7 9-227,-1-1-1,0 1 0,1 1 0,-1-1 1,1 0-1,0 1 0,0-1 0,0 1 0,0 0 1,0 0-1,0 0 0,0 0 0,0 0 0,0 1 1,0-1-1,0 1 0,0 0 0,0 0 1,1 0-1,-1 0 0,0 1 0,0-1 0,0 1 1,0 0-1,3 1 0,-4-1-64,0 1-1,0-1 1,0 0-1,-1 1 1,1 0-1,-1-1 1,1 1 0,-1 0-1,0 0 1,1 0-1,-1 0 1,0 0 0,0 0-1,0 0 1,-1 0-1,1 0 1,0 0-1,-1 0 1,0 1 0,1-1-1,-1 4 1,1 57-9,-2-45 11,1-10 4,0 1 1,1-1-1,0 0 1,0 1-1,3 7 0,-4-15 8,0 0 0,0 0 1,0-1-1,1 1 0,-1 0 0,0-1 0,1 1 0,-1 0 0,1-1 0,-1 1 0,1-1 0,-1 1 0,1-1 0,-1 1 0,1-1 0,-1 1 0,1-1 0,0 1 0,-1-1 0,1 0 0,0 1 0,-1-1 0,1 0 0,0 1 0,-1-1 0,2 0 0,0 0 50,-1-1 0,1 1-1,0-1 1,0 0 0,-1 1-1,1-1 1,0 0 0,-1 0 0,1 0-1,-1 0 1,1 0 0,-1 0-1,0-1 1,1 1 0,-1-1-1,1-1 1,5-5 105,0 0-1,-1 0 1,0-1 0,-1 1-1,0-2 1,0 1 0,-1 0-1,0-1 1,-1 0-1,0 0 1,0 0 0,-1 0-1,-1 0 1,1-1 0,-2 1-1,0-18 1,0 28-172,0 0 1,0-1-1,1 1 0,-1 0 1,0-1-1,0 1 0,0 0 1,0-1-1,0 1 0,0 0 1,0-1-1,0 1 1,0 0-1,0-1 0,-1 1 1,1 0-1,0-1 0,0 1 1,0 0-1,0-1 1,0 1-1,-1 0 0,1 0 1,0-1-1,0 1 0,0 0 1,-1 0-1,1-1 0,0 1 1,0 0-1,-1 0 1,1 0-1,0-1 0,0 1 1,-1 0-1,1 0 0,0 0 1,-1 0-1,1 0 0,0 0 1,-1 0-1,1 0 1,0-1-1,-1 1 0,1 0 1,0 0-1,-1 1 0,1-1 1,0 0-1,-1 0 0,1 0 1,0 0-1,-1 0 1,1 0-1,0 0 0,-1 0 1,1 1-1,0-1 0,0 0 1,-1 0-1,1 0 0,0 1 1,0-1-1,-1 0 1,1 0-1,0 1 0,-1-1 1,1 1-42,-1 0 1,1-1 0,0 1-1,-1 0 1,1 0-1,0-1 1,-1 1 0,1 0-1,0 0 1,0 0-1,0-1 1,-1 1 0,1 0-1,0 0 1,0 0 0,0-1-1,1 1 1,-1 0-1,0 0 1,0 0 0,0 0-1,0-1 1,1 1-1,-1 0 1,0 0 0,1-1-1,-1 1 1,1 0 0,-1-1-1,1 1 1,-1 0-1,1-1 1,-1 1 0,2 0-1,3 2-834,0-1 0,0 0-1,0 0 1,0 0 0,0 0-1,1-1 1,-1 0-1,1 0 1,-1 0 0,1-1-1,-1 0 1,1 0 0,-1 0-1,10-3 1,7-1-6558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4.906"/>
    </inkml:context>
    <inkml:brush xml:id="br0">
      <inkml:brushProperty name="width" value="0.025" units="cm"/>
      <inkml:brushProperty name="height" value="0.025" units="cm"/>
    </inkml:brush>
  </inkml:definitions>
  <inkml:trace contextRef="#ctx0" brushRef="#br0">107 0 8456,'0'0'8830,"-7"1"-6433,3-1-2267,-1 0-1,1 0 1,0 1 0,0 0 0,-1 0 0,1 0 0,0 1 0,0-1 0,0 1 0,0 0 0,1 0-1,-1 1 1,0-1 0,1 1 0,-1-1 0,1 1 0,0 0 0,0 0 0,0 1 0,1-1 0,-1 1-1,1-1 1,0 1 0,-1 0 0,2 0 0,-3 6 0,2-6 90,1 0 0,0 0-1,0 1 1,0-1 0,1 1 0,-1-1 0,1 1-1,0 5 1,1-9-177,-1-1-1,0 1 1,0-1 0,0 1-1,0 0 1,0-1-1,1 1 1,-1-1 0,0 1-1,1-1 1,-1 1 0,0-1-1,1 1 1,-1-1-1,0 0 1,1 1 0,-1-1-1,1 1 1,-1-1-1,1 0 1,-1 1 0,1-1-1,-1 0 1,1 0 0,0 1-1,1-1-3,-1 0 0,1 0 0,-1 0 1,1 0-1,-1 0 0,1-1 0,-1 1 0,1-1 0,-1 1 0,0-1 0,1 1 0,-1-1 1,1 0-1,1-1 0,23-14 137,-20 12-180,1-1-1,0 1 1,0 0-1,1 0 1,-1 0 0,1 1-1,-1 1 1,1-1 0,0 1-1,12-1 1,-19 3 2,0 0 0,-1 0 0,1 0 0,-1 0 0,1 0 0,0 1 0,-1-1 1,1 0-1,-1 0 0,1 1 0,0-1 0,-1 0 0,1 1 0,-1-1 0,1 1 0,-1-1 0,0 1 0,1-1 0,-1 1 1,1-1-1,-1 1 0,0-1 0,1 1 0,-1-1 0,0 1 0,0 0 0,0-1 0,1 1 0,-1-1 0,0 1 0,0 0 0,0 0 1,1 31 223,-1-29-194,-1 0 1,1-1-1,0 1 0,0-1 0,0 1 1,0-1-1,0 1 0,1-1 1,-1 1-1,1-1 0,0 1 0,0-1 1,2 5-1,-2-7-7,0 1 0,0-1 0,0 0 0,0 1-1,0-1 1,1 0 0,-1 0 0,0 1 0,0-1 0,1 0 0,-1 0 0,0 0-1,0 0 1,0-1 0,1 1 0,-1 0 0,0-1 0,0 1 0,0 0 0,0-1-1,1 1 1,-1-1 0,0 0 0,0 1 0,0-1 0,0 0 0,0 0 0,-1 1-1,1-1 1,0 0 0,0 0 0,1-2 0,29-37 454,-27 33-513,2-1 49,-5 5-18,1 0 0,0 0 0,0 0 0,0 0 1,0 0-1,0 0 0,1 1 0,-1-1 0,1 1 0,0 0 1,0-1-1,-1 1 0,6-2 0,-7 5-8,0 0 1,0 0-1,-1 0 0,1 0 0,0 0 0,0 0 1,-1 0-1,1 0 0,0 0 0,-1 0 1,1 1-1,-1-1 0,0 0 0,1 0 1,-1 1-1,0-1 0,0 0 0,1 1 1,-1-1-1,0 0 0,-1 2 0,3 32 114,-2-34-97,5 24 584,-4-21-3644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5.581"/>
    </inkml:context>
    <inkml:brush xml:id="br0">
      <inkml:brushProperty name="width" value="0.025" units="cm"/>
      <inkml:brushProperty name="height" value="0.025" units="cm"/>
    </inkml:brush>
  </inkml:definitions>
  <inkml:trace contextRef="#ctx0" brushRef="#br0">162 69 6278,'0'0'5125,"2"-9"-1474,5-27-346,-7 35-3192,0 1 0,0-1 1,0 0-1,1 0 0,-1 0 0,0 0 1,0 1-1,0-1 0,-1 0 1,1 0-1,0 0 0,0 1 0,0-1 1,-1 0-1,1 0 0,0 1 1,-1-1-1,1 0 0,0 0 0,-1 1 1,1-1-1,-1 1 0,1-1 1,-1 0-1,0 1 0,1-1 0,-1 1 1,1-1-1,-1 1 0,0-1 1,0 1-1,1 0 0,-1-1 0,0 1 1,0 0-1,1 0 0,-1-1 1,0 1-1,0 0 0,0 0 0,1 0 1,-1 0-1,0 0 0,0 0 1,0 0-1,1 0 0,-1 1 0,0-1 1,0 0-1,0 0 0,1 1 1,-2-1-1,-3 2 132,0-1 0,0 1 0,0 0 0,0 0 0,0 0 0,-6 4 0,1 4-105,0 0-1,1 0 1,1 0-1,0 1 1,0 1 0,1-1-1,0 1 1,1 0-1,1 1 1,0-1 0,0 1-1,2 0 1,-1 1-1,2-1 1,-1 0 0,2 1-1,0-1 1,1 1-1,1 17 1,0-29-158,-1 0 0,1 0-1,0-1 1,0 1 0,0 0 0,0 0 0,0 0-1,0-1 1,1 1 0,-1-1 0,1 1-1,-1-1 1,1 1 0,-1-1 0,1 0 0,0 0-1,0 0 1,-1 0 0,1 0 0,0 0 0,0-1-1,0 1 1,0 0 0,0-1 0,0 0 0,0 1-1,0-1 1,0 0 0,0 0 0,0 0-1,1 0 1,1-1 0,6 1-393,-1-1-1,0 0 1,0-1-1,0 0 1,0 0 0,9-4-1,-2-1-1539,-1-1 0,-1-1 0,18-12 0,2-7-5000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6.475"/>
    </inkml:context>
    <inkml:brush xml:id="br0">
      <inkml:brushProperty name="width" value="0.025" units="cm"/>
      <inkml:brushProperty name="height" value="0.025" units="cm"/>
    </inkml:brush>
  </inkml:definitions>
  <inkml:trace contextRef="#ctx0" brushRef="#br0">58 0 12684,'0'0'6459,"-3"10"-5375,-8 33 1028,3 0 0,-5 50-1,-7 44 608,19-136-2712,1 0-1,0 0 1,-1 0-1,1 0 1,0 0 0,-1 0-1,1 0 1,0 0 0,0 1-1,0-1 1,0 0-1,0 0 1,0 0 0,1 0-1,-1 0 1,0 0 0,0 0-1,1 0 1,0 2-1,13-13 15,21-43-157,-31 46 98,7-11-94,-8 12 71,0 0 0,0 0-1,1 1 1,0-1 0,0 1-1,0 0 1,1 0 0,0 0-1,0 0 1,10-6 0,-15 11 55,1 0 0,0 0 1,-1 1-1,1-1 1,0 0-1,-1 0 1,1 1-1,-1-1 1,1 1-1,-1-1 0,1 0 1,0 1-1,-1-1 1,1 1-1,-1 0 1,0-1-1,1 1 1,-1-1-1,1 1 0,-1-1 1,0 1-1,0 0 1,1-1-1,-1 1 1,0 0-1,0-1 1,0 1-1,0 0 0,1 0 1,-1-1-1,0 1 1,0 0-1,-1-1 1,1 1-1,0 0 0,0 0 1,2 33 75,-2-33-73,-1 40 66,2 45 568,-1-85-630,1 0 1,-1 0-1,1 0 0,-1-1 1,1 1-1,-1 0 1,1 0-1,0-1 0,-1 1 1,1 0-1,0-1 1,0 1-1,0-1 0,-1 1 1,1-1-1,0 1 1,0-1-1,0 1 0,0-1 1,0 0-1,0 0 1,0 1-1,0-1 1,0 0-1,0 0 0,0 0 1,0 0-1,0 0 1,-1 0-1,1 0 0,2-1 1,30-7-106,-28 4 97,0-1-1,0 1 1,-1-1-1,1 0 0,-1 0 1,0-1-1,-1 1 1,1-1-1,-1 1 1,0-1-1,-1 0 1,3-9-1,18-80-197,-18 71-52,-10 132-187,4-107 461,1 1-1,-1-1 0,1 0 1,-1 1-1,1-1 0,0 1 1,0-1-1,-1 0 0,1 1 1,0-1-1,0 1 0,1-1 1,-1 1-1,0-1 0,0 0 1,1 1-1,-1-1 0,1 1 1,-1-1-1,1 0 0,-1 1 1,1-1-1,1 1 0,-1-1-7,0-1-1,1 0 0,-1 0 0,0 0 0,0 0 1,1 0-1,-1 0 0,0-1 0,0 1 0,0 0 1,0-1-1,1 1 0,-1-1 0,0 1 0,0-1 0,0 1 1,0-1-1,0 0 0,0 0 0,1-1 0,55-52 54,-55 52-58,4-6-61,15-15-41,-20 22 89,0 0 1,-1 1 0,1-1 0,0 1-1,-1-1 1,1 0 0,0 1-1,0-1 1,0 1 0,-1 0 0,1-1-1,0 1 1,0 0 0,0-1-1,0 1 1,0 0 0,0 0-1,0 0 1,0 0 0,0 0 0,0 0-1,-1 0 1,1 0 0,2 0-1,-2 3 3,1 0 0,-1 0 0,0 0 0,0 0 0,0 0-1,0 0 1,0 0 0,-1 0 0,0 0 0,1 0 0,-1 0 0,0 0-1,-1 6 1,2 7 12,-1-15 0,0 0-1,0-1 1,0 1-1,0 0 0,0 0 1,0-1-1,0 1 1,1 0-1,-1-1 1,0 1-1,1 0 0,-1-1 1,0 1-1,1 0 1,-1-1-1,0 1 1,1-1-1,-1 1 0,1 0 1,0-1-1,-1 0 1,1 1-1,-1-1 1,1 1-1,0-1 0,-1 1 1,1-1-1,0 0 1,-1 0-1,1 1 1,0-1-1,-1 0 0,1 0 1,0 0-1,0 0 1,-1 0-1,1 0 1,0 0-1,0 0 0,-1 0 1,1 0-1,0 0 1,-1 0-1,1-1 1,0 1-1,0 0 0,-1 0 1,1-1-1,0 1 1,-1 0-1,1-1 1,-1 1-1,1-1 0,-1 1 1,1-1-1,0 1 1,0-2-1,42-41 80,-28 26-138,-13 16 67,38-29-401,-39 29 381,0 1-1,0-1 0,-1 1 0,1 0 0,0-1 0,0 1 1,-1 0-1,1 0 0,0 0 0,0-1 0,0 1 0,0 0 1,-1 0-1,1 0 0,0 0 0,0 0 0,0 0 0,-1 1 0,1-1 1,0 0-1,0 0 0,0 1 0,-1-1 0,1 0 0,0 1 1,0-1-1,-1 1 0,1-1 0,0 1 0,-1-1 0,1 1 1,-1-1-1,1 1 0,0-1 0,-1 1 0,1 0 0,-1 0 1,0-1-1,1 1 0,-1 0 0,0 0 0,1-1 0,-1 1 1,0 0-1,0 0 0,0 0 0,1-1 0,-1 1 0,0 0 1,0 0-1,0 0 0,-1-1 0,1 3 0,1 76 226,-1-68-4220,0-28-14446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6.866"/>
    </inkml:context>
    <inkml:brush xml:id="br0">
      <inkml:brushProperty name="width" value="0.025" units="cm"/>
      <inkml:brushProperty name="height" value="0.025" units="cm"/>
    </inkml:brush>
  </inkml:definitions>
  <inkml:trace contextRef="#ctx0" brushRef="#br0">1 0 14542,'0'0'9577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7.226"/>
    </inkml:context>
    <inkml:brush xml:id="br0">
      <inkml:brushProperty name="width" value="0.025" units="cm"/>
      <inkml:brushProperty name="height" value="0.025" units="cm"/>
    </inkml:brush>
  </inkml:definitions>
  <inkml:trace contextRef="#ctx0" brushRef="#br0">82 35 15791,'0'0'9139,"-8"3"-8632,3-1-413,0 0 1,1 1-1,0 0 0,0-1 0,0 2 0,0-1 0,0 0 0,0 1 0,1-1 0,0 1 0,-1 0 0,2 0 1,-1 1-1,0-1 0,1 0 0,0 1 0,0 0 0,0-1 0,0 1 0,1 0 0,0 0 0,0 0 0,0 7 1,-1-7 39,1 0 0,1 1 0,-1-1 0,1 0 0,0 1 1,1 8-1,0-13-122,-1 0-1,0 0 1,1 0 0,-1 0 0,1 0-1,-1 0 1,1 0 0,-1 0 0,1 0 0,0 0-1,0 0 1,-1-1 0,1 1 0,0 0 0,0 0-1,0-1 1,0 1 0,0-1 0,0 1-1,0-1 1,0 1 0,0-1 0,0 0 0,0 1-1,0-1 1,0 0 0,0 0 0,0 0-1,1 0 1,-1 0 0,0 0 0,0 0 0,0 0-1,0 0 1,0 0 0,0-1 0,0 1-1,2-1 1,2-1 16,0 0-1,0 0 0,0 0 1,-1-1-1,1 1 0,-1-1 1,1-1-1,-1 1 0,0 0 1,0-1-1,-1 0 0,1 0 1,-1 0-1,0 0 0,0-1 1,0 1-1,3-9 0,2-3-11,-1 1 0,-1-2 0,-1 1 0,5-19-1,-7 8 29,-4 20-66,-6 18-69,0 8 75,2-1 0,0 2 0,1-1 0,1 0 0,1 1 0,1-1 0,1 25 0,0-41 5,0 0 0,1-1 0,-1 1 1,1 0-1,0 0 0,0-1 0,0 1 0,0 0 1,0-1-1,1 1 0,-1-1 0,1 1 0,0-1 0,-1 0 1,1 0-1,0 0 0,1 0 0,-1 0 0,0 0 0,0-1 1,1 1-1,-1-1 0,1 1 0,-1-1 0,5 2 1,19 2-3392,1-9-4761,-18-3-3021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27.585"/>
    </inkml:context>
    <inkml:brush xml:id="br0">
      <inkml:brushProperty name="width" value="0.025" units="cm"/>
      <inkml:brushProperty name="height" value="0.025" units="cm"/>
    </inkml:brush>
  </inkml:definitions>
  <inkml:trace contextRef="#ctx0" brushRef="#br0">54 163 11050,'-8'3'4810,"-1"0"-3706,6-3-801,0 1-1,0 0 0,0 0 0,0 0 0,0 0 0,1 1 0,-1-1 1,0 1-1,1 0 0,-1-1 0,-2 4 0,14-4 2467,35 2-1849,448-34 2037,-247-1-3448,-3-5-3582,-231 35 3809,134-26-1163,-126 23 2401,0-1-1,0-1 0,0-1 0,-1 0 0,22-14 0,-38 21-1108,2-2 616,-13 3-11151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5:25.234"/>
    </inkml:context>
    <inkml:brush xml:id="br0">
      <inkml:brushProperty name="width" value="0.025" units="cm"/>
      <inkml:brushProperty name="height" value="0.025" units="cm"/>
    </inkml:brush>
  </inkml:definitions>
  <inkml:trace contextRef="#ctx0" brushRef="#br0">0 132 9961,'10'-4'-213,"32"-9"679,1 1 1,0 2-1,77-7 1,148 4 1380,-106 7-1380,204-20 420,549-5-370,-808 36-2679,-9-3-1207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24.012"/>
    </inkml:context>
    <inkml:brush xml:id="br0">
      <inkml:brushProperty name="width" value="0.05" units="cm"/>
      <inkml:brushProperty name="height" value="0.05" units="cm"/>
    </inkml:brush>
  </inkml:definitions>
  <inkml:trace contextRef="#ctx0" brushRef="#br0">32 216 13195,'-2'2'118,"0"0"-1,1 0 1,-1 0 0,-1 0-1,1 0 1,0 0 0,0-1 0,-5 3-1,-1 1 101,8-5-214,0 0 0,0 0 0,0 0 0,0 0 0,0 0 0,0 0 0,0 1-1,0-1 1,0 0 0,0 0 0,-1 0 0,1 0 0,0 0 0,0 0 0,0 0-1,0 1 1,0-1 0,0 0 0,0 0 0,0 0 0,0 0 0,0 0 0,0 1-1,0-1 1,0 0 0,0 0 0,0 0 0,0 0 0,1 0 0,-1 0 0,0 1-1,0-1 1,0 0 0,0 0 0,0 0 0,0 0 0,0 0 0,0 0 0,0 0-1,0 0 1,0 1 0,1-1 0,-1 0 0,0 0 0,0 0 0,0 0 0,0 0-1,0 0 1,0 0 0,1 0 0,-1 0 0,0 0 0,0 0 0,0 0 0,0 0-1,0 0 1,0 0 0,1 0 0,-1 0 0,0 0 0,0 0 0,0 0 0,11 2 7,34-3-20,-1-2 0,0-2 0,80-19 0,-36 6-21,381-27-222,-172 23 245,110-31 26,5 0-10,2 30-18,-47 43 19,-2 22 15,154 13-6,-38-46 8,0-26-112,235 29-267,327 7-1637,-942-23 1659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5:29.098"/>
    </inkml:context>
    <inkml:brush xml:id="br0">
      <inkml:brushProperty name="width" value="0.025" units="cm"/>
      <inkml:brushProperty name="height" value="0.025" units="cm"/>
    </inkml:brush>
  </inkml:definitions>
  <inkml:trace contextRef="#ctx0" brushRef="#br0">1 0 9321,'0'0'-406,"8"2"454,89 14 340,256 31 153,275-37-242,-161-9 59,65 28-195,200 2 522,-183-46 474,165 19-721,-701-4-428,-10 1-19,1-1-1,-1 0 0,1 0 1,-1 0-1,1 0 0,-1-1 1,1 0-1,-1 1 0,6-3 1,-7 2-174,-1 0 1,0-1-1,0 1 1,0 0-1,0 0 1,0-1-1,0 1 1,0-1 0,0 1-1,0-1 1,0 1-1,-1-1 1,1 1-1,-1-1 1,1 0-1,-1 1 1,0-1 0,1 0-1,-1 1 1,0-1-1,0-2 1,0-28-4836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5:23.769"/>
    </inkml:context>
    <inkml:brush xml:id="br0">
      <inkml:brushProperty name="width" value="0.025" units="cm"/>
      <inkml:brushProperty name="height" value="0.025" units="cm"/>
    </inkml:brush>
  </inkml:definitions>
  <inkml:trace contextRef="#ctx0" brushRef="#br0">0 182 11050,'7'-1'492,"367"-39"1474,401-29 312,-73-2 2056,-700 70-4015,-14 2-365,-20 6-1284,-1 7-5690,28-13 1127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5:24.497"/>
    </inkml:context>
    <inkml:brush xml:id="br0">
      <inkml:brushProperty name="width" value="0.025" units="cm"/>
      <inkml:brushProperty name="height" value="0.025" units="cm"/>
    </inkml:brush>
  </inkml:definitions>
  <inkml:trace contextRef="#ctx0" brushRef="#br0">112 3 5349,'-13'0'614,"10"0"-475,-45-2 481,45 2-532,0 0 0,0 0 0,1 0 0,-1 0 1,0 0-1,1 1 0,-1 0 0,0-1 0,1 1 1,-1 0-1,1 0 0,-1 0 0,1 1 0,0-1 1,-1 1-1,-2 2 0,5-4-58,0 1 1,-1 0-1,1-1 1,0 1-1,0 0 0,0-1 1,0 1-1,0-1 1,1 1-1,-1 0 0,0-1 1,0 1-1,0 0 1,0-1-1,1 1 0,-1-1 1,0 1-1,1-1 0,-1 1 1,0 0-1,1-1 1,-1 0-1,1 1 0,-1-1 1,1 1-1,-1-1 1,1 1-1,-1-1 0,1 0 1,-1 1-1,1-1 0,-1 0 1,1 0-1,0 1 1,-1-1-1,1 0 0,-1 0 1,1 0-1,0 0 1,-1 0-1,1 0 0,1 0 1,34 8 737,-33-8-643,118 12 1297,240-9 1,-275-5-1338,347-19 45,97-2 728,-488 23-1106,104 4 544,-125-2-2053,1 1 1,28 8 0,-37-5-4351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6:23.487"/>
    </inkml:context>
    <inkml:brush xml:id="br0">
      <inkml:brushProperty name="width" value="0.025" units="cm"/>
      <inkml:brushProperty name="height" value="0.025" units="cm"/>
    </inkml:brush>
  </inkml:definitions>
  <inkml:trace contextRef="#ctx0" brushRef="#br0">1368 144 5733,'-17'-6'199,"4"3"49,0 0 0,0-1 0,0-1 1,1 0-1,0-1 0,0-1 0,1 0 0,0 0 0,0-1 0,0 0 1,-10-11-1,15 14-218,0-1 1,-1 1 0,0 0-1,0 0 1,0 1-1,-1 0 1,1 1 0,-1-1-1,0 1 1,0 1-1,0 0 1,0 0 0,0 0-1,-1 1 1,-11 0 0,-10 0 61,0 2 0,0 0 1,-31 7-1,-18 5 205,-147 43-1,186-42-187,1 2 1,1 1-1,0 2 1,2 1-1,-50 37 0,51-32 130,-3 3 3,0 2 0,-52 53 0,81-74-133,1 0 0,0 1 0,1-1 0,0 2-1,1-1 1,0 1 0,0 0 0,1 0 0,1 1 0,0-1 0,1 1 0,0 0-1,0 0 1,1 0 0,0 15 0,-2 53 582,-17 99 1,11-109-699,2 0-1,3 81 1,5-142 4,1 0 0,0 0 0,1 0 0,0 1 0,0-1 0,1-1 0,0 1 0,1 0 0,0-1 0,0 0 0,1 0 0,8 11 0,-4-8 7,0-1-1,1 0 1,0-1-1,1 0 1,0-1-1,0 0 1,20 10-1,13 3 22,2-3 1,-1-2-1,86 18 0,-88-23-19,16 3-21,1-2-1,77 6 0,-102-16 18,-1-2-1,0-2 1,1-1 0,-1-1-1,51-14 1,-17-1 0,-2-3 0,0-4 0,76-40 0,-103 45-7,-1-2-1,0-2 0,-2-1 0,-1-2 1,-1-2-1,35-39 0,-52 49 1,-1-2 0,-2 1 0,0-2 0,-1 0-1,-1 0 1,-2-1 0,0-1 0,9-35 0,-9 18 28,-2 0 0,-2 0 0,-2-1 0,-1-58 0,-4 82 29,0 1-1,-1-1 1,-1 1-1,-1 0 0,-1-1 1,0 2-1,-1-1 0,-1 1 1,-1 0-1,0 0 1,-1 1-1,-1 0 0,0 1 1,-1 0-1,-1 1 0,-1 0 1,1 0-1,-2 2 1,-18-14-1,9 9-29,0 2 0,-2 1 0,0 1 0,0 1 0,-1 1 0,0 2 0,-1 0 0,0 2 0,0 1 0,-1 1 0,0 1 0,-31 0 0,-7 4-331,-1 3 1,-125 22 0,-22 22-3364,130-28 571,3-4-1821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6:50.027"/>
    </inkml:context>
    <inkml:brush xml:id="br0">
      <inkml:brushProperty name="width" value="0.025" units="cm"/>
      <inkml:brushProperty name="height" value="0.025" units="cm"/>
    </inkml:brush>
  </inkml:definitions>
  <inkml:trace contextRef="#ctx0" brushRef="#br0">5 1 10602,'0'0'3513,"-2"7"-3695,2-6 179,-1 0 0,1 0 0,0 0 0,-1 0 0,1 0 0,0 0 0,0 0 0,-1 0 0,1 0 0,0 1 0,0-1 0,0 0 0,1 0 0,-1 0 0,0 0 0,0 0 0,1 0 0,-1 0 0,0 0 0,1 0 0,-1 0 0,1 0 0,-1 0 0,1 0 0,0 0 0,-1 0 0,1 0 0,0 0 0,0-1 0,-1 1 0,1 0 0,0-1 0,0 1 0,1 0 0,4 1-7,0-1 0,0 0 0,0 0 0,0-1 1,0 0-1,8 0 0,3-1 35,33-1 111,79-14 0,-76 7-128,67-2 0,331 27 306,-50 0-281,-270-17-12,141 3-8,-210 2-17,0 2-1,86 22 1,186 78 257,-211-63 101,168 37 0,-166-60-232,196 8 1,130-26-30,-226-4-78,557 12 604,-679-15-423,1-5-1,-1-4 1,-1-4 0,-1-5 0,105-38-1,-204 60-221,26-8-338,48-22 0,-71 28 45,1 1 1,-1-1-1,0 0 1,0-1-1,0 1 1,0-1-1,-1 0 1,1 0-1,-1-1 0,0 1 1,0-1-1,-1 0 1,1 0-1,-1 0 1,4-9-1,-4-15-4170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7:12.776"/>
    </inkml:context>
    <inkml:brush xml:id="br0">
      <inkml:brushProperty name="width" value="0.025" units="cm"/>
      <inkml:brushProperty name="height" value="0.025" units="cm"/>
    </inkml:brush>
  </inkml:definitions>
  <inkml:trace contextRef="#ctx0" brushRef="#br0">1 109 5926,'0'0'2509,"2"-8"-2285,-2 8-220,1-3 10,-1 1 1,1 0-1,-1 0 0,1 0 1,0 0-1,0 0 0,0 0 1,0 0-1,0 0 0,0 0 1,1 0-1,-1 0 0,1 1 1,-1-1-1,1 1 0,0-1 1,-1 1-1,1 0 0,0-1 1,0 1-1,0 0 0,0 0 1,0 0-1,0 1 0,0-1 1,0 0-1,1 1 0,-1-1 1,0 1-1,3 0 0,138-14 767,237 9-1,-207 7-675,368 1 473,545-6 1059,313-23-181,-737 15-974,498 9 1360,-780 29-1255,-364-23-227,-9-2-4889,-20-3 888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7:09.204"/>
    </inkml:context>
    <inkml:brush xml:id="br0">
      <inkml:brushProperty name="width" value="0.025" units="cm"/>
      <inkml:brushProperty name="height" value="0.025" units="cm"/>
    </inkml:brush>
  </inkml:definitions>
  <inkml:trace contextRef="#ctx0" brushRef="#br0">1 253 5061,'0'0'4884,"8"1"-4916,200 11 477,91 8-137,-268-16-307,390 29 897,-334-31-486,0-3 0,158-25 0,-85-3 127,90-18-384,293-16 0,-173 49-146,424-28 292,660-29 708,-613 60-22,-484-5-6272,-274 12 956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3.357"/>
    </inkml:context>
    <inkml:brush xml:id="br0">
      <inkml:brushProperty name="width" value="0.025" units="cm"/>
      <inkml:brushProperty name="height" value="0.025" units="cm"/>
    </inkml:brush>
  </inkml:definitions>
  <inkml:trace contextRef="#ctx0" brushRef="#br0">34 1 7335,'0'0'8926,"-3"12"-7773,-7 29-310,2 0 0,-2 47 0,8-67-704,1 0 0,2 0 0,0 0 0,0 0 0,2 0 0,10 37 0,7-16 142,-19-40-415,0 0 0,0 0 0,1 0 0,-1 0 0,1 0 0,-1 0 0,1-1 0,0 1 0,-1-1 0,1 1 0,0-1 0,0 0 1,0 0-1,0 0 0,0 0 0,0 0 0,3 1 0,-4-2 4,-1 0 0,0 0 0,0 0 1,1 0-1,-1 0 0,0 0 0,0 0 0,1 0 1,-1 0-1,0 0 0,0-1 0,0 1 0,1 0 1,-1 0-1,0 0 0,0 0 0,1 0 0,-1 0 1,0-1-1,0 1 0,0 0 0,0 0 0,1 0 1,-1-1-1,0 1 0,0 0 0,0 0 0,0 0 1,0-1-1,0 1 0,0 0 0,0 0 0,1-1 1,-1 1-1,0 0 0,0 0 0,0-1 0,0 1 1,0 0-1,0 0 0,0-1 0,0 1 0,-1 0 1,1 0-1,0-1 0,0 1 0,0 0 0,0 0 1,0-1-1,0-1-603,0-19-3687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3.687"/>
    </inkml:context>
    <inkml:brush xml:id="br0">
      <inkml:brushProperty name="width" value="0.025" units="cm"/>
      <inkml:brushProperty name="height" value="0.025" units="cm"/>
    </inkml:brush>
  </inkml:definitions>
  <inkml:trace contextRef="#ctx0" brushRef="#br0">0 0 12332,'0'0'7751,"69"0"-6310,-19 7-448,9-4-352,0-1-417,2-2-128,-7 0-64,-7 0-64,-12 0-256,-6 0-193,-11 0-576,-4 0-512,-13 0-833,-16 0-8168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4.062"/>
    </inkml:context>
    <inkml:brush xml:id="br0">
      <inkml:brushProperty name="width" value="0.025" units="cm"/>
      <inkml:brushProperty name="height" value="0.025" units="cm"/>
    </inkml:brush>
  </inkml:definitions>
  <inkml:trace contextRef="#ctx0" brushRef="#br0">54 0 10666,'0'0'10250,"46"23"-8617,1-23-480,8-4-768,3-3-321,-3-1-32,-8 5-769,-6 3-768,-20 0-769,-10 1-1410,-11 10-1217,-9-1-6181</inkml:trace>
  <inkml:trace contextRef="#ctx0" brushRef="#br0" timeOffset="1">1 225 10570,'0'0'10346,"52"37"-8104,-4-37-448,11-7-577,4-5-673,1 1-416,-4-2-96,-3 5-768,-10 0-2083,-8 0-2498,-7-1-4228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52.317"/>
    </inkml:context>
    <inkml:brush xml:id="br0">
      <inkml:brushProperty name="width" value="0.05" units="cm"/>
      <inkml:brushProperty name="height" value="0.05" units="cm"/>
    </inkml:brush>
  </inkml:definitions>
  <inkml:trace contextRef="#ctx0" brushRef="#br0">23 16 11202,'-23'-15'529,"39"17"-289,-12 6-32,18 7 136,9 4 48,8-2-16,2-2-240,10 0-208,16-5-672,16 0-561,6-5 1049,3-2-208,2-3-224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5.708"/>
    </inkml:context>
    <inkml:brush xml:id="br0">
      <inkml:brushProperty name="width" value="0.025" units="cm"/>
      <inkml:brushProperty name="height" value="0.025" units="cm"/>
    </inkml:brush>
  </inkml:definitions>
  <inkml:trace contextRef="#ctx0" brushRef="#br0">1 105 8168,'0'0'12908,"1"7"-11696,0 28-175,-2 45 1,0 44-610,1-123-415,0 0 0,0-1-1,0 1 1,0 0-1,0 0 1,0-1 0,0 1-1,0 0 1,1-1-1,-1 1 1,0 0 0,0-1-1,0 1 1,1 0-1,-1-1 1,0 1 0,1 0-1,-1-1 1,1 1-1,-1-1 1,1 1 0,-1 0-1,1-1 1,-1 0-1,1 1 1,-1-1 0,1 1-1,0-1 1,-1 0-1,1 1 1,0-1 0,0 1-1,0-2 52,0 1-1,0 0 1,0-1-1,-1 1 1,1 0-1,0-1 1,0 1-1,-1-1 0,1 0 1,0 1-1,-1-1 1,1 1-1,-1-1 1,1 0-1,-1 1 1,1-1-1,-1 0 1,1 0-1,-1 0 1,0 1-1,1-1 1,-1 0-1,0 0 0,0 0 1,0-1-1,3-12 71,-1 0-1,-1 1 0,0-1 0,-2-15 1,1 23-136,0-1 1,-1 1 0,1 0 0,-2 0-1,1 0 1,-1 0 0,0 0 0,0 0-1,0 0 1,-1 1 0,-4-7 0,7 13-12,-1 0 0,1 0 1,-1 0-1,1 0 0,-1 0 1,1 1-1,0-1 0,0 0 1,0 0-1,0 1 0,0-1 1,0 0-1,0 0 0,0 0 0,0 1 1,0-1-1,1 0 0,-1 0 1,0 0-1,1 0 0,-1 1 1,1-1-1,0 0 0,-1 0 1,1 0-1,0 0 0,-1 0 1,1 0-1,0-1 0,0 1 1,0 0-1,0 0 0,0 0 1,0-1-1,0 1 0,0-1 1,0 1-1,0-1 0,3 2 1,0-1 22,1 0 0,0 0 0,-1 0 0,1-1 1,0 1-1,0-1 0,-1 0 0,1 0 0,0-1 1,0 1-1,-1-1 0,1 0 0,0-1 0,-1 1 1,1-1-1,-1 0 0,8-4 0,5-5 32,-1 0 0,-1-1 0,19-18 1,-27 22-133,2 0 1,-1 0 0,1 1-1,0 0 1,1 1 0,-1 0 0,1 0-1,1 1 1,-1 0 0,15-4 0,-23 8 70,-1 1-1,1 0 1,-1 0 0,1-1 0,0 1 0,-1 0 0,1 0 0,0 1 0,-1-1 0,1 0 0,-1 1 0,1-1 0,0 1 0,-1-1 0,1 1 0,-1 0-1,1-1 1,-1 1 0,0 0 0,1 0 0,-1 0 0,0 0 0,0 0 0,2 2 0,-2 0 9,1-1 0,-1 1 0,1 0 1,-1 0-1,0 0 0,0 0 0,0 0 0,-1 0 0,1 0 0,-1 0 1,0 0-1,0 4 0,0 2 33,0 0-1,-1 0 1,0 0 0,-1 0-1,0 0 1,-1-1 0,0 1 0,-5 11-1,-9 7 352,13-21 165,17-21-347,12-16-804,1 1 0,52-47 0,-78 77 607,1 0 0,-1 0 0,0-1 0,0 1 0,1 0 1,-1 0-1,0-1 0,1 1 0,-1 0 0,0 0 0,1 0 0,-1-1 0,0 1 0,1 0 1,-1 0-1,0 0 0,1 0 0,-1 0 0,0 0 0,1 0 0,-1 0 0,1 0 0,-1 0 1,0 0-1,1 0 0,-1 0 0,0 0 0,1 0 0,-1 0 0,1 1 0,-1-1 0,0 0 0,1 0 1,-1 0-1,0 0 0,0 1 0,1-1 0,0 1 0,5 19 62,-5 42 379,-1-37-258,0-23-151,0 0 0,0 0 1,1 0-1,-1 0 0,0 0 0,1 0 0,0 0 0,-1 0 0,1 0 0,0 0 0,0 0 0,0 0 0,0-1 0,1 1 0,-1 0 0,0-1 0,1 1 0,-1-1 0,1 1 0,-1-1 1,4 2-1,-2-1-2,1-1 1,-1 0 0,0 0 0,0 0 0,1-1 0,-1 1 0,0-1 0,1 0 0,-1 1 0,0-2-1,1 1 1,4-1 0,1-1-7,-1 0 0,1 0 0,-1-1 0,1 0 0,-1 0 0,0-1 0,0 0 0,-1-1-1,13-8 1,-10 4 55,1-1 0,-2 0 0,1 0 0,-2 0 0,1-1 0,10-19 0,-22 40 12,1 1-1,0 0 0,1-1 1,0 1-1,0 14 1,2-24-84,-1 0 1,0 0-1,0 0 0,1 0 1,-1 0-1,1 0 1,-1 0-1,1 0 0,-1 0 1,1-1-1,-1 1 1,1 0-1,0 0 0,-1-1 1,1 1-1,0 0 1,0-1-1,-1 1 0,1-1 1,0 1-1,0-1 1,0 1-1,0-1 0,0 0 1,0 1-1,0-1 1,0 0-1,0 0 0,0 1 1,0-1-1,0 0 1,0 0-1,0 0 0,0 0 1,0-1-1,0 1 1,0 0-1,-1 0 0,1-1 1,0 1-1,0 0 1,1-1-1,4 0 20,-1-1 0,0 1-1,0-1 1,0 0 0,0 0 0,0-1 0,5-2-1,-6 1 29,0-1 0,0 1 0,-1-1-1,1 1 1,-1-1 0,0 0 0,0 0-1,-1 0 1,1-1 0,-1 1-1,0 0 1,-1-1 0,0 0 0,1 1-1,-2-1 1,1 0 0,-1 0 0,1 1-1,-2-1 1,1 0 0,-3-11 0,3 16-32,-1-1 1,1 1 0,-1-1 0,0 1-1,1-1 1,-1 1 0,0 0 0,0 0-1,0-1 1,0 1 0,0 0 0,0 0-1,-1 0 1,1 0 0,0 0 0,-1 0-1,1 0 1,-2 0 0,2 0-22,1 1 0,0 0 0,-1-1 0,1 1 0,0 0 0,-1-1 0,1 1 0,-1 0 0,1 0 0,0-1 0,-1 1 0,1 0 0,-1 0 0,1 0 0,-1 0 0,1 0 0,-1-1 1,1 1-1,0 0 0,-1 0 0,1 0 0,-1 0 0,1 0 0,-1 1 0,1-1 0,-1 0 0,1 0 0,-1 0 0,1 0 0,-1 0 0,1 1 0,0-1 0,-1 0 0,1 0 0,-1 1 0,1-1 0,0 0 0,-1 1 0,1-1 0,0 0 0,-1 1 1,1-1-1,0 0 0,0 1 0,-1-1 0,1 1 0,0-1 0,0 0 0,0 2 0,0-1 1,0 0 1,1-1-1,-1 1 0,1 0 1,-1 0-1,1 0 0,-1 0 1,1 0-1,0 0 0,-1-1 1,1 1-1,0 0 0,0 0 1,0-1-1,0 1 0,0-1 1,-1 1-1,1-1 0,0 1 1,0-1-1,0 1 0,0-1 1,0 0-1,0 0 0,1 1 1,-1-1-1,0 0 1,2 0-1,37 2-9,-36-2 22,5 0 29,20 1-76,51-6 1,-73 4-8,1 0 0,-1-1 0,0 0 1,0 0-1,1-1 0,-1 0 0,-1 0 1,1 0-1,0-1 0,-1 0 0,0 0 0,6-6 1,-10 9 32,-1 0 1,0 0-1,0-1 1,0 1-1,1 0 1,-1-1-1,-1 1 1,1 0-1,0-1 1,0 1-1,0-1 1,-1 0-1,1-1 1,-1 2 6,0 1 1,0 0 0,0-1 0,0 1-1,0-1 1,0 1 0,0-1 0,0 1-1,0 0 1,0-1 0,-1 1 0,1-1-1,0 1 1,0 0 0,0-1-1,-1 1 1,1 0 0,0-1 0,-1 1-1,1 0 1,0-1 0,-1 1 0,1 0-1,0-1 1,-1 1 0,1 0 0,0 0-1,-1 0 1,1-1 0,-1 1 0,-2 0-4,1-1 1,0 1 0,0 0-1,-1 0 1,1 0 0,0 0-1,0 0 1,-1 1 0,1-1-1,0 1 1,0-1 0,0 1-1,0 0 1,0 0 0,0 0-1,0 0 1,-3 2 0,-2 2 41,1 0 1,-1 1-1,1-1 1,0 1-1,1 0 1,0 1-1,0-1 1,0 1-1,0 0 1,1 1-1,1-1 1,-1 1-1,1-1 1,0 1 0,1 0-1,0 0 1,0 0-1,-1 15 1,3-22-34,0 0 0,0 0 0,1 0 0,-1 0 0,0 0 0,0 0 0,1 0 0,-1 0 0,0 0 0,1 0 0,-1 0 0,1-1 0,-1 1 0,1 0 0,-1 0 0,1 0 0,0 0 0,-1-1 0,1 1 0,0 0 0,0-1 0,0 1 0,-1-1 0,1 1 0,0-1 0,0 1 0,0-1 0,2 1 0,0 0 11,1 0 1,0 0-1,0-1 0,0 1 0,0-1 1,0 0-1,0 0 0,4-1 0,1 0-30,0-1 0,0 0-1,0 0 1,0-1 0,0 0-1,13-7 1,-12 2-44,0 0-1,-1 0 1,1-1 0,-2 0-1,1-1 1,-1 0 0,-1 0-1,0-1 1,0 0-1,-1 0 1,0 0 0,6-20-1,-23 51-44,-14 27 502,24-45-361,0 1 0,1-1 0,-1 0-1,0 1 1,1-1 0,-1 0 0,1 1-1,0-1 1,0 1 0,0-1 0,0 1 0,0-1-1,0 1 1,1-1 0,-1 0 0,1 1-1,0-1 1,1 3 0,0-3-23,0-1-1,0 0 1,0 1-1,0-1 1,0 0 0,0 0-1,0-1 1,1 1-1,-1 0 1,0-1 0,1 1-1,-1-1 1,0 0-1,1 0 1,-1 0 0,1 0-1,2 0 1,47-4-267,-51 4 212,66-14-3033,-24-4-1799,-11-3-1201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6.040"/>
    </inkml:context>
    <inkml:brush xml:id="br0">
      <inkml:brushProperty name="width" value="0.025" units="cm"/>
      <inkml:brushProperty name="height" value="0.025" units="cm"/>
    </inkml:brush>
  </inkml:definitions>
  <inkml:trace contextRef="#ctx0" brushRef="#br0">0 0 2723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7.012"/>
    </inkml:context>
    <inkml:brush xml:id="br0">
      <inkml:brushProperty name="width" value="0.025" units="cm"/>
      <inkml:brushProperty name="height" value="0.025" units="cm"/>
    </inkml:brush>
  </inkml:definitions>
  <inkml:trace contextRef="#ctx0" brushRef="#br0">92 1 11979,'0'0'4079,"-4"10"-1634,-10 23-1218,2 1 0,1 0-1,-11 66 1,-5 121 2493,26-64-2183,17-293-3133,-17 140 1585,1 0 0,1 0 0,-1 0 0,0 1 0,1-1 1,0 0-1,0 0 0,0 0 0,1-1 0,-1 1 0,1 0 0,0 0 0,0-1 0,0 1 1,0-1-1,1 1 0,-1-1 0,1 0 0,0 0 0,0 0 0,0-1 0,0 1 0,1-1 0,-1 1 1,1-1-1,-1 0 0,1-1 0,0 1 0,0-1 0,0 1 0,0-1 0,0 0 0,0 0 0,0-1 1,0 1-1,0-1 0,0 0 0,5-1 0,1 1 25,-1 0 0,1-1 0,0-1-1,0 0 1,-1 0 0,1-1 0,-1 0 0,0 0 0,0-1 0,0-1 0,0 1 0,-1-1-1,0-1 1,0 0 0,10-8 0,-15 10 2,1 1 1,-1-1-1,0 0 1,0 0-1,0 0 0,-1 0 1,0-1-1,0 1 0,0-1 1,0 1-1,0-1 1,-1 0-1,0 1 0,1-11 1,-2 15-19,0 0 1,0 0 0,0 0-1,0 0 1,0 0 0,0-1-1,0 1 1,0 0 0,0 0-1,0 0 1,0 0 0,0 0-1,0-1 1,0 1 0,0 0-1,0 0 1,0 0 0,0 0 0,0 0-1,0-1 1,0 1 0,0 0-1,-1 0 1,1 0 0,0 0-1,0 0 1,0 0 0,0 0-1,0 0 1,0-1 0,0 1-1,-1 0 1,1 0 0,0 0-1,0 0 1,0 0 0,0 0-1,0 0 1,0 0 0,-1 0-1,1 0 1,0 0 0,0 0-1,0 0 1,0 0 0,-1 0 0,1 0-1,0 0 1,0 0 0,0 0-1,0 0 1,0 0 0,-11 7-120,-5 10-9,9-6 98,1 1 0,0 0-1,-7 20 1,11-27 81,0 0 0,1 0 0,0 0 0,0 0 0,0 1 0,1-1 0,-1 0 0,1 1 0,1-1 0,-1 0 0,2 9 0,-1-12-39,1 0 0,-1-1 0,0 1 0,1 0 0,-1-1 0,1 1 0,0-1 0,-1 0 0,1 1 0,0-1 0,0 0 0,0 0 0,0 0 0,0 0-1,0-1 1,0 1 0,0 0 0,0-1 0,0 1 0,0-1 0,0 0 0,1 0 0,-1 0 0,0 0 0,0 0 0,4-1 0,60-9 165,-34 0-634,-1-2 0,53-27 1,24-10-1412,-107 49 1887,0-1 1,0 0 0,0 1 0,0-1-1,1 1 1,-1 0 0,0-1-1,0 1 1,0 0 0,0 0-1,1 0 1,-1 0 0,0 0-1,0 0 1,0 0 0,1 0-1,-1 0 1,0 0 0,0 1-1,0-1 1,1 0 0,-1 1-1,0-1 1,2 2 0,2 22 1403,-6-23-1378,1 0 0,0 1 0,0-1 0,0 0 0,0 1 0,0-1 0,0 0 0,0 1 0,0-1-1,0 0 1,0 1 0,1-1 0,-1 0 0,1 1 0,-1-1 0,1 0 0,-1 0 0,1 0 0,0 0 0,0 1 0,-1-1 0,1 0 0,0 0 0,0 0 0,0 0 0,0-1 0,0 1 0,0 0 0,1 0 0,-1-1 0,0 1 0,0 0 0,0-1 0,1 1 0,-1-1 0,0 0 0,1 1 0,-1-1 0,3 0 0,11 0-47,1-1-1,0 0 1,20-6 0,-22 5-635,-1-1 1,1 2 0,0 0 0,21 1-1,-33 0 607,1 1-1,-1 0 1,0 0-1,1 0 1,-1 0-1,0 0 1,0 1-1,0-1 1,0 1-1,0-1 0,0 1 1,0 0-1,0-1 1,-1 1-1,1 0 1,-1 0-1,1 1 1,-1-1-1,0 0 1,0 0-1,0 1 0,0-1 1,0 0-1,-1 1 1,1-1-1,-1 1 1,1 4-1,2 11 301,-1 0 0,-1 32-1,-1-33-30,3 52 718,0-36-352,-2 0-1,-2 1 0,0-1 0,-9 43 0,-2-49 42,12-27-619,-1 1 0,1-1-1,-1 0 1,1 1 0,0-1 0,-1 0-1,1 0 1,-1 1 0,1-1 0,-1 0-1,1 0 1,-1 0 0,1 0 0,-1 1-1,0-1 1,1 0 0,-1 0 0,1 0-1,-1 0 1,1 0 0,-1 0 0,1-1-1,-1 1 1,1 0 0,-1 0 0,1 0-1,-1 0 1,0-1 0,-3-2 42,0 0 0,0-1 0,0 0 0,0 1-1,1-1 1,-1-1 0,-3-4 0,3 3-165,-7-8 134,0 1-265,0 0-1,1-1 1,1 0-1,0-1 1,1 1 0,0-2-1,2 1 1,-10-31-1,16 44 212,0-1 0,0 1-1,0-1 1,0 0-1,0 1 1,1-1-1,-1 1 1,1-1 0,0 1-1,0-1 1,-1 1-1,2 0 1,-1-1-1,0 1 1,0 0-1,1 0 1,-1 0 0,1 0-1,0 0 1,0 0-1,-1 0 1,1 1-1,0-1 1,4-1 0,6-5 2,1 1 0,0 0 1,20-6-1,8-6-181,-36 17-122,0-1-1,0-1 1,-1 1 0,0 0 0,1-1-1,-1 0 1,-1 0 0,5-5 0,-6 6-335,0-1 1,0 0 0,0 1-1,-1-1 1,1 0-1,-1 0 1,0 0-1,0-1 1,0 1 0,0 0-1,-1-5 1,1-26-7184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7.359"/>
    </inkml:context>
    <inkml:brush xml:id="br0">
      <inkml:brushProperty name="width" value="0.025" units="cm"/>
      <inkml:brushProperty name="height" value="0.025" units="cm"/>
    </inkml:brush>
  </inkml:definitions>
  <inkml:trace contextRef="#ctx0" brushRef="#br0">1 15 17713,'0'0'4868,"45"-10"-7654,-11 5-4517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7.989"/>
    </inkml:context>
    <inkml:brush xml:id="br0">
      <inkml:brushProperty name="width" value="0.025" units="cm"/>
      <inkml:brushProperty name="height" value="0.025" units="cm"/>
    </inkml:brush>
  </inkml:definitions>
  <inkml:trace contextRef="#ctx0" brushRef="#br0">69 203 3523,'0'0'6860,"0"-7"-2317,0-23-1356,0 30-3117,0 0 0,0 0 0,0-1 0,0 1 0,0 0 0,0 0 0,0 0 0,0-1 0,0 1 0,0 0 0,0 0 0,0 0 0,0-1 0,0 1 0,0 0 0,0 0 0,0 0 0,0-1 0,0 1 0,0 0 0,0 0 0,0 0 0,0 0 0,0-1 0,-1 1 0,1 0 0,0 0 0,0 0 0,0 0 0,0-1 0,0 1 0,-1 0 0,1 0 0,0 0 0,0 0 0,0 0 0,0 0 0,-1 0 0,1 0 0,0-1 0,0 1 0,0 0 0,0 0 0,-1 0 0,1 0 0,0 0 0,0 0 0,0 0 0,-1 0 0,1 0 0,-11 9 714,-5 15-851,10-12 78,0 0-1,1 1 1,1-1 0,0 1-1,0 0 1,2 0 0,-1 1-1,2-1 1,0 0 0,1 18-1,0-30-2,0-1 0,1 1-1,-1 0 1,0 0 0,1-1 0,-1 1-1,1 0 1,-1-1 0,1 1 0,-1 0-1,1-1 1,0 1 0,-1-1-1,1 1 1,0-1 0,-1 1 0,1-1-1,0 1 1,0-1 0,0 0 0,-1 1-1,1-1 1,0 0 0,0 0-1,0 0 1,0 0 0,-1 1 0,1-1-1,0 0 1,0 0 0,0-1 0,0 1-1,0 0 1,-1 0 0,1 0-1,0-1 1,0 1 0,0 0 0,-1-1-1,1 1 1,1-1 0,34-17 863,-5-4-725,-1-1 0,-1-1-1,-1-2 1,-1-1 0,-1-1 0,-2-1-1,-1-1 1,-1-1 0,18-35-1,-28 37-137,-10 22-94,-8 20-161,-8 19 267,2 0 1,1 1 0,1 0-1,2 1 1,2 0-1,-4 39 1,10-71 11,0 0 0,-1 0 0,1 0 0,0 0 0,0 0 0,0 0 0,0 0 0,0-1 0,1 1 0,-1 0 0,0 0 0,1 0 0,0 0 0,-1 0 0,1-1 0,0 1 0,0 0 1,0-1-1,0 1 0,0 0 0,0-1 0,0 0 0,1 1 0,-1-1 0,1 0 0,-1 1 0,1-1 0,-1 0 0,1 0 0,0 0 0,-1 0 0,1-1 0,0 1 0,0 0 0,0-1 0,-1 1 0,1-1 0,0 0 0,0 1 0,0-1 0,0 0 0,0 0 0,0 0 0,0-1 0,0 1 0,-1 0 0,4-1 0,4-2 73,0 1-1,0-1 1,0 0-1,0-1 0,-1 0 1,0-1-1,0 1 1,14-11-1,-15 9-106,-1 0 0,1 0 0,-1-1 1,0 0-1,0 0 0,-1 0 0,0-1 0,0 0 0,-1 0 0,0 0 0,0 0 1,-1-1-1,0 1 0,0-1 0,-1 0 0,0 0 0,-1 0 0,0 0 0,0-9 1,-1 18-4,0-1 0,0 1 0,0 0 1,0-1-1,0 1 0,0-1 0,0 1 1,0 0-1,0-1 0,0 1 0,0-1 0,0 1 1,0 0-1,0-1 0,0 1 0,0 0 1,-1-1-1,1 1 0,0-1 0,0 1 1,0 0-1,-1-1 0,1 1 0,0 0 1,0 0-1,-1-1 0,1 1 0,0 0 1,-1 0-1,1-1 0,0 1 0,-1 0 0,1 0 1,0 0-1,-1-1 0,1 1 0,0 0 1,-1 0-1,1 0 0,-1 0 0,1 0 1,0 0-1,-1 0 0,1 0 0,0 0 1,-1 0-1,1 0 0,-1 0 0,1 0 1,0 0-1,-1 0 0,1 1 0,-1-1 0,1 0 1,0 0-1,-1 0 0,1 0 0,0 1 1,-1-1-1,1 0 0,0 0 0,0 1 1,-1-1-1,1 0 0,0 1 0,0-1 1,-1 1-1,-20 22-163,14-10 181,0 0-1,1 1 0,0 0 1,1 0-1,1 1 0,0-1 0,1 1 1,0 0-1,0 24 0,3-38-3,0 0 0,0 1-1,0-1 1,0 0 0,0 1-1,1-1 1,-1 0 0,0 0-1,1 1 1,-1-1 0,1 0-1,-1 0 1,1 0 0,0 1-1,0-1 1,-1 0 0,1 0-1,0 0 1,0 0 0,0 0-1,0-1 1,0 1 0,0 0-1,0 0 1,2 0 0,0 0 19,0 1 0,1-1 0,-1-1 0,1 1 0,-1 0 0,1-1 0,-1 0 0,1 0 0,5 0 0,3-1-242,0-1 1,0-1 0,-1 1 0,1-2-1,11-4 1,39-23-6604,-36 15 641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8.378"/>
    </inkml:context>
    <inkml:brush xml:id="br0">
      <inkml:brushProperty name="width" value="0.025" units="cm"/>
      <inkml:brushProperty name="height" value="0.025" units="cm"/>
    </inkml:brush>
  </inkml:definitions>
  <inkml:trace contextRef="#ctx0" brushRef="#br0">191 8 8072,'0'0'9609,"-11"-3"-7052,4 2-2311,0-1 0,0 1 0,-1 1 0,1-1 0,0 1 0,0 0 0,0 1 0,0 0 0,-1 0 0,1 0 0,0 1 0,0 0 0,1 0 0,-1 1 0,0 0 0,1 0 0,0 1 0,-1-1 0,2 2 0,-1-1 0,0 0 0,1 1 0,-9 10 0,13-14-220,0 0 0,0 0-1,0 0 1,0 1 0,0-1 0,0 0-1,0 1 1,1-1 0,-1 0-1,1 1 1,-1-1 0,1 1 0,-1-1-1,1 1 1,0 0 0,0-1 0,0 1-1,0-1 1,0 1 0,0-1 0,0 1-1,0-1 1,1 3 0,0-2-13,0-1 1,0 0-1,1 0 1,-1 1-1,0-1 1,1 0-1,-1 0 1,0 0 0,1-1-1,-1 1 1,1 0-1,-1 0 1,1-1-1,0 1 1,-1-1-1,1 0 1,3 1-1,11 1-176,0-2 1,0 1-1,26-4 0,-30 2-143,45-7-1438,-44 5 1191,1 0 0,-1 2 0,1 0-1,0 0 1,-1 1 0,22 3 0,-34-3 570,-1 0 1,1 0-1,0 1 1,0-1-1,0 0 0,-1 0 1,1 1-1,0-1 1,0 0-1,-1 1 0,1-1 1,0 1-1,-1-1 1,1 1-1,-1-1 0,1 1 1,0 0-1,-1-1 0,1 1 1,-1 0-1,0-1 1,1 1-1,-1 0 0,0-1 1,1 1-1,-1 0 1,0 0-1,0 0 0,1-1 1,-1 1-1,0 0 1,0 0-1,0 0 0,0 0 1,0-1-1,0 1 1,0 0-1,-1 0 0,1 0 1,0-1-1,0 1 1,-1 0-1,1 0 0,0-1 1,-1 2-1,-1 2 245,0 0-1,0-1 1,0 1 0,-1-1-1,1 1 1,-1-1 0,-5 5-1,-19 14 1473,-50 31 0,66-46-1966,-1-1 1,1 0 0,-1-1 0,0 0 0,-1-1-1,1 0 1,-24 3 0,26-9-5486,7-14-6076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8.928"/>
    </inkml:context>
    <inkml:brush xml:id="br0">
      <inkml:brushProperty name="width" value="0.025" units="cm"/>
      <inkml:brushProperty name="height" value="0.025" units="cm"/>
    </inkml:brush>
  </inkml:definitions>
  <inkml:trace contextRef="#ctx0" brushRef="#br0">1 217 5541,'-1'-7'-304,"2"-1"972,-1 1 0,1-1 0,0 0 1,1 1-1,0 0 0,0-1 0,0 1 0,1 0 0,0 0 0,1 0 1,-1 1-1,1-1 0,1 1 0,-1 0 0,1 0 0,0 0 0,1 1 0,6-6 1,0 1 61,0 1 1,2 0 0,-1 1 0,1 0 0,24-9 0,-31 14-511,0 0 0,0 1 0,0 0 0,0 0 0,0 1 1,1 0-1,-1 0 0,1 1 0,-1 0 0,0 0 0,1 1 0,-1 0 1,1 0-1,7 3 0,-13-3-191,0 0 0,1 0-1,-1 0 1,0 0 0,1 1 0,-1-1 0,0 1 0,0 0 0,0-1-1,0 1 1,-1 0 0,1 0 0,0 0 0,-1 0 0,0 1-1,1-1 1,-1 0 0,0 1 0,2 4 0,-2-1 4,0 0-1,0 0 1,0 0-1,-1 0 1,0 0 0,0 0-1,0 0 1,-2 8 0,-2 4 33,-1 0 0,0-1 0,-1 1 0,-15 28 0,-10 7 17,-40 52 0,-18 29-3,87-131-75,1 0 1,-1 0-1,1 1 1,-1-1 0,1 0-1,0 0 1,0 1-1,0-1 1,1 1-1,-1 4 1,1-6 0,0-1-1,1 0 1,-1 1-1,0-1 1,1 0 0,-1 0-1,1 1 1,-1-1-1,1 0 1,0 0 0,0 0-1,-1 0 1,1 0-1,0 0 1,0 0 0,0 0-1,0 0 1,0 0-1,0 0 1,1-1 0,-1 1-1,0 0 1,0-1-1,0 1 1,1-1-1,-1 0 1,0 1 0,0-1-1,1 0 1,1 1-1,15 2 105,0-1-1,0 0 0,0-2 0,0 0 1,0 0-1,0-2 0,30-6 0,-22 2-181,1-2 0,-2 0-1,1-2 1,34-17 0,-31 5-1506,-28 11-743,-17 2-1078,-15 1-2489,-8-1-2269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9.259"/>
    </inkml:context>
    <inkml:brush xml:id="br0">
      <inkml:brushProperty name="width" value="0.025" units="cm"/>
      <inkml:brushProperty name="height" value="0.025" units="cm"/>
    </inkml:brush>
  </inkml:definitions>
  <inkml:trace contextRef="#ctx0" brushRef="#br0">1 83 5221,'0'0'13389,"55"2"-11211,-9-2-417,11-6-63,10-3-577,5 2-865,2 1-256,-5 4-1569,-6-3-2243,-15 0-2594,-9-1-5221</inkml:trace>
  <inkml:trace contextRef="#ctx0" brushRef="#br0" timeOffset="1">719 0 12524,'0'0'2210,"-35"49"609,11-17-577,5 4-609,-1-2 1,5-1-321,8-4-929,4-6-352,3-7-96,15-8-320,5-8-449,2 0-928,-2-16-2435,-1-6-5157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9.898"/>
    </inkml:context>
    <inkml:brush xml:id="br0">
      <inkml:brushProperty name="width" value="0.025" units="cm"/>
      <inkml:brushProperty name="height" value="0.025" units="cm"/>
    </inkml:brush>
  </inkml:definitions>
  <inkml:trace contextRef="#ctx0" brushRef="#br0">1 409 8264,'0'0'304,"8"-5"-2882,2-1 2654,30-20-3967,-16 2 8421,-25 25-4178,1 0-1,-1-1 1,1 1-1,-1 0 1,1 0 0,-1-1-1,1 1 1,0 0-1,0 0 1,-1 0 0,1 0-1,0-1 1,0 1-1,0 0 1,0 0-1,0 0 1,0 0 0,0 0-1,0-1 1,0 1-1,0 0 1,0 0 0,1 1-1,16 10 4697,-14-11-4717,0 0 0,0-1 0,0 1 0,0-1-1,0 0 1,0 0 0,1 0 0,-1 0 0,0 0 0,0-1 0,0 0 0,0 1 0,5-3-1,0-2-189,0 0-1,-1-1 1,1 0-1,-2 0 1,1-1-1,10-13 0,-14 17-161,0-1 0,0 0-1,-1 1 1,1-1-1,-1 0 1,0 0 0,0 0-1,-1-1 1,1 1-1,-1 0 1,0-1 0,0 1-1,0-1 1,-1 1-1,0-9 1,0 12 13,0 1 1,0-1-1,-1 1 1,1-1-1,-1 1 0,1-1 1,0 1-1,-1-1 1,1 1-1,-1-1 0,1 1 1,-1 0-1,1-1 0,-1 1 1,1 0-1,-1-1 1,0 1-1,1 0 0,-1 0 1,1 0-1,-1-1 1,0 1-1,1 0 0,-1 0 1,1 0-1,-1 0 0,0 0 1,1 0-1,-1 0 1,0 0-1,1 1 0,-1-1 1,1 0-1,-2 1 1,-23 7-133,16-2 129,1 0 1,0 1-1,0 0 0,0 0 0,1 1 0,0 0 0,0 0 0,1 1 0,-8 14 0,7-10 95,0-1-1,1 1 1,1 0-1,0 0 1,1 0-1,-5 26 0,8-36-53,0-1 0,1 0 0,0 1 0,-1-1 0,1 1 0,0-1 0,0 1 0,0-1 0,0 1 0,1-1 0,-1 1 0,1-1 0,-1 0 0,1 1 0,0-1 0,0 0 0,0 1 0,0-1 0,1 0 0,-1 0 0,0 0 0,1 0 0,0 0 0,-1 0 0,1-1 0,0 1 0,4 2 0,-2-2 29,1-1 1,0 0-1,0 0 0,0 0 1,0-1-1,1 0 1,-1 0-1,0 0 0,0 0 1,0-1-1,0 0 1,0 0-1,6-2 0,10-4-4,-1 0 0,0-1-1,-1-2 1,0 0-1,0 0 1,24-19-1,-7 1-249,-1-1 0,31-35 1,-42 39 99,-2-1 0,36-56 0,-48 65 68,0 0 0,-2-1-1,1 0 1,-2-1 0,-1 1 0,6-28-1,-11 44 28,-1 1 0,0-1-1,1 1 1,-1-1-1,0 1 1,0-1-1,0 0 1,0 1-1,0-1 1,-1 1-1,1-1 1,0 1-1,-1-1 1,1 1 0,-2-4-1,1 5-1,1-1 0,-1 1 0,1 0-1,-1-1 1,1 1 0,-1 0 0,1-1 0,-1 1 0,0 0-1,1-1 1,-1 1 0,1 0 0,-1 0 0,0 0 0,1 0-1,-1-1 1,0 1 0,1 0 0,-1 0 0,0 0 0,1 1-1,-1-1 1,0 0 0,1 0 0,-2 0 0,-2 2-8,-1 0-1,1 0 1,-1 0 0,1 0 0,0 1 0,0 0 0,0 0 0,-6 6 0,-13 15 50,0 0 1,2 2 0,-24 36 0,36-48 68,1 0 0,0 1 1,1-1-1,1 1 1,0 1-1,1-1 1,0 1-1,-3 30 0,8-43-89,0 1-1,0-1 0,0 1 1,1-1-1,-1 1 0,1-1 0,0 1 1,0-1-1,0 0 0,0 1 1,1-1-1,0 0 0,-1 0 1,1 0-1,0 0 0,0 0 0,1-1 1,-1 1-1,1 0 0,-1-1 1,1 0-1,0 0 0,0 0 1,0 0-1,0 0 0,0 0 0,0-1 1,0 1-1,0-1 0,7 1 1,-1 1-199,1-1 0,-1 0 1,1 0-1,-1-1 1,1-1-1,-1 0 0,1 0 1,0 0-1,-1-2 0,17-3 1,-24 5-140,0-1 1,1 0 0,-1 0 0,0 0-1,0 0 1,0 0 0,0 0 0,0-1-1,0 1 1,0-1 0,0 1 0,-1-1-1,1 0 1,0 0 0,-1 1 0,0-1-1,1 0 1,-1 0 0,0-1 0,1-2-1,1-24-6488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0.240"/>
    </inkml:context>
    <inkml:brush xml:id="br0">
      <inkml:brushProperty name="width" value="0.025" units="cm"/>
      <inkml:brushProperty name="height" value="0.025" units="cm"/>
    </inkml:brush>
  </inkml:definitions>
  <inkml:trace contextRef="#ctx0" brushRef="#br0">0 1 17296,'0'0'4741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52.787"/>
    </inkml:context>
    <inkml:brush xml:id="br0">
      <inkml:brushProperty name="width" value="0.05" units="cm"/>
      <inkml:brushProperty name="height" value="0.05" units="cm"/>
    </inkml:brush>
  </inkml:definitions>
  <inkml:trace contextRef="#ctx0" brushRef="#br0">0 41 6217,'348'26'2185,"498"32"1087,2-29-2479,1564-68-2227,-1346-14 1269,230-8 491,-1 63-302,-903 17-564,-288-12 408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3.319"/>
    </inkml:context>
    <inkml:brush xml:id="br0">
      <inkml:brushProperty name="width" value="0.025" units="cm"/>
      <inkml:brushProperty name="height" value="0.025" units="cm"/>
    </inkml:brush>
  </inkml:definitions>
  <inkml:trace contextRef="#ctx0" brushRef="#br0">272 84 3235,'2'-3'1050,"0"-1"0,0 1-1,-1-1 1,1 0 0,-1 0 0,0 0-1,0 0 1,-1 0 0,1 0 0,-1 0-1,0 0 1,0 0 0,-1-6 0,0 8-852,0 0 1,0 1-1,0-1 0,-1 1 1,1-1-1,0 1 1,-1 0-1,0-1 1,1 1-1,-1 0 1,0 0-1,1 0 1,-1 0-1,0 0 1,0 1-1,0-1 1,0 0-1,0 1 1,0 0-1,0-1 1,0 1-1,0 0 1,0 0-1,0 0 0,0 0 1,0 0-1,-3 1 1,-3 0-121,1 0 1,-1 1-1,1 0 1,0 0-1,-1 0 0,1 1 1,-12 6-1,15-7-60,0 0 1,0 0-1,1 0 0,-1 1 0,1-1 0,-1 1 0,1 0 1,0 0-1,0 0 0,0 1 0,1-1 0,-1 1 1,1-1-1,0 1 0,-3 6 0,5-9-5,0-1-1,0 1 0,0-1 1,0 0-1,0 1 1,0-1-1,0 0 1,0 1-1,0-1 1,0 1-1,1-1 1,-1 0-1,0 1 0,0-1 1,0 0-1,1 1 1,-1-1-1,0 0 1,1 1-1,-1-1 1,0 0-1,0 0 0,1 0 1,-1 1-1,0-1 1,1 0-1,-1 0 1,1 0-1,-1 1 1,0-1-1,1 0 1,-1 0-1,0 0 0,1 0 1,-1 0-1,1 0 1,-1 0-1,0 0 1,1 0-1,-1 0 1,1 0-1,-1 0 0,0 0 1,1-1-1,-1 1 1,1 0-1,-1 0 1,0 0-1,1 0 1,-1-1-1,1 1 1,27-8 949,-22 6-821,-5 2 783,-2 35-608,3 0 1,9 57 0,-10-90-294,-1-1 0,0 1 0,0 0 1,0-1-1,0 1 0,0-1 0,0 1 0,0-1 0,0 1 1,-1-1-1,1 1 0,-1-1 0,1 1 0,-1-1 0,1 1 1,-1-1-1,0 1 0,0-1 0,0 0 0,1 0 0,-1 1 1,-1-1-1,1 0 0,-1 1 0,-1 1 103,-1-1 1,0 0-1,0 0 0,0 0 0,0 0 0,0-1 1,0 1-1,-8 1 0,-9 0 495,-1-1 0,-38 0 0,51-2-585,5 0-84,30-21-3935,80-26-5285,49-25-5952,-86 25 14896,-57 37 2692,-1 0-1,0-1 1,13-17-1,-14 10 2781,-10 18-5071,0 0 0,0 0 0,0 0 0,0-1 0,0 1 0,0 0-1,0 0 1,0 0 0,0 0 0,0 0 0,0-1 0,0 1 0,0 0 0,0 0 0,0 0 0,0 0 0,0 0 0,0 0 0,0 0 0,0-1 0,0 1 0,0 0 0,0 0 0,0 0-1,-1 0 1,1 0 0,0 0 0,0 0 0,0 0 0,0-1 0,0 1 0,0 0 0,0 0 0,-1 0 0,1 0 0,0 0 0,0 0 0,0 0 0,0 0 0,0 0 0,0 0-1,-1 0 1,1 0 0,0 0 0,0 0 0,0 0 0,0 0 0,0 0 0,0 0 0,-1 0 0,1 0 0,0 0 0,0 0 0,0 0 0,0 0 0,0 0 0,-1 1 0,-1 0 91,-1 0 0,1 1 0,0-1 0,0 1 0,-1 0 0,1-1 0,0 1 0,0 0 0,0 0 0,1 1 0,-3 2 0,-5 8 92,0 1 1,1 0-1,0 0 1,2 1 0,-1 0-1,2 0 1,0 1-1,1-1 1,-3 19-1,7-33-242,0 0 0,0 0 0,-1 1 0,1-1 0,0 0-1,0 0 1,0 0 0,0 0 0,1 1 0,-1-1 0,0 0 0,0 0 0,1 0 0,-1 0-1,1 0 1,-1 0 0,1 0 0,-1 0 0,1 0 0,0 0 0,-1 0 0,1 0 0,0 0-1,0 0 1,0-1 0,-1 1 0,1 0 0,0-1 0,0 1 0,0 0 0,0-1 0,0 1-1,0-1 1,1 0 0,-1 1 0,0-1 0,0 0 0,0 0 0,0 1 0,0-1 0,0 0-1,1 0 1,-1 0 0,0-1 0,0 1 0,0 0 0,0 0 0,2-1 0,4 0 20,-1-1 1,1 0 0,-1 0 0,1 0-1,-1-1 1,12-6 0,-2-2-85,-1-1-1,0-1 1,-1 0 0,0 0 0,-1-2-1,-1 0 1,0 0 0,17-30-1,-35 58-65,0 0 0,1 1-1,-6 25 1,-1 2 108,-19 59 497,-35 190 1,62-263-463,3-16-13,0 0 0,-1 0 0,0 0 0,-1 0 0,0-1 0,-1 1 0,0-1 0,-9 17-1,13-26 36,-1 0-1,0 0 0,1 0 0,-1 1 0,0-1 0,0-1 0,0 1 0,0 0 0,0 0 0,0 0 0,0 0 1,0-1-1,0 1 0,0 0 0,-1-1 0,1 1 0,0-1 0,0 0 0,0 1 0,-1-1 0,1 0 0,0 0 0,-1 0 1,1 1-1,0-2 0,-2 1 0,2 0-1,-1-1 0,0 0 0,1 0 0,-1 0 0,1 0 0,-1-1 1,1 1-1,0 0 0,0 0 0,-1-1 0,1 1 0,0-1 0,0 1 0,0-1 0,-1-3 0,-2-4 15,1 0-1,0 0 0,0-1 1,0 1-1,0-16 0,0-1-43,2-1 0,2 0 0,0 0 0,1 1 0,11-46 0,-9 58-228,0 1-1,1 0 1,1 0-1,0 0 1,10-14-1,-10 17-392,1 1 0,0 0 0,1 1 0,0-1 0,1 1 0,-1 1 0,12-8 0,39-20-9485,-27 20 518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3.713"/>
    </inkml:context>
    <inkml:brush xml:id="br0">
      <inkml:brushProperty name="width" value="0.025" units="cm"/>
      <inkml:brushProperty name="height" value="0.025" units="cm"/>
    </inkml:brush>
  </inkml:definitions>
  <inkml:trace contextRef="#ctx0" brushRef="#br0">114 18 12172,'0'-1'378,"0"1"1,1-1 0,-1 1 0,1-1 0,-1 1 0,0-1 0,0 0 0,1 1 0,-1-1 0,0 0 0,0 1 0,0-1 0,0 0 0,0 1 0,0-1 0,0 0 0,0 1 0,0-1 0,0 0 0,0 1 0,0-1 0,0 0 0,0 1 0,-1-1 0,1 0 0,-14 7 3312,-17 25-2779,24-23-754,-34 40 231,39-44-388,-1-1 0,1 1 0,-1 0 0,1 0 0,0 0 0,1 0 1,-1 0-1,1 0 0,-1 0 0,1 1 0,0 4 0,5-8-145,0 0-1,1-1 0,-1 1 0,0-1 1,1 0-1,-1 0 0,0 0 1,7-2-1,0 1-220,35-5-1457,53-1 0,-98 7 1824,1 0 1,-1 0-1,1 0 0,-1 0 1,1 0-1,-1 0 1,0 0-1,1 1 1,-1-1-1,1 0 1,-1 1-1,0-1 0,1 1 1,-1 0-1,0-1 1,1 1-1,-1 0 1,0 0-1,0 0 0,0 0 1,0 0-1,0 0 1,0 0-1,0 0 1,0 0-1,0 0 1,-1 1-1,1-1 0,0 0 1,-1 1-1,1-1 1,-1 0-1,0 1 1,1-1-1,-1 1 0,0-1 1,0 1-1,0-1 1,0 1-1,0-1 1,0 0-1,0 1 1,0-1-1,-1 3 0,0 1 178,0 1 0,-1-1 0,0 0-1,0 1 1,0-1 0,0 0 0,-1 0 0,0-1-1,0 1 1,-6 6 0,-54 44 2564,59-52-2611,-1 1 0,-1-1 0,1 0 0,0 0 0,-1 0 0,0-1 0,1 0 0,-1 0 0,0-1 0,0 1 0,-6 0 0,11-3-156,1 1 0,0 0 0,-1-1 0,1 1 0,0 0-1,-1-1 1,1 1 0,0 0 0,0-1 0,0 1 0,-1-1 0,1 1 0,0 0 0,0-1-1,0 1 1,0-1 0,0 1 0,-1-1 0,1 1 0,0-1 0,0 1 0,0-1 0,0 1 0,1 0-1,-1-1 1,0 1 0,0-1 0,0 1 0,0-1 0,0 1 0,0 0 0,1-1 0,-1 1-1,0-1 1,0 1 0,1 0 0,0-1 0,7-19-1501,66-96-12057,-41 60 3374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4.499"/>
    </inkml:context>
    <inkml:brush xml:id="br0">
      <inkml:brushProperty name="width" value="0.025" units="cm"/>
      <inkml:brushProperty name="height" value="0.025" units="cm"/>
    </inkml:brush>
  </inkml:definitions>
  <inkml:trace contextRef="#ctx0" brushRef="#br0">198 1 13229,'0'0'5995,"-3"8"-4293,-10 29-322,-2 0-1,-2-1 0,-33 53 0,23-43-868,-30 69 1,57-115-511,-2 6 7,-1-1 1,1 0-1,0 1 1,0-1 0,1 1-1,0-1 1,0 1-1,0 0 1,1 0-1,0-1 1,0 1 0,1 6-1,-1-12-2,0 1 1,1-1-1,-1 0 0,1 1 1,-1-1-1,1 0 0,-1 1 1,1-1-1,-1 0 0,1 0 1,-1 0-1,1 1 0,-1-1 1,1 0-1,-1 0 0,1 0 1,-1 0-1,1 0 0,-1 0 1,1 0-1,-1 0 0,1 0 1,0 0-1,-1 0 0,1-1 1,-1 1-1,1 0 0,-1 0 1,1 0-1,-1-1 0,1 1 1,-1 0-1,0 0 0,1-1 1,0 0-1,17-11 70,-10 3-285,0-1 0,-1 0-1,0-1 1,-1 0 0,0 0 0,-1 0-1,0 0 1,0-1 0,3-17-1,9-19-179,-17 52 427,1 0 1,0-1-1,0 1 0,0-1 1,0 1-1,0-1 1,1 1-1,3 5 0,-4-6-22,0-1 0,1 0 1,-1 1-1,0-1 0,1 0 0,0 0 0,0 0 0,0 0 0,0 0 0,0 0 0,0-1 0,0 1 1,0 0-1,1-1 0,-1 0 0,0 0 0,1 0 0,-1 0 0,4 1 0,-2-2-13,0 0 0,0 0 0,0 0 0,0 0 0,0-1 0,0 0 0,0 0 0,0 0 0,0 0 0,0-1 0,-1 1 0,1-1 0,-1 0 0,1 0 0,-1 0 0,1-1 0,-1 1 0,0-1 0,0 0 0,-1 0 0,1 0 0,0 0 0,-1 0 0,0 0-1,0-1 1,3-5 0,-35 55-392,30-44 384,-3 3 136,1 0-1,0 1 1,0 0-1,0-1 1,1 1-1,0 0 1,-1 6-1,2-11-95,0-1 0,0 1 0,0 0 0,0-1 0,0 1 0,1 0 0,-1-1 0,0 1 0,0 0-1,1-1 1,-1 1 0,0 0 0,1-1 0,-1 1 0,1-1 0,-1 1 0,1-1 0,-1 1 0,1-1 0,-1 1 0,1-1-1,-1 0 1,1 1 0,1 0 0,0-1 17,0 1-1,0-1 1,1 1-1,-1-1 1,0 0-1,0 0 1,1 0-1,-1 0 1,0 0-1,1-1 1,2 0-1,12-4 29,-1 0-1,-1-2 0,1 0 1,-1 0-1,24-16 1,-27 14-208,1 1 0,0 1 1,1 0-1,-1 1 0,1 1 1,1 0-1,-1 0 0,18-2 0,-31 7 126,0 0 1,0 0-1,0 0 0,0 0 0,-1 0 0,1 0 0,0 0 0,0 0 0,0 0 0,0 0 0,0 1 0,-1-1 0,1 0 0,0 1 0,0-1 0,0 0 0,-1 1 0,1-1 0,0 1 0,0-1 0,-1 1 0,1 0 0,-1-1 1,1 1-1,0 0 0,-1-1 0,1 1 0,-1 0 0,0 0 0,1-1 0,0 2 0,-1 1 48,1 0 0,0 0 0,-1 0 0,0 0 0,0 1 1,0-1-1,0 0 0,0 0 0,-2 4 0,-21 70 1388,20-71-1259,3-5-138,0 0 0,-1-1 0,1 1 0,-1-1 0,1 1 0,0 0 0,0-1 0,-1 1 0,1 0 0,0-1 0,0 1 0,0 0 0,0 0 0,0-1 0,0 1 0,0 0 0,0-1 0,0 1 0,0 0 0,0 0 1,0-1-1,0 1 0,1 0 0,-1-1 0,0 1 0,1 0 0,-1-1 0,0 1 0,1 0 0,-1-1 0,1 1 0,-1-1 0,1 1 0,-1-1 0,1 1 0,-1-1 0,2 1 0,0 0 7,1-1 0,-1 0 0,1 0-1,-1 0 1,1 0 0,-1 0 0,0 0-1,1-1 1,-1 1 0,1-1 0,2-1 0,64-28 33,-69 30-75,25-14-25,34-17-897,-55 29 828,0 0 1,1 1 0,-1-1-1,0 1 1,1 0 0,-1 0 0,1 1-1,-1-1 1,1 1 0,-1 0-1,6 1 1,-9-1 88,-1 1 1,1 0-1,0 0 0,0-1 1,-1 1-1,1 0 1,0 0-1,-1 0 0,1 0 1,-1 0-1,1 0 0,-1 0 1,1 0-1,-1 0 0,0 0 1,0 0-1,1 0 1,-1 0-1,0 0 0,0 0 1,0 0-1,0 1 0,0-1 1,-1 0-1,1 0 0,0 0 1,0 0-1,-1 2 0,0-2 20,1 0 0,0 1-1,-1-1 1,1 1-1,0-1 1,0 0 0,0 1-1,0-1 1,0 1-1,1-1 1,-1 0-1,0 1 1,0-1 0,1 0-1,-1 1 1,1-1-1,0 0 1,-1 0 0,1 1-1,0-1 1,1 2-1,1-2 5,1 0-1,-1 0 1,1 0-1,-1 0 0,1-1 1,-1 0-1,1 1 1,0-1-1,-1-1 1,1 1-1,-1 0 1,1-1-1,-1 0 0,1 0 1,6-2-1,54-27-941,-43 18 74,-12 8 456,27-11-878,-35 15 1267,-1 0 0,0 0-1,0 0 1,1 0-1,-1 0 1,0 0-1,1 0 1,-1 0 0,0 0-1,1 0 1,-1 0-1,0 0 1,0 1-1,1-1 1,-1 0 0,0 0-1,0 0 1,1 0-1,-1 1 1,0-1-1,0 0 1,0 0-1,1 0 1,-1 1 0,0-1-1,0 0 1,0 0-1,1 1 1,-1-1-1,0 0 1,0 0 0,0 1-1,0-1 1,0 0-1,0 1 1,-5 21 521,-6 13-443,10-20-2842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5.955"/>
    </inkml:context>
    <inkml:brush xml:id="br0">
      <inkml:brushProperty name="width" value="0.025" units="cm"/>
      <inkml:brushProperty name="height" value="0.025" units="cm"/>
    </inkml:brush>
  </inkml:definitions>
  <inkml:trace contextRef="#ctx0" brushRef="#br0">225 177 4132,'-3'-3'1273,"0"1"-1,0-1 1,-1 0 0,1 1-1,-1-1 1,0 1 0,1 0-1,-7-2 1,7 3-658,0 1 0,0-1 0,0 0 0,0 1 1,0 0-1,0-1 0,0 1 0,0 1 0,-6 0 0,3 0-281,1 1 0,-1 0 0,1 0 0,0 0 0,0 1 0,0 0 0,0 0 0,0 0 0,1 0 0,-1 1 0,-7 8 0,2-1-266,1 0-1,0 1 1,1 0-1,0 0 0,1 1 1,0 0-1,1 0 1,0 1-1,-5 19 1,11-31-59,-1 0 1,1 0-1,-1 0 1,1 0-1,0 0 0,0-1 1,0 1-1,0 0 1,0 0-1,0 0 1,0 0-1,1 0 1,-1 0-1,1 0 1,-1 0-1,1-1 1,0 1-1,0 0 0,0 0 1,0-1-1,0 1 1,0-1-1,2 3 1,-1-2 1,1-1 0,-1 0 0,0 1 0,1-1 0,-1 0 0,1-1 1,-1 1-1,1 0 0,0-1 0,-1 1 0,1-1 0,0 0 0,-1 0 0,6 0 0,3-1 16,0-1 0,0 0 0,0-1 0,0 0 0,0 0 0,-1-1-1,12-7 1,-6 3-220,-1-2 0,0 0 0,-1-1 0,0 0-1,0-1 1,-1-1 0,-1 0 0,0 0 0,-1-1 0,10-17 0,-20 29 205,0 1 0,0-1 0,0 1 0,0-1 0,-1 0 1,1 0-1,0 1 0,-1-1 0,1 0 0,-1 0 1,0 0-1,0 0 0,0 0 0,0-1 0,-5 4 295,-6 14-188,5-1-17,-1 0-1,2 0 0,0 1 1,0-1-1,2 1 1,-1 0-1,2 0 1,0 1-1,1 27 0,1-41-76,0 0-1,0 0 1,1 0-1,-1 0 1,1 0-1,-1 0 0,1 0 1,0 0-1,0 0 1,0-1-1,0 1 1,0 0-1,0-1 0,0 1 1,1 0-1,-1-1 1,1 0-1,-1 1 1,1-1-1,-1 0 0,1 0 1,0 0-1,-1 0 1,1 0-1,0 0 1,0 0-1,0 0 0,0-1 1,0 1-1,0-1 1,0 0-1,0 1 1,0-1-1,0 0 0,0 0 1,0 0-1,0-1 1,0 1-1,0 0 1,0-1-1,0 1 0,3-2 1,4-1 18,1 1 0,0-2-1,-1 1 1,0-1 0,0-1 0,0 0 0,11-8 0,-7 3-101,0-1 0,0 0 0,-2-1 0,1 0 0,-1-1 0,-1-1 0,0 1 1,-1-1-1,-1-1 0,0 0 0,-1 0 0,7-23 0,-34 101-304,15-49 498,-1 1 0,2 0 0,0-1 0,1 1 0,-3 31 0,6-45-121,0 0 1,0 0 0,0 0-1,0 0 1,0 0 0,0 0-1,0 0 1,1 0 0,-1 0-1,0 0 1,1 0 0,-1 0-1,0-1 1,1 1 0,-1 0-1,1 0 1,0 0 0,-1 0-1,1-1 1,0 1 0,-1 0-1,1 0 1,0-1 0,0 1-1,-1-1 1,1 1 0,1 0-1,0 0 2,0-1 1,0 0-1,0 1 0,1-1 1,-1 0-1,0 0 0,0 0 0,0 0 1,0-1-1,0 1 0,1 0 0,1-2 1,6-1 21,-1 0 0,1-1 1,-1-1-1,13-8 0,0-2-678,-2-2 0,0 0-1,-1-1 1,-1-1 0,-1-1 0,0 0-1,21-37 1,-48 78 684,1 1 1,-7 27-1,3-13 396,9-24 3,0 1 0,0-1 0,2 0 0,-1 1 0,-1 23 0,4-35-425,0 0-1,0-1 1,0 1 0,0 0 0,0 0 0,1 0 0,-1 0 0,0 0 0,0 0 0,1-1 0,-1 1 0,0 0 0,1 0 0,-1 0 0,1-1 0,-1 1 0,1 0 0,-1 0 0,1-1 0,-1 1 0,1 0 0,0-1 0,-1 1 0,1-1 0,0 1 0,0-1 0,-1 1 0,1-1 0,0 0 0,0 1 0,1-1 0,1 1 11,0-1-1,0 0 1,1 0-1,-1 0 0,0 0 1,0 0-1,0-1 1,0 0-1,5-1 1,3-1-37,0-1 1,-1-1-1,0 0 1,15-9 0,-5-3-387,-1-1 1,0 0 0,-2-2-1,0 0 1,-1 0-1,-1-2 1,-1 0 0,-1 0-1,-1-1 1,-1-1 0,-1 0-1,-1-1 1,-1 0-1,-2 0 1,7-45 0,-13 70 412,0 0 1,0 0 0,0 1-1,0-1 1,0 0 0,-1 0-1,1 0 1,0 0 0,0 0-1,0 0 1,0 0 0,0 0-1,0 0 1,0 0 0,0 0-1,0 0 1,0 0 0,-1 0-1,1 0 1,0 0 0,0 0-1,0 0 1,0 0 0,0 0-1,0 0 1,0 0 0,0 0-1,-1 0 1,1 0 0,0 0-1,0 0 1,0 0 0,0 0-1,0 0 1,0 0 0,0 0-1,0 0 1,0 0 0,0 0-1,-1-1 1,1 1 0,0 0-1,0 0 1,0 0 0,0 0-1,0 0 1,0 0 0,0 0-1,0 0 1,0 0 0,0 0-1,0-1 1,0 1 0,0 0-1,0 0 1,0 0 0,0 0-1,0 0 1,0 0 0,0 0-1,0 0 1,0-1 0,0 1-1,-11 12 453,-10 18-213,13-15-11,0 1 1,1 0-1,1 1 0,1 0 1,0-1-1,1 2 1,1-1-1,1 0 0,0 1 1,1 20-1,4 18-85,17 103 0,-1-21-117,-17-113 37,3 21-110,-3 76 0,-3-110 183,0 1 0,-1-1 0,0 1 0,-1-1 0,0 0 0,-1 0 0,-1 0 0,0 0 0,0-1 0,-1 1 0,-7 9 0,12-19-77,0 0-1,0 0 1,0-1-1,0 1 1,-1 0 0,1-1-1,0 1 1,-1-1-1,0 1 1,1-1-1,-1 0 1,1 0 0,-1 0-1,0 0 1,0 0-1,0 0 1,0 0 0,0 0-1,0-1 1,0 1-1,0-1 1,0 1-1,0-1 1,-3 0 0,2-1-33,1 0 1,0 0-1,0 0 1,0-1-1,0 1 1,0-1 0,1 1-1,-1-1 1,0 0-1,1 1 1,-1-1 0,1 0-1,-1 0 1,1 0-1,0 0 1,0 0-1,-1-4 1,-6-13-57,2-1-1,0 0 1,-4-33-1,5 24-365,1 0 0,2-1-1,1 0 1,4-51 0,-2 70 322,1 0 0,0 1 0,1-1 0,0 1 0,0 0 0,1 0 0,1 0 0,0 0 1,0 1-1,0 0 0,1 0 0,1 0 0,0 1 0,0 0 0,0 0 0,14-10 0,66-36-3942,-37 25-2980,1-2-7973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6.602"/>
    </inkml:context>
    <inkml:brush xml:id="br0">
      <inkml:brushProperty name="width" value="0.025" units="cm"/>
      <inkml:brushProperty name="height" value="0.025" units="cm"/>
    </inkml:brush>
  </inkml:definitions>
  <inkml:trace contextRef="#ctx0" brushRef="#br0">78 0 5894,'1'3'9731,"0"3"-5017,-4 32-1228,-8-2-2024,8-29-1276,0 1 0,0 0 0,1 0 0,1 0 1,-2 16-1,3-24-183,1 1 1,-1 0-1,1-1 1,-1 1-1,1-1 0,-1 1 1,1-1-1,-1 1 1,1-1-1,-1 1 1,1-1-1,0 1 1,-1-1-1,1 1 1,0-1-1,0 0 1,-1 0-1,1 1 1,0-1-1,0 0 1,-1 0-1,1 0 1,0 0-1,0 0 1,-1 0-1,1 0 0,0 0 1,1 0-1,31-1-13,-26 1-70,21-2-180,-16 0-71,1 1 1,-1 1-1,1 0 0,-1 1 0,19 3 1,-29-3 283,1-1 0,0 1 1,0 0-1,-1 0 0,1 1 1,-1-1-1,1 1 0,-1-1 1,1 1-1,-1 0 0,0 0 1,0 0-1,0 0 0,0 0 1,0 0-1,0 0 0,-1 1 1,1-1-1,-1 1 0,1-1 1,-1 1-1,0 0 0,0-1 1,0 1-1,-1 0 0,1 0 1,-1 0-1,1 5 0,-1 0 227,-1 0-1,0 0 0,0 0 0,-1 0 1,0 0-1,0 0 0,-1-1 0,0 1 1,0-1-1,-1 0 0,0 0 0,0 0 1,-1-1-1,0 1 0,0-1 0,0 0 1,-1 0-1,-7 5 0,8-5-18,-1-1 0,0 0-1,0-1 1,0 1 0,-1-1-1,0 0 1,0-1 0,0 0-1,0 0 1,0 0 0,0-1-1,-1 0 1,1 0 0,-1-1-1,0 0 1,1 0 0,-1-1-1,0 0 1,-9-2 0,14 1-384,0 0 1,1 0-1,-1-1 0,1 1 1,-1-1-1,1 1 1,0-1-1,-1 0 0,1 0 1,0 0-1,0 0 1,1-1-1,-1 1 0,0 0 1,1-1-1,-1 1 1,1-1-1,-2-4 0,-15-51-7564,11 16 458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6.978"/>
    </inkml:context>
    <inkml:brush xml:id="br0">
      <inkml:brushProperty name="width" value="0.025" units="cm"/>
      <inkml:brushProperty name="height" value="0.025" units="cm"/>
    </inkml:brush>
  </inkml:definitions>
  <inkml:trace contextRef="#ctx0" brushRef="#br0">0 52 9577,'0'0'12236,"48"-40"-10443,-22 34-159,5 3-545,7 0-769,8 3-256,-2 0-352,3 0-2114,3 0-1730,-3 0-4036</inkml:trace>
  <inkml:trace contextRef="#ctx0" brushRef="#br0" timeOffset="1">487 197 17873,'0'0'3203,"55"2"-2883,-8-12-31,10-6-225,-3-5-2050,5-4-6086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7.433"/>
    </inkml:context>
    <inkml:brush xml:id="br0">
      <inkml:brushProperty name="width" value="0.025" units="cm"/>
      <inkml:brushProperty name="height" value="0.025" units="cm"/>
    </inkml:brush>
  </inkml:definitions>
  <inkml:trace contextRef="#ctx0" brushRef="#br0">263 80 17392,'1'-9'2910,"0"-31"-946,0 38-1867,-1 1-1,0 0 0,0 0 0,0 0 0,0-1 0,0 1 0,0 0 0,-1 0 0,1 0 0,0-1 0,-1 1 1,1 0-1,-1 0 0,1 0 0,-1 0 0,1 0 0,-1 0 0,0 0 0,1 0 0,-1 0 0,0 0 1,0 0-1,0 0 0,0 1 0,0-1 0,-2-1 0,2 2-51,-1 0-1,0 0 1,0-1-1,0 1 1,1 1-1,-1-1 1,0 0-1,0 0 1,0 1-1,1-1 1,-1 1-1,0-1 1,0 1-1,1 0 1,-3 1-1,-5 3-41,0 1 0,1 0-1,0 0 1,-12 12 0,1 3 141,0 2 0,1 0 0,2 1 0,0 1 0,-23 51 0,32-60 54,0 1 0,1 0 0,1 0 0,1 1 0,0-1 0,1 1 0,1 0 0,1 0 1,1 0-1,2 31 0,-1-45-184,0 0 1,0 0 0,0 0-1,0 0 1,1-1 0,0 1-1,-1-1 1,1 1-1,1-1 1,-1 0 0,0 1-1,1-1 1,0-1 0,-1 1-1,1 0 1,0 0-1,5 2 1,-2-1-13,1 0 1,0-1-1,0 0 1,1 0-1,-1-1 1,1 1-1,-1-2 1,12 3-1,-5-3-124,0 0 0,0-1 0,-1 0 0,1-1 0,0 0 0,-1-1 0,1-1 1,-1 0-1,23-9 0,-30 9 79,0-1 0,0 0 0,0 0 0,-1 0 0,0-1 0,0 1 0,0-1 1,-1-1-1,0 1 0,4-6 0,-6 9 63,-1 1 1,0-1-1,0 0 0,0 1 1,0-1-1,-1 0 0,1 1 1,0-1-1,-1 0 0,1 0 1,-1 0-1,0 0 1,1 0-1,-1 1 0,0-1 1,0 0-1,0 0 0,0 0 1,-1 0-1,1 0 0,0 0 1,-1 1-1,0-1 0,1 0 1,-1 0-1,0 0 1,0 1-1,0-1 0,0 1 1,0-1-1,0 0 0,0 1 1,0 0-1,-1-1 0,1 1 1,-1 0-1,1 0 1,-1 0-1,1 0 0,-4-2 1,-9-2 24,1 1 1,-1 0-1,0 1 1,0 0 0,0 1-1,-1 1 1,1 0 0,0 1-1,-1 1 1,-18 3-1,53 0-6178,21-3-797,-9-9-2481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7.778"/>
    </inkml:context>
    <inkml:brush xml:id="br0">
      <inkml:brushProperty name="width" value="0.025" units="cm"/>
      <inkml:brushProperty name="height" value="0.025" units="cm"/>
    </inkml:brush>
  </inkml:definitions>
  <inkml:trace contextRef="#ctx0" brushRef="#br0">0 13 21556,'0'0'6406,"67"5"-6309,-28-5-514,1 0-2722,4-5-2979,-2-7-8616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8.182"/>
    </inkml:context>
    <inkml:brush xml:id="br0">
      <inkml:brushProperty name="width" value="0.025" units="cm"/>
      <inkml:brushProperty name="height" value="0.025" units="cm"/>
    </inkml:brush>
  </inkml:definitions>
  <inkml:trace contextRef="#ctx0" brushRef="#br0">1 108 17360,'0'0'1581,"4"-7"-167,2-1-1191,0 1 1,1 0-1,0 0 0,0 1 0,1-1 0,0 2 0,0-1 0,0 1 1,1 0-1,-1 1 0,1 0 0,0 1 0,0-1 0,11-1 0,-5 1-50,0 0 0,0 1-1,0 1 1,25-2-1,-38 4-177,1 0 0,-1 0 0,0 0-1,1 0 1,-1 1 0,1-1-1,-1 0 1,0 1 0,1 0 0,-1 0-1,0 0 1,1 0 0,-1 0-1,0 0 1,0 0 0,0 0 0,0 1-1,0 0 1,-1-1 0,1 1-1,0 0 1,-1-1 0,1 1 0,-1 0-1,1 0 1,-1 1 0,0-1-1,0 0 1,0 0 0,0 0 0,0 1-1,-1-1 1,1 0 0,-1 1-1,1-1 1,-1 5 0,0 9 38,0 1 0,-2-1 0,1 0-1,-2 0 1,0 0 0,-9 23 0,-42 88 751,38-93-223,1 1-1,-19 64 1,34-98-586,-2 4-99,1 1-1,-1 0 1,1 0-1,0-1 1,1 1-1,0 0 1,0 0 0,0 0-1,0 0 1,2 6-1,-2-12 7,0 0-1,0 0 0,0 0 0,0 0 1,-1-1-1,1 1 0,0 0 1,0 0-1,0 0 0,0 0 1,0 0-1,0-1 0,0 1 0,0 0 1,0 0-1,0 0 0,0 0 1,0 0-1,0-1 0,0 1 1,0 0-1,0 0 0,0 0 0,0 0 1,0 0-1,0-1 0,0 1 1,0 0-1,0 0 0,0 0 1,0 0-1,0 0 0,1-1 0,-1 1 1,0 0-1,0 0 0,0 0 1,0 0-1,0 0 0,0 0 1,0 0-1,0 0 0,1-1 0,-1 1 1,0 0-1,0 0 0,0 0 1,0 0-1,0 0 0,1 0 1,-1 0-1,0 0 0,0 0 0,0 0 1,0 0-1,0 0 0,1 0 1,-1 0-1,0 0 0,0 0 1,0 0-1,0 0 0,1 0 0,-1 0 1,0 0-1,0 0 0,0 1 1,0-17-8835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8.522"/>
    </inkml:context>
    <inkml:brush xml:id="br0">
      <inkml:brushProperty name="width" value="0.025" units="cm"/>
      <inkml:brushProperty name="height" value="0.025" units="cm"/>
    </inkml:brush>
  </inkml:definitions>
  <inkml:trace contextRef="#ctx0" brushRef="#br0">0 47 14958,'0'0'4324,"42"-24"-3363,-10 20-673,14 1-224,-1 2-64,12-2-1217,2-2-3171,-2-1-10474</inkml:trace>
  <inkml:trace contextRef="#ctx0" brushRef="#br0" timeOffset="1">579 133 13645,'0'0'8232,"71"-21"-10090,-34-2-6598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22.744"/>
    </inkml:context>
    <inkml:brush xml:id="br0">
      <inkml:brushProperty name="width" value="0.025" units="cm"/>
      <inkml:brushProperty name="height" value="0.025" units="cm"/>
    </inkml:brush>
  </inkml:definitions>
  <inkml:trace contextRef="#ctx0" brushRef="#br0">7031 539 3812,'-285'-91'4360,"-388"-79"-3115,-750-31-482,1350 194-813,-862-58-107,691 61 63,-447 48 0,457-9 211,2 10 0,2 10 0,-226 87 1,331-95-50,1 6 1,3 6 0,2 4 0,4 6 0,2 5 0,-183 157-1,239-177-73,2 2 0,3 3-1,2 2 1,4 1-1,2 3 1,2 2-1,-38 87 1,59-106 9,1 0-1,3 1 1,2 1 0,3 0-1,1 1 1,3 0-1,2 1 1,2-1 0,3 1-1,2 0 1,14 97-1,-5-102 8,3 0 0,2-1 0,2-1 0,1 0 0,3-2 0,2 0 0,51 73 0,-26-52-13,2-3 1,3-2 0,2-2-1,65 50 1,-30-39 4,2-3-1,4-5 1,1-4 0,4-4 0,1-5 0,174 55 0,-59-40 79,2-9 0,296 32 0,-66-42-17,786-27-1,-646-57 13,831-167 0,-1082 141-5,457-155-1,-652 172-51,-3-8 0,-2-5 0,-3-6-1,-3-6 1,205-154 0,-264 169 174,-3-3 0,-3-4 1,96-121-1,-124 135-58,-2-1 0,-3-2 0,-2-1 0,-2-2 0,-3-1 1,20-67-1,-38 97-20,-1 0 1,-2-1-1,-1 0 1,-1 0 0,-1 0-1,-2-1 1,-1 1-1,-2 0 1,-1-1 0,-1 1-1,-2 0 1,-1 1-1,-1 0 1,-2 0 0,-1 0-1,-1 1 1,-2 1-1,-19-32 1,-1 11 44,-2 1 0,-1 2-1,-3 2 1,-1 1 0,-87-68-1,64 65-44,-1 3 0,-2 2-1,-2 4 1,-74-29-1,36 26-461,-1 4 0,-2 5 0,-1 5 0,-2 5 0,0 4-1,-141-1 1,-233 33-4763,248 17-533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8.896"/>
    </inkml:context>
    <inkml:brush xml:id="br0">
      <inkml:brushProperty name="width" value="0.025" units="cm"/>
      <inkml:brushProperty name="height" value="0.025" units="cm"/>
    </inkml:brush>
  </inkml:definitions>
  <inkml:trace contextRef="#ctx0" brushRef="#br0">1 99 19186,'0'0'7074,"7"-3"-6669,96-34-1603,24-8-5169,-112 41 5701,0 1-1,0 0 1,1 1-1,-1 1 1,1 0-1,27 3 1,-40-1 824,0 0-1,-1 0 1,1-1-1,-1 1 1,0 1-1,1-1 1,-1 0 0,0 0-1,0 1 1,0 0-1,0-1 1,0 1-1,0 0 1,0 0 0,0 0-1,-1 0 1,1 0-1,-1 0 1,0 1 0,2 1-1,-2-1-412,1 0-1,-1-1 1,1 1 0,0-1-1,0 0 1,0 1 0,0-1-1,0 0 1,1 0-1,-1 0 1,0-1 0,4 3-1,4-3-5007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19.700"/>
    </inkml:context>
    <inkml:brush xml:id="br0">
      <inkml:brushProperty name="width" value="0.025" units="cm"/>
      <inkml:brushProperty name="height" value="0.025" units="cm"/>
    </inkml:brush>
  </inkml:definitions>
  <inkml:trace contextRef="#ctx0" brushRef="#br0">1 70 11819,'0'0'10955,"89"-6"-10091,-30-3-415,8-1-353,2 1-448,-2-3-2787,-1 1-3107,-11-1-5381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20.405"/>
    </inkml:context>
    <inkml:brush xml:id="br0">
      <inkml:brushProperty name="width" value="0.025" units="cm"/>
      <inkml:brushProperty name="height" value="0.025" units="cm"/>
    </inkml:brush>
  </inkml:definitions>
  <inkml:trace contextRef="#ctx0" brushRef="#br0">31 0 2755,'0'0'17921,"5"10"-16560,-2-1-1144,0 1 0,0-1 1,-1 1-1,0 0 0,-1 0 0,0 0 0,-1 0 1,0 0-1,0 0 0,-1 0 0,-1 0 1,-3 17-1,-6 25 122,-14 76 420,19-41-3048,7-94-3637,1-6 2932,-2-13-3748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20.778"/>
    </inkml:context>
    <inkml:brush xml:id="br0">
      <inkml:brushProperty name="width" value="0.025" units="cm"/>
      <inkml:brushProperty name="height" value="0.025" units="cm"/>
    </inkml:brush>
  </inkml:definitions>
  <inkml:trace contextRef="#ctx0" brushRef="#br0">0 21 11082,'0'0'11350,"12"-3"-10058,19 0-194,0 2 0,59 3-1,-5 1-835,-55-2-477,45-1-220,-69-1-127,1 1 0,-1-1 1,0 0-1,0-1 0,0 1 1,0-1-1,-1-1 0,1 1 1,6-4-1,-20 6-4566,-1-1 2739,-17 1-5020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21.120"/>
    </inkml:context>
    <inkml:brush xml:id="br0">
      <inkml:brushProperty name="width" value="0.025" units="cm"/>
      <inkml:brushProperty name="height" value="0.025" units="cm"/>
    </inkml:brush>
  </inkml:definitions>
  <inkml:trace contextRef="#ctx0" brushRef="#br0">74 30 1185,'0'0'23574,"49"22"-22388,10-37-706,8 1-352,-1 2-96,-4 5-288,-10 3-1954,-18 4-1378,-12 0-1793,-17 1-2626</inkml:trace>
  <inkml:trace contextRef="#ctx0" brushRef="#br0" timeOffset="1">49 271 12812,'0'0'2691,"-44"39"-1,39-27-800,5-7-1057,17-2-97,18-3 225,9 0-256,5-3-577,11-4-128,-9-2-1505,3 1-1955,-12-1-3458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21.497"/>
    </inkml:context>
    <inkml:brush xml:id="br0">
      <inkml:brushProperty name="width" value="0.025" units="cm"/>
      <inkml:brushProperty name="height" value="0.025" units="cm"/>
    </inkml:brush>
  </inkml:definitions>
  <inkml:trace contextRef="#ctx0" brushRef="#br0">226 247 4548,'0'0'9588,"-9"0"-5461,2-1-3892,-1 1 1,0 0-1,0 0 1,1 1-1,-1 0 1,0 0-1,1 1 1,-1 0-1,1 0 1,0 1-1,0 0 1,0 0-1,0 1 1,0-1-1,1 2 1,-9 6-1,5-3-54,1 0-1,-1 2 0,2-1 1,-1 1-1,-7 12 1,13-18-64,1 0 1,-1 1 0,1-1 0,0 1 0,0-1 0,0 1 0,0 0 0,1 0-1,0 0 1,0 0 0,0 0 0,1 0 0,0 0 0,0 0 0,1 10 0,0-13-97,0 1 0,0-1 0,1 1 0,-1-1 0,1 0 0,-1 0 0,1 0 1,0 0-1,0 0 0,0 0 0,0 0 0,0 0 0,0-1 0,0 1 0,0-1 1,1 0-1,-1 1 0,1-1 0,-1 0 0,1 0 0,-1-1 0,1 1 0,0-1 1,-1 1-1,6-1 0,6 2-675,0-1 0,0-1 0,20-1 1,-27 0-219,0 0 0,0 0 0,0-1 1,0 0-1,0 0 0,-1 0 0,1-1 1,-1 0-1,12-8 0,17-16-5796</inkml:trace>
  <inkml:trace contextRef="#ctx0" brushRef="#br0" timeOffset="1">386 1 11627,'0'0'9337,"-9"3"-8889,4 0-364,0-1-1,1 1 0,-1 0 1,1 0-1,-1 0 1,1 0-1,0 1 0,0 0 1,0 0-1,1 0 0,0 0 1,0 1-1,0-1 1,0 1-1,0 0 0,1 0 1,0 0-1,0 0 0,0 0 1,-1 10-1,-8 23 633,2 0-1,2 1 0,1 0 1,3 1-1,0 42 0,3-80-665,0-1 0,0 1 0,0-1-1,0 1 1,0-1 0,0 1 0,1-1 0,-1 1-1,0-1 1,1 1 0,-1-1 0,1 1 0,0-1-1,-1 0 1,1 1 0,0-1 0,0 0-1,0 0 1,0 0 0,0 1 0,0-1 0,0 0-1,1 0 1,-1-1 0,0 1 0,2 1 0,0-1 35,0-1 0,0 1 1,-1-1-1,1 0 1,0 0-1,0 0 0,0 0 1,-1 0-1,1 0 1,0-1-1,0 0 1,-1 1-1,4-3 0,6-1 80,-1-1 0,0-1 0,0 0-1,0 0 1,14-13 0,-4 1-91,-1-1 0,30-40 0,-43 51-165,0-1 0,-1-1 0,0 1 0,-1-1 0,0 0 0,-1 0 0,0 0-1,0-1 1,3-19 0,-6 28-402,-1-11-1647,-5 7-5957,-7 6-1346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21.825"/>
    </inkml:context>
    <inkml:brush xml:id="br0">
      <inkml:brushProperty name="width" value="0.025" units="cm"/>
      <inkml:brushProperty name="height" value="0.025" units="cm"/>
    </inkml:brush>
  </inkml:definitions>
  <inkml:trace contextRef="#ctx0" brushRef="#br0">4 0 1121,'0'0'15887,"-4"55"-12748,4-36-352,19-2-449,-1-3-512,4-4-962,3-1-639,2 0-193,-1 3-961,-5-1-3011,-4-4-4292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34.956"/>
    </inkml:context>
    <inkml:brush xml:id="br0">
      <inkml:brushProperty name="width" value="0.025" units="cm"/>
      <inkml:brushProperty name="height" value="0.025" units="cm"/>
    </inkml:brush>
  </inkml:definitions>
  <inkml:trace contextRef="#ctx0" brushRef="#br0">442 2121 4901,'0'0'7281,"11"1"-7281,46 4 48,69-4 0,-67-3-21,109 13 0,449 42 1280,6-52 1086,-301-3-2308,-49 6 269,130-1 574,-288-8-555,170-29 0,55-37 424,-153 29-635,272-27 0,22 61 239,-30 3 869,-397 0-1207,0-2-1,0-2 1,0-3-1,95-35 0,-107 30-38,-1-1 0,-1-2 1,-1-2-1,-1-1 0,-1-2 0,46-41 0,-65 47-76,0-1 0,-1 0 1,-1-1-1,0-1 0,-2-1 0,-1 0 1,-1 0-1,-1-1 0,-1-1 1,11-40-1,-7 9-110,-2 0 0,-3-1 0,4-104-1,-12 136 158,-2 0-1,0 0 1,-2 1-1,-1-1 0,-1 1 1,0-1-1,-2 1 1,-1 1-1,-1 0 1,-1 0-1,-1 0 0,-1 2 1,-1-1-1,-1 1 1,-1 1-1,0 1 0,-2 0 1,0 1-1,-1 1 1,-36-27-1,-14-6-12,-1 2-1,-3 4 1,-2 3-1,-1 3 1,-2 3 0,-2 4-1,-1 4 1,-95-21 0,-561-72-334,-6 51 357,-90 35-81,574 39-554,-314 46 1,74 29-885,0 42 1314,390-87 331,2 5 0,-147 78-1,184-79-78,1 3 0,3 3 0,1 3 0,-78 76 0,108-90-32,1 3 0,2 0 0,1 2 1,-46 80-1,61-89-26,0 0 0,2 1 0,2 0 0,0 1 0,3 1 0,0-1 0,2 1 1,-1 35-1,5-33 29,2 1 1,2-1-1,1 1 1,2-1 0,1 0-1,1-1 1,3 1-1,25 63 1,-23-73-35,0-1 1,2-1-1,0 0 1,2-1-1,0 0 0,2-2 1,0 1-1,1-2 1,1-1-1,0 0 1,2-2-1,31 19 0,-22-19-566,1-2-1,0-1 1,1-2-1,1-1 1,-1-2-1,2-1 1,-1-1-1,1-2 1,-1-2-1,57-3 1,69-6-4441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53.654"/>
    </inkml:context>
    <inkml:brush xml:id="br0">
      <inkml:brushProperty name="width" value="0.025" units="cm"/>
      <inkml:brushProperty name="height" value="0.025" units="cm"/>
    </inkml:brush>
  </inkml:definitions>
  <inkml:trace contextRef="#ctx0" brushRef="#br0">7 1908 10442,'0'0'86,"0"0"1,0 0-1,-1 0 1,1 0-1,0 0 1,0 0 0,-1 0-1,1 0 1,0 0-1,0 0 1,-1 0-1,1 0 1,0 0-1,0-1 1,-1 1-1,1 0 1,0 0-1,0 0 1,0 0-1,-1 0 1,1-1-1,0 1 1,0 0-1,0 0 1,0 0-1,-1-1 1,1 1-1,0 0 1,0 0 0,0 0-1,0-1 1,0 1-1,0 0 1,0 0-1,0-1 1,0 1-1,0 0 1,0 0-1,0-1 1,0 1-1,0 0 1,0 0-1,0-1 1,6-16 1098,21-25-1753,-19 31 1018,19-35-145,24-58 0,13-24 297,423-632 236,-390 629-139,138-144 0,-171 205-186,81-119-1,-144 246 1773,0-57-2278,-1 0-1,0 1 1,1-1 0,-1 0-1,1 0 1,-1 0 0,0 0-1,1 0 1,-1 0-1,1 1 1,-1-1 0,0 0-1,1 0 1,-1 0 0,1 0-1,-1 0 1,1-1-1,-1 1 1,0 0 0,1 0-1,-1 0 1,1 0-1,-1 0 1,0-1 0,1 1-1,-1 0 1,0 0 0,1 0-1,-1-1 1,0 1-1,1 0 1,-1-1 0,0 1-1,0 0 1,1-1 0,-1 1-1,0 0 1,1-1-1,13-11 110,-11 9-116,0 1 1,0 0-1,0-1 1,1 1-1,-1 0 0,0 0 1,1 1-1,-1-1 0,1 1 1,0-1-1,-1 1 1,1 0-1,0 1 0,6-1 1,64 1 15,-14 0 31,37-15-4,-63 9-25,1 1 0,43-1-1,282 21 15,-95-1-1,1 1 8,470-68 26,-560 35-50,-69 7 0,521-61 301,-612 70 797,-20 2 829,1 0-1928,2 0 93,-1 1-91,1-1-1,-1 0 1,0 1 0,0-1-1,1 1 1,-1-1 0,0 1-1,0 0 1,1 0 0,-1 0-1,1 0 1,-1 0-1,-1 2 1,-6 13 270,8-16-282,1 0 0,0 0 0,0 1 0,0-1 0,-1 0-1,1 0 1,0 1 0,0-1 0,0 0 0,0 1 0,0-1 0,0 0 0,0 0 0,0 1 0,0-1 0,0 0 0,0 1 0,0-1 0,0 0 0,0 1 0,0-1 0,0 0 0,0 0 0,0 1 0,0-1 0,0 0 0,0 1 0,0-1 0,1 0 0,-1 0 0,0 1 0,0-1 0,0 0-1,0 0 1,1 1 0,-1-1 0,0 0 0,0 0 0,1 0 0,-1 1 0,0-1 0,0 0 0,1 0 0,-1 0 0,0 0 0,1 0 0,-1 0 0,0 0 0,0 1 0,1-1 0,-1 0 0,0 0 0,1 0 0,-1 0 0,0 0 0,1 0 0,-1-1 0,0 1 0,0 0 0,1 0 0,-1 0 0,0 0-1,1 0 1,-1 0 0,0 0 0,0-1 0,1 1 0,24 42-143,-12-9 128,2 0 0,2-1 0,0-1 0,2-1-1,25 31 1,-9-11 4,29 34-1,81 84 1,-18-23 0,164 184-244,-129-152 150,25 18 86,20 24-2,-59-75 12,-103-105 6,-2 3 1,40 49 0,-74-80-57,-9-11 78,0 0 1,0 0-1,0 0 1,0 0-1,0 0 0,0 0 1,-1 0-1,1 0 1,0 0-1,0 0 1,0 0-1,0 0 1,0 0-1,0 0 1,0 0-1,0 0 1,0 0-1,0 0 1,0 1-1,0-1 1,-1 0-1,1 0 1,0 0-1,0 0 1,0 0-1,0 0 1,0 0-1,0 0 1,0 1-1,-11-5 59,9 3 80,3 7 322,-1-2-483,1 0 0,-1 0 0,0 0 0,0 0 0,-1-1 0,1 1 0,-1 0 0,0 0 0,0 0 0,0 0 0,0-1 0,-1 1 0,1-1 0,-4 6 0,-32 51 16,33-53-17,-43 54 0,-3-2 0,-2-2 0,-66 55 0,-18 20 6,-52 63-55,-546 599-292,666-710 341,-93 104 0,134-166 43,27-22-33,0 0-4,-3 0-6,-27 17-28,1 0 56,-85 31-22,80-32-6,0-1 0,-40 11-1,-197 61-10,23-7 1,96-30-27,-160 77 1,177-68-11,-244 72 1,200-84 47,-230 53 25,386-97-39,0 0 1,-42 0 0,64-3-4,0 1 39,-1-1 1,0 1 0,0 0 0,0-1 0,1 1 0,-1-1 0,0 0 0,0 0 0,0 0 0,0 0 0,0 0 0,0 0 0,-2-1-1,4 1-16,-32-6 121,28 4-94,0 0 1,1 0-1,-1-1 0,1 0 0,-1 0 0,1 0 0,0 0 1,0 0-1,-4-7 0,-19-17-29,-32-13 3,2-1 0,2-3 0,-56-59 0,21 16-29,-110-81-1,22 19 7,136 112-1,-2 3 0,-1 1 0,-51-29 0,94 62 7,1-1 0,-1 1 0,0-1 0,0 1 0,0-1 0,0 1 0,1-1 0,-1 1 0,0 0 0,0-1 0,0 1 0,0 0 0,0 0 0,0 0 0,0 0 0,0 0 0,0 0 0,0 0 0,0 0 0,-1 0 0,-3 13-750,5-12 637,0 0 1,0 0 0,0 1 0,0-1 0,0 0-1,-1 0 1,1 0 0,0 0 0,-1 0 0,1 0 0,-1 0-1,1 0 1,-1 0 0,0 0 0,1 0 0,-1 0-1,0 0 1,0-1 0,1 1 0,-1 0 0,-2 1-1,-13 0-5744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54.948"/>
    </inkml:context>
    <inkml:brush xml:id="br0">
      <inkml:brushProperty name="width" value="0.025" units="cm"/>
      <inkml:brushProperty name="height" value="0.025" units="cm"/>
    </inkml:brush>
  </inkml:definitions>
  <inkml:trace contextRef="#ctx0" brushRef="#br0">118 98 5541,'0'0'7848,"-8"-4"-7213,3 1-508,-1 0-62,0-1 1,0 1-1,0 0 0,0 0 0,0 0 0,-1 1 1,1 0-1,-1 1 0,-7-2 0,12 4-29,-1 1 0,1-1 0,0 1 0,0-1-1,0 1 1,0 0 0,0 0 0,1 0 0,-1 0 0,1 0-1,-1 0 1,1 0 0,-1 0 0,1 1 0,0-1 0,0 0-1,0 1 1,1-1 0,-1 1 0,1-1 0,-1 1-1,1 0 1,0-1 0,0 4 0,-2 66 1545,2-71-1578,0 0 0,0 0 0,0 0 0,0-1 0,0 1 0,0 0 0,0 0 0,0 0 0,0 0 0,1 0 0,-1-1 0,0 1 0,1 0 0,-1 0 0,0 0 0,1-1 0,-1 1 0,1 0 0,-1-1 0,1 1 0,0 0 0,-1-1 0,1 1 0,0-1-1,-1 1 1,1-1 0,0 1 0,-1-1 0,1 1 0,0-1 0,0 0 0,0 1 0,-1-1 0,1 0 0,0 0 0,0 0 0,0 0 0,0 0 0,0 0 0,0 0 0,-1 0 0,1 0 0,0 0 0,0 0 0,0 0 0,0-1 0,1 1 0,0-1 12,1 0 1,-1-1-1,1 1 0,-1 0 1,0-1-1,0 1 1,0-1-1,0 0 0,0 0 1,0 0-1,0 0 1,0 0-1,-1 0 1,3-3-1,0-10 20,1 0 0,-2 0 0,0 0 0,-1-1 0,0 1 0,-2-1 0,1 1 0,-3-16 0,1-2-3339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27.935"/>
    </inkml:context>
    <inkml:brush xml:id="br0">
      <inkml:brushProperty name="width" value="0.025" units="cm"/>
      <inkml:brushProperty name="height" value="0.025" units="cm"/>
    </inkml:brush>
  </inkml:definitions>
  <inkml:trace contextRef="#ctx0" brushRef="#br0">3307 150 3908,'-298'-20'4910,"-174"-7"-4024,366 27-933,1 4-1,-157 27 0,-67 36-1110,-344 118-1,588-155 1475,2 4-1,1 3 0,2 3 1,-118 81-1,145-83-302,0 3 0,3 2-1,2 2 1,1 2-1,3 2 1,-73 105 0,100-125-10,1 1 1,2 0 0,0 2-1,2-1 1,2 2 0,1-1-1,-7 50 1,7-16-5,4 0 0,6 122 0,4-135-7,2 0 0,3 0-1,1-1 1,38 100-1,-17-73 217,4-2 0,63 103 0,-60-121 110,3-1-1,2-3 0,2-1 1,3-2-1,81 66 0,-53-58-160,4-3 0,2-3 0,123 59-1,-63-48-139,215 67 1,152 4 107,-148-64-158,393 27 0,375-46-40,-462-58 142,1188-163 1,-1207 61 60,-3-44-154,-485 101 20,291-134 1,-346 130 49,-3-4 0,-2-5 0,141-116 0,-203 147 99,-1-3 0,-1-1 1,-2-2-1,-2-1 0,-1-2 1,46-78-1,-67 98-47,0 0 1,-2-1-1,-1 0 1,0-1-1,-2 1 1,0-1-1,-2-1 0,0 1 1,-2-1-1,0 1 1,-2-1-1,-1 1 1,0-1-1,-2 0 0,-1 1 1,-12-43-1,0 26-33,-1 0-1,-1 1 0,-3 1 0,-1 1 1,-2 1-1,-1 1 0,-1 2 0,-3 0 1,-35-32-1,-11-2-152,-2 2 0,-153-94 0,25 37 160,-384-166-1,-256-9 326,402 180-216,-831-107 1,-474 126-1074,1707 98 766,-794 13-4681,551 3 1407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55.525"/>
    </inkml:context>
    <inkml:brush xml:id="br0">
      <inkml:brushProperty name="width" value="0.025" units="cm"/>
      <inkml:brushProperty name="height" value="0.025" units="cm"/>
    </inkml:brush>
  </inkml:definitions>
  <inkml:trace contextRef="#ctx0" brushRef="#br0">99 201 16560,'0'0'1564,"4"-13"-1484,-3 9-57,5-11 4,-1-1 1,-1 1 0,2-19 0,-6 30-20,1 0 0,-1-1 1,0 1-1,-1 0 1,1-1-1,-1 1 1,1 0-1,-3-7 1,3 10-4,-1-1 1,0 1 0,1 0 0,-1-1-1,0 1 1,0 0 0,0 0-1,0-1 1,0 1 0,0 0 0,0 0-1,0 0 1,-1 0 0,1 0-1,0 0 1,-1 1 0,1-1 0,0 0-1,-1 1 1,1-1 0,-1 1-1,1-1 1,-4 0 0,4 1 7,-1 0 1,0 0-1,0 0 0,0 0 1,0 0-1,0 1 0,0-1 1,1 1-1,-1-1 0,0 1 1,0-1-1,0 1 0,1 0 1,-1 0-1,0 0 0,1 0 1,-1 0-1,1 0 0,0 0 1,-3 3-1,0 0 61,1 1-1,-1-1 1,1 1 0,0 0 0,0 0 0,-3 10-1,0 2 161,1 0-1,0 0 0,-3 27 1,7-36-183,0 1 0,0-1 0,1 0 0,0 0 0,1 0 1,2 13-1,-3-20-53,1 1 0,-1-1 0,1 1 0,-1-1 0,1 1 0,0-1 0,0 0 0,-1 1 1,1-1-1,0 0 0,0 0 0,0 0 0,0 1 0,1-1 0,-1 0 0,0 0 0,0-1 0,1 1 0,-1 0 0,0 0 0,1-1 1,-1 1-1,1-1 0,-1 1 0,1-1 0,-1 1 0,1-1 0,-1 0 0,1 0 0,-1 0 0,1 0 0,0 0 0,-1 0 0,1 0 1,-1-1-1,1 1 0,-1 0 0,1-1 0,-1 1 0,1-1 0,1-1 0,7-2-27,0-1-1,0 0 1,-1-1-1,1 0 1,-2-1-1,1 0 1,0 0-1,-1-1 1,-1 0-1,11-14 1,6-9-1280,32-57 1,-14 11-3625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56.277"/>
    </inkml:context>
    <inkml:brush xml:id="br0">
      <inkml:brushProperty name="width" value="0.025" units="cm"/>
      <inkml:brushProperty name="height" value="0.025" units="cm"/>
    </inkml:brush>
  </inkml:definitions>
  <inkml:trace contextRef="#ctx0" brushRef="#br0">71 221 15727,'0'0'2167,"-7"-9"-2055,2 4-92,1-1 0,-1 0-1,1 0 1,1-1-1,-1 1 1,1-1-1,0 1 1,0-1 0,1 0-1,0 0 1,-2-12-1,2-1 0,2 14-9,0 0 0,0 0 1,-1 1-1,0-1 0,-1 0 1,-2-8-1,4 14-9,0 0 0,-1 0 0,1 0 0,0 0 1,-1 1-1,1-1 0,0 0 0,0 0 0,-1 0 0,1 0 0,0 0 0,0 0 0,-1 1 0,1-1 1,0 0-1,0 0 0,-1 0 0,1 0 0,0 1 0,0-1 0,0 0 0,0 0 0,-1 1 0,1-1 1,0 0-1,0 0 0,0 1 0,0-1 0,0 0 0,0 1 0,0-1 0,0 0 0,-1 0 1,1 1-1,0-1 0,0 0 0,0 1 0,1-1 0,-1 0 0,0 1 0,0-1 0,0 0 0,0 1 1,-3 16 40,2-6 127,0 1-76,1 0 0,0 0 0,1 0 0,2 13 0,-3-23-92,0-1 0,0 1 0,1-1 0,-1 1 0,0-1 0,1 1 0,-1-1 0,1 1 0,0-1 0,-1 0 0,1 1 0,0-1 0,0 0 0,0 0 0,0 0 0,0 1 1,0-1-1,0 0 0,0 0 0,0 0 0,0-1 0,1 1 0,-1 0 0,0 0 0,1-1 0,-1 1 0,1-1 0,-1 1 0,0-1 0,1 1 0,-1-1 0,1 0 0,-1 0 0,1 0 0,-1 0 0,1 0 0,0 0 1,-1 0-1,1 0 0,-1-1 0,3 0 0,1-1 45,-1-1 0,1 0 0,-1 0 0,1 0 0,-1-1 0,0 1 0,0-1 0,-1 0 0,1 0 0,-1 0 0,0-1 0,0 1-1,0-1 1,0 0 0,-1 1 0,0-1 0,2-7 0,0 2-14,0 1-1,-1-1 1,-1 0-1,0 0 0,0 0 1,-1-1-1,0 1 1,-1-13-1,0 23-37,0-1-1,0 0 1,0 1-1,0-1 0,0 0 1,0 1-1,0-1 1,0 0-1,0 1 1,0-1-1,0 1 1,-1-1-1,1 0 1,0 1-1,0-1 1,-1 1-1,1-1 1,0 1-1,-1-1 1,1 1-1,-1-1 1,1 1-1,-1-1 1,1 1-1,-1-1 0,1 1 1,-1 0-1,1-1 1,-1 1-1,1 0 1,-2-1-1,-14 12-746,-10 32-1451,21-26 1058,1-1 0,0 1-1,-1 32 1,4 3-3050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56.931"/>
    </inkml:context>
    <inkml:brush xml:id="br0">
      <inkml:brushProperty name="width" value="0.025" units="cm"/>
      <inkml:brushProperty name="height" value="0.025" units="cm"/>
    </inkml:brush>
  </inkml:definitions>
  <inkml:trace contextRef="#ctx0" brushRef="#br0">187 183 11179,'0'0'2268,"-10"-10"-1339,-79-85 1997,88 94-2877,-1-1 1,1 1-1,0-1 1,-1 1 0,1-1-1,-1 1 1,1 0-1,-1 0 1,0 0 0,1 0-1,-1 0 1,0 0-1,0 0 1,0 1-1,1-1 1,-1 1 0,0-1-1,0 1 1,0 0-1,0-1 1,0 1 0,0 0-1,0 0 1,0 1-1,0-1 1,0 0 0,0 1-1,0-1 1,0 1-1,0-1 1,1 1-1,-1 0 1,0 0 0,0 0-1,1 0 1,-3 2-1,1-1-40,1 1-1,1-1 1,-1 1 0,0 0-1,1-1 1,-1 1-1,1 0 1,0 0-1,0 0 1,0 0-1,0 0 1,0 0-1,1 0 1,-1 0-1,1 0 1,0 0-1,0 0 1,0 1-1,0-1 1,1 0-1,-1 0 1,1 0-1,1 3 1,-2-5-10,0-1 0,1 1 0,-1-1-1,0 1 1,0-1 0,1 1 0,-1-1 0,0 1 0,1-1 0,-1 1 0,0-1-1,1 0 1,-1 1 0,1-1 0,-1 0 0,0 1 0,1-1 0,-1 0 0,1 1-1,-1-1 1,1 0 0,0 0 0,-1 1 0,1-1 0,-1 0 0,1 0-1,-1 0 1,1 0 0,-1 0 0,1 0 0,0 0 0,-1 0 0,1 0 0,-1 0-1,1 0 1,-1 0 0,1-1 0,0 1 0,-1 0 0,1 0 0,-1-1 0,1 1-1,-1 0 1,1-1 0,-1 1 0,0 0 0,1-1 0,-1 1 0,1 0 0,-1-1-1,1 0 1,20-22 12,-17 13 20,-1 0 1,0 1-1,0-1 1,-1 0-1,0 0 1,-1-1-1,0 1 0,-1-17 1,-4 11 144,-6 21 137,-9 24 89,11-2-646,1 0-1,1 0 0,2 1 0,1-1 0,1 1 1,2 39-1,1-41-3316,6-12-1607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57.500"/>
    </inkml:context>
    <inkml:brush xml:id="br0">
      <inkml:brushProperty name="width" value="0.025" units="cm"/>
      <inkml:brushProperty name="height" value="0.025" units="cm"/>
    </inkml:brush>
  </inkml:definitions>
  <inkml:trace contextRef="#ctx0" brushRef="#br0">0 214 16528,'0'0'2466,"7"-7"-2215,-2 2-182,66-80 421,-64 76-485,0-1 0,0 0 0,-1 0 0,-1-1-1,0 0 1,0 0 0,6-21 0,-11 31-9,0 1-1,0 0 1,0-1 0,0 1 0,0 0 0,1-1 0,-1 1 0,0-1-1,0 1 1,0 0 0,0-1 0,0 1 0,0-1 0,0 1 0,0 0-1,0-1 1,-1 1 0,1 0 0,0-1 0,0 1 0,0-1 0,0 1-1,0 0 1,-1-1 0,1 1 0,0 0 0,0 0 0,-1-1-1,1 1 1,0 0 0,0-1 0,-1 1 0,1 0 0,0 0 0,-1-1-1,-13 6-92,-13 19 29,3 13 377,23-35-225,0 0 1,-1 0-1,1 1 0,1-1 1,-1 0-1,0 1 1,1-1-1,-1 1 1,1-1-1,0 1 1,-1-1-1,1 1 1,0 0-1,1-1 1,0 4-1,-1-6-83,0 1 0,1-1 0,-1 0 0,1 0 0,-1 1 0,1-1 0,-1 0 0,1 0 0,-1 1 0,1-1 0,-1 0 0,1 0 1,-1 0-1,1 0 0,-1 0 0,1 0 0,-1 0 0,1 0 0,-1 0 0,1 0 0,-1 0 0,1 0 0,-1 0 0,1 0 0,-1 0 0,1-1 0,-1 1 0,1 0 0,-1 0 0,1-1 0,-1 1 0,1 0 0,-1-1 0,0 1 0,1 0 0,-1-1 0,1 1 0,-1-1 0,17-13-415,-13 10-6,-2 1-1,1-1 0,0 0 0,-1 0 1,0 0-1,1-1 0,-2 1 0,1-1 1,0 1-1,0-7 0,0-18-5195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58.556"/>
    </inkml:context>
    <inkml:brush xml:id="br0">
      <inkml:brushProperty name="width" value="0.025" units="cm"/>
      <inkml:brushProperty name="height" value="0.025" units="cm"/>
    </inkml:brush>
  </inkml:definitions>
  <inkml:trace contextRef="#ctx0" brushRef="#br0">44 157 9993,'0'0'6620,"-4"-4"-6551,2 1-39,0-1 0,0 0 0,1 0 0,-1 0-1,1 0 1,0 0 0,0 0 0,0-1 0,0 1-1,1 0 1,0 0 0,0-1 0,0 1 0,1-6-1,-1 0 58,0 10-58,0 0 0,0-1 0,0 1 0,0 0 0,0-1 0,0 1-1,0 0 1,0-1 0,0 1 0,0 0 0,0 0 0,0-1 0,-1 1 0,1 0-1,0-1 1,0 1 0,0 0 0,0 0 0,0-1 0,-1 1 0,1 0 0,0 0-1,0-1 1,-1 1 0,1 0 0,0 0 0,0 0 0,-1-1 0,1 1 0,0 0-1,0 0 1,-1 0 0,1 0 0,0 0 0,-1 0 0,1 0 0,0 0 0,-1 0-1,1 0 1,0 0 0,-1 0 0,1 0 0,0 0 0,-1 0 0,1 0 0,0 0-1,0 0 1,-1 0 0,1 0 0,-13 12 908,12-10-932,1 0-1,-1 0 0,1 0 1,-1 0-1,1 0 0,0 0 0,0 0 1,0 0-1,0 0 0,0 0 1,1 0-1,-1 0 0,0 0 1,1 0-1,0 0 0,-1 0 1,1 0-1,0 0 0,0-1 1,0 1-1,0 0 0,0 0 1,0-1-1,1 1 0,2 2 1,-3-4-5,0 1 1,1 0 0,-1-1-1,1 0 1,-1 1 0,0-1 0,1 0-1,-1 1 1,1-1 0,-1 0-1,0 0 1,1 0 0,-1-1 0,1 1-1,-1 0 1,1 0 0,-1-1-1,0 1 1,1-1 0,-1 1 0,0-1-1,1 1 1,-1-1 0,0 0-1,0 0 1,0 0 0,0 0 0,0 0-1,0 0 1,0 0 0,0 0-1,0 0 1,0 0 0,0 0 0,-1-1-1,2 0 1,2-4 24,0 0 0,0 0 0,-1-1 0,0 1 0,0-1-1,-1 0 1,1 0 0,-1 0 0,-1 0 0,1 0 0,-1 0 0,-1 0 0,1 0 0,-2-9 0,1 15-23,0 1 1,0 0-1,0 0 1,0 0-1,0-1 1,0 1-1,0 0 1,0 0-1,0 0 1,0-1-1,0 1 1,0 0-1,0 0 0,0 0 1,0 0-1,-1-1 1,1 1-1,0 0 1,0 0-1,0 0 1,0 0-1,0 0 1,-1 0-1,1-1 1,0 1-1,0 0 1,0 0-1,0 0 1,-1 0-1,1 0 1,0 0-1,0 0 1,0 0-1,-1 0 1,1 0-1,0 0 1,0 0-1,0 0 1,-1 0-1,1 0 1,0 0-1,0 0 1,0 0-1,-1 0 1,-9 8 25,-6 13-30,6-2 131,1 1 0,1 0 0,1 0-1,0 1 1,2 0 0,0 0-1,2 0 1,-3 38 0,6-58-128,0 0 0,0 0 1,0-1-1,0 1 0,-1 0 0,1 0 0,0 0 1,0 0-1,1-1 0,-1 1 0,0 0 0,0 0 1,0 0-1,0-1 0,1 1 0,-1 0 0,0 0 1,1-1-1,-1 1 0,1 0 0,-1-1 0,1 1 1,-1 0-1,1-1 0,-1 1 0,1-1 0,-1 1 1,1-1-1,0 1 0,-1-1 0,1 1 0,0-1 1,0 0-1,-1 1 0,1-1 0,0 0 1,0 0-1,0 1 0,-1-1 0,1 0 0,0 0 1,0 0-1,1 0 0,0-1-78,0 1 0,0-1 0,0 0 0,0 0 0,0 0 0,0 0 0,-1 0 0,1 0-1,0-1 1,0 1 0,-1-1 0,1 1 0,-1-1 0,1 1 0,1-5 0,14-28-2138,-5-9-2376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5:59.780"/>
    </inkml:context>
    <inkml:brush xml:id="br0">
      <inkml:brushProperty name="width" value="0.025" units="cm"/>
      <inkml:brushProperty name="height" value="0.025" units="cm"/>
    </inkml:brush>
  </inkml:definitions>
  <inkml:trace contextRef="#ctx0" brushRef="#br0">97 13 6118,'-7'0'2382,"-17"0"1527,23 0-3812,1 0 0,-1 0 0,1 0 0,-1 0 0,0 0 1,1 0-1,-1 0 0,1 0 0,-1 0 0,1 0 0,-1 0 0,1-1 0,-1 1 0,1 0 0,-1 0 0,1-1 0,-1 1 0,1 0 0,-1-1 1,1 1-1,0 0 0,-1-1 0,1 1 0,-1-1 0,1 1 0,0-1 0,0 1 0,-1 0 0,1-2 0,0 2-82,0 0 0,0 0 1,0-1-1,0 1 0,0 0 0,0 0 0,0 0 0,0 0 0,0 0 1,0-1-1,0 1 0,0 0 0,-1 0 0,1 0 0,0 0 0,0 0 1,0-1-1,0 1 0,0 0 0,0 0 0,0 0 0,0 0 0,0 0 1,0 0-1,-1 0 0,1-1 0,0 1 0,0 0 0,0 0 0,0 0 1,0 0-1,-1 0 0,1 0 0,0 0 0,0 0 0,0 0 0,0 0 0,0 0 1,-1 0-1,1 0 0,0 0 0,0 0 0,0 0 0,0 0 0,0 0 1,-1 0-1,1 0 0,0 0 0,0 0 0,0 0 0,0 0 0,0 0 1,-1 0-1,1 0 0,0 1 0,0-1 0,0 0 0,0 0 0,0 0 1,0 0-1,-1 0 0,-6 10 557,6-6-462,-5 22 409,2 1-1,-3 47 1,7-75-484,1 1 1,0 0-1,0-1 1,0 1-1,-1-1 1,1 1 0,0-1-1,-1 1 1,1-1-1,0 0 1,-1 1 0,1-1-1,-1 0 1,1 1-1,-1-1 1,1 0 0,-1 0-1,1 1 1,-1-1-1,1-1 1,3-44 788,-4 44-811,0 0 1,0 1 0,1-1-1,-1 0 1,0 0-1,-1 1 1,1-1 0,0 0-1,0 1 1,-1-1 0,1 0-1,-1 1 1,1-1-1,-1 0 1,0 1 0,0-1-1,0 1 1,0-1 0,0 1-1,0 0 1,0-1-1,-2-1 1,3 3 13,-1 1 1,0-1-1,0 0 1,0 0-1,0 0 1,1 0-1,-1 1 1,0-1-1,0 0 1,0 1-1,1-1 1,-1 0-1,0 1 1,1-1-1,-1 1 1,0-1-1,1 1 1,-1 0-1,0-1 0,1 1 1,-1-1-1,1 1 1,-1 0-1,1 0 1,0-1-1,-1 1 1,1 0-1,0 0 1,-1 0-1,1-1 1,0 1-1,0 0 1,0 0-1,0 0 1,0 0-1,0 1 1,-3 38 465,2-35-460,1 11-51,0 43 136,0-57-156,0 1 0,0-1 0,0 0 1,1 1-1,-1-1 0,1 1 0,-1-1 0,1 0 0,0 1 0,0-1 0,0 0 1,1 0-1,-1 0 0,0 0 0,1 0 0,-1 0 0,1 0 0,3 2 0,-4-3-97,0-1 0,0 0-1,0 1 1,0-1-1,1 0 1,-1 0-1,0 0 1,0 0-1,0 0 1,0 0-1,0 0 1,1 0-1,-1 0 1,0-1-1,0 1 1,0 0-1,0-1 1,0 1-1,0-1 1,0 1-1,0-1 1,0 0-1,0 1 1,0-1-1,0 0 1,0 0 0,0 1-1,-1-1 1,1 0-1,0 0 1,-1 0-1,1 0 1,-1 0-1,1 0 1,-1 0-1,1-2 1,15-36-4531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01.119"/>
    </inkml:context>
    <inkml:brush xml:id="br0">
      <inkml:brushProperty name="width" value="0.025" units="cm"/>
      <inkml:brushProperty name="height" value="0.025" units="cm"/>
    </inkml:brush>
  </inkml:definitions>
  <inkml:trace contextRef="#ctx0" brushRef="#br0">100 86 4068,'0'0'1025,"-8"1"-518,-12 4-156,-42 5 4450,61-11-4745,0 0 1,0 0-1,0 0 1,1 0-1,-1 0 1,0 0-1,0-1 1,1 1 0,-1 0-1,1 0 1,-1-1-1,1 1 1,0 0-1,-1-1 1,1 1 0,0-1-1,0 1 1,0 0-1,0-1 1,0 1-1,0 0 1,1-1 0,-1 1-1,0-1 1,1 0-1,6-41 951,-7 42-951,0 0 1,1 0 0,-1-1 0,0 1 0,1 0-1,-1 0 1,1 0 0,-1 0 0,1 0 0,-1 0-1,1 0 1,0 0 0,0 0 0,-1 0 0,1 0 0,0 0-1,0 0 1,0 0 0,0 1 0,0-1 0,0 0-1,0 1 1,0-1 0,0 1 0,1-1 0,-1 1 0,1-1-1,0 5 85,0 0-1,0 0 1,0 0 0,-1 0-1,0 1 1,2 7-1,-3-10-13,113 383 3022,5 26-2919,-107-366-185,3-1 1,1 0-1,2-2 0,1 1 1,37 57-1,-42-71 51,0 1 0,-1 1 1,-2-1-1,-2 2 0,10 63 0,-12-57 49,2 0 1,1 0-1,22 55 1,-29-89-104,1 0 0,0 0 0,-1 0 1,1 0-1,1-1 0,-1 0 0,1 1 1,-1-1-1,1 0 0,0 0 0,0-1 1,0 1-1,8 2 0,-11-4-146,1 0 0,-1-1-1,0 1 1,0-1 0,1 1-1,-1-1 1,1 0 0,-1 1-1,0-1 1,1 0 0,-1 0 0,1 0-1,-1 0 1,1 0 0,-1 0-1,0-1 1,1 1 0,-1 0-1,1-1 1,-1 1 0,0-1 0,0 1-1,1-1 1,-1 0 0,0 1-1,0-1 1,0 0 0,1 0-1,-1 0 1,0 0 0,0 0 0,0 0-1,-1 0 1,1 0 0,0-1-1,0 1 1,-1 0 0,1 0 0,0-1-1,-1 1 1,0 0 0,1-1-1,-1 1 1,0-1 0,1 1-1,-1 0 1,0-3 0,1-16-2469,-1-4-1314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36.862"/>
    </inkml:context>
    <inkml:brush xml:id="br0">
      <inkml:brushProperty name="width" value="0.025" units="cm"/>
      <inkml:brushProperty name="height" value="0.025" units="cm"/>
    </inkml:brush>
  </inkml:definitions>
  <inkml:trace contextRef="#ctx0" brushRef="#br0">1 699 4292,'0'0'12503,"2"-16"-11377,66-258 1061,-25 119-1993,12-93-23,-55 248-163,0 0 0,0 0 0,0 0 0,0 0 0,0-1 0,0 1 0,0 0 0,0 0 0,0 0 0,0 0 0,-1-1 0,1 1 0,0 0 0,0 0 0,0 0 0,0 0 0,1 0 0,-1-1 0,0 1 0,0 0 0,0 0 0,0 0 0,0 0 0,0 0 0,0-1 0,0 1 0,0 0 0,0 0 0,0 0 0,0 0 0,0 0 0,1-1 0,-1 1 0,0 0 0,0 0 0,0 0 0,0 0 0,0 0 0,0 0 0,1 0 0,-1 0 0,0 0 0,0 0 0,0 0 0,0 0 0,0-1 0,1 1 0,-1 0 0,0 0 0,0 0 0,0 0 0,0 0 0,1 0 0,-1 0 0,0 1 0,0-1 0,0 0 0,0 0 0,0 0 0,1 0 0,-1 0 0,6 15 221,6 38-137,-8-35-23,2 5-12,0 0 0,1-1 0,16 34 0,-22-52-55,2 1-1,-1-1 0,0 0 1,1 0-1,0 1 1,0-2-1,0 1 0,0 0 1,1-1-1,-1 1 0,1-1 1,0 0-1,0 0 1,0 0-1,0-1 0,1 0 1,-1 0-1,1 0 1,-1 0-1,1 0 0,0-1 1,0 0-1,9 1 0,-10-2-114,-1 0 0,0-1 0,1 1 0,-1-1 0,0 1 0,0-1 0,1 0 0,-1-1 0,0 1 0,0 0 0,0-1 0,0 0 0,0 1 0,-1-1 0,1 0 0,0-1 0,-1 1 0,0 0 0,1-1 0,-1 1 0,0-1 0,3-5 0,21-39-6448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38.349"/>
    </inkml:context>
    <inkml:brush xml:id="br0">
      <inkml:brushProperty name="width" value="0.025" units="cm"/>
      <inkml:brushProperty name="height" value="0.025" units="cm"/>
    </inkml:brush>
  </inkml:definitions>
  <inkml:trace contextRef="#ctx0" brushRef="#br0">0 180 4805,'0'0'9059,"1"-11"-7447,0 4-1422,0 0 0,0 0 0,1 0 0,0 0 0,0 0 0,1 0 0,0 1 0,0-1 0,0 1 0,1 0 0,0 0 0,0 0 0,1 1 0,-1-1 0,1 1 0,6-5 0,43-31 963,-52 39-1129,1 0-1,-1 1 1,1-1-1,0 1 1,-1 0-1,1-1 1,0 1-1,0 1 1,0-1-1,0 0 0,0 1 1,0-1-1,0 1 1,0 0-1,0 0 1,0 0-1,-1 0 1,1 1-1,5 0 1,-7 0-4,1 1 0,-1-1 1,1 1-1,-1-1 0,0 1 1,0 0-1,1 0 1,-1-1-1,-1 1 0,1 0 1,0 0-1,0 0 0,-1 0 1,1 0-1,-1 0 0,1 0 1,-1 0-1,0 0 1,0 0-1,0 4 0,-3 50 712,2-44-530,-5 29 117,-2 0 1,-2 0-1,-24 62 0,17-55 271,-19 94-1,35-141-579,1 0 1,0 0 0,0 0 0,-1 0-1,1 0 1,0 1 0,0-1 0,0 0 0,0 0-1,0 0 1,1 0 0,-1 0 0,0 0-1,0 1 1,1-1 0,-1 0 0,1 0 0,-1 0-1,1 0 1,-1 0 0,1 0 0,0 0 0,-1 0-1,1-1 1,0 1 0,0 0 0,0 0-1,-1-1 1,1 1 0,0 0 0,0-1 0,0 1-1,0-1 1,0 1 0,1-1 0,-1 1-1,0-1 1,0 0 0,0 0 0,0 1 0,0-1-1,0 0 1,0 0 0,1 0 0,-1 0 0,0 0-1,0-1 1,0 1 0,0 0 0,0 0-1,2-1 1,11-2 29,-1-1 0,1 0 0,19-9 0,-14 5 35,19-4-226,64-11-1,-9 9-3431,-40 6-1809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39.088"/>
    </inkml:context>
    <inkml:brush xml:id="br0">
      <inkml:brushProperty name="width" value="0.025" units="cm"/>
      <inkml:brushProperty name="height" value="0.025" units="cm"/>
    </inkml:brush>
  </inkml:definitions>
  <inkml:trace contextRef="#ctx0" brushRef="#br0">1 75 6246,'0'0'3897,"0"-9"-977,1-37 192,0 27 3668,-1 57-5731,11 68 0,-8-89-875,0-1 0,1 0 0,1 1-1,0-2 1,1 1 0,14 24 0,-19-37-149,1 0 0,0 0 0,0 0 0,0 0 0,1 0 0,-1-1 0,1 1 0,-1-1 0,1 1 0,0-1 0,0 0 0,0 0 0,0 0 0,0 0 1,1-1-1,-1 1 0,0-1 0,1 0 0,-1 0 0,1 0 0,-1-1 0,1 1 0,-1-1 0,1 0 0,0 0 0,-1 0 0,1 0 0,0 0 0,-1-1 0,1 0 0,-1 0 0,1 0 0,-1 0 0,0 0 0,1-1 0,-1 0 0,0 1 0,0-1 0,4-3 0,10-7-181,-1-1 0,-1 0 0,0-1-1,0-1 1,17-23 0,14-29-3972,-26 18-3264,-14 15-2105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36.882"/>
    </inkml:context>
    <inkml:brush xml:id="br0">
      <inkml:brushProperty name="width" value="0.025" units="cm"/>
      <inkml:brushProperty name="height" value="0.025" units="cm"/>
    </inkml:brush>
  </inkml:definitions>
  <inkml:trace contextRef="#ctx0" brushRef="#br0">3659 504 8456,'-457'-122'2265,"350"100"-1967,0 5 1,-146-4-1,92 23-830,0 7-1,1 7 0,0 6 0,-300 86 0,263-51 166,-320 142 0,423-155 673,3 5 1,1 3 0,3 5-1,3 3 1,-100 91 0,153-121-243,1 2 0,1 0 0,2 2 1,1 1-1,2 1 0,1 1 0,-34 78 1,49-94-73,0 0 1,2 0 0,0 1 0,1 0 0,2 0-1,0 1 1,1-1 0,1 1 0,1-1 0,2 1-1,0-1 1,1 0 0,1 1 0,1-2-1,1 1 1,1 0 0,10 20 0,4-2 6,2 0 1,2-2-1,1-1 1,2-1-1,1-1 1,2-2-1,1-1 1,61 46-1,-9-17 12,3-3-1,156 77 1,-29-37 138,3-10 1,350 93 0,475 54 644,-53-60-278,6-43 1,1471 8-1,-1052-199-485,-1124 26 1,-1-13 0,514-152 1,-450 61 10,-279 101-6,-1-3 0,113-81 0,-146 89-9,-2-1 1,-1-1-1,-1-3 1,-2-1-1,44-61 1,-58 67-4,0-1 0,-2-1 0,-2 0 0,-1-1 0,-1-1 0,-3-1 0,0 0 0,6-44 0,-12 47 32,-2 1 0,-1-1 0,-1 1 0,-2-1 1,-2 1-1,0-1 0,-3 1 0,0 0 0,-2 1 1,-13-34-1,4 24 41,-2 1 1,-2 0-1,-1 2 1,-2 1-1,-1 1 1,-59-64-1,25 40 85,-3 3 1,-131-94-1,-162-66 25,85 79-143,-4 11 0,-405-126 0,-613-65-981,-457 109-2384,-14 157 1492,807 81 1534,320 23-2922,255-10-2335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39.461"/>
    </inkml:context>
    <inkml:brush xml:id="br0">
      <inkml:brushProperty name="width" value="0.025" units="cm"/>
      <inkml:brushProperty name="height" value="0.025" units="cm"/>
    </inkml:brush>
  </inkml:definitions>
  <inkml:trace contextRef="#ctx0" brushRef="#br0">8 1 15471,'0'0'4420,"-7"69"-2659,7-34-447,7 5-225,8 4-481,3-2-351,9 0-225,9-8-96,-3-9-1538,3-15-2306,-8-10-6566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40.571"/>
    </inkml:context>
    <inkml:brush xml:id="br0">
      <inkml:brushProperty name="width" value="0.025" units="cm"/>
      <inkml:brushProperty name="height" value="0.025" units="cm"/>
    </inkml:brush>
  </inkml:definitions>
  <inkml:trace contextRef="#ctx0" brushRef="#br0">0 180 4612,'0'0'17014,"9"-3"-15947,16-5-438,0-2-1,0-1 0,-1-1 0,42-28 0,47-24-215,-100 59-401,0-1-1,0 2 1,0-1 0,1 2-1,0 0 1,27-3 0,-39 6-7,1 0 1,-1 1 0,0-1-1,1 0 1,-1 1-1,0-1 1,0 1-1,1 0 1,-1-1-1,0 1 1,0 0 0,0 1-1,0-1 1,0 0-1,0 0 1,0 1-1,0-1 1,-1 1-1,1 0 1,-1 0-1,1-1 1,-1 1 0,1 0-1,-1 0 1,0 0-1,0 0 1,0 1-1,0-1 1,0 0-1,-1 0 1,1 0-1,-1 1 1,1-1 0,-1 0-1,0 4 1,1 9 58,0 1 1,-1-1 0,0 0-1,-4 19 1,-4 5 172,-2 1-1,-1-1 1,-2-1 0,-1 0-1,-3-1 1,-1-1 0,-1 0-1,-32 43 1,48-75-176,2-2-28,0 0-1,0 0 0,0 0 0,-1 0 0,1-1 1,-1 1-1,1 0 0,-1-1 0,0 1 1,1-1-1,-1 0 0,0 1 0,0-1 0,-4 2 1,6-6-28,-1 0 0,0 0 1,1 0-1,0 0 0,-1 0 1,1-1-1,1 1 0,-1 0 1,0 0-1,1 0 0,0-3 1,1 0-18,0 0 0,1 1 0,-1-1 0,1 1 0,0-1 0,1 1 0,-1 0 0,1 1 0,0-1 0,0 1-1,1-1 1,-1 1 0,1 0 0,0 1 0,0-1 0,0 1 0,0 0 0,8-3 0,-9 4 6,0 1-1,1-1 1,-1 1-1,1 0 1,0 0-1,-1 0 1,1 1-1,0 0 1,-1 0-1,1 0 1,0 0-1,0 1 1,-1-1-1,1 1 1,-1 0-1,1 1 1,-1-1-1,1 1 1,-1 0-1,0 0 1,0 0-1,0 1 1,7 5-1,-3-2 20,0 0-1,-1 0 0,0 1 1,-1-1-1,0 2 0,0-1 1,0 1-1,-1-1 1,0 2-1,0-1 0,-1 0 1,0 1-1,-1 0 0,0 0 1,0 0-1,-1 0 0,0 1 1,1 14-1,-4-13 110,1 1 0,-2-1 0,1 1 0,-2-1 0,0 1 0,0-1 0,-1 0 0,0 0 0,-1-1-1,0 1 1,0-1 0,-1 0 0,-13 16 0,13-19-37,0-1 1,-1 1-1,1-1 0,-1 0 0,0-1 0,-1 0 1,1 0-1,-1 0 0,0-1 0,0-1 0,-1 1 1,1-1-1,-1 0 0,0-1 0,1 0 0,-1-1 1,0 1-1,-12-1 0,7-1-92,0-1 1,0-1-1,1 0 1,-1 0-1,0-1 1,1-1-1,0 0 1,-23-11-1,36 15-27,0 0 0,0 0 0,-1 0 0,1 0 0,0 0 0,-1 0 0,1 0 0,0-1 0,0 1 0,-1 0 0,1 0 0,0 0 0,0 0-1,-1 0 1,1 0 0,0-1 0,0 1 0,-1 0 0,1 0 0,0 0 0,0-1 0,0 1 0,-1 0 0,1 0 0,0-1 0,0 1 0,0 0 0,0 0 0,0-1 0,0 1-1,-1 0 1,1-1 0,0 1 0,0 0 0,0 0 0,0-1 0,0 1 0,0 0 0,0-1 0,0 1 0,0 0 0,0 0 0,0-1 0,1 1 0,-1 0 0,0-1 0,0 1 0,0 0-1,0 0 1,0-1 0,0 1 0,1 0 0,-1 0 0,0 0 0,0-1 0,0 1 0,1 0 0,-1-1 0,21-8-2286,-11 5 1588,1-3-591,0 0 0,0 0 0,0-2 0,-1 1 0,9-11 0,23-28-6951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41.275"/>
    </inkml:context>
    <inkml:brush xml:id="br0">
      <inkml:brushProperty name="width" value="0.025" units="cm"/>
      <inkml:brushProperty name="height" value="0.025" units="cm"/>
    </inkml:brush>
  </inkml:definitions>
  <inkml:trace contextRef="#ctx0" brushRef="#br0">0 29 6438,'0'0'17825,"3"8"-16506,2 14-761,7 24 453,1 0 1,38 84-1,-50-127-972,0 0 0,1-1 1,-1 1-1,1-1 0,-1 0 0,1 1 0,0-1 0,0 0 0,0 0 0,1 0 0,-1-1 0,0 1 0,1 0 1,-1-1-1,1 1 0,-1-1 0,1 0 0,0 0 0,0 0 0,5 1 0,-4-2-2,1 0 0,-1 0-1,0-1 1,1 1 0,-1-1-1,1 0 1,-1 0 0,0-1 0,0 1-1,0-1 1,0 0 0,5-3-1,11-8-3,-1-1 0,-1-1-1,-1 0 1,19-21 0,-31 30-53,13-12-855,-1-1 0,16-23-1,-28 35-121,-1 0 0,0-1-1,0 1 1,0-1-1,-1 0 1,-1 0-1,1 0 1,-1-1 0,-1 1-1,2-9 1,-3-14-6573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41.606"/>
    </inkml:context>
    <inkml:brush xml:id="br0">
      <inkml:brushProperty name="width" value="0.025" units="cm"/>
      <inkml:brushProperty name="height" value="0.025" units="cm"/>
    </inkml:brush>
  </inkml:definitions>
  <inkml:trace contextRef="#ctx0" brushRef="#br0">24 1 6951,'0'0'8263,"-18"64"-5444,12-25-321,6 9-255,0 4-226,16 2-447,6 0-545,3-4-513,5-4-351,7-10-97,3-11-128,6-11-1346,-2-14-1921,-7-4-2210,-7-16-5862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43.606"/>
    </inkml:context>
    <inkml:brush xml:id="br0">
      <inkml:brushProperty name="width" value="0.025" units="cm"/>
      <inkml:brushProperty name="height" value="0.025" units="cm"/>
    </inkml:brush>
  </inkml:definitions>
  <inkml:trace contextRef="#ctx0" brushRef="#br0">1 1 8968,'0'0'2707,"7"4"-2130,20 9-961,1-1 0,0-2 0,59 14 0,-52-15 402,1 1 1,-1 2-1,35 17 0,-21-1 478,-1 2 0,-2 2 1,-1 2-1,-2 1 0,70 76 1,168 234 2294,-213-255-2837,148 235 502,-29 16 261,-29-52 256,58 45-145,-132-213-788,122 235-1,-141-206 119,87 306-1,-16 174 868,-46 351-747,-85-483 421,-8-464-654,-2 0 1,-2 0-1,-1 0 1,-23 61-1,3-10 502,17-66 408,6-15 487,4-5-1440,1 1 0,0-1 0,0 1 0,0-1 0,0 1 1,-1-1-1,1 0 0,0 1 0,-1-1 0,1 1 0,0 0 0,-1-1 0,1 1 0,0-1 0,-1 1 0,1-1 0,-1 1 0,1 0 1,-1-1-1,1 1 0,-1 0 0,1 0 0,-1-1 0,1 1 0,-1 0 0,1 0 0,-1 0 0,0 0 0,1 0 0,-1 0 0,1-1 1,-1 1-1,1 0 0,-1 1 0,0-1 0,1 0 0,-1 0 0,0 0 0,-16 21 145,-4 36 57,9-3-195,9-33-2,-2 0 0,0-1-1,-2 0 1,-11 26 0,38-120-11452,-8 29 3608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45.452"/>
    </inkml:context>
    <inkml:brush xml:id="br0">
      <inkml:brushProperty name="width" value="0.025" units="cm"/>
      <inkml:brushProperty name="height" value="0.025" units="cm"/>
    </inkml:brush>
  </inkml:definitions>
  <inkml:trace contextRef="#ctx0" brushRef="#br0">4627 513 7495,'-386'-18'8033,"-401"-40"-7161,475 14-829,-580-79 132,-3 36 34,770 79-182,1 6 0,-138 15 0,210-7 40,0 3 0,1 2 1,0 2-1,1 2 0,1 2 0,0 3 1,-78 43-1,96-44-56,0 1-1,2 2 1,0 1 0,2 1 0,0 1 0,2 1-1,1 2 1,-38 56 0,51-66-21,1-1 0,0 2 0,2 0 1,0 0-1,1 0 0,1 1 0,1 0 0,1 0 0,0 0 1,2 0-1,0 1 0,1-1 0,2 1 0,0-1 0,1 1 0,0-1 1,8 25-1,-1-19-5,1 0 1,0-2-1,2 1 0,1-1 1,1-1-1,1 0 0,2-1 1,-1-1-1,2-1 0,25 23 1,12 5 32,1-1 0,100 60 0,-47-42 69,4-5 1,2-5-1,2-4 0,2-7 1,3-4-1,164 32 0,-59-33 234,1-9 1,375 0-1,-435-30-273,1440-7 192,-915-47-726,-586 36 467,0-5-1,-2-4 1,0-4 0,135-62 0,-148 49 174,-1-4 1,129-92-1,-175 107-120,-2-2 0,-1-1 0,-2-3-1,-2-1 1,-1-2 0,41-62 0,-65 82 22,0-1 1,-1 0-1,-2 0 0,0-1 0,-1-1 1,-2 0-1,0 0 0,-2 0 0,-1-1 1,-1 1-1,-1-1 0,-1 0 0,-1 0 1,-2 0-1,0 1 0,-2-1 0,-1 1 1,-1-1-1,-1 2 0,-1-1 0,-1 1 1,-1 0-1,-1 1 0,-2 0 0,0 1 1,-1 0-1,-1 1 0,-30-32 0,15 23-15,-3 0 0,0 2 0,-1 2-1,-2 1 1,-46-24 0,26 21-94,-1 2 1,-1 2 0,-65-16 0,0 11-12,-2 5-1,0 5 1,-128-1-1,14 11-363,-281 25 0,199 23-8552,186-16-1474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46.462"/>
    </inkml:context>
    <inkml:brush xml:id="br0">
      <inkml:brushProperty name="width" value="0.025" units="cm"/>
      <inkml:brushProperty name="height" value="0.025" units="cm"/>
    </inkml:brush>
  </inkml:definitions>
  <inkml:trace contextRef="#ctx0" brushRef="#br0">10 1 5029,'-3'9'1458,"1"0"-1,0 0 1,1 0 0,0 0 0,1 13-1,0-16-1453,1 0 0,0 0 0,1 1-1,0-1 1,-1 0 0,2 0-1,-1 0 1,1-1 0,0 1-1,0-1 1,1 1 0,-1-1 0,1 0-1,0 0 1,1-1 0,-1 1-1,1-1 1,0 0 0,0 0-1,11 6 1,32 20-3,1-3-1,65 26 1,114 33 34,-85-34-24,30 19 564,-4 8 1,-3 7-1,219 151 0,386 332 190,-136-95-195,435 286 946,-946-664-1345,-3 5 1,-5 5 0,-5 5 0,-5 5-1,94 133 1,-175-215-147,-2 2 0,-1 0-1,-1 2 1,20 53 0,-31-61-20,0 1-1,-2 0 0,-1 0 1,-2 1-1,-1 0 0,-1 44 1,-2-33 199,-3-1 1,-1 1 0,-3-1-1,-1 1 1,-2-2 0,-2 1-1,-1-2 1,-21 47 0,7-50 1020,25-36-1236,1-1-1,-1 1 1,1-1-1,-1 0 1,1 1-1,0-1 1,-1 0-1,1 1 1,-1-1-1,0 0 1,1 0-1,-1 1 1,1-1-1,-1 0 1,1 0-1,-1 0 1,1 0-1,-1 0 1,0 0-1,1 0 1,-1 0-1,1 0 1,-1 0-1,0 0 1,0 0 0,0-1-106,1 0 0,-1 0 0,0 1 0,0-1 1,1 0-1,-1 0 0,0 0 0,1 0 0,-1 0 1,1-1-1,0 1 0,-1 0 0,1 0 1,0 0-1,0 0 0,-1 0 0,1-1 0,0-1 1,-6-48-6424,0 20 876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48.285"/>
    </inkml:context>
    <inkml:brush xml:id="br0">
      <inkml:brushProperty name="width" value="0.025" units="cm"/>
      <inkml:brushProperty name="height" value="0.025" units="cm"/>
    </inkml:brush>
  </inkml:definitions>
  <inkml:trace contextRef="#ctx0" brushRef="#br0">4385 341 8712,'-296'-58'3873,"-145"-45"-3069,-31-8-39,329 85-766,-194-9 0,87 27-263,-379 36-1,470-9 745,1 7-1,2 7 0,-228 79 0,285-75-426,2 5 1,2 4-1,2 4 1,2 3-1,-165 132 0,232-165-65,0 2-1,2 1 1,1 1 0,1 1-1,1 0 1,1 2-1,-24 47 1,35-61-1,1 0 0,1 0 0,0 1 0,1 0 0,1 0 0,0 0 0,1 1 1,0-1-1,1 1 0,1-1 0,0 1 0,1-1 0,1 1 0,0-1 0,1 0 0,0 0 0,1 0 0,1 0 1,6 14-1,5-1 17,0 0 0,1-1 0,2-1 0,1-1 1,0-1-1,39 34 0,-1-9 88,103 67 0,-84-68-93,3-3-1,1-3 1,2-4-1,153 45 1,-117-51 135,2-6 0,245 19 0,880 62 90,266 7-229,-685-47 331,-62-5 293,-552-51-526,1-9 1,-1-9-1,298-51 1,512-180 215,-964 222-304,-1-2 0,0-3 0,75-41 0,-103 46 8,0-1 1,-2-2-1,0 0 1,-2-2 0,0-2-1,-2 0 1,34-42-1,-19 14 366,-2-2 1,-3-1-1,32-68 0,-55 99-335,-1-1 1,0 0 0,-2-1-1,-1 0 1,-1 0-1,-2 0 1,0-1 0,-2 1-1,0-1 1,-4-37 0,-1 48-77,-1-1 1,0 1 0,-2 1-1,0-1 1,0 1 0,-1 0-1,-1 0 1,-1 1-1,0 0 1,-1 1 0,0-1-1,-1 2 1,-16-16 0,-2 2 25,-1 1-1,-1 1 1,-2 1 0,-54-28 0,22 19-48,-2 4 1,0 3-1,-2 2 1,-131-24-1,-297-17 411,420 57-217,-1813-122 923,1304 118-246,413 17-569,-234 40 0,301-30-1381,37-13-2587,47-4-2029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49.514"/>
    </inkml:context>
    <inkml:brush xml:id="br0">
      <inkml:brushProperty name="width" value="0.025" units="cm"/>
      <inkml:brushProperty name="height" value="0.025" units="cm"/>
    </inkml:brush>
  </inkml:definitions>
  <inkml:trace contextRef="#ctx0" brushRef="#br0">1 0 5285,'84'42'7773,"-59"-33"-7633,1-2 1,1 0-1,-1-2 1,1 0 0,48 0-1,-16-2 21,240 18 221,-251-14-450,1 3 0,-2 1 0,0 2 0,53 23 0,-4 8-68,110 68 1,83 74 505,-11-7 2163,176 79-696,32 19-1614,-331-182 98,-5 7-1,267 234 0,53 114 43,-435-414-347,-1 0-1,-2 3 0,-2 0 1,-1 2-1,-2 2 0,-2 0 1,-2 1-1,-2 1 0,-2 2 1,-2 0-1,-2 0 1,-2 1-1,-2 1 0,-3 0 1,5 99-1,-11-62 236,-16 136 0,8-181-183,-1 1-1,-3-1 1,-1-1-1,-2 0 1,-23 51-1,30-81-57,1-1 0,-2 1 0,1-1 0,-1 0 0,-1-1 0,0 0-1,0 0 1,0 0 0,-1-1 0,0-1 0,0 1 0,-14 6 0,-4 4-325,23-14 59,0 0 1,0 1 0,0-1-1,0 1 1,1 0-1,-1 0 1,1 0 0,-5 8-1,2 9-7300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50.078"/>
    </inkml:context>
    <inkml:brush xml:id="br0">
      <inkml:brushProperty name="width" value="0.025" units="cm"/>
      <inkml:brushProperty name="height" value="0.025" units="cm"/>
    </inkml:brush>
  </inkml:definitions>
  <inkml:trace contextRef="#ctx0" brushRef="#br0">19 1 13677,'-1'0'121,"0"0"-1,0 0 1,0 0-1,0 0 1,1 1 0,-1-1-1,0 0 1,0 1-1,1-1 1,-1 0 0,0 1-1,0-1 1,1 1-1,-1-1 1,1 1 0,-1-1-1,0 1 1,1 0-1,-1-1 1,1 1 0,-1 0-1,1 0 1,0-1-1,-1 1 1,1 0 0,0 0-1,-1-1 1,1 1-1,0 0 1,0 0 0,0 0-1,0 0 1,0 1-1,0 39-431,1-21 835,2 22-216,2-1 1,1 0-1,3 0 0,1-1 0,2 0 0,26 57 0,-35-89-263,0 0 0,1 0 0,0 0 0,0-1-1,1 0 1,0 0 0,0 0 0,1-1 0,0 1 0,0-1 0,0-1-1,1 1 1,0-1 0,8 5 0,-9-8-13,-1 0 0,1 0 0,0 0 0,0-1 0,0 0 0,0 0 0,0 0 0,0-1 0,1 0 0,-1 0 0,0-1 0,0 1 0,0-1 0,0-1 0,0 1 0,0-1 0,0 0 0,-1 0 0,1-1 0,9-5 0,38-25-906,-1-3 0,-1-2 0,73-71 0,-39 31-3958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58.587"/>
    </inkml:context>
    <inkml:brush xml:id="br0">
      <inkml:brushProperty name="width" value="0.025" units="cm"/>
      <inkml:brushProperty name="height" value="0.025" units="cm"/>
    </inkml:brush>
  </inkml:definitions>
  <inkml:trace contextRef="#ctx0" brushRef="#br0">3624 83 9289,'-606'-26'3571,"252"3"-3173,285 24-470,0 3 1,0 3 0,-76 18-1,-52 23 107,2 9 0,3 9-1,2 8 1,5 8 0,-316 191-1,433-229 2,3 2 0,2 3 0,1 3 0,4 3 0,1 2 0,3 2 0,3 3 0,3 2 0,2 2 0,-46 88 0,56-81-63,3 0 0,-44 146 1,64-170 7,3 0 0,2 1 1,2 0-1,2 1 0,5 89 0,3-109-14,1 0-1,2 0 0,1 0 0,1-1 0,2 0 1,1-1-1,1 0 0,1-1 0,2 0 0,1-1 1,1-1-1,27 30 0,-2-8 35,2-2 0,2-2 0,2-2 1,1-3-1,61 37 0,-9-18 27,2-4-1,2-4 1,2-6-1,2-4 1,217 48 0,590 46 78,1636 35-175,-1196-146 306,-5-113-15,-263-94-174,-866 129-32,-2-8 0,379-166 0,-498 181 51,-3-5-1,181-127 1,-243 152-52,-1-1 1,-2-2-1,-1-2 0,-1 0 0,-2-3 0,-2 0 1,-1-2-1,-2 0 0,40-83 0,-56 98-45,-1-1-1,-1-1 1,0 1-1,-2-1 1,-1 0-1,-1 0 1,-2-1-1,0 1 1,-1 0-1,-2-1 1,-1 1-1,-9-43 1,2 34-7,-2 0 0,0 0 1,-3 1-1,-1 1 1,-1 0-1,-1 1 0,-2 1 1,-32-37-1,-11-3 102,-3 3-1,-2 3 1,-3 3 0,-3 4-1,-130-78 1,17 29 464,-268-106 1,87 66-245,-5 18 0,-6 15 1,-5 17-1,-3 17 0,-4 17 0,-630-19 1,-382 125-2048,-288 147-6102,1379-148 3017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6:52.605"/>
    </inkml:context>
    <inkml:brush xml:id="br0">
      <inkml:brushProperty name="width" value="0.025" units="cm"/>
      <inkml:brushProperty name="height" value="0.025" units="cm"/>
    </inkml:brush>
  </inkml:definitions>
  <inkml:trace contextRef="#ctx0" brushRef="#br0">1 196 4965,'283'11'4719,"378"-14"-2408,234-68-1793,152 22 892,-509 59-799,465-14 961,-828-6-1149,1 8 1,282 34-1,39 19-138,-405-48-235,0-4 1,-1-4-1,133-24 0,61-36 143,-98 10 2988,-192 55-753,-13 1-4842,3-2-5832,1-7-658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8:18.733"/>
    </inkml:context>
    <inkml:brush xml:id="br0">
      <inkml:brushProperty name="width" value="0.025" units="cm"/>
      <inkml:brushProperty name="height" value="0.025" units="cm"/>
    </inkml:brush>
  </inkml:definitions>
  <inkml:trace contextRef="#ctx0" brushRef="#br0">1757 1 1922,'-167'36'5367,"-225"16"-2262,356-49-3032,-1 3 0,0 0 1,1 3-1,1 1 0,-1 2 1,2 1-1,-1 1 0,2 2 1,0 2-1,1 1 0,1 1 1,1 2-1,1 1 0,-31 31 1,-259 276-264,248-245 265,4 3 1,-62 109 0,117-175-36,1 1 1,0 0-1,2 0 0,1 1 1,1 1-1,1-1 1,1 1-1,1 0 0,2 0 1,0 1-1,1-1 1,2 0-1,1 1 0,0-1 1,2 0-1,1 0 0,1-1 1,1 0-1,2 0 1,0 0-1,1-1 0,18 29 1,-8-19-47,1-1-1,2-2 1,2 0 0,0-1 0,2-2 0,1-1-1,1-1 1,1-1 0,62 37 0,23 2-28,186 76 0,-214-103 36,40 17 130,2-5 0,2-6 0,1-6 0,3-6 0,0-5 0,1-7 1,157 1-1,245-40 235,-3-35-163,-451 47-204,244-28 61,538-67 375,-8-57 113,-338 25-473,-10-37-40,-475 159-11,-1-1 0,-1-2 0,0-2 0,-1 0 0,-1-2 0,54-49 0,-76 61-10,0-1 0,0-1 0,-1 1 0,0-2 0,-1 1 0,0-1 0,-1 0 0,0 0 0,6-23 0,-9 25-6,-1-1 0,-1 1 0,0-1 1,0 1-1,-1-1 0,0 1 0,-1-1 1,0 0-1,-1 1 0,0 0 0,-1-1 1,0 1-1,-9-19 0,-5-6 57,-2 1-1,-1 1 1,-1 0-1,-30-33 1,-114-115 281,97 111-301,13 12-234,-2 3 1,-2 2-1,-3 3 0,-1 3 1,-3 2-1,-131-65 1,49 47 166,-4 6 1,-2 7 0,-1 7 0,-318-45 0,112 52 375,-406 12-1,-443 112-215,71 121-716,1055-190-901,-1-5-1,-103 5 0,92-18-2989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4.944"/>
    </inkml:context>
    <inkml:brush xml:id="br0">
      <inkml:brushProperty name="width" value="0.025" units="cm"/>
      <inkml:brushProperty name="height" value="0.025" units="cm"/>
    </inkml:brush>
  </inkml:definitions>
  <inkml:trace contextRef="#ctx0" brushRef="#br0">216 104 1057,'0'0'977,"-9"-1"245,-168-16 5478,156 17-5201,21 0-1485,0 0 0,-1 0 0,1 0-1,0 0 1,0 0 0,-1 0 0,1 0 0,0 0-1,-1 0 1,1 0 0,0 0 0,-1 0 0,1 0-1,0 0 1,0 0 0,-1 1 0,1-1 0,0 0-1,0 0 1,-1 0 0,1 0 0,0 1 0,0-1 0,-1 0-1,1 0 1,0 1 0,0-1 0,0 0 0,0 0-1,-1 1 1,1-1 0,0 0 0,0 1 0,0-1-1,0 0 1,0 0 0,0 1 0,0-1 0,0 0-1,0 1 1,0-1 0,0 0 0,0 1 0,0-1-1,0 0 1,0 0 0,0 1 0,0-1 0,0 0 0,0 1-1,1-1 1,-1 0 0,0 0 0,0 1 0,0-1-1,0 0 1,1 0 0,-1 1 0,0-1 0,4 2 161,0-1 1,0 0 0,0 0-1,0 0 1,0 0 0,0 0 0,0-1-1,0 0 1,0 0 0,0 0-1,0 0 1,5-1 0,3 0 123,369-13 3171,189 1-1990,-117 7-846,723 23 314,-1063-12-887,1073 6 575,-1053-14-631,626 5 27,-603 9-1,119 5 13,627-59 30,-248 0-65,-450 33-12,877-23 33,-1 68-55,-250 3 76,-498-27-38,-70-1-10,1417 33 58,-1397-39-16,304-9 145,-287-26 13,-298 31-192,-23 3-1743,7 0-2462,3-3-1123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6.251"/>
    </inkml:context>
    <inkml:brush xml:id="br0">
      <inkml:brushProperty name="width" value="0.025" units="cm"/>
      <inkml:brushProperty name="height" value="0.025" units="cm"/>
    </inkml:brush>
  </inkml:definitions>
  <inkml:trace contextRef="#ctx0" brushRef="#br0">211 187 8456,'97'-176'11429,"-97"175"-11346,0 1-1,0-1 0,1 1 0,-1-1 0,0 1 0,0-1 0,0 1 0,0 0 0,1-1 0,-1 1 0,0-1 0,0 1 0,1-1 0,-1 1 0,0 0 0,1-1 0,-1 1 0,1 0 0,-1-1 0,0 1 0,1 0 0,-1-1 0,1 1 0,-1 0 0,1 0 0,-1 0 0,1-1 0,-1 1 0,1 0 0,0 0 0,0 16 458,-9 30-371,-106 283 1728,41-132-1403,72-195-492,-12 37 174,-2 0-1,-38 72 1,47-109-2286,-1-11 26,-4-25-2692,7 19 1307,-10-22-4255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6.614"/>
    </inkml:context>
    <inkml:brush xml:id="br0">
      <inkml:brushProperty name="width" value="0.025" units="cm"/>
      <inkml:brushProperty name="height" value="0.025" units="cm"/>
    </inkml:brush>
  </inkml:definitions>
  <inkml:trace contextRef="#ctx0" brushRef="#br0">12 106 7623,'0'0'3347,"-2"9"-1959,-2 14-127,2-1-1,0 1 1,1 0-1,3 34 0,-1-49-1067,-1 1-1,2-1 0,-1 1 1,1-1-1,1 1 0,-1-1 1,2 0-1,-1 0 0,1 0 1,0-1-1,0 1 0,1-1 1,0 0-1,1 0 0,-1-1 1,8 7-1,-8-10-46,0 0 1,0 0-1,0-1 0,0 1 0,0-1 0,0 0 1,1-1-1,-1 1 0,1-1 0,-1-1 0,1 1 1,-1-1-1,1 1 0,0-2 0,-1 1 1,1-1-1,-1 1 0,1-1 0,-1-1 0,1 1 1,-1-1-1,0 0 0,6-3 0,13-7 176,-1 0 0,-1-1 0,32-25 0,-51 36-336,160-129 654,-91 53-2489,-59 62-830,-1-1 0,19-36 0,-15 16-5820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7.287"/>
    </inkml:context>
    <inkml:brush xml:id="br0">
      <inkml:brushProperty name="width" value="0.025" units="cm"/>
      <inkml:brushProperty name="height" value="0.025" units="cm"/>
    </inkml:brush>
  </inkml:definitions>
  <inkml:trace contextRef="#ctx0" brushRef="#br0">1 174 12716,'0'0'1265,"0"-8"865,4-25-240,-3 116 1306,2 0-2933,-8 173 2214,5-253-2383,0 0 0,0-1-1,0 1 1,0 0 0,1-1-1,-1 1 1,1 0 0,0-1-1,-1 1 1,1-1 0,0 1-1,1-1 1,-1 0 0,0 1-1,3 2 1,-2-4-21,-1 0 0,1 0 0,-1 0 0,1 0 0,-1 0 0,1-1 1,0 1-1,-1 0 0,1-1 0,0 0 0,0 1 0,0-1 0,-1 0 0,1 0 0,0 0 0,0 0 0,-1 0 0,1 0 1,0-1-1,0 1 0,0 0 0,-1-1 0,1 0 0,3-1 0,8-5 326,1-1 1,-1 0-1,0-1 0,-1-1 1,0 0-1,0 0 1,18-23-1,-17 19-231,25-26-34,-2-2 1,-2-2-1,-2-1 0,-1-1 0,-3-2 0,-2 0 0,37-98 0,-59 124-47,-1 10-510,-3 22-2716,-2 1 1167,0 0 0,-1 0-1,0 0 1,-1 0 0,0 0 0,-8 14 0,10-21 1107,-10 23-6251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7.992"/>
    </inkml:context>
    <inkml:brush xml:id="br0">
      <inkml:brushProperty name="width" value="0.025" units="cm"/>
      <inkml:brushProperty name="height" value="0.025" units="cm"/>
    </inkml:brush>
  </inkml:definitions>
  <inkml:trace contextRef="#ctx0" brushRef="#br0">72 120 9257,'0'0'11974,"3"0"-10875,1-2-910,0 1 0,1-1-1,-1 0 1,0 0 0,0-1-1,-1 1 1,1-1-1,0 0 1,-1 1 0,0-2-1,0 1 1,5-5-1,32-50 1113,-39 57-1283,-1 1 0,1-1-1,-1 0 1,1 1-1,-1-1 1,0 1 0,1-1-1,-1 0 1,0 1 0,1-1-1,-1 0 1,0 0-1,0 1 1,0-1 0,0 0-1,0 0 1,1 1-1,-2-1 1,1 0 0,0 0-1,0 1 1,0-1 0,0 0-1,0 0 1,0 1-1,-1-1 1,1 0 0,0 1-1,-1-1 1,0 0 0,0 0-25,0 1 0,0-1 0,0 1 1,-1 0-1,1 0 0,0-1 1,0 1-1,-1 0 0,1 0 1,0 1-1,0-1 0,-1 0 0,1 0 1,0 0-1,-2 2 0,-46 19-373,34-12 366,1 2 0,-21 18 0,32-26 22,0 0 1,0 0-1,0 1 0,0-1 1,0 1-1,1-1 0,0 1 0,0 0 1,0 0-1,0 0 0,0 0 1,1 0-1,0 0 0,0 1 1,-1 7-1,2-11-6,1 0 0,-1 0-1,1 0 1,0-1 0,-1 1 0,1 0 0,0-1 0,-1 1 0,1 0-1,0-1 1,0 1 0,0-1 0,-1 1 0,1-1 0,0 1 0,0-1-1,0 0 1,0 1 0,0-1 0,0 0 0,0 0 0,0 0 0,0 0-1,0 0 1,0 0 0,0 0 0,0 0 0,1 0 0,38-2 113,-36 2-103,71-11 49,-56 7-101,0 0 0,0 2 0,1 1 0,31 1 1,-49 0 27,1 0 1,0 1 0,-1 0 0,1 0-1,0 0 1,-1 0 0,1 0 0,-1 0-1,1 0 1,-1 1 0,0 0 0,0-1-1,1 1 1,-1 0 0,0 0 0,-1 0-1,1 0 1,0 0 0,0 1 0,-1-1 0,2 3-1,-1 0 144,1 0-1,-1 1 1,-1-1-1,1 1 1,-1 0-1,0-1 1,0 1-1,0 0 1,-1 6-1,1-23 608,1 0 0,-1 1 0,7-20 0,3-20-737,-9 15-185,2-14 957,0 33-2321,3 14-2702,-2 4 3124,0 1 1,1-1 0,-1 0 0,0-1-1,1 1 1,-1-1 0,1 0 0,0 0-1,9-1 1,16 0-4337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8.354"/>
    </inkml:context>
    <inkml:brush xml:id="br0">
      <inkml:brushProperty name="width" value="0.025" units="cm"/>
      <inkml:brushProperty name="height" value="0.025" units="cm"/>
    </inkml:brush>
  </inkml:definitions>
  <inkml:trace contextRef="#ctx0" brushRef="#br0">185 1 15310,'0'0'2104,"-11"0"-198,-7 0-1319,1 1 0,0 0 0,-25 6 1,38-6-546,0 0 0,0-1 1,0 2-1,0-1 0,0 0 0,0 1 1,0 0-1,1-1 0,-1 2 0,1-1 1,-1 0-1,1 1 0,0-1 1,0 1-1,0 0 0,0 0 0,0 0 1,1 1-1,0-1 0,-1 1 0,1-1 1,0 1-1,1 0 0,-2 4 0,3-7-53,0 0-1,0-1 1,0 1-1,0 0 1,0 0-1,0-1 1,1 1-1,-1 0 1,0-1-1,1 1 1,-1 0-1,0 0 0,1-1 1,-1 1-1,1-1 1,-1 1-1,1 0 1,-1-1-1,1 1 1,0-1-1,-1 0 1,1 1-1,-1-1 0,1 1 1,0-1-1,0 0 1,-1 1-1,1-1 1,0 0-1,0 0 1,-1 0-1,1 0 1,0 1-1,0-1 0,-1 0 1,3-1-1,37 3-184,-31-2 72,24 0-286,-19-1 47,0 1 0,1 0-1,-1 1 1,0 1 0,18 4 0,-31-6 389,-1 0 1,1 0-1,-1 0 0,1 1 0,-1-1 1,1 0-1,-1 0 0,1 0 1,-1 1-1,1-1 0,-1 0 0,0 1 1,1-1-1,-1 1 0,0-1 1,1 0-1,-1 1 0,0-1 0,1 1 1,-1-1-1,0 1 0,0-1 1,1 1-1,-1-1 0,0 1 1,0-1-1,0 1 0,0-1 0,0 1 1,0-1-1,0 1 0,0-1 1,0 1-1,0-1 0,0 1 0,0-1 1,0 1-1,0-1 0,0 1 1,-1-1-1,1 1 0,0-1 0,0 1 1,-1-1-1,1 1 0,0-1 1,-1 0-1,1 1 0,0-1 0,-1 1 1,1-1-1,0 0 0,-1 1 1,1-1-1,-1 0 0,1 0 0,-1 1 1,1-1-1,-1 0 0,0 0 1,-32 22 2564,32-21-2515,-13 7 868,8-4-829,0 0 0,-1 0-1,1-1 1,-1 0 0,0 0 0,0-1 0,0 0 0,0 0 0,-9 1-1,16-5-1023,0 0-1,0-1 0,0 1 0,0 0 0,1 0 0,-1 0 1,1 0-1,0-1 0,-1 1 0,1 0 0,0 0 1,0 0-1,2-2 0,11-12-6275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8.883"/>
    </inkml:context>
    <inkml:brush xml:id="br0">
      <inkml:brushProperty name="width" value="0.025" units="cm"/>
      <inkml:brushProperty name="height" value="0.025" units="cm"/>
    </inkml:brush>
  </inkml:definitions>
  <inkml:trace contextRef="#ctx0" brushRef="#br0">141 304 10570,'-10'8'1516,"0"-1"-1142,-9 7 1153,1 0-1,-24 26 1,38-36-1310,0 0 0,1 0 0,-1 1 0,1-1 0,0 1 0,0 0 1,0 0-1,0 0 0,1 0 0,0 1 0,0-1 0,1 0 0,-1 1 0,1-1 0,0 1 1,1 0-1,-1 8 0,2-12-180,0 0 0,0-1 0,-1 1 1,1 0-1,0-1 0,0 1 0,0-1 1,1 1-1,-1-1 0,0 0 0,1 1 0,-1-1 1,0 0-1,1 0 0,0 0 0,-1 0 0,1 0 1,-1 0-1,1-1 0,0 1 0,0 0 0,-1-1 1,1 1-1,0-1 0,0 0 0,0 0 1,0 0-1,0 0 0,-1 0 0,3 0 0,4 0 161,-1 0-1,0 0 1,1-1-1,-1 0 1,0 0-1,12-5 1,-8 1-100,-1-1 0,1 0 0,-2 0 1,1-1-1,-1-1 0,0 0 1,0 0-1,-1-1 0,0 0 1,-1 0-1,0 0 0,8-15 0,5-10 97,-2-2 1,18-48-1,1-25 410,-34 98-573,0 1 0,-1-1 0,-1 0-1,0 1 1,0-1 0,-1 0 0,0 0-1,-4-17 1,4 27-17,0 1 1,0-1-1,0 0 0,0 1 1,0-1-1,-1 0 0,1 1 0,0-1 1,-1 1-1,1-1 0,0 0 0,-1 1 1,1-1-1,-1 1 0,1-1 1,-1 1-1,1-1 0,-1 1 0,1 0 1,-1-1-1,1 1 0,-1-1 0,1 1 1,-1 0-1,0 0 0,1-1 1,-1 1-1,0 0 0,1 0 0,-1 0 1,-1 0-1,-22 8 98,-18 26-181,24-15 262,0 1 1,-27 42-1,41-56-173,0 0 0,0 1 0,0 0 0,1 0 0,0 0 0,1 0-1,0 0 1,0 0 0,0 1 0,1-1 0,0 1 0,0-1 0,1 1 0,1 14 0,0-20-25,0-1 0,-1 1 0,1-1 0,0 1 0,0-1 0,0 0 1,0 1-1,0-1 0,1 0 0,-1 0 0,0 1 0,1-1 0,-1 0 0,0 0 0,1-1 0,-1 1 1,1 0-1,0 0 0,-1-1 0,1 1 0,0-1 0,-1 1 0,1-1 0,0 0 0,-1 0 0,3 0 1,55 1-470,-43-2 10,5 0-120,-14 1 438,0-1 0,0 1 1,0 0-1,0 1 0,8 1 1,-13-2 132,-1 1 0,0-1 0,1 0 0,-1 1-1,0 0 1,0-1 0,1 1 0,-1 0 0,0-1 0,0 1 0,0 0 0,0 0 0,0 0 0,0 0 0,0 0 0,0 0 0,-1 0 0,1 1 0,0-1 0,-1 0 0,1 0 0,-1 1 0,1-1 0,-1 0 0,1 1 0,-1-1 0,0 0 0,0 1 0,0-1 0,0 0 0,0 3-1,-6 59 1724,3-48-1301,1 0 1,0 30-1,3-44-421,-1 1 1,1-1-1,-1 1 1,1-1-1,0 1 0,0-1 1,0 0-1,0 1 1,0-1-1,0 0 0,0 0 1,0 1-1,0-1 1,1 0-1,-1 0 0,0-1 1,1 1-1,-1 0 1,0 0-1,1-1 0,-1 1 1,1 0-1,0-1 1,-1 0-1,1 1 0,-1-1 1,1 0-1,0 0 1,-1 0-1,1 0 0,-1 0 1,4-1-1,1 1-606,1 0 0,-1 0 0,0-1 1,1 0-1,-1 0 0,0-1 0,10-3 0,9-12-4241,1-8-1617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9.447"/>
    </inkml:context>
    <inkml:brush xml:id="br0">
      <inkml:brushProperty name="width" value="0.025" units="cm"/>
      <inkml:brushProperty name="height" value="0.025" units="cm"/>
    </inkml:brush>
  </inkml:definitions>
  <inkml:trace contextRef="#ctx0" brushRef="#br0">84 313 17585,'0'0'998,"-9"8"518,4-5-1455,-1 2 439,0 0-1,0 0 1,0 1-1,0-1 1,1 1 0,0 0-1,0 1 1,1-1-1,0 1 1,0 0-1,0 0 1,-4 13 0,8-19-492,0 0 1,0-1 0,-1 1-1,1 0 1,0-1 0,0 1 0,1 0-1,-1-1 1,0 1 0,0 0-1,0-1 1,0 1 0,0 0 0,1-1-1,-1 1 1,0-1 0,1 1-1,-1 0 1,0-1 0,1 1 0,-1-1-1,1 1 1,-1-1 0,0 1-1,1-1 1,0 1 0,-1-1 0,1 0-1,-1 1 1,1-1 0,0 1-1,28 3 239,-21-5-197,0 0-1,0 0 0,0-1 1,0 0-1,7-3 1,-1-3-94,0 0 1,-1-1 0,0-1-1,-1 0 1,0-1-1,0-1 1,15-19 0,-34 44 332,0 1 1,1 0 0,1 1 0,0-1 0,1 1-1,-2 20 1,5-34-273,1 1-1,0 0 1,0 0-1,0 0 0,0 0 1,0 0-1,0 0 1,0 0-1,1-1 1,-1 1-1,1 0 0,-1 0 1,1 0-1,0-1 1,-1 1-1,1 0 1,0-1-1,0 1 0,1 0 1,-1-1-1,0 0 1,0 1-1,3 1 1,-2-2-4,1 0 1,-1 0-1,1 0 1,-1 0-1,1-1 1,0 1-1,-1-1 1,1 0 0,0 1-1,-1-1 1,1-1-1,0 1 1,-1 0-1,1 0 1,0-1-1,3-1 1,3-1-241,0-1 1,-1 0-1,1 0 1,-1 0-1,0-1 1,-1-1 0,1 1-1,-1-1 1,0-1-1,-1 1 1,12-15-1,2-5-1847,34-57 1,48-113-5154,-63 110 10247,-27 58 2301,-19 41-2377,-21 45-2011,14-17-688,1 1 0,2 1-1,2 0 1,2 0 0,2 1 0,0 45 0,5-86-263,0 0 0,1-1 0,-1 1 0,1 0 0,0-1 1,-1 1-1,1 0 0,0-1 0,0 1 0,1-1 0,-1 0 0,1 1 1,-1-1-1,1 0 0,0 0 0,-1 0 0,1 0 0,0 0 0,0 0 1,1-1-1,2 3 0,-3-3-363,0 0 1,0 0-1,0-1 1,0 1-1,-1 0 1,1-1 0,0 1-1,0-1 1,0 0-1,0 0 1,0 0-1,0 0 1,1 0-1,-1 0 1,-1-1-1,1 1 1,0-1-1,0 1 1,4-2-1,11-11-8491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2.802"/>
    </inkml:context>
    <inkml:brush xml:id="br0">
      <inkml:brushProperty name="width" value="0.025" units="cm"/>
      <inkml:brushProperty name="height" value="0.025" units="cm"/>
    </inkml:brush>
  </inkml:definitions>
  <inkml:trace contextRef="#ctx0" brushRef="#br0">1170 1 11563,'-558'142'-1407,"477"-114"1464,0 4 0,2 3 1,1 3-1,-117 79 0,187-112-61,1 0-1,0 0 1,1 1 0,-1-1 0,1 1 0,0 1 0,0-1-1,1 1 1,0 0 0,0 0 0,1 1 0,0-1-1,0 1 1,0 0 0,1 0 0,1 1 0,-1-1-1,1 0 1,1 1 0,0-1 0,0 1 0,0 0-1,1-1 1,0 1 0,1 0 0,0-1 0,3 12-1,4 16-60,1-2 0,2 1 0,26 56 0,62 96-769,-25-65 584,6-4-1,165 187 1,237 175-221,-372-386 461,4-4 0,3-5 0,4-5 0,4-5 0,2-6 0,3-6 0,221 74 0,-26-39 458,511 86 0,355-47 54,497-114-326,-1332-48-5,-1-16 0,-2-15 0,-4-15 0,-2-15-1,-5-16 1,-5-14 0,536-265 0,-339 70 38,-414 229-108,-3-6 0,125-123 0,-210 180 36,-1-2 0,-2-1 0,-2-1 0,0-1-1,-3-1 1,-1-2 0,25-58 0,-39 77-109,-2 0 0,-1-1 0,0 0 1,-2 0-1,0 0 0,-1-1 0,-1 1 0,-1-1 0,-1 1 1,-1-1-1,-1 1 0,-1-1 0,-1 1 0,-1 0 0,0 0 1,-2 1-1,-11-26 0,1 13-63,-2 2-1,-1 0 1,-1 1 0,-2 1 0,-1 1-1,-1 1 1,-1 1 0,-2 2 0,-39-29-1,4 10-80,-2 3 0,-1 3 0,-108-44 0,14 23-1359,-2 7 0,-257-47 0,115 42-4632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10.859"/>
    </inkml:context>
    <inkml:brush xml:id="br0">
      <inkml:brushProperty name="width" value="0.025" units="cm"/>
      <inkml:brushProperty name="height" value="0.025" units="cm"/>
    </inkml:brush>
  </inkml:definitions>
  <inkml:trace contextRef="#ctx0" brushRef="#br0">148 220 10090,'0'0'9828,"-9"-6"-9375,4 4-405,3 0-36,0 0-1,0 1 1,0-1 0,0 1-1,-1 0 1,1 0-1,0-1 1,-1 2 0,1-1-1,-1 0 1,1 0 0,-1 1-1,1-1 1,-1 1-1,1 0 1,-1 0 0,1 0-1,-1 0 1,0 0 0,1 1-1,-1-1 1,1 1-1,-1 0 1,1-1 0,-1 1-1,1 0 1,0 1 0,0-1-1,-1 0 1,1 1-1,0-1 1,0 1 0,-2 2-1,-3 2 128,0 2 0,1-1-1,0 1 1,-7 12-1,11-17-68,0 1 0,1-1 0,-1 0-1,1 1 1,0-1 0,0 1 0,0-1 0,0 1-1,1 0 1,0-1 0,-1 1 0,1-1 0,1 1-1,-1 0 1,1 4 0,0-7-35,-1 0 0,1 0-1,0-1 1,-1 1 0,1 0 0,0 0-1,-1-1 1,1 1 0,0 0-1,0-1 1,0 1 0,0-1 0,0 1-1,-1-1 1,1 0 0,0 1 0,0-1-1,0 0 1,0 1 0,0-1 0,0 0-1,0 0 1,0 0 0,0 0 0,0 0-1,0 0 1,0 0 0,0-1-1,0 1 1,0 0 0,0 0 0,2-2-1,33-11 1121,-17 0-1009,-1-1 1,-1 0-1,0-2 0,-1 0 0,0 0 1,14-22-1,-22 27-111,-1 1-1,0-1 1,0-1-1,-1 1 1,-1-1-1,0 0 1,-1 0-1,0-1 1,-1 1 0,0-1-1,-1 0 1,1-15-1,-3 27-36,0 1-1,0-1 1,0 0 0,0 0-1,0 0 1,0 0-1,0 0 1,0 0-1,0 0 1,0 0 0,-1 0-1,1 1 1,0-1-1,-1 0 1,1 0-1,0 0 1,-1 0 0,1 1-1,-1-1 1,1 0-1,-1 1 1,0-1-1,1 0 1,-1 1 0,0-1-1,1 0 1,-2 0-1,1 1-7,-1 0 0,1 0-1,0 0 1,0 0 0,-1 0-1,1 1 1,0-1 0,0 0 0,0 1-1,-1-1 1,1 1 0,0-1-1,0 1 1,0-1 0,0 1 0,-2 1-1,-4 3-24,1 1-1,-1 0 0,1 0 0,-9 11 1,-1 6 93,1 1 1,-17 35-1,27-48 35,0 1 0,1-1 0,0 1-1,1 0 1,0 0 0,1 1 0,-1 22 0,3-33-82,0 0 1,1 0-1,-1 0 1,1 0-1,-1-1 1,1 1-1,0 0 0,0 0 1,0 0-1,0-1 1,0 1-1,0 0 1,0-1-1,1 1 1,-1-1-1,0 0 1,1 1-1,0-1 1,-1 0-1,1 0 0,-1 0 1,1 0-1,0 0 1,0 0-1,0-1 1,0 1-1,-1-1 1,1 1-1,0-1 1,0 1-1,0-1 1,4 0-1,8 1 91,0 0 0,0-1 0,18-2 0,-30 2-93,13-2 2,1-2 0,-1 0-1,0-1 1,0 0 0,0-2-1,-1 1 1,0-2 0,0 0-1,22-17 1,-32 22-38,0 49-373,-4-45 413,0 0 0,0 1-1,1-1 1,-1 0 0,1 1 0,-1-1 0,1 0 0,-1 0-1,1 1 1,0-1 0,0 0 0,-1 0 0,1 0 0,0 0 0,0 0-1,0 0 1,0 0 0,0 0 0,1-1 0,-1 1 0,0 0-1,2 0 1,1 1 17,0-1-1,0 1 1,1-1-1,-1 0 1,0-1-1,1 1 1,4-1 0,8 0 100,0-1 1,29-5-1,-18-1-5,-1-1 0,51-22 0,-4 2-468,-73 27 321,0 1 0,0-1-1,0 1 1,0 0-1,0 0 1,0-1-1,0 1 1,0 0-1,0 0 1,0 0-1,0 0 1,0 0 0,0 0-1,0 0 1,0 1-1,0-1 1,0 0-1,0 0 1,0 1-1,0-1 1,0 1-1,0-1 1,0 1 0,0-1-1,0 1 1,0 0-1,-1-1 1,1 1-1,0 0 1,0 0-1,-1 0 1,1-1-1,0 1 1,-1 0 0,1 0-1,-1 0 1,1 0-1,-1 0 1,0 0-1,1 0 1,-1 0-1,0 2 1,1-1 18,0 0 1,-1 0-1,1 0 1,0 0-1,0 0 0,1 0 1,-1 0-1,0-1 1,0 1-1,1 0 0,-1-1 1,1 1-1,0-1 1,-1 0-1,1 1 0,0-1 1,2 1-1,4 0-32,-1 0 1,1 0-1,-1-1 0,1 0 1,0-1-1,0 1 0,13-3 1,-14 2-274,0-1 0,-1 1 0,1 0 0,-1 1 0,1 0 0,-1 0 0,11 3 0,-15-3 251,1 0 0,-1 1 0,1-1 0,-1 1 1,0 0-1,0 0 0,1 0 0,-1 0 0,-1 0 0,1 1 0,0-1 0,0 0 1,-1 1-1,1-1 0,-1 1 0,0 0 0,0-1 0,0 1 0,0 0 0,-1 0 1,2 5-1,1 15 450,-1-1 0,0 1 0,-2 0 0,-1 0 0,-1-1 0,-5 30 0,-17 21 1524,21-67-1728,0 0 1,0 0-1,0 0 1,0-1-1,-1 0 1,0 1-1,0-1 1,0-1-1,-8 8 1,10-12-156,1 1-1,0-1 1,0 1 0,-1-1 0,1 1 0,0-1 0,-1 0 0,1 0 0,0 0 0,-1 1 0,1-1 0,-1-1 0,1 1 0,0 0 0,-1 0 0,1 0 0,0-1 0,-1 1 0,1-1 0,0 1 0,0-1 0,-1 1 0,1-1 0,0 0 0,0 0 0,0 1 0,0-1 0,0 0 0,0 0 0,0 0 0,0 0 0,0 0 0,0 0 0,0-2 0,-28-43 171,27 41-185,-4-7-39,1 0 0,1-1 0,0 1 0,0-1 0,1 0 0,1 0 0,0 0 0,1-1 0,0 1 0,1 0 0,2-17 0,-1 28-124,0 0 0,-1 0 0,1 0 0,0 0 0,0 0 0,0 0 0,0 1 0,0-1 0,1 0 0,-1 0 0,0 1 0,1-1 1,0 1-1,-1-1 0,1 1 0,0 0 0,-1 0 0,1 0 0,0 0 0,0 0 0,0 0 0,3-1 0,58-15-5462,-29 9 1283,24-17-4768,-29 9 3294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11.214"/>
    </inkml:context>
    <inkml:brush xml:id="br0">
      <inkml:brushProperty name="width" value="0.025" units="cm"/>
      <inkml:brushProperty name="height" value="0.025" units="cm"/>
    </inkml:brush>
  </inkml:definitions>
  <inkml:trace contextRef="#ctx0" brushRef="#br0">230 20 8456,'0'0'11200,"-9"-5"-10303,5 3-827,1 0 1,-1 0 0,1 0-1,-1 1 1,0 0-1,1 0 1,-1 0 0,0 0-1,0 0 1,0 1 0,0-1-1,0 1 1,1 0-1,-1 1 1,0-1 0,0 1-1,0-1 1,0 1 0,0 0-1,1 1 1,-1-1-1,0 1 1,1-1 0,0 1-1,-1 0 1,1 0-1,0 1 1,0-1 0,0 1-1,0-1 1,0 1 0,1 0-1,-1 0 1,-3 5-1,5-7-61,1 0-1,-1 0 0,0 0 0,0 0 1,1 0-1,-1 0 0,0 0 0,1 0 1,-1 0-1,1 0 0,-1 0 0,1 0 1,0 0-1,0 0 0,-1 0 0,1 0 0,0 1 1,0-1-1,0 0 0,0 0 0,0 0 1,0 0-1,0 1 0,1-1 0,-1 1 1,1-1 1,0 1 1,0-1 0,1 0 0,-1 0-1,0 0 1,0 0 0,1 0 0,-1 0-1,0 0 1,1-1 0,-1 1 0,1 0-1,-1-1 1,1 1 0,-1-1 0,3 1-1,12 1 27,-1 0-1,1-1 0,19 0 1,-15-1-94,-18 0 84,11 1-75,0 0 0,0 1 1,20 5-1,-31-7 52,0 1 1,0-1 0,0 1 0,0 0-1,-1 0 1,1 0 0,0 0 0,-1 0-1,1 0 1,-1 0 0,1 1-1,-1-1 1,1 0 0,0 3 0,-1-3 24,-1 0 1,1 0-1,-1 1 1,0-1-1,0 0 1,0 0 0,0 0-1,0 0 1,0 1-1,0-1 1,0 0-1,0 0 1,0 0 0,0 1-1,-1-1 1,1 0-1,-1 0 1,1 0-1,-1 0 1,1 0 0,-1 0-1,0 0 1,1 0-1,-1 0 1,0 0-1,-1 1 1,-4 4 174,0 0-1,0 0 1,0-1 0,-1 1 0,0-1-1,0-1 1,-1 0 0,1 0 0,-1 0-1,0-1 1,0 0 0,0 0 0,0-1-1,-9 1 1,-54 5-2639,4-8-3829,16-4-2058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11.543"/>
    </inkml:context>
    <inkml:brush xml:id="br0">
      <inkml:brushProperty name="width" value="0.025" units="cm"/>
      <inkml:brushProperty name="height" value="0.025" units="cm"/>
    </inkml:brush>
  </inkml:definitions>
  <inkml:trace contextRef="#ctx0" brushRef="#br0">0 60 13869,'0'0'8392,"47"-31"-7143,-10 19-672,7 2-545,6 4-64,4 5-1153,2 1-2371,3 0-3586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13.532"/>
    </inkml:context>
    <inkml:brush xml:id="br0">
      <inkml:brushProperty name="width" value="0.025" units="cm"/>
      <inkml:brushProperty name="height" value="0.025" units="cm"/>
    </inkml:brush>
  </inkml:definitions>
  <inkml:trace contextRef="#ctx0" brushRef="#br0">0 108 10442,'0'0'8445,"8"-6"-7729,-6 5-663,46-28 581,-46 27-626,0 1 0,0-1 1,1 1-1,-1 0 0,0 0 0,1 0 0,-1 1 0,1-1 0,-1 0 0,0 1 0,1 0 0,0-1 0,-1 1 0,1 0 0,-1 0 0,1 1 0,-1-1 0,1 0 0,-1 1 0,1 0 0,3 1 0,-5 2 29,0 0 0,0 1-1,0-1 1,-1 1 0,0-1 0,1 1-1,-2 0 1,1-1 0,0 1-1,-1-1 1,0 1 0,-2 6-1,2-7 37,0 3 59,0-3 41,0-1 1,0 1 0,1-1 0,-1 0-1,1 1 1,0-1 0,0 1 0,0-1-1,1 7 1,0-9-115,-1-1 0,0 1 1,1-1-1,-1 1 0,0-1 0,1 1 0,-1-1 0,1 1 1,-1-1-1,0 0 0,1 1 0,0-1 0,-1 1 1,1-1-1,-1 0 0,1 0 0,-1 1 0,1-1 1,-1 0-1,1 0 0,0 0 0,0 0 0,27-3 1569,-23 1-1447,0 0 0,0-1-1,0 0 1,-1 1 0,1-1 0,-1-1 0,1 1-1,-1-1 1,0 0 0,0 0 0,-1 0-1,1 0 1,-1 0 0,0-1 0,0 0 0,0 1-1,-1-1 1,0 0 0,0-1 0,0 1-1,1-6 1,-3 10-325,0 2 124,0 0 1,-1 0-1,1 0 1,0 0-1,0 0 0,0 1 1,0-1-1,0 0 0,0 0 1,1 0-1,-1 0 0,0 0 1,1 0-1,-1 0 0,0 0 1,1 0-1,-1 0 0,1 0 1,0 0-1,-1 0 1,1 0-1,0 0 0,-1-1 1,2 2-1,3-2 47,0 0 1,0-1 0,0 1-1,0-1 1,0 0-1,0-1 1,-1 1-1,1-1 1,-1 0-1,1 0 1,-1 0-1,1-1 1,-1 1-1,0-1 1,6-6-1,-3 3 5,-1 0 0,0 0-1,0-1 1,0 0 0,-1 0 0,0 0-1,-1-1 1,5-9 0,-9 17-35,0 0 1,0 0-1,0 0 1,0 0-1,0 0 1,0 0-1,0 0 0,-1 0 1,1 0-1,0 0 1,0 0-1,0 0 1,0 0-1,0 0 0,0 0 1,0 0-1,-1 0 1,1 0-1,0 0 0,0 0 1,0 0-1,0 0 1,0 0-1,0 0 1,0 0-1,0-1 0,0 1 1,-1 0-1,1 0 1,0 0-1,0 0 1,0 0-1,0 0 0,0 0 1,0 0-1,0-1 1,0 1-1,0 0 1,0 0-1,0 0 0,0 0 1,0 0-1,0 0 1,0 0-1,0-1 0,0 1 1,0 0-1,0 0 1,0 0-1,0 0 1,0 0-1,0 0 1,-17 12-84,14-9 149,0 0 0,-1 0 0,0-1 1,0 1-1,0-1 0,0 0 0,-8 3 0,4 50-768,8-54 695,0-1 0,-1 1 0,1 0-1,0 0 1,1-1 0,-1 1 0,0 0 0,0 0-1,0 0 1,0-1 0,1 1 0,-1 0 0,0-1-1,1 1 1,-1 0 0,0-1 0,1 1 0,-1 0-1,1-1 1,-1 1 0,1-1 0,-1 1 0,1-1-1,0 1 1,-1-1 0,1 1 0,-1-1-1,1 1 1,0-1 0,1 1 0,25-1 145,-9-1-199,-14 0 73,0 1 0,0-1 0,-1 0 0,1 0 0,0 0 0,0-1 0,-1 1 0,1-1 0,-1 0 0,1 0 0,-1 0 0,0 0 0,0-1 0,4-3 0,40-45 97,-34 35-128,-12 16 28,-1-1 0,1 1-1,-1-1 1,1 1 0,-1-1 0,1 1 0,-1-1 0,1 1 0,-1-1 0,1 1 0,-1-1 0,0 1 0,1-1 0,-1 0 0,0 1 0,0-1 0,1 0 0,-1 1 0,0-1 0,0 0 0,0 1 0,0-1 0,0 0 0,0 0 0,0 1 0,0-1 0,0 0 0,0 1 0,0-1 0,-1 0 0,1 1 0,0-1 0,0 0 0,-1 1 0,1-1 0,0 0 0,-1 1 0,1-1 0,-1 1 0,1-1 0,-1 1-1,1-1 1,-1 1 0,0-1 0,0 0-13,-1 1-1,1-1 0,-1 1 0,1 0 0,0-1 0,-1 1 0,1 0 1,-1 0-1,1 0 0,-1 0 0,1 0 0,-1 1 0,1-1 0,-1 0 1,1 1-1,0-1 0,-1 1 0,1-1 0,0 1 0,-1-1 1,-1 2-1,-3 2-4,1 0 1,-1 0 0,1 0-1,0 1 1,0-1-1,0 1 1,1 1 0,0-1-1,0 0 1,0 1 0,1 0-1,-1 0 1,1 0-1,1 0 1,-1 1 0,1-1-1,0 1 1,1-1 0,-1 1-1,1 0 1,1-1-1,-1 10 1,1 2 11,-1-17 0,1 0 1,0 1-1,0-1 0,0 0 1,0 1-1,0-1 0,0 0 0,0 1 1,0-1-1,1 0 0,-1 1 0,0-1 1,1 0-1,-1 0 0,2 3 1,-1-3 0,1-1 0,0 1 0,0 0 0,0 0 0,-1-1 0,1 1 0,0-1 1,0 1-1,0-1 0,0 0 0,0 0 0,0 0 0,0 0 0,3 0 0,1-1 17,1 0 0,-1 0-1,1-1 1,-1 0-1,0 0 1,0 0-1,0-1 1,0 1-1,0-2 1,-1 1 0,1-1-1,5-4 1,-6 4-35,1 0 1,-1 0 0,1 0-1,0 1 1,0 0 0,0 0-1,1 1 1,-1 0 0,1 0-1,-1 0 1,1 1 0,8-1-1,-14 2 39,0 1-1,1 0 0,-1 0 0,0 0 0,0-1 0,1 1 0,-1 0 0,0 1 0,0-1 0,0 0 0,-1 0 0,1 0 0,0 1 0,0-1 0,0 0 0,-1 1 0,1-1 1,-1 0-1,1 1 0,-1-1 0,0 1 0,1-1 0,-1 1 0,0-1 0,0 2 0,0-3 425,0-15 125,-5-108-171,28 125-4265,38 7-3611,-19-7-876,-14-2-852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13.910"/>
    </inkml:context>
    <inkml:brush xml:id="br0">
      <inkml:brushProperty name="width" value="0.025" units="cm"/>
      <inkml:brushProperty name="height" value="0.025" units="cm"/>
    </inkml:brush>
  </inkml:definitions>
  <inkml:trace contextRef="#ctx0" brushRef="#br0">111 0 15503,'-3'1'255,"-1"0"0,0 0 0,1 0 0,-1 0 0,1 1 0,-1-1 0,1 1 0,0 0 0,0 0 0,0 0 0,0 0 0,0 1 0,0-1 0,0 1 0,1 0 0,0 0 0,-1 0 0,1 0 0,0 0 0,0 0 1,1 1-1,-1-1 0,1 0 0,-1 1 0,0 3 0,-2 6-42,0-1 1,0 1-1,1 0 0,1 0 1,0 0-1,0 13 1,2-24-204,1-1 0,-1 0 0,0 1 0,0-1 0,1 0 0,-1 0-1,0 0 1,1 1 0,0-1 0,-1 0 0,1 0 0,0 0 0,-1 0 0,1 0 0,0 0 0,0 0 0,0 0 0,0 0 0,0 0 0,0-1 0,0 1 0,0 0 0,0 0 0,0-1 0,0 1 0,0-1 0,1 1 0,-1-1 0,0 0 0,0 1 0,1-1 0,-1 0 0,2 0 0,55 1 104,-22-2-1400,-34 1 1252,0 0 1,1 1 0,-1-1-1,0 0 1,0 1-1,0-1 1,0 1-1,0-1 1,1 1-1,-1 0 1,0 0 0,-1 0-1,1 0 1,0 0-1,0 1 1,0-1-1,-1 1 1,1-1 0,-1 1-1,1-1 1,-1 1-1,1 0 1,-1 0-1,0-1 1,0 1-1,0 0 1,0 0 0,0 0-1,0 4 1,-1-3 182,0 0 0,0-1 0,-1 1 1,1-1-1,-1 1 0,0 0 0,1-1 1,-1 0-1,-1 1 0,1-1 0,0 1 1,0-1-1,-1 0 0,0 0 0,1 0 1,-1 0-1,0 0 0,0 0 0,0-1 1,0 1-1,0 0 0,0-1 0,0 0 1,-6 3-1,0 0 155,0 0 0,-1 0-1,0-1 1,0 0 0,0-1 0,0 0 0,0 0 0,0-1 0,-1 0 0,1-1-1,0 0 1,-15-1 0,23 0-492,-1 0 0,1 1 0,-1-1 0,1 0 0,-1 0 0,1 0 0,-1 0 0,1 0-1,0-1 1,0 1 0,0 0 0,0-1 0,0 1 0,0 0 0,0-1 0,0 1 0,0-1 0,0 0 0,1 1-1,-1-1 1,1 1 0,-1-1 0,1 0 0,0-2 0,-1 3-273,1 0 1,0-1-1,0 1 1,0 0-1,0 0 1,0 0-1,1 0 0,-1 0 1,0 0-1,0 0 1,1 0-1,-1 0 1,1 0-1,-1 0 0,1 0 1,-1 0-1,1 0 1,-1 0-1,1 0 1,0 1-1,-1-1 0,1 0 1,0 0-1,0 1 1,1-2-1,15-5-5481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14.644"/>
    </inkml:context>
    <inkml:brush xml:id="br0">
      <inkml:brushProperty name="width" value="0.025" units="cm"/>
      <inkml:brushProperty name="height" value="0.025" units="cm"/>
    </inkml:brush>
  </inkml:definitions>
  <inkml:trace contextRef="#ctx0" brushRef="#br0">147 386 7175,'0'0'15428,"-7"-5"-14590,4 3-825,0 0 0,0-1 0,-1 1 0,1 1 0,-1-1 0,1 0 0,-1 1 0,1 0 0,-1-1 0,0 2 0,0-1 0,1 0 0,-1 1 0,0 0 0,0-1 0,0 1 0,0 1 0,0-1 0,1 1 0,-1-1 0,0 1 0,0 0 0,1 1 0,-1-1-1,0 1 1,1-1 0,0 1 0,-1 0 0,1 0 0,0 1 0,0-1 0,0 1 0,0-1 0,0 1 0,1 0 0,-5 6 0,6-8 13,1 0-1,-1 0 1,0 0-1,1-1 0,-1 1 1,0 1-1,1-1 1,-1 0-1,1 0 1,-1 0-1,1 0 1,0 0-1,0 0 0,-1 0 1,1 1-1,0-1 1,0 0-1,0 0 1,0 0-1,0 0 0,1 1 1,-1-1-1,0 0 1,0 0-1,1 2 1,0-3 19,0 1 0,0 0 1,0 0-1,1-1 1,-1 1-1,0 0 0,0-1 1,0 1-1,1-1 1,-1 0-1,0 1 0,0-1 1,1 0-1,-1 0 1,0 0-1,1 0 0,-1 0 1,2 0-1,5-1 130,0 0-1,0-1 0,0 1 0,-1-2 1,1 1-1,11-6 0,-9 2-224,0-1-1,0 0 0,-1-1 0,0 0 1,0 0-1,-1-1 0,0 0 1,-1 0-1,13-21 0,-19 29-339,-1 22-875,0-20 1289,0 1 0,0-1-1,0 1 1,0-1 0,0 0 0,0 1-1,0-1 1,0 1 0,1-1 0,-1 0-1,0 1 1,1-1 0,-1 0 0,1 1-1,0-1 1,-1 0 0,1 1 0,0-1-1,0 0 1,0 0 0,0 0 0,0 0-1,0 0 1,0 0 0,3 1 0,-1-1 88,0 0 1,0-1 0,1 1-1,-1-1 1,0 0 0,1 0 0,-1 0-1,0 0 1,1-1 0,-1 1-1,5-2 1,2-1 78,1-1 0,-1 0 1,0 0-1,0-1 0,0-1 0,0 1 0,16-15 1,58-55-78,-57 48-102,-1-1 0,-1-1 0,-1-1-1,33-57 1,-56 84-23,0 1 0,1 0 0,-1-1 0,0 1-1,0-1 1,0 0 0,-1 1 0,1-1 0,-1 1 0,1-1 0,-1 0 0,0 0 0,0-4 0,-1 6 7,1 1 1,0 0 0,0 0 0,0-1 0,0 1-1,-1 0 1,1 0 0,0-1 0,0 1 0,0 0 0,-1 0-1,1-1 1,0 1 0,0 0 0,-1 0 0,1 0-1,0 0 1,-1 0 0,1-1 0,0 1 0,-1 0 0,1 0-1,0 0 1,0 0 0,-1 0 0,1 0 0,0 0 0,-1 0-1,1 0 1,0 0 0,-1 0 0,1 0 0,0 0-1,-1 0 1,1 1 0,-22 13-143,10-3 207,0 1 1,1 1 0,1 0 0,0 1-1,1 0 1,0 0 0,1 1 0,1 0 0,0 1-1,1-1 1,1 1 0,0 0 0,1 1-1,1-1 1,0 1 0,2-1 0,0 1 0,0 0-1,2 0 1,2 17 0,-1-27-46,0 0-1,0 1 1,1-1 0,0 0-1,0 0 1,1 0 0,0-1 0,0 1-1,1-1 1,-1 0 0,1 0-1,1 0 1,-1-1 0,1 0 0,0 0-1,0 0 1,7 3 0,-13-8-1,1 0 0,-1 1 0,0-1 0,1 0 1,-1 0-1,1 0 0,-1 0 0,0 0 0,1 0 0,-1 0 1,1 0-1,-1 0 0,0 0 0,1 0 0,-1 0 0,0 0 1,1 0-1,-1 0 0,1-1 0,-1 1 0,0 0 0,1 0 1,-1 0-1,0 0 0,1-1 0,-1 1 0,0 0 0,1 0 1,-1-1-1,0 1 0,0 0 0,1-1 0,-1 1 0,0 0 0,0-1 1,0 1-1,1 0 0,-1-1 0,4-22 217,-8-25-281,-1 34-104,-1 1 0,0 0 0,0 0 0,-2 1 0,1-1 0,-2 1 0,-14-16 0,-4-1-407,-44-39 0,-1 14 1164,123 53 148,66 3-590,37 0-500,-51-8-4413,-54-2-1666,-3-6-8066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26.213"/>
    </inkml:context>
    <inkml:brush xml:id="br0">
      <inkml:brushProperty name="width" value="0.025" units="cm"/>
      <inkml:brushProperty name="height" value="0.025" units="cm"/>
    </inkml:brush>
  </inkml:definitions>
  <inkml:trace contextRef="#ctx0" brushRef="#br0">2 180 6694,'0'0'4421,"-1"-4"-4395,1 3-25,0 0 1,0 1-1,0-1 0,-1 0 0,1 1 0,0-1 1,0 0-1,0 0 0,0 1 0,0-1 0,1 0 1,-1 0-1,0 1 0,0-1 0,0 0 0,1 1 1,-1-1-1,0 0 0,1 1 0,-1-1 0,0 1 0,1-1 1,-1 0-1,1 1 0,-1-1 0,1 1 0,-1-1 1,1 1-1,-1-1 0,2 0 0,25-2 85,-6 3-81,19-6 155,0-2 0,0-1-1,61-24 1,-54 17-76,92-20-1,-101 33 6,0 1 0,0 2 0,0 2-1,67 11 1,-50-5-36,65 0 0,369-29 84,116 1 52,-516 27-130,139 30 0,-137-19-59,123 7-1,325-26 30,-208-5 1,-121 8-29,240-6-18,-115-43 181,-75 6-45,-113 28-96,0 7-1,0 7 1,174 22 0,-58-10 626,-78-7-177,-79 10 8,-74-10-2193,53 3-1,-55-8-1105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28.648"/>
    </inkml:context>
    <inkml:brush xml:id="br0">
      <inkml:brushProperty name="width" value="0.025" units="cm"/>
      <inkml:brushProperty name="height" value="0.025" units="cm"/>
    </inkml:brush>
  </inkml:definitions>
  <inkml:trace contextRef="#ctx0" brushRef="#br0">0 125 7527,'1'1'-5,"0"-1"-1,0 1 0,0 0 1,0 0-1,0-1 1,0 1-1,1 0 1,-1-1-1,0 1 0,0-1 1,0 1-1,1-1 1,-1 0-1,0 0 0,0 1 1,1-1-1,-1 0 1,0 0-1,3 0 1,33-2 42,-28 2 10,26-4 67,-1-1-1,0-1 0,49-17 1,48-10-66,-26 22 207,0 4 0,147 9-1,100-5 936,-94-12-1056,401 29-1,324-13-113,-431-13 184,-102 23 412,363-14 231,132-24-545,1 58-338,-618-17 21,316-18-124,-349-2 166,78 7 95,234-7 226,-422-14 84,8-1 107,-171 21-491,0 1 0,0 0 0,-1 2 0,35 8 0,-23-6-56,0-1 1,56 0-1,-60-4-25,0 1 0,0 1 0,55 12 1,-78-11 15,0 0 1,-1 1-1,1-1 1,-1 1 0,0 0-1,0 1 1,0-1-1,-1 1 1,0 0 0,0 0-1,0 0 1,0 1-1,3 6 1,-7-11-127,1 1 1,-1 0-1,0-1 0,1 1 1,-1-1-1,0 1 0,0 0 1,0 0-1,0-1 1,0 1-1,-1 0 0,1-1 1,0 1-1,-1-1 0,1 1 1,-1 0-1,0-1 0,1 1 1,-1-1-1,0 0 0,0 1 1,0-1-1,0 1 1,-2 1-1,-17 9-2943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9:02.314"/>
    </inkml:context>
    <inkml:brush xml:id="br0">
      <inkml:brushProperty name="width" value="0.025" units="cm"/>
      <inkml:brushProperty name="height" value="0.025" units="cm"/>
    </inkml:brush>
  </inkml:definitions>
  <inkml:trace contextRef="#ctx0" brushRef="#br0">1 172 6919,'0'0'3886,"9"-2"-3502,67-17 723,0 4 0,114-9 0,595-2 656,-673 24-1604,414 14 316,-199 8-256,51 5-75,9 9-21,-23-4 186,-68-4-220,0-14 0,450-38 0,-126-19-35,150-13 20,579-2-42,929 54 38,-1587-3-76,44 30 6,46-14 32,-90-40-72,160-1-16,454 70 24,-1170-32 44,76 8 3,-211-13-17,1 1 0,0 0 0,0 0 0,0 0 0,-1 0-1,1 0 1,0 0 0,0 0 0,0 0 0,-1 0 0,1 1 0,0-1 0,0 0 0,0 0 0,-1 1 0,1-1 0,0 0 0,-1 1 0,1-1 0,0 1 0,-1-1 0,1 1 0,0-1-1,-1 1 1,1-1 0,-1 1 0,1 0 0,-1-1 0,1 2 0,-19 12-140,-40 5-156,-20-9 227,58-8 72,1 0-1,-32 8 1,51-10-3,0 0 0,1 0 1,-1 0-1,0 0 0,1 0 1,-1 1-1,0-1 1,0 0-1,1 0 0,-1 0 1,0 1-1,1-1 0,-1 0 1,0 0-1,0 1 1,1-1-1,-1 0 0,0 0 1,0 1-1,0-1 0,1 0 1,-1 1-1,0-1 1,0 0-1,0 1 0,0-1 1,0 0-1,0 1 0,0-1 1,0 0-1,0 1 0,0-1 1,0 1-1,0-1 1,0 0-1,0 1 0,0-1 1,0 0-1,0 1 0,0-1 1,-1 0-1,1 1 1,0-1-1,0 0 0,0 0 1,0 1-1,-1-1 0,1 0 1,0 1-1,0-1 1,-1 0-1,1 0 0,0 1 1,-1-1-1,1 0 0,0 0 1,-1 0-1,1 0 1,0 0-1,-1 1 0,1-1 1,-1 0-1,30 11-56,4-6 29,0-1 0,1-2 0,-1-1-1,66-7 1,11 1 53,617 22 66,-305-32-84,-1 0-1,-394 15-5,82 0 11,154-18-1,-263 18-10,44-8-482,-31 4-172,-31 2-324,1-1-1947,-4-10-908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03.756"/>
    </inkml:context>
    <inkml:brush xml:id="br0">
      <inkml:brushProperty name="width" value="0.025" units="cm"/>
      <inkml:brushProperty name="height" value="0.025" units="cm"/>
    </inkml:brush>
  </inkml:definitions>
  <inkml:trace contextRef="#ctx0" brushRef="#br0">3 171 4036,'0'0'13527,"-1"-4"-12779,1 3-726,-1 1 1,1-1 0,0 1 0,0-1-1,0 1 1,0-1 0,0 1 0,-1-1-1,1 1 1,0-1 0,0 1 0,0-1-1,0 0 1,1 1 0,-1-1 0,0 1-1,0-1 1,0 1 0,0-1-1,1 1 1,-1-1 0,0 1 0,0-1-1,1 1 1,-1-1 0,0 1 0,1 0-1,-1-1 1,0 1 0,1-1 0,-1 1-1,1 0 1,-1-1 0,1 1 0,-1 0-1,0 0 1,1-1 0,-1 1 0,1 0-1,0 0 1,0 0 0,31 2 897,-19 0-793,62 4 502,1-4 1,87-7 0,10-7-272,143-6 1284,-234 18-1310,152 18 0,-180-9-344,82 12 320,150 3-1,164 10-243,-327-24-34,141-7 0,125-26 76,82-2-31,-99 41 22,-18-1 9,817-68 1327,-861 33-1414,569-11 37,-2 0-27,2-15 419,-703 32-2006,-168 8-1403,-10-6-4002,-9-2-2598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3.760"/>
    </inkml:context>
    <inkml:brush xml:id="br0">
      <inkml:brushProperty name="width" value="0.025" units="cm"/>
      <inkml:brushProperty name="height" value="0.025" units="cm"/>
    </inkml:brush>
  </inkml:definitions>
  <inkml:trace contextRef="#ctx0" brushRef="#br0">1969 1 4901,'-132'9'1332,"-238"49"1,-123 66 80,428-106-1310,0 3-1,2 3 1,-66 34 0,96-40-217,0 2 1,2 1 0,0 1-1,2 2 1,0 0-1,2 2 1,-27 34 0,12-6-764,3 2 0,2 2 0,3 1 0,2 2 0,-43 119 1,46-91 772,3 1 1,5 1-1,-18 165 1,32-167 240,4 0 0,3 0 0,5 0 0,4-1 0,3 0 0,4 0-1,38 118 1,-36-154-118,2 0-1,2-1 0,2-2 0,2 0 1,3-2-1,2-1 0,1-1 0,3-2 0,1-1 1,2-2-1,2-2 0,1-1 0,51 33 1,-26-29 123,2-3 1,1-3 0,2-3 0,1-3-1,94 24 1,13-9 366,196 23-1,77-14-164,1-20-1,491-28 1,-637-24-135,407-79 0,289-140 1198,88-136 143,-915 296-1281,-4-7 0,-4-7 1,308-226-1,-417 271-163,-3-2 1,-1-3-1,80-99 0,-114 124-72,-1-2 0,-1-1 1,-1 0-1,-2-1 0,-1-1 0,-2 0 0,-1-1 0,-1-1 0,-2 0 1,5-38-1,-9 24-277,-3 0 1,-2 0 0,-1 0 0,-3 0-1,-2 0 1,-2 1 0,-2 0-1,-3 1 1,-1 0 0,-2 1 0,-2 0-1,-39-68 1,-53-67-4151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04.987"/>
    </inkml:context>
    <inkml:brush xml:id="br0">
      <inkml:brushProperty name="width" value="0.025" units="cm"/>
      <inkml:brushProperty name="height" value="0.025" units="cm"/>
    </inkml:brush>
  </inkml:definitions>
  <inkml:trace contextRef="#ctx0" brushRef="#br0">41 19 7976,'-3'-18'7068,"-5"27"-4555,-5 32-2010,5 12-232,3 0-1,2 0 1,5 86 0,32 161 163,3 79 67,-36-193-415,16 376 922,8-34 33,-55 685 0,-2 11 1420,41-1096-1909,-2-41-1381,-5-31-2540,-4-53-2098,-10-4-5209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06.111"/>
    </inkml:context>
    <inkml:brush xml:id="br0">
      <inkml:brushProperty name="width" value="0.025" units="cm"/>
      <inkml:brushProperty name="height" value="0.025" units="cm"/>
    </inkml:brush>
  </inkml:definitions>
  <inkml:trace contextRef="#ctx0" brushRef="#br0">17 22 5125,'5'-9'5076,"4"-3"4737,-9 22-6204,-1 17-4133,-14 272 2442,0-37 1182,20-814-2160,-5 555-1204,0 13 94,0 0 0,1 0 0,1 0 0,0 0 0,6 18 0,-7-31 173,0 0-1,0 0 1,0 0-1,0-1 1,1 1-1,-1 0 0,1 0 1,0-1-1,0 1 1,0-1-1,0 1 1,0-1-1,0 0 1,1 0-1,-1 0 1,6 3-1,-5-4-4,0-1-1,0 1 0,0-1 0,0 1 0,1-1 1,-1 0-1,0 0 0,0 0 0,0-1 1,1 1-1,-1-1 0,0 0 0,0 0 0,0 0 1,0 0-1,0 0 0,0-1 0,0 1 1,-1-1-1,1 0 0,2-2 0,24-18 90,-2-1 1,-1-1-1,-1-1 0,-1-2 0,32-45 0,-56 72-89,0 1 0,0-1-1,0 0 1,0 1 0,0-1-1,0 0 1,0 1 0,0-1-1,1 0 1,-1 1-1,0-1 1,0 0 0,0 1-1,0-1 1,0 0 0,1 1-1,-1-1 1,0 0 0,0 1-1,0-1 1,1 0-1,-1 0 1,0 1 0,0-1-1,1 0 1,-1 0 0,0 0-1,1 0 1,-1 1 0,0-1-1,1 0 1,-1 0-1,0 0 1,1 0 0,-1 0-1,0 0 1,1 0 0,-1 0-1,0 0 1,1 0 0,-1 0-1,0 0 1,1 0-1,-1 0 1,0 0 0,1 0-1,-1 0 1,0 0 0,1 0-1,-1-1 1,0 1 0,1 0-1,-1 0 1,0 0-1,0-1 1,1 1 0,-1 0-1,0 0 1,0-1 0,1 1-1,-1 0 1,0 0 0,0-1-1,1 42-161,-1-31 191,-12 398 523,12-401-818,0-1 0,1 1 0,0-1 0,0 1 0,0-1 0,1 0 0,0 1 0,0-1 0,4 8 0,-5-13 127,0 1 0,0-1 1,0 0-1,0 1 0,0-1 0,0 0 0,1 0 0,-1 0 1,0 0-1,1 0 0,-1 0 0,0 0 0,1 0 0,-1 0 1,1-1-1,0 1 0,-1-1 0,1 1 0,-1-1 1,1 1-1,0-1 0,-1 0 0,1 0 0,0 0 0,-1 0 1,1 0-1,0 0 0,-1-1 0,1 1 0,0 0 0,-1-1 1,1 1-1,-1-1 0,1 0 0,-1 1 0,1-1 0,-1 0 1,1 0-1,-1 0 0,0 0 0,3-2 0,18-20-8144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07.405"/>
    </inkml:context>
    <inkml:brush xml:id="br0">
      <inkml:brushProperty name="width" value="0.025" units="cm"/>
      <inkml:brushProperty name="height" value="0.025" units="cm"/>
    </inkml:brush>
  </inkml:definitions>
  <inkml:trace contextRef="#ctx0" brushRef="#br0">81 172 1986,'8'-8'1424,"0"-1"0,-1 0 0,0 0 0,0 0 0,-1-1-1,0 0 1,-1 0 0,0-1 0,-1 1 0,0-1 0,0 0 0,-2 0 0,1 0 0,0-14 0,-3 25-1364,0 0 0,0-1 0,0 1 0,0-1 1,0 1-1,0 0 0,0-1 0,-1 1 0,1 0 0,0-1 0,0 1 1,-1 0-1,1 0 0,0-1 0,0 1 0,-1 0 0,1 0 1,0-1-1,0 1 0,-1 0 0,1 0 0,0 0 0,-1-1 1,1 1-1,0 0 0,-1 0 0,1 0 0,-1 0 0,1 0 0,0 0 1,-1 0-1,1 0 0,0 0 0,-1 0 0,1 0 0,-1 0 1,1 0-1,0 0 0,-1 0 0,1 0 0,0 0 0,-1 1 0,1-1 1,0 0-1,-1 0 0,1 0 0,0 0 0,-1 1 0,-20 11-130,8 3 51,0 0 0,1 1 0,1 0 0,0 0 0,1 1 0,1 1 0,0 0 0,2 0 0,0 0-1,1 1 1,1 0 0,1 0 0,-3 22 0,7-40 19,0 0 1,0-1-1,0 1 0,0 0 0,0 0 0,0-1 0,0 1 0,0 0 1,0 0-1,0-1 0,0 1 0,1 0 0,-1-1 0,0 1 1,0 0-1,1-1 0,-1 1 0,0 0 0,1-1 0,-1 1 1,1-1-1,-1 1 0,1-1 0,-1 1 0,1-1 0,0 1 0,-1-1 1,1 1-1,-1-1 0,1 0 0,0 1 0,-1-1 0,1 0 1,0 0-1,-1 1 0,1-1 0,0 0 0,0 0 0,-1 0 0,1 0 1,0 0-1,0 0 0,-1 0 0,1 0 0,0 0 0,-1 0 1,1-1-1,0 1 0,0 0 0,4-1 33,0-1-1,0 1 0,-1-1 1,1 0-1,-1 0 1,8-5-1,5-7 21,-1 0 0,0-1 0,-1-1 0,-1 0 0,0-1 0,-1 0 0,-1-2 0,0 1 0,-2-1 0,0-1-1,8-25 1,-29 86 312,1 1 0,-4 50 0,14-91-389,0 1-1,0-1 1,0 0 0,0 1 0,0-1 0,0 0 0,0 1 0,1-1-1,-1 0 1,0 0 0,1 1 0,-1-1 0,1 0 0,-1 0 0,1 0-1,0 1 1,0-1 0,-1 0 0,1 0 0,0 0 0,0 0 0,0 0-1,0-1 1,2 3 0,0-2-92,-1 0 0,0-1 0,1 1-1,-1 0 1,1-1 0,-1 0 0,1 1 0,0-1-1,-1 0 1,1 0 0,-1 0 0,4-1 0,3-1-447,0 0 0,-1 0 0,1-1 0,-1 0 1,0-1-1,15-8 0,7-11-4049,-1-5-2424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07.794"/>
    </inkml:context>
    <inkml:brush xml:id="br0">
      <inkml:brushProperty name="width" value="0.025" units="cm"/>
      <inkml:brushProperty name="height" value="0.025" units="cm"/>
    </inkml:brush>
  </inkml:definitions>
  <inkml:trace contextRef="#ctx0" brushRef="#br0">167 14 8552,'0'0'7741,"-7"1"-4127,0 0-3322,0 1 0,-1-1-1,1 2 1,1-1 0,-1 1 0,0 0 0,1 0 0,-1 1 0,1 0-1,0 0 1,0 1 0,1-1 0,-1 1 0,1 1 0,0-1 0,-5 8-1,4-6-224,1 1-1,-1 0 0,2 1 1,-1-1-1,1 1 1,1-1-1,-1 1 0,1 0 1,1 1-1,0-1 0,0 0 1,0 19-1,2-27-65,0 0 1,0-1-1,0 1 0,0 0 1,0 0-1,0 0 0,0 0 1,0-1-1,1 1 0,-1 0 0,0 0 1,1-1-1,-1 1 0,0 0 1,1 0-1,-1-1 0,1 1 1,-1 0-1,1-1 0,0 1 1,-1-1-1,1 1 0,0-1 0,-1 1 1,1-1-1,0 1 0,-1-1 1,1 0-1,0 1 0,1-1 1,31-1 216,-24-1-98,-1-1 0,1 0 0,0 0 0,16-10 0,-12 3-38,-1 0 0,0-1-1,-1 0 1,0-1-1,0 0 1,-1-1 0,-1 0-1,0-1 1,-1 0-1,-1 0 1,0-1 0,-1 0-1,7-22 1,-15 29 963,-6 13-757,-10 15-319,10-4 46,1 1-1,1-1 0,0 1 0,1 0 1,1 0-1,1 1 0,0-1 0,0 22 1,3-38-20,0 1 0,0 0 0,0 0 1,0-1-1,1 1 0,-1 0 1,1 0-1,-1-1 0,1 1 1,-1-1-1,1 1 0,0 0 0,0-1 1,0 1-1,0-1 0,0 0 1,0 1-1,0-1 0,1 0 0,-1 1 1,0-1-1,3 1 0,0 0-2,-1 0-1,1-1 0,-1 0 1,1 1-1,0-1 0,-1-1 1,1 1-1,0-1 0,0 1 1,5-1-1,1-1-709,0 1 1,0-2-1,1 1 0,-1-2 1,0 1-1,-1-1 1,15-7-1,14-11-6570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08.200"/>
    </inkml:context>
    <inkml:brush xml:id="br0">
      <inkml:brushProperty name="width" value="0.025" units="cm"/>
      <inkml:brushProperty name="height" value="0.025" units="cm"/>
    </inkml:brush>
  </inkml:definitions>
  <inkml:trace contextRef="#ctx0" brushRef="#br0">193 31 7815,'0'0'11595,"-8"-6"-8648,6 5-2840,0-2 5,0 1 0,-1 0 0,1 0 0,0 1 0,-1-1 0,1 0 0,-1 1-1,0-1 1,1 1 0,-1 0 0,0 0 0,0 0 0,0 0 0,0 1 0,0-1 0,0 1 0,0-1 0,0 1 0,0 0 0,0 0 0,0 1 0,0-1 0,0 1 0,0-1 0,1 1 0,-1 0 0,0 0-1,0 0 1,0 0 0,1 1 0,-1-1 0,1 1 0,-4 2 0,-7 8 102,2 0-1,-1 1 0,-8 14 0,16-22-143,0 0-1,1 1 1,0-1-1,0 1 1,1 0-1,-1-1 1,1 1-1,0 0 1,1 0-1,0 1 1,-1 7-1,2-13-67,0-1 0,0 1 0,0-1 0,0 1 0,0 0 0,0-1 0,0 1 0,1-1-1,-1 1 1,0 0 0,0-1 0,1 1 0,-1-1 0,0 1 0,1-1 0,-1 1 0,0-1 0,1 1 0,-1-1 0,1 0 0,-1 1-1,1-1 1,-1 1 0,1-1 0,-1 0 0,1 1 0,-1-1 0,1 0 0,-1 0 0,2 1 0,23-2 127,26-14 82,-7-6-278,34-14-667,-71 33 664,-1 0-1,1 0 1,0 0-1,-1 1 1,1 0 0,0 0-1,0 1 1,0 0-1,9 1 1,-15 0 86,0-1 1,0 1-1,0 0 0,0 0 1,0-1-1,-1 1 0,1 0 0,0 0 1,-1 0-1,1 0 0,-1 0 1,1 0-1,-1 0 0,1 0 0,-1 0 1,0 0-1,1 0 0,-1 1 1,0-1-1,0 0 0,0 0 0,0 0 1,0 0-1,0 0 0,-1 2 1,-3 32 1182,-1-24-968,0 0 0,-1 0 1,-1-1-1,0 0 0,0 0 0,-1-1 0,0 0 1,-1-1-1,1 1 0,-2-2 0,1 1 1,-1-1-1,0-1 0,-1 0 0,-12 6 0,-1-10-2671,23-3 2024,0 1-1,0 0 1,1-1-1,-1 1 0,0-1 1,0 1-1,1-1 1,-1 1-1,0-1 0,0 1 1,1-1-1,-1 0 1,1 1-1,-1-1 0,1 0 1,-1 0-1,1 1 1,-1-1-1,1 0 0,-1 0 1,1 0-1,0 0 1,-1 0-1,-2-19-13265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09.140"/>
    </inkml:context>
    <inkml:brush xml:id="br0">
      <inkml:brushProperty name="width" value="0.025" units="cm"/>
      <inkml:brushProperty name="height" value="0.025" units="cm"/>
    </inkml:brush>
  </inkml:definitions>
  <inkml:trace contextRef="#ctx0" brushRef="#br0">23 0 5541,'0'0'18001,"0"11"-17536,-11 239 2311,0 92-438,11-341-2335,0 0 1,0 0-1,0 0 1,0 0-1,0 0 1,0 0-1,0 0 1,0 0-1,0 0 1,0 0-1,1 0 0,-1-1 1,0 1-1,1 0 1,-1 0-1,1 0 1,-1 0-1,1-1 1,-1 1-1,1 0 1,-1 0-1,1-1 0,0 1 1,-1 0-1,3 0 1,-2-1 8,0 0 0,0 0 1,0 0-1,0 0 0,0 0 1,0-1-1,0 1 0,0 0 0,0-1 1,0 1-1,0 0 0,0-1 0,0 0 1,0 1-1,-1-1 0,1 1 1,0-1-1,1-1 0,33-39 412,-6-7-234,-22 34-206,1 1 1,0 0-1,1 0 0,1 0 1,0 1-1,23-21 0,-33 32 0,1 1-1,0-1 1,0 0-1,0 0 0,0 0 1,0 1-1,0-1 1,1 1-1,-1-1 0,0 1 1,0-1-1,0 1 1,1-1-1,-1 1 0,0 0 1,0 0-1,1 0 1,-1 0-1,0 0 0,0 0 1,1 0-1,-1 0 1,0 0-1,0 1 0,1-1 1,-1 0-1,0 1 1,1 0-1,0 0 4,-1 1 0,0 0 0,1-1 0,-1 1-1,0 0 1,0 0 0,0 0 0,-1 0 0,1 0 0,0 0 0,-1 0 0,1 0 0,-1 0-1,0 0 1,0 2 0,1 10 22,-1 0 0,-1-1 0,0 1 0,-3 14 0,-2-3 39,4-29 113,6-41 102,-2 27-350,0-93-271,0 112 357,0 0 0,0 0-1,-1-1 1,1 1 0,0 0 0,0-1-1,0 1 1,0-1 0,0 0 0,0 0-1,0 0 1,0 0 0,1 0 0,-1 0-1,0 0 1,2-1 0,1 0 23,-1-1 1,1 0 0,-1 0-1,1 0 1,-1 0 0,0-1-1,0 1 1,0-1 0,0 0-1,-1 0 1,1-1 0,-1 1-1,6-7 1,27-22 60,-36 31-96,0 1-1,1 0 0,-1 0 1,1-1-1,-1 1 0,1 0 1,-1 0-1,0 0 1,1 0-1,-1-1 0,1 1 1,-1 0-1,1 0 1,-1 0-1,1 0 0,-1 0 1,1 0-1,-1 0 1,1 0-1,-1 1 0,1-1 1,-1 0-1,1 0 0,-1 0 1,0 0-1,1 1 1,-1-1-1,1 0 0,-1 0 1,0 1-1,1-1 1,0 1-1,7 18-198,-2 29 202,-6-43 30,-2 39 101,1-37-68,0 1 0,1-1 0,-1 1 0,1 0 0,1-1 0,0 1 0,0-1 0,0 1 1,1-1-1,0 1 0,5 11 0,-7-18-104,0-1 1,1 1-1,-1-1 0,0 1 1,1 0-1,-1-1 1,0 1-1,1-1 0,-1 1 1,1-1-1,-1 1 1,1-1-1,-1 0 0,1 1 1,0-1-1,-1 0 0,1 1 1,-1-1-1,1 0 1,0 1-1,-1-1 0,1 0 1,0 0-1,-1 0 1,1 0-1,0 0 0,-1 0 1,1 0-1,0 0 1,-1 0-1,1 0 0,0 0 1,-1 0-1,1 0 0,0 0 1,-1-1-1,1 1 1,-1 0-1,1-1 0,0 1 1,-1 0-1,1-1 1,-1 1-1,1-1 0,-1 1 1,1 0-1,-1-1 1,1 1-1,-1-1 0,0 0 1,1 1-1,-1-1 0,0 1 1,1-1-1,-1 0 1,0 1-1,1-2 0,11-38-6014,-12 7-239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09.528"/>
    </inkml:context>
    <inkml:brush xml:id="br0">
      <inkml:brushProperty name="width" value="0.025" units="cm"/>
      <inkml:brushProperty name="height" value="0.025" units="cm"/>
    </inkml:brush>
  </inkml:definitions>
  <inkml:trace contextRef="#ctx0" brushRef="#br0">1 1 13325,'0'0'13420,"43"8"-14188,-14-1-2500,-1 0-2273,-1 0-4933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09.876"/>
    </inkml:context>
    <inkml:brush xml:id="br0">
      <inkml:brushProperty name="width" value="0.025" units="cm"/>
      <inkml:brushProperty name="height" value="0.025" units="cm"/>
    </inkml:brush>
  </inkml:definitions>
  <inkml:trace contextRef="#ctx0" brushRef="#br0">81 11 4965,'0'0'9934,"-8"3"-7825,-3 1-1459,3 0-47,0-1 1,0 0-1,-1 0 1,1-1-1,-13 2 2318,43-16 1296,-25 0-1493,1 9-5310,0-2-5389,-1 0 1163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10.678"/>
    </inkml:context>
    <inkml:brush xml:id="br0">
      <inkml:brushProperty name="width" value="0.025" units="cm"/>
      <inkml:brushProperty name="height" value="0.025" units="cm"/>
    </inkml:brush>
  </inkml:definitions>
  <inkml:trace contextRef="#ctx0" brushRef="#br0">136 18 6278,'1'0'556,"-1"0"1,1 0-1,0-1 1,-1 1-1,1-1 0,0 1 1,-1 0-1,1-1 1,0 1-1,-1-1 0,1 0 1,-1 1-1,1-1 1,-1 1-1,1-1 0,-1 0 1,1 0-1,-1 1 1,0-1-1,1 0 1,-1 1-1,0-1 0,0 0 1,1-1-1,-17-1 4877,9 4-5185,1 0 0,0 0 0,-1 1 0,1 0-1,-11 4 1,11-1-128,-1 0 0,0 0 1,1 1-1,0 0 0,0 0 0,1 0 0,0 1 0,0 0 0,0 0 0,-3 8 0,5-10-89,1 0-1,-1 0 1,1 1-1,0-1 1,1 1 0,0 0-1,-1-1 1,2 1-1,-1 0 1,1 0-1,0-1 1,0 1-1,0 0 1,1 0-1,2 8 1,-3-13-34,1 1-1,0-1 1,0 0 0,0 1-1,0-1 1,0 0 0,0 0-1,0 0 1,1 0 0,-1 0-1,0 0 1,0 0 0,1-1-1,-1 1 1,1 0 0,-1-1-1,1 1 1,-1-1-1,1 1 1,-1-1 0,1 0-1,-1 0 1,1 1 0,0-1-1,-1 0 1,4-1 0,43-6-601,-35 2-134,0-1 0,-1 0 0,1 0 1,15-12-1,41-38-7499,-39 24 1772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11.274"/>
    </inkml:context>
    <inkml:brush xml:id="br0">
      <inkml:brushProperty name="width" value="0.025" units="cm"/>
      <inkml:brushProperty name="height" value="0.025" units="cm"/>
    </inkml:brush>
  </inkml:definitions>
  <inkml:trace contextRef="#ctx0" brushRef="#br0">93 102 13485,'0'0'9139,"-8"5"-9054,4-2-86,0-1-1,1 1 0,0-1 0,-1 1 0,1 1 0,0-1 0,0 0 1,1 1-1,-1-1 0,1 1 0,0 0 0,-1-1 0,2 1 0,-1 0 0,0 1 1,1-1-1,0 0 0,0 0 0,-1 7 0,-11 46-358,7-32 163,0 0 0,2 1 0,1-1 0,-1 36 0,5-60 190,-1 1 0,0-1 0,0 1 0,1-1 0,-1 1 0,1-1 0,-1 0 0,1 1 0,0-1 0,0 1 0,0-1 0,-1 0 0,1 0 0,0 0 0,0 0 0,1 1 0,-1-1 0,0 0-1,0-1 1,0 1 0,1 0 0,-1 0 0,0-1 0,1 1 0,-1 0 0,1-1 0,-1 1 0,1-1 0,-1 0 0,1 1 0,-1-1 0,1 0 0,-1 0 0,1 0 0,-1 0 0,1 0 0,-1-1 0,1 1 0,-1 0 0,3-1 0,1 0 2,0 0-1,0 0 1,0-1 0,0 1-1,0-1 1,0 0-1,0-1 1,0 1 0,-1-1-1,9-6 1,0-5 73,-1-1 0,-1 0 1,0-1-1,-1-1 0,0 0 0,-1 0 1,-1 0-1,8-29 0,3-19 693,11-69 0,-24 102-143,-11 145 407,-6-50-1023,2-21 188,2-1 0,2 1-1,2 0 1,3 61 0,0-101-172,0 0 1,0 0 0,0 0 0,0 0 0,1 0 0,-1 0-1,1 0 1,0-1 0,-1 1 0,1 0 0,0 0-1,0 0 1,0-1 0,0 1 0,1-1 0,-1 1-1,0-1 1,1 1 0,-1-1 0,3 3 0,-3-4-14,-1 0 0,1 0 0,-1 0 0,0 0 0,1 0 0,-1 0 0,1 0 0,-1 0 0,0 0 0,1 0 0,-1 0 0,1 0 0,-1 0 0,0-1 0,1 1 0,-1 0 0,1 0 0,-1 0 0,0 0 0,1-1 0,-1 1 0,0 0 0,1 0 0,-1-1-1,0 1 1,0 0 0,1-1 0,-1 1 0,0 0 0,0-1 0,1 0 0,4-26-191,-5 15 171,-1 0 0,0 0-1,0 0 1,-1 1 0,-1-1 0,0 1 0,0-1-1,-1 1 1,-1 0 0,0 0 0,0 0-1,-1 1 1,0 0 0,-1 0 0,0 1 0,-1 0-1,0 0 1,0 0 0,-13-9 0,8 5 948,14 7 74,25 5-117,-12 1-1361,17 0-581,10 0-1675,0-1-3535,-1-2-6513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4.833"/>
    </inkml:context>
    <inkml:brush xml:id="br0">
      <inkml:brushProperty name="width" value="0.025" units="cm"/>
      <inkml:brushProperty name="height" value="0.025" units="cm"/>
    </inkml:brush>
  </inkml:definitions>
  <inkml:trace contextRef="#ctx0" brushRef="#br0">1665 335 10090,'-218'-4'397,"-259"2"706,442 3-1069,-1 2 1,0 1-1,1 2 1,0 1-1,0 2 1,-62 26-1,73-24-57,1 1-1,1 1 1,0 1 0,1 1-1,0 1 1,2 1-1,0 1 1,0 0-1,2 1 1,-19 27 0,1 8-285,2 0 1,2 3 0,3 0-1,-29 85 1,-56 252-1899,75-236 1957,8 1-1,6 1 0,7 1 0,6 199 0,13-311 448,3 1-1,2-1 0,3 0 1,1 0-1,3-1 0,1-1 1,31 63-1,-18-56-148,2 0 0,3-3 0,1 0 1,3-2-1,72 72 0,-28-42-54,4-4 0,3-3 1,169 104-1,-128-103 28,2-6 0,199 73 0,-99-65-89,3-10 0,3-10 0,338 33 0,-265-61-83,548-23 0,307-125 901,203-95 149,-13-64-376,-1065 206-431,-4-13 1,304-137-1,-436 153-68,-4-6-1,-3-6 1,-4-7 0,-4-6 0,159-144-1,-170 121 24,203-249 0,-258 274-86,-6-3 1,-3-3 0,81-175-1,-123 226-89,-3 0-1,-1-2 0,-3 0 1,-2-1-1,-2 0 1,3-54-1,-12 81 83,-1 1 0,-1-1 0,-2 1 0,0-1 0,-1 1 0,-2-1 0,0 2 0,-2-1 0,-1 0 0,0 1 0,-2 1 0,0-1 0,-2 2 0,0-1-1,-20-24 1,0 11 52,-1 1 0,-2 1-1,-1 2 1,-1 2-1,-2 1 1,-1 3-1,-1 0 1,-74-31-1,-8 6 58,-241-64 0,115 57 65,-446-45 1,-262 67 51,831 38-376,-186 30 0,228-18-626,1 4 0,1 3 0,-89 38 1,23 5-2224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11.741"/>
    </inkml:context>
    <inkml:brush xml:id="br0">
      <inkml:brushProperty name="width" value="0.025" units="cm"/>
      <inkml:brushProperty name="height" value="0.025" units="cm"/>
    </inkml:brush>
  </inkml:definitions>
  <inkml:trace contextRef="#ctx0" brushRef="#br0">0 34 7111,'0'0'17136,"52"12"-15887,-15-12-993,10 0-160,7-8-512,3-2-1986,-6-4-1922,-1 0-3940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12.131"/>
    </inkml:context>
    <inkml:brush xml:id="br0">
      <inkml:brushProperty name="width" value="0.025" units="cm"/>
      <inkml:brushProperty name="height" value="0.025" units="cm"/>
    </inkml:brush>
  </inkml:definitions>
  <inkml:trace contextRef="#ctx0" brushRef="#br0">59 0 15535,'0'0'3902,"-3"10"-3347,-13 68 871,-12 157 1,18-132-788,10-102-604,0-1 1,-1 1 0,1 0 0,0-1 0,0 1-1,0 0 1,-1-1 0,1 1 0,0 0 0,0-1 0,0 1-1,0 0 1,0-1 0,0 1 0,0 0 0,0 0-1,1-1 1,-1 1 0,0 0 0,0-1 0,0 1 0,1-1-1,-1 1 1,0 0 0,1-1 0,-1 1 0,1-1-1,-1 1 1,0 0 0,1-1 0,0 0 0,-1 1 0,1-1-1,-1 1 1,1-1 0,-1 0 0,1 1 0,1 0-1,0-2 63,0 0 0,1 0-1,-1 0 1,0 0-1,0 0 1,0 0 0,0 0-1,0-1 1,0 1-1,-1-1 1,4-2 0,47-56 1043,-52 59-1140,33-42 323,-3-2 1,-1-1 0,-3-1 0,-1-2-1,22-63 1,-43 101-1175,-7 17-3410,-6 17-3186,-6-2 117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12.629"/>
    </inkml:context>
    <inkml:brush xml:id="br0">
      <inkml:brushProperty name="width" value="0.025" units="cm"/>
      <inkml:brushProperty name="height" value="0.025" units="cm"/>
    </inkml:brush>
  </inkml:definitions>
  <inkml:trace contextRef="#ctx0" brushRef="#br0">0 151 10378,'0'0'12620,"8"-2"-10682,6-3-1564,-1 0-1,0 0 1,-1-2 0,15-8 0,-15 7-372,0 1 0,1 1 0,-1 0 0,1 1-1,0 0 1,1 1 0,15-3 0,-28 7-12,1 0 1,-1 0-1,1 0 0,-1 0 0,1 0 1,-1 1-1,1-1 0,-1 0 0,1 1 1,-1-1-1,0 1 0,1 0 0,-1-1 1,0 1-1,1 0 0,-1 0 1,0 0-1,0 0 0,0 0 0,0 0 1,0 0-1,0 1 0,0-1 0,0 0 1,0 0-1,-1 1 0,1-1 0,0 0 1,-1 1-1,1-1 0,-1 1 1,0-1-1,1 1 0,-1-1 0,0 1 1,0-1-1,0 1 0,0-1 0,0 1 1,-1 2-1,1 13 131,-1 0 0,0 0 0,-5 18 0,1 4 397,8-33 1027,6-12-808,5-15-216,-7 3-675,-1 1 0,-1-1-1,0-1 1,-2 1 0,0 0 0,-1-1 0,-1-36 0,-1 54-12,12 37-277,-9-33 465,0 0 1,0-1-1,0 1 0,0-1 0,0 0 1,1 0-1,-1 0 0,1-1 1,-1 1-1,1-1 0,0 0 0,-1 0 1,1 0-1,0 0 0,0-1 0,0 1 1,0-1-1,0 0 0,0 0 0,0-1 1,-1 1-1,1-1 0,0 0 0,0 0 1,0 0-1,-1 0 0,1-1 0,4-2 1,-1 1-152,1-1 1,-1 0-1,0-1 1,0 0-1,-1 0 1,1 0-1,-1-1 1,0 0-1,-1 0 1,1 0-1,-1-1 1,5-9-1,-38 82-304,25-58 413,1-1 0,0 1-1,0-1 1,1 1 0,0 0 0,0 0 0,1-1-1,0 1 1,1 10 0,-1-17-53,0-1-1,0 0 1,0 1 0,0-1-1,0 0 1,1 1 0,-1-1 0,0 0-1,0 1 1,0-1 0,0 0-1,0 1 1,1-1 0,-1 0-1,0 1 1,0-1 0,0 0-1,1 0 1,-1 1 0,0-1 0,1 0-1,-1 0 1,0 0 0,0 1-1,1-1 1,-1 0 0,0 0-1,1 0 1,-1 0 0,0 0 0,1 0-1,-1 0 1,0 0 0,1 0-1,-1 0 1,1 0 0,13-7-2491,9-17-3093,-2-6-1069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13.523"/>
    </inkml:context>
    <inkml:brush xml:id="br0">
      <inkml:brushProperty name="width" value="0.025" units="cm"/>
      <inkml:brushProperty name="height" value="0.025" units="cm"/>
    </inkml:brush>
  </inkml:definitions>
  <inkml:trace contextRef="#ctx0" brushRef="#br0">95 1 11979,'0'0'9049,"0"8"-6951,-9 56 364,-24 93 1,13-72-2050,12-50-336,1-5 17,0 1 1,3 1-1,-2 34 0,24-106 72,-14 18-320,-1 0 0,-1 0 0,-1-1 0,-2-26 1,1 9 19,0 39 54,6 21-374,-2-16 463,-1-1 0,1 0 0,0 1 0,0-1-1,0 0 1,0-1 0,1 1 0,-1-1-1,1 0 1,-1 0 0,1 0 0,0-1-1,0 0 1,0 0 0,0 0 0,0 0-1,0-1 1,0 1 0,0-2 0,5 1-1,-7 0 10,0-1 0,0 1-1,0 0 1,0-1-1,0 0 1,0 0 0,0 0-1,0 0 1,-1 0 0,1 0-1,0-1 1,-1 1-1,1-1 1,-1 0 0,1 0-1,-1 0 1,0 0 0,0 0-1,0 0 1,0-1-1,0 1 1,-1-1 0,1 1-1,-1-1 1,1 0 0,-1 1-1,0-1 1,0 0 0,0 0-1,-1 0 1,1 0-1,-1 0 1,1 0 0,-1-4-1,-3 9-5,0-1 1,0 1-1,0 0 0,0 0 0,0 0 0,1 0 0,-1 0 0,1 1 0,-1-1 1,-1 5-1,-4 4 124,0 1 1,1 0-1,1 1 0,0 0 1,1 0-1,1 0 1,-1 1-1,-1 13 1,6-26-130,0 0 0,0 0 0,0 0 1,0 0-1,0 0 0,1 0 1,-1 0-1,0 0 0,0 0 0,1 0 1,-1 0-1,1 0 0,-1 0 1,1 0-1,-1 0 0,1 0 0,0-1 1,-1 1-1,1 0 0,0 0 1,0-1-1,-1 1 0,1 0 0,0-1 1,0 1-1,0-1 0,0 1 1,0-1-1,0 0 0,0 1 0,0-1 1,0 0-1,0 0 0,0 1 1,0-1-1,0 0 0,0 0 0,0 0 1,0 0-1,0 0 0,0-1 1,0 1-1,0 0 0,0 0 0,1-1 1,6 0-32,-1-1 0,1 1 0,-1-1 0,0 0 1,9-5-1,121-70-3041,-136 77 3093,-1-1-1,0 1 1,0 0-1,0 0 0,1 0 1,-1 0-1,0 0 0,0 0 1,1 0-1,-1-1 0,0 1 1,0 0-1,1 0 0,-1 0 1,0 0-1,0 0 0,1 0 1,-1 0-1,0 0 0,0 0 1,1 0-1,-1 0 0,0 1 1,0-1-1,1 0 0,-1 0 1,0 0-1,0 0 0,0 0 1,1 0-1,-1 1 1,0-1-1,0 0 0,0 0 1,1 0-1,-1 0 0,0 1 1,0-1-1,0 0 0,0 0 1,1 1-1,-1-1 0,0 0 1,0 0-1,0 0 0,0 1 1,0-1-1,0 0 0,0 0 1,0 1-1,3 21 1090,-1 5-302,-2-26-802,1-1 0,-1 1 1,0 0-1,0-1 0,0 1 0,0 0 0,1-1 1,-1 1-1,0-1 0,0 1 0,1-1 1,-1 1-1,1-1 0,-1 1 0,0-1 1,1 1-1,-1-1 0,1 1 0,-1-1 1,1 0-1,-1 1 0,1-1 0,-1 0 0,1 1 1,0-1-1,-1 0 0,1 0 0,0 1 1,8-2-24,-1 1 0,1-1 0,-1-1 0,0 1 0,1-2 0,-1 1 1,0-1-1,0 0 0,0 0 0,-1-1 0,10-7 0,-9 7-199,0-1 0,1 1-1,-1 0 1,1 1 0,0 0 0,0 0-1,0 1 1,11-2 0,-19 4 231,0 0 0,1 1 0,-1-1 0,0 0 0,1 1 0,-1-1 0,0 0 0,1 1 0,-1 0 1,0-1-1,0 1 0,1 0 0,-1 0 0,0-1 0,0 1 0,0 0 0,0 0 0,0 0 0,0 0 0,-1 0 0,1 1 1,0-1-1,0 0 0,-1 0 0,1 1 0,-1-1 0,1 0 0,-1 0 0,1 2 0,-1-1 17,1 0 1,0 0-1,0 0 0,-1-1 1,1 1-1,0 0 0,0-1 0,0 1 1,1-1-1,-1 1 0,0-1 1,1 1-1,-1-1 0,0 0 1,1 0-1,0 0 0,-1 0 0,1 0 1,0 0-1,-1 0 0,4 1 1,7-1-57,-1-1 0,1 0 1,-1 0-1,0-1 1,1-1-1,-1 0 0,0 0 1,21-8-1,-18 6-239,0 0 0,0 0-1,0 2 1,22-2 0,-34 4 277,0 1 0,0-1 1,0 1-1,0-1 0,0 1 1,0 0-1,0 0 0,0-1 1,0 1-1,0 1 0,0-1 0,0 0 1,0 0-1,-1 1 0,1-1 1,-1 1-1,1 0 0,-1-1 1,0 1-1,1 0 0,-1 0 0,0 0 1,1 2-1,-1-1 26,1-1 0,0 1 0,-1-1 0,1 1 0,0-1 0,0 0 0,1 0 0,-1 1 0,0-2 0,1 1 0,-1 0 0,1 0 0,4 1 0,3 0-32,-1-1 0,1 0 0,0-1 0,0 0 0,0-1-1,0 0 1,17-2 0,-20 2-446,0-1-1,0-1 0,0 1 1,0-1-1,0 0 0,0-1 1,0 0-1,-1 0 0,1 0 1,-1-1-1,7-5 0,1-14-3576,-14 6-3782,-7 3-2379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13.896"/>
    </inkml:context>
    <inkml:brush xml:id="br0">
      <inkml:brushProperty name="width" value="0.025" units="cm"/>
      <inkml:brushProperty name="height" value="0.025" units="cm"/>
    </inkml:brush>
  </inkml:definitions>
  <inkml:trace contextRef="#ctx0" brushRef="#br0">0 0 18706,'0'0'7719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14.490"/>
    </inkml:context>
    <inkml:brush xml:id="br0">
      <inkml:brushProperty name="width" value="0.025" units="cm"/>
      <inkml:brushProperty name="height" value="0.025" units="cm"/>
    </inkml:brush>
  </inkml:definitions>
  <inkml:trace contextRef="#ctx0" brushRef="#br0">0 71 8136,'7'-6'6507,"5"-2"-5371,-1 1-1,1 0 1,0 1 0,0 0-1,1 0 1,0 2-1,16-5 1,-13 5-677,0 1 0,0 1 1,1 0-1,-1 2 0,0-1 1,22 4-1,-34-3-432,-1 1 1,0-1 0,1 1-1,-1 0 1,0 0-1,0 0 1,0 0 0,0 0-1,0 1 1,0 0-1,0-1 1,0 1-1,0 0 1,-1 0 0,1 1-1,-1-1 1,0 1-1,1-1 1,-1 1 0,0-1-1,0 1 1,-1 0-1,1 0 1,-1 0-1,1 0 1,-1 0 0,0 1-1,1 3 1,-2-2 37,1 1-1,-1-1 1,1 1 0,-2-1 0,1 1-1,0-1 1,-1 1 0,0-1-1,-1 0 1,1 1 0,-1-1 0,0 0-1,0 0 1,-1 0 0,1 0 0,-6 7-1,-15 16 75,-1-1 0,-1-2-1,-41 34 1,62-56-128,4-3-22,0 0-1,0 0 1,0 1 0,-1-1-1,1 0 1,0 0 0,0 0 0,0 0-1,0 0 1,-1 0 0,1 1-1,0-1 1,0 0 0,0 0-1,0 0 1,0 0 0,0 1-1,0-1 1,0 0 0,0 0-1,0 0 1,-1 1 0,1-1-1,0 0 1,0 0 0,0 0-1,0 1 1,0-1 0,0 0-1,0 0 1,1 0 0,-1 1-1,0-1 1,0 0 0,0 0-1,0 0 1,0 1 0,0-1-1,0 0 1,0 0 0,0 0-1,1 0 1,-1 1 0,12 4-298,26 1 90,-28-5 220,4 1-50,-4-2-56,1 1 0,-1 1 0,0 0 0,0 0 0,1 1 1,-2 0-1,1 1 0,0 0 0,-1 0 0,1 1 0,10 8 0,-19-12 112,0 0 0,0 0 0,0 0-1,0 0 1,0 0 0,-1 1 0,1-1 0,0 0-1,0 0 1,-1 0 0,1 1 0,-1-1-1,1 0 1,-1 1 0,0-1 0,0 1 0,1-1-1,-1 0 1,0 1 0,0-1 0,0 1 0,-1-1-1,1 0 1,-1 3 0,0-1 86,0 0 1,-1 0-1,1 0 1,-1-1-1,0 1 1,0-1-1,0 1 1,0-1-1,0 0 1,-5 4-1,-6 3 446,0 0 0,-1 0 0,-20 8 0,31-15-481,-19 8 189,-1 0 1,0-1 0,-1-2 0,0 0 0,0-2 0,0 0 0,-1-2 0,-31 1 0,55-4-278,-1 0 0,1 0 0,0 0 0,0 0 0,0 0 0,0 0 1,0 0-1,-1 0 0,1-1 0,0 1 0,0 0 0,0-1 0,0 1 0,0-1 0,0 1 0,0-1 0,0 1 0,-1-2 0,1 1-75,1 1 0,0-1-1,0 0 1,0 1 0,0-1-1,-1 1 1,1-1 0,0 0-1,0 1 1,0-1-1,0 1 1,0-1 0,1 1-1,-1-1 1,0 0 0,0 1-1,0-1 1,0 1 0,1-1-1,-1 1 1,0-1-1,0 1 1,1-1 0,0 0-1,2-3-698,0 0-1,0 1 0,0-1 0,1 1 0,0 0 0,-1 0 1,7-3-1,23-12-4736,6-2-2419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14.880"/>
    </inkml:context>
    <inkml:brush xml:id="br0">
      <inkml:brushProperty name="width" value="0.025" units="cm"/>
      <inkml:brushProperty name="height" value="0.025" units="cm"/>
    </inkml:brush>
  </inkml:definitions>
  <inkml:trace contextRef="#ctx0" brushRef="#br0">305 1 17585,'0'0'7569,"-11"8"-6431,-25 22-187,2 2 1,0 1-1,-49 65 1,51-54-1465,-43 76 1,75-132-7254,0-6 4284,6-11-4029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15.208"/>
    </inkml:context>
    <inkml:brush xml:id="br0">
      <inkml:brushProperty name="width" value="0.025" units="cm"/>
      <inkml:brushProperty name="height" value="0.025" units="cm"/>
    </inkml:brush>
  </inkml:definitions>
  <inkml:trace contextRef="#ctx0" brushRef="#br0">263 18 11371,'-12'-2'2920,"-1"0"-1992,-1 0 1,0 1 0,1 1-1,-1 0 1,-19 2 0,27-1-791,1 0 0,-1 0 0,1 1 0,0-1 0,0 1 0,0 0 0,0 1 0,0-1 0,0 1 0,1 0 0,-1 0 0,1 0 1,0 1-1,0 0 0,0 0 0,0 0 0,1 0 0,-1 0 0,-3 7 0,5-7-23,0-1-1,0 1 1,0 0-1,0 0 1,1 0 0,-1 0-1,1 0 1,0 0-1,1 0 1,-1 1 0,1-1-1,-1 0 1,2 9-1,-1-12-62,1 1-1,0 0 0,0-1 1,0 1-1,0-1 1,0 1-1,0-1 0,0 1 1,0-1-1,0 0 0,1 0 1,-1 1-1,1-1 0,-1 0 1,1 0-1,-1 0 0,1-1 1,-1 1-1,1 0 1,0-1-1,-1 1 0,1-1 1,0 1-1,0-1 0,0 0 1,-1 0-1,1 0 0,0 0 1,0 0-1,0 0 0,-1 0 1,4-1-1,3 0 57,0-1 0,0 1-1,0-1 1,-1-1-1,1 1 1,-1-1 0,0-1-1,0 1 1,0-1 0,0-1-1,8-6 1,-11 8-92,0 0 1,0-1-1,0 1 0,-1-1 1,1 0-1,-1 0 0,0 0 0,0 0 1,-1-1-1,1 1 0,-1-1 1,0 0-1,0 1 0,0-1 1,-1 0-1,0 0 0,0 0 0,1-7 1,-2 11-7,0-1 0,0 1 0,0 0 0,0-1 0,0 1 0,-1-1 0,1 1 0,0 0 0,-1-1 0,1 1 0,-1 0 0,0-1 0,1 1 0,-1 0 0,0 0 0,0 0 0,1-1 0,-1 1 0,0 0 0,0 0 0,0 0 0,-1 1 0,1-1 0,-2-1-1,0 1 2,1 0-1,-1 0 1,0 0-1,0 0 1,0 1-1,0 0 1,1-1-1,-1 1 1,0 0-1,0 0 1,-5 1-1,0 1-14,1-1 1,-1 1-1,1 1 0,-1-1 0,1 1 1,0 0-1,0 1 0,-11 7 0,5 0-4,1 0-1,0 1 0,0 1 0,-12 17 0,21-26-52,-1 1 0,1 0 0,0 0 0,1 0 0,-1 0-1,1 1 1,0-1 0,0 1 0,1-1 0,-1 1 0,1 0-1,1-1 1,-1 1 0,1 0 0,0 0 0,0 6 0,1-10-237,0 0 0,1 0 0,-1 0 1,0 0-1,1 0 0,-1 0 0,1-1 1,-1 1-1,1 0 0,0-1 0,0 1 1,0-1-1,-1 0 0,1 0 0,1 0 0,-1 0 1,0 0-1,0 0 0,0 0 0,0 0 1,1-1-1,-1 0 0,0 1 0,1-1 1,-1 0-1,5 0 0,26 1-5505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15.523"/>
    </inkml:context>
    <inkml:brush xml:id="br0">
      <inkml:brushProperty name="width" value="0.025" units="cm"/>
      <inkml:brushProperty name="height" value="0.025" units="cm"/>
    </inkml:brush>
  </inkml:definitions>
  <inkml:trace contextRef="#ctx0" brushRef="#br0">113 101 18770,'0'0'5434,"-8"-8"-3352,-27-24-747,34 31-1291,0 0 1,-1 0-1,1 0 1,0 0 0,-1 0-1,1 0 1,0 0-1,-1 0 1,1 1-1,-1-1 1,0 1-1,1-1 1,-1 1-1,1-1 1,-1 1-1,0 0 1,1 0 0,-1 0-1,0 0 1,1 0-1,-1 0 1,1 0-1,-1 1 1,0-1-1,1 0 1,-1 1-1,1-1 1,-1 1 0,1 0-1,-1 0 1,1-1-1,-1 1 1,1 0-1,0 0 1,-1 0-1,1 1 1,0-1-1,0 0 1,0 0 0,0 1-1,0-1 1,0 0-1,0 1 1,-1 2-1,1-2-36,1 0-1,-1 0 0,0 0 1,0 0-1,1 0 0,-1 0 1,1 0-1,0 0 1,0 0-1,-1 0 0,1 0 1,1 0-1,-1 0 0,0 0 1,0 0-1,1 0 0,-1 0 1,1 0-1,0 0 1,-1 0-1,1 0 0,0 0 1,0 0-1,0 0 0,1-1 1,-1 1-1,0-1 0,1 1 1,-1-1-1,1 1 1,-1-1-1,4 2 0,2 0 29,1 0 0,-1-1-1,1 0 1,0-1 0,0 0 0,0 0-1,0-1 1,0 1 0,0-2 0,0 1-1,0-1 1,0-1 0,0 1 0,10-5-1,-13 5-42,0 0 0,0-1 0,0 0 0,0 0 0,0 0 0,-1-1 0,1 0 0,-1 1 0,1-2 0,-1 1 0,0 0 0,0-1 0,-1 0 0,1 0-1,-1 0 1,0 0 0,0 0 0,0-1 0,0 0 0,-1 1 0,0-1 0,3-8 0,-5 12-36,0-1 0,0 1 0,1-1 0,-1 1 0,0-1 0,0 1 0,-1-1 1,1 0-1,0 1 0,0-1 0,-1 1 0,1-1 0,-1 1 0,1 0 0,-1-1 0,0 1 0,1-1 0,-1 1 0,0 0 0,0 0 1,0-1-1,0 1 0,-2-2 0,0 1-96,0 0 0,0 0 1,0 1-1,-1-1 0,1 1 0,-1-1 1,1 1-1,-1 0 0,-6-1 0,-3 1-881,0 0-1,1 1 0,-1 0 1,0 0-1,-13 4 1,-5 5-4185,3 0-3604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55.528"/>
    </inkml:context>
    <inkml:brush xml:id="br0">
      <inkml:brushProperty name="width" value="0.025" units="cm"/>
      <inkml:brushProperty name="height" value="0.025" units="cm"/>
    </inkml:brush>
  </inkml:definitions>
  <inkml:trace contextRef="#ctx0" brushRef="#br0">1 67 2114,'0'0'256,"45"-54"-1024,-41 41 511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5.937"/>
    </inkml:context>
    <inkml:brush xml:id="br0">
      <inkml:brushProperty name="width" value="0.025" units="cm"/>
      <inkml:brushProperty name="height" value="0.025" units="cm"/>
    </inkml:brush>
  </inkml:definitions>
  <inkml:trace contextRef="#ctx0" brushRef="#br0">4566 103 4773,'-317'-44'4766,"-424"-14"-4466,-8 88-377,570-8-549,2 8 0,-203 61 1,213-38-638,1 7 1,4 7-1,-296 171 1,349-170 1159,4 5 0,3 4 0,3 4 0,4 5 0,4 4 0,-90 114 0,140-152 418,2 1 0,3 3-1,2 0 1,3 2 0,-32 82 0,53-110-125,1-1 1,2 1-1,1 0 1,1 0 0,-1 54-1,6-61-134,1 0 1,2 0-1,0 0 1,2 0-1,0-1 0,1 0 1,1 0-1,16 32 0,2-9 8,1-1 0,2-1-1,3-2 1,0-1 0,3-1-1,40 35 1,3-4-17,171 116 0,-133-113-62,4-5 0,2-5 0,145 52 1,-86-52 55,311 67-1,205-23 71,0-47-84,1630-6 453,-1692-91 161,1164-222-1,-1374 166-252,539-192-1,-729 197-152,-4-10 0,-4-10-1,362-234 1,-287 118 259,-242 173-328,-2-3 1,84-102-1,-124 133-121,0 0 1,-2-1-1,0 0 1,-2-2-1,0 1 1,-2-2-1,13-45 1,-21 61-54,-1 0 0,0 0 0,0-1-1,-1 1 1,0-1 0,-1 1 0,-1-1 0,0 1 0,0-1 0,-1 1 0,-1 0 0,0-1 0,0 1 0,-1 1 0,-1-1 0,1 1 0,-2-1 0,0 1 0,0 1 0,0-1 0,-11-11 0,0 5-175,0 0-1,-1 1 1,-1 1 0,0 1 0,-1 1 0,-1 0 0,1 2 0,-2 0-1,-34-10 1,-11 1-799,0 2 0,-72-6 0,-118-8-2173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39:56.110"/>
    </inkml:context>
    <inkml:brush xml:id="br0">
      <inkml:brushProperty name="width" value="0.025" units="cm"/>
      <inkml:brushProperty name="height" value="0.025" units="cm"/>
    </inkml:brush>
  </inkml:definitions>
  <inkml:trace contextRef="#ctx0" brushRef="#br0">303 191 4644,'0'0'443,"-7"-1"-250,-15-2 628,0 2 1,0 0-1,-1 1 0,1 1 1,-25 5-1,41-5-757,0 0 0,0 1 0,0 0 0,0 0 0,0 1 0,0 0 0,0 0 0,1 0 0,0 0 0,-1 1 0,1 0 0,1 0 0,-1 1 0,1-1 0,-1 1 0,1 0 0,0 0 0,1 0 0,0 1 0,-1-1 0,2 1 0,-1 0 0,-3 12 0,-1 8-12,2 0 0,1 1-1,1 0 1,1-1 0,1 1-1,2 0 1,0 0-1,2 0 1,1 0 0,9 28-1,11 31 90,60 138-1,-53-153-123,79 135-1,-87-170-46,2-1-1,1-1 1,2-1 0,1-2-1,41 35 1,-59-57-28,-1-1 1,1-1-1,0 0 0,0-1 1,1 0-1,24 9 1,-33-14 58,1 0 0,0 0 0,-1 0 0,1 0 0,0-1 0,0 0 0,-1 0 0,1 0 0,0 0 0,0 0 0,-1-1 0,1 1 0,0-1 0,-1 0 0,1 0 0,-1-1 0,1 1 0,-1-1 0,1 0 0,-1 1 0,0-2 0,0 1 0,0 0 0,0-1 0,0 1 0,-1-1 0,1 0 0,2-3 0,5-10 232,-1 0-1,0-1 1,-1 0-1,-1 0 1,-1-1-1,0 0 1,3-19-1,19-137 2353,-27 160-2391,9-79 502,-4 0 0,-4-1 1,-12-102-1,3 135-646,-2 0 0,-3 0 0,-3 2 0,-2 0 1,-44-99-1,55 144-58,-1 0 1,-1 1 0,0 0-1,-1 1 1,0 0 0,-1 0-1,0 1 1,-1 0 0,-14-12-1,15 17-97,0-1-1,-1 1 1,0 0-1,1 1 1,-2 1-1,1 0 0,0 0 1,-1 1-1,0 0 1,0 1-1,-23-1 1,18 2-459,1 1 0,0 1 0,0 0 0,0 2 0,0-1 0,0 2 0,0 0 0,1 1 0,0 1 0,0 0 0,0 1 0,1 0 0,-16 12 0,-12 8-2724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1:27.257"/>
    </inkml:context>
    <inkml:brush xml:id="br0">
      <inkml:brushProperty name="width" value="0.025" units="cm"/>
      <inkml:brushProperty name="height" value="0.025" units="cm"/>
    </inkml:brush>
  </inkml:definitions>
  <inkml:trace contextRef="#ctx0" brushRef="#br0">1294 146 9065,'-11'-7'1238,"-24"-15"-810,-1 2 0,-1 1-1,-1 2 1,0 1 0,-51-13 0,70 25-431,1 0 0,0 1 1,-1 1-1,0 0 0,1 2 0,-1 0 0,0 1 1,0 1-1,1 1 0,0 0 0,-1 2 0,1 0 1,0 1-1,-30 15 0,-6 11-64,1 2 0,1 3 0,3 2 0,1 3 0,2 1 0,2 2 0,2 2 0,-54 78 0,66-80 151,2 3 0,1 0-1,3 1 1,2 2 0,-25 86 0,35-96-53,3 1 0,1 1 1,3 0-1,1 0 0,2 0 0,2 0 0,9 73 1,-6-100-36,0 0 0,2 0 1,0 0-1,0-1 1,2 0-1,0 0 1,0-1-1,2 0 1,12 18-1,-4-12 23,0-1 0,0 0-1,2-2 1,0 0 0,30 20 0,2-6 0,1-2-1,2-2 1,0-3 0,79 25-1,-90-37 7,1-1-1,0-2 0,0-2 0,1-2 1,0-1-1,0-3 0,0-2 1,-1-2-1,1-1 0,0-3 0,-1-1 1,-1-3-1,1-1 0,67-30 0,-74 25 103,0-1-1,-2-2 1,0-2-1,-1-1 1,-1-1-1,-2-2 1,0-1-1,-2-2 1,-1-1-1,-1-1 1,-2-1-1,-1-1 1,-2-1-1,-1-1 1,-2-1-1,20-51 1,-29 59-83,-1-1-1,-1 0 1,-1-1 0,-2 1-1,-1-1 1,-2 0 0,0 0-1,-2 0 1,-6-45 0,2 52-49,-1 0 1,0 0-1,-2 0 1,0 1 0,-2 0-1,-1 1 1,0 0-1,-1 0 1,-2 1-1,0 0 1,-1 1-1,-27-28 1,21 27-191,-2 1 0,0 1 0,-1 1-1,-1 1 1,-1 1 0,0 1 0,-1 1 0,0 1 0,-1 2 0,0 1 0,-44-10 0,38 13-274,1 2 0,-1 1 0,0 1 0,0 2 0,0 1 0,0 2 0,0 1 0,0 1 0,-57 19 0,-16 14-2712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2:13.480"/>
    </inkml:context>
    <inkml:brush xml:id="br0">
      <inkml:brushProperty name="width" value="0.025" units="cm"/>
      <inkml:brushProperty name="height" value="0.025" units="cm"/>
    </inkml:brush>
  </inkml:definitions>
  <inkml:trace contextRef="#ctx0" brushRef="#br0">734 104 8008,'-9'-6'1211,"-7"-7"-800,-1 2 0,0 0-1,-1 1 1,-1 1-1,1 1 1,-1 0 0,-1 1-1,1 1 1,-1 1-1,0 1 1,-21-1 0,35 5-398,1 1 1,0 0-1,-1 1 1,1-1-1,0 1 1,0 0 0,0 0-1,0 1 1,1-1-1,-1 1 1,1 0-1,-1 1 1,1-1-1,0 1 1,0-1 0,0 1-1,-3 5 1,-10 13 29,1 0 0,-15 27 0,16-25-5,-34 55 0,3 3 1,3 1-1,5 2 0,-37 118 1,58-146 101,3 0 0,3 1 0,2 0 0,3 1 0,2 0 0,3-1 0,2 1 0,9 60 0,0-49-75,4-1 1,2 0-1,3-2 0,3 0 1,3-1-1,3-1 1,69 117-1,-83-161 25,1-1 1,1-1-1,1 0 0,1-1 1,0-1-1,1-1 0,1 0 0,0-1 1,1-2-1,1 0 0,0-1 1,1-1-1,0-1 0,0-1 1,1-1-1,0-2 0,1 0 1,-1-1-1,1-2 0,0 0 0,0-2 1,0 0-1,30-5 0,-42 3-31,0-2-1,0 0 1,-1 0 0,1-1-1,-1-1 1,0 0-1,0 0 1,0-2-1,-1 1 1,0-1-1,0-1 1,0 0-1,-1-1 1,-1 0 0,1 0-1,-1-1 1,-1 0-1,0 0 1,10-19-1,7-16 151,-2 0-1,-2-2 0,24-81 1,-43 124-201,34-109 139,29-161-1,-53 196-130,-3 1 0,-3-2 1,-5-87-1,-5 126-3,-1 0 1,-2 0 0,-1 1-1,-3 0 1,-1 0 0,-1 1-1,-3 1 1,-1 1 0,-1 0-1,-2 1 1,-2 1 0,-1 1-1,-1 1 1,-2 1 0,-39-36-1,50 54 18,-1 1-1,0 1 0,-1 0 0,-1 1 0,0 1 1,0 0-1,0 2 0,-1 0 0,0 1 0,-1 1 0,-31-4 1,25 6-194,0 1 1,0 2-1,1 0 1,-1 2-1,0 1 1,0 1 0,1 1-1,-38 13 1,-116 51-5449,100-41 33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2:23.465"/>
    </inkml:context>
    <inkml:brush xml:id="br0">
      <inkml:brushProperty name="width" value="0.025" units="cm"/>
      <inkml:brushProperty name="height" value="0.025" units="cm"/>
    </inkml:brush>
  </inkml:definitions>
  <inkml:trace contextRef="#ctx0" brushRef="#br0">646 15 3331,'-9'-3'273,"0"0"-1,0 0 0,0 1 1,0 1-1,0 0 0,-1 0 1,1 0-1,-1 1 1,1 1-1,-17 2 0,-7 4-52,-53 17 1,68-18-54,1 0-13,1 1 0,0 0 1,1 1-1,0 1 1,0 1-1,1 0 1,0 1-1,1 0 1,0 1-1,1 0 1,1 1-1,-1 1 1,2 0-1,0 0 1,-13 27-1,-6 17-206,3 2 0,-34 115 1,53-152 121,-3 8-63,1 1 0,1 0 1,2 0-1,2 1 1,0-1-1,3 1 0,4 66 1,-1-88 36,1 0 1,1 0 0,0-1 0,0 1 0,1-1 0,1 0 0,0 0 0,0 0 0,0-1 0,1 0 0,1 0 0,0-1 0,0 0 0,0 0-1,1-1 1,0 0 0,13 7 0,-6-4 27,1 0 0,1-2 0,-1 0-1,1-1 1,1-1 0,-1 0 0,1-2 0,0 0 0,26 2-1,-18-5 0,0-1-1,-1-1 1,0-2-1,1 0 1,-1-2-1,0-1 1,-1-1-1,1-1 1,-1-1-1,-1-2 0,0 0 1,0-1-1,-1-2 1,33-25-1,-21 13 76,-1-2 0,-2-1 0,0-2 0,-2 0 0,-2-3 0,-1 0 0,45-75 0,-57 81-39,-2 0 0,0-2 0,-2 0-1,-1 0 1,-1 0 0,-2-1 0,-1-1 0,-1 1 0,-2-1 0,-1 0 0,-4-53 0,1 77-88,0 1 0,0 0 0,-1-1 0,0 1 1,0 0-1,-1 0 0,0 0 0,0 0 0,-1 1 1,1-1-1,-1 1 0,-1 0 0,1 0 0,-1 1 1,0-1-1,-1 1 0,1 0 0,-1 0 0,0 1 1,0-1-1,-1 1 0,1 1 0,-1-1 0,0 1 1,-12-4-1,6 3-11,-1 1 0,1 0 0,-1 1 1,1 1-1,-1 0 0,0 0 0,1 2 0,-1-1 1,0 2-1,1 0 0,-1 0 0,1 2 0,-19 6 1,7 1-220,1 0-1,0 2 1,1 1 0,0 1 0,1 1 0,-32 30 0,5 3-1925,-60 77 0,44-42-1665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17.674"/>
    </inkml:context>
    <inkml:brush xml:id="br0">
      <inkml:brushProperty name="width" value="0.025" units="cm"/>
      <inkml:brushProperty name="height" value="0.025" units="cm"/>
    </inkml:brush>
  </inkml:definitions>
  <inkml:trace contextRef="#ctx0" brushRef="#br0">0 398 1986,'15'5'915,"0"-1"0,1 0 0,-1-2 0,1 0 0,0 0 0,22-2 0,100-11-587,-47 1 279,398-41 1375,-159 12-1375,-173 31-229,253 19 0,-222-1-242,565-7 442,-375-6-233,538-11-14,-311 3-183,268-7 331,-1-40-369,-319 20 18,-268 23 139,298-54 0,133-20 288,-639 84-286,1 4 0,123 13-1,-186-11 31,-2 0-211,-1 1-1,0 0 1,1 1-1,20 7 1,-33-10 3,39 4-4266,-33-8 22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0.298"/>
    </inkml:context>
    <inkml:brush xml:id="br0">
      <inkml:brushProperty name="width" value="0.025" units="cm"/>
      <inkml:brushProperty name="height" value="0.025" units="cm"/>
    </inkml:brush>
  </inkml:definitions>
  <inkml:trace contextRef="#ctx0" brushRef="#br0">1508 1 4965,'0'0'2925,"-3"12"-2460,-103 273 2379,10-37-622,-107 479-1618,108-369-600,-360 1345 2190,255-949-2055,-113 681 2845,295-1305-2601,5 1-1,8 252 1,9-343-703,12 50 1,-8-50-3879,-7-31-2747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1.306"/>
    </inkml:context>
    <inkml:brush xml:id="br0">
      <inkml:brushProperty name="width" value="0.025" units="cm"/>
      <inkml:brushProperty name="height" value="0.025" units="cm"/>
    </inkml:brush>
  </inkml:definitions>
  <inkml:trace contextRef="#ctx0" brushRef="#br0">104 80 7495,'0'0'3886,"0"-10"-1259,0-44 291,0 39 2305,-3 64-4688,-3 1 1,-22 91-1,7-44-150,7-28-159,3-19 149,2 1 0,-3 80 0,12-131-363,0-1-1,0 1 1,0 0 0,0 0 0,1 0-1,-1 0 1,0-1 0,0 1 0,0 0 0,0 0-1,0 0 1,0 0 0,1 0 0,-1 0-1,0-1 1,0 1 0,0 0 0,0 0 0,1 0-1,-1 0 1,0 0 0,0 0 0,0 0-1,1 0 1,-1 0 0,0 0 0,0 0 0,0 0-1,0 0 1,1 0 0,-1 0 0,0 0-1,0 0 1,0 0 0,1 0 0,-1 0 0,0 0-1,0 0 1,0 0 0,0 1 0,1-1-1,-1 0 1,0 0 0,0 0 0,0 0 0,0 0-1,0 0 1,1 1 0,-1-1 0,0 0-1,0 0 1,0 0 0,0 0 0,0 1 0,0-1-1,0 0 1,11-17 304,3-25-136,-2 0 0,-1-1 0,-3 0 0,5-54 0,-4-176-615,-9 273 433,0 0 0,-1 0 1,1 0-1,0 0 0,0 0 1,0 0-1,0 0 0,0 0 0,-1 0 1,1 0-1,0 0 0,0 0 1,0 0-1,0 0 0,-1 0 0,1 0 1,0 0-1,0 0 0,0 0 1,0 0-1,0 0 0,-1 0 0,1 0 1,0 0-1,0 0 0,0 0 1,0 0-1,0 0 0,0-1 0,-1 1 1,1 0-1,0 0 0,0 0 1,0 0-1,0 0 0,0 0 0,0-1 1,0 1-1,0 0 0,0 0 1,0 0-1,0 0 0,-6 16-154,4-6 137,1 0 1,0 0-1,1-1 0,0 1 0,0 0 0,1 0 1,1 0-1,0 0 0,3 9 0,-4-16 17,0-1-1,0 0 1,0 1-1,1-1 1,-1 0 0,1 0-1,-1 0 1,1 0-1,0 0 1,0 0-1,0 0 1,0 0-1,0-1 1,0 1-1,4 1 1,-2-2 2,0 1 0,-1-1 1,1-1-1,0 1 0,0 0 0,-1-1 0,1 0 1,0 0-1,0 0 0,0 0 0,0-1 1,-1 0-1,8-1 0,2-3 8,0 0 0,0-1 1,0 0-1,-1-1 0,0-1 0,0 0 0,-1 0 1,16-16-1,6-7 19,38-48 0,-62 66-10,-7 10-14,0 0-1,0 0 1,0 0 0,0 1 0,1-1 0,-1 1 0,1-1 0,-1 1-1,1 0 1,4-2 0,-7 34-126,-3 8 209,-1 0 0,-13 47 0,10-59-51,2 0 0,0 1 0,2 0 0,1-1-1,1 1 1,4 45 0,-3-69-112,1 0 0,0 0 0,-1-1 0,1 1 0,0 0 0,1-1 0,-1 1-1,0-1 1,1 0 0,-1 1 0,1-1 0,0 0 0,0 0 0,0 0 0,0 0 0,0 0-1,0 0 1,0 0 0,1-1 0,-1 1 0,1-1 0,-1 0 0,1 0 0,3 1 0,-2-1-319,-1 0 1,0-1 0,0 1-1,0-1 1,0 0-1,1 0 1,-1 0 0,0-1-1,0 1 1,0-1 0,0 0-1,0 1 1,0-1 0,4-2-1,25-19-7451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2.187"/>
    </inkml:context>
    <inkml:brush xml:id="br0">
      <inkml:brushProperty name="width" value="0.025" units="cm"/>
      <inkml:brushProperty name="height" value="0.025" units="cm"/>
    </inkml:brush>
  </inkml:definitions>
  <inkml:trace contextRef="#ctx0" brushRef="#br0">86 129 3716,'0'0'17589,"-9"2"-16921,4 0-648,1 0 0,0 0 0,-1 0 0,1 1 0,0-1 0,0 1 0,0 0 0,0 0 0,1 1 1,0-1-1,-1 1 0,1-1 0,0 1 0,0 0 0,1 1 0,-1-1 0,1 0 0,0 1 0,0-1 0,1 1 0,-1-1 0,1 1 0,0 0 1,-1 8-1,2-11-18,-2 38 11,2-39-9,0 0-1,1 0 1,-1-1 0,0 1-1,0 0 1,1 0 0,-1-1-1,0 1 1,1 0 0,-1-1-1,1 1 1,-1 0 0,1-1-1,-1 1 1,1-1-1,0 1 1,-1-1 0,1 1-1,-1-1 1,1 1 0,0-1-1,0 0 1,-1 1 0,1-1-1,0 0 1,-1 1 0,1-1-1,0 0 1,0 0 0,0 0-1,-1 0 1,1 0 0,0 0-1,0 0 1,0 0 0,-1 0-1,1 0 1,0-1 0,0 1-1,-1 0 1,1 0-1,0-1 1,0 1 0,6-3 88,0 0-1,0-1 1,0 1 0,-1-1 0,1-1 0,-1 1 0,0-1-1,-1 0 1,7-7 0,47-58 236,-44 52-325,22-44 328,-26 42 598,-25 54-294,6-16-598,0 1 1,2 0-1,0 0 1,1 0-1,1 1 0,0 0 1,0 26-1,4-45-38,0-1 1,0 1-1,0 0 0,0 0 1,0 0-1,0 0 0,0 0 1,0 0-1,0-1 0,1 1 1,-1 0-1,0 0 0,1 0 0,-1 0 1,1-1-1,-1 1 0,1 0 1,-1-1-1,1 1 0,-1 0 1,1-1-1,0 1 0,-1 0 1,1-1-1,0 1 0,-1-1 1,1 1-1,0-1 0,0 0 1,0 1-1,0-1 0,-1 0 1,1 0-1,0 1 0,0-1 0,0 0 1,0 0-1,0 0 0,-1 0 1,1 0-1,0 0 0,0 0 1,0-1-1,0 1 0,0 0 1,1-1-1,3 0-31,0-1 0,0 1 0,-1-1 0,1 0 0,0-1 0,-1 1 0,6-5 0,14-12-1326,-1-1 1,34-40 0,-34 33-971,-1-2 0,-2 0 0,0-1 1,17-38-1,-61 110 8818,-20 19-2570,27-38-2853,1-1 1,-14 28 0,78-91-433,-1 1-603,-34 30-18,-1-1 0,0 0-1,0 0 1,-1-1 0,-1 0-1,10-14 1,-20 25 56,-13 28 444,6-15-463,6-12-50,-6 14 120,0 0 0,1 1 1,0-1-1,1 1 1,0 0-1,2 0 1,-4 25-1,7-39-118,0-1-1,0 1 1,0-1-1,0 1 1,0-1-1,0 1 1,0-1-1,0 1 1,0-1-1,0 1 1,0-1-1,0 0 1,1 1-1,-1-1 1,0 1 0,0-1-1,1 1 1,-1-1-1,0 0 1,0 1-1,1-1 1,-1 1-1,0-1 1,1 0-1,-1 1 1,1-1-1,-1 0 1,0 0-1,1 1 1,-1-1 0,1 0-1,-1 0 1,1 0-1,-1 0 1,1 1-1,-1-1 1,1 0-1,23-7 118,21-23 32,-44 30-152,116-104-10281,-104 91 4878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2.594"/>
    </inkml:context>
    <inkml:brush xml:id="br0">
      <inkml:brushProperty name="width" value="0.025" units="cm"/>
      <inkml:brushProperty name="height" value="0.025" units="cm"/>
    </inkml:brush>
  </inkml:definitions>
  <inkml:trace contextRef="#ctx0" brushRef="#br0">115 9 9161,'0'0'14467,"-10"-1"-14035,6 1-419,0 0 0,-1 1 0,1-1 0,-1 1-1,1 0 1,0 0 0,0 0 0,-1 0 0,1 1 0,0 0 0,0 0 0,1 0-1,-1 0 1,0 0 0,1 1 0,-1 0 0,1 0 0,0 0 0,0 0 0,0 0-1,0 1 1,0-1 0,1 1 0,0-1 0,-1 1 0,1 0 0,1 0 0,-1 0-1,1 1 1,-1-1 0,1 0 0,0 0 0,0 6 0,3-9-16,1-1 0,-1 1 0,0 0 0,0 0 0,1-1 0,-1 0 1,0 1-1,1-1 0,-1 0 0,0 0 0,1 0 0,-1-1 0,0 1 0,3-1 0,-5 1 4,17-3-26,0 0-1,0-2 1,20-7 0,-27 8-12,1 0 0,-1 0 0,1 1 0,0 1 0,0 0 1,0 0-1,1 1 0,-1 1 0,22 1 0,-32-1 39,0 0 0,0 1 0,-1-1-1,1 0 1,0 1 0,-1-1-1,1 1 1,0-1 0,-1 1 0,1 0-1,-1-1 1,1 1 0,-1-1 0,1 1-1,-1 0 1,1 0 0,-1-1 0,0 1-1,1 0 1,-1 0 0,0-1-1,0 1 1,0 0 0,1 0 0,-1-1-1,0 1 1,0 0 0,0 0 0,0 0-1,0-1 1,-1 1 0,1 0-1,0 0 1,0 0 0,0-1 0,-1 1-1,1 0 1,0 0 0,-2 0 0,-13 32 441,0-14 53,0 0 1,-2-1-1,0-1 1,-1-1-1,0 0 1,-38 23-1,56-39-504,-1 1-1,1-1 1,0 1-1,-1-1 1,1 0 0,-1 1-1,1-1 1,-1 0-1,1 0 1,-1 1-1,1-1 1,-1 0 0,1 0-1,-1 0 1,0 0-1,1 0 1,-1 0-1,1 0 1,-1 0 0,1 0-1,-1 0 1,1 0-1,-1 0 1,0 0-1,1 0 1,-1 0-1,1 0 1,-1-1 0,1 1-1,-1 0 1,0-1-1,1-16-941,17-25-1278,59-105-8460,-49 88 4538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3.222"/>
    </inkml:context>
    <inkml:brush xml:id="br0">
      <inkml:brushProperty name="width" value="0.025" units="cm"/>
      <inkml:brushProperty name="height" value="0.025" units="cm"/>
    </inkml:brush>
  </inkml:definitions>
  <inkml:trace contextRef="#ctx0" brushRef="#br0">28 1 4740,'0'0'17841,"-1"8"-17035,-10 60 575,6-45-1270,0 1 1,2 0-1,1-1 1,1 1 0,3 33-1,-2-55-127,0-1-1,1 0 1,-1 0-1,1 1 1,-1-1-1,1 0 1,-1 0-1,1 0 1,0 0-1,0 0 1,-1 0-1,1 0 1,0 0-1,0 0 1,0 0-1,0 0 1,0 0-1,0-1 1,0 1-1,0 0 1,1-1-1,-1 1 0,0-1 1,0 1-1,1-1 1,-1 0-1,0 1 1,0-1-1,1 0 1,-1 0-1,0 0 1,1 0-1,-1 0 1,0 0-1,1-1 1,-1 1-1,2-1 1,56-16-1663,-39 10 1290,-20 7 388,0 0 1,0 0 0,0 0-1,1 0 1,-1 0 0,0 0-1,0 0 1,0 0 0,1 0-1,-1 0 1,0 0 0,0 1 0,0-1-1,0 0 1,1 0 0,-1 0-1,0 0 1,0 0 0,0 0-1,0 0 1,0 0 0,1 1-1,-1-1 1,0 0 0,0 0 0,0 0-1,0 0 1,0 0 0,0 1-1,0-1 1,0 0 0,1 0-1,-1 0 1,0 0 0,0 1-1,0-1 1,0 0 0,0 0 0,0 0-1,0 1 1,0-1 0,0 0-1,0 0 1,0 0 0,0 0-1,0 1 1,-3 15-32,-7 15-17,10-31 48,-4 9 23,1 0-1,0 0 0,0 1 1,1-1-1,1 1 1,-2 11-1,5-21-8,-1 0 0,0 0-1,0 0 1,0 0 0,1-1 0,-1 1 0,0 0-1,0-1 1,0 1 0,0-1 0,1 1 0,-1-1-1,0 1 1,0-1 0,0 0 0,0 1 0,0-1 0,-1 0-1,2-1 1,12-12 4,0-1-1,-2 0 1,0-1 0,0-1-1,-2 0 1,0 0-1,-1-1 1,7-19 0,-16 39 133,-1 0 0,1 1 0,-1-1 0,1 1 0,0-1 1,0 1-1,0-1 0,0 0 0,0 1 0,0-1 0,1 1 0,0 2 1,0-3-146,-1-1 1,0 0 0,1 0 0,-1 0-1,1 0 1,-1 0 0,1 1 0,-1-1 0,1 0-1,0 0 1,0 0 0,-1-1 0,1 1-1,0 0 1,0 0 0,0 0 0,0-1-1,0 1 1,0 0 0,0-1 0,0 1 0,0-1-1,1 1 1,-1-1 0,0 1 0,0-1-1,0 0 1,3 0 0,2 0 1,0-2 1,0 1-1,0-1 1,0 0-1,-1 0 1,1-1-1,0 1 1,-1-1-1,0 0 1,1-1-1,-1 0 1,-1 1-1,1-2 1,0 1-1,-1 0 1,0-1-1,0 0 0,0 0 1,4-8-1,-15 26 102,0 1 0,1 1 0,0-1 0,1 1 0,1 0 0,1 0 0,0 0 0,1 1 0,0-1 0,1 1 0,2 22 0,-1-38-113,0 1-1,0 0 1,0-1-1,0 1 1,1 0-1,-1-1 1,0 1-1,0-1 1,1 1-1,-1-1 1,0 1-1,1-1 1,-1 1-1,1-1 1,-1 1-1,0-1 1,1 1-1,-1-1 1,1 1-1,-1-1 1,1 0-1,0 1 1,-1-1-1,1 0 0,-1 1 1,1-1-1,0 0 1,-1 0-1,1 0 1,-1 0-1,1 0 1,0 0-1,-1 1 1,1-1-1,0-1 1,-1 1-1,1 0 1,0 0-1,-1 0 1,1 0-1,-1 0 1,1 0-1,0-1 1,-1 1-1,1 0 1,-1-1-1,1 1 1,-1 0-1,1-1 1,-1 1-1,2-1 1,0-1-220,1 0 0,0 0 1,-1 0-1,1 0 0,-1-1 1,1 1-1,-1-1 1,3-4-1,2-11-2426,0 1 0,-1-2 0,-1 1 0,5-34 0,-4 12-1231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7:37.566"/>
    </inkml:context>
    <inkml:brush xml:id="br0">
      <inkml:brushProperty name="width" value="0.025" units="cm"/>
      <inkml:brushProperty name="height" value="0.025" units="cm"/>
    </inkml:brush>
  </inkml:definitions>
  <inkml:trace contextRef="#ctx0" brushRef="#br0">114 295 6438,'0'0'160,"-55"-44"-192,37 30 320,-1 0-223,6-3-33,8-5-32,1-1 0,4-4 0,0-1 0,9-2 0,-1 3 32,-3 0-513,-5 5-3875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3.611"/>
    </inkml:context>
    <inkml:brush xml:id="br0">
      <inkml:brushProperty name="width" value="0.025" units="cm"/>
      <inkml:brushProperty name="height" value="0.025" units="cm"/>
    </inkml:brush>
  </inkml:definitions>
  <inkml:trace contextRef="#ctx0" brushRef="#br0">1 1 4324,'0'0'15118,"50"21"-15374,-23-12-1025,0-1-1762,1-4-640,-4-2-1218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4.094"/>
    </inkml:context>
    <inkml:brush xml:id="br0">
      <inkml:brushProperty name="width" value="0.025" units="cm"/>
      <inkml:brushProperty name="height" value="0.025" units="cm"/>
    </inkml:brush>
  </inkml:definitions>
  <inkml:trace contextRef="#ctx0" brushRef="#br0">109 276 7719,'0'0'6684,"-7"4"-4175,-2 0-2006,1 1-1,0 0 1,0 0 0,1 1-1,0 0 1,0 1 0,0-1-1,-9 12 1,14-14-362,-1-1 1,0 0 0,1 1-1,0 0 1,0 0-1,0-1 1,0 1 0,1 0-1,0 1 1,-1-1-1,1 0 1,1 0 0,-1 0-1,1 1 1,0-1-1,-1 0 1,2 1 0,-1-1-1,1 0 1,-1 0-1,1 0 1,0 1 0,3 6-1,-2-8-136,0 0 0,1-1 1,-1 1-1,0-1 0,1 1 0,0-1 0,0 0 0,-1 0 0,1 0 0,0 0 0,1-1 1,-1 1-1,0-1 0,0 0 0,1 0 0,-1 0 0,0 0 0,1 0 0,-1-1 0,1 0 1,-1 1-1,5-2 0,1 2-19,0-1 1,0-1 0,1 0-1,-1 0 1,0-1 0,0 0-1,12-4 1,-8-1-21,0-1 0,0 0 0,-1 0 0,0-1 0,-1-1 0,0 0 0,-1 0 1,0-1-1,0-1 0,-1 0 0,-1 0 0,0 0 0,9-18 0,-8 11 8,0-1 0,-1 1 0,0-1 0,-2-1-1,-1 1 1,0-1 0,-2 0 0,3-35 0,-6 55 31,0 1 1,0 0 0,0-1-1,0 1 1,0-1 0,0 1-1,0 0 1,0-1 0,0 1-1,0-1 1,0 1 0,0 0-1,0-1 1,0 1 0,0-1-1,-1 1 1,1 0 0,0-1-1,0 1 1,0 0-1,-1-1 1,1 1 0,0 0-1,0-1 1,-1 1 0,1 0-1,0-1 1,-1 1 0,1 0-1,0 0 1,-1 0 0,1-1-1,0 1 1,-1 0 0,1 0-1,-14 7 158,-11 21-38,16-12-88,1 0-1,1 0 1,0 1-1,1 0 1,0 0 0,2 1-1,0 0 1,1-1-1,1 1 1,0 0 0,2 0-1,0 0 1,3 25-1,-3-40-29,1 0-1,-1 0 0,1 1 0,0-1 0,-1 0 0,2 0 1,-1 0-1,0 0 0,0-1 0,1 1 0,0 0 0,-1 0 1,1-1-1,0 1 0,0-1 0,1 0 0,-1 1 0,0-1 0,1 0 1,-1-1-1,1 1 0,0 0 0,0-1 0,-1 1 0,1-1 1,0 0-1,0 0 0,0 0 0,0 0 0,1-1 0,-1 1 1,0-1-1,0 0 0,0 1 0,0-2 0,1 1 0,-1 0 1,0-1-1,0 1 0,0-1 0,0 0 0,0 0 0,0 0 0,0 0 1,0-1-1,0 1 0,-1-1 0,1 0 0,0 0 0,-1 0 1,4-3-1,12-13 23,0 0 0,-2-1-1,0-1 1,-1 0 0,21-39 0,48-120 1,-50 103-4,-22 56-4,-10 32 73,-11 38 173,-6 9 82,3 1 1,2 0-1,3 1 1,2 0-1,5 84 1,6-101-166,-5-42-172,-1 0 0,1 0 1,-1 0-1,1 0 0,0 0 1,-1 0-1,1-1 0,0 1 1,0 0-1,0 0 0,1-1 1,-1 1-1,0 0 0,1-1 0,-1 0 1,1 1-1,-1-1 0,3 2 1,-3-3-6,0 0 0,-1 0 0,1 0-1,0 0 1,-1 0 0,1 0 0,-1 0 0,1-1 0,0 1 0,-1 0 0,1 0 0,-1-1 0,1 1 0,-1 0 0,1 0 0,-1-1 0,1 1 0,-1-1 0,1 1-1,-1-1 1,0 1 0,1 0 0,-1-1 0,1 1 0,-1-1 0,0 0 0,0 1 0,1-1 0,-1 1 0,0-1 0,0 1 0,0-1 0,0 0 0,1 1 0,-1-1-1,0 1 1,0-1 0,0 0 0,0 1 0,-1-2 0,4-31-183,-3 30 94,0-8-262,0 0 0,-1 0-1,-1 1 1,1-1 0,-2 1 0,1-1-1,-2 1 1,1 0 0,-1 0 0,-1 0-1,0 0 1,-10-14 0,5 11 167,0 0 1,-1 1-1,0 1 1,-1 0-1,0 0 0,-1 1 1,-26-16-1,38 26 242,1 0-1,-1 0 0,1 0 1,-1 0-1,1 0 0,-1 0 1,1-1-1,-1 1 1,1 0-1,-1 0 0,1-1 1,-1 1-1,1 0 0,0 0 1,-1-1-1,1 1 0,0-1 1,-1 1-1,1 0 1,0-1-1,-1 1 0,1-1 1,0 1-1,0-1 0,-1 1 1,1-1-1,0 1 0,0-1 1,0 1-1,0-1 1,0 1-1,0-1 0,0 1 1,0-1-1,0 1 0,0-1 1,0 0-1,22-6 805,54 7-1023,-58 0 369,67-4-1209,-30-4-3577,-14-2-3961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4.597"/>
    </inkml:context>
    <inkml:brush xml:id="br0">
      <inkml:brushProperty name="width" value="0.025" units="cm"/>
      <inkml:brushProperty name="height" value="0.025" units="cm"/>
    </inkml:brush>
  </inkml:definitions>
  <inkml:trace contextRef="#ctx0" brushRef="#br0">0 78 6726,'0'8'7431,"0"-2"-4388,5-2-737,14-1-448,3-3-801,6 0-769,9-1-223,4-11-290,2-4-1248,-1-4-1218,-3-4-2305,1-2-2275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4.958"/>
    </inkml:context>
    <inkml:brush xml:id="br0">
      <inkml:brushProperty name="width" value="0.025" units="cm"/>
      <inkml:brushProperty name="height" value="0.025" units="cm"/>
    </inkml:brush>
  </inkml:definitions>
  <inkml:trace contextRef="#ctx0" brushRef="#br0">92 1 7239,'0'0'13319,"-5"11"-12742,-14 38-224,3 0 0,2 2 0,2-1 0,3 1 0,1 1 0,0 71 0,8-122-328,-1 0 0,1-1-1,0 1 1,0 0-1,0 0 1,0 0 0,0 0-1,1 0 1,-1-1 0,0 1-1,0 0 1,0 0-1,1 0 1,-1 0 0,0-1-1,1 1 1,-1 0 0,1 0-1,-1-1 1,1 1-1,-1 0 1,1-1 0,0 1-1,-1 0 1,1-1 0,0 1-1,-1-1 1,1 1-1,0-1 1,0 0 0,-1 1-1,1-1 1,0 0-1,0 1 1,0-1 0,-1 0-1,1 0 1,0 0 0,0 0-1,0 0 1,0 0-1,0 0 1,0 0 0,-1 0-1,1 0 1,0 0 0,0-1-1,0 1 1,0 0-1,-1 0 1,1-1 0,0 1-1,0-1 1,-1 1 0,2-2-1,5-1 174,0-1 0,0 0 1,0 0-1,-1-1 0,6-6 0,22-23 56,-1-1 0,-2-2 0,34-53-1,67-130 270,-176 288-15861,26-43 6295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5.475"/>
    </inkml:context>
    <inkml:brush xml:id="br0">
      <inkml:brushProperty name="width" value="0.025" units="cm"/>
      <inkml:brushProperty name="height" value="0.025" units="cm"/>
    </inkml:brush>
  </inkml:definitions>
  <inkml:trace contextRef="#ctx0" brushRef="#br0">0 106 5093,'0'0'15337,"8"6"-13666,-5-4-1591,0 0 0,0 0 0,0 0 0,1 0 0,-1-1 0,1 1 0,-1-1 1,1 0-1,-1 0 0,1 0 0,0-1 0,-1 1 0,1-1 0,0 0 0,-1 0 0,1 0 0,0 0 0,0-1 0,-1 0 0,1 1 1,-1-1-1,1-1 0,4-1 0,3 0-43,44-12 42,-51 14-81,-1 0 0,1 0 1,0 1-1,0 0 0,0 0 1,0 0-1,0 0 0,0 0 1,0 1-1,-1 0 0,6 1 1,-7 0 17,-1 0 0,1 0-1,-1 1 1,1-1 0,-1 0 0,0 1 0,0-1 0,0 1 0,0-1-1,0 1 1,-1 0 0,1-1 0,-1 1 0,1 0 0,-1-1 0,0 1-1,-1 5 1,9 34 742,-8-42-735,0 1 0,1 0 0,-1 0 0,1-1 0,-1 1 0,1 0 0,-1-1 0,1 1 0,-1 0 0,1-1 0,0 1 0,-1-1 0,1 1 0,0-1 0,0 0 0,-1 1 0,1-1 0,0 0 1,0 1-1,0-1 0,-1 0 0,1 0 0,0 0 0,0 1 0,0-1 0,0 0 0,-1 0 0,1 0 0,0-1 0,0 1 0,0 0 0,0 0 0,-1 0 0,1-1 0,0 1 0,0 0 0,0-1 0,-1 1 0,2-1 0,2-1 31,-1-1-1,0 1 0,1-1 0,-1 0 0,0 0 0,-1 0 1,1 0-1,0 0 0,-1-1 0,0 1 0,1-1 1,-1 0-1,-1 1 0,1-1 0,1-6 0,1-1-39,-1 0-1,0-1 1,-1 1-1,2-17 1,-4 15-1,2 10-200,-2 4 180,1 0 0,0 0 0,-1 0-1,1 0 1,0 0 0,0 0 0,0 0-1,0 0 1,0 0 0,0 0 0,0-1-1,0 1 1,0 0 0,1-1 0,-1 1 0,0-1-1,0 1 1,0-1 0,1 0 0,-1 1-1,0-1 1,1 0 0,1 0 0,3 0 8,1 0 1,-1 0-1,0-1 1,1 0-1,-1 0 0,0-1 1,1 0-1,-1 0 1,0 0-1,0-1 1,-1 1-1,1-1 1,0-1-1,-1 1 1,0-1-1,0 0 1,0 0-1,5-7 1,19-12-89,-29 23 83,0 0 0,0 0 0,0-1 0,0 1 0,0 0 0,1 0 1,-1 0-1,0 0 0,0 0 0,0-1 0,0 1 0,1 0 0,-1 0 0,0 0 0,0 0 1,0 0-1,1 0 0,-1 0 0,0 0 0,0 0 0,0 0 0,1 0 0,-1 0 0,0 0 1,0 0-1,0 0 0,1 0 0,-1 0 0,0 0 0,0 0 0,0 0 0,1 0 0,-1 0 0,0 0 1,0 0-1,0 1 0,0-1 0,1 0 0,-1 0 0,0 0 0,0 0 0,0 0 0,0 0 1,0 1-1,1-1 0,-1 0 0,0 0 0,0 0 0,0 0 0,0 1 0,0-1 0,0 0 1,0 0-1,0 1 0,1 17-6,-9 24 228,3-22-112,1-7-1,0 0 0,1 1 1,1-1-1,0 1 0,0 0 0,2-1 0,-1 1 0,3 15 0,-2-29-124,1 1 1,-1-1-1,1 1 0,-1-1 1,0 1-1,1 0 0,-1-1 0,1 0 1,-1 1-1,1-1 0,0 1 0,-1-1 1,1 0-1,-1 1 0,1-1 0,0 0 1,-1 1-1,1-1 0,0 0 1,-1 0-1,1 0 0,0 0 0,-1 0 1,1 0-1,0 0 0,-1 0 0,1 0 1,0 0-1,-1 0 0,1 0 1,1-1-1,21-5-1186,-17 2 495,-1 0 0,0 0 0,0 0 0,0-1 0,-1 0 0,0 0 0,0 0 0,5-8 0,16-26-5958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6.679"/>
    </inkml:context>
    <inkml:brush xml:id="br0">
      <inkml:brushProperty name="width" value="0.025" units="cm"/>
      <inkml:brushProperty name="height" value="0.025" units="cm"/>
    </inkml:brush>
  </inkml:definitions>
  <inkml:trace contextRef="#ctx0" brushRef="#br0">83 1 5926,'0'0'16052,"-5"9"-14776,-5 11-701,1 1 0,1 0 0,1 0-1,1 1 1,1 0 0,0 0 0,-1 44 0,2 163 176,5-164-576,1-122-453,0 36-282,-1 1 1,-1-1-1,-1 0 1,-1 1-1,-4-22 1,6 41 565,0 1 0,0 0 0,0-1 0,0 1 1,0-1-1,0 1 0,0-1 0,0 1 0,0-1 0,-1 1 1,1 0-1,0-1 0,0 1 0,0-1 0,0 1 0,-1 0 1,1-1-1,0 1 0,0 0 0,-1-1 0,1 1 0,0 0 1,0-1-1,-1 1 0,1 0 0,-1-1 0,1 1 0,0 0 1,-1 0-1,1 0 0,0-1 0,-1 1 0,0 0 0,-4 15 89,3 28-15,3-41-71,1 0 0,-1 0 0,1 0 0,-1 0 0,1 0 1,-1 0-1,1-1 0,0 1 0,0 0 0,0-1 0,0 0 0,0 1 0,0-1 0,0 0 0,0 0 0,1 0 0,-1 0 0,0 0 0,1-1 0,-1 1 0,1-1 1,-1 0-1,0 1 0,1-1 0,-1 0 0,5-1 0,2 1 22,-1 0 1,0-1-1,1 0 0,-1 0 1,0 0-1,15-6 1,-13 2 99,-1-1 1,1 0 0,-1-1-1,0 0 1,-1-1 0,1 0-1,-2 0 1,1 0 0,-1-1-1,0 0 1,10-20 0,-17 29-107,0 1-10,0-1-1,0 1 0,0-1 1,0 1-1,0-1 0,-1 1 1,1-1-1,0 1 0,0-1 1,0 1-1,-1-1 0,1 0 1,0 1-1,-1-1 0,1 1 1,0-1-1,-1 0 0,1 1 1,-1-1-1,1 0 0,0 0 1,-1 1-1,1-1 0,-1 0 1,1 0-1,-1 1 0,1-1 1,-1 0-1,1 0 0,-1 0 1,1 0-1,-1 0 0,1 0 1,-1 0-1,1 0 0,-1 0 0,1 0 1,-1 0-1,1 0 0,-1 0 1,1-1-1,-1 1 0,1 0 1,-1 0-1,1 0 0,-1-1 1,1 1-1,0 0 0,-1-1 1,0 1-21,0-1 1,1 1-1,-1-1 1,0 1 0,1 0-1,-1 0 1,0-1-1,1 1 1,-1 0-1,0 0 1,0 0 0,1 0-1,-1 0 1,0 0-1,0 0 1,0 0-1,1 0 1,-1 0-1,0 0 1,1 0 0,-1 0-1,0 1 1,0-1-1,1 0 1,-1 1-1,0-1 1,1 0 0,-1 1-1,0-1 1,1 1-1,-1-1 1,1 1-1,-1-1 1,1 1-1,-1 0 1,1-1 0,-1 1-1,1-1 1,0 1-1,-1 1 1,-20 32 14,17-26 45,1-3-41,-2 3 47,-1 0 0,2 0-1,-1 0 1,1 1 0,1 0 0,0 0 0,0 0 0,0 0 0,1 0 0,-1 14 0,3-22-58,1 0-1,-1-1 1,1 1-1,-1 0 0,1-1 1,-1 1-1,1-1 1,0 1-1,-1-1 1,1 1-1,0-1 0,-1 1 1,1-1-1,0 1 1,0-1-1,-1 0 1,1 0-1,0 1 0,0-1 1,0 0-1,-1 0 1,1 0-1,0 0 0,0 0 1,0 0-1,-1 0 1,1 0-1,2 0 1,28-2 79,-19-1-96,0 0-1,0 0 1,0-1 0,-1-1-1,1 0 1,12-8 0,-15 7-29,1 1 0,-1 0 0,1 1 1,0 0-1,0 1 0,1 0 1,-1 0-1,1 1 0,13-1 1,-23 4 51,0-1 1,0 0 0,1 1-1,-1-1 1,0 1 0,0-1-1,0 1 1,0 0 0,0-1-1,0 1 1,0 0 0,0 0-1,-1 0 1,1 0 0,0 0-1,0 0 1,-1 0-1,1 0 1,0 0 0,-1 0-1,1 0 1,-1 0 0,0 0-1,1 0 1,-1 1 0,0-1-1,1 0 1,-1 0 0,0 2-1,0-1 72,1 0 0,-1 0 0,0 0 0,0 0 0,0 0 0,0-1 0,0 1 0,0 0-1,-1 0 1,1 0 0,0 0 0,-1 0 0,0-1 0,1 1 0,-1 0 0,0 0-1,0-1 1,-1 3 0,1-3 70,1-5-147,-1 1 0,1-1 1,0 1-1,1-1 1,-1 1-1,1-1 0,-1 1 1,1 0-1,0-1 0,0 1 1,0 0-1,1-1 1,2-2-1,-2-1-184,-2 7 178,18-38-984,-17 37 979,0 1-1,-1-1 1,1 0-1,-1 1 0,1-1 1,0 1-1,0-1 1,-1 1-1,1-1 0,0 1 1,0-1-1,0 1 1,0 0-1,-1-1 1,1 1-1,0 0 0,0 0 1,0-1-1,0 1 1,0 0-1,0 0 0,0 0 1,0 0-1,0 1 1,-1-1-1,1 0 0,0 0 1,0 0-1,0 1 1,0-1-1,0 0 1,0 1-1,-1-1 0,1 1 1,0-1-1,0 1 1,-1 0-1,1-1 0,0 1 1,-1-1-1,2 2 1,1 1 56,1 0 0,0 0 0,1 0 1,-1-1-1,0 1 0,1-1 1,-1 0-1,1-1 0,0 1 0,0-1 1,0 0-1,-1 0 0,1 0 0,0-1 1,0 1-1,0-1 0,0-1 0,0 1 1,6-1-1,6-4-47,1 0 0,-1 0 0,34-17 1,-35 14-80,1 1 0,34-9 0,-51 15 73,1 1-1,0 0 1,0 0-1,0 0 1,-1 0-1,1-1 1,0 1-1,0 0 1,0 0-1,0 1 1,-1-1-1,1 0 1,0 0-1,0 0 1,0 0-1,-1 1 0,1-1 1,0 0-1,0 1 1,-1-1-1,1 1 1,0-1-1,-1 1 1,1-1-1,0 1 1,-1-1-1,1 2 1,6 21 238,-7-22-219,0 1 1,0-1 0,0 1 0,0 0 0,0-1 0,1 1 0,-1-1 0,0 1-1,1-1 1,-1 1 0,1-1 0,-1 1 0,1-1 0,0 0 0,0 1 0,0-1 0,0 0-1,0 0 1,0 1 0,0-1 0,0 0 0,0 0 0,0 0 0,1 0 0,-1-1-1,0 1 1,1 0 0,-1 0 0,1-1 0,-1 1 0,1-1 0,-1 1 0,1-1-1,-1 0 1,3 1 0,75 0-192,93 6-260,-145-8 184,-27 1 170,1 0 0,-1-1 0,0 1 0,0 0 0,0-1 0,0 1 1,0-1-1,0 1 0,0 0 0,0-1 0,0 1 0,-1-1 0,1 1 0,0 0 0,0-1 0,0 1 1,0 0-1,0-1 0,-1 1 0,1 0 0,0-1 0,0 1 0,-1 0 0,1-1 0,0 1 1,0 0-1,-1 0 0,1-1 0,0 1 0,-1 0 0,1 0 0,0 0 0,-1 0 0,0-1 0,-50-30-8352,42 27 6914,-36-21-7554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7.007"/>
    </inkml:context>
    <inkml:brush xml:id="br0">
      <inkml:brushProperty name="width" value="0.025" units="cm"/>
      <inkml:brushProperty name="height" value="0.025" units="cm"/>
    </inkml:brush>
  </inkml:definitions>
  <inkml:trace contextRef="#ctx0" brushRef="#br0">12 65 5125,'-12'-6'10185,"12"-1"-7942,0-2-1571,11-1-992,2-5-3203,14-2-6439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7.461"/>
    </inkml:context>
    <inkml:brush xml:id="br0">
      <inkml:brushProperty name="width" value="0.025" units="cm"/>
      <inkml:brushProperty name="height" value="0.025" units="cm"/>
    </inkml:brush>
  </inkml:definitions>
  <inkml:trace contextRef="#ctx0" brushRef="#br0">193 81 9065,'5'-7'7922,"-3"3"-7238,4-3 77,-1-1 1,0 0-1,-1 0 1,0-1-1,6-17 1,-10 26-743,0 0 0,-1-1 0,1 1 0,0 0 0,0 0 0,-1-1 0,1 1 0,0 0 0,-1 0 0,1-1 0,0 1 0,-1 0 0,1 0 0,0 0 0,-1 0 0,1 0 0,0-1 0,-1 1 0,1 0 0,-1 0 0,1 0 0,0 0 0,-1 0 0,1 0 0,-1 0 0,1 0 0,0 0 0,-1 0 0,1 1 0,0-1 0,-1 0 0,1 0 0,0 0 0,-1 0 0,1 1 0,0-1 0,-1 0 0,1 0 0,0 0 0,-1 1 0,1-1 0,-1 1-1,-8 5 116,0 1 0,0 0 0,0 0 1,1 1-1,0 0 0,1 1 0,0 0 0,-10 16 0,-44 83 352,51-87-389,1 0 0,0 1 0,2 0 0,0 0 0,2 1 0,0-1 0,1 1 0,2 0 0,0 1 0,2-1 0,2 24 0,-2-44-69,0 0 0,1 1 0,0-1 0,0 0 0,0 1 0,0-1 0,0 0 0,1 0 0,-1 0 0,1 0 0,0 0 0,0 0 0,0 0 0,0-1 0,0 1 0,1-1 0,-1 0 0,1 1 0,0-1 0,0 0 0,0-1 0,0 1 0,0 0 0,0-1 0,0 0 0,0 1 0,0-1 0,1-1 0,-1 1 0,0 0 0,1-1 0,-1 0 0,1 1 0,-1-1 0,1-1 0,-1 1 0,0 0 0,1-1 0,4-1 0,-2 1-4,1-1 0,-1 0 0,0 0 0,0-1 0,0 0 0,0 0 0,0 0 0,0-1 0,-1 1 0,0-1 1,1-1-1,-2 1 0,1-1 0,0 0 0,-1 0 0,0 0 0,0 0 0,-1-1 0,6-11 0,-7 14-14,-1 0-1,0 0 1,0 1-1,-1-1 1,1 0-1,-1 0 1,1 0-1,-1-1 1,0 1-1,0 0 1,-1 0-1,1 0 1,0 0-1,-1 0 1,0 0-1,0 0 1,0 1-1,0-1 1,0 0-1,0 0 1,-1 1-1,0-1 1,1 0 0,-1 1-1,0 0 1,0-1-1,0 1 1,0 0-1,-1 0 1,1 0-1,-1 1 1,1-1-1,-1 0 1,1 1-1,-1 0 1,0-1-1,0 1 1,0 0-1,-5-1 1,-2 0-13,0-1-1,0 1 1,0 1 0,0 0 0,-1 0-1,1 1 1,0 1 0,0 0-1,-1 0 1,1 1 0,-11 3 0,18-4-54,0 0 0,0 1 0,0-1 0,0 1 1,1 0-1,-1 0 0,1 0 0,-1 0 0,1 0 1,0 0-1,0 1 0,0-1 0,0 1 0,0 0 1,-1 3-1,2-5-28,1-1-1,-1 1 1,1 1-1,0-1 1,-1 0 0,1 0-1,0 0 1,0 0-1,0 0 1,0 0 0,0 0-1,0 0 1,0 0-1,0 0 1,0 0 0,0 0-1,0 1 1,1-1 0,-1 0-1,1 0 1,-1 0-1,0 0 1,1 0 0,0-1-1,-1 1 1,1 0-1,0 0 1,-1 0 0,1 0-1,0-1 1,0 1-1,-1 0 1,1-1 0,0 1-1,0 0 1,0-1 0,0 1-1,0-1 1,0 0-1,0 1 1,0-1 0,0 0-1,0 1 1,0-1-1,1 0 1,0 0 0,11 2-1032,-1 0 0,0-1 0,1-1 1,-1 0-1,0 0 0,1-1 0,-1-1 0,0 0 1,13-4-1,34-15-6645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7.807"/>
    </inkml:context>
    <inkml:brush xml:id="br0">
      <inkml:brushProperty name="width" value="0.025" units="cm"/>
      <inkml:brushProperty name="height" value="0.025" units="cm"/>
    </inkml:brush>
  </inkml:definitions>
  <inkml:trace contextRef="#ctx0" brushRef="#br0">221 2 14734,'0'0'3689,"-8"-1"-881,0 1-2624,-1 0 0,1 0-1,0 1 1,0 0 0,0 0 0,0 1 0,1 0 0,-1 0 0,0 1 0,1 0-1,0 0 1,-1 1 0,1 0 0,1 0 0,-1 1 0,0 0 0,-7 8 0,6-6 92,1 1 0,0 0 0,0 1 1,0-1-1,1 1 0,1 1 1,-8 15-1,12-23-261,0 1-1,-1-1 0,1 1 1,0-1-1,1 1 1,-1 0-1,0-1 1,1 1-1,-1 0 1,1 0-1,0-1 1,0 1-1,0 0 1,0 0-1,1-1 1,-1 1-1,1 0 1,-1 0-1,1-1 1,0 1-1,0 0 1,0-1-1,1 1 1,-1-1-1,0 0 0,1 1 1,0-1-1,-1 0 1,1 0-1,0 0 1,0 0-1,0 0 1,1-1-1,1 3 1,7 1 35,0-1-1,0 0 1,0 0 0,0-1 0,0-1-1,0 0 1,1 0 0,0-1 0,-1 0-1,1-1 1,-1-1 0,17-2 0,-19 2-8,0 0 0,0-1 0,0-1 0,0 1 0,0-1 0,0-1 0,-1 1 0,0-1 0,0-1 0,0 0 0,0 0 0,-1 0 0,0-1 0,0 0 0,0-1 0,6-7 0,-11 11 33,1-1 0,-1 1-1,0-1 1,0 1 0,0-1 0,0 0 0,-1 0 0,0 1-1,1-1 1,-2 0 0,1 0 0,0-1 0,-1 1-1,1-7 1,-2 8-27,0 0 0,1 0 0,-1 0 1,0 0-1,0 0 0,-1 0 0,1 1 0,0-1 0,-1 0 0,0 1 0,1-1 0,-1 1 0,0 0 1,-1 0-1,-3-4 0,-2 1-39,1 0-1,-1 0 1,-1 1 0,1 0-1,-1 0 1,1 1 0,-1 1 0,0-1-1,0 1 1,0 1 0,-15-1 0,12 1-212,-47 1-293,57 0 371,1 0-1,-1 0 1,0 0 0,0 1 0,1-1 0,-1 1-1,0-1 1,1 1 0,-1 0 0,1 0 0,-1-1 0,1 1-1,-1 0 1,1 0 0,0 1 0,-1-1 0,1 0-1,0 0 1,0 1 0,0-1 0,0 0 0,0 1-1,0-1 1,0 1 0,0-1 0,1 1 0,-1 0-1,0 1 1,1-1-69,0-1-1,0 1 1,1-1 0,-1 1-1,0-1 1,1 1-1,-1-1 1,1 0 0,-1 1-1,1-1 1,0 1-1,-1-1 1,1 0 0,0 0-1,0 1 1,0-1 0,0 0-1,0 0 1,0 0-1,1 0 1,-1 0 0,0 0-1,0-1 1,1 1-1,-1 0 1,1 0 0,-1-1-1,0 1 1,1-1-1,-1 0 1,1 1 0,1-1-1,54 10-6197,-9-9-329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8.166"/>
    </inkml:context>
    <inkml:brush xml:id="br0">
      <inkml:brushProperty name="width" value="0.025" units="cm"/>
      <inkml:brushProperty name="height" value="0.025" units="cm"/>
    </inkml:brush>
  </inkml:definitions>
  <inkml:trace contextRef="#ctx0" brushRef="#br0">170 1 16239,'0'0'9866,"-54"64"-8745,31-29-385,-6 2-447,7-1-225,6-3-32,0-2-32,11-7-160,0-7-641,5-7-256,10-9-3427,-1-20 256,-4-7-4068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7:38.635"/>
    </inkml:context>
    <inkml:brush xml:id="br0">
      <inkml:brushProperty name="width" value="0.025" units="cm"/>
      <inkml:brushProperty name="height" value="0.025" units="cm"/>
    </inkml:brush>
  </inkml:definitions>
  <inkml:trace contextRef="#ctx0" brushRef="#br0">5046 1 7239,'-1442'26'3053,"857"32"-2828,-695 158-1,1162-189-1,2 5 1,1 5-1,2 5 1,2 5-1,-119 69 1,156-72-159,3 2 1,2 4 0,2 3 0,2 2-1,3 4 1,2 2 0,3 2 0,-51 77-1,63-75-70,3 3-1,3 1 0,4 2 0,-38 106 1,57-128 54,1 1 1,3 1 0,3 0-1,1 1 1,3 0-1,2 0 1,7 92 0,1-108-11,2-1 0,1 1 0,2-1 0,1-1 1,2 0-1,1-1 0,2 0 0,1-1 0,2-1 0,0-1 1,37 42-1,-12-22-3,1-2 1,3-2-1,2-3 0,1-1 1,83 49-1,-31-31-80,3-5-1,2-5 0,204 66 0,-107-59-52,266 40 0,236-31 158,4-73 16,889-159 89,-1193 95-152,-4-17 0,687-246 1,-673 156 132,-327 132-252,-1-4 1,129-97 0,-174 112 86,-2-1 0,-1-3 0,-2-1 0,-2-2 1,-2-1-1,31-50 0,-45 58 89,-1-1 0,-2 0 1,-2-1-1,-2-1 0,-1-1 0,-1 0 1,-3-1-1,-1 0 0,3-51 0,-9 53 11,-2 0 0,-1 0 0,-2 0 0,-1 0 0,-2 1-1,-2 0 1,-1 0 0,-2 1 0,-2 0 0,-1 1 0,-2 0 0,-1 1-1,-1 1 1,-2 1 0,-2 1 0,0 0 0,-32-31 0,-5 1 90,-2 4 1,-2 2-1,-3 3 0,-2 3 1,-3 3-1,-134-67 1,76 56 141,-1 5 1,-3 5 0,-176-36 0,136 48-451,-2 8-1,-322-7 1,269 37-2841,-394 57 0,319-12-1294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8.506"/>
    </inkml:context>
    <inkml:brush xml:id="br0">
      <inkml:brushProperty name="width" value="0.025" units="cm"/>
      <inkml:brushProperty name="height" value="0.025" units="cm"/>
    </inkml:brush>
  </inkml:definitions>
  <inkml:trace contextRef="#ctx0" brushRef="#br0">164 1 15631,'-9'0'1489,"0"1"-1300,0 0-1,0 0 0,0 1 1,0 0-1,1 1 1,-1 0-1,1 0 1,-11 6-1,14-7-148,1 1 0,0-1 0,0 1 1,0 0-1,0 0 0,0 0 0,0 0 0,1 1 0,-1 0 0,1 0 0,0 0 1,0 0-1,1 0 0,-1 0 0,1 1 0,0-1 0,0 1 0,1-1 0,-3 9 1,4-12-4,0 0 0,0 1 0,0-1 0,0 1 1,0-1-1,0 1 0,0-1 0,0 1 1,1-1-1,-1 0 0,0 1 0,1-1 0,0 1 1,-1-1-1,1 0 0,0 0 0,-1 1 1,1-1-1,0 0 0,0 0 0,0 0 0,0 0 1,0 0-1,0 0 0,0 0 0,1 0 1,0 1-1,3 0 41,-1 0 0,1-1 0,-1 1 0,1-1 0,0 0 0,-1 0 0,1 0 0,8-1 0,4 0 12,0 0 0,0-2 0,0 0 0,23-6 0,-27 4-88,0 0 1,0-1 0,-1-1-1,14-7 1,-22 11-4,-1 0 1,1 0 0,-1-1-1,0 1 1,0-1-1,0 0 1,0 0-1,0 0 1,0 0 0,-1 0-1,0-1 1,1 1-1,-1-1 1,-1 0 0,1 1-1,0-1 1,-1 0-1,1-5 1,-1 8 16,-1 0 0,0 0 0,0 0 0,0 0 0,0 0 0,0 0 0,0 0 0,0 0 0,0 0 0,-1 0 0,1 1 0,0-1 0,-1 0 0,1 0 0,0 0 0,-1 0 0,1 0 0,-1 1 0,1-1 0,-1 0 0,1 1 0,-1-1 0,0 0 0,0 1 0,1-1 0,-1 0 0,-1 0 0,-1 0 33,1 0 1,-1 0-1,0 0 0,0 0 1,1 1-1,-1-1 0,0 1 1,0 0-1,-4 0 1,-2 0 92,0 1 0,0 0 0,0 0 0,0 1 0,-13 4 0,13-1-90,-1-1 0,1 1 0,1 1 0,-1 0 0,1 0 0,0 1 0,0-1 0,1 2 0,-1-1 0,2 1 0,-7 10 0,10-15-127,1 1-1,-1-1 1,1 1 0,0 0-1,0 0 1,1 0-1,-1 0 1,1 0-1,0 0 1,0 1-1,0-1 1,0 0-1,1 0 1,0 1 0,0-1-1,0 0 1,0 1-1,1-1 1,0 0-1,0 1 1,0-1-1,0 0 1,1 0-1,-1 0 1,1 0 0,0 0-1,0 0 1,1-1-1,2 5 1,2-1-1013,-1 0 1,1-1-1,1 0 1,-1 0-1,1 0 1,14 7-1,17 5-5296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3:28.837"/>
    </inkml:context>
    <inkml:brush xml:id="br0">
      <inkml:brushProperty name="width" value="0.025" units="cm"/>
      <inkml:brushProperty name="height" value="0.025" units="cm"/>
    </inkml:brush>
  </inkml:definitions>
  <inkml:trace contextRef="#ctx0" brushRef="#br0">69 21 16656,'0'0'2626,"-6"9"-645,4-5-1904,-34 60 2574,33-59-2358,0 1 1,1 0 0,0 0-1,1 0 1,-1 0-1,1 0 1,0 1 0,0-1-1,1 0 1,0 0-1,1 7 1,-1-11-275,1 0 1,0 0-1,0 0 0,0 0 0,0 0 1,0 0-1,0 0 0,0-1 0,1 1 1,-1 0-1,1-1 0,-1 1 0,1-1 1,0 0-1,-1 1 0,1-1 1,0 0-1,0 0 0,0 0 0,0 0 1,0-1-1,0 1 0,0 0 0,0-1 1,0 1-1,0-1 0,0 0 0,1 0 1,-1 0-1,0 0 0,0 0 0,0 0 1,0-1-1,4 0 0,0 0 3,1 0 0,-1 0-1,0 0 1,0-1 0,0 0-1,0 0 1,0-1 0,-1 0-1,1 0 1,-1 0 0,6-4-1,-7 3 23,-1 0 0,1 0-1,-1 0 1,0 0-1,0-1 1,0 0 0,0 1-1,-1-1 1,0 0 0,0 0-1,0 0 1,-1 0 0,1 0-1,-1-1 1,-1 1 0,1-7-1,-1 8 26,0 1 0,0-1 0,-1 1-1,0-1 1,1 1 0,-1-1 0,-1 1-1,1 0 1,0-1 0,-1 1 0,0 0 0,1 0-1,-1 0 1,0 0 0,-1 0 0,1 1 0,0-1-1,-1 1 1,0-1 0,1 1 0,-1 0-1,0 0 1,0 0 0,0 0 0,-5-1 0,0 0-30,0-1 0,0 2 0,0-1 0,0 1 0,0 1 1,0-1-1,-17 1 0,22 1-141,1 0-1,-1 0 1,0 1 0,0-1-1,1 1 1,-1 0-1,0 0 1,1 0 0,-1 0-1,0 0 1,-3 3 0,5-3-214,-1 0 1,1 1-1,-1-1 1,1 1-1,-1 0 1,1-1-1,0 1 1,0 0-1,0 0 1,0 0 0,0 0-1,0 0 1,1 0-1,-1 0 1,1 0-1,-1 4 1,0 5-5808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4:03.182"/>
    </inkml:context>
    <inkml:brush xml:id="br0">
      <inkml:brushProperty name="width" value="0.025" units="cm"/>
      <inkml:brushProperty name="height" value="0.025" units="cm"/>
    </inkml:brush>
  </inkml:definitions>
  <inkml:trace contextRef="#ctx0" brushRef="#br0">147 0 3043,'0'0'-747,"-9"6"538,-8 5 348,1 1 0,0 1 0,-18 18 0,29-25 20,-1-1 0,1 1 0,1 0 0,-1 1 0,1-1 0,0 1 0,1-1 0,-1 1 0,1 1 0,1-1 1,-1 0-1,1 1 0,0-1 0,0 9 0,3-3-36,1 1 0,1-1 0,0 0 1,0 0-1,2 0 0,0-1 0,0 1 1,1-1-1,0 0 0,10 13 0,11 26 321,104 183-97,-59-112 235,-35-61-299,2-3-1,81 93 1,117 85 139,-190-196-325,2-2 0,86 49-1,117 47-93,-250-133-2,111 50 33,2-6-1,193 50 1,-187-68 41,0-5 0,2-5-1,0-6 1,0-5 0,146-11 0,-246 3-75,0-1 1,-1-1 0,1-1-1,-1-1 1,30-12 0,-38 13 7,-1-1 0,0-1 0,0 0 0,0-1 0,-1 0 1,0-1-1,-1 0 0,0 0 0,16-19 0,-24 23 18,-1 0-1,1 0 1,0 0-1,-1 0 1,0 0-1,-1 0 1,1-1-1,-1 1 1,0-1-1,0 1 1,0-1-1,-1 1 1,0-1-1,0 0 1,-1 1-1,1-1 1,-1 1-1,0-1 1,-1 1-1,1 0 1,-1-1-1,0 1 1,-1 0 0,-2-5-1,-8-14 129,-1 0 0,-1 1 0,-27-31 0,39 49-132,-357-373 895,323 342-889,-48-42 44,-159-110-1,-113-40 106,277 183-107,-1 3 0,-3 4 0,-1 3 0,-177-45 0,120 49-20,-2 7 1,-203-8 0,307 30-95,-13 0-861,1-2 1,0-2-1,-53-13 1,58 5-1867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4:10.340"/>
    </inkml:context>
    <inkml:brush xml:id="br0">
      <inkml:brushProperty name="width" value="0.025" units="cm"/>
      <inkml:brushProperty name="height" value="0.025" units="cm"/>
    </inkml:brush>
  </inkml:definitions>
  <inkml:trace contextRef="#ctx0" brushRef="#br0">2484 427 8200,'-13'-8'272,"-22"-13"-211,-206-118 17,224 131-81,0 2 1,-1 0-1,1 1 1,-1 1 0,0 0-1,0 2 1,0 0-1,-1 1 1,1 0-1,0 2 1,0 0-1,-1 1 1,1 1-1,-22 7 1,-25 9 21,1 2 0,-91 45 0,131-55-7,-560 283-372,437-208 195,-247 193 1,323-221 217,2 2 0,-110 125 0,162-164-1,0 0 1,2 0-1,1 2 0,1 0 1,0 0-1,2 1 1,1 1-1,1-1 1,1 2-1,1-1 0,1 1 1,2 0-1,0 1 1,0 38-1,5-54-49,0-1-1,1 1 1,0-1-1,0 1 1,1-1 0,0 0-1,1 0 1,0 0-1,1 0 1,0-1 0,0 1-1,1-1 1,0-1-1,1 1 1,0-1 0,0 0-1,1-1 1,0 0-1,0 0 1,1 0 0,0-1-1,0-1 1,0 1-1,19 7 1,1-2 27,0-1 1,0-1 0,1-2-1,1 0 1,-1-3 0,1 0-1,47-1 1,-13-6 8,1-3 0,0-2 0,-1-3 0,-1-4 1,118-41-1,300-154 67,-480 209-106,481-250 87,-373 185-65,-3-5 1,121-104 0,-197 148-2,-1-2 0,-2-2-1,-1 0 1,-1-2 0,-2-1-1,-1 0 1,31-65 0,-40 68-8,-2-1 0,-1 0 1,-1 0-1,-2-1 0,-1 0 1,-2-1-1,-1 1 0,-2-1 1,-4-65-1,0 80 16,-1 1 1,-1 0-1,-1 0 0,0 0 1,-1 0-1,-1 1 0,-1 0 1,-1 0-1,0 1 0,-1 0 1,0 1-1,-2 0 0,1 0 1,-17-13-1,13 13 106,-1 1 0,0 1 0,-2 0 0,1 1 0,-1 1 0,-1 1 0,0 1 0,-1 0-1,1 1 1,-1 2 0,-1 0 0,-24-4 0,13 6-147,1 1 0,-1 2 0,0 2 0,1 0 0,-1 3 0,1 0-1,0 2 1,0 1 0,0 2 0,-44 18 0,-15 14-1425,3 5 0,-84 56 1,127-75 242,-69 42-5143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4:17.683"/>
    </inkml:context>
    <inkml:brush xml:id="br0">
      <inkml:brushProperty name="width" value="0.025" units="cm"/>
      <inkml:brushProperty name="height" value="0.025" units="cm"/>
    </inkml:brush>
  </inkml:definitions>
  <inkml:trace contextRef="#ctx0" brushRef="#br0">95 116 1441,'-6'-1'756,"0"1"0,1-1-1,-1-1 1,1 1-1,-1-1 1,1 1 0,-1-1-1,1-1 1,-8-4-1,4 3 348,9 3-1056,-1 1 0,0 0 0,1 0 0,-1 0-1,0 0 1,1 0 0,-1 0 0,0 0 0,1 0 0,-1 0-1,0 0 1,0 0 0,1 0 0,-1 0 0,0 0 0,1 1-1,-1-1 1,0 0 0,1 1 0,-1-1 0,1 0 0,-1 1-1,1-1 1,-1 1 0,0-1 0,1 1 0,-1-1 0,1 1-1,0-1 1,-1 1 0,1-1 0,-1 1 0,1 0 0,0-1-1,0 1 1,-1 0 0,1-1 0,0 1 0,0 0 0,0-1-1,0 1 1,0 0 0,0-1 0,0 1 0,0 0 0,0-1-1,0 1 1,0 1 0,-2 42 663,3-37-592,0 23-56,2-1-1,1 1 0,2-1 1,1 0-1,1 0 1,1-1-1,2 0 0,0-1 1,23 39-1,-29-57 25,1 0 0,0 0 0,0 0 0,1-1-1,0 0 1,0-1 0,0 1 0,1-1 0,1-1 0,-1 1 0,1-1-1,0-1 1,0 0 0,1 0 0,-1-1 0,1 0 0,0-1 0,0 0-1,1 0 1,-1-1 0,0 0 0,1-1 0,17 0 0,-17-1-44,0 0-1,1-1 1,-1 0 0,0 0 0,0-1 0,0-1 0,16-5 0,-22 5 11,-1 1 1,1-1-1,-1 0 1,0 0-1,1 0 1,-1-1-1,-1 1 0,1-1 1,-1 0-1,1 0 1,-1 0-1,0-1 1,0 1-1,-1-1 1,0 1-1,1-1 0,-1 0 1,1-8-1,3-8 191,-1 1-1,-1-1 0,-1-1 1,-1 1-1,-1 0 1,-1-1-1,0 1 0,-2 0 1,-1-1-1,0 1 0,-2 0 1,0 0-1,-12-29 1,12 38-197,0 0 1,-1 1 0,0-1 0,-1 1-1,0 0 1,-1 1 0,0 0 0,-1 0-1,0 1 1,0 0 0,-1 0 0,0 1 0,-1 1-1,0-1 1,0 2 0,0 0 0,-1 0-1,0 1 1,0 0 0,0 1 0,-1 0-1,1 1 1,-16-1 0,15 2-74,-1 1 0,1 1-1,-24 1 1,34 0-26,1-1-1,-1 0 1,0 0 0,1 1-1,-1 0 1,1-1-1,-1 1 1,0 0-1,1 0 1,0 1-1,-1-1 1,1 0 0,0 1-1,0-1 1,-1 1-1,1 0 1,0 0-1,1 0 1,-1 0 0,0 0-1,1 0 1,-1 0-1,1 1 1,-1-1-1,0 4 1,2-6-8,-1 0 0,1 0 1,0 1-1,0-1 0,0 0 0,0 0 0,0 0 1,0 0-1,0 1 0,0-1 0,0 0 0,0 0 1,0 0-1,0 0 0,0 1 0,0-1 0,0 0 1,0 0-1,0 0 0,0 0 0,0 1 1,0-1-1,0 0 0,0 0 0,0 0 0,0 1 1,0-1-1,0 0 0,0 0 0,0 0 0,0 0 1,1 0-1,-1 1 0,0-1 0,0 0 0,0 0 1,0 0-1,0 0 0,1 0 0,-1 0 0,0 0 1,0 1-1,0-1 0,0 0 0,0 0 1,1 0-1,-1 0 0,0 0 0,0 0 0,0 0 1,1 0-1,-1 0 0,0 0 0,0 0 0,0 0 1,0 0-1,1 0 0,-1 0 0,0 0 0,0 0 1,12-7-3309,5-11-502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03.636"/>
    </inkml:context>
    <inkml:brush xml:id="br0">
      <inkml:brushProperty name="width" value="0.025" units="cm"/>
      <inkml:brushProperty name="height" value="0.025" units="cm"/>
    </inkml:brush>
  </inkml:definitions>
  <inkml:trace contextRef="#ctx0" brushRef="#br0">213 105 3331,'0'0'3059,"-8"-4"-2739,-4-6-202,4 3-34,-1 1 1,1-1-1,-1 2 0,-16-9 1,21 13-40,1 0 1,-1 0-1,1 0 1,-1 1-1,1-1 1,-1 1-1,0 0 1,1 0-1,-1 0 1,1 0-1,-1 1 1,0 0-1,1-1 1,-1 1-1,1 1 1,0-1-1,-1 0 1,-4 3-1,-2 3 737,1 0-1,-1 0 1,1 1-1,-10 11 1,18-19-708,1 0 0,0 0 0,0 0 0,-1 1 0,1-1 0,0 0 0,0 0 0,0 0 0,-1 1 0,1-1 1,0 0-1,0 0 0,0 1 0,0-1 0,0 0 0,-1 0 0,1 1 0,0-1 0,0 0 0,0 0 0,0 1 0,0-1 0,0 0 0,0 0 0,0 1 0,0-1 0,0 0 0,0 1 0,0-1 0,0 0 0,0 0 0,0 1 0,0-1 1,0 0-1,1 1 0,-1-1 0,0 0 0,0 0 0,0 0 0,1 1 0,13 4 1206,28-5-741,-35 0-162,293-21 1741,2-1-1081,710 21 431,-722 16-1150,2-1-247,329-17 26,684 8 249,-289 0 1432,-949-10-1653,1-2 1,105-26-1,41-6 28,-183 37-1536,-22 2 168,1 0-1,-1-1 0,0-1 1,1 0-1,-1 0 0,11-4 1,10-8-4748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10.510"/>
    </inkml:context>
    <inkml:brush xml:id="br0">
      <inkml:brushProperty name="width" value="0.025" units="cm"/>
      <inkml:brushProperty name="height" value="0.025" units="cm"/>
    </inkml:brush>
  </inkml:definitions>
  <inkml:trace contextRef="#ctx0" brushRef="#br0">1 154 5926,'0'0'8061,"10"-6"-7875,10-4-140,0 2 0,1 0 1,1 1-1,-1 1 0,1 1 0,0 1 0,35-1 0,291-8 1102,605-29 896,555 2-1360,3 64 100,-1039-13-955,431 12 210,789 10 18,461-35 34,-313-60 5,-1783 59-42,-33 2-5814,-31 1 704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25.644"/>
    </inkml:context>
    <inkml:brush xml:id="br0">
      <inkml:brushProperty name="width" value="0.025" units="cm"/>
      <inkml:brushProperty name="height" value="0.025" units="cm"/>
    </inkml:brush>
  </inkml:definitions>
  <inkml:trace contextRef="#ctx0" brushRef="#br0">0 205 7495,'7'-7'189,"0"0"-1,0 1 0,1 1 1,0-1-1,0 1 1,0 0-1,0 1 1,1 0-1,0 0 1,0 1-1,12-3 1,18-3-201,57-6 1,-35 7 110,243-24 423,-189 23 152,407-8-383,3 33-46,-168-3-183,641-6 322,-893-9-122,0 4 0,165 26-1,-117 0-237,652 86 139,127-68-24,1-66 0,-374-23-124,650-40-89,-138 33 106,-44 58 46,-429 5-65,-432-12-9,1033 16-3,-632-12 20,260 11 689,753 10-550,-743-76-160,-358 15 0,882-59-149,-1339 93-13,260-13 289,-163 19-3530,-101-4 168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26.868"/>
    </inkml:context>
    <inkml:brush xml:id="br0">
      <inkml:brushProperty name="width" value="0.025" units="cm"/>
      <inkml:brushProperty name="height" value="0.025" units="cm"/>
    </inkml:brush>
  </inkml:definitions>
  <inkml:trace contextRef="#ctx0" brushRef="#br0">1 89 5733,'559'-2'3880,"745"-19"-2661,536 13 393,-1264 10-1570,144 0-41,1391-7 41,797-8 1770,-571 6-677,-1617-3-2582,-737 1-3806,-3-9-993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47.050"/>
    </inkml:context>
    <inkml:brush xml:id="br0">
      <inkml:brushProperty name="width" value="0.025" units="cm"/>
      <inkml:brushProperty name="height" value="0.025" units="cm"/>
    </inkml:brush>
  </inkml:definitions>
  <inkml:trace contextRef="#ctx0" brushRef="#br0">1 1 5157,'0'0'11077,"7"11"-10185,155 276 2593,62 174-2673,-186-375-629,104 218 670,-140-302-915,31 52 449,-31-51-509,-1-1 0,1 0 1,-1 0-1,1 0 1,0-1-1,0 1 1,0 0-1,0-1 1,0 1-1,0-1 1,0 1-1,1-1 1,-1 0-1,0 0 0,1 0 1,-1 0-1,1-1 1,-1 1-1,1-1 1,-1 1-1,4-1 1,-6 0-109,1-1 0,-1 1 0,1-1 0,-1 1 0,0 0-1,1-1 1,-1 1 0,0-1 0,0 1 0,1-1 0,-1 1 0,0-1 0,0 1 0,0-1 0,0 1 0,1-1 0,-1 1 0,0-1 0,0 1 0,0-1 0,0 1 0,0-1 0,0 1 0,0-1 0,-1 1 0,1-1 0,0 1 0,0-1 0,0 1 0,0-1 0,-1 1 0,1-2 0,-9-16-5723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7:42.309"/>
    </inkml:context>
    <inkml:brush xml:id="br0">
      <inkml:brushProperty name="width" value="0.025" units="cm"/>
      <inkml:brushProperty name="height" value="0.025" units="cm"/>
    </inkml:brush>
  </inkml:definitions>
  <inkml:trace contextRef="#ctx0" brushRef="#br0">2855 0 9577,'-763'21'828,"599"-3"-808,-271 66 1,327-53-20,1 4-1,2 4 0,-140 76 0,154-65 32,3 4 0,2 4 0,-123 109-1,159-121 58,2 2 0,3 2-1,2 2 1,2 2-1,2 1 1,-48 94 0,69-107-53,1 0-1,2 1 1,2 1 0,2 0 0,2 1 0,2 0 0,1 0 0,3 0 0,2 1 0,2 0 0,9 64 0,-1-48 58,3-1-1,3 0 1,3-1-1,2-1 1,3-1-1,2-1 1,58 96-1,-42-92-66,4-1 0,1-3 0,4-1-1,1-3 1,67 53 0,11-5-6,175 105 0,-151-116-33,4-6 0,3-7 0,4-8 0,255 73 0,-218-91 186,3-8 0,1-9 0,323 11 0,137-42 477,794-97 0,-1155 56-627,-1-13 0,-4-12 0,491-173 0,-156-20 90,-26-55-41,-547 274 6,-2-1-1,-2-4 1,-1-2 0,85-86-1,-121 107 145,0 0 0,-1-1 0,-2-1 0,0 0-1,-2-1 1,-1-1 0,-1-1 0,-1 0 0,-1 0-1,-2-1 1,-1 0 0,-1-1 0,4-45 0,-9 50-112,-2-1 0,-1 0 0,-1 1 1,-1 0-1,-1-1 0,-1 1 0,-2 0 1,0 1-1,-13-28 0,5 21-71,-1 1-1,-1 1 0,-2 0 1,-1 1-1,-1 1 0,-34-34 1,-6 3-41,-2 3-1,-3 3 1,-105-64 0,-234-102-96,201 122-48,-3 9 0,-5 10 1,-2 8-1,-4 10 0,-1 10 0,-365-35 0,147 63-955,1 19 1,-1 18-1,-515 87 0,783-76 135,3 6 0,0 8 0,3 7-1,-214 93 1,167-40-2275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47.442"/>
    </inkml:context>
    <inkml:brush xml:id="br0">
      <inkml:brushProperty name="width" value="0.025" units="cm"/>
      <inkml:brushProperty name="height" value="0.025" units="cm"/>
    </inkml:brush>
  </inkml:definitions>
  <inkml:trace contextRef="#ctx0" brushRef="#br0">1 186 8136,'0'0'9032,"7"8"-8589,49 55 1517,84 70 0,45 48-851,-162-154-1036,-10-11 120,0-1-1,1 0 1,1-1-1,17 13 1,-30-26-116,-1 0 0,1 0 0,0 0 0,-1 0 0,1-1 0,0 1 1,0 0-1,-1-1 0,1 0 0,0 1 0,0-1 0,0 0 0,0 0 0,0 0 1,-1 0-1,1 0 0,0 0 0,0-1 0,0 1 0,0 0 0,-1-1 0,1 0 1,0 1-1,-1-1 0,1 0 0,0 0 0,-1 0 0,1 0 0,-1 0 0,1 0 1,-1-1-1,0 1 0,1 0 0,-1-1 0,0 1 0,0-1 0,0 1 0,0-1 1,0 0-1,1-2 0,5-10 196,0 0 1,-1-1-1,7-28 1,-8 27-244,24-75-76,20-116-1,-35 105-2732,-9 0-3856,-5 41-1891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48.335"/>
    </inkml:context>
    <inkml:brush xml:id="br0">
      <inkml:brushProperty name="width" value="0.025" units="cm"/>
      <inkml:brushProperty name="height" value="0.025" units="cm"/>
    </inkml:brush>
  </inkml:definitions>
  <inkml:trace contextRef="#ctx0" brushRef="#br0">30 68 6758,'0'0'5761,"-4"-8"-2724,0-4-2137,-18-36 4019,40 108-2501,10 14-1789,46 109 272,-62-157-1201,2-1 1,0 0-1,2-2 1,34 41-1,-44-55-553,-22-10-10844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48.693"/>
    </inkml:context>
    <inkml:brush xml:id="br0">
      <inkml:brushProperty name="width" value="0.025" units="cm"/>
      <inkml:brushProperty name="height" value="0.025" units="cm"/>
    </inkml:brush>
  </inkml:definitions>
  <inkml:trace contextRef="#ctx0" brushRef="#br0">0 120 13421,'0'0'9160,"59"-35"-8199,-15 24-384,5-2-513,4-2-128,3 0-1442,-6 1-1857,1-2-3139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49.035"/>
    </inkml:context>
    <inkml:brush xml:id="br0">
      <inkml:brushProperty name="width" value="0.025" units="cm"/>
      <inkml:brushProperty name="height" value="0.025" units="cm"/>
    </inkml:brush>
  </inkml:definitions>
  <inkml:trace contextRef="#ctx0" brushRef="#br0">126 31 10954,'0'0'5291,"-8"3"-2964,1 0-2102,-1 1 0,1 0 1,0 1-1,0-1 0,0 1 0,1 0 0,0 1 0,0 0 0,0 0 0,1 0 0,0 0 0,0 1 1,0 0-1,1 0 0,0 0 0,0 1 0,-4 14 0,5-14-72,1 1 0,0-1 0,1 1 0,0-1 1,0 1-1,0 0 0,1 0 0,1-1 0,1 13 0,-1-19-113,-1 1 0,0-1-1,1 0 1,0 0 0,0 0 0,-1 0-1,1 0 1,0 1 0,1-2-1,-1 1 1,0 0 0,0 0 0,1 0-1,-1 0 1,1-1 0,0 1 0,0-1-1,-1 1 1,1-1 0,0 0 0,0 0-1,0 0 1,0 0 0,0 0 0,0 0-1,1 0 1,-1-1 0,0 1 0,0-1-1,1 0 1,-1 1 0,0-1-1,0 0 1,1 0 0,-1-1 0,0 1-1,1 0 1,-1-1 0,0 1 0,3-2-1,3-1 91,0 0-1,0-1 0,-1 0 0,1 0 0,-1 0 0,0-1 0,0 0 1,0-1-1,-1 1 0,0-1 0,0 0 0,-1-1 0,1 0 0,-1 0 1,4-8-1,0 1-87,-1 0 1,-1 0 0,-1-1-1,0 0 1,-1-1 0,0 1-1,2-18 1,-6 29-32,0-4 20,1 0 0,-2 0 0,1 0 0,-1 0 0,-1-14 1,1 23-36,0-1 1,0 0 0,0 0-1,0 1 1,0-1 0,0 0 0,-1 0-1,1 0 1,0 1 0,0-1 0,0 0-1,0 0 1,0 0 0,0 1 0,0-1-1,0 0 1,-1 0 0,1 0 0,0 1-1,0-1 1,0 0 0,0 0 0,-1 0-1,1 0 1,0 0 0,0 0 0,0 1-1,-1-1 1,1 0 0,0 0-1,0 0 1,-1 0 0,1 0 0,0 0-1,0 0 1,0 0 0,-1 0 0,1 0-1,0 0 1,0 0 0,-1 0 0,1 0-1,0 0 1,0 0 0,-1 0 0,1 0-1,0-1 1,0 1 0,0 0 0,-1 0-1,1 0 1,0 0 0,0 0 0,0-1-1,0 1 1,-1 0 0,1 0-1,0 0 1,0 0 0,0-1 0,0 1-1,0 0 1,0 0 0,-1 0 0,1-1-1,0 1 1,0 0 0,0 0 0,0-1-1,-9 17-328,6-7 306,1 0 0,0 0 0,0 0 0,1 0 0,0 0 1,0 0-1,1 0 0,1 0 0,-1 0 0,4 15 0,-3-20-117,0-1-1,0 0 0,0 0 1,1 0-1,-1 1 1,1-2-1,0 1 1,0 0-1,0 0 1,0 0-1,0-1 0,1 1 1,-1-1-1,1 0 1,0 0-1,-1 0 1,1 0-1,0 0 1,0-1-1,0 1 0,0-1 1,1 0-1,-1 1 1,0-2-1,1 1 1,-1 0-1,0-1 1,1 1-1,-1-1 0,7 0 1,-6-1-354,1 1-1,-1 0 1,1-1 0,-1 0 0,0 0-1,1-1 1,-1 1 0,0-1 0,0 0 0,0 0-1,0 0 1,0 0 0,0-1 0,0 0-1,-1 1 1,0-1 0,1-1 0,-1 1-1,0 0 1,4-7 0,17-23-6582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49.411"/>
    </inkml:context>
    <inkml:brush xml:id="br0">
      <inkml:brushProperty name="width" value="0.025" units="cm"/>
      <inkml:brushProperty name="height" value="0.025" units="cm"/>
    </inkml:brush>
  </inkml:definitions>
  <inkml:trace contextRef="#ctx0" brushRef="#br0">23 1 14798,'0'0'3673,"0"7"-2563,0 0-868,1 1 1,-1-1-1,2 0 0,-1 0 1,1 1-1,0-1 0,0-1 0,1 1 1,0 0-1,7 11 0,50 72 1471,-33-52-1569,5 10 98,98 134 1123,-118-171-1212,-9-19 222,-14-24-33,-2 17-477,0 0 1,0 1-1,-1 0 0,-1 1 1,-1 0-1,0 1 0,-19-10 1,9 7 201,0 1 0,-1 2 0,0 1 0,-33-10 0,81 23 9,1-1 0,33-3 0,-16 0-32,-26 2-246,-1-1 1,1-1-1,0 0 1,0-1-1,-1 0 0,16-7 1,-20 7-1150,0-1-1,0 0 1,0-1 0,0 0 0,12-10 0,-3-4-6977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0.145"/>
    </inkml:context>
    <inkml:brush xml:id="br0">
      <inkml:brushProperty name="width" value="0.025" units="cm"/>
      <inkml:brushProperty name="height" value="0.025" units="cm"/>
    </inkml:brush>
  </inkml:definitions>
  <inkml:trace contextRef="#ctx0" brushRef="#br0">27 137 6086,'0'0'2146,"6"-11"-395,16-26 29,5-7 1900,-3-1 4200,-29 50-4311,-33 31-3363,23-15-230,9-16 27,1 2-1,0-1 1,0 1 0,1 0-1,0 0 1,0 0-1,1 0 1,-1 1 0,2-1-1,-3 10 1,28-16-350,90-14 183,-74 6-109,57 0 0,-95 6 267,0 1 1,0 0-1,0 0 1,0 0-1,0 0 1,0 0-1,0 0 1,0 0-1,0 0 1,0 1-1,0-1 1,0 0-1,0 1 1,0-1-1,0 0 1,0 1-1,-1-1 1,1 1-1,0-1 1,0 1-1,0 0 1,-1-1-1,1 1 1,0 0-1,-1 0 1,1-1-1,0 1 1,-1 0-1,1 0 1,-1 0-1,1 0 1,-1 0-1,0 0 1,1-1-1,-1 1 1,0 0-1,0 0 1,0 0-1,0 0 1,0 0-1,0 2 1,0-1 50,-1 1 1,1 0-1,-1-1 1,0 1-1,0 0 1,0-1-1,0 1 1,0-1-1,-1 0 1,1 1-1,-1-1 1,1 0-1,-4 3 1,-12 10 348,0-1 1,0 0-1,-32 17 1,39-25-310,0-1-1,0 0 1,0-1-1,0 0 1,-1-1-1,1 0 1,-1-1-1,0 0 1,-14 1-1,25-3-120,-1 0-1,0 0 1,1 0-1,-1 0 1,0 0-1,1 0 1,-1 0-1,0 0 1,1 0-1,-1 0 1,1-1-1,-1 1 1,0 0-1,1 0 1,-1-1-1,1 1 1,-1 0-1,1-1 1,-1 1-1,1 0 1,-1-1-1,1 1 1,-1-1-1,1 1 1,-1-1-1,1 1 1,0-1 0,-1 1-1,1-1 1,0 1-1,-1-1 1,1 0-1,0 1 1,0-2-1,6-25-2207,-1 19 1046,0 0-1,0 0 1,0 1 0,11-11-1,18-11-3605,3-2-593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0.506"/>
    </inkml:context>
    <inkml:brush xml:id="br0">
      <inkml:brushProperty name="width" value="0.025" units="cm"/>
      <inkml:brushProperty name="height" value="0.025" units="cm"/>
    </inkml:brush>
  </inkml:definitions>
  <inkml:trace contextRef="#ctx0" brushRef="#br0">75 63 12139,'0'0'9134,"-8"-1"-8434,6 1-662,1-1 1,-1 1-1,0 0 0,-1 0 1,1-1-1,0 2 1,0-1-1,0 0 1,0 0-1,0 1 0,1-1 1,-1 1-1,0-1 1,0 1-1,0 0 1,0 0-1,0 0 0,1 0 1,-3 2-1,1 0 13,1 0-1,0 0 0,0 0 1,0 0-1,0 0 0,1 0 1,-1 1-1,1-1 0,0 1 1,0-1-1,0 1 0,0 0 1,0 4-1,-1 2 169,1 0-1,0 0 0,1-1 1,0 1-1,2 17 1,-2-25-179,0-1 0,1 1 0,-1 0 0,1-1 1,-1 1-1,1-1 0,0 1 0,0-1 0,0 1 0,-1-1 1,1 1-1,1-1 0,-1 0 0,0 0 0,0 1 0,0-1 1,1 0-1,-1 0 0,0 0 0,1 0 0,-1 0 0,1-1 1,-1 1-1,1 0 0,0-1 0,-1 1 0,1-1 0,0 0 1,-1 1-1,1-1 0,0 0 0,-1 0 0,1 0 0,0 0 1,-1 0-1,1-1 0,0 1 0,-1 0 0,1-1 0,2 0 1,1-1 39,0 0 0,0 0 0,0 0 0,0-1 1,-1 0-1,1 0 0,-1 0 0,1-1 1,-1 1-1,0-1 0,0 0 0,-1 0 0,1 0 1,-1-1-1,0 1 0,0-1 0,-1 0 0,1 1 1,2-8-1,0 0 35,-1-1 0,0 1 0,-1-1 0,0 1 0,-1-1 0,0 0 1,-1-14-1,-4 3 297,3 24-412,0-1 0,0 1 0,0-1 0,0 1 0,0 0-1,0-1 1,0 1 0,0-1 0,0 1 0,0-1 0,0 1 0,0 0-1,0-1 1,-1 1 0,1-1 0,0 1 0,0 0 0,0-1 0,-1 1 0,1 0-1,0-1 1,0 1 0,-1 0 0,1 0 0,0-1 0,-1 1 0,1 0 0,0 0-1,-1-1 1,1 1 0,0 0 0,-1 0 0,1 0 0,-1-1 0,1 1 0,0 0-1,-1 0 1,1 0 0,-1 0 0,1 0 0,-1 0 0,1 0 0,0 0 0,-1 0-1,1 0 1,-1 0 0,1 0 0,0 1 0,-1-1 0,1 0 0,-1 0 0,1 1-1,-2 4-42,1 1 0,0 0 0,1 0-1,-1 0 1,1 0 0,1-1 0,-1 1 0,1 0-1,1 6 1,-1-8-131,0 0 1,0-1-1,0 1 1,0-1-1,1 0 1,-1 1-1,1-1 0,0 0 1,0 0-1,0 0 1,0 0-1,1 0 0,-1 0 1,1-1-1,0 1 1,0-1-1,0 0 0,0 0 1,0 0-1,0 0 1,1-1-1,-1 1 1,0-1-1,1 1 0,-1-1 1,1-1-1,0 1 1,-1 0-1,1-1 0,6 0 1,-3 0-350,1 0 0,-1-1-1,0 0 1,1 0 0,-1-1 0,0 0 0,0 0 0,0 0-1,-1-1 1,1-1 0,-1 1 0,1-1 0,-1 0 0,11-9 0,10-16-4773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0.877"/>
    </inkml:context>
    <inkml:brush xml:id="br0">
      <inkml:brushProperty name="width" value="0.025" units="cm"/>
      <inkml:brushProperty name="height" value="0.025" units="cm"/>
    </inkml:brush>
  </inkml:definitions>
  <inkml:trace contextRef="#ctx0" brushRef="#br0">84 0 13901,'0'0'4943,"-9"8"-3709,3-4-1065,0 1 1,0 0-1,1 0 1,-1 1-1,1-1 1,1 1-1,-1 0 1,1 1-1,0-1 1,1 1-1,-1-1 1,1 1-1,0 0 1,1 0-1,0 1 1,0-1-1,1 0 1,0 1-1,-1 8 1,2-11-106,0 0 1,0 0 0,0 0 0,1 0 0,0 0 0,0 0 0,0 0 0,0 0 0,1-1 0,0 1-1,0 0 1,3 4 0,-3-7-63,0 1 0,0-1 0,1 0 0,-1 0 0,1 0 0,-1-1 0,1 1 0,0-1 0,0 1 0,0-1 0,0 0 1,0 0-1,0 0 0,0 0 0,0 0 0,0-1 0,0 0 0,0 0 0,0 1 0,6-2 0,-4 1-388,1-1 1,-1 0 0,1 0-1,-1 0 1,1-1 0,-1 0-1,0 0 1,1 0-1,-1-1 1,0 0 0,-1 0-1,1 0 1,0 0 0,-1-1-1,6-5 1,22-21-5664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1.221"/>
    </inkml:context>
    <inkml:brush xml:id="br0">
      <inkml:brushProperty name="width" value="0.025" units="cm"/>
      <inkml:brushProperty name="height" value="0.025" units="cm"/>
    </inkml:brush>
  </inkml:definitions>
  <inkml:trace contextRef="#ctx0" brushRef="#br0">18 1 4292,'0'0'13650,"-2"4"-13036,-1 2-311,0-1 0,1 1 0,0 0 0,1 1 0,-1-1 0,1 0 0,0 0 0,0 13 0,3 62 3101,-1-45-2173,-1-22-944,1 0 0,1 1 0,0-1 0,0-1 0,6 18 0,-7-29-274,-1 0-1,1-1 1,-1 1 0,1 0 0,0 0 0,0 0-1,0-1 1,0 1 0,0-1 0,0 1-1,0 0 1,0-1 0,1 0 0,-1 1 0,1-1-1,-1 0 1,1 0 0,-1 0 0,1 0 0,0 0-1,-1 0 1,1 0 0,0-1 0,0 1 0,0 0-1,-1-1 1,1 0 0,0 1 0,0-1 0,0 0-1,0 0 1,0 0 0,0 0 0,0 0 0,0-1-1,0 1 1,-1-1 0,1 1 0,0-1 0,0 0-1,0 1 1,-1-1 0,1 0 0,0 0 0,-1 0-1,1 0 1,-1-1 0,3-2 0,12-8 1,-2-1 0,0 0 0,0-1 0,-2-1 0,13-17 0,4-4-499,-29 36 476,0-1 0,0 1 0,0 0 0,0 0 0,0-1 0,1 1 0,-1 0 0,0-1 0,0 1 0,0 0 0,1 0 0,-1 0 0,0-1 0,0 1 0,1 0 0,-1 0 0,0 0 0,0-1 0,1 1 0,-1 0 0,0 0 0,1 0 0,-1 0 0,0 0 0,1 0 0,-1 0 0,0 0 0,0 0 0,1 0 0,-1 0 0,0 0 0,1 0 0,-1 0 0,0 0 0,1 0 0,-1 0 0,0 0 0,1 0 0,-1 0 0,0 0 0,0 1 0,1-1 0,-1 0 0,0 0 0,0 0 0,1 0 0,-1 1 0,0-1 0,1 0-1,5 23-92,-4 39 263,-3-56-164,1-4-54,0-1 0,0 1-1,0-1 1,0 0 0,0 1 0,0-1-1,0 1 1,0-1 0,0 0-1,1 1 1,-1-1 0,0 0-1,1 1 1,-1-1 0,1 0 0,0 0-1,-1 1 1,1-1 0,0 0-1,0 0 1,0 0 0,0 0 0,0 0-1,0 0 1,0 0 0,1 1-1,0-3-253,-1 1 0,0 0 0,1 0 0,-1-1 0,1 1 0,-1-1 0,0 0-1,0 1 1,1-1 0,-1 0 0,0 0 0,0 1 0,0-1 0,0 0 0,0 0 0,0 0 0,0-1-1,0 1 1,0 0 0,0 0 0,-1 0 0,1-1 0,0 1 0,-1 0 0,2-3 0,9-21-6186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1.595"/>
    </inkml:context>
    <inkml:brush xml:id="br0">
      <inkml:brushProperty name="width" value="0.025" units="cm"/>
      <inkml:brushProperty name="height" value="0.025" units="cm"/>
    </inkml:brush>
  </inkml:definitions>
  <inkml:trace contextRef="#ctx0" brushRef="#br0">37 0 17168,'0'0'1575,"-4"8"326,-2 6-1368,0 1 0,1 0 0,1 0 1,1 0-1,0 0 0,1 0 0,0 1 0,2 23 1,0-21-12,-1 2-297,1 0 0,1 0 0,1-1 0,6 29 0,-7-45-208,-1 0 0,1 0 0,0 0-1,0 0 1,0 0 0,0-1 0,0 1 0,1 0-1,-1-1 1,1 1 0,0 0 0,0-1 0,0 0-1,0 1 1,0-1 0,1 0 0,-1 0 0,0 0-1,1-1 1,0 1 0,-1-1 0,1 1-1,0-1 1,0 0 0,0 0 0,0 0 0,0 0-1,0-1 1,0 1 0,0-1 0,0 0 0,0 0-1,0 0 1,0 0 0,0 0 0,3-1 0,-1-1 3,0 0 1,-1 0-1,0 0 1,1 0-1,-1-1 1,0 1-1,0-1 1,-1 0-1,1-1 1,-1 1-1,1-1 1,-1 1 0,0-1-1,0 0 1,0 0-1,-1 0 1,4-9-1,4-6 69,-2-2-1,10-29 1,-24 72 92,0 1 1,2-1-1,1 1 1,-1 43-1,4-64-169,0-1-1,0 1 1,0-1-1,1 1 1,-1-1-1,1 0 1,-1 1-1,1-1 0,-1 0 1,1 1-1,0-1 1,-1 0-1,1 0 1,0 1-1,0-1 1,0 0-1,0 0 0,0 0 1,0 0-1,0 0 1,1-1-1,-1 1 1,0 0-1,0 0 1,1-1-1,-1 1 1,0-1-1,1 1 0,-1-1 1,1 0-1,-1 1 1,1-1-1,-1 0 1,0 0-1,1 0 1,-1 0-1,1 0 1,-1 0-1,1-1 0,1 1 1,1-1 17,1 0 0,-1 0 0,1 0 1,-1 0-1,0-1 0,0 1 0,1-1 0,-1 0 0,0 0 1,-1-1-1,1 1 0,4-5 0,-2 1-260,-1 0 0,0 0 1,-1 0-1,1-1 0,-1 0 0,-1 0 0,1 0 0,-1 0 0,0-1 0,-1 1 1,0-1-1,2-9 0,1-58-7770,-5 44 623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29:02.816"/>
    </inkml:context>
    <inkml:brush xml:id="br0">
      <inkml:brushProperty name="width" value="0.025" units="cm"/>
      <inkml:brushProperty name="height" value="0.025" units="cm"/>
    </inkml:brush>
  </inkml:definitions>
  <inkml:trace contextRef="#ctx0" brushRef="#br0">3607 218 10154,'-50'-6'-621,"-278"-39"474,239 29 752,-143-47 1,161 39-587,-1 3-1,-74-11 1,114 27-157,0 2 1,0 1-1,0 1 0,0 2 0,0 2 0,0 0 0,-42 12 0,-42 21-1076,2 6-1,-163 82 0,31-11 1069,-48 4 1225,-112 50 573,281-110-1087,-139 88-1,241-130-557,-186 123 773,177-114-543,2 2-1,0 1 1,1 1-1,-29 38 1,49-55-261,2 0 1,-1 1-1,1 0 1,1 1-1,0-1 1,1 1 0,1 0-1,0 1 1,0-1-1,1 1 1,-1 23-1,3-19-49,1 1 0,1 0 0,1 0 0,1-1-1,1 0 1,0 1 0,13 33 0,-4-21 9,2-1 0,1-1 0,1 0 0,2-1 0,0-1 1,2-1-1,1-1 0,1-1 0,38 32 0,1-9 25,3-2 0,113 58 0,154 52-142,-287-135 138,768 297-92,-560-240 87,340 61 1,135-40 209,5-35 72,-608-53-214,627 28 281,-506-39-54,260-36 1,973-240 296,-1147 187 86,-5-14 0,470-217 0,-699 273-602,-3-3-1,106-76 1,-152 91-66,-1-3 0,-2-2 0,-1-2 1,-3-1-1,50-68 0,-47 45 17,-3-1 1,-2-2 0,-4-2-1,30-84 1,-32 58-204,-4-2 0,30-175 0,-53 229-273,-1 1 1,-2-1 0,-2 0-1,-7-72 1,0 90-440,-2 0 0,-11-29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1.938"/>
    </inkml:context>
    <inkml:brush xml:id="br0">
      <inkml:brushProperty name="width" value="0.025" units="cm"/>
      <inkml:brushProperty name="height" value="0.025" units="cm"/>
    </inkml:brush>
  </inkml:definitions>
  <inkml:trace contextRef="#ctx0" brushRef="#br0">1 0 11211,'0'0'9032,"5"11"-19474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2.527"/>
    </inkml:context>
    <inkml:brush xml:id="br0">
      <inkml:brushProperty name="width" value="0.025" units="cm"/>
      <inkml:brushProperty name="height" value="0.025" units="cm"/>
    </inkml:brush>
  </inkml:definitions>
  <inkml:trace contextRef="#ctx0" brushRef="#br0">47 308 9801,'0'0'3182,"1"27"857,-2-11 3517,-3-12-7356,1-1 0,0 1 0,0 0 0,0 0-1,1 0 1,-1 0 0,1 1 0,0-1 0,0 1 0,1-1 0,-2 9 0,-10 53 1191,12-57-1167,1-4-146,-1 0 0,1-1 0,0 1 0,0 0 0,0 0 0,1 0 0,-1 0 0,3 5 0,-3-9-57,1 0-1,0 1 1,0-1-1,0 0 1,0 0-1,0 0 1,0 0-1,0 0 0,1 0 1,-1 0-1,0-1 1,0 1-1,1 0 1,-1-1-1,0 1 0,1-1 1,-1 1-1,1-1 1,-1 0-1,0 1 1,1-1-1,-1 0 0,1 0 1,-1 0-1,1 0 1,-1 0-1,1-1 1,-1 1-1,1 0 0,-1-1 1,3 0-1,2-1 32,0-1-1,0 1 1,0-2 0,0 1-1,0 0 1,-1-1-1,1 0 1,-1 0-1,0-1 1,0 1 0,-1-1-1,1 0 1,-1-1-1,0 1 1,5-9-1,6-12-18,0 0 0,10-29 0,-11 25-33,-2-1 0,-2 0 0,-1-1 0,-1 0 0,-2 0 0,-1-1 0,2-63 0,-7 94-9,0-1 0,0 1 0,-1 0-1,1-1 1,0 1 0,-1-1 0,0 1 0,1 0 0,-1-1 0,0 1 0,0 0 0,0 0-1,0 0 1,-1 0 0,1 0 0,-1 0 0,-2-3 0,2 4-8,1 0 1,-1 0 0,1 0-1,-1 1 1,0-1-1,1 1 1,-1-1-1,0 1 1,1 0-1,-1-1 1,0 1-1,1 0 1,-1 0-1,0 0 1,0 1-1,1-1 1,-1 0 0,0 1-1,-1 0 1,-4 1-17,1 1 1,-1 0 0,1 0-1,0 1 1,1 0 0,-1 0-1,0 0 1,1 1 0,0-1-1,-8 11 1,-2 5 28,0 1-1,-20 41 0,32-55 9,-1 1-1,1 0 0,0-1 0,0 1 0,1 1 0,0-1 0,1 0 0,0 0 0,0 1 0,1-1 1,0 0-1,1 12 0,0-18 1,0-1 1,1 1-1,-1-1 1,0 1-1,1-1 1,-1 1-1,1-1 1,-1 0-1,1 0 0,0 0 1,-1 0-1,1 0 1,0 0-1,0 0 1,0-1-1,-1 1 1,1 0-1,0-1 1,0 0-1,0 1 1,0-1-1,0 0 1,0 0-1,0 0 1,0 0-1,4-1 0,56-6 47,-39 1-280,-14 3 131,-1 1 0,1 0-1,0 0 1,16 0 0,-23 2 92,0 0-1,0 0 1,0 0 0,-1 1 0,1-1-1,0 0 1,0 1 0,-1 0 0,1-1-1,0 1 1,-1 0 0,1 0 0,-1 0-1,1 0 1,-1 0 0,1 0-1,-1 0 1,0 0 0,1 1 0,-1-1-1,0 0 1,0 1 0,0-1 0,0 1-1,0 0 1,0-1 0,-1 1 0,1 0-1,0 1 1,3 16 203,-1-1 1,-1 1-1,0 0 1,-2 0-1,-2 28 0,1 3-377,16-82-12435,-5 7 3177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2.874"/>
    </inkml:context>
    <inkml:brush xml:id="br0">
      <inkml:brushProperty name="width" value="0.025" units="cm"/>
      <inkml:brushProperty name="height" value="0.025" units="cm"/>
    </inkml:brush>
  </inkml:definitions>
  <inkml:trace contextRef="#ctx0" brushRef="#br0">1 107 12588,'0'0'10725,"9"2"-9076,-3 0-1490,0 0 0,-1 0 0,1-1 0,0 0-1,0 0 1,0 0 0,0-1 0,-1 0 0,1 0-1,0-1 1,0 0 0,0 0 0,0 0 0,0 0 0,-1-1-1,1 0 1,-1 0 0,1-1 0,8-5 0,-10 5-127,41-32 149,-42 32-163,0 0 0,0 1-1,0-1 1,-1 0 0,1 0-1,-1 0 1,0-1-1,0 1 1,0-1 0,-1 1-1,1-1 1,1-3 0,-3 6-12,0 1 1,0-1 0,-1 1 0,1-1-1,0 0 1,0 1 0,0-1-1,0 1 1,0-1 0,-1 1 0,1-1-1,0 1 1,0-1 0,-1 1-1,1-1 1,0 1 0,-1 0 0,1-1-1,-1 1 1,1-1 0,0 1 0,-1 0-1,1-1 1,-1 1 0,1 0-1,-1 0 1,1-1 0,-1 1 0,1 0-1,-1 0 1,0 0 0,1 0-1,-1 0 1,1 0 0,-1-1 0,1 1-1,-1 1 1,1-1 0,-1 0-1,0 0 1,1 0 0,-1 0 0,1 0-1,-1 0 1,1 0 0,-1 1-1,-28 7-70,19-2 106,1 1 1,0 0 0,0 0-1,0 0 1,1 1 0,1 0 0,-1 1-1,1 0 1,1 0 0,-1 0-1,2 1 1,-1 0 0,1 0 0,1 1-1,0-1 1,0 1 0,1 0-1,1 0 1,-1 0 0,0 20-1,4-28-17,-1 0 0,1-1 0,0 1 0,0-1 0,0 1 0,0-1 0,0 1 0,0-1-1,1 0 1,-1 0 0,1 0 0,0 0 0,-1 0 0,1 0 0,0 0 0,0 0-1,0-1 1,1 1 0,-1-1 0,0 1 0,1-1 0,-1 0 0,0 0 0,1 0 0,0 0-1,-1 0 1,1-1 0,-1 1 0,1-1 0,4 0 0,11 2 18,1-1 1,-1 0 0,24-3-1,-29 1-108,41-8-1242,-30-3-1278,-11-9-4119,-11 4-1779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3.205"/>
    </inkml:context>
    <inkml:brush xml:id="br0">
      <inkml:brushProperty name="width" value="0.025" units="cm"/>
      <inkml:brushProperty name="height" value="0.025" units="cm"/>
    </inkml:brush>
  </inkml:definitions>
  <inkml:trace contextRef="#ctx0" brushRef="#br0">1 76 17008,'0'0'7111,"64"-17"-7111,-22 2-1666,0-5-1761,1-4-3876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4.244"/>
    </inkml:context>
    <inkml:brush xml:id="br0">
      <inkml:brushProperty name="width" value="0.025" units="cm"/>
      <inkml:brushProperty name="height" value="0.025" units="cm"/>
    </inkml:brush>
  </inkml:definitions>
  <inkml:trace contextRef="#ctx0" brushRef="#br0">30 212 256,'2'-12'7122,"1"1"-5874,7-45 2941,-6 13 2289,-19 82-3900,5-4-2219,2 0-1,2 1 1,1 0 0,1 0-1,4 71 1,0-103-332,0-1 0,1 1 0,-1 0 0,1 0 0,0-1 0,0 1 0,0-1 0,1 1 0,-1-1 0,1 1 0,0-1 0,0 0 0,0 0 0,0 0 0,4 4 0,-3-5-2,-1 0 0,0 0 0,1-1 0,-1 1 0,1-1-1,0 0 1,-1 0 0,1 0 0,0 0 0,0 0 0,0-1-1,-1 1 1,1-1 0,0 0 0,0 0 0,3 0-1,3-1 51,-1-1 0,0 0 0,1 0-1,-1 0 1,0-1 0,0-1-1,-1 1 1,1-1 0,-1-1-1,0 1 1,0-1 0,10-9-1,-3 1-18,-1-1-1,0-1 1,-1 0-1,-1 0 0,11-19 1,-16 24-9,-1 0 1,0-1-1,0 0 0,-1 0 1,-1 0-1,0 0 0,0-1 1,-1 1-1,1-20 1,-19 121-657,15-76 609,0 0 0,1 0 0,0 1 0,1-1-1,1 0 1,3 14 0,-4-25 48,0 0 0,0 0-1,1 0 1,-1 0 0,0-1 0,1 1 0,0-1-1,0 1 1,0-1 0,0 1 0,0-1-1,0 0 1,0 0 0,1 0 0,-1 0-1,1 0 1,-1-1 0,1 1 0,0-1-1,0 0 1,-1 0 0,1 0 0,0 0-1,0 0 1,0 0 0,0-1 0,0 0 0,0 1-1,1-1 1,-1 0 0,0-1 0,0 1-1,0 0 1,4-2 0,1 0 106,0 0 0,0-1-1,0 0 1,-1 0 0,1-1 0,-1 0 0,0 0-1,0-1 1,0 1 0,-1-2 0,0 1 0,0-1 0,0 0-1,0 0 1,-1 0 0,8-14 0,-2 4-104,-2-1 1,0 0-1,0-1 1,-2 0-1,0 0 1,5-23-1,-7 18 11,-2 0 0,2-35-1,-4 49-240,-1 0 0,0 0 0,-1 0 0,0 0 0,-1 0 0,0 0 0,0 0 0,0 0 0,-6-11 0,7 19 91,1 0 0,0 0 0,-1 0 0,1 0-1,0 1 1,-1-1 0,1 0 0,-1 0-1,0 0 1,1 1 0,-1-1 0,0 0 0,1 1-1,-1-1 1,0 1 0,0-1 0,1 0-1,-1 1 1,0 0 0,0-1 0,0 1-1,0 0 1,-1-1 0,2 1-107,-1 1-1,0-1 1,1 1-1,-1-1 1,0 1 0,1-1-1,-1 1 1,1-1-1,-1 1 1,1 0 0,-1-1-1,1 1 1,0 0-1,-1-1 1,1 1 0,0 0-1,-1 0 1,1-1-1,0 1 1,0 1 0,-6 46-8032,6-23 3904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5.574"/>
    </inkml:context>
    <inkml:brush xml:id="br0">
      <inkml:brushProperty name="width" value="0.025" units="cm"/>
      <inkml:brushProperty name="height" value="0.025" units="cm"/>
    </inkml:brush>
  </inkml:definitions>
  <inkml:trace contextRef="#ctx0" brushRef="#br0">0 329 4388,'0'0'70,"2"-7"58,2-4 2,0 0-1,1 1 1,0 0 0,0 0 0,9-12 0,2-8 7160,-12 22-5877,0-1-1,-1 0 1,-1 0 0,1 0 0,-1-1-1,1-18 5035,-15 69-4402,5-21-1961,1 1 1,0-1 0,2 1 0,1 0-1,0 0 1,2 0 0,2 39 0,-1-59-74,1 1 0,-1-1-1,1 0 1,-1 0 0,1 0 0,0 0 0,0 0 0,0 0 0,0 0 0,-1 0 0,1 0 0,0 0 0,1 0 0,-1 0 0,0-1 0,0 1 0,0 0 0,0-1 0,1 1 0,-1-1-1,0 0 1,0 1 0,1-1 0,-1 0 0,0 0 0,1 0 0,-1 1 0,0-1 0,0-1 0,1 1 0,-1 0 0,0 0 0,1 0 0,1-1 0,2 0 29,0 0 0,1 0 0,-1-1 1,0 1-1,0-1 0,0 0 0,6-5 0,3-4-17,-1 0 0,-1-2-1,0 1 1,-1-2 0,0 0-1,-1 0 1,0 0 0,-1-1 0,-1-1-1,-1 0 1,10-29 0,-17 108-596,0-54 566,0-1 1,1 1 0,0 0-1,1-1 1,0 0 0,0 1-1,1-1 1,3 9 0,3-2-126,-9-13 103,1 0 0,0 0-1,-1 0 1,1 0 0,0 0 0,0 0 0,1-1-1,-1 1 1,0 0 0,1-1 0,-1 1 0,1-1-1,-1 1 1,1-1 0,-1 0 0,1 0 0,0 1-1,0-1 1,0 0 0,0-1 0,3 2 0,-4-2 48,0-1 0,0 0 0,0 0 0,0 0 0,0 0 0,0 0 0,0 0 0,0 0 0,-1 0 0,1-1 0,0 1 0,-1 0 0,1 0 0,-1-1 0,0 1 0,1 0 0,-1 0 0,0-1 0,0 1 0,0 0 0,0-3 1,4-30 78,-3 0-27,-2 0-1,-2-1 0,-1 1 1,-2 1-1,-12-44 0,18 76-73,0 0 1,0 1-1,0-1 0,0 1 1,1-1-1,-1 0 0,0 1 1,0-1-1,1 1 0,-1-1 0,0 1 1,1-1-1,-1 1 0,1-1 1,-1 1-1,0-1 0,1 1 0,-1 0 1,1-1-1,-1 1 0,1 0 1,-1-1-1,1 1 0,0 0 1,-1 0-1,1-1 0,-1 1 0,1 0 1,-1 0-1,1 0 0,0 0 1,-1 0-1,1 0 0,0 0 1,-1 0-1,1 0 0,0 0 0,37-2-249,-20 2 47,-15-1-80,-1 1 1,1 0 0,0-1 0,-1 1 0,1-1-1,-1 0 1,1 0 0,-1 0 0,1 0 0,-1 0-1,0 0 1,1-1 0,-1 1 0,2-3-1,-3 3-326,0-1-1,0 1 1,0-1-1,0 1 1,-1-1-1,1 1 0,0-1 1,-1 0-1,1 1 1,-1-1-1,0 0 1,1 0-1,-1 1 0,0-4 1,0-15-9286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5.902"/>
    </inkml:context>
    <inkml:brush xml:id="br0">
      <inkml:brushProperty name="width" value="0.025" units="cm"/>
      <inkml:brushProperty name="height" value="0.025" units="cm"/>
    </inkml:brush>
  </inkml:definitions>
  <inkml:trace contextRef="#ctx0" brushRef="#br0">1 4 13485,'0'0'10057,"57"-3"-28859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6.292"/>
    </inkml:context>
    <inkml:brush xml:id="br0">
      <inkml:brushProperty name="width" value="0.025" units="cm"/>
      <inkml:brushProperty name="height" value="0.025" units="cm"/>
    </inkml:brush>
  </inkml:definitions>
  <inkml:trace contextRef="#ctx0" brushRef="#br0">101 1 13485,'0'0'6998,"-4"8"-5780,-2 9-710,1 0 1,1 0-1,0 0 1,2 1-1,0-1 1,0 21-1,7 118 2184,-1-91-2557,3-1 1,3-1 0,2 0-1,35 103 1,-36-148-26,-8-29 106,-10-33-478,-9 8-145,-2 1 0,-2 0-1,-24-32 1,-14-25 573,57 91-112,0 0 0,0 0 1,0-1-1,1 1 0,-1 0 0,0 0 0,1-1 0,0 1 0,-1 0 1,1-1-1,0 1 0,-1-1 0,1 1 0,0-1 0,0 1 0,0 0 1,0-1-1,1 1 0,-1-1 0,0 1 0,0 0 0,1-1 0,-1 1 1,1 0-1,0-2 0,1 1-32,-1 1 1,1-1 0,0 1-1,0-1 1,0 1 0,0 0-1,0-1 1,0 1 0,0 0-1,0 1 1,0-1-1,0 0 1,0 0 0,4 0-1,11-1-500,0 0-1,1 1 1,25 2-1,-26 0-507,99-5-10636,-82 0 4149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6.661"/>
    </inkml:context>
    <inkml:brush xml:id="br0">
      <inkml:brushProperty name="width" value="0.025" units="cm"/>
      <inkml:brushProperty name="height" value="0.025" units="cm"/>
    </inkml:brush>
  </inkml:definitions>
  <inkml:trace contextRef="#ctx0" brushRef="#br0">163 3 1730,'0'0'20611,"-9"-2"-19068,1 2-1245,0 0-1,-1 0 1,1 0-1,0 1 1,-1 0 0,1 1-1,0 0 1,-10 4-1,14-5-242,0 0 0,0 1 0,0-1 0,0 1 0,0 0 0,1 0 0,-1 1 0,0-1 0,1 1-1,0 0 1,0-1 0,0 1 0,0 1 0,0-1 0,1 0 0,-1 1 0,1 0 0,0-1 0,0 1-1,0 0 1,-1 6 0,3-9-56,0 0 0,0 0-1,0 0 1,0 0-1,1 0 1,-1 0 0,0 0-1,1 0 1,-1 0 0,1-1-1,-1 1 1,1 0 0,0 0-1,-1 0 1,1-1-1,0 1 1,-1 0 0,1-1-1,0 1 1,0 0 0,-1-1-1,1 1 1,0-1 0,0 1-1,0-1 1,0 0-1,0 1 1,0-1 0,0 0-1,0 0 1,0 1 0,0-1-1,0 0 1,1 0 0,47 5-155,-35-4-111,28 3-659,-21-3 452,0 1 0,0 1 0,-1 1 0,1 1 0,-1 0 0,23 10 1,-41-14 477,0 0 1,0 0 0,-1 0-1,1 0 1,0 0 0,-1 0-1,1 0 1,-1 0 0,1 0-1,-1 1 1,0-1 0,1 1-1,-1-1 1,0 1 0,0 0 0,0-1-1,0 1 1,0 0 0,-1-1-1,1 1 1,0 0 0,-1 0-1,0 0 1,1 3 0,-1-2 153,-1 0 0,1 1 0,-1-1 0,0 0-1,0 0 1,0 0 0,0 0 0,-1 0 0,1 0 0,-1 0 0,0 0 0,0 0 0,-2 2 0,-8 8 607,0 0 1,-1-1-1,-1-1 0,-17 12 1,21-15-438,5-4-271,0 0 0,0 0-1,0-1 1,0 1 0,-1-1 0,1 0-1,-1-1 1,0 1 0,0-1 0,0 0-1,0-1 1,0 1 0,0-1 0,-10 0-1,15-1-216,0-1 0,0 1-1,0-1 1,1 0-1,-1 0 1,0 1 0,0-1-1,1 0 1,-1 0 0,0 1-1,1-1 1,-1 0-1,1 0 1,-1 0 0,1 0-1,0 0 1,-1 0-1,1 0 1,0 0 0,0 0-1,0 0 1,-1 0 0,1 0-1,0 0 1,1 0-1,-1 0 1,0 0 0,0 0-1,1-2 1,7-32-6282,11 7-589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7.004"/>
    </inkml:context>
    <inkml:brush xml:id="br0">
      <inkml:brushProperty name="width" value="0.025" units="cm"/>
      <inkml:brushProperty name="height" value="0.025" units="cm"/>
    </inkml:brush>
  </inkml:definitions>
  <inkml:trace contextRef="#ctx0" brushRef="#br0">122 439 18097,'0'0'3262,"-7"3"-2894,-1 0-103,0 1-1,1 0 0,0 0 1,0 1-1,0 0 1,0 0-1,1 0 0,0 1 1,0 0-1,0 0 1,1 1-1,0-1 0,0 1 1,1 0-1,-1 1 0,2-1 1,-1 1-1,-3 10 1,7-17-252,0 0 0,-1 0 0,1 0 1,0 0-1,0 0 0,0 0 0,0 1 0,0-1 1,0 0-1,0 0 0,0 0 0,0 0 1,1 0-1,-1 0 0,0 0 0,1 0 1,-1 0-1,1 0 0,-1 0 0,1 0 0,-1 0 1,1 0-1,0 0 0,-1 0 0,1-1 1,0 1-1,1 1 0,0-1 15,0 0 1,0 0-1,1 0 0,-1 0 1,0-1-1,1 1 0,-1 0 1,1-1-1,-1 0 0,1 0 1,3 0-1,2 0 45,0-1 0,0 0 1,0 0-1,0-1 0,-1 0 0,15-5 0,-9-1-40,0-1-1,-1 0 1,0 0 0,-1-1-1,1-1 1,-2 0 0,0 0-1,0-1 1,-1 0 0,-1-1-1,0 0 1,0-1 0,-2 1-1,9-25 1,-6 12-35,-1 0 0,-1-1 0,-1 0 1,-1 0-1,-2 0 0,-1-1 0,-1-34 0,-2 55-6,0-1 0,0 0 0,-1 1 0,0-1 0,-1 1 0,1 0 0,-1 0 0,0 0 0,-1 0 0,0 0 0,0 1 0,-1 0 0,1-1 0,-11-9 0,12 14-7,0-1 1,0 1-1,0-1 0,0 1 0,0 0 1,-1 0-1,1 0 0,-1 1 0,1-1 1,-1 1-1,0 0 0,1 0 0,-1 0 1,0 0-1,0 1 0,0 0 0,0-1 0,0 1 1,1 1-1,-1-1 0,0 1 0,0-1 1,0 1-1,0 0 0,1 0 0,-1 1 1,1-1-1,-1 1 0,1 0 0,-1 0 0,-4 3 1,2 0 8,-1 1 1,1 0 0,1-1-1,-1 2 1,1-1 0,0 1-1,0 0 1,1 0 0,0 0 0,0 0-1,0 1 1,-4 15 0,7-20 9,0 0 0,0 0 0,0 1 1,1-1-1,-1 0 0,1 1 0,0-1 0,0 0 1,0 1-1,0-1 0,1 1 0,-1-1 1,1 0-1,0 1 0,0-1 0,0 0 1,0 0-1,1 0 0,-1 0 0,1 0 0,0 0 1,-1 0-1,1 0 0,1-1 0,-1 1 1,0-1-1,1 0 0,-1 1 0,1-1 0,0 0 1,0 0-1,0-1 0,4 3 0,5 0-50,1 0-1,-1-1 0,1 0 0,0-1 0,0-1 0,23 1 0,42 6-847,-74-7 890,-1 0 0,1 0 0,-1 1 0,1-1 0,-1 1-1,0 0 1,0 0 0,0 0 0,0 0 0,0 1 0,0-1 0,-1 1 0,1-1 0,-1 1 0,0 0 0,1 0 0,-1 1-1,-1-1 1,1 0 0,0 0 0,-1 1 0,0-1 0,0 1 0,0 0 0,0-1 0,0 6 0,2 10-18,-2 0 1,-1 0 0,0 1 0,-4 19 0,1 7-1984,3-43-3712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29:04.389"/>
    </inkml:context>
    <inkml:brush xml:id="br0">
      <inkml:brushProperty name="width" value="0.025" units="cm"/>
      <inkml:brushProperty name="height" value="0.025" units="cm"/>
    </inkml:brush>
  </inkml:definitions>
  <inkml:trace contextRef="#ctx0" brushRef="#br0">593 1 6566,'-97'76'939,"-166"169"0,132-116 119,121-120-1014,1 1 0,1-1 0,0 2 0,0-1-1,1 1 1,0 0 0,1 1 0,0 0 0,-6 17-1,7-9-87,0 0-1,1 0 1,1 0-1,1 0 1,1 29-1,2 7-7,3 1 0,3-2-1,2 1 1,2-1 0,3 0 0,2-1 0,2-1-1,3-1 1,2-1 0,41 70 0,-28-65 19,2-2 0,3-1 0,2-2 0,2-2 0,2-2 1,2-2-1,2-2 0,87 55 0,-17-25-94,219 95 1,148 19 197,-285-121 121,2-10-1,4-9 0,343 34 0,647-46 726,-1025-41-888,-2-7-1,0-8 1,-1-8-1,-1-7 1,-2-7-1,200-80 0,-253 74 74,-2-5 0,-3-4 0,175-124 0,-206 122 28,-2-4 0,-3-3 1,-4-3-1,-2-3 0,65-92 0,-101 121-33,-2-2 1,-3 0-1,-1-2 1,36-97-1,-50 111-97,-3-1 0,-1 0 0,-1-1-1,-3 1 1,0-1 0,-2 0 0,-2 0 0,-6-51 0,-7 17-449,-4 1 1,-2 0 0,-38-88-1,41 114-388,-2 0 1,-2 1-1,-50-76 0,-15 12-3476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7.724"/>
    </inkml:context>
    <inkml:brush xml:id="br0">
      <inkml:brushProperty name="width" value="0.025" units="cm"/>
      <inkml:brushProperty name="height" value="0.025" units="cm"/>
    </inkml:brush>
  </inkml:definitions>
  <inkml:trace contextRef="#ctx0" brushRef="#br0">166 126 4228,'3'-7'9203,"-2"5"-8999,2-4 796,-1 0 0,0 0 0,0 0-1,0 0 1,-1 0 0,1-9 0,-2 13-875,0 1-1,0 0 1,0-1-1,0 1 1,-1 0-1,1-1 1,0 1 0,-1 0-1,1 0 1,-1 0-1,1-1 1,-1 1-1,0 0 1,1 0 0,-1 0-1,0 0 1,0 0-1,0 0 1,0 0 0,0 0-1,0 0 1,0 0-1,0 1 1,0-1-1,0 0 1,0 1 0,-1-1-1,1 1 1,0-1-1,0 1 1,-1 0-1,1-1 1,0 1 0,0 0-1,-1 0 1,1 0-1,0 0 1,-1 0 0,1 0-1,0 0 1,-1 1-1,1-1 1,-2 1-1,-3 0-75,0 0-1,0 1 0,0 0 1,1 0-1,-1 1 0,1 0 0,-1-1 1,1 2-1,0-1 0,0 1 1,0 0-1,0 0 0,1 0 0,0 0 1,0 1-1,0 0 0,0 0 1,1 0-1,0 0 0,0 0 0,-4 9 1,1 0-45,0-1 0,1 1 0,1 0 0,0 0 1,1 1-1,0-1 0,1 1 0,0 14 0,2-28 2,0 0-1,0 0 1,0 0 0,0 0-1,0 0 1,0 0-1,0 0 1,0 0 0,1 0-1,-1 0 1,0 0-1,1 0 1,-1 0 0,0 0-1,1 0 1,-1 0-1,1 0 1,0 0 0,-1-1-1,1 1 1,-1 0-1,1 0 1,0-1 0,0 1-1,0 0 1,-1-1 0,1 1-1,0-1 1,0 1-1,0-1 1,0 0 0,0 1-1,0-1 1,0 0-1,0 1 1,0-1 0,0 0-1,0 0 1,0 0-1,0 0 1,0 0 0,0 0-1,0 0 1,0-1 0,0 1-1,0 0 1,0 0-1,0-1 1,1 0 0,3-1 130,1 1 0,-1-2 0,-1 1 0,1-1 0,0 1 0,-1-1 0,1-1 0,5-4 1,6-9 46,-1-1 1,-1 0-1,-1-1 1,17-30 0,-24 37-109,0 0 0,0-1 1,-1 1-1,-1-1 0,0-1 1,-1 1-1,0-1 0,1-24 1,-26 82-893,17-23 796,0-1-1,1 1 1,1 0-1,0 0 1,2 30 0,1-48 3,0-1 0,0 1 0,0-1 0,1 1 0,-1-1 1,1 0-1,-1 1 0,1-1 0,0 1 0,0-1 0,0 0 0,0 0 1,1 1-1,-1-1 0,0 0 0,1 0 0,0 0 0,-1-1 0,1 1 0,0 0 1,4 2-1,-2-2-68,-1 0 1,2 0-1,-1-1 1,0 0-1,0 0 1,0 0-1,1 0 1,-1 0 0,0-1-1,1 0 1,7 0-1,0-2-250,0 1-1,0-2 1,0 0-1,0 0 1,0-1-1,-1 0 1,0-1-1,14-8 1,-16 8-1198,0-1 1,0-1-1,-1 1 0,0-2 1,0 1-1,12-17 0,5-17-8619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8.542"/>
    </inkml:context>
    <inkml:brush xml:id="br0">
      <inkml:brushProperty name="width" value="0.025" units="cm"/>
      <inkml:brushProperty name="height" value="0.025" units="cm"/>
    </inkml:brush>
  </inkml:definitions>
  <inkml:trace contextRef="#ctx0" brushRef="#br0">157 108 2819,'0'0'1494,"0"-8"3888,1 4-4787,0-57 6262,-1 59-6550,0-1 1,-1 1-1,1 0 1,-1 0-1,1 0 1,-1-1-1,0 1 1,0 0-1,0 0 1,0 0-1,-2-2 1,2 3-226,1 1-1,-1-1 1,0 1-1,1-1 1,-1 1-1,0-1 1,0 1-1,0-1 1,0 1 0,0 0-1,1-1 1,-1 1-1,0 0 1,0 0-1,0 0 1,0 0-1,0 0 1,0 0 0,0 0-1,0 0 1,0 0-1,0 0 1,0 0-1,1 0 1,-1 1-1,0-1 1,-2 1 0,1 1-63,0-1 1,0 1 0,0 0 0,0 0 0,0 0-1,0 0 1,0 0 0,1 0 0,-1 0 0,1 1-1,0-1 1,-1 1 0,1-1 0,0 1 0,0-1 0,0 5-1,-12 49 701,12-49-522,-6 34 635,1 0 1,3 1-1,2 50 0,3-61-773,1-1 0,1 1-1,2-1 1,1 0 0,2 0-1,0-1 1,2 0 0,22 42-1,-5-20-43,-28-50-117,-7-11 42,-24-35-695,1-2 0,3-2 0,-36-84 0,58 121 735,3 8 32,0-1 1,0 0 0,0 0 0,0 0-1,1-1 1,0 1 0,-1-9 0,3 13-13,-1 1 1,1-1-1,-1 0 1,1 1-1,-1-1 1,1 1-1,-1-1 1,1 1-1,-1-1 1,1 1-1,0-1 1,0 1-1,-1-1 1,1 1-1,0 0 1,-1-1-1,1 1 1,0 0-1,0 0 1,0-1-1,-1 1 1,1 0-1,0 0 1,1 0-1,32-3-27,-20 2 15,-3 0-104,-1-1-1,0 0 1,0-1 0,0 1 0,-1-2 0,1 0 0,-1 0-1,0 0 1,0-1 0,0-1 0,-1 1 0,1-2-1,-1 1 1,-1-1 0,1 0 0,-1 0 0,-1-1 0,1 0-1,-1 0 1,-1-1 0,1 0 0,-2 0 0,1 0-1,-1 0 1,0-1 0,-1 0 0,0 0 0,-1 0 0,0 0-1,-1 0 1,0 0 0,0-13 0,1 2 153,-1 13-23,-1 0 0,0 1 0,0-1 0,0 0 0,-3-14 0,3 22-10,0-1 1,-1 1-1,1 0 0,0 0 0,0 0 1,0 0-1,0 0 0,-1 0 1,1 0-1,0 0 0,0 0 1,0 0-1,0 0 0,-1 0 0,1 0 1,0 0-1,0 0 0,0 0 1,-1 0-1,1 0 0,0 0 0,0 0 1,0 1-1,0-1 0,-1 0 1,1 0-1,0 0 0,0 0 1,0 0-1,0 0 0,0 0 0,0 1 1,-1-1-1,1 0 0,0 0 1,0 0-1,0 0 0,0 1 1,0-1-1,0 0 0,0 0 0,0 0 1,0 0-1,0 1 0,0-1 1,0 0-1,0 0 0,0 0 0,0 0 1,0 1-1,0-1 0,0 0 1,0 0-1,0 0 0,0 1 1,0-1-1,-4 13 61,-2 41 614,2 104 0,4-143-571,2 1 0,-1-1-1,2 0 1,0 0 0,1 0-1,0 0 1,1-1 0,1 0-1,0 0 1,1 0 0,15 21-1,-9-23-291,-9-18-229,-14-25-263,-124-167 952,200 210-6720,-39-11 523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9.164"/>
    </inkml:context>
    <inkml:brush xml:id="br0">
      <inkml:brushProperty name="width" value="0.025" units="cm"/>
      <inkml:brushProperty name="height" value="0.025" units="cm"/>
    </inkml:brush>
  </inkml:definitions>
  <inkml:trace contextRef="#ctx0" brushRef="#br0">1 1 7399,'0'0'10976,"-1"9"-10272,5 202 5745,-1-183-5910,0 1 0,2-1 1,1 0-1,2 0 0,17 43 0,-23-66-538,1 0 0,0 0 0,-1 0 0,2-1-1,-1 1 1,0-1 0,1 0 0,0 0 0,0 0 0,0 0-1,8 5 1,-10-8-32,0 0 0,0 0 0,0-1 0,0 1 0,0 0 0,0-1 0,0 1 0,0-1 0,1 0 0,-1 0 0,0 1 0,0-1 0,0-1 0,0 1 0,1 0 0,-1 0 0,0-1 0,0 0 0,0 1 0,0-1 0,0 0 0,0 0 0,0 0 0,0 0 0,0 0 0,-1 0 0,1-1 0,0 1 0,-1-1 0,1 1 0,2-4 0,4-4-358,0 0-1,0-1 1,-1 0-1,-1 0 1,0-1 0,0 0-1,-1 0 1,0 0-1,-1-1 1,0 1 0,-1-1-1,0 0 1,-1 0 0,0 0-1,-1-1 1,-1-22-1,0 34 416,0 1 0,0-1-1,1 1 1,-1-1 0,0 1-1,0-1 1,0 1 0,0-1 0,0 1-1,0-1 1,0 1 0,0-1-1,-1 1 1,1-1 0,0 1-1,0-1 1,0 1 0,0-1-1,-1 1 1,1 0 0,0-1-1,0 1 1,-1-1 0,1 1 0,0 0-1,-1-1 1,1 1 0,-1 0-1,1-1 1,0 1 0,-1 0-1,1-1 1,-1 1 0,1 0-1,-1 0 1,1 0 0,-1-1-1,1 1 1,-1 0 0,1 0 0,-1 0-1,1 0 1,-1 0 0,1 0-1,-1 0 1,1 0 0,-1 0-1,1 0 1,-1 0 0,1 0-1,-1 1 1,1-1 0,0 0-1,-1 0 1,0 1 0,0 0 75,-1 0 0,0 0-1,1 0 1,-1 0 0,1 0 0,0 1 0,-1-1 0,1 1 0,0-1 0,0 1-1,0-1 1,0 1 0,-1 3 0,0 2 111,-1 0 1,2 1-1,-1-1 1,1 1-1,1 0 0,-1-1 1,1 1-1,0 0 0,1-1 1,0 1-1,4 14 1,-4-19-149,0 0 1,0-1-1,0 1 1,0-1 0,1 1-1,-1-1 1,1 1 0,0-1-1,0 0 1,0 0-1,0 0 1,0 0 0,0 0-1,0 0 1,1 0 0,-1-1-1,1 1 1,-1-1-1,1 0 1,-1 0 0,1 0-1,0 0 1,0 0 0,-1-1-1,1 1 1,0-1-1,0 1 1,0-1 0,0 0-1,0 0 1,0-1 0,-1 1-1,6-2 1,-3 1-19,0-1 0,-1 1 0,0-1 0,1 0 0,-1-1 0,0 1 0,0-1 0,0 0 0,0 0 0,-1 0 1,1 0-1,-1 0 0,0-1 0,0 0 0,0 0 0,0 0 0,-1 0 0,3-5 0,-2 4-146,0 0 0,-1 0 0,0 0-1,0 0 1,-1-1 0,1 1 0,-1 0 0,0-1 0,-1 1 0,1 0-1,-1-1 1,0 1 0,-1-1 0,1 1 0,-1-1 0,-1-4-1,1 9 12,1 0-1,0 0 1,-1 0-1,1 0 1,-1 0-1,0 0 1,1 0-1,-1 0 1,0 0-1,0 1 1,1-1-1,-1 0 1,0 0-1,0 1 0,0-1 1,0 1-1,0-1 1,0 1-1,0-1 1,0 1-1,0 0 1,0-1-1,0 1 1,-2 0-1,-17-1-7858,16 1 5322,-4 0-6470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9.491"/>
    </inkml:context>
    <inkml:brush xml:id="br0">
      <inkml:brushProperty name="width" value="0.025" units="cm"/>
      <inkml:brushProperty name="height" value="0.025" units="cm"/>
    </inkml:brush>
  </inkml:definitions>
  <inkml:trace contextRef="#ctx0" brushRef="#br0">0 0 6374,'0'0'14350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59.930"/>
    </inkml:context>
    <inkml:brush xml:id="br0">
      <inkml:brushProperty name="width" value="0.025" units="cm"/>
      <inkml:brushProperty name="height" value="0.025" units="cm"/>
    </inkml:brush>
  </inkml:definitions>
  <inkml:trace contextRef="#ctx0" brushRef="#br0">207 341 18001,'0'0'6556,"-9"-5"-6156,8 4-393,-3-1-8,1 0-1,-1 0 1,0 0-1,1 0 1,-1 0 0,0 1-1,0-1 1,0 1-1,-1 0 1,1 0 0,0 1-1,0-1 1,0 1-1,-1 0 1,1 0 0,0 1-1,0-1 1,-1 1-1,1 0 1,0 0-1,0 0 1,0 0 0,-6 4-1,0 1 114,0 0-1,1 1 1,-1 1-1,1-1 0,-12 15 1,18-20-21,1 1 0,0 0 0,-1 0 0,1 0 1,1-1-1,-1 2 0,0-1 0,1 0 0,0 0 0,-1 0 0,1 1 1,0-1-1,1 1 0,-1-1 0,1 1 0,-1-1 0,1 1 0,0-1 1,1 1-1,-1-1 0,0 1 0,1-1 0,1 4 0,-1-5-57,1 0 0,-1 0 0,1 0-1,0-1 1,-1 1 0,1 0 0,0-1-1,0 0 1,0 1 0,0-1 0,0 0 0,0 0-1,1 0 1,-1 0 0,0-1 0,1 1-1,-1 0 1,0-1 0,1 0 0,-1 0-1,0 1 1,4-2 0,56-2 705,-51 0-692,-1 0 0,0 0 0,0-1 0,0-1-1,0 0 1,0 0 0,-1-1 0,0 0 0,-1-1 0,1 0-1,-1 0 1,0-1 0,-1 1 0,0-2 0,8-11-1,-2 1-11,-1 0 0,0 0 0,-2-1 0,0-1 0,-2 0-1,9-30 1,-14 40-44,-1-1 0,0 0 0,0 0 0,-1 0 0,-1 0 0,0 0 0,-1 0 0,0 1 0,-1-1 0,-3-12 0,4 20-18,0 1 0,0-1 0,0 0 0,-1 1 1,0 0-1,0-1 0,0 1 0,0 0 0,0 0 0,0 0 0,-1 0 0,0 0 0,1 1 0,-1-1 1,0 1-1,0-1 0,-1 1 0,1 0 0,0 1 0,-1-1 0,1 0 0,-1 1 0,0 0 0,1 0 1,-1 0-1,0 0 0,1 1 0,-1-1 0,0 1 0,0 0 0,0 0 0,0 0 0,1 1 0,-1 0 1,-4 0-1,3 1 14,0 0 1,1 0-1,-1 0 1,0 0-1,1 1 1,0-1-1,-1 1 1,1 0-1,0 1 1,0-1-1,1 1 1,-1-1-1,1 1 1,0 0-1,0 1 1,0-1-1,0 0 1,1 1-1,-3 6 1,4-8 10,-1 0 1,0 1-1,1-1 1,0 1-1,0 0 0,0-1 1,0 1-1,1 0 1,0 0-1,-1-1 1,1 1-1,0 0 0,1 0 1,-1 0-1,1-1 1,0 1-1,0 0 1,0-1-1,0 1 1,0-1-1,1 1 0,0-1 1,0 1-1,0-1 1,0 0-1,0 0 1,3 3-1,7 3-41,0 0 1,0-1-1,1 0 1,21 9-1,-26-14-29,0 1-1,0 0 1,0 0-1,0 0 0,-1 1 1,0 0-1,0 0 1,0 1-1,-1 0 0,0 0 1,0 1-1,0-1 1,-1 1-1,0 1 1,-1-1-1,5 9 0,4 39 104,-12-46-62,1 0 0,0-1 0,0 1 0,1-1 0,4 10 1,0-10-2136,4-9-3751,-2-9-1322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00.276"/>
    </inkml:context>
    <inkml:brush xml:id="br0">
      <inkml:brushProperty name="width" value="0.025" units="cm"/>
      <inkml:brushProperty name="height" value="0.025" units="cm"/>
    </inkml:brush>
  </inkml:definitions>
  <inkml:trace contextRef="#ctx0" brushRef="#br0">24 77 11339,'0'0'9561,"9"0"-8109,124 1 2861,-132-1-4290,1 0 0,-1 1 0,1-1-1,-1 0 1,1-1 0,-1 1 0,1 0 0,-1 0-1,1-1 1,-1 1 0,1-1 0,-1 1 0,0-1-1,1 1 1,-1-1 0,0 0 0,1 0 0,-1 0-1,0 0 1,0 0 0,0 0 0,0 0 0,0 0-1,0 0 1,0 0 0,0-1 0,0 1 0,-1 0-1,1-1 1,0 1 0,-1-1 0,1 1 0,-1 0-1,0-1 1,1 1 0,-1-1 0,0-1 0,0 1 7,0 0 0,-1 0 0,1 0 0,-1 0 0,0 0 0,1 0 0,-1 0 0,0 0 0,0 1 0,0-1 0,-1 0 0,1 1 0,0-1 1,0 0-1,-1 1 0,1 0 0,-1-1 0,0 1 0,1 0 0,-1 0 0,0 0 0,0 0 0,1 0 0,-1 0 0,0 0 0,0 1 0,-3-1 1,-1-1-35,-1 2 1,1-1 0,0 0 0,-1 1 0,1 0 0,-1 1 0,1 0 0,0 0 0,0 0 0,-1 0 0,1 1 0,0 0 0,0 1 0,1-1 0,-1 1 0,-8 5 0,10-5 66,0 0 1,0 0-1,0 0 0,0 0 0,1 1 1,-1 0-1,1-1 0,0 1 0,0 0 0,1 1 1,-1-1-1,1 0 0,0 1 0,0-1 1,0 1-1,1 0 0,0 0 0,0-1 1,0 1-1,0 0 0,0 9 0,2-11-25,-1 0 0,0-1-1,1 1 1,0-1 0,-1 1-1,1-1 1,0 1-1,0-1 1,1 0 0,-1 1-1,0-1 1,1 0 0,0 0-1,-1 0 1,1 0-1,0 0 1,3 2 0,1 1 29,0-1 0,0 0 0,0-1 0,1 1 1,0-1-1,8 3 0,7 0-363,1 0-1,0-1 1,24 2 0,31-6-5384,-38-6-667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01.093"/>
    </inkml:context>
    <inkml:brush xml:id="br0">
      <inkml:brushProperty name="width" value="0.025" units="cm"/>
      <inkml:brushProperty name="height" value="0.025" units="cm"/>
    </inkml:brush>
  </inkml:definitions>
  <inkml:trace contextRef="#ctx0" brushRef="#br0">3 0 11659,'0'0'10874,"0"14"-10009,-1 53 530,-1 2-42,10 87-1,-6-137-1494,1 1 1,1-1-1,1 1 1,0-1-1,2 0 1,0-1 0,1 0-1,0 0 1,16 22-1,-14-31-2845,-7-9-1128,-5-8 55,-8-11-1957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01.423"/>
    </inkml:context>
    <inkml:brush xml:id="br0">
      <inkml:brushProperty name="width" value="0.025" units="cm"/>
      <inkml:brushProperty name="height" value="0.025" units="cm"/>
    </inkml:brush>
  </inkml:definitions>
  <inkml:trace contextRef="#ctx0" brushRef="#br0">0 93 4420,'0'0'18161,"51"-51"-17104,-11 43 0,12-2-384,2 3-417,5 2-128,-5 0-128,-5 1 64,-14 2-640,-8 2-865,-12 0-417,-12 0-929,-14 2-8295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01.781"/>
    </inkml:context>
    <inkml:brush xml:id="br0">
      <inkml:brushProperty name="width" value="0.025" units="cm"/>
      <inkml:brushProperty name="height" value="0.025" units="cm"/>
    </inkml:brush>
  </inkml:definitions>
  <inkml:trace contextRef="#ctx0" brushRef="#br0">6 7 12940,'0'0'7976,"50"31"-6054,-9-31-769,6-5-641,2-3-256,-2-3-159,-2 2-97,-10 4-801,-4 5-1185,-15 0-1537,-11 0-2083</inkml:trace>
  <inkml:trace contextRef="#ctx0" brushRef="#br0" timeOffset="1">1 345 16464,'0'0'3619,"42"8"-1569,3-8 192,6-10-897,3-3-864,3 2-193,-3-3-160,-7-1-128,-9 3-1249,-2-4-2146,-13-4-4773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02.390"/>
    </inkml:context>
    <inkml:brush xml:id="br0">
      <inkml:brushProperty name="width" value="0.025" units="cm"/>
      <inkml:brushProperty name="height" value="0.025" units="cm"/>
    </inkml:brush>
  </inkml:definitions>
  <inkml:trace contextRef="#ctx0" brushRef="#br0">16 1 3812,'0'0'15417,"-2"10"-14499,2-5-792,-5 19 639,2 0-1,-1 27 0,3-46-584,1 0 1,0 1-1,0-1 0,1 0 1,-1 0-1,1 1 0,0-1 1,0 0-1,1 0 0,0 0 1,0 0-1,0 0 0,0 0 1,1-1-1,-1 1 1,1-1-1,1 0 0,3 5 1,-6-8-100,1 0 1,-1-1 0,1 1 0,-1 0 0,1-1 0,-1 1 0,1-1-1,-1 1 1,1-1 0,0 0 0,-1 0 0,1 1 0,-1-1 0,1 0-1,0-1 1,-1 1 0,1 0 0,0 0 0,-1-1 0,1 1-1,-1-1 1,1 1 0,-1-1 0,1 0 0,-1 0 0,0 1 0,1-1-1,-1 0 1,0 0 0,1 0 0,-1 0 0,0-1 0,1-1 0,6-5 185,0-1 0,-1 0 0,9-16 0,-10 16-328,12-22 145,-11 19-92,0 0 0,0 0-1,1 1 1,13-14 0,-21 25-9,0 0 1,0 0 0,0 0 0,1 0 0,-1 0 0,0 0 0,0 0 0,0 0-1,0 0 1,1 0 0,-1 0 0,0 0 0,0 0 0,0 0 0,0 0 0,1 0-1,-1 0 1,0 0 0,0 0 0,0 0 0,0 0 0,1 0 0,-1 0 0,0 1-1,0-1 1,0 0 0,0 0 0,0 0 0,0 0 0,1 0 0,-1 0 0,0 1-1,0-1 1,0 0 0,0 0 0,0 0 0,0 0 0,0 0 0,0 1 0,0-1-1,0 0 1,0 0 0,0 0 0,1 0 0,-1 1 0,0-1 0,0 0-1,0 0 1,-1 0 0,1 1 0,0-1 0,3 20-273,-1 18 263,-2-28 30,0 0 0,1 0-1,0 0 1,1 0-1,4 14 1,-6-22 0,1-1 0,-1 0 1,1 1-1,0-1 0,-1 0 1,1 1-1,0-1 0,0 0 1,0 0-1,0 0 0,0 0 1,0 0-1,0 0 0,0 0 0,0 0 1,0 0-1,1 0 0,1 0 1,-1 0 9,0-1 0,-1 0 0,1 0 0,0 0 0,0-1 1,-1 1-1,1 0 0,0-1 0,-1 1 0,1-1 0,0 1 0,-1-1 1,1 0-1,-1 1 0,1-1 0,-1 0 0,1 0 0,-1 0 1,1-1-1,0 0 0,7-6-504,-1 1 0,1-1 0,-2-1-1,14-17 1,-16 17-1455,1 0 1,-2-1-1,1 1 0,-1-1 0,4-16 0,2-7-7275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29:07.824"/>
    </inkml:context>
    <inkml:brush xml:id="br0">
      <inkml:brushProperty name="width" value="0.025" units="cm"/>
      <inkml:brushProperty name="height" value="0.025" units="cm"/>
    </inkml:brush>
  </inkml:definitions>
  <inkml:trace contextRef="#ctx0" brushRef="#br0">0 7 9993,'0'0'219,"11"3"-64,34 5-43,-1-1-1,2-3 1,69-1-1,151-19 435,-43 1-417,418 37-10,-2 52-77,39 3-59,490-39 78,1-94 530,1483-29 615,-2124 128-1570,-183 18-3196,-213-33-80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02.780"/>
    </inkml:context>
    <inkml:brush xml:id="br0">
      <inkml:brushProperty name="width" value="0.025" units="cm"/>
      <inkml:brushProperty name="height" value="0.025" units="cm"/>
    </inkml:brush>
  </inkml:definitions>
  <inkml:trace contextRef="#ctx0" brushRef="#br0">147 0 14670,'0'0'5071,"-4"11"-3971,-1 10-431,0 0-1,1 0 0,2 0 1,0 0-1,1 1 1,1-1-1,5 40 1,-1-29-405,2-1 1,2 0-1,1-1 1,1 1-1,15 29 1,-17-35-890,-8-25 568,0 1 1,0-1-1,0 0 1,0 0-1,0 0 1,-1 0-1,1 0 1,0 1-1,0-1 1,0 0-1,0 0 1,0 0-1,0 0 1,-1 0-1,1 1 1,0-1-1,0 0 1,0 0-1,0 0 1,-1 0-1,1 0 1,0 0-1,0 0 1,0 0-1,0 0 1,-1 0-1,1 0 1,0 0-1,0 0 1,0 0-1,-1 0 1,1 0-1,0 0 1,0 0-1,0 0 1,0 0-1,-1 0 1,1 0-1,0 0 1,0 0-1,0 0 1,0 0-1,-1-1 1,1 1 0,0 0-1,0 0 1,0 0-1,0 0 1,0 0-1,-1 0 1,1-1-1,0 1 1,0 0-1,-38-34-6966,22 18 6244,-72-68-169,79 74 2559,0-1-1,1 0 0,-12-22 0,20 32-1475,-1 0-1,1 0 1,0 0-1,-1 1 0,1-1 1,0 0-1,0 0 1,0 0-1,0 0 1,0 0-1,0 0 0,0 0 1,0 1-1,0-1 1,1 0-1,-1 0 0,0 0 1,1 0-1,-1 1 1,0-1-1,1 0 1,-1 0-1,1 0 0,-1 1 1,1-1-1,-1 0 1,1 1-1,0-1 1,-1 0-1,1 1 0,0-1 1,-1 1-1,1-1 1,0 1-1,0 0 0,0-1 1,-1 1-1,1 0 1,0-1-1,0 1 1,0 0-1,0 0 0,1 0 1,47-9-546,-40 8 785,123-7-731,-75 8-3927,-26 0-834,-11 0-3503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03.642"/>
    </inkml:context>
    <inkml:brush xml:id="br0">
      <inkml:brushProperty name="width" value="0.025" units="cm"/>
      <inkml:brushProperty name="height" value="0.025" units="cm"/>
    </inkml:brush>
  </inkml:definitions>
  <inkml:trace contextRef="#ctx0" brushRef="#br0">2 130 13132,'0'0'2253,"0"-8"272,0 4-2462,-1 2 60,1 0 1,0 0-1,0 1 0,-1-1 0,1 0 0,0 0 1,1 1-1,-1-1 0,0 0 0,0 0 0,1 1 0,-1-1 1,1 0-1,-1 1 0,1-1 0,0 0 0,0 1 1,0-1-1,-1 1 0,1-1 0,1 1 0,-1 0 0,0-1 1,0 1-1,1 0 0,-1 0 0,0 0 0,1 0 1,-1 0-1,1 0 0,-1 0 0,1 1 0,0-1 0,-1 0 1,1 1-1,0-1 0,-1 1 0,1 0 0,0-1 1,0 1-1,-1 0 0,4 0 0,-1 0-89,0 0 1,0 1-1,0-1 0,0 1 0,0-1 1,0 1-1,-1 0 0,1 1 0,0-1 1,0 1-1,-1-1 0,1 1 0,-1 0 1,0 0-1,1 1 0,-1-1 0,0 1 1,0 0-1,0-1 0,-1 1 0,1 1 1,-1-1-1,0 0 0,0 0 1,0 1-1,3 5 0,-3-3-15,-1-1-1,1 1 1,-1 0-1,0 0 1,0 0 0,-1 0-1,0 0 1,0 0-1,0 0 1,-1 0 0,1 0-1,-2 0 1,1 0-1,-1-1 1,1 1 0,-2 0-1,-2 6 1,-14 19 118,-6 16 270,24-47-405,1 0 0,0 1 0,0-1 0,0 0-1,0 0 1,0 0 0,0 0 0,0 1 0,0-1 0,0 0-1,0 0 1,0 0 0,0 0 0,0 1 0,0-1-1,0 0 1,0 0 0,0 0 0,0 0 0,1 0-1,-1 1 1,0-1 0,0 0 0,0 0 0,0 0 0,0 0-1,0 0 1,0 0 0,0 1 0,0-1 0,1 0-1,-1 0 1,0 0 0,0 0 0,0 0 0,0 0 0,0 0-1,1 0 1,-1 0 0,0 0 0,0 0 0,0 0-1,0 0 1,1 0 0,-1 0 0,0 0 0,0 0-1,0 0 1,1 0 0,12-2 169,11-8 176,-10 1-281,-1-1 1,0 0-1,-1-1 0,0 0 0,-1-1 1,0 0-1,-1-1 0,0-1 1,-1 1-1,0-1 0,9-22 0,-24 48-863,-20 54 489,24-60 409,0 0 1,1 0-1,0 0 1,0 0-1,0 0 1,1 0-1,0 0 1,0 0-1,1 0 1,1 12-1,-1-16-49,0-1 0,0 0-1,0 0 1,0 1 0,0-1 0,1 0 0,-1 0-1,0 0 1,0-1 0,1 1 0,-1 0-1,0 0 1,1-1 0,-1 1 0,1 0 0,-1-1-1,1 0 1,-1 1 0,1-1 0,-1 0 0,1 0-1,-1 0 1,1 0 0,-1 0 0,1 0 0,0 0-1,-1 0 1,1-1 0,-1 1 0,1-1-1,-1 1 1,0-1 0,3-1 0,3 0 139,1-1 1,-1 1-1,1-2 1,-1 1-1,9-7 0,-9 5-153,-1-1 0,1 1 0,-1-1 0,0-1 0,-1 1 0,1-1 0,-1 0 0,0-1 0,-1 1 0,0-1 0,4-10-1,-4 4-2,0 1-1,-1-1 0,-1 0 0,0 0 0,-1 0 0,-1-17 0,1 31-42,-1-1-1,0 1 1,0-1-1,0 0 0,0 1 1,0-1-1,0 1 1,0-1-1,0 0 0,0 1 1,0-1-1,0 1 1,0-1-1,0 0 0,0 1 1,0-1-1,-1 1 1,1-1-1,0 0 0,-1 1 1,1-1-1,0 1 1,-1-1-1,1 1 0,0 0 1,-1-1-1,1 1 1,-1-1-1,1 1 0,-1 0 1,1-1-1,-1 1 1,1 0-1,-1-1 0,1 1 1,-1 0-1,0 0 1,1 0-1,-1-1 0,1 1 1,-1 0-1,0 0 1,1 0-1,-1 0 0,1 0 1,-1 0-1,-1 0 1,1 1-10,0 0 1,-1-1-1,1 1 1,0 0-1,0 0 1,0 0-1,-1 0 1,1 0 0,0 0-1,0 0 1,0 0-1,1 0 1,-1 0-1,0 1 1,0-1-1,1 0 1,-1 1-1,0-1 1,1 0 0,-1 3-1,0-2 16,1 0 0,-1 0-1,1 0 1,-1 0 0,1 0 0,0 0 0,0 0-1,0 0 1,0 0 0,0 0 0,0 0-1,1 0 1,-1 0 0,1 0 0,-1 0 0,3 3-1,-3-4 16,1 0 0,0-1 0,-1 1 0,1 0-1,0-1 1,0 1 0,-1-1 0,1 0 0,0 1 0,0-1-1,0 0 1,0 1 0,0-1 0,0 0 0,0 0 0,0 0-1,-1 0 1,1 1 0,0-2 0,0 1 0,0 0 0,0 0-1,0 0 1,0 0 0,1-1 0,3-1 26,1 0 0,-1 0 0,1-1 0,-1 1 0,0-1 1,0 0-1,0-1 0,-1 1 0,1-1 0,4-6 0,-5 5-36,1 0-1,-1 0 1,-1-1 0,1 1-1,-1-1 1,0 0 0,0 0-1,-1 0 1,1-1 0,-1 1-1,-1-1 1,1 1 0,0-10-1,-23 59-690,17-28 723,1 0 1,0 1 0,1 0-1,0-1 1,1 18-1,2-31-21,-1 0-1,1 0 0,0-1 0,-1 1 0,1 0 1,0-1-1,0 1 0,0-1 0,0 1 0,1-1 1,-1 1-1,0-1 0,1 0 0,-1 1 0,0-1 0,1 0 1,-1 0-1,1 0 0,0 0 0,-1-1 0,1 1 1,0 0-1,0-1 0,-1 1 0,1-1 0,0 1 1,0-1-1,0 0 0,0 0 0,0 0 0,2 0 1,-3 0-156,1 1 1,0-1 0,0 0-1,0 0 1,-1 0 0,1 0-1,0 0 1,0-1 0,-1 1-1,1 0 1,0-1 0,0 1-1,-1-1 1,1 0 0,0 1-1,-1-1 1,1 0 0,-1 0-1,1 0 1,-1 0 0,0 0-1,1-1 1,-1 1 0,0 0-1,0-1 1,0 1 0,0 0-1,0-1 1,0 0 0,0 1-1,0-1 1,-1 1 0,2-4 0,-2-19-10307,0 9-1857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03.975"/>
    </inkml:context>
    <inkml:brush xml:id="br0">
      <inkml:brushProperty name="width" value="0.025" units="cm"/>
      <inkml:brushProperty name="height" value="0.025" units="cm"/>
    </inkml:brush>
  </inkml:definitions>
  <inkml:trace contextRef="#ctx0" brushRef="#br0">9 0 18193,'0'0'9065,"-9"49"-26810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04.413"/>
    </inkml:context>
    <inkml:brush xml:id="br0">
      <inkml:brushProperty name="width" value="0.025" units="cm"/>
      <inkml:brushProperty name="height" value="0.025" units="cm"/>
    </inkml:brush>
  </inkml:definitions>
  <inkml:trace contextRef="#ctx0" brushRef="#br0">124 311 13421,'0'0'6966,"0"-8"-4665,0 5-2094,-1 1 1,1-1-1,0 0 1,-1 0-1,0 1 0,0-1 1,0 0-1,0 1 0,0-1 1,0 1-1,0-1 0,-1 1 1,0 0-1,1-1 1,-3-1-1,2 3-161,1 0-1,-1 0 1,0 0 0,1 0 0,-1 0-1,0 0 1,1 1 0,-1-1-1,0 1 1,0-1 0,0 1 0,1 0-1,-1 0 1,0 0 0,0 0-1,0 0 1,0 0 0,0 0 0,1 1-1,-1-1 1,0 1 0,0-1 0,0 1-1,1 0 1,-1-1 0,0 1-1,1 0 1,-1 0 0,1 0 0,-2 2-1,-1 0-34,0 0 0,1 0 0,-1 0 0,1 0-1,0 1 1,0-1 0,0 1 0,1 0 0,-1 0-1,1 0 1,0 0 0,0 0 0,0 0 0,-1 9 0,0-4 11,2 0 1,-1-1-1,1 1 1,1 0-1,0 0 1,1 15 0,-1-22-18,0 0 1,1 0 0,-1-1 0,0 1-1,1 0 1,0 0 0,-1-1 0,1 1 0,0 0-1,0-1 1,-1 1 0,2-1 0,-1 1-1,0-1 1,0 0 0,0 1 0,0-1 0,1 0-1,-1 0 1,1 0 0,-1 0 0,3 1-1,-1 0 5,0-1 0,0 0 0,1 0 1,-1-1-1,0 1 0,1-1 0,-1 0 0,1 0 0,-1 0 0,0 0 0,5-1 0,1 0-57,0-1 1,-1 0-1,1-1 1,0 0-1,-1 0 1,1-1-1,-1 0 1,8-6-1,-6 1-45,0 0-1,-1 0 1,0-1-1,-1-1 1,0 1-1,0-2 0,-1 1 1,0-1-1,-1 1 1,-1-2-1,0 1 1,-1-1-1,0 0 1,3-19-1,-4 22 23,-2 1-1,1-1 0,-1 0 0,-1 0 1,1 0-1,-2 0 0,1-1 0,-2 2 1,1-1-1,-1 0 0,-1 0 0,0 0 1,0 1-1,-1 0 0,0-1 0,0 2 1,-1-1-1,0 0 0,-12-13 0,16 21 49,0-1 0,-1 1 0,1-1 0,-1 1 0,1 0 0,-1 0 0,1 0 0,-1 0 0,0 0-1,0 0 1,0 0 0,1 0 0,-1 1 0,0-1 0,0 1 0,0 0 0,0-1 0,0 1 0,0 0-1,0 0 1,0 0 0,0 0 0,-3 1 0,1 0 28,1 1 0,0-1-1,0 1 1,0 0 0,0 0 0,0 0-1,1 0 1,-1 0 0,0 0-1,1 1 1,0-1 0,-4 6 0,1-1 55,1 0-1,-1 0 1,1 0 0,1 1 0,-1 0 0,1-1 0,1 1-1,-1 1 1,1-1 0,-1 12 0,3-17-53,0-1 0,1 1 0,-1 0 1,1 0-1,0 0 0,-1 0 0,1-1 0,1 1 0,-1 0 0,0-1 0,1 1 1,-1-1-1,1 1 0,-1-1 0,1 0 0,0 0 0,0 0 0,5 4 0,52 29-546,-51-32 355,0 1 0,0 0 0,-1 1 0,1 0 1,-1 0-1,0 0 0,8 9 0,-13-11 164,1 0 1,-1 1-1,0 0 0,0-1 1,0 1-1,0 0 0,-1 0 1,1 0-1,-1 0 1,0 1-1,0-1 0,-1 0 1,1 0-1,-1 0 0,0 1 1,0-1-1,0 0 0,-1 0 1,0 1-1,0-1 1,-1 5-1,0-5-835,1 0 1,-1-1-1,0 1 0,0-1 1,0 1-1,0-1 0,-1 0 1,-3 4-1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05.292"/>
    </inkml:context>
    <inkml:brush xml:id="br0">
      <inkml:brushProperty name="width" value="0.025" units="cm"/>
      <inkml:brushProperty name="height" value="0.025" units="cm"/>
    </inkml:brush>
  </inkml:definitions>
  <inkml:trace contextRef="#ctx0" brushRef="#br0">103 0 13549,'0'0'4351,"-8"2"-3140,5-1-1137,-1 0 0,1 0-1,0 1 1,-1-1 0,1 1-1,0 0 1,0 0 0,0 0-1,0 0 1,1 0 0,-1 1-1,1-1 1,-1 1 0,1-1-1,0 1 1,0 0 0,0 0-1,0 0 1,0 0 0,1 1-1,-1-1 1,1 0 0,0 1-1,-1 4 1,-6 21 912,0-1 0,2 2 0,1-1-1,2 1 1,-1 37 0,5-64-960,-1 0 0,1 0-1,-1 0 1,1-1 0,0 1-1,0 0 1,0-1 0,0 1 0,1 0-1,-1-1 1,1 0 0,-1 1 0,1-1-1,0 0 1,0 0 0,0 0 0,0 0-1,0 0 1,1 0 0,-1-1-1,1 1 1,-1-1 0,1 1 0,-1-1-1,1 0 1,0 0 0,0 0 0,-1-1-1,1 1 1,0-1 0,0 1-1,0-1 1,0 0 0,-1 0 0,1 0-1,0 0 1,0-1 0,0 1 0,0-1-1,-1 0 1,1 0 0,0 0 0,0 0-1,-1 0 1,1-1 0,-1 1-1,1-1 1,-1 1 0,4-5 0,3-3-148,0-1-1,-1-1 1,0 1 0,0-1 0,-1-1 0,-1 0 0,10-24 0,-17 40 104,0 0 1,0 0-1,0 0 1,0 0-1,1 0 1,0 0-1,0 1 1,0-1-1,0 0 1,1 0-1,2 8 1,-2-11 19,0 1 0,1 0 0,-1-1 0,1 1 0,0-1 0,-1 1 0,1-1 0,0 0 0,0 1 1,0-1-1,0 0 0,0 0 0,0-1 0,0 1 0,0 0 0,0-1 0,0 1 0,0-1 0,1 0 0,-1 1 0,0-1 0,0 0 0,5-1 1,3 1-46,0 0 1,0-1-1,1 0 1,-1-1-1,0 0 1,-1-1-1,1 0 1,0 0 0,-1-1-1,15-7 1,0-5-354,0 0-1,30-27 1,-44 34 434,-9 9 144,-4 3-98,1 1 0,0 0 0,0 0 0,0 0 0,0 0 0,0 0 0,1 0 0,0 0 0,0 1 0,0-1 0,0 8 0,0-10-68,1 1-1,0-1 1,0 1-1,-1 0 0,2-1 1,-1 1-1,0 0 1,0-1-1,1 1 0,-1-1 1,1 1-1,0-1 1,0 1-1,0-1 0,0 1 1,0-1-1,1 0 1,-1 1-1,4 2 0,-2-3-45,1 0 0,0-1 0,0 1-1,0-1 1,0 0 0,0 0 0,0 0-1,0-1 1,0 1 0,0-1 0,0 0-1,6-1 1,15 0-305,-23 0 306,0 1 1,-1-1-1,1 1 1,0-1-1,0 1 0,0 0 1,0 0-1,0 0 1,0 0-1,0 0 0,0 1 1,0-1-1,0 1 1,0-1-1,-1 1 0,1-1 1,0 1-1,0 0 1,0 0-1,-1 0 1,1 0-1,-1 0 0,1 0 1,-1 1-1,1-1 1,-1 0-1,0 1 0,1-1 1,-1 1-1,0 0 1,0-1-1,0 1 0,0 0 1,0-1-1,-1 1 1,1 0-1,0 0 1,-1 0-1,1 3 0,36 108 981,21 82-78,-51-167-844,-2 0 1,-1 0-1,-2 1 0,0-1 0,-3 31 1,0-54 117,0 0 1,0 0 0,0 0 0,-1 0-1,1 0 1,-1 0 0,0 0 0,-1 0 0,1-1-1,-1 1 1,0-1 0,0 0 0,0 1-1,-1-1 1,1-1 0,-1 1 0,0-1-1,0 1 1,-1-1 0,1 0 0,-1-1 0,1 1-1,-1-1 1,0 0 0,0 0 0,0 0-1,0-1 1,0 1 0,0-1 0,0-1 0,0 1-1,-1-1 1,1 0 0,0 0 0,0 0-1,-1-1 1,-8-2 0,11 2-145,0-1 1,0 1 0,0-1-1,0 0 1,0-1-1,0 1 1,1 0-1,-1-1 1,1 1-1,0-1 1,0 0 0,0 0-1,0 0 1,0 0-1,1 0 1,-1 0-1,1 0 1,0-1-1,0 1 1,0 0-1,-1-7 1,-1-8-12,1 0 1,0-34-1,2 49 7,1-18-157,1-1-1,1 1 1,0 0 0,2 0 0,1 0-1,0 1 1,1 0 0,1 0 0,1 1-1,1 0 1,1 0 0,0 1 0,2 0-1,0 1 1,0 1 0,2 0 0,0 1-1,1 1 1,0 0 0,1 1 0,0 0-1,1 2 1,28-14 0,28-9-4724,-25 14-1700,15-4-7939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18.212"/>
    </inkml:context>
    <inkml:brush xml:id="br0">
      <inkml:brushProperty name="width" value="0.025" units="cm"/>
      <inkml:brushProperty name="height" value="0.025" units="cm"/>
    </inkml:brush>
  </inkml:definitions>
  <inkml:trace contextRef="#ctx0" brushRef="#br0">22 3795 3075,'0'0'8296,"-5"-11"-8061,3 6-215,0-1 9,-1 1-1,1-1 1,0 0 0,1-1-1,-1 1 1,1 0 0,0 0-1,1-1 1,-1 1 0,1 0-1,0-1 1,1 1 0,1-8-1,131-431 568,31 8-579,-38 108-283,327-758 1243,-402 986-901,76-113 1,81-82 1,34-55-42,-191 270 247,83-129-338,-38 77 2811,-96 133-2737,0 0 0,0 0 0,1 0-1,-1 0 1,0 0 0,0 0 0,1 0-1,-1 0 1,0 0 0,0 0 0,1 1 0,-1-1-1,0 0 1,0 0 0,0 0 0,0 0-1,1 1 1,-1-1 0,0 0 0,0 0-1,0 0 1,0 1 0,0-1 0,0 0-1,1 0 1,-1 1 0,0-1 0,0 0-1,0 0 1,0 0 0,0 1 0,0-1-1,0 0 1,0 0 0,0 1 0,0-1 0,0 0-1,0 0 1,0 1 0,0-1 0,0 0-1,-1 0 1,1 1 0,0-1 0,0 0-1,0 0 1,0 0 0,0 1 0,0-1-1,-1 0 1,1 0 0,0 1-289,0 1 0,0-1 0,0 0 0,0 0-1,-1 0 1,1 0 0,0 0 0,-1 0 0,1 0 0,-1 0 0,1 0 0,-1 0 0,1 0-1,-1 0 1,1 0 0,-1-1 0,-1 2 0,-3-1-3766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19.831"/>
    </inkml:context>
    <inkml:brush xml:id="br0">
      <inkml:brushProperty name="width" value="0.025" units="cm"/>
      <inkml:brushProperty name="height" value="0.025" units="cm"/>
    </inkml:brush>
  </inkml:definitions>
  <inkml:trace contextRef="#ctx0" brushRef="#br0">1 1 4324,'0'0'-256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20.300"/>
    </inkml:context>
    <inkml:brush xml:id="br0">
      <inkml:brushProperty name="width" value="0.025" units="cm"/>
      <inkml:brushProperty name="height" value="0.025" units="cm"/>
    </inkml:brush>
  </inkml:definitions>
  <inkml:trace contextRef="#ctx0" brushRef="#br0">48 0 4004,'0'0'6470,"-42"0"-5765,37 0-609,5 9-801,0 0-512,0-4-833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22.460"/>
    </inkml:context>
    <inkml:brush xml:id="br0">
      <inkml:brushProperty name="width" value="0.025" units="cm"/>
      <inkml:brushProperty name="height" value="0.025" units="cm"/>
    </inkml:brush>
  </inkml:definitions>
  <inkml:trace contextRef="#ctx0" brushRef="#br0">52 200 3683,'-9'5'2937,"6"-5"-2649,0 1 1,0 0-1,0 1 0,0-1 0,1 0 1,-1 1-1,0-1 0,1 1 0,-1 0 1,1 0-1,0 0 0,-1 0 0,1 0 0,0 1 1,-2 2-1,5-4-256,-1-1 1,1 1-1,0 0 1,-1-1-1,1 1 1,0-1-1,-1 1 1,1-1-1,0 1 1,0-1-1,-1 0 1,1 1-1,0-1 0,0 0 1,0 0-1,0 0 1,-1 1-1,1-1 1,0 0-1,0 0 1,0 0-1,1 0 1,29 0 666,-22-1-426,73-3 1193,1-4 0,81-19 0,9-1-1070,993-74 1088,-669 50 294,-381 36-1181,-108 14-577,20 1 193,-27 1-223,0 0 0,-1 0 0,1 1 0,0-1 0,-1 0 0,1 1 0,0-1 0,-1 0 0,1 1 0,-1-1 0,1 1 0,-1-1 0,1 1 0,-1-1 0,1 1 0,-1-1 0,0 1 0,1-1 0,-1 1 0,0 0 0,1-1 0,-1 1 0,0 0 1,0-1-1,1 1 0,-1 0 0,0-1 0,0 1 0,0 0 0,0-1 0,0 1 0,0 0 0,0 0 0,0 0-117,0-1 0,0 0 1,0 1-1,0-1 1,0 0-1,0 1 0,0-1 1,-1 0-1,1 1 0,0-1 1,0 0-1,0 1 1,0-1-1,0 0 0,-1 1 1,1-1-1,0 0 0,0 0 1,0 1-1,-1-1 1,1 0-1,0 0 0,0 1 1,-1-1-1,1 0 0,0 0 1,-1 0-1,1 1 1,0-1-1,-1 0 0,1 0 1,0 0-1,-1 0 0,1 0 1,0 0-1,-1 0 1,1 0-1,0 0 0,-1 0 1,1 0-1,0 0 1,-1 0-1,1 0 0,0 0 1,-1 0-1,1 0 0,0 0 1,-1 0-1,1-1 1,0 1-1,-1 0 0,1 0 1,0 0-1,0-1 0,-1 1 1,1 0-1,-23-9-9092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27.394"/>
    </inkml:context>
    <inkml:brush xml:id="br0">
      <inkml:brushProperty name="width" value="0.025" units="cm"/>
      <inkml:brushProperty name="height" value="0.025" units="cm"/>
    </inkml:brush>
  </inkml:definitions>
  <inkml:trace contextRef="#ctx0" brushRef="#br0">1 1 4452,'0'0'417,"52"15"-674,-25-8 129,5 3 1602,5 5-1987,8 6-2017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2:06.679"/>
    </inkml:context>
    <inkml:brush xml:id="br0">
      <inkml:brushProperty name="width" value="0.025" units="cm"/>
      <inkml:brushProperty name="height" value="0.025" units="cm"/>
    </inkml:brush>
  </inkml:definitions>
  <inkml:trace contextRef="#ctx0" brushRef="#br0">4814 110 6983,'-1212'-93'2188,"1007"86"-2139,-387-3-85,420 15 566,-244 39 0,238-13-78,3 8-1,1 7 0,-310 127 1,393-131-454,1 4 1,3 3 0,1 4 0,3 4-1,3 4 1,3 3 0,2 3-1,-96 112 1,113-110 136,4 3 1,3 1-1,-51 100 1,85-141-29,2 1 0,1 0 1,2 1-1,1 1 1,2 0-1,2 0 1,1 0-1,1 1 1,2 0-1,2 0 1,3 37-1,3-41-104,1 0 0,2 0 0,1-1-1,2-1 1,1 1 0,30 54 0,4-6 22,69 87 0,-52-82-3,3-3 0,4-3 1,3-4-1,4-2 1,2-4-1,3-3 0,3-4 1,3-4-1,160 77 1,-65-56 485,370 102 0,213-23-30,-254-93-269,2-22-1,622-29 0,24-116-119,-12-96-44,-856 137 64,481-167 0,-640 178 76,-2-5 0,-3-7 0,-3-5 0,-3-5 1,195-155-1,-261 180-188,-2-3 0,-3-2 0,-2-3 1,-2-1-1,-3-3 0,45-80 0,-62 92 18,-3-2 0,-2-1 0,-2 0-1,-2-2 1,-2 0 0,-3 0 0,-2-2-1,-3 1 1,2-58 0,-10 85 22,-1-1-1,-1 0 1,-1 1 0,-2-1 0,0 1 0,-2 0-1,-1 0 1,-2 1 0,-20-42 0,12 35 25,-2 1 1,-1 1-1,-2 0 1,0 2-1,-3 1 1,-40-37-1,5 16-14,-2 3 1,-1 3-1,-3 3 0,-1 2 0,-1 4 0,-103-36 0,-41 0-22,-357-71 0,-236 11-153,501 86-102,285 41 194,-703-96-1239,485 78-2511,-253 10 1,315 19-2077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27.739"/>
    </inkml:context>
    <inkml:brush xml:id="br0">
      <inkml:brushProperty name="width" value="0.025" units="cm"/>
      <inkml:brushProperty name="height" value="0.025" units="cm"/>
    </inkml:brush>
  </inkml:definitions>
  <inkml:trace contextRef="#ctx0" brushRef="#br0">0 1 288,'56'23'96,"4"-2"-480,-9-2 768</inkml:trace>
  <inkml:trace contextRef="#ctx0" brushRef="#br0" timeOffset="1">1311 465 4164,'67'43'897,"-7"0"-225,-1-6-319,2-4-193,-6-2-416,-1-3-929,5 0-1090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28.881"/>
    </inkml:context>
    <inkml:brush xml:id="br0">
      <inkml:brushProperty name="width" value="0.025" units="cm"/>
      <inkml:brushProperty name="height" value="0.025" units="cm"/>
    </inkml:brush>
  </inkml:definitions>
  <inkml:trace contextRef="#ctx0" brushRef="#br0">0 0 5765,'0'0'4164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31.806"/>
    </inkml:context>
    <inkml:brush xml:id="br0">
      <inkml:brushProperty name="width" value="0.025" units="cm"/>
      <inkml:brushProperty name="height" value="0.025" units="cm"/>
    </inkml:brush>
  </inkml:definitions>
  <inkml:trace contextRef="#ctx0" brushRef="#br0">1 0 3876,'0'0'4580,"42"4"-4420,-42 2-96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43.595"/>
    </inkml:context>
    <inkml:brush xml:id="br0">
      <inkml:brushProperty name="width" value="0.025" units="cm"/>
      <inkml:brushProperty name="height" value="0.025" units="cm"/>
    </inkml:brush>
  </inkml:definitions>
  <inkml:trace contextRef="#ctx0" brushRef="#br0">88 1 9385,'-4'9'1238,"-14"46"-309,2 0-1,2 1 0,3 0 0,-7 102 0,12 247 1925,7-260-2243,36 575-88,-18-455-462,-4 394 73,-15-643-138,4-1 114,-1-10-1225,-1-9-3349,-1-11 525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45.139"/>
    </inkml:context>
    <inkml:brush xml:id="br0">
      <inkml:brushProperty name="width" value="0.025" units="cm"/>
      <inkml:brushProperty name="height" value="0.025" units="cm"/>
    </inkml:brush>
  </inkml:definitions>
  <inkml:trace contextRef="#ctx0" brushRef="#br0">21 198 5285,'1'-10'-566,"5"-178"10512,-20 268-7170,2 61-1924,11 239 1,42 143-62,-31-420-720,0-10 149,4 47 46,-4 230 1,-15-332-301,5-37-23,-1 0-1,1 0 1,0 0 0,0 1 0,-1-1-1,1 0 1,0 0 0,-1 0-1,0 0 1,1 0 0,-1 0-1,1 0 1,-1 0 0,0 0-1,0 0 1,0 0 0,1-1-1,-1 1 1,0 0 0,0 0-1,0-1 1,0 1 0,0-1-1,0 1 1,-1-1 0,1 1-1,-2 0 1,2-2-166,0 0 0,1 0 0,-1 0 1,0 0-1,0 0 0,0 0 0,1 0 0,-1 0 0,0 0 0,1-1 0,-1 1 1,1 0-1,-1 0 0,1-1 0,0 1 0,-1 0 0,1 0 0,0-1 0,0 1 0,0 0 1,0-1-1,1-1 0,-2-6-1169,-4-20-2660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47.727"/>
    </inkml:context>
    <inkml:brush xml:id="br0">
      <inkml:brushProperty name="width" value="0.025" units="cm"/>
      <inkml:brushProperty name="height" value="0.025" units="cm"/>
    </inkml:brush>
  </inkml:definitions>
  <inkml:trace contextRef="#ctx0" brushRef="#br0">0 378 5317,'286'-5'5862,"376"-46"-5291,791-48 5613,6 92-4745,-840 9-713,-545-2-567,554-7 733,-4-47 123,90-69-2478,-640 107-1980,-9-1-2509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51.326"/>
    </inkml:context>
    <inkml:brush xml:id="br0">
      <inkml:brushProperty name="width" value="0.025" units="cm"/>
      <inkml:brushProperty name="height" value="0.025" units="cm"/>
    </inkml:brush>
  </inkml:definitions>
  <inkml:trace contextRef="#ctx0" brushRef="#br0">70 331 5573,'0'0'1538,"-9"-3"-625,7 3-706,-32-11 233,33 10-331,-1 1-1,1-1 0,-1 1 0,1-1 1,0 0-1,0 1 0,-1-1 0,1 0 1,0 0-1,0 0 0,0 0 0,0 0 1,0 0-1,0-1 0,0 1 0,0 0 1,0 0-1,1-1 0,-1 1 0,0 0 1,1-1-1,-1 1 0,1-3 0,1 3 36,1 0-1,-1 0 0,1 0 1,-1 1-1,1-1 1,0 0-1,0 1 0,-1-1 1,1 1-1,0-1 0,0 1 1,0 0-1,-1 0 1,1-1-1,0 2 0,2-1 1,-1 0 125,352-19 2977,-77 7-2734,425-42 0,804-35 2030,-732 66-2375,230-2 216,-711 27-308,599-17 1019,-878 15-930,1-1 1,-1-1 0,0-1 0,0 0 0,0-1 0,0-1-1,25-11 1,-34 14-485,0 1 1,0-1-1,1 1 0,-1 1 0,0-1 0,1 1 1,-1 0-1,10 2 0,10-1-1734,16-3-3109,5-4-3282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48.508"/>
    </inkml:context>
    <inkml:brush xml:id="br0">
      <inkml:brushProperty name="width" value="0.025" units="cm"/>
      <inkml:brushProperty name="height" value="0.025" units="cm"/>
    </inkml:brush>
  </inkml:definitions>
  <inkml:trace contextRef="#ctx0" brushRef="#br0">0 89 7527,'0'0'11296,"13"-1"-10356,35 0-283,27 0-108,107-16 1,-58-12-459,-69 15-14,86-11 1,-141 25-80,1 0-1,0-1 1,-1 1 0,1 0 0,0 0 0,0 0 0,-1 0 0,1 0 0,0 0 0,0 0 0,-1 0 0,1 1 0,0-1 0,-1 0 0,1 0 0,0 1-1,-1-1 1,1 0 0,0 1 0,-1-1 0,1 0 0,0 1 0,-1-1 0,1 1 0,-1-1 0,1 1 0,-1-1 0,1 1 0,-1 0 0,0-1-1,1 1 1,-1 0 0,0-1 0,1 1 0,-1 0 0,0-1 0,0 1 0,1 0 0,-1-1 0,0 1 0,0 0 0,0 0 0,0-1 0,0 1 0,0 0-1,0 0 1,-1-1 0,1 1 0,0 0 0,0-1 0,0 1 0,-1 0 0,1-1 0,0 1 0,-1 0 0,-20 43 213,20-43-200,-110 174 695,41-70-295,5 4-1,-69 156 1,103-172 124,29-84-464,0 1-1,0 0 1,1-1-1,1 1 1,-1 0-1,1-1 0,1 1 1,2 10-1,-1-18 214,-1-11-1128,-1 6 589,0 1-1,0-1 1,-1 1 0,1-1-1,-1 1 1,0-1 0,1 1 0,-1-1-1,0 1 1,-2-4 0,-43-55-8212,17 22 1730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48.867"/>
    </inkml:context>
    <inkml:brush xml:id="br0">
      <inkml:brushProperty name="width" value="0.025" units="cm"/>
      <inkml:brushProperty name="height" value="0.025" units="cm"/>
    </inkml:brush>
  </inkml:definitions>
  <inkml:trace contextRef="#ctx0" brushRef="#br0">1 75 11082,'0'0'4901,"50"-14"-2915,-8 11-64,7-4-193,7-3-640,11 2-320,4 0-448,8 2-257,1 1-32,3 4-673,-2-2-1537,-6 0-3043,-2-4-4068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49.243"/>
    </inkml:context>
    <inkml:brush xml:id="br0">
      <inkml:brushProperty name="width" value="0.025" units="cm"/>
      <inkml:brushProperty name="height" value="0.025" units="cm"/>
    </inkml:brush>
  </inkml:definitions>
  <inkml:trace contextRef="#ctx0" brushRef="#br0">0 14 9385,'0'0'8712,"63"30"-7110,-30-25-161,6-2-544,11-2-481,1-1-256,4 0-96,1 0 1,-2 0-1,1-9-801,-9-2-1761,1-3-2691,-10-5-2851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6:48.887"/>
    </inkml:context>
    <inkml:brush xml:id="br0">
      <inkml:brushProperty name="width" value="0.025" units="cm"/>
      <inkml:brushProperty name="height" value="0.025" units="cm"/>
    </inkml:brush>
  </inkml:definitions>
  <inkml:trace contextRef="#ctx0" brushRef="#br0">0 1 1057,'0'0'4057,"9"9"-3219,-5-4-835,3 3 184,0 1 1,1-1-1,0 0 0,1-1 0,0 0 0,0-1 0,0 1 0,1-2 0,0 1 0,15 5 0,3-5 274,0 0-1,1-2 1,-1-2 0,36 0-1,119-12 1074,-109 4-1250,505 4 213,-33 2-348,636-7 897,-752 22-777,216 3-94,226-23 1309,-396 39-1115,-24-1 468,48-50-198,-101-1-341,-273 18 582,144 19-1,-252-17-734,-5-2-59,0 2 1,0 0 0,-1 0-1,1 1 1,-1 1 0,0 0-1,16 7 1,-12-3-1097,-14-8 634,-1 0 0,1 0 1,0 0-1,-1 0 0,1 0 0,-1 0 1,1 0-1,-1-1 0,1 1 0,0-1 1,-1 1-1,1-1 0,-1 0 0,3-1 1,14-9-4088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49.810"/>
    </inkml:context>
    <inkml:brush xml:id="br0">
      <inkml:brushProperty name="width" value="0.025" units="cm"/>
      <inkml:brushProperty name="height" value="0.025" units="cm"/>
    </inkml:brush>
  </inkml:definitions>
  <inkml:trace contextRef="#ctx0" brushRef="#br0">0 533 4644,'0'0'9567,"9"3"-7667,-6-2-1722,1 0 0,0 0 0,-1 0 0,1 0 0,0-1 0,-1 1 0,1-1 0,0 0 0,0-1 0,-1 1 0,1 0 0,0-1 0,-1 0 0,5-1 0,6-4 250,-1 0 0,1 0 1,12-9-1,95-56-87,-4-6-1,-3-4 1,-4-5-1,101-102 1,-234 231-528,-34 35 564,-4 3 489,-90 160 0,145-231-832,2 0 0,-1 1 1,1 0-1,1 0 0,0 0 1,-2 15-1,5-24-39,0 0 1,0-1-1,0 1 0,0 0 1,1-1-1,-1 1 0,0 0 1,1-1-1,-1 1 0,1 0 0,0-1 1,0 1-1,-1-1 0,1 1 1,0-1-1,0 0 0,0 1 1,0-1-1,1 0 0,-1 0 1,0 0-1,1 0 0,-1 0 1,0 0-1,1 0 0,-1 0 0,1 0 1,-1-1-1,1 1 0,0-1 1,-1 1-1,1-1 0,0 0 1,-1 1-1,1-1 0,3 0 1,5 1-203,-1-1 0,1 1 0,0-2 0,0 0 0,12-2 0,-8 0-440,0-1-1,0 0 0,-1-1 0,21-11 0,-16 7-1626,-1-2-1,28-21 1,8-16-4010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50.135"/>
    </inkml:context>
    <inkml:brush xml:id="br0">
      <inkml:brushProperty name="width" value="0.025" units="cm"/>
      <inkml:brushProperty name="height" value="0.025" units="cm"/>
    </inkml:brush>
  </inkml:definitions>
  <inkml:trace contextRef="#ctx0" brushRef="#br0">242 10 14318,'0'0'1115,"-8"3"-213,-9 8-529,-1 0-1,2 1 0,0 0 0,0 2 0,1 0 0,1 0 0,-19 25 0,22-26-177,1 1-1,1 0 1,0 1-1,0 0 1,2 0-1,0 0 1,1 1-1,0 0 1,-6 32-1,11-43-136,0 0-1,1 1 0,-1-1 0,1 0 1,0 1-1,1-1 0,-1 1 0,1-1 0,0 0 1,0 0-1,1 1 0,0-1 0,0 0 0,0 0 1,0-1-1,1 1 0,0 0 0,0-1 1,0 1-1,0-1 0,1 0 0,-1 0 0,1-1 1,0 1-1,1-1 0,-1 1 0,0-1 1,1-1-1,0 1 0,0-1 0,-1 0 0,1 0 1,1 0-1,-1 0 0,0-1 0,0 0 0,1 0 1,9 0-1,5 0 190,-1-1-1,0-1 1,1-1 0,-1 0-1,0-2 1,0 0 0,0-1-1,0-1 1,-1-1 0,0 0-1,0-1 1,-1-1 0,22-16-1,-25 16-173,-1 0-1,0-1 0,-1-1 0,0 0 1,0-1-1,-1 0 0,-1-1 0,0 0 1,-1 0-1,0-1 0,-1-1 0,-1 1 1,0-1-1,-1 0 0,0-1 0,3-19 1,-7 28-58,-1 1 0,-1-1 0,1 0 0,-1 0 0,0 0 1,0 1-1,-1-1 0,0 0 0,0 0 0,-1 1 0,-3-12 0,3 15-17,0-1-1,-1 0 0,1 1 1,0-1-1,-1 1 0,0 0 1,0 0-1,0 0 0,0 0 1,0 1-1,-1-1 0,1 1 1,-1 0-1,0 0 0,0 0 0,1 0 1,-1 1-1,0-1 0,-7 0 1,-4-2-111,0 2 0,0 0 1,-1 1-1,1 0 0,-29 3 1,38-1-77,0 0 1,0 0-1,0 1 0,0-1 1,1 1-1,-1 1 1,1-1-1,-6 4 1,8-4-51,1-1 1,0 1 0,-1 0 0,1 0-1,0 0 1,0 0 0,0 0-1,1 1 1,-1-1 0,1 1 0,-1-1-1,1 1 1,0-1 0,0 1-1,0 0 1,0-1 0,-1 6-1,2-7-124,-1 1-1,1 0 0,0-1 0,0 1 0,0 0 0,0-1 1,0 1-1,0 0 0,0 0 0,1-1 0,-1 1 1,1 0-1,-1-1 0,1 1 0,-1-1 0,1 1 0,0 0 1,0-1-1,0 0 0,0 1 0,0-1 0,0 0 0,0 1 1,0-1-1,3 2 0,25 12-8642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52.904"/>
    </inkml:context>
    <inkml:brush xml:id="br0">
      <inkml:brushProperty name="width" value="0.025" units="cm"/>
      <inkml:brushProperty name="height" value="0.025" units="cm"/>
    </inkml:brush>
  </inkml:definitions>
  <inkml:trace contextRef="#ctx0" brushRef="#br0">13 87 7783,'-1'1'262,"0"-1"0,0 1-1,1-1 1,-1 1-1,0-1 1,0 1 0,1-1-1,-1 1 1,0 0-1,1 0 1,-1-1 0,1 1-1,-1 0 1,1 0-1,-1 0 1,1-1 0,0 1-1,-1 0 1,1 0 0,0 0-1,0 0 1,-1 0-1,1 1 1,1-1-113,-1 0 0,0 0 0,1 0 0,-1 0 0,1 0-1,-1 0 1,1 0 0,-1-1 0,1 1 0,0 0 0,0 0 0,-1-1 0,1 1 0,0 0 0,0-1 0,0 1 0,1 0 0,3 2 123,1-1 1,-1 0 0,1 0 0,-1 0 0,1-1 0,7 2-1,6-2-82,-1-1 0,1 0 0,0-2 0,-1 0 0,1 0 0,-1-2 0,0-1 0,0 0 0,0-1 0,-1-1 0,0 0 0,0-1 0,-1-1 0,0-1 0,0 0 0,19-18 0,-20 7-293,-15 21 95,0 0 0,0-1 1,0 1-1,1 0 0,-1-1 1,0 1-1,0 0 0,0-1 1,0 1-1,0-1 1,0 1-1,0 0 0,0-1 1,0 1-1,0 0 0,-1-1 1,1 1-1,0 0 0,0-1 1,0 1-1,0 0 0,0-1 1,-1 1-1,1 0 1,0-1-1,0 1 0,-1 0 1,1 0-1,0-1 0,0 1 1,-1-1-1,-1 1-6,1 0 0,0 0-1,0 0 1,-1 0 0,1 0 0,0 1-1,-1-1 1,1 0 0,0 1-1,0-1 1,-1 0 0,1 1 0,0 0-1,0-1 1,0 1 0,0 0 0,-1-1-1,1 1 1,0 0 0,0 0 0,1 0-1,-1 0 1,0 0 0,0 0-1,0 0 1,1 0 0,-2 2 0,-9 14 67,1 0 0,1 2 0,1-1 0,0 1 0,1 0 0,1 0 0,1 1 0,-5 39 0,4 10 592,3 86-1,3-120-286,13 76 1836,-13-110-2108,-1-1-1,1 1 1,0-1-1,-1 1 0,1-1 1,-1 1-1,1-1 1,-1 0-1,1 1 0,-1-1 1,0 0-1,1 1 1,-1-1-1,1 0 1,-1 0-1,0 1 0,1-1 1,-1 0-1,1 0 1,-1 0-1,0 0 0,1 0 1,-1 0-1,0 0 1,1 0-1,-1 0 0,0 0 1,1 0-1,-1-1 1,1 1-1,-1 0 0,-1-1 1,-25-6 501,-3-6-554,1-1 0,1-1 0,0-2 0,1 0 0,-40-34 0,66 50-117,0 0 0,0 0 0,0 0 0,0 0 0,0 0 0,0 0 0,0 0-1,0 0 1,1-1 0,-1 1 0,0 0 0,1 0 0,-1-1 0,1 1 0,-1 0 0,1-1 0,0 1 0,0 0 0,-1-3 0,2 3-39,-1 0 0,0 0 0,1 0 1,-1 0-1,1 0 0,-1 1 0,1-1 0,-1 0 0,1 0 1,0 0-1,0 1 0,-1-1 0,1 0 0,0 1 0,0-1 1,0 0-1,-1 1 0,1-1 0,0 1 0,2-1 0,7-3-1053,1 1-1,0 0 1,0 1-1,13-1 0,-1-1-931,22-7-2328,4-4-310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53.252"/>
    </inkml:context>
    <inkml:brush xml:id="br0">
      <inkml:brushProperty name="width" value="0.025" units="cm"/>
      <inkml:brushProperty name="height" value="0.025" units="cm"/>
    </inkml:brush>
  </inkml:definitions>
  <inkml:trace contextRef="#ctx0" brushRef="#br0">222 90 9865,'0'0'7287,"3"-9"-5221,-2 6-1979,0 2-23,0-1 0,-1 0 0,1 1-1,0-1 1,-1 0 0,1 0 0,-1 0 0,1 1-1,-1-1 1,0 0 0,0 0 0,0 0-1,0 0 1,0 0 0,0 0 0,0 1-1,-1-1 1,1 0 0,-1 0 0,0 0-1,1 1 1,-1-1 0,0 0 0,0 0-1,0 1 1,0-1 0,0 1 0,0-1-1,0 1 1,-1 0 0,1-1 0,-1 1-1,1 0 1,-1 0 0,1 0 0,-1 0-1,0 0 1,1 0 0,-1 0 0,-3 0-1,-1-2-9,1 1 0,-1 0-1,0 0 1,0 1 0,0-1-1,0 1 1,0 1-1,0-1 1,0 1 0,0 0-1,0 0 1,0 1-1,0 0 1,0 0 0,0 0-1,1 1 1,-1 0 0,0 0-1,1 0 1,-1 1-1,1 0 1,0 0 0,-1 0-1,2 1 1,-1-1 0,0 1-1,1 0 1,0 1-1,-1-1 1,2 1 0,-1 0-1,1 0 1,-1 0 0,1 0-1,1 0 1,-1 1-1,1 0 1,0-1 0,0 1-1,1 0 1,-1 0 0,1 0-1,1 0 1,-1 9-1,1-13-36,0 0 1,-1 0-1,1 0 0,1 1 0,-1-1 0,0 0 0,1 0 0,-1 0 0,1 0 1,-1 0-1,1 0 0,0 0 0,0 0 0,0 0 0,0 0 0,0 0 0,0 0 0,1 0 1,-1-1-1,1 1 0,1 1 0,0-1 5,1 1 1,-1-1 0,1 0-1,0-1 1,0 1-1,-1-1 1,1 1 0,0-1-1,0 0 1,7 0-1,1 0 18,-1 0-1,1-1 0,-1-1 1,0 0-1,1-1 0,-1 0 1,18-5-1,-21 4-10,1-1 0,-1 0 0,0 0 0,0-1-1,0 0 1,0-1 0,-1 1 0,0-2 0,10-10 0,-14 14-102,0-1 1,0 1-1,-1-1 1,1 0-1,-1 0 0,0 0 1,0 0-1,0 0 1,-1 0-1,1 0 0,-1-1 1,0 1-1,-1-1 1,1 1-1,-1-1 1,1 1-1,-1-1 0,-1 1 1,1-1-1,-1 1 1,-1-8-1,1 10-149,1 1 0,-1-1 0,0 1 0,0-1 1,0 1-1,0 0 0,0-1 0,0 1 0,0 0 0,0-1 0,0 1 0,0 0 0,-1 0 0,1 0 1,-1 0-1,1 0 0,0 1 0,-1-1 0,-2-1 0,-20-2-9246,22 4 5688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53.656"/>
    </inkml:context>
    <inkml:brush xml:id="br0">
      <inkml:brushProperty name="width" value="0.025" units="cm"/>
      <inkml:brushProperty name="height" value="0.025" units="cm"/>
    </inkml:brush>
  </inkml:definitions>
  <inkml:trace contextRef="#ctx0" brushRef="#br0">28 40 5285,'0'0'4863,"0"-9"-1980,1-2-2864,1-8 4484,-2 46-1172,-3 63-822,-17 108 0,18-183-2422,0-4 210,0 0-1,1-1 0,1 1 1,0 15-1,1-25-284,-1-1 0,0 0 0,1 1 0,-1-1 0,1 0 0,-1 1-1,1-1 1,-1 0 0,1 0 0,-1 1 0,0-1 0,1 0 0,0 0 0,-1 0-1,1 0 1,-1 0 0,1 1 0,-1-1 0,1 0 0,-1 0 0,1 0 0,-1-1 0,1 1-1,-1 0 1,1 0 0,-1 0 0,1 0 0,-1 0 0,1-1 0,-1 1 0,1 0-1,-1 0 1,1-1 0,-1 1 0,1-1 0,18-8 190,-2-5-120,-1-1 0,-1 0 0,25-33 0,5-5-154,-45 53 66,0 0-1,0-1 0,0 1 0,1 0 0,-1 0 0,0 0 0,0 0 0,0 0 0,0-1 0,1 1 0,-1 0 0,0 0 0,0 0 0,0 0 0,1 0 0,-1 0 0,0 0 0,0 0 1,0 0-1,1 0 0,-1 0 0,0 0 0,0 0 0,0 0 0,1 0 0,-1 0 0,0 0 0,0 0 0,1 0 0,-1 0 0,0 0 0,0 0 0,0 0 0,1 0 0,-1 0 0,0 1 1,0-1-1,0 0 0,0 0 0,1 0 0,-1 0 0,0 0 0,0 1 0,0-1 0,0 0 0,0 0 0,0 0 0,1 1 0,5 16-123,0 22 107,-6-36 9,1 7 127,1 0 0,0 0-1,0 0 1,1 0 0,8 17-1,-10-25-208,0 0 0,0 0-1,0 0 1,0 0-1,0 0 1,1-1-1,-1 1 1,1-1 0,-1 1-1,1-1 1,0 1-1,-1-1 1,1 0 0,0 0-1,0 0 1,0 0-1,0 0 1,4 1 0,-4-2-279,0 0 1,0 0-1,0 0 1,0 0-1,0 0 0,0 0 1,0-1-1,0 1 1,0-1-1,0 0 1,0 1-1,-1-1 1,1 0-1,0 0 1,2-1-1,-3 0-296,1 1-1,0-1 0,-1 0 0,1 1 1,-1-1-1,0 0 0,0 0 0,1 0 1,-1 0-1,0 0 0,1-3 0,6-13-3513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54.452"/>
    </inkml:context>
    <inkml:brush xml:id="br0">
      <inkml:brushProperty name="width" value="0.025" units="cm"/>
      <inkml:brushProperty name="height" value="0.025" units="cm"/>
    </inkml:brush>
  </inkml:definitions>
  <inkml:trace contextRef="#ctx0" brushRef="#br0">0 76 7976,'0'0'14477,"3"10"-13836,26 179 1932,-29-189-2536,0 0 0,0 0 0,0 0 0,0 0 0,0 0 0,0 0 0,0 0 0,0 0 0,1 0 0,-1 0 0,0 0 0,0 0 0,0 0 0,0 0 0,0 0 0,0 0 0,0 0 0,0 0 0,0 0 0,0 0 0,0 0 0,0 0 0,0 0 0,0 0 0,0 0 0,0 0 0,1 0 0,-1 0 0,0 0 0,0 0 0,0 0 0,0 0 0,0 0 0,0 0 0,0 0-1,0 0 1,0 0 0,0 0 0,0 0 0,0 0 0,0 0 0,4-12 491,0-20-356,-3 4-94,-3-53 14,2 75-95,-1 1 1,0-1 0,0 0 0,0 1 0,-1 0 0,0-1 0,0 1-1,0 0 1,-1 0 0,0 0 0,-4-6 0,7 26-495,10 13 449,-5-22 51,0 0-1,1-1 0,-1 1 1,1-1-1,0 0 0,0-1 1,1 1-1,-1-1 0,1-1 1,0 1-1,12 3 1,-7-2 9,0-2 1,0 0 0,0 0 0,1-1 0,-1-1 0,1 0 0,16-1 0,-21 0 0,0-1-1,0 0 0,0 0 1,0-1-1,0 0 0,-1 0 1,1-1-1,-1 0 1,0-1-1,0 1 0,11-8 1,-14 8-5,0-1 0,-1 1 0,1-1 0,-1 1 0,0-1 1,0 0-1,0 0 0,-1-1 0,1 1 0,-1 0 0,0-1 0,0 0 0,-1 1 1,0-1-1,1 0 0,-1 0 0,-1 0 0,1 1 0,-1-10 0,0 12-11,1 1-1,-1-1 0,0 1 1,0-1-1,0 1 0,0-1 1,0 0-1,0 1 0,0-1 0,-1 1 1,1-1-1,0 1 0,-1-1 1,1 1-1,-1 0 0,0-1 1,1 1-1,-1-1 0,0 1 1,0 0-1,0 0 0,0 0 0,0-1 1,0 1-1,0 0 0,-1 0 1,1 0-1,0 1 0,0-1 1,-1 0-1,1 0 0,-1 1 1,1-1-1,-1 1 0,1-1 0,-1 1 1,1-1-1,-1 1 0,1 0 1,-1 0-1,1 0 0,-1 0 1,1 0-1,-1 0 0,1 0 0,-1 1 1,1-1-1,-1 1 0,1-1 1,-1 1-1,-2 1 0,-4 2 35,-1 0-1,1 1 0,1 0 0,-1 1 1,1 0-1,0 0 0,0 0 0,1 1 1,0 0-1,0 0 0,0 1 0,1-1 1,0 1-1,1 0 0,0 1 0,0-1 1,-5 18-1,8-23-11,1 0 0,-1 0 0,1 0 0,0 0 0,0 0 1,0 0-1,0 0 0,0 0 0,1 0 0,-1 0 0,1 0 0,0 0 1,0-1-1,0 1 0,0 0 0,1 0 0,-1-1 0,1 1 0,-1-1 0,1 1 1,2 1-1,1 1 5,0-2 1,0 1-1,0 0 0,0-1 1,0 0-1,0 0 1,1-1-1,0 0 0,10 4 1,10-1-29,0 0 1,0-2 0,44 0-1,-48-2-686,1-2 1,-1 0-1,30-6 1,-40 4-586,0 0-1,0-1 1,0-1 0,16-8 0,33-25-10325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6:55.425"/>
    </inkml:context>
    <inkml:brush xml:id="br0">
      <inkml:brushProperty name="width" value="0.025" units="cm"/>
      <inkml:brushProperty name="height" value="0.025" units="cm"/>
    </inkml:brush>
  </inkml:definitions>
  <inkml:trace contextRef="#ctx0" brushRef="#br0">42 135 320,'-15'12'5294,"-11"10"1653,28-20-6513,1-1 0,0 0-1,0 0 1,-1-1 0,1 1 0,0 0-1,0-1 1,0 0 0,0 0 0,0 0-1,4 0 1,328-24 4055,-106 4-4243,330 1-20,145-10-57,-498 17-223,288-32 3669,-481 41-3967,-22 0-2549,-16-5-2820,6-5-1320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7:10.557"/>
    </inkml:context>
    <inkml:brush xml:id="br0">
      <inkml:brushProperty name="width" value="0.025" units="cm"/>
      <inkml:brushProperty name="height" value="0.025" units="cm"/>
    </inkml:brush>
  </inkml:definitions>
  <inkml:trace contextRef="#ctx0" brushRef="#br0">102 239 4869,'0'0'7607,"-6"-10"-7292,1 2-114,1 0 0,0 0 0,0-1-1,1 1 1,0-1 0,0 0 0,1 0 0,1 0 0,-1 0 0,0-16 0,17-18 1701,-10 36-1834,-2-1-1,1 0 0,-1-1 0,-1 1 0,1 0 0,-2-1 0,2-9 0,-14 27 1204,-4 11-1165,2 0 0,0 1 0,1 1 0,2 0 0,0 0 0,-8 27 0,54-113-8647,-19 21 1505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7:11.516"/>
    </inkml:context>
    <inkml:brush xml:id="br0">
      <inkml:brushProperty name="width" value="0.025" units="cm"/>
      <inkml:brushProperty name="height" value="0.025" units="cm"/>
    </inkml:brush>
  </inkml:definitions>
  <inkml:trace contextRef="#ctx0" brushRef="#br0">47 243 9001,'0'10'581,"0"0"-362,-1-1-27,0 0-1,1 0 0,0 0 1,0 0-1,1 1 1,2 8-1,-3-18-186,0 1 0,0-1 1,0 1-1,0-1 0,1 1 0,-1-1 0,0 1 0,0-1 0,0 1 0,1-1 1,-1 0-1,0 1 0,0-1 0,1 0 0,-1 1 0,0-1 0,1 1 0,-1-1 1,1 0-1,-1 0 0,0 1 0,1-1 0,-1 0 0,1 0 0,-1 1 0,0-1 1,1 0-1,-1 0 0,1 0 0,-1 0 0,1 0 0,-1 0 0,1 0 0,-1 0 1,1 0-1,13-13 349,5-27 880,-13 22-638,0-1 0,-2-1 0,0 1 0,-1-1 0,0-28 1,-2 41-528,-1 0 0,0-1 1,0 1-1,-1 0 1,0 0-1,0 0 0,0-1 1,-1 1-1,0 0 0,-1 1 1,0-1-1,0 0 1,0 1-1,-1 0 0,0-1 1,0 1-1,-10-10 0,13 14-91,-1 1-1,1 0 0,-1-1 0,0 1 0,1 0 1,-1 0-1,0 0 0,0 0 0,1 0 0,-1 0 1,0 0-1,0 1 0,0-1 0,0 1 0,0 0 1,0-1-1,0 1 0,-1 0 0,1 0 0,0 0 1,0 0-1,-2 1 0,2 0-9,1 0 0,-1 0-1,1 0 1,-1 0 0,0 1 0,1-1 0,0 1-1,-1-1 1,1 1 0,0-1 0,0 1-1,0-1 1,0 1 0,0 0 0,0 0 0,0-1-1,1 1 1,-1 3 0,-1 3-105,0-1 0,1 0 0,0 1 0,1-1 0,0 1 0,0-1 0,0 1-1,1-1 1,0 1 0,0-1 0,4 9 0,-4-13-56,0 0-1,0 0 1,0 0 0,1-1-1,-1 1 1,1 0 0,0-1-1,0 1 1,0-1-1,0 1 1,0-1 0,1 0-1,-1 0 1,1 0 0,-1 0-1,1 0 1,4 1 0,21 0-4270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7:35.124"/>
    </inkml:context>
    <inkml:brush xml:id="br0">
      <inkml:brushProperty name="width" value="0.025" units="cm"/>
      <inkml:brushProperty name="height" value="0.025" units="cm"/>
    </inkml:brush>
  </inkml:definitions>
  <inkml:trace contextRef="#ctx0" brushRef="#br0">34 1 11659,'0'0'865,"-34"47"-1025,41-38-32,-2 2-193,0 2 225,0 1-833,-5-4-1089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7:57.485"/>
    </inkml:context>
    <inkml:brush xml:id="br0">
      <inkml:brushProperty name="width" value="0.025" units="cm"/>
      <inkml:brushProperty name="height" value="0.025" units="cm"/>
    </inkml:brush>
  </inkml:definitions>
  <inkml:trace contextRef="#ctx0" brushRef="#br0">56 57 13741,'0'0'6726,"-46"-7"-6501,36 5-129,10-1-128,0-4-1218,5-9-3042,2-5-1569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3:15.272"/>
    </inkml:context>
    <inkml:brush xml:id="br0">
      <inkml:brushProperty name="width" value="0.025" units="cm"/>
      <inkml:brushProperty name="height" value="0.025" units="cm"/>
    </inkml:brush>
  </inkml:definitions>
  <inkml:trace contextRef="#ctx0" brushRef="#br0">76 146 4516,'0'0'342,"-7"0"101,-61 6 1890,67-6-2221,31-4-85,-27 2 0,1 0 1,-1 0 0,1 0 0,-1-1 0,0 1 0,0-1-1,0 0 1,0 0 0,-1 0 0,1 0 0,-1-1-1,0 1 1,0-1 0,0 1 0,0-1 0,-1 0-1,0 0 1,1 0 0,-1 1 0,0-1 0,-1 0-1,1 0 1,-1-5 0,0 8 394,18-13-593,-16 12-75,0 0 1,0 0-1,-1 0 1,1-1-1,-1 1 0,1-1 1,-1 1-1,0-1 1,2-4-1,3-15-2818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3:16.076"/>
    </inkml:context>
    <inkml:brush xml:id="br0">
      <inkml:brushProperty name="width" value="0.025" units="cm"/>
      <inkml:brushProperty name="height" value="0.025" units="cm"/>
    </inkml:brush>
  </inkml:definitions>
  <inkml:trace contextRef="#ctx0" brushRef="#br0">340 1 8840,'-44'4'-576,"-6"-3"1441,4 3-481,1 0 193,1 4 63,5-1-127,4-2-1,13-1-95,7 0-97,15 3-224,0-2-160,27 2-641,10-7-768,-5-2-1634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3:16.691"/>
    </inkml:context>
    <inkml:brush xml:id="br0">
      <inkml:brushProperty name="width" value="0.025" units="cm"/>
      <inkml:brushProperty name="height" value="0.025" units="cm"/>
    </inkml:brush>
  </inkml:definitions>
  <inkml:trace contextRef="#ctx0" brushRef="#br0">70 165 10666,'0'0'160,"-44"22"641,27-18-289,9-2-159,8 0-129,8-2-544,16 0 320,13 0 0,17-10-128,23-10-129,10-18-1120,13-16-897,-3-18-4869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3:17.427"/>
    </inkml:context>
    <inkml:brush xml:id="br0">
      <inkml:brushProperty name="width" value="0.025" units="cm"/>
      <inkml:brushProperty name="height" value="0.025" units="cm"/>
    </inkml:brush>
  </inkml:definitions>
  <inkml:trace contextRef="#ctx0" brushRef="#br0">1 95 15983,'0'0'-512,"72"-50"-2083,-8 32 481,10-9-2626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36.080"/>
    </inkml:context>
    <inkml:brush xml:id="br0">
      <inkml:brushProperty name="width" value="0.025" units="cm"/>
      <inkml:brushProperty name="height" value="0.025" units="cm"/>
    </inkml:brush>
  </inkml:definitions>
  <inkml:trace contextRef="#ctx0" brushRef="#br0">46 288 3619,'33'-189'8564,"-19"90"3884,-51 340-10952,15-114-666,-12 241-1,34-361-798,0 0-1,1 0 1,0 0-1,0 0 1,0 0-1,1 0 0,3 8 1,-4-13-26,-1-1 1,1 0-1,0 1 0,-1-1 1,1 0-1,0 0 1,0 0-1,0 1 0,0-1 1,0 0-1,0 0 0,0 0 1,1 0-1,-1-1 1,0 1-1,0 0 0,1 0 1,-1-1-1,0 1 1,1-1-1,-1 1 0,1-1 1,-1 0-1,1 1 0,-1-1 1,1 0-1,-1 0 1,1 0-1,-1 0 0,0 0 1,1-1-1,-1 1 1,1 0-1,-1-1 0,1 1 1,-1-1-1,0 1 0,1-1 1,-1 1-1,0-1 1,1 0-1,0-1 0,6-3 54,-1-1 0,0 1 0,0-1 0,0-1 1,-1 0-1,0 1 0,0-2 0,0 1 0,5-11 0,42-82 215,-41 73-258,62-136 523,-74 162-534,1 1 0,-1-1 0,0 0 0,0 1 0,0-1 0,0 0 0,1 1 0,-1-1 0,0 1 0,1-1 0,-1 0 0,0 1 0,1-1 0,-1 1 0,1-1 0,-1 1 0,1-1 0,-1 1 0,1-1 0,-1 1 0,1 0 0,0-1 0,-1 1 0,1 0 0,-1-1 0,1 1 0,0 0-1,-1 0 1,1 0 0,0 0 0,-1-1 0,1 1 0,1 0 0,8 22 24,-4 35 30,-7-46-55,3 37 53,-2-47-56,0-1 0,0 1 0,0-1 0,0 1 0,0 0 0,0-1 1,0 1-1,0 0 0,0-1 0,0 1 0,1-1 0,-1 1 0,0-1 0,1 1 0,-1-1 1,0 1-1,1-1 0,-1 1 0,0-1 0,1 1 0,-1-1 0,1 1 0,-1-1 1,1 0-1,-1 1 0,1-1 0,-1 0 0,1 1 0,0-1 0,-1 0 0,1 0 0,-1 0 1,1 0-1,-1 1 0,1-1 0,0 0 0,-1 0 0,1 0 0,0 0 0,-1 0 1,1 0-1,-1-1 0,1 1 0,0 0 0,-1 0 0,1 0 0,-1 0 0,1-1 0,-1 1 1,1 0-1,-1-1 0,1 1 0,-1 0 0,1-1 0,-1 1 0,1-1 0,-1 1 1,1-1-1,0 0 0,13-12 107,-1-1 0,0 0 0,18-28 0,4-2-17,-19 23-53,-12 15-26,0-1 1,1 1-1,0 0 0,0 1 0,1-1 0,-1 1 0,1 0 0,0 0 0,1 1 0,9-6 0,-15 10-6,0 0 0,0 1 1,0-1-1,0 0 0,0 0 1,0 1-1,0-1 0,0 1 1,0-1-1,0 1 0,-1-1 0,1 1 1,0-1-1,0 1 0,0 0 1,-1 0-1,1-1 0,-1 1 1,1 0-1,0 0 0,-1 0 1,1-1-1,-1 1 0,0 0 1,1 0-1,-1 0 0,0 0 0,1 0 1,-1 0-1,0 0 0,0 0 1,0 0-1,0 0 0,0 0 1,0 2-1,3 39 327,-3-38-307,0 1-1,1-1 1,-1 1-1,1-1 0,0 1 1,0-1-1,3 8 1,-3-11-22,-1-1 1,0 1 0,0-1-1,1 1 1,-1-1 0,0 1-1,1-1 1,-1 1 0,1-1-1,-1 1 1,1-1 0,-1 0-1,0 1 1,1-1-1,0 0 1,-1 1 0,1-1-1,-1 0 1,1 0 0,-1 0-1,1 1 1,-1-1 0,1 0-1,1 0 1,-1 0 16,0-1 0,1 1 0,-1-1 0,0 1 0,1-1 0,-1 0 0,0 1 0,0-1 1,0 0-1,0 0 0,1 0 0,-1 0 0,-1 0 0,1 0 0,2-2 0,-1 0 3,15-15-13,-12 20-1484,-6 14-2086,-2-10-2430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37.288"/>
    </inkml:context>
    <inkml:brush xml:id="br0">
      <inkml:brushProperty name="width" value="0.025" units="cm"/>
      <inkml:brushProperty name="height" value="0.025" units="cm"/>
    </inkml:brush>
  </inkml:definitions>
  <inkml:trace contextRef="#ctx0" brushRef="#br0">114 316 4132,'17'-24'4052,"28"-54"1,-40 67-2751,0 0 1,-1 0-1,0-1 0,0 1 1,-1-1-1,-1 0 1,2-21-1,-5 32-1218,1 0-1,-1 1 1,1-1-1,-1 1 1,0-1 0,1 0-1,-1 1 1,0-1-1,0 1 1,1 0 0,-1-1-1,0 1 1,0-1-1,0 1 1,0 0-1,0 0 1,1 0 0,-1-1-1,0 1 1,0 0-1,0 0 1,0 0 0,0 0-1,-1 1 1,-29-2 764,26 1-652,-1 1-154,0 0 0,0 0 0,0 0-1,0 1 1,0 0 0,0 0 0,1 1 0,-1-1 0,1 1 0,0 0 0,0 1 0,0-1 0,0 1 0,0 0 0,1 0 0,-1 1 0,1-1 0,1 1-1,-1 0 1,0 0 0,1 0 0,-4 8 0,2-3-29,0 0-1,1 0 1,0 0 0,1 0-1,0 1 1,0-1-1,1 1 1,0 0 0,1 0-1,0 0 1,2 19-1,-1-29-10,0 1 0,0-1 0,1 1-1,-1-1 1,0 0 0,1 1 0,-1-1-1,1 0 1,-1 1 0,1-1-1,0 0 1,0 0 0,-1 0 0,1 1-1,0-1 1,0 0 0,0 0-1,0 0 1,0-1 0,1 1 0,-1 0-1,0 0 1,0 0 0,2 0-1,0 0 10,0 0-1,0-1 1,0 0-1,0 1 0,0-1 1,0 0-1,0 0 1,0-1-1,0 1 0,0-1 1,3 0-1,4-2 113,0-1 1,-1 1-1,1-1 0,-1-1 1,17-11-1,-8 2 93,0-2 1,-1 0-1,-1-1 1,16-20-1,-24 26-69,0 0 0,0-1-1,-1 0 1,0 0 0,-2 0-1,1-1 1,-1 0 0,3-18-1,-7 30-92,-1 33-248,-1-27 163,-5 42 4,3-31 30,0-1 1,2 0-1,0 0 1,0 1-1,2-1 1,-1 0-1,5 17 0,-5-30 0,1-1-1,0 1 0,0-1 0,0 0 1,0 1-1,0-1 0,0 0 0,0 0 0,1 0 1,-1 0-1,0 0 0,1 0 0,-1 0 1,1 0-1,-1 0 0,1-1 0,-1 1 0,1-1 1,-1 1-1,1-1 0,-1 1 0,1-1 1,0 0-1,-1 0 0,1 0 0,0 0 0,-1 0 1,1 0-1,0 0 0,-1-1 0,1 1 1,-1-1-1,1 1 0,0-1 0,1-1 1,5 0 15,0-1 1,0 0 0,0 0-1,0-1 1,11-8 0,-8 3-1,0 0 1,-1-1 0,1-1 0,-2 0-1,0 0 1,0-1 0,10-19 0,1-8 44,18-48 1,-36 80-64,-2 7 0,0 0-1,1 1 1,-1-1-1,0 0 1,0 0-1,0 0 1,0 0-1,0 0 0,0 0 1,0 0-1,0 0 1,0 1-1,0-1 1,1 0-1,-1 0 1,0 0-1,0 0 1,0 0-1,0 0 1,0 0-1,0 0 1,0 0-1,1 0 1,-1 0-1,0 0 1,0 0-1,0 0 0,0 0 1,0 0-1,0 0 1,1 0-1,-1 0 1,0 0-1,0 0 1,0 0-1,0 0 1,0 0-1,0 0 1,1 0-1,-1 0 1,0 0-1,0 0 1,0-1-1,0 1 1,0 0-1,0 0 1,0 0-1,0 0 0,0 0 1,1 0-1,-1 0 1,0 0-1,0-1 1,3 25-63,-2 28-27,-1-51 90,0 0 1,0-1 0,0 1-1,0 0 1,0-1 0,0 1-1,0 0 1,0-1 0,0 1-1,1 0 1,-1 0 0,0-1-1,0 1 1,0-1 0,1 1-1,-1 0 1,0-1 0,1 1-1,-1 0 1,1-1-1,-1 1 1,1-1 0,-1 1-1,1-1 1,-1 1 0,1-1-1,-1 0 1,1 1 0,0 0-1,20-6 46,19-26 44,-12 2-48,-22 21-39,1 0-1,0 0 0,0 1 1,1 0-1,0 0 0,1 1 1,-1 0-1,16-8 1,-24 15-9,1-1 1,-1 0 0,1 0 0,-1 0-1,1 0 1,-1 1 0,1-1-1,-1 0 1,1 0 0,-1 1 0,1-1-1,-1 0 1,1 1 0,-1-1 0,1 0-1,-1 1 1,0-1 0,1 1 0,-1-1-1,0 1 1,1-1 0,-1 1 0,0-1-1,0 1 1,0-1 0,1 1 0,-1-1-1,0 1 1,0 0 0,0-1 0,0 1-1,0-1 1,0 1 0,0-1 0,0 1-1,0-1 1,0 1 0,-1 0 0,2 32 29,-2-27-30,1-2-31,0 0-1,0 0 1,0-1 0,0 1 0,1 0 0,0 0-1,-1-1 1,1 1 0,3 5 0,-4-9-8,0 1 1,1-1-1,-1 0 0,0 1 1,1-1-1,-1 1 1,1-1-1,-1 0 0,0 0 1,1 1-1,-1-1 1,1 0-1,-1 0 0,1 1 1,-1-1-1,1 0 1,-1 0-1,1 0 0,-1 0 1,1 0-1,-1 0 1,1 0-1,-1 0 0,1 0 1,-1 0-1,2 0 1,21-13-1856,21-27-3849,-5-6-3609,-18 22 2349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37.713"/>
    </inkml:context>
    <inkml:brush xml:id="br0">
      <inkml:brushProperty name="width" value="0.025" units="cm"/>
      <inkml:brushProperty name="height" value="0.025" units="cm"/>
    </inkml:brush>
  </inkml:definitions>
  <inkml:trace contextRef="#ctx0" brushRef="#br0">184 1 6342,'0'0'18183,"-8"0"-17655,5 0-507,0 0 1,1 0-1,-1 0 0,0 0 0,0 0 0,1 1 1,-1 0-1,0-1 0,0 1 0,1 0 1,-1 0-1,1 1 0,-1-1 0,-3 3 1,5-2-21,-1 0 1,0 1 0,0-1 0,1 1 0,-1-1 0,1 1 0,0 0 0,0-1-1,0 1 1,0 0 0,0 0 0,1 0 0,-1 0 0,1-1 0,0 1 0,0 0-1,0 5 1,2-4 0,-1-1 0,1 0 0,0 0 0,0 0 0,0 0 0,0-1 0,0 1-1,1 0 1,-1-1 0,1 0 0,3 3 0,12 12-25,-7 1 50,0 0 0,-1 0 0,-1 0 0,-1 2 0,-1-1 0,0 1 0,-2 0 0,0 0 0,-1 0 0,-1 1 0,-1-1 0,0 32 0,-2-33 292,-1 0-1,-1 0 1,0 0-1,-2 0 1,0-1-1,-1 0 1,0 1-1,-2-2 1,0 1-1,-1-1 1,-1 0-1,0-1 1,-22 29-1,29-42-263,0-1 0,1 0 0,-1 0 0,0 1 0,0-1 0,-1 0 0,1-1 0,0 1 0,0 0 0,-1-1 0,1 1 0,-1-1 1,0 0-1,1 0 0,-1 0 0,0 0 0,0 0 0,0 0 0,1-1 0,-1 1 0,0-1 0,0 0 0,0 0 0,0 0 0,-5-1 0,4-1-31,1 0 1,-1 0-1,0-1 1,1 1-1,-1-1 1,1 0-1,0 0 1,0 0-1,0 0 1,0-1-1,1 1 1,-1-1-1,1 1 1,0-1-1,0 0 1,-2-7-1,-2-2-67,1-1 1,0 0-1,1 0 0,1-1 0,0 1 0,1-1 0,1 0 0,0 0 0,1 1 1,1-1-1,4-27 0,1 16-1259,0 0 1,2 1 0,1 0-1,1 1 1,23-42 0,-6 17-3258,0-2-2002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38.629"/>
    </inkml:context>
    <inkml:brush xml:id="br0">
      <inkml:brushProperty name="width" value="0.025" units="cm"/>
      <inkml:brushProperty name="height" value="0.025" units="cm"/>
    </inkml:brush>
  </inkml:definitions>
  <inkml:trace contextRef="#ctx0" brushRef="#br0">69 80 11018,'2'-8'3705,"0"-6"-2079,8-42 6731,-10 55-7636,0 12-486,-2 26-28,-2-1 1,-2 0-1,-16 58 1,11-55 211,3 1 0,-7 73 0,15 104 471,2-84 814,-2-132-1687,0 1-1,0-1 0,0 0 1,-1 1-1,1-1 0,0 0 1,-1 1-1,1-1 0,-1 0 0,0 0 1,1 0-1,-1 1 0,0-1 1,-1 1-1,-4 0 271,4-13-109,3-11-188,1 0-1,1 0 0,1 1 0,0-1 0,11-27 0,48-105 19,-45 114 7,-3 4 4,-8 16-24,0 1 0,2 0 0,1 0 0,0 1 0,18-23 0,-28 41 4,0 0 0,0 0 0,0 0 0,0 0 0,0-1 0,0 1 0,1 0 0,-1 0 0,0 0 0,0 0 0,0 0 0,0 0-1,0 0 1,0-1 0,0 1 0,1 0 0,-1 0 0,0 0 0,0 0 0,0 0 0,0 0 0,0 0 0,0 0 0,1 0 0,-1 0 0,0 0 0,0 0 0,0 0 0,0 0 0,0 0 0,1 0 0,-1 0 0,0 0 0,0 0 0,0 0 0,0 0-1,0 0 1,1 0 0,-1 0 0,0 0 0,0 0 0,0 0 0,0 1 0,0-1 0,0 0 0,0 0 0,1 0 0,-1 0 0,0 0 0,0 0 0,0 0 0,0 1 0,0-1 0,0 0 0,0 0 0,0 0 0,0 0 0,0 0 0,0 0 0,0 1 0,0-1-1,0 0 1,0 0 0,0 0 0,0 1 0,1 17-140,-7 22-60,-5-7 206,7-22-5,0 1 0,0 0 0,1 0 0,1 0 0,0 1 0,-1 11 0,3-23 3,0-1-1,0 1 0,0-1 1,0 0-1,1 1 0,-1-1 1,0 0-1,0 1 1,0-1-1,0 0 0,0 0 1,0 1-1,1-1 0,-1 0 1,0 1-1,0-1 0,0 0 1,1 0-1,-1 1 0,0-1 1,0 0-1,1 0 1,-1 0-1,0 1 0,1-1 1,-1 0-1,0 0 0,1 0 1,-1 0-1,0 0 0,1 1 1,-1-1-1,0 0 0,1 0 1,-1 0-1,0 0 1,1 0-1,-1 0 0,21-5 159,15-13 120,-14-3-216,-1 0 0,-1-2 0,33-49 0,-10 13-15,-44 100-333,-3-28 284,-2 3 3,2 0 0,0-1 0,1 1 0,-1 26 0,4-42-3,0 0-1,0 0 1,0 1-1,0-1 1,0 0-1,0 0 1,0 0-1,0 1 1,0-1-1,0 0 0,0 0 1,0 1-1,1-1 1,-1 0-1,0 0 1,0 0-1,0 1 1,0-1-1,0 0 1,1 0-1,-1 0 1,0 0-1,0 1 1,0-1-1,1 0 1,-1 0-1,0 0 1,0 0-1,0 0 1,1 0-1,-1 0 1,0 1-1,0-1 1,1 0-1,-1 0 1,0 0-1,0 0 1,1 0-1,-1 0 1,0 0-1,1 0 1,14-5 45,12-11 37,-20 11-90,42-36 78,-46 38-88,-1 1 0,1-1 0,-1 1 1,1-1-1,-1 0 0,0 0 1,0 0-1,0 0 0,-1 0 0,1-1 1,-1 1-1,1 0 0,-1-1 1,0-3-1,-1 6-37,0 7-40,-1-1-1,-1 0 0,1 0 0,-1 0 0,0 0 0,0 0 0,0-1 0,-6 9 0,5-7-80,0-1 0,0 1-1,1-1 1,-1 1-1,1 0 1,-1 7-1,2-5 551,0 1-3726,2-5-1735,1-10 256,3-8-839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38.973"/>
    </inkml:context>
    <inkml:brush xml:id="br0">
      <inkml:brushProperty name="width" value="0.025" units="cm"/>
      <inkml:brushProperty name="height" value="0.025" units="cm"/>
    </inkml:brush>
  </inkml:definitions>
  <inkml:trace contextRef="#ctx0" brushRef="#br0">1 1 9577,'0'0'7880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39.345"/>
    </inkml:context>
    <inkml:brush xml:id="br0">
      <inkml:brushProperty name="width" value="0.025" units="cm"/>
      <inkml:brushProperty name="height" value="0.025" units="cm"/>
    </inkml:brush>
  </inkml:definitions>
  <inkml:trace contextRef="#ctx0" brushRef="#br0">112 1 12908,'0'0'3726,"-7"5"-645,-5 3-2308,-42 34 2938,50-38-3593,0-1 0,0 1 0,1 0-1,0 0 1,0 0 0,0 0 0,0 0 0,0 1 0,1 0 0,0-1 0,-3 10 0,5-14-122,1 1 0,-1-1 0,0 1 0,0 0 0,1-1 0,-1 1 0,0-1 0,1 1 0,-1-1 1,1 1-1,-1-1 0,1 1 0,-1-1 0,1 0 0,-1 1 0,1-1 0,-1 0 0,1 1 1,0-1-1,-1 0 0,1 1 0,-1-1 0,1 0 0,0 0 0,-1 0 0,1 0 0,0 0 0,-1 0 1,1 0-1,0 0 0,-1 0 0,1 0 0,1 0 0,31 0 53,-27 0-30,77-7 6,-63 4-42,0 2 1,1 0-1,-1 0 0,22 4 1,-40-3 16,1 0 0,-1 0 0,0 0 0,0 1 0,0-1 0,0 1 0,0-1 0,-1 1-1,1 0 1,0 0 0,0 0 0,0 0 0,0 0 0,-1 0 0,1 0 0,-1 1 0,1-1 0,-1 0 0,1 1 0,-1 0 0,0-1 0,0 1 0,1 0 0,-1-1 0,0 1 0,-1 0 0,1 0 0,0 0 0,0 0 0,-1 0 0,0 0 0,1 0 0,-1 0 0,0 3 0,0-2 92,-1 1 1,1 0-1,-1 0 1,-1 0 0,1-1-1,0 1 1,-1-1-1,0 1 1,1-1 0,-2 0-1,1 1 1,0-1-1,0 0 1,-1 0 0,0-1-1,0 1 1,-3 3-1,-5 2 110,1-1 0,-1 0 0,0-1 0,0 0-1,-1 0 1,0-1 0,0-1 0,0 0-1,0-1 1,-1 0 0,1-1 0,-1 0 0,0-1-1,-13 0 1,25-1-268,1 0 0,-1 0 0,0 0 1,0 0-1,0 0 0,0-1 0,0 1 0,0 0 0,0 0 0,0-1 0,0 1 0,0 0 0,1-1 0,-1 1 0,0-1 1,0 1-1,1-1 0,-1 0 0,0 1 0,0-1 0,1 0 0,-1 1 0,1-1 0,-1 0 0,1 0 0,-1 0 0,1 1 1,-1-1-1,1-1 0,-1-1-215,1 0-1,-1 0 1,1 0 0,0 0 0,0 0 0,0 0-1,1 0 1,-1 1 0,2-7 0,3-6-1997,1-1-1,12-23 1,-17 36 1720,25-44-5432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50.596"/>
    </inkml:context>
    <inkml:brush xml:id="br0">
      <inkml:brushProperty name="width" value="0.025" units="cm"/>
      <inkml:brushProperty name="height" value="0.025" units="cm"/>
    </inkml:brush>
  </inkml:definitions>
  <inkml:trace contextRef="#ctx0" brushRef="#br0">1 49 10602,'0'0'7282,"12"-5"-7064,16-4 202,0 1 0,0 2-1,0 1 1,57-3-1,1027 18 2614,-619 5-2243,-405-13-561,305 4 2126,-389-10-1632,0-10-6079,-1 6-640,2-6-3063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39.748"/>
    </inkml:context>
    <inkml:brush xml:id="br0">
      <inkml:brushProperty name="width" value="0.025" units="cm"/>
      <inkml:brushProperty name="height" value="0.025" units="cm"/>
    </inkml:brush>
  </inkml:definitions>
  <inkml:trace contextRef="#ctx0" brushRef="#br0">74 1 16239,'0'0'8136,"-2"7"-7260,-10 55-34,2 1 0,-1 64 0,-3 26-272,7-100-245,-1-1 425,-2 70 1,24-140-340,-3-19-277,0 0 0,9-74 0,-9 42-179,12 128-398,-22-56 445,0 0-1,0 0 0,1-1 1,-1 1-1,1-1 0,0 1 1,0-1-1,0 1 0,0-1 1,0 0-1,0 0 0,0 0 1,1 0-1,-1 0 0,1-1 1,-1 1-1,1-1 0,0 1 1,0-1-1,4 1 0,-2-1 8,0-1 0,0 1-1,0-1 1,0 0 0,0 0 0,0-1-1,0 0 1,0 0 0,0 0 0,0 0-1,6-3 1,7-4 11,0-1-1,0-1 1,-1-1 0,0 0-1,16-14 1,-21 15-21,0 0 1,0 0-1,-1-1 0,0-1 1,-1 0-1,-1 0 0,11-17 1,-37 66 62,-17 54 0,29-79 25,2 1 0,0 0 0,1 0 0,0 0 0,1 0 0,0 0 0,1 0 0,2 21 0,-2-33-89,1 0 1,-1 0-1,0 1 0,0-1 0,1 0 1,-1 0-1,1 0 0,-1 0 0,1 0 0,-1 0 1,1 0-1,0 0 0,-1 0 0,1 0 0,0 0 1,0 0-1,0-1 0,0 1 0,0 0 0,0 0 1,0-1-1,0 1 0,0-1 0,0 1 0,0-1 1,0 1-1,0-1 0,0 0 0,0 0 0,1 1 1,-1-1-1,0 0 0,0 0 0,0 0 1,0 0-1,1 0 0,-1-1 0,0 1 0,0 0 1,0 0-1,0-1 0,2 0 0,0 0-136,-1 0 0,1 0-1,0 0 1,-1 0-1,1-1 1,-1 1 0,0-1-1,1 0 1,-1 0 0,0 1-1,0-2 1,0 1 0,0 0-1,-1 0 1,1 0 0,2-5-1,1-13-2086,0-1 0,-1 1 0,-1-1-1,-2 0 1,0 1 0,-2-30 0,1 14-1844,0-15-2273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40.091"/>
    </inkml:context>
    <inkml:brush xml:id="br0">
      <inkml:brushProperty name="width" value="0.025" units="cm"/>
      <inkml:brushProperty name="height" value="0.025" units="cm"/>
    </inkml:brush>
  </inkml:definitions>
  <inkml:trace contextRef="#ctx0" brushRef="#br0">16 38 2530,'-5'-23'6054,"0"12"-1890,3 7 160,-1 4-1409,3 11-2787,3 2-96,6 1 0,1 1-1121,5 0-2370,2-6-3075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40.550"/>
    </inkml:context>
    <inkml:brush xml:id="br0">
      <inkml:brushProperty name="width" value="0.025" units="cm"/>
      <inkml:brushProperty name="height" value="0.025" units="cm"/>
    </inkml:brush>
  </inkml:definitions>
  <inkml:trace contextRef="#ctx0" brushRef="#br0">100 142 12139,'-6'8'4004,"-1"-1"-3312,1 1 0,1 0 0,-1 1 0,1-1 0,1 1 0,-1 0 0,2 0 0,-1 1 0,1-1 0,1 1 0,-1 0 0,0 17-1,4 9-612,3 1-1,8 38 0,-5-39-26,-2 0-1,1 40 1,-6-71 38,-1 0 0,0 0 0,0 0 0,0 0-1,0 0 1,-1 0 0,0-1 0,-3 7 0,4-9-30,0 0 1,0 0 0,0 0-1,0 0 1,-1 0 0,1 0-1,-1 0 1,1-1 0,-1 1-1,1-1 1,-1 1-1,0-1 1,0 1 0,0-1-1,0 0 1,0 0 0,0 0-1,0 0 1,0-1 0,-4 2-1,5-2-45,0 0 0,0-1 0,0 1-1,0 0 1,1 0 0,-1-1 0,0 1 0,0 0 0,0-1-1,1 1 1,-1-1 0,0 1 0,1-1 0,-1 1 0,0-1 0,1 0-1,-1 1 1,1-1 0,-1 0 0,1 1 0,-1-1 0,1 0-1,-1 0 1,1 0 0,0 1 0,-1-1 0,1 0 0,0 0-1,0 0 1,0 0 0,0 0 0,-1 1 0,1-2 0,-2-36 9,3 32-19,-1-9-69,2 0-1,0 0 1,1 1 0,1-1-1,0 1 1,0-1 0,2 1-1,0 1 1,11-20 0,13-16-392,41-52 0,-11 18 329,-44 59 112,-9 16 7,-1 0 0,0 0 0,-1-1 0,0 1 0,0-1 0,-1-1 0,0 1 0,0-1-1,-1 1 1,-1-1 0,2-11 0,-4 21 22,0-1-1,0 1 0,0-1 1,0 1-1,0 0 1,-1-1-1,1 1 0,0-1 1,0 1-1,0-1 1,-1 1-1,1 0 1,0-1-1,-1 1 0,1 0 1,0-1-1,-1 1 1,1 0-1,-1 0 0,1-1 1,0 1-1,-1 0 1,1 0-1,-1 0 0,1-1 1,-1 1-1,1 0 1,-1 0-1,1 0 0,-1 0 1,1 0-1,0 0 1,-1 0-1,1 0 0,-1 0 1,1 0-1,-1 0 1,1 0-1,-1 0 0,1 1 1,-1-1-1,1 0 1,0 0-1,-1 0 0,1 1 1,-1-1-1,1 0 1,0 1-1,-1-1 0,-22 14 267,18-9-246,0 1-1,0 0 0,1 0 0,0 0 0,1 0 0,-5 10 1,7-15-33,1 1 0,-1-1 1,1 0-1,-1 0 0,1 1 1,-1-1-1,1 1 1,0-1-1,0 0 0,0 1 1,0-1-1,0 0 0,0 1 1,0-1-1,0 0 1,1 1-1,-1-1 0,1 0 1,-1 1-1,1-1 0,-1 0 1,1 0-1,-1 1 0,1-1 1,0 0-1,0 0 1,0 0-1,0 0 0,0 0 1,0 0-1,0 0 0,0 0 1,0 0-1,0-1 1,0 1-1,0 0 0,1-1 1,-1 1-1,0-1 0,3 1 1,22 6 32,0-2 0,0-1 0,1-1 1,45-1-1,10 2 8,-60-3-37,-17-2-1,1 1-1,0 1 1,0-1 0,-1 1-1,1 0 1,0 0-1,-1 1 1,10 3 0,-43-13 1869,20 0-1784,0 0 0,1 0 0,0 0-1,0-1 1,1 0 0,0 0 0,0 0-1,1-1 1,0 0 0,1 0 0,0 0-1,1-1 1,0 0 0,1 1 0,-2-17-1,4 26-85,0 0 0,0 0 0,1 1 0,-1-1 0,0 0 0,1 0 0,-1 0-1,0 0 1,1 1 0,-1-1 0,1 0 0,0 1 0,-1-1 0,1 0 0,-1 1-1,1-1 1,0 1 0,0-1 0,-1 1 0,1-1 0,0 1 0,0-1 0,0 1-1,-1 0 1,1-1 0,0 1 0,0 0 0,0 0 0,0 0 0,0 0 0,1-1-1,36 0-75,-29 1 60,65 3-387,-7-1-1588,-2-4-3557,-23-5-1678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41.162"/>
    </inkml:context>
    <inkml:brush xml:id="br0">
      <inkml:brushProperty name="width" value="0.025" units="cm"/>
      <inkml:brushProperty name="height" value="0.025" units="cm"/>
    </inkml:brush>
  </inkml:definitions>
  <inkml:trace contextRef="#ctx0" brushRef="#br0">0 52 10346,'9'-21'2497,"7"-9"3830,-14 41-3668,-12 425 752,14-394-3192,-4-42-277,0 1 1,0 0-1,1 0 1,-1 0-1,0-1 1,0 1-1,0 0 1,1 0-1,-1 0 1,1-1-1,-1 1 1,0 0-1,1 0 1,-1-1-1,1 1 1,-1-1-1,1 1 1,0 0-1,-1-1 1,1 1-1,0-1 1,-1 1-1,1-1 1,0 0-1,-1 1 1,1-1-1,0 0 1,0 1-1,0-1 1,-1 0-1,1 0 1,0 0-1,0 1 1,0-1-1,0 0 1,-1 0-1,1 0 0,0-1 1,0 1-1,0 0 1,0 0-1,-1 0 1,2-1-1,-1 0-136,0 1-1,-1-1 1,1 0-1,-1 0 0,1 1 1,-1-1-1,1 0 1,-1 0-1,1 0 0,-1 1 1,0-1-1,1 0 0,-1 0 1,0 0-1,0 0 1,0 0-1,0 0 0,0 0 1,0 0-1,0 0 1,0 0-1,0 1 0,0-1 1,0 0-1,-1-1 1,-6-25-4537,-8-5-1264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41.507"/>
    </inkml:context>
    <inkml:brush xml:id="br0">
      <inkml:brushProperty name="width" value="0.025" units="cm"/>
      <inkml:brushProperty name="height" value="0.025" units="cm"/>
    </inkml:brush>
  </inkml:definitions>
  <inkml:trace contextRef="#ctx0" brushRef="#br0">8 216 9513,'0'0'10410,"-7"-49"-9513,30 39 192,18-2 448,8-2-192,11-4-191,7 3-290,7 0-511,2 1-289,-5 2-64,-2 2-321,-7-1-1696,-13-4-2372,-7-5-5028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42.682"/>
    </inkml:context>
    <inkml:brush xml:id="br0">
      <inkml:brushProperty name="width" value="0.025" units="cm"/>
      <inkml:brushProperty name="height" value="0.025" units="cm"/>
    </inkml:brush>
  </inkml:definitions>
  <inkml:trace contextRef="#ctx0" brushRef="#br0">1 152 3587,'0'0'9311,"3"-8"-6183,13-24-293,-16 32-2744,0 0 1,0 1 0,0-1-1,0 0 1,0 0 0,0 1-1,0-1 1,1 0 0,-1 0-1,0 0 1,0 1 0,0-1-1,0 0 1,0 0 0,1 0 0,-1 0-1,0 1 1,0-1 0,0 0-1,1 0 1,-1 0 0,0 0-1,0 0 1,0 0 0,1 1-1,-1-1 1,0 0 0,0 0-1,1 0 1,-1 0 0,0 0 0,0 0-1,1 0 1,-1 0 0,0 0-1,0 0 1,1 0 0,-1 0-1,0 0 1,0 0 0,0-1-1,1 1 1,-1 0 0,0 0 0,0 0-1,1 0 1,-1 0 0,0 0-1,0-1 1,0 1 0,1 0-1,-1 0 1,0-1 0,1 27 300,-1-25-66,-13 237 1660,17-222-1564,5-22 383,9-27 584,-9 3-1225,-1-1-1,-2 0 1,-1 0 0,-2 0 0,-1-1 0,-2-40 0,-1 77-179,1 0 0,1 0-1,-1 0 1,1 0-1,0 0 1,0 0 0,0 0-1,0 0 1,1-1-1,0 1 1,0 0 0,0-1-1,1 0 1,0 1 0,0-1-1,0 0 1,0-1-1,0 1 1,1 0 0,-1-1-1,1 0 1,0 0-1,0 0 1,1 0 0,-1-1-1,0 1 1,1-1 0,0 0-1,-1-1 1,1 1-1,0-1 1,0 0 0,9 1-1,-5-2 25,0 0 1,0-1-1,0 0 0,0 0 0,-1-1 1,1-1-1,-1 1 0,1-1 1,-1-1-1,0 1 0,0-2 0,0 1 1,-1-1-1,1 0 0,-1 0 0,0-1 1,-1 0-1,1 0 0,-1-1 0,0 0 1,-1 0-1,0 0 0,0 0 0,0-1 1,-1 0-1,0 0 0,-1 0 1,0-1-1,0 1 0,-1-1 0,0 0 1,0 1-1,0-11 0,-2 19-12,0 0 0,0-1 0,0 1 0,0-1 0,1 1 1,-1 0-1,0-1 0,0 1 0,0-1 0,0 1 0,0 0 0,0-1 0,0 1 0,0-1 0,0 1 0,-1 0 0,1-1 0,0 1 0,0 0 0,0-1 1,0 1-1,-1-1 0,1 1 0,0 0 0,0-1 0,0 1 0,-1 0 0,1 0 0,0-1 0,-1 1 0,1 0 0,0 0 0,-1-1 0,1 1 0,0 0 1,-1 0-1,1 0 0,0-1 0,-1 1 0,1 0 0,-1 0 0,-15 13-168,-12 27 1,19-25 168,2 0 1,0 0 0,1 0 0,0 1 0,1 0 0,1 1-1,0-1 1,-2 28 0,6-43 3,0 0 0,0 0 0,0 0 0,0 0 0,1 0 0,-1 0 0,0 0 0,0 0 0,1 1 0,-1-1 0,0-1-1,1 1 1,-1 0 0,1 0 0,0 0 0,-1 0 0,1 0 0,-1 0 0,1 0 0,0-1 0,0 1 0,0 0 0,-1-1 0,1 1 0,0 0 0,0-1 0,2 1 0,0 0 9,0 0 1,0-1-1,0 1 1,0-1-1,0 0 1,0 0-1,0 0 1,0 0-1,0 0 1,3-2-1,7-1 51,0 0-1,-1-2 1,23-10-1,0-4-30,0-2 0,-1-1 0,-1-2 1,-1-1-1,53-54 0,-78 77-138,-4 12 62,-4 11 42,-11 49 243,12-70-235,0 1 0,0-1 0,0 0 0,0 0 0,0 1-1,0-1 1,0 0 0,0 0 0,0 1 0,0-1 0,0 0 0,0 0-1,0 0 1,1 1 0,-1-1 0,0 0 0,0 0 0,0 0 0,0 1-1,0-1 1,1 0 0,-1 0 0,0 0 0,0 0 0,0 0 0,1 1-1,-1-1 1,0 0 0,0 0 0,1 0 0,-1 0 0,0 0 0,0 0-1,1 0 1,-1 0 0,0 0 0,0 0 0,1 0 0,-1 0 0,0 0-1,0 0 1,1 0 0,15-5 185,12-11 73,28-32-87,-43 36-172,0 0 1,1 0-1,1 1 1,0 1 0,30-16-1,-44 26-9,-1 0 0,0 0 1,0 0-1,1 0 0,-1 0 0,0-1 0,0 1 0,1 0 1,-1 0-1,0 0 0,0 0 0,1 0 0,-1 1 0,0-1 1,0 0-1,1 0 0,-1 0 0,0 0 0,0 0 0,1 0 1,-1 0-1,0 0 0,0 0 0,0 1 0,1-1 0,-1 0 1,0 0-1,0 0 0,0 0 0,1 1 0,-1-1 0,0 0 1,0 0-1,0 1 0,0-1 0,0 0 0,0 0 0,1 0 0,-1 1 1,0-1-1,0 0 0,0 0 0,0 1 0,0-1 0,0 19-59,-8 18 90,8-35-26,-4 9 5,0 1 1,1-1-1,0 1 0,1 0 1,0 14-1,2-26-28,0 1-1,0-1 1,0 1-1,0-1 1,0 1 0,0-1-1,0 1 1,0-1-1,1 1 1,-1-1 0,0 1-1,0-1 1,0 1 0,1-1-1,-1 1 1,0-1-1,1 1 1,-1-1 0,0 1-1,1-1 1,-1 0 0,1 1-1,-1-1 1,1 0-1,-1 0 1,0 1 0,1-1-1,-1 0 1,1 0-1,-1 1 1,1-1 0,1 0-1,22-2-1047,24-18-2147,-9-4-4560,59-49 0,-66 47 662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5:43.062"/>
    </inkml:context>
    <inkml:brush xml:id="br0">
      <inkml:brushProperty name="width" value="0.025" units="cm"/>
      <inkml:brushProperty name="height" value="0.025" units="cm"/>
    </inkml:brush>
  </inkml:definitions>
  <inkml:trace contextRef="#ctx0" brushRef="#br0">137 303 6182,'0'0'17061,"-6"-1"-15998,1 1-967,1 1 1,-1-1 0,1 1 0,-1-1-1,1 1 1,0 1 0,-1-1 0,1 1-1,0-1 1,0 1 0,0 0-1,0 1 1,0-1 0,1 1 0,-1-1-1,1 1 1,-1 0 0,1 0 0,0 1-1,0-1 1,1 1 0,-1-1-1,1 1 1,-4 7 0,-21 39 868,26-48-926,0 1 0,0-1-1,0 1 1,0-1 0,0 1 0,0-1 0,1 1 0,0 0-1,-1-1 1,1 1 0,0 0 0,0-1 0,0 1 0,1 0-1,-1-1 1,1 1 0,-1 0 0,3 4 0,-2-6-2,0 0 1,0 0 0,1 0-1,-1 0 1,0-1-1,1 1 1,-1 0-1,1 0 1,-1-1 0,1 1-1,-1-1 1,1 0-1,-1 1 1,1-1-1,0 0 1,-1 0 0,1 0-1,-1 0 1,1 0-1,0 0 1,-1 0-1,1-1 1,-1 1 0,1-1-1,-1 1 1,2-1-1,40-19 604,-20 2-581,-1-1 0,-1 0 0,-1-2 1,0 0-1,-2-2 0,25-39 0,-17 19-33,-2-2 0,35-90 0,-57 130-19,0-1 0,0 1 1,0-1-1,-1 0 1,0 1-1,0-8 0,-1 12-10,0 1 0,0 0 0,-1 0-1,1 0 1,0 0 0,0 0 0,-1 0-1,1-1 1,0 1 0,-1 0 0,1 0-1,0 0 1,0 0 0,-1 0 0,1 0-1,0 0 1,-1 0 0,1 0 0,0 0-1,0 0 1,-1 0 0,1 0-1,0 1 1,-1-1 0,1 0 0,0 0-1,0 0 1,-1 0 0,1 0 0,0 1-1,0-1 1,0 0 0,-1 0 0,1 0-1,0 1 1,0-1 0,0 0 0,-1 0-1,1 1 1,0-1 0,0 0 0,0 0-1,0 1 1,0-1 0,-8 11 15,1 0 0,0 1-1,1 0 1,0 0 0,1 0 0,1 0 0,-6 23 0,5-12 171,1 1-1,0 0 1,1 34 0,4-51-145,-1-1-1,1 0 1,1 0 0,-1 0 0,1 1-1,0-2 1,0 1 0,1 0-1,0 0 1,0-1 0,0 1-1,1-1 1,-1 0 0,1 0 0,0-1-1,1 1 1,-1-1 0,1 0-1,0 0 1,0 0 0,0 0-1,1-1 1,-1 0 0,1 0 0,12 3-1,-4 0-536,1-1 1,-1-1-1,1-1 0,1 0 0,-1-1 0,0 0 1,0-1-1,1-1 0,28-3 0,8-10-5609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13.274"/>
    </inkml:context>
    <inkml:brush xml:id="br0">
      <inkml:brushProperty name="width" value="0.025" units="cm"/>
      <inkml:brushProperty name="height" value="0.025" units="cm"/>
    </inkml:brush>
  </inkml:definitions>
  <inkml:trace contextRef="#ctx0" brushRef="#br0">11 0 13068,'0'0'8115,"0"9"-7336,7 600 4730,-15-502-4679,-1 30 988,9-136-1800,0 0-1,0 1 1,0-1 0,0 0-1,1 0 1,-1 0-1,1 1 1,-1-1 0,1 0-1,-1 0 1,1 0 0,-1 0-1,1 0 1,0 0-1,0 0 1,-1 0 0,1 0-1,0 0 1,0-1 0,0 1-1,0 0 1,0 0-1,0-1 1,0 1 0,0-1-1,0 1 1,1-1-1,-1 1 1,0-1 0,0 0-1,0 0 1,1 1 0,-1-1-1,0 0 1,0 0-1,0 0 1,1 0 0,-1 0-1,0-1 1,0 1-1,1 0 1,0-1 0,6 0 49,0-1 1,0 0 0,-1 0 0,1-1-1,10-5 1,94-52 245,54-27-276,-50 34-3046,-100 47 2058,33-16-3413,-19 4-1803,-10 3-1654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13.621"/>
    </inkml:context>
    <inkml:brush xml:id="br0">
      <inkml:brushProperty name="width" value="0.025" units="cm"/>
      <inkml:brushProperty name="height" value="0.025" units="cm"/>
    </inkml:brush>
  </inkml:definitions>
  <inkml:trace contextRef="#ctx0" brushRef="#br0">0 67 13068,'0'0'9583,"9"-8"-8201,-9 8-1370,4-5 145,1 1-1,0 0 1,-1 0-1,2 0 1,-1 0-1,0 1 1,1 0-1,-1 0 1,1 0-1,0 1 1,0 0-1,0 0 1,0 0-1,8 0 1,2 0 40,25-3 125,0 1 0,53 3-1,-85 2-307,0-1 0,0 1 0,0 0 0,0 1 0,0 0 0,0 0-1,0 1 1,-1 0 0,0 1 0,1 0 0,-1 0 0,-1 1 0,1 0 0,0 0 0,-1 1 0,11 10 0,-14-9 37,0-1 1,0 1-1,-1 0 1,1 1-1,-1-1 1,-1 0-1,0 1 1,0 0-1,0 0 1,-1-1-1,0 1 1,0 0-1,-1 0 1,0 0-1,-1 0 1,0 0-1,0 0 1,0 0-1,-1-1 1,-4 12-1,-3 8 208,-2-1 0,0 0 0,-2 0-1,-20 30 1,-8 3 66,-18 30-64,54-79-836,0-1-1,1 1 1,0 0 0,-3 13 0,6-17-4208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18.529"/>
    </inkml:context>
    <inkml:brush xml:id="br0">
      <inkml:brushProperty name="width" value="0.025" units="cm"/>
      <inkml:brushProperty name="height" value="0.025" units="cm"/>
    </inkml:brush>
  </inkml:definitions>
  <inkml:trace contextRef="#ctx0" brushRef="#br0">60 363 4100,'2'-8'7073,"0"0"-6176,2-5 514,-1 1 0,-1-1 0,0 0 0,-1 0 1,0-24-1,-2 37-1368,1 0 0,0-1 1,-1 1-1,1 0 0,0 0 0,0 0 1,-1 0-1,1-1 0,0 1 0,-1 0 1,1 0-1,0 0 0,-1 0 1,1 0-1,-1 0 0,1 0 0,0 0 1,-1 0-1,1 0 0,0 0 0,-1 0 1,1 0-1,0 0 0,-1 0 0,1 1 1,0-1-1,-1 0 0,1 0 1,0 0-1,-1 0 0,1 1 0,0-1 1,0 0-1,-1 0 0,1 1 0,0-1 1,-1 1-1,-4 5 52,0 0 0,1 1 0,0-1 0,0 1 0,0 0 0,1 1 0,0-1 0,0 0 0,-2 12 0,-15 72 829,20-88-905,-1 4 88,0-1-1,0 1 0,1 0 0,0 0 1,1 9-1,-1-15-92,0 0 1,0 1-1,1-1 1,-1 0-1,0 0 1,1 0-1,-1 0 1,1 0-1,-1 0 0,1 0 1,0 0-1,-1 0 1,1 0-1,0-1 1,0 1-1,-1 0 1,1 0-1,0-1 1,0 1-1,0 0 0,0-1 1,0 1-1,0-1 1,0 1-1,0-1 1,0 0-1,1 1 1,-1-1-1,0 0 1,0 0-1,0 0 0,0 0 1,0 0-1,0 0 1,1 0-1,-1 0 1,1-1-1,5 0 65,-1-1-1,0 1 0,1-2 1,-1 1-1,0-1 1,0 0-1,-1 0 1,1 0-1,-1-1 0,1 0 1,-1 0-1,0-1 1,5-5-1,9-11 76,28-39-1,-45 58-154,11-17 72,0 0-1,-1-1 1,-1-1-1,-1 0 1,0 0-1,-2-1 0,-1 0 1,0-1-1,-2 1 1,-1-1-1,0 0 1,-2-1-1,0 1 1,-3-27-1,1 49-70,0 1 0,0-1 0,0 1 1,0 0-1,0-1 0,0 1 0,0 0 0,0-1 0,0 1 0,0 0 0,-1-1 0,1 1 0,0 0 0,0-1 0,0 1 1,0 0-1,-1-1 0,1 1 0,0 0 0,0 0 0,-1-1 0,1 1 0,0 0 0,-1 0 0,1-1 0,0 1 0,-1 0 1,1 0-1,0 0 0,-1 0 0,1 0 0,0-1 0,-1 1 0,1 0 0,0 0 0,-1 0 0,1 0 0,0 0 1,-1 0-1,1 0 0,0 0 0,-1 0 0,1 0 0,0 1 0,-1-1 0,1 0 0,-1 0 0,1 0 0,0 0 0,0 0 1,-1 1-1,1-1 0,0 0 0,-1 0 0,1 0 0,0 1 0,0-1 0,-1 0 0,1 1 0,0-1 0,0 0 0,0 0 1,-1 1-1,1-1 0,0 0 0,0 1 0,0 0 0,-17 21 42,4 8 166,2 0 1,2 0-1,0 1 0,2 0 0,1 1 0,2 0 1,-1 53-1,5-81-184,0-1 0,-1 1 0,2-1 0,-1 1 0,0-1 0,1 0 0,0 1 0,0-1 0,0 1 0,0-1 0,0 0 0,1 0 0,-1 0 0,1 0 0,0 0 0,0 0 0,0 0 0,0 0 0,4 2 0,-3-3-7,0 0 1,1 0-1,0-1 1,-1 1-1,1-1 1,0 0-1,0 0 1,0-1-1,-1 1 1,1-1 0,0 0-1,0 0 1,0 0-1,0 0 1,0-1-1,0 1 1,5-3-1,0 1-23,-1-1-1,0 0 0,0-1 0,0 1 0,0-2 1,-1 1-1,0-1 0,0 0 0,0-1 1,0 1-1,-1-2 0,0 1 0,0 0 1,-1-1-1,1 0 0,-2-1 0,8-13 1,-4 7-32,-2 0 1,0 0-1,0-1 1,-1 0-1,-1 0 1,-1 0-1,0-1 1,-1 1-1,1-18 1,-3 33 42,0-1 1,0 0 0,0 1-1,0-1 1,0 1 0,0-1-1,0 0 1,0 1 0,0-1-1,0 0 1,0 1 0,0-1-1,0 1 1,-1-1 0,1 0-1,0 1 1,0-1-1,-1 1 1,1-1 0,0 1-1,-1-1 1,1 1 0,0-1-1,-1 1 1,1-1 0,-1 1-1,1 0 1,-1-1 0,1 1-1,-1 0 1,1-1 0,-1 1-1,1 0 1,-1-1-1,0 1 1,1 0 0,-1 0-1,1 0 1,-1 0 0,0 0-1,1 0 1,-1 0 0,1 0-1,-1 0 1,0 0 0,1 0-1,-1 0 1,0 0 0,1 0-1,-1 0 1,1 1 0,-1-1-1,1 0 1,-1 0-1,0 1 1,1-1 0,-1 0-1,0 1 1,-30 24 104,23-15-41,0 0-1,1 0 1,0 0 0,0 1 0,2 0-1,-1 0 1,1 0 0,1 1-1,0 0 1,0 0 0,1 0 0,1 0-1,0 1 1,1-1 0,0 15 0,1-25-70,0 0 1,1 0 0,-1 0-1,1 0 1,-1 0 0,1 0-1,0 0 1,0 0 0,0 0-1,0 0 1,0-1 0,0 1-1,1 0 1,-1-1 0,1 1-1,-1-1 1,1 1 0,-1-1-1,1 1 1,2 0 0,1 1-77,0-1 0,-1 0 1,1 0-1,0-1 1,0 1-1,0-1 0,1 0 1,5 0-1,4 0-678,0-1 0,0-1 0,0 0 0,0-1 0,15-4 0,-17 2-1021,0 0 1,0-1-1,0 0 0,-1-2 0,13-7 0,14-14-4844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08.093"/>
    </inkml:context>
    <inkml:brush xml:id="br0">
      <inkml:brushProperty name="width" value="0.025" units="cm"/>
      <inkml:brushProperty name="height" value="0.025" units="cm"/>
    </inkml:brush>
  </inkml:definitions>
  <inkml:trace contextRef="#ctx0" brushRef="#br0">136 126 3011,'0'0'5851,"-6"-10"-2541,-8-7-2000,-26-40 4880,40 56-6055,0 1 0,-1-1 1,1 1-1,0-1 0,-1 0 1,1 1-1,0-1 0,0 0 0,0 1 1,-1-1-1,1 0 0,0 0 1,0 1-1,0-1 0,0 0 0,0 1 1,1-1-1,-1 0 0,0 1 0,0-1 1,0 0-1,1 1 0,-1-1 1,0 0-1,0 1 0,1-1 0,-1 0 1,1 1-1,0-2 0,22-10 1009,31 5-799,-46 6-301,1 0 0,-1 1 0,0 1 0,0 0 0,1 0 0,-1 0 0,16 5 0,-22-4-46,0-1-1,0 0 1,1 1 0,-1-1 0,0 1 0,-1 0 0,1-1 0,0 1 0,0 0-1,-1 0 1,1 0 0,-1 0 0,1 1 0,-1-1 0,0 0 0,0 0-1,0 1 1,0-1 0,-1 1 0,1-1 0,-1 1 0,1-1 0,-1 1 0,0-1-1,0 1 1,0 0 0,0-1 0,-1 1 0,0 3 0,-1 3 6,1-1 0,-2 0 0,1 0 1,-1 0-1,-1 0 0,0-1 0,0 1 0,0-1 0,-1 0 1,-8 11-1,-64 63 74,59-64-63,-18 17 2,19-20-22,1 2-1,1 0 0,-19 24 0,33-38 5,0-1 0,0 0 0,0 0 0,1 1 0,-1-1 0,0 1 0,0-1 0,1 1 0,-1-1 1,1 1-1,-1-1 0,1 1 0,0 0 0,0-1 0,-1 1 0,1-1 0,0 1 0,1 0 0,-1-1 0,0 3 0,1-3 10,0 1 1,0-1 0,0 0-1,-1 0 1,1 0-1,0 0 1,0 0 0,0-1-1,1 1 1,-1 0-1,0 0 1,0-1 0,0 1-1,1-1 1,-1 1-1,0-1 1,0 1 0,1-1-1,1 0 1,10 2 82,1-1 0,-1-1 0,0 0 0,16-2 0,-8 0-72,101-6 1004,-43 1-5152,-27 5-8704,-63 2 6704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18.876"/>
    </inkml:context>
    <inkml:brush xml:id="br0">
      <inkml:brushProperty name="width" value="0.025" units="cm"/>
      <inkml:brushProperty name="height" value="0.025" units="cm"/>
    </inkml:brush>
  </inkml:definitions>
  <inkml:trace contextRef="#ctx0" brushRef="#br0">156 1 17489,'-8'-1'2968,"0"2"-2408,0 0 1,1 0-1,-1 1 1,0 0-1,1 0 1,0 1-1,0 0 0,0 0 1,0 1-1,0 0 1,-10 8-1,13-10-470,0 1 0,1-1-1,-1 1 1,1 0 0,0 1-1,0-1 1,0 0 0,0 1-1,1 0 1,-1 0 0,1 0-1,0 0 1,0 0 0,1 0-1,-1 0 1,1 0 0,0 1-1,0-1 1,0 1 0,0-1-1,1 1 1,0-1 0,1 9-1,-1-12-91,1 1-1,-1-1 1,1 0-1,-1 1 1,1-1-1,0 0 1,0 0-1,0 1 1,0-1-1,0 0 1,0 0-1,0 0 1,0 0 0,0 0-1,0-1 1,0 1-1,1 0 1,-1 0-1,0-1 1,1 1-1,-1-1 1,0 1-1,1-1 1,-1 0-1,1 1 1,2-1-1,45 2-295,-37-2 130,19-2-258,-23 1 309,1 0 1,0 0 0,0 1-1,0 1 1,0-1-1,-1 1 1,1 1 0,9 2-1,-17-3 132,0 0 1,0-1-1,0 1 0,0 0 1,0 0-1,0 0 0,0 0 0,-1 0 1,1 0-1,0 1 0,0-1 0,-1 0 1,1 0-1,-1 0 0,1 1 0,-1-1 1,0 0-1,0 0 0,1 1 1,-1-1-1,0 0 0,0 1 0,0-1 1,0 0-1,0 1 0,-1-1 0,1 0 1,0 1-1,-1-1 0,1 0 0,0 0 1,-2 2-1,-20 37 901,7-21-436,-2-2 0,-20 18 0,-5-6-1547,38-27 306,0-1 0,0 1 0,1-1 0,-1 1 0,-1-1 1,1 0-1,0-1 0,-7 1 0,-2-1-8731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29.479"/>
    </inkml:context>
    <inkml:brush xml:id="br0">
      <inkml:brushProperty name="width" value="0.025" units="cm"/>
      <inkml:brushProperty name="height" value="0.025" units="cm"/>
    </inkml:brush>
  </inkml:definitions>
  <inkml:trace contextRef="#ctx0" brushRef="#br0">8 0 7303,'0'0'11910,"-2"9"-11083,-1 29-336,0 0-1,3 1 1,1-1-1,2 0 1,2 0 0,1 0-1,2 0 1,21 58-1,-16-70-1076,-7-23-1606,-4-16-576,-2-10-1578,0-5-1441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29.806"/>
    </inkml:context>
    <inkml:brush xml:id="br0">
      <inkml:brushProperty name="width" value="0.025" units="cm"/>
      <inkml:brushProperty name="height" value="0.025" units="cm"/>
    </inkml:brush>
  </inkml:definitions>
  <inkml:trace contextRef="#ctx0" brushRef="#br0">1 112 12300,'0'0'5487,"0"-8"-3415,0 6-1928,0-1 0,1 1-1,-1-1 1,0 1 0,1-1 0,0 1 0,-1-1 0,1 1 0,0 0 0,0-1 0,1 1-1,-1 0 1,0 0 0,1-1 0,-1 1 0,1 0 0,0 1 0,3-4 0,2 0 310,0 1 1,0 0-1,0 0 1,1 1-1,15-5 1,1 0 5,1 2 0,0 1 0,0 1 0,35-1 1,47 3-5275,-103 2 4375,-17 0-12416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0.137"/>
    </inkml:context>
    <inkml:brush xml:id="br0">
      <inkml:brushProperty name="width" value="0.025" units="cm"/>
      <inkml:brushProperty name="height" value="0.025" units="cm"/>
    </inkml:brush>
  </inkml:definitions>
  <inkml:trace contextRef="#ctx0" brushRef="#br0">1 102 12524,'0'0'7911,"50"-10"-5733,-18-5-480,5-1-769,0 0-481,4-1-352,-9 4-64,-6 3 0,-2 6-928,-14 4-1058,-1 0-256,-9 12-705,-9 6-1826,-11 0-2433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0.528"/>
    </inkml:context>
    <inkml:brush xml:id="br0">
      <inkml:brushProperty name="width" value="0.025" units="cm"/>
      <inkml:brushProperty name="height" value="0.025" units="cm"/>
    </inkml:brush>
  </inkml:definitions>
  <inkml:trace contextRef="#ctx0" brushRef="#br0">1 95 13645,'0'0'9257,"65"6"-7592,-33-15-1152,4-2-417,-3-1-32,4 0-352,-7 2-1122,-3 0-832,-5 0-1281,-7-1-1922,-5-4-1730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0.869"/>
    </inkml:context>
    <inkml:brush xml:id="br0">
      <inkml:brushProperty name="width" value="0.025" units="cm"/>
      <inkml:brushProperty name="height" value="0.025" units="cm"/>
    </inkml:brush>
  </inkml:definitions>
  <inkml:trace contextRef="#ctx0" brushRef="#br0">12 0 13036,'0'0'1917,"-1"11"165,-2 11-1288,0-4 370,0 0 0,2 0 0,0 0 0,1 1 0,4 27 0,-4-44-1115,0-1 0,1 1 0,-1-1 0,1 1 1,-1-1-1,1 0 0,0 1 0,0-1 0,-1 0 1,1 1-1,0-1 0,0 0 0,0 0 0,0 0 0,1 0 1,-1 0-1,0 0 0,0 0 0,1 0 0,-1 0 0,0-1 1,1 1-1,-1-1 0,1 1 0,-1-1 0,1 1 0,-1-1 1,1 0-1,-1 0 0,1 1 0,-1-1 0,1 0 0,-1-1 1,1 1-1,-1 0 0,1 0 0,-1-1 0,1 1 0,2-2 1,1 1 70,1-1 0,-1-1 1,0 1-1,0-1 1,0 0-1,-1 0 1,1 0-1,-1-1 0,7-6 1,6-12 22,26-40 0,-3 2-66,-40 60-77,0 0-1,0-1 1,0 1 0,0 0-1,0 0 1,1 0 0,-1-1 0,0 1-1,0 0 1,0 0 0,0 0-1,0-1 1,1 1 0,-1 0 0,0 0-1,0 0 1,0 0 0,1-1 0,-1 1-1,0 0 1,0 0 0,0 0-1,1 0 1,-1 0 0,0 0 0,0 0-1,1 0 1,-1 0 0,0 0-1,0 0 1,1 0 0,-1 0 0,0 0-1,0 0 1,1 0 0,-1 0-1,0 0 1,0 0 0,1 0 0,-1 0-1,0 0 1,0 0 0,0 0 0,1 0-1,-1 1 1,5 14-26,-4 32 7,-1-35 50,-1-11-4,1 1-1,0-1 1,0 0-1,0 1 1,0-1-1,0 1 1,0-1 0,0 0-1,0 1 1,0-1-1,1 1 1,-1-1-1,1 0 1,-1 1-1,1-1 1,-1 0-1,1 0 1,0 1 0,0-1-1,-1 0 1,1 0-1,0 0 1,0 0-1,0 0 1,0 0-1,0 0 1,1 0-1,-1 0 1,0-1 0,0 1-1,1 0 1,1 0-1,0-1 10,0-1-1,0 0 0,0 1 1,0-1-1,0 0 1,0 0-1,0-1 1,0 1-1,-1-1 0,1 1 1,0-1-1,-1 0 1,5-4-1,18-20-6,-22 22-193,0 0-1,1 0 0,0 0 1,-1 0-1,2 1 0,-1-1 1,0 1-1,1 0 0,5-3 1,-9 8-70,1 1 0,-2-1 0,1 1 0,0 0 0,0-1 1,-1 1-1,0 0 0,1-1 0,-1 1 0,0 0 0,0-1 0,0 1 1,-1 3-1,1-1-16,-5 52-3311,3-35-2252,2-15-1164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2.431"/>
    </inkml:context>
    <inkml:brush xml:id="br0">
      <inkml:brushProperty name="width" value="0.025" units="cm"/>
      <inkml:brushProperty name="height" value="0.025" units="cm"/>
    </inkml:brush>
  </inkml:definitions>
  <inkml:trace contextRef="#ctx0" brushRef="#br0">51 64 6854,'1'-8'2963,"0"-5"-3096,4-29 9935,-5 43-9690,0-1 0,0 0 1,0 0-1,0 0 0,0 0 1,0 0-1,0 0 0,0 0 0,0 0 1,0 0-1,0 0 0,1 0 1,-1 0-1,0 0 0,0 0 1,0 0-1,0 0 0,0 0 1,0 0-1,0 0 0,0 0 0,0 0 1,0 0-1,0 0 0,1-1 1124,-1 1-1124,0 0 0,0 0 1,0 0-1,0 0 0,1 0 1,2 28 790,9 154 1181,17 191-884,-29-369-1190,4 25 128,-4-28-127,0-1 0,0 1 0,1-1 0,-1 1 0,0 0 1,0-1-1,0 1 0,0 0 0,0-1 0,1 1 0,-1-1 0,0 1 1,1-1-1,-1 1 0,0-1 0,1 1 0,-1-1 0,1 1 0,-1-1 1,1 1-1,-1-1 0,1 0 0,-1 1 0,1-1 0,-1 0 0,1 1 1,-1-1-1,1 0 0,0 0 0,-1 1 0,1-1 0,-1 0 0,1 0 1,0 0-1,-1 0 0,2 0 0,-1-1 12,-1 1 0,1-1 1,0 0-1,0 0 0,-1 1 0,1-1 0,0 0 1,-1 0-1,1 0 0,-1 0 0,1 0 0,-1 0 1,0 0-1,1 0 0,-1 0 0,0 0 1,0 0-1,0 0 0,0 0 0,0 0 0,0-2 1,1-28 89,-1 24-64,-1 0-133,0 0 0,0 0 0,0 1 0,-1-1 0,0 0 0,0 1 0,-1 0 0,0-1 0,0 1 0,-1 0 0,1 0 0,-8-9 0,-8-7-1007,-37-34-1,34 34 571,35 24 1473,60 8 915,-68-9-1799,1-1 0,-1 0 1,0 0-1,1 0 0,-1-1 0,0 0 0,1 0 0,-1 0 0,0 0 1,0-1-1,0 0 0,7-4 0,32-28-1455,-19 8-5212,-14 8-2775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3.722"/>
    </inkml:context>
    <inkml:brush xml:id="br0">
      <inkml:brushProperty name="width" value="0.025" units="cm"/>
      <inkml:brushProperty name="height" value="0.025" units="cm"/>
    </inkml:brush>
  </inkml:definitions>
  <inkml:trace contextRef="#ctx0" brushRef="#br0">1 320 5637,'0'0'9743,"0"-8"-7453,2 0-1862,0 0 1,0 1-1,1-1 0,0 0 0,0 1 1,1 0-1,-1 0 0,2 0 0,-1 0 1,1 0-1,0 1 0,1 0 0,-1 0 1,1 1-1,0-1 0,1 1 0,11-7 1,-14 9-357,0 1 0,0 0 0,0-1 1,0 1-1,0 1 0,1-1 1,-1 0-1,0 1 0,1 0 0,0 0 1,-1 1-1,7-1 0,-11 1-71,1 0 0,-1 0-1,1 1 1,0-1 0,-1 0-1,1 0 1,-1 0 0,0 1-1,1-1 1,-1 0 0,1 1-1,-1-1 1,1 0 0,-1 1-1,0-1 1,1 1-1,-1-1 1,0 1 0,1-1-1,-1 1 1,0-1 0,0 1-1,1-1 1,-1 1 0,0-1-1,0 1 1,0-1 0,0 1-1,0-1 1,0 1 0,0-1-1,0 2 1,1 22 52,-2-16-26,0 12 11,-1 1 1,-1 0 0,-7 22 0,5-23 22,1 1 0,1 0 1,-1 23-1,4-44-51,0 0 0,0 1-1,0-1 1,1 0 0,-1 0 0,0 1-1,0-1 1,0 0 0,0 0 0,0 1-1,0-1 1,1 0 0,-1 0 0,0 1 0,0-1-1,0 0 1,1 0 0,-1 0 0,0 1-1,0-1 1,1 0 0,-1 0 0,0 0-1,0 0 1,1 0 0,-1 1 0,0-1-1,1 0 1,-1 0 0,0 0 0,0 0 0,1 0-1,-1 0 1,0 0 0,1 0 0,-1 0-1,0 0 1,0 0 0,1 0 0,-1 0-1,0-1 1,1 1 0,-1 0 0,0 0-1,0 0 1,1 0 0,-1 0 0,0-1 0,0 1-1,1 0 1,15-9 394,1-9-280,-1 0 0,0-1 0,-2 0 0,0-1-1,-1-1 1,-1 0 0,-1-1 0,-1 0 0,13-42 0,-17 42-32,-6 22-93,0 0 1,0 0-1,0 0 1,0 0-1,0 0 1,0 0 0,0 0-1,0 1 1,-1-1-1,1 0 1,0 0-1,0 0 1,0 0-1,0 0 1,0 0-1,0 0 1,0 0-1,0 0 1,0 0-1,0 0 1,0 0-1,0 0 1,0 0-1,-1 0 1,1 0-1,0 0 1,0 0-1,0 0 1,0 0-1,0 0 1,0 0-1,0 0 1,0 0-1,0 0 1,0 0-1,0 0 1,-1 0 0,1 0-1,0 0 1,0 0-1,0 0 1,0 0-1,0 0 1,-13 39-162,9-23 209,1 0 1,1 0-1,1 1 0,0-1 1,1 0-1,1 0 1,5 30-1,-6-45-26,1 1 1,-1-1-1,1 1 0,0-1 1,-1 0-1,1 1 0,0-1 1,0 0-1,0 1 1,0-1-1,0 0 0,0 0 1,0 0-1,0 0 0,0 0 1,1 0-1,-1 0 0,0 0 1,1-1-1,-1 1 0,1 0 1,-1-1-1,1 1 1,-1-1-1,1 0 0,-1 1 1,1-1-1,-1 0 0,1 0 1,-1 0-1,1 0 0,-1 0 1,1 0-1,-1-1 0,1 1 1,0 0-1,-1-1 0,0 1 1,1-1-1,-1 1 1,1-1-1,-1 0 0,0 0 1,3-1-1,3-2 96,-1-1-1,1 1 1,0-1 0,-1 0 0,0-1 0,-1 0-1,8-8 1,-4 2-69,0-1 0,-1-1 0,0 1 0,-1-1 0,-1 0 0,0-1 0,-1 0 0,-1 0 1,0 0-1,-1 0 0,0-1 0,-1 1 0,-1-31 0,-1 46-48,0-1 0,0 0-1,0 1 1,0-1 0,0 0 0,0 1 0,0-1 0,0 0 0,0 1-1,0-1 1,0 0 0,0 1 0,0-1 0,-1 1 0,1-1 0,0 0 0,0 1-1,-1-1 1,1 1 0,-1-1 0,1 1 0,0-1 0,-1 1 0,1-1 0,-1 1-1,1-1 1,-1 1 0,1-1 0,-1 1 0,0 0 0,1-1 0,-1 1 0,1 0-1,-1 0 1,0-1 0,1 1 0,-1 0 0,0 0 0,1 0 0,-1 0-1,0 0 1,1 0 0,-1 0 0,0 0 0,0 0 0,-1 1-8,0-1 0,1 1-1,0 0 1,-1 0 0,1 0 0,-1 0 0,1 0 0,0 0 0,0 0 0,-1 0 0,1 0-1,0 0 1,0 1 0,0-1 0,0 0 0,1 1 0,-1-1 0,-1 2 0,0 4 14,0 0 1,0 0-1,1 0 1,0 0-1,0 0 1,1 0-1,0 0 1,1 12-1,-1-17-1,0-1-1,1 1 1,-1-1-1,0 1 0,1-1 1,-1 0-1,1 1 1,-1-1-1,1 0 1,0 1-1,0-1 0,0 0 1,0 0-1,-1 0 1,1 0-1,1 1 1,-1-1-1,0-1 0,1 2 1,0-1-1,0-1-1,0 1 1,-1-1 0,1 0-1,0 0 1,0 0 0,0 0-1,-1 0 1,1 0 0,0 0-1,0 0 1,-1-1 0,1 1-1,0-1 1,0 1 0,-1-1-1,1 0 1,0 0 0,-1 0-1,2-1 1,5-3 10,-1 0 0,1-1 0,-1 0 0,-1-1 0,1 0 0,-1 0 0,-1 0 0,1 0 1,-1-1-1,4-9 0,1 0 16,-1-2 1,-1 1 0,9-30-1,-26 99-51,-4 103 0,13-152 24,0-1 0,0 1 1,0 0-1,0-1 1,1 1-1,-1-1 0,0 1 1,0-1-1,1 1 1,-1-1-1,1 0 0,0 1 1,-1-1-1,1 1 0,0-1 1,0 0-1,0 0 1,0 1-1,0-1 0,0 0 1,0 0-1,0 0 0,0 0 1,1 0-1,-1-1 1,2 2-1,0-1-151,0 0-1,0 0 1,0-1-1,0 0 1,0 1 0,0-1-1,0 0 1,0 0 0,-1-1-1,1 1 1,0-1 0,0 1-1,4-3 1,-5 3-228,0-1 0,0 0 0,0 0-1,0 0 1,-1 0 0,1 0 0,0 0 0,-1 0 0,1-1 0,-1 1 0,3-3-1,-3 2-314,0 1 0,0-1 0,0 0 0,0 0 0,0 1 0,0-1 0,-1 0 0,1 0-1,0 0 1,-1 0 0,1-4 0,-1-10-6286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4.083"/>
    </inkml:context>
    <inkml:brush xml:id="br0">
      <inkml:brushProperty name="width" value="0.025" units="cm"/>
      <inkml:brushProperty name="height" value="0.025" units="cm"/>
    </inkml:brush>
  </inkml:definitions>
  <inkml:trace contextRef="#ctx0" brushRef="#br0">1 1 15054,'0'0'8745,"0"42"-23608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4.441"/>
    </inkml:context>
    <inkml:brush xml:id="br0">
      <inkml:brushProperty name="width" value="0.025" units="cm"/>
      <inkml:brushProperty name="height" value="0.025" units="cm"/>
    </inkml:brush>
  </inkml:definitions>
  <inkml:trace contextRef="#ctx0" brushRef="#br0">137 0 18385,'0'0'9225,"-4"5"-8995,-27 29-44,15-18 98,0 2 1,2 0-1,-15 21 0,25-32-204,1 0 0,-1 0-1,1 0 1,0 1 0,1-1 0,0 1-1,0-1 1,1 1 0,0 0-1,0 0 1,0 0 0,1-1 0,2 13-1,-2-18-85,1 0 0,-1-1-1,1 1 1,0 0 0,0-1 0,0 1-1,0 0 1,0-1 0,0 0-1,1 1 1,-1-1 0,0 0 0,1 1-1,-1-1 1,1 0 0,-1 0-1,1 0 1,-1 0 0,1 0 0,0-1-1,0 1 1,-1 0 0,1-1-1,0 1 1,0-1 0,0 0 0,0 0-1,-1 0 1,1 0 0,0 0-1,3 0 1,5 0-202,-1 0-1,1-1 1,-1-1-1,1 1 1,9-4-1,-8 1-443,1 0 0,-1-1-1,0 0 1,-1-1-1,0 0 1,14-11 0,13-20-3996,-34 32 3440,1 0 0,-1 0 0,-1 0 0,1 0 0,0-1 0,1-7 0,2-18-7194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08.438"/>
    </inkml:context>
    <inkml:brush xml:id="br0">
      <inkml:brushProperty name="width" value="0.025" units="cm"/>
      <inkml:brushProperty name="height" value="0.025" units="cm"/>
    </inkml:brush>
  </inkml:definitions>
  <inkml:trace contextRef="#ctx0" brushRef="#br0">0 15 10762,'0'0'13773,"54"-14"-13773,-22 14-128,0 0-1570,0 0-1440,0 0-2372,-5 0-8231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4.813"/>
    </inkml:context>
    <inkml:brush xml:id="br0">
      <inkml:brushProperty name="width" value="0.025" units="cm"/>
      <inkml:brushProperty name="height" value="0.025" units="cm"/>
    </inkml:brush>
  </inkml:definitions>
  <inkml:trace contextRef="#ctx0" brushRef="#br0">36 1 14318,'0'0'8071,"-5"7"-7105,0 4-635,0-1-1,1 1 1,1 0-1,-1 0 1,2 0-1,-1 0 1,2 1-1,-2 14 1,3 110 1850,1-75-1539,-1-47-492,-1-1-15,1 0 0,0 0 0,1 0 1,4 18-1,-5-29-109,0-1 1,1 1-1,-1-1 0,1 1 1,0-1-1,-1 1 0,1-1 0,0 0 1,0 1-1,0-1 0,0 0 1,0 0-1,0 1 0,0-1 1,0 0-1,1 0 0,2 1 1,-3-1 2,1-1 1,0 1 0,0-1 0,-1 0 0,1 0 0,0 0 0,0 0 0,-1 0-1,1-1 1,0 1 0,-1 0 0,1-1 0,0 1 0,-1-1 0,1 0 0,0 0 0,-1 1-1,1-1 1,-1 0 0,3-2 0,3-3 22,0 0 0,0-1 0,0 0 0,-1 0 0,0-1 0,-1 1 0,1-1 0,-2 0 0,1-1 0,4-11 0,4-11 20,14-50-1,-18 51 44,-3 13-121,-1 0 1,-1 0-1,-1 0 0,3-25 0,-6 41-635,-2 14-2807,-12 22-5638,1-15 662</inkml:trace>
  <inkml:trace contextRef="#ctx0" brushRef="#br0" timeOffset="1">125 389 13132,'0'0'7463,"12"54"-4964,-1-44-545,3-3-897,4-2-897,-3-5-352,7 0-1474,2-8-1217,-6-5-448,-3-6-2242,-3-2-4773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5.514"/>
    </inkml:context>
    <inkml:brush xml:id="br0">
      <inkml:brushProperty name="width" value="0.025" units="cm"/>
      <inkml:brushProperty name="height" value="0.025" units="cm"/>
    </inkml:brush>
  </inkml:definitions>
  <inkml:trace contextRef="#ctx0" brushRef="#br0">37 0 13773,'0'0'5968,"-5"10"-4281,-1 9-964,-1 1 0,2-1 0,1 1 0,0 1 0,2-1 0,-1 27 0,3-23-28,-1 0-108,2-1 0,4 30 0,-5-47-555,1-1 1,0 0-1,0 0 0,1 0 1,0 0-1,0 0 0,0 0 1,0 0-1,1-1 0,0 1 1,0-1-1,0 0 1,0 1-1,1-2 0,7 8 1,-10-11-43,0 1 0,0 0 1,0 0-1,0 0 0,1-1 1,-1 1-1,0-1 0,0 1 1,1-1-1,-1 1 0,0-1 1,1 0-1,-1 0 0,0 0 1,1 0-1,-1 0 0,1 0 1,-1 0-1,0 0 0,1 0 1,-1 0-1,0-1 0,1 1 1,-1-1-1,1 0 0,1 0-43,0-1-1,-1 0 0,0 0 0,1 0 0,-1-1 0,0 1 0,0 0 0,0-1 1,0 1-1,2-5 0,2-6-344,0 0 1,0-1-1,5-22 0,-3 17 97,-9 46 456,-1-3 71,2-21-211,0 4 118,0 0 0,0 1 0,1-1 0,0 0 0,0 0 0,4 13 0,-4-18-116,-1-1 0,1 0 0,0 1 0,0-1 0,0 0 0,0 0 0,0 0 0,0 0 0,1 0 0,-1 0 0,0 0 0,0 0 0,1 0 0,-1 0 0,1-1 0,-1 1 0,1 0 0,-1-1 0,1 1 0,-1-1 0,1 0 0,-1 0 0,1 1 0,-1-1 0,1 0 0,0 0-1,-1-1 1,1 1 0,-1 0 0,1 0 0,-1-1 0,1 1 0,-1-1 0,1 1 0,-1-1 0,1 0 0,1-1 0,4-2-9,0 1 0,0-2 0,-1 1-1,0-1 1,0 0 0,0 0 0,-1-1 0,1 1 0,-1-1-1,5-7 1,3-7-502,23-41 0,-31 55 141,-4 15 351,-6 35 659,0 6 333,6-47-1060,1 1 0,0-1 0,0 1 0,0-1 0,0 0 0,0 0 0,1 0 0,0 0 0,-1 0 0,1 0 0,0-1 0,4 4 0,13 13-494,-8-2 516,0 1-1,-1 1 0,-1 0 0,-1 0 1,-1 1-1,-1 0 0,0 1 0,-2-1 1,0 1-1,-1 0 0,-1 0 0,-1 1 1,-1-1-1,-4 41 0,2-54 301,0 1-1,-1-1 1,0 0 0,-1 1 0,1-1-1,-2 0 1,1-1 0,-1 1-1,-6 8 1,9-14-195,0 0-1,0-1 1,0 0 0,0 1-1,0-1 1,0 1 0,-1-1-1,1 0 1,-1 0 0,1 0-1,-1 0 1,1 0 0,-1 0-1,1 0 1,-1-1 0,0 1-1,1 0 1,-1-1 0,0 0-1,0 1 1,0-1 0,1 0-1,-1 0 1,0 0 0,0 0-1,0 0 1,1 0 0,-1 0-1,0-1 1,0 1 0,1-1-1,-1 1 1,0-1 0,0 0-1,1 0 1,-1 0 0,1 0-1,-1 0 1,1 0 0,-1 0-1,1 0 1,0 0 0,0-1-1,-1 1 1,1-1 0,0 1-1,-2-4 1,-5-6-41,-1-2 0,2 1 0,-1-1 0,2 0 0,0 0 0,0-1 0,1 0 0,1 0 0,1 0 0,0-1 0,0 1 0,1-1 0,1 1 0,1-1 0,0 0 0,2-16 0,-1 25-75,1 0 0,-1 0-1,1 0 1,0 0-1,1 0 1,-1 0 0,1 0-1,0 1 1,0-1 0,1 1-1,0 0 1,6-7-1,7-5-2785,37-30 0,-27 25-2432,6-6-5384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7.321"/>
    </inkml:context>
    <inkml:brush xml:id="br0">
      <inkml:brushProperty name="width" value="0.025" units="cm"/>
      <inkml:brushProperty name="height" value="0.025" units="cm"/>
    </inkml:brush>
  </inkml:definitions>
  <inkml:trace contextRef="#ctx0" brushRef="#br0">107 190 4260,'0'0'6903,"5"-10"-3348,-1 3-2891,0 1-4,-1 0-1,1 0 1,-1 0 0,0-1-1,-1 1 1,0-1-1,0 0 1,0 1 0,1-12-1,-4 17-567,1 1-1,0-1 1,0 0-1,-1 1 1,1-1-1,-1 0 1,1 1-1,0-1 1,-1 1 0,1-1-1,-1 1 1,1-1-1,-1 1 1,0-1-1,1 1 1,-1 0-1,1-1 1,-1 1 0,0 0-1,1-1 1,-1 1-1,0 0 1,0 0-1,1 0 1,-1-1-1,0 1 1,1 0-1,-1 0 1,0 0 0,0 0-1,1 0 1,-1 1-1,0-1 1,1 0-1,-1 0 1,0 0-1,0 1 1,-32 8 678,27-5-729,-1 0-1,1 0 0,0 1 0,0-1 0,1 2 1,0-1-1,-1 0 0,2 1 0,-1 0 0,1 0 0,0 0 1,0 1-1,0-1 0,1 1 0,0 0 0,1 0 1,-1 0-1,-1 14 0,4-21-38,0 1-1,-1-1 1,1 0-1,0 1 1,0-1 0,0 0-1,0 1 1,0-1 0,0 0-1,1 1 1,-1-1 0,0 0-1,0 1 1,0-1-1,0 0 1,0 1 0,0-1-1,1 0 1,-1 1 0,0-1-1,0 0 1,0 0 0,1 1-1,-1-1 1,0 0-1,0 0 1,1 1 0,-1-1-1,0 0 1,1 0 0,-1 0-1,0 0 1,0 1 0,1-1-1,-1 0 1,0 0-1,1 0 1,0 0 0,15-6 125,11-17 61,-12 4-130,-13 16-55,0 0 0,0-1 0,1 1 1,-1 0-1,1 0 0,-1 0 0,1 1 0,0-1 0,0 0 0,0 1 0,1 0 0,-1 0 0,7-3 0,-9 6-15,1 0 0,-1-1 0,0 1 0,1 0-1,-1 0 1,0 0 0,0 0 0,1 1 0,-1-1-1,0 0 1,0 0 0,-1 1 0,1-1 0,0 1 0,0-1-1,-1 1 1,1-1 0,0 1 0,-1-1 0,0 1-1,1-1 1,-1 4 0,2 0-1,17 56-41,13 67 0,-28-103 286,0 1-1,-2 0 1,0 0-1,-2 0 0,-4 39 1,3-61-53,0 0 1,0 0-1,-1 0 1,1 0-1,-1 0 0,0-1 1,0 1-1,-4 6 1,6-10-150,0 1 0,-1-1 0,1 1 1,-1-1-1,1 0 0,0 1 1,-1-1-1,1 1 0,-1-1 1,1 0-1,-1 1 0,1-1 0,-1 0 1,0 0-1,1 1 0,-1-1 1,1 0-1,-1 0 0,1 0 1,-1 0-1,0 0 0,1 0 1,-1 0-1,0 0 0,0 0-19,0-1 0,0 0 1,0 1-1,0-1 0,0 0 0,1 0 0,-1 0 0,0 1 0,1-1 0,-1 0 1,0 0-1,1 0 0,-1 0 0,1 0 0,0 0 0,-1 0 0,1 0 1,-1-3-1,-2-9-12,0-1 1,0 0-1,2 0 1,0 0-1,0-1 1,1 1-1,1 0 1,4-23-1,0 13-50,0 1-1,2-1 1,1 2 0,14-30-1,7-6-325,-15 34 221,-1 0 0,-2-1 0,-1-1 0,0 0 0,11-53 0,-23 55 138,1 24 16,1-1 1,0 1 0,-1 0-1,1 0 1,-1 0 0,1 0 0,0 0-1,-1 0 1,1 0 0,-1 0 0,1 1-1,-1-1 1,1 0 0,0 0 0,-1 0-1,1 0 1,0 0 0,-1 1 0,1-1-1,0 0 1,-1 0 0,1 0 0,0 1-1,-1-1 1,1 0 0,0 1-1,-1-1 1,1 0 0,0 1 0,0-1-1,-1 1 1,-23 38-58,19-29 81,1 0 0,0 0 0,1 0 0,1 0 0,-1 0-1,1 1 1,1-1 0,0 1 0,1 0 0,0 15 0,1-25-17,-1 0 1,0 0 0,1-1 0,-1 1 0,1 0 0,-1-1-1,1 1 1,-1 0 0,1-1 0,-1 1 0,1-1-1,0 1 1,-1-1 0,1 1 0,0-1 0,-1 1 0,1-1-1,0 0 1,0 1 0,0-1 0,-1 0 0,1 0-1,0 1 1,0-1 0,0 0 0,-1 0 0,1 0 0,0 0-1,0 0 1,0 0 0,0 0 0,-1-1 0,1 1-1,0 0 1,0 0 0,1-1 0,29-12 254,-18 1-211,0 0 1,0-1-1,-2 0 1,12-16 0,-12 14-38,1 0 1,1 1 0,14-12 0,-27 25-19,0 1 0,1 0 0,-1-1 0,1 1 1,-1 0-1,1-1 0,-1 1 0,0 0 0,1 0 1,-1-1-1,1 1 0,-1 0 0,1 0 0,-1 0 0,1 0 1,-1 0-1,1 0 0,-1-1 0,1 1 0,-1 0 1,1 1-1,0-1 0,-1 0 0,1 0 0,-1 0 0,1 0 1,-1 0-1,1 0 0,-1 1 0,1-1 0,-1 0 1,0 0-1,1 1 0,-1-1 0,1 0 0,-1 1 0,0-1 1,1 0-1,-1 1 0,1-1 0,-1 0 0,0 1 1,0-1-1,1 1 0,-1-1 0,0 1 0,0-1 0,1 1 1,-1-1-1,0 1 0,0-1 0,0 1 0,0-1 1,0 1-1,0-1 0,0 1 0,0-1 0,0 1 0,0-1 1,0 2-1,3 51 16,-1-16 62,-2-37-61,0 1 0,1-1-1,-1 1 1,1 0 0,-1-1-1,0 1 1,1-1 0,-1 1-1,1-1 1,0 1-1,-1-1 1,1 1 0,-1-1-1,1 0 1,0 1 0,-1-1-1,1 0 1,-1 0 0,1 1-1,0-1 1,0 0 0,-1 0-1,1 0 1,0 0-1,-1 0 1,1 0 0,0 0-1,-1 0 1,1 0 0,0 0-1,0 0 1,-1 0 0,1 0-1,0-1 1,-1 1-1,1 0 1,0-1 0,-1 1-1,1 0 1,-1-1 0,1 1-1,-1-1 1,1 1 0,-1-1-1,2 0 1,26-23 348,0-9-259,-23 25-113,0 1 1,1 0-1,0 0 1,0 1 0,1-1-1,-1 1 1,13-7-1,-18 13-9,-1 1 0,1 0 1,-1-1-1,1 1 0,0-1 0,-1 1 0,1 0 0,-1 0 0,0-1 0,1 1 0,-1 0 0,0 0 1,1 0-1,-1-1 0,0 1 0,0 0 0,0 0 0,1 0 0,-1 0 0,0 0 0,0-1 1,0 1-1,-1 0 0,1 0 0,0 1 0,0 35 80,0-32-86,0-1-13,2 20 244,2-22 25,4-12-25,-6 6-172,10-19-38,1 2 0,20-26 0,-33 47-21,0 0-1,0-1 0,1 1 1,-1 0-1,0 0 1,0-1-1,0 1 0,0 0 1,0 0-1,1 0 0,-1-1 1,0 1-1,0 0 0,0 0 1,0 0-1,1 0 1,-1 0-1,0-1 0,0 1 1,1 0-1,-1 0 0,0 0 1,0 0-1,0 0 1,1 0-1,-1 0 0,0 0 1,0 0-1,1 0 0,-1 0 1,0 0-1,0 0 0,1 0 1,-1 0-1,0 0 1,0 0-1,1 0 0,-1 0 1,0 0-1,0 1 0,0-1 1,1 0-1,-1 0 1,0 0-1,0 0 0,0 0 1,1 1-1,-1-1 0,0 0 1,5 18-258,-4 32-1665,-2-42 94,1-4 607,0-1-790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7.710"/>
    </inkml:context>
    <inkml:brush xml:id="br0">
      <inkml:brushProperty name="width" value="0.025" units="cm"/>
      <inkml:brushProperty name="height" value="0.025" units="cm"/>
    </inkml:brush>
  </inkml:definitions>
  <inkml:trace contextRef="#ctx0" brushRef="#br0">134 36 1698,'-21'-8'12682,"1"7"-6140,-7 8-1801,5 9-4154,17-11-913,1 0 0,0 0 0,1 0 0,-1 0 0,1 1 0,0-1 0,-3 11 0,-5 24 2757,11-39-2420,0-1 1,0 1-1,0-1 1,0 1-1,0-1 1,0 1-1,0 0 1,0-1-1,0 1 1,0-1-1,0 1 1,0-1-1,0 1 1,0-1-1,0 1 1,0 0-1,1-1 1,-1 1-1,0-1 1,0 1-1,1-1 1,-1 1-1,0-1 1,1 0-1,-1 1 1,1-1-1,-1 1 1,0-1-1,1 0 1,-1 1-1,1-1 1,-1 0-1,1 1 1,0-1-1,22-4 220,20-22-58,-37 19-176,1 0 1,-1 0 0,-1-1 0,0 1-1,0-1 1,0-1 0,-1 1-1,0-1 1,-1 1 0,0-1 0,0 0-1,-1 0 1,2-15 0,-20 49-372,13-18 300,1 0-1,-1 1 1,1-1-1,0 1 0,1 0 1,-1 8-1,3 10-3321,0-25 3168,-1-1 0,0 1 0,0-1 0,0 0 0,1 1 0,-1-1 0,0 0 0,1 1 0,-1-1 1,0 0-1,1 0 0,-1 1 0,0-1 0,1 0 0,-1 0 0,0 1 0,1-1 0,-1 0 0,1 0 0,-1 0 1,0 0-1,1 0 0,-1 0 0,1 0 0,-1 0 0,1 0 0,-1 0 0,0 0 0,1 0 0,-1 0 0,1 0 1,-1 0-1,1 0 0,1 0-848,10-2-5575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8.363"/>
    </inkml:context>
    <inkml:brush xml:id="br0">
      <inkml:brushProperty name="width" value="0.025" units="cm"/>
      <inkml:brushProperty name="height" value="0.025" units="cm"/>
    </inkml:brush>
  </inkml:definitions>
  <inkml:trace contextRef="#ctx0" brushRef="#br0">41 251 9769,'0'0'5520,"-3"9"-4564,-6 20-64,1 0 0,1 1 0,1 0 1,-2 59-1,8-65-2529,1-1 1,5 26-1,-8-75 4009,1 0 0,4-32-1,20-160-234,-18 181-2097,14-43 0,-17 71-45,1-1 1,1 0 0,0 1 0,0 0-1,1 0 1,0 0 0,0 1 0,1-1-1,11-11 1,-16 19 4,0-1 0,0 1 0,0 0 0,0 0 0,0 0 0,1 0-1,-1 0 1,0 0 0,0 0 0,1 1 0,-1-1 0,1 0 0,-1 1 0,0-1 0,1 1 0,-1-1 0,1 1 0,-1 0-1,1 0 1,-1-1 0,1 1 0,0 0 0,-1 0 0,1 1 0,-1-1 0,1 0 0,-1 0 0,1 1 0,-1-1-1,1 1 1,1 0 0,-1 1 9,-1 0-1,1 0 0,0 0 0,-1 0 1,0 0-1,1 0 0,-1 0 1,0 0-1,0 0 0,0 1 1,0-1-1,-1 0 0,1 1 0,0-1 1,-1 1-1,0-1 0,0 0 1,0 4-1,0 8 171,-1 1 0,-1-1 0,0 0 0,-1 0 1,-1 0-1,0 0 0,-1-1 0,0 0 0,-11 19 0,-6 19 1094,60-61-2405,-28 7 814,1 0-1,-1 0 1,0 1-1,1 0 1,-1 1-1,17 0 0,-23 1 307,1 0-1,-1 0 1,0 0-1,0 0 0,0 1 1,0 0-1,0 0 0,0 0 1,0 0-1,-1 1 1,1-1-1,0 1 0,-1 0 1,1 0-1,-1 1 1,1-1-1,-1 0 0,0 1 1,5 5-1,-7-7 91,-1 1 0,1-1-1,0 1 1,0-1 0,-1 1 0,1-1-1,-1 1 1,1-1 0,-1 1 0,0-1-1,1 1 1,-1 0 0,0-1 0,0 1-1,0 0 1,0-1 0,-1 1 0,1-1-1,0 1 1,-1 0 0,1-1 0,-1 1-1,1-1 1,-2 2 0,0 1 205,0-1 0,-1 0 1,0 0-1,1 0 0,-1 0 1,0 0-1,0-1 0,-1 1 0,-5 3 1,0-1 126,1-1-1,-1 0 1,-1 0 0,1-1 0,0 0 0,-1 0 0,-14 1 0,-5-6 69,19-6-3576,7-7-9286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39.021"/>
    </inkml:context>
    <inkml:brush xml:id="br0">
      <inkml:brushProperty name="width" value="0.025" units="cm"/>
      <inkml:brushProperty name="height" value="0.025" units="cm"/>
    </inkml:brush>
  </inkml:definitions>
  <inkml:trace contextRef="#ctx0" brushRef="#br0">1 85 10186,'0'0'11093,"0"1"-10847,0 0 0,1 0 0,-1 0 0,1 0 1,0 0-1,-1 0 0,1-1 0,0 1 0,-1 0 0,1 0 1,0 0-1,0 0 0,0-1 0,0 1 0,-1-1 0,1 1 0,2 1 1,6-2-188,-1 0 1,0 0-1,0-1 1,1 0 0,-1 0-1,0-1 1,0 0-1,0 0 1,-1-1 0,1 0-1,0 0 1,9-6-1,-1-1-58,0 0 0,0-1 0,-1-1 0,18-18 0,-32 29 15,-4 5-285,0-1 1,0 1-1,0 0 0,1 0 0,0 0 1,-1 0-1,2 1 0,-1-1 0,0 1 1,1-1-1,0 1 0,-1 4 0,-2 4-2136,-1 4-3211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1.687"/>
    </inkml:context>
    <inkml:brush xml:id="br0">
      <inkml:brushProperty name="width" value="0.025" units="cm"/>
      <inkml:brushProperty name="height" value="0.025" units="cm"/>
    </inkml:brush>
  </inkml:definitions>
  <inkml:trace contextRef="#ctx0" brushRef="#br0">1 1 10698,'1'28'4893,"8"56"0,19 32-2009,53 114-5595,-66-191 2479,-11-25-1307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2.034"/>
    </inkml:context>
    <inkml:brush xml:id="br0">
      <inkml:brushProperty name="width" value="0.025" units="cm"/>
      <inkml:brushProperty name="height" value="0.025" units="cm"/>
    </inkml:brush>
  </inkml:definitions>
  <inkml:trace contextRef="#ctx0" brushRef="#br0">47 311 10442,'-7'-7'2424,"2"1"-1824,0 1 0,0-1 0,1 0 1,0 0-1,0 0 0,-3-8 1,6 11-392,0 0 0,0 0 0,0 0 0,1 0 0,-1 0 0,1-1 0,-1 1 1,1 0-1,0 0 0,0 0 0,1-1 0,-1 1 0,1 0 0,-1 0 1,1 0-1,0 0 0,0 0 0,1 0 0,-1 0 0,0 0 0,3-3 0,6-7 161,0 1-1,1 0 0,0 1 0,1 0 1,0 0-1,1 2 0,0-1 0,0 2 0,29-15 1,-16 12-158,0 0 1,1 1 0,0 2 0,51-9 0,-63 14-205,1 1-1,0 1 1,-1 0 0,1 1-1,0 1 1,0 1 0,16 3-1,-28-4-7,0 0-1,1 0 1,-1 1-1,0 0 0,0 0 1,0 0-1,0 0 0,-1 0 1,1 1-1,0 0 1,-1 0-1,0 0 0,0 0 1,0 0-1,0 1 0,0-1 1,-1 1-1,1 0 1,-1-1-1,0 1 0,0 0 1,0 1-1,-1-1 0,0 0 1,1 0-1,-2 1 1,1-1-1,0 1 0,-1 4 1,0 1 39,-1 0 1,0 0-1,-1 0 1,0 0 0,-1 0-1,0-1 1,0 1-1,-1-1 1,-1 0 0,1 0-1,-1 0 1,-1-1-1,1 1 1,-2-1-1,1-1 1,-1 1 0,-9 7-1,-17 15 216,-1 0 0,-54 33-1,85-60-252,-40 20-263,40-25-1474,7-9 650,8-8-974,49-47-8212,-24 32 2605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2.612"/>
    </inkml:context>
    <inkml:brush xml:id="br0">
      <inkml:brushProperty name="width" value="0.025" units="cm"/>
      <inkml:brushProperty name="height" value="0.025" units="cm"/>
    </inkml:brush>
  </inkml:definitions>
  <inkml:trace contextRef="#ctx0" brushRef="#br0">0 0 10954,'4'8'3001,"1"7"-1830,0 1 0,-2-1 0,0 1 0,0 0 0,-1 0 1,-1 0-1,-1 0 0,-2 18 0,1-17-693,1 0 0,0 0-1,1 0 1,1 0 0,0 0 0,1 0 0,1 0-1,8 21 1,-11-37-467,-1 0-1,0-1 1,0 1-1,0 0 1,0 0-1,1 0 1,-1-1-1,0 1 1,1 0-1,-1 0 1,1-1-1,-1 1 1,1 0-1,-1-1 1,1 1-1,-1 0 1,1-1-1,-1 1 1,1-1-1,0 1 1,0-1-1,-1 1 1,1-1-1,0 0 1,0 1-1,-1-1 1,1 0-1,0 0 1,0 1 0,0-1-1,-1 0 1,1 0-1,0 0 1,0 0-1,0 0 1,0 0-1,-1 0 1,1 0-1,0 0 1,0-1-1,0 1 1,-1 0-1,1-1 1,0 1-1,0 0 1,-1-1-1,1 1 1,0-1-1,-1 1 1,1-1-1,0 1 1,-1-1-1,1 1 1,-1-1-1,1 0 1,-1 1-1,1-1 1,-1 0-1,1 1 1,-1-1-1,0 0 1,1 0-1,-1-1 1,5-6 57,-1 1 1,-1-1-1,1-1 0,2-11 1,-3 7-52,-1 1 0,0 0 0,-1-1 0,-1 1 0,0-1 0,-1 1 0,-2-18 0,2 22-44,-1 0 0,0 0-1,-1 0 1,1 0 0,-1 1-1,-1-1 1,1 1-1,-1 0 1,-1 0 0,1 0-1,-1 0 1,-7-6 0,11 12 16,1 0 0,-1 0 1,1 1-1,-1-1 0,0 0 1,1 1-1,-1-1 0,0 0 1,1 1-1,-1-1 0,0 1 1,0-1-1,0 1 0,1 0 1,-1-1-1,0 1 0,0 0 1,0 0-1,0-1 0,0 1 1,0 0-1,0 0 0,0 0 1,1 0-1,-1 0 0,0 0 1,0 0-1,0 1 1,0-1-1,0 0 0,0 0 1,0 1-1,1-1 0,-1 1 1,0-1-1,0 0 0,1 1 1,-1 0-1,-1 0 0,2 0-11,0-1 0,-1 1-1,1 0 1,0 0 0,0 0-1,-1-1 1,1 1 0,0 0-1,0 0 1,0 0 0,0 0-1,0 0 1,0 0 0,1-1-1,-1 1 1,0 0 0,0 0-1,0 0 1,1 0 0,-1-1-1,1 1 1,-1 0 0,0 0-1,1-1 1,-1 1 0,1 0-1,0-1 1,-1 1 0,1 0-1,-1-1 1,1 1 0,0-1-1,0 1 1,-1-1 0,1 0-1,0 1 1,0-1 0,1 1-1,7 3-567,1-1-1,0 1 0,0-2 0,1 0 1,-1 0-1,0 0 0,1-2 0,-1 1 1,18-2-1,-10-1-1181,-1 0 1,1 0-1,-1-2 0,32-11 0,-10-10 1122,-38 25 804,0-1 1,0 1-1,0-1 0,0 1 0,0-1 0,0 0 0,-1 0 0,1 1 0,0-1 0,-1 0 0,1 0 0,0 0 0,-1 0 0,1 0 1,-1 0-1,1 0 0,-1 0 0,0 0 0,1 0 0,-1 0 0,0 0 0,0 0 0,1 0 0,-1 0 0,0 0 0,0 0 1,0 0-1,-1 0 0,1 0 0,0-1 0,0 1 0,-1 0 0,1 0 0,0 0 0,-1 0 0,1 0 0,-2-1 0,1 1-53,0 0 1,0 1-1,0-1 0,-1 1 0,1-1 0,0 1 0,0-1 0,-1 1 0,1 0 0,0-1 0,-1 1 0,1 0 0,0 0 0,-1 0 0,1 0 0,-1 0 0,1 1 0,0-1 0,-1 0 1,1 0-1,0 1 0,0-1 0,-1 1 0,1-1 0,0 1 0,0 0 0,0 0 0,-1-1 0,1 1 0,0 0 0,0 0 0,-1 1 0,-31 33 985,28-28-769,1 0 0,0 0 0,0 1 0,0 0 0,1-1 0,0 1 0,1 1 0,0-1 0,0 0 0,0 0 0,1 13 0,0-18-282,1-1 0,0 1 0,1 0 1,-1 0-1,0-1 0,1 1 0,-1 0 0,1-1 0,0 1 1,0-1-1,0 1 0,0-1 0,1 1 0,-1-1 0,1 0 1,-1 1-1,1-1 0,0 0 0,0 0 0,-1 0 0,2-1 1,-1 1-1,0 0 0,0-1 0,0 1 0,1-1 1,-1 0-1,1 0 0,-1 0 0,1 0 0,0 0 0,-1 0 1,1-1-1,0 1 0,-1-1 0,1 0 0,4 0 0,-1 0 7,-1-1 0,1 1-1,-1-1 1,0 0-1,1-1 1,-1 1 0,0-1-1,0 0 1,0 0-1,0-1 1,0 0-1,0 1 1,0-2 0,-1 1-1,0 0 1,6-6-1,-8 7-16,0 0 0,0-1-1,0 1 1,0 0 0,0-1-1,-1 0 1,1 1-1,-1-1 1,0 0 0,1 1-1,-1-1 1,-1 0-1,1 0 1,0 0 0,-1 0-1,1 0 1,-1 0 0,0 0-1,0 0 1,0 0-1,0 0 1,-1 0 0,1 0-1,-1 0 1,0 0 0,0 0-1,0 0 1,0 0-1,0 0 1,-1 1 0,-1-4-1,-1 1-69,0 1-1,1 0 1,-1 0 0,-1 1-1,1-1 1,-1 1-1,1 0 1,-1 0 0,0 0-1,0 1 1,0-1-1,-7-1 1,5 2-682,0 0-1,0 0 1,1 1 0,-1 0-1,-10 0 1,16 1-1611,6 1-3199,18 2 1753,2-2-449,4-1-2307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3.287"/>
    </inkml:context>
    <inkml:brush xml:id="br0">
      <inkml:brushProperty name="width" value="0.025" units="cm"/>
      <inkml:brushProperty name="height" value="0.025" units="cm"/>
    </inkml:brush>
  </inkml:definitions>
  <inkml:trace contextRef="#ctx0" brushRef="#br0">139 183 10762,'0'0'6283,"-9"-1"-4137,6 1-1966,-1 0 0,0 0 0,0 0 0,0 0-1,0 1 1,0 0 0,0-1 0,1 2 0,-1-1-1,0 0 1,1 1 0,-1-1 0,1 1 0,-1 0-1,1 0 1,0 1 0,0-1 0,0 1 0,0-1-1,0 1 1,0 0 0,1 0 0,0 0 0,-3 5-1,-1-1 97,1 0-1,1 1 1,-1-1-1,1 1 0,1 0 1,-1 0-1,1 1 1,1-1-1,0 1 0,0-1 1,0 1-1,1 0 1,1 0-1,-1-1 0,1 1 1,3 15-1,-3-23-263,1 1-1,-1-1 1,1 1-1,0-1 0,-1 0 1,1 1-1,0-1 1,0 0-1,0 0 1,0 1-1,0-1 1,1 0-1,-1 0 1,0 0-1,0 0 0,1-1 1,-1 1-1,0 0 1,1 0-1,-1-1 1,1 1-1,-1-1 1,1 1-1,-1-1 1,1 0-1,-1 0 0,1 0 1,0 0-1,-1 0 1,1 0-1,-1 0 1,1 0-1,2-1 1,0 1 19,1-1 1,-1 0-1,0 0 1,0-1-1,1 1 1,-1-1 0,0 0-1,0 0 1,0 0-1,5-5 1,0-2-6,-1 0-1,0-1 1,-1 0 0,0 0 0,0-1 0,-1 1 0,-1-1-1,1-1 1,-2 1 0,0-1 0,4-19 0,-2 5-2,-2-1 1,-1 1-1,-1-1 1,-2-35-1,-8 16-238,8 45 204,0 0 1,-1-1-1,1 1 0,0 0 1,-1 0-1,1 0 1,-1 0-1,1 0 1,-1 0-1,0 0 0,1 0 1,-1 0-1,0 0 1,0 0-1,0 0 0,1 0 1,-1 0-1,0 1 1,0-1-1,0 0 1,0 1-1,-1-1 0,1 1 1,0-1-1,0 1 1,0-1-1,0 1 0,0 0 1,-1 0-1,1 0 1,0-1-1,0 1 1,0 0-1,-3 1 0,2 0 10,0 0 0,1 1-1,-1-1 1,0 1 0,1-1 0,-1 1-1,1 0 1,0 0 0,-1 0-1,1 0 1,0 0 0,0 0-1,0 0 1,0 0 0,1 0-1,-1 0 1,1 0 0,-1 0-1,1 1 1,0-1 0,0 2 0,-5 52 236,5-44-151,-1 3 30,1 1 0,0 0 0,1-1 0,7 30 1,-7-41-109,0-1 1,0 1 0,0-1 0,1 1 0,-1-1 0,1 0 0,0 0 0,0 0 0,0 0 0,0 0 0,1 0 0,-1 0 0,1-1 0,0 1 0,0-1 0,0 0 0,0 0 0,0 0 0,0 0 0,1 0 0,-1-1 0,0 0 0,1 1 0,-1-1 0,1 0 0,6 0-1,-3-1-15,0 0-1,0 0 0,0-1 0,0 0 0,0 0 0,0-1 0,0 0 0,0 0 0,-1 0 0,1-1 0,-1 0 0,1-1 0,-1 1 0,0-1 0,0 0 0,-1-1 0,1 0 0,-1 1 0,0-2 0,0 1 1,-1 0-1,0-1 0,0 0 0,0 0 0,0 0 0,-1-1 0,0 1 0,0-1 0,-1 0 0,0 1 0,0-1 0,-1 0 0,2-13 0,-3 19 8,0 1 0,0 0 1,0-1-1,0 1 0,0 0 0,0-1 0,0 1 0,0 0 1,0-1-1,0 1 0,0 0 0,0 0 0,0-1 0,0 1 0,0 0 1,0-1-1,0 1 0,0 0 0,0-1 0,0 1 0,0 0 1,-1 0-1,1-1 0,0 1 0,0 0 0,0 0 0,-1-1 0,1 1 1,0 0-1,0 0 0,-1 0 0,1-1 0,0 1 0,0 0 1,-1 0-1,1 0 0,0 0 0,0-1 0,-1 1 0,1 0 0,0 0 1,-1 0-1,1 0 0,0 0 0,-1 0 0,1 0 0,0 0 0,-1 0 1,1 0-1,0 0 0,0 0 0,-1 0 0,1 1 0,0-1 1,-1 0-1,1 0 0,0 0 0,-1 0 0,1 0 0,0 1 0,0-1 1,-1 0-1,1 0 0,0 0 0,0 1 0,0-1 0,-1 0 1,-15 19-50,12-11 136,0 0-1,1 0 1,0 1-1,1-1 0,0 1 1,0-1-1,1 1 1,0 0-1,0 0 1,1 0-1,0-1 0,3 15 1,-3-22-75,1 0 0,0 1 0,0-1 0,-1 0 0,1 1 0,0-1 1,0 0-1,0 0 0,1 0 0,-1 0 0,0 0 0,0 0 0,1 0 0,-1 0 0,0 0 0,1-1 1,-1 1-1,1 0 0,-1-1 0,1 1 0,-1-1 0,1 0 0,-1 1 0,1-1 0,-1 0 0,1 0 1,-1 0-1,1 0 0,0 0 0,-1-1 0,3 1 0,1-1 11,1 0 0,-1 0 1,0 0-1,0-1 0,0 1 0,0-1 1,0 0-1,6-4 0,-4 1-35,0 0 0,0-1 0,-1 0 0,1 0 0,-1-1 0,-1 0 0,1 0 0,-1 0 0,0-1 0,-1 1 0,0-1 0,0 0 0,-1 0 0,0-1 1,0 1-1,-1-1 0,0 0 0,0 1 0,-1-1 0,0-17 0,-1 26 9,0-1 0,0 1-1,0 0 1,0 0 0,0-1 0,0 1 0,0 0 0,0 0 0,0-1 0,0 1-1,0 0 1,0 0 0,-1-1 0,1 1 0,0 0 0,0 0 0,0 0 0,0-1 0,0 1-1,-1 0 1,1 0 0,0 0 0,0-1 0,0 1 0,-1 0 0,1 0 0,0 0-1,0 0 1,0 0 0,-1 0 0,1-1 0,0 1 0,0 0 0,-1 0 0,1 0 0,0 0-1,0 0 1,-1 0 0,1 0 0,0 0 0,0 0 0,-1 0 0,1 0 0,0 0-1,0 0 1,-1 0 0,1 1 0,0-1 0,0 0 0,-1 0 0,1 0 0,0 0 0,0 0-1,0 0 1,-1 1 0,1-1 0,0 0 0,0 0 0,-1 1 0,-11 12-27,10-9 96,1 1 0,0-1 1,0 1-1,0 0 0,1-1 0,-1 1 0,1 0 1,0-1-1,0 1 0,1 0 0,0 0 0,2 8 1,-2-11-52,0 1 0,0-1 0,0 0 0,1 0 0,-1 0 0,1 0 0,0 0 0,-1 0 0,1 0 0,0 0 0,0-1 0,0 1 0,0-1 0,0 1 0,1-1 0,-1 0 0,0 0 0,1 0 0,-1 0 0,1 0 0,-1-1 0,1 1 0,-1-1 0,1 0 0,3 1 0,7 0-427,0-1 0,1 0 1,-1-1-1,25-4 0,-30 3-736,1-1 0,0 1-1,-1-2 1,15-6 0,16-16-7099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08.812"/>
    </inkml:context>
    <inkml:brush xml:id="br0">
      <inkml:brushProperty name="width" value="0.025" units="cm"/>
      <inkml:brushProperty name="height" value="0.025" units="cm"/>
    </inkml:brush>
  </inkml:definitions>
  <inkml:trace contextRef="#ctx0" brushRef="#br0">41 1 17072,'0'0'3011,"-24"57"-1730,19-33-608,-3 1-577,6 1-32,1-2-64,1-2-577,0-2-544,0-5-288,8-7-1281,0-8-1859,7 0-1537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4.057"/>
    </inkml:context>
    <inkml:brush xml:id="br0">
      <inkml:brushProperty name="width" value="0.025" units="cm"/>
      <inkml:brushProperty name="height" value="0.025" units="cm"/>
    </inkml:brush>
  </inkml:definitions>
  <inkml:trace contextRef="#ctx0" brushRef="#br0">1 1 4933,'6'27'14784,"19"28"-9803,5 17-3329,25 129 1066,-54-199-2687,-1 0 1,1-1 0,-1 1 0,1-1 0,-1 1 0,1-1 0,0 0 0,-1 1 0,1-1 0,0 0 0,0 1 0,0-1 0,0 0 0,0 0 0,1 0 0,-1 0 0,0 0 0,0 0 0,1 0 0,-1 0 0,3 0 0,-2-1 16,-1 0 0,0 0 0,1 0 0,-1 0 0,1 0 0,-1-1-1,0 1 1,1 0 0,-1-1 0,0 1 0,1-1 0,-1 0 0,0 1-1,0-1 1,1 0 0,-1 0 0,0 0 0,2-2 0,3-4 94,1 0 0,-2 0 0,1-1 0,-1 0 1,7-13-1,-1-2-112,-2 1 1,0-2-1,-1 1 1,-1-1-1,-2 0 1,5-43-1,-8 66-929,1 11 1010,11 32 116,-13-40-489,-1-1-1,1 0 1,-1 1 0,1-1 0,0 0 0,-1 0 0,1 0-1,0 1 1,0-1 0,0 0 0,0 0 0,0 0 0,0 0 0,0-1-1,0 1 1,0 0 0,0 0 0,0-1 0,1 1 0,-1 0-1,0-1 1,1 1 0,-1-1 0,0 0 0,2 1 0,2-8-7762,-1 2 1703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4.389"/>
    </inkml:context>
    <inkml:brush xml:id="br0">
      <inkml:brushProperty name="width" value="0.025" units="cm"/>
      <inkml:brushProperty name="height" value="0.025" units="cm"/>
    </inkml:brush>
  </inkml:definitions>
  <inkml:trace contextRef="#ctx0" brushRef="#br0">1 1 11435,'0'0'14435,"6"9"-13042,6 6-751,1 0-1,0 0 1,21 18-1,-28-28-756,1 0-1,0 0 1,0-1-1,0 0 0,11 5 1,-13-8-517,-1 1 0,0-1 1,0 0-1,1 0 1,-1-1-1,0 1 0,1-1 1,-1 0-1,0 0 1,1 0-1,6-2 0,-1-4-6980,-2-6-5852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4.994"/>
    </inkml:context>
    <inkml:brush xml:id="br0">
      <inkml:brushProperty name="width" value="0.025" units="cm"/>
      <inkml:brushProperty name="height" value="0.025" units="cm"/>
    </inkml:brush>
  </inkml:definitions>
  <inkml:trace contextRef="#ctx0" brushRef="#br0">10 0 14029,'0'0'6262,"-1"8"-4650,0 11-859,0 1 0,1-1 0,2 1-1,0-1 1,0 0 0,2 1-1,9 26 1,-3-16-179,-2-3-369,0-1 1,2 0-1,2-1 1,25 43 0,-37-67-207,0 0 0,1-1 0,-1 1 1,0 0-1,0-1 0,1 1 1,-1 0-1,1-1 0,-1 1 1,0 0-1,1-1 0,-1 1 0,1-1 1,0 1-1,-1-1 0,1 1 1,-1-1-1,1 0 0,0 1 0,-1-1 1,1 0-1,0 1 0,-1-1 1,1 0-1,0 0 0,0 0 1,-1 0-1,1 1 0,0-1 0,0 0 1,-1 0-1,2-1 0,-1 0-14,-1 0-1,1 0 1,0-1-1,-1 1 0,1-1 1,-1 1-1,0 0 1,1-1-1,-1 1 0,0-1 1,0 1-1,0-1 1,0 1-1,0-3 1,-9-56-342,5 51 299,-1 0 0,0 1 0,0-1-1,-1 1 1,0 0 0,-1 1 0,1-1 0,-1 1 0,-1 0 0,1 1 0,-1 0 0,0 0 0,-1 1 0,1 0 0,-16-7 0,18 14-157,11 6 214,14 8 94,-10-12-55,0-1 0,-1-1 0,1 1 0,0-1-1,0-1 1,0 0 0,1 0 0,-1-1 0,0 0 0,0 0 0,0-1 0,0-1 0,0 1-1,0-1 1,0-1 0,17-6 0,-21 6 1,1 1 0,0-1 0,-1-1 0,0 1 1,1-1-1,-2 1 0,1-1 0,0-1 0,-1 1 0,0-1 0,0 0 0,0 0 0,0 0 0,-1 0 0,0-1 0,0 1 1,0-1-1,-1 0 0,0 0 0,0 0 0,0 0 0,-1 0 0,0 0 0,0 0 0,0-8 0,-5 4-91,-4 18-38,-5 20 109,12-20 101,-1 1 0,1-1 0,0 0-1,1 1 1,0 0 0,0-1 0,1 1-1,0-1 1,0 1 0,4 12 0,-3-18-80,-1 0 0,1 0 0,-1 0 0,1 0 0,0 0 0,0 0 0,0 0 0,1 0 0,-1-1 0,1 1 0,-1-1 0,1 0 0,0 0 0,0 0 0,0 0 0,0 0 0,0-1 0,0 1 0,0-1 0,1 0 0,-1 0 0,1 0 0,-1 0 0,0-1 0,1 1 0,-1-1-1,1 0 1,3 0 0,9 1-79,29 0-390,-24-8-2679,-18-6-4003,-3 1-144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5.326"/>
    </inkml:context>
    <inkml:brush xml:id="br0">
      <inkml:brushProperty name="width" value="0.025" units="cm"/>
      <inkml:brushProperty name="height" value="0.025" units="cm"/>
    </inkml:brush>
  </inkml:definitions>
  <inkml:trace contextRef="#ctx0" brushRef="#br0">0 0 15375,'0'0'9833,"64"9"-10153,-40-2-1506,-2 1-993,-4 0-1057,1 2-2209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5.921"/>
    </inkml:context>
    <inkml:brush xml:id="br0">
      <inkml:brushProperty name="width" value="0.025" units="cm"/>
      <inkml:brushProperty name="height" value="0.025" units="cm"/>
    </inkml:brush>
  </inkml:definitions>
  <inkml:trace contextRef="#ctx0" brushRef="#br0">83 208 11147,'0'0'14130,"-9"10"-13137,-36 51 546,41-54-1275,0-1 1,1 1 0,0 0-1,0 1 1,0-1 0,1 0-1,0 1 1,0 0 0,0 15-1,1-23-250,1 1-1,0-1 1,0 1-1,0-1 1,0 0 0,0 1-1,0-1 1,1 1-1,-1-1 1,0 1-1,0-1 1,0 1-1,0-1 1,0 0-1,1 1 1,-1-1-1,0 1 1,0-1-1,1 0 1,-1 1-1,0-1 1,1 0-1,-1 1 1,0-1-1,1 0 1,-1 1-1,0-1 1,1 0-1,-1 0 1,1 0-1,-1 1 1,0-1-1,1 0 1,-1 0-1,1 0 1,-1 0-1,1 0 1,22-6 297,17-19-57,-25 10-241,0 0 1,23-30-1,-25 29-139,0 1 0,1 0 0,16-13-1,-30 27 117,0 1-1,0 0 0,1 0 0,-1-1 0,0 1 0,0 0 0,1 0 1,-1 0-1,0 0 0,1-1 0,-1 1 0,0 0 0,0 0 0,1 0 1,-1 0-1,0 0 0,1 0 0,-1 0 0,0 0 0,1 0 0,-1 0 1,0 0-1,1 0 0,-1 0 0,0 0 0,1 0 0,-1 0 0,0 0 0,1 0 1,-1 1-1,0-1 0,0 0 0,1 0 0,-1 0 0,0 0 0,0 1 1,1-1-1,-1 0 0,0 0 0,0 1 0,1-1 0,5 20-121,-4 27 230,-2-43-99,0-3-4,-1 1 0,1-1 1,0 1-1,0-1 0,0 1 0,0-1 0,0 1 0,0-1 0,0 1 0,1-1 1,-1 1-1,0-1 0,1 0 0,-1 1 0,1-1 0,0 1 0,-1-1 0,1 0 0,0 0 1,0 1-1,0-1 0,0 0 0,0 0 0,0 0 0,0 0 0,0 0 0,0 0 0,1 0 1,-1-1-1,0 1 0,1 0 0,-1 0 0,0-1 0,1 1 0,-1-1 0,1 0 0,-1 1 1,1-1-1,-1 0 0,1 0 0,-1 0 0,1 0 0,-1 0 0,1 0 0,-1 0 0,1-1 1,-1 1-1,1 0 0,-1-1 0,0 1 0,1-1 0,-1 0 0,3-1 0,11-4-1534,0-2 0,-1 0 0,26-19 0,-29 20-219,46-39-7002,-7-10 5685,-43 46 3451,0-1 0,-1 1 0,0-1 0,4-12 0,-7 15 495,-1-1 1,1 1-1,-1 0 1,-1-1 0,0 0-1,0-11 1,0 20-787,-1-1 1,0 1 0,0-1-1,0 1 1,0-1 0,0 1 0,-1-1-1,1 1 1,0-1 0,0 1 0,0 0-1,0-1 1,0 1 0,-1-1 0,1 1-1,0 0 1,0-1 0,0 1 0,-1 0-1,1-1 1,0 1 0,-1 0-1,1-1 1,0 1 0,-1 0 0,1-1-1,-1 1 1,1 0 0,0 0 0,-1 0-1,1-1 1,-1 1 0,0 0 0,-17 3 1649,-16 17 197,-6 18-196,38-35-1644,0-1-1,-1 1 0,1 0 1,0 0-1,1 0 1,-1 0-1,0 0 0,1 0 1,0 1-1,0-1 1,0 1-1,0-1 1,0 4-1,5-5-107,0-1 0,0 0-1,0-1 1,0 1 0,0-1 0,0 0 0,1 0-1,6-1 1,-5 1-105,63-9-2258,-58 7 2123,-1-1 1,1 2-1,0-1 0,0 2 0,-1-1 0,1 2 0,0-1 0,12 3 0,-22-2 301,1-1 0,-1 1 0,0 0-1,0 0 1,0 0 0,1 0 0,-1 0-1,0 0 1,0 0 0,0 0 0,0 0 0,-1 0-1,1 0 1,0 1 0,0-1 0,-1 0-1,1 1 1,-1-1 0,1 0 0,-1 1 0,0-1-1,1 1 1,-1-1 0,0 1 0,0-1-1,0 1 1,0-1 0,0 1 0,0-1-1,0 0 1,-1 1 0,1-1 0,-1 1 0,1-1-1,-1 0 1,1 1 0,-1-1 0,0 2-1,-2 5 501,-1 0-1,1 0 1,-2 0-1,-9 14 1,5-11 145,0 0 1,-1 0-1,-23 17 1,30-25-669,0-1 0,0 1 0,0-1 0,-1 0 0,1 0 0,-1 0 0,0-1 0,1 1 0,-1-1 0,0 0 0,0 0 0,0 0 0,0-1 0,0 1 0,0-1 0,0 0 0,0 0 0,0 0 0,-5-1 1,8 0-164,0 0 0,0 0 1,0 1-1,0-1 1,1 0-1,-1 0 1,0 0-1,0 0 1,1 0-1,-1 0 0,1 0 1,-1 0-1,1 0 1,-1 0-1,1 0 1,0 0-1,-1-1 1,1 1-1,0 0 0,0 0 1,0 0-1,0-1 1,0 1-1,0-1 1,3-33-6762,4 13-160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6.283"/>
    </inkml:context>
    <inkml:brush xml:id="br0">
      <inkml:brushProperty name="width" value="0.025" units="cm"/>
      <inkml:brushProperty name="height" value="0.025" units="cm"/>
    </inkml:brush>
  </inkml:definitions>
  <inkml:trace contextRef="#ctx0" brushRef="#br0">1 109 18514,'0'0'13516,"43"-36"-13356,-17 24-160,0 2-224,3 0-833,0-2-1633,-6-1-2723,4-3-4229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7.085"/>
    </inkml:context>
    <inkml:brush xml:id="br0">
      <inkml:brushProperty name="width" value="0.025" units="cm"/>
      <inkml:brushProperty name="height" value="0.025" units="cm"/>
    </inkml:brush>
  </inkml:definitions>
  <inkml:trace contextRef="#ctx0" brushRef="#br0">1 8 15086,'0'0'3246,"1"12"-1778,6 35-404,2 0 0,2-1 0,20 52 0,62 143 267,-91-235-1270,8 12 560,-10-18-607,0 0 1,0 0-1,0 0 0,0 0 0,0 1 1,0-1-1,0 0 0,0 0 1,1 0-1,-1 0 0,0 0 0,0 0 1,0 0-1,0 0 0,0 0 1,0 0-1,0 0 0,0 0 0,0 0 1,1 0-1,-1 0 0,0 0 1,0 0-1,0 0 0,0 0 0,0 0 1,0 0-1,0 0 0,0 0 0,1 0 1,-1 0-1,0 0 0,0 0 1,0 0-1,0 0 0,0 0 0,0 0 1,0 0-1,0 0 0,0 0 1,1 0-1,-1 0 0,0 0 0,0-1 1,0 1-1,0 0 0,0 0 1,0 0-1,0 0 0,0 0 0,0 0 1,0 0-1,0 0 0,0 0 1,0-1-1,0 1 0,0 0 0,0 0 1,0 0-1,0 0 0,0 0 0,0 0 1,0 0-1,0-1 0,1-33 1467,-2 18-1553,-20-254 581,6 124-682,14 144 162,1 0 0,0 1 0,0-1 0,0 0 0,0 0 0,0 0 0,0 1 0,0-1 0,0 0-1,1 0 1,-1 0 0,0 1 0,1-1 0,0 0 0,-1 1 0,1-1 0,0 0 0,0 1 0,0-1 0,0 1 0,0-1 0,1 1 0,-1 0 0,0 0 0,0-1 0,1 1 0,2-2 0,2 2-28,-1-1 0,1 1 0,0-1 1,0 2-1,0-1 0,-1 1 0,11 0 1,-15 0 40,18-1-101,1 2 0,-1 0 0,1 1 1,19 5-1,-35-6 65,1 0-1,-1 1 1,1 0 0,-1 0-1,0 0 1,0 0 0,0 0-1,0 1 1,0 0 0,4 4-1,-6-5 27,0 0-1,-1 0 1,1 0-1,-1 0 0,0 1 1,1-1-1,-1 0 1,0 1-1,0-1 0,-1 1 1,1 0-1,0-1 1,-1 1-1,0-1 1,1 1-1,-1 0 0,0-1 1,-1 1-1,1 3 1,-2 1 128,0-1 0,0 0 1,0 0-1,-1 0 0,0-1 1,0 1-1,-1 0 0,1-1 1,-1 0-1,0 0 0,-1 0 1,1-1-1,-1 1 0,0-1 1,0 0-1,0 0 0,-9 4 1,5-2-42,0-1 0,0-1 0,-1 1 1,1-1-1,-1-1 0,0 0 0,0 0 0,-1-1 1,1 0-1,-11 0 0,18-2-163,1 0 0,-1 0-1,1 0 1,-1-1 0,1 1-1,0-1 1,-1 0 0,1 1 0,0-1-1,-1 0 1,1 0 0,0-1-1,0 1 1,0 0 0,0-1 0,0 1-1,0-1 1,0 0 0,1 0-1,-1 0 1,0 0 0,-1-2 0,3 3-233,-1-1 1,0 0 0,1 0-1,-1 1 1,1-1 0,-1 0 0,1 0-1,0 1 1,0-1 0,0 0 0,0 0-1,0 0 1,0 1 0,1-1-1,-1 0 1,0 0 0,1 1 0,-1-1-1,1 0 1,0 1 0,0-1 0,0 0-1,0 1 1,0-1 0,0 1-1,0-1 1,0 1 0,0 0 0,1 0-1,-1-1 1,2 0 0,19-15-6662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7.463"/>
    </inkml:context>
    <inkml:brush xml:id="br0">
      <inkml:brushProperty name="width" value="0.025" units="cm"/>
      <inkml:brushProperty name="height" value="0.025" units="cm"/>
    </inkml:brush>
  </inkml:definitions>
  <inkml:trace contextRef="#ctx0" brushRef="#br0">133 89 5733,'0'0'16987,"-10"-3"-15439,8 2-1513,-1 0 28,0-1 1,0 1-1,-1 0 0,1 1 0,0-1 1,-1 0-1,1 1 0,0 0 0,-1-1 0,1 2 1,0-1-1,-1 0 0,1 1 0,0-1 1,-1 1-1,1 0 0,0 0 0,0 0 0,0 0 1,0 1-1,0-1 0,0 1 0,0 0 1,0 0-1,1 0 0,-1 0 0,1 0 1,-4 4-1,3-1 1,-1 0 0,1 0 0,1 0 0,-1 0 0,1 1 0,0-1 0,0 1 0,0-1 0,1 1 0,-1 0 0,2-1 0,-1 1 0,1 0 0,0 9 0,0-13-24,0 0 1,0-1-1,1 1 0,-1 0 0,1-1 0,-1 1 0,1-1 0,0 1 0,0 0 1,-1-1-1,1 0 0,0 1 0,0-1 0,1 1 0,-1-1 0,0 0 0,0 0 1,0 0-1,1 0 0,1 1 0,0-1 4,0 0-1,-1 0 1,1 0 0,0-1 0,0 0-1,-1 1 1,1-1 0,0 0-1,0 0 1,0-1 0,0 1 0,-1 0-1,1-1 1,0 0 0,0 0-1,3-1 1,1-1 34,0-1 0,0 1 1,0-1-1,-1-1 0,0 1 0,0-1 0,0 0 0,0 0 1,-1-1-1,0 1 0,0-1 0,0-1 0,-1 1 1,0 0-1,0-1 0,-1 0 0,1 0 0,-2 0 0,1-1 1,-1 1-1,0 0 0,0-1 0,-1 1 0,0-1 0,-1 0 1,1 0-1,-2-11 0,0 17-157,0-1 0,1 1-1,-1 0 1,0-1 0,0 1 0,-1 0 0,1 0 0,0 0-1,-1 0 1,1 0 0,-1 0 0,0 0 0,0 1 0,1-1 0,-1 1-1,0-1 1,0 1 0,-1-1 0,1 1 0,0 0 0,0 0-1,0 0 1,-1 1 0,1-1 0,-1 0 0,1 1 0,0-1 0,-4 1-1,6 1-195,1 0 0,-1 1-1,1-1 1,0 0 0,-1 0 0,1 0-1,0 0 1,-1 0 0,1 0-1,0 0 1,0 0 0,0 0-1,0 0 1,0 0 0,0-1-1,0 1 1,0 0 0,0-1 0,1 1-1,0 0 1,39 0-6830,-19-4 1184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8.238"/>
    </inkml:context>
    <inkml:brush xml:id="br0">
      <inkml:brushProperty name="width" value="0.025" units="cm"/>
      <inkml:brushProperty name="height" value="0.025" units="cm"/>
    </inkml:brush>
  </inkml:definitions>
  <inkml:trace contextRef="#ctx0" brushRef="#br0">40 0 10634,'0'0'10511,"-7"10"-9475,3-4-892,0 0-1,1 0 1,-1 0 0,1 1 0,1-1-1,-1 1 1,1 0 0,0-1 0,1 1-1,-1 0 1,1 0 0,0 9-1,1 0 185,0 21 1176,7 62-1,-6-90-1358,1 0 0,0 0-1,0-1 1,0 1 0,1-1-1,1 1 1,-1-1 0,1 0-1,1 0 1,0-1 0,0 1-1,11 11 1,-15-17-131,-1-1-1,1 0 1,0 0 0,0 0 0,0 0-1,1 0 1,-1-1 0,0 1 0,0 0-1,0 0 1,1-1 0,-1 1 0,0-1-1,1 1 1,-1-1 0,0 1-1,1-1 1,-1 0 0,1 0 0,-1 0-1,0 1 1,1-1 0,-1-1 0,2 1-1,-2-1 3,1 0 1,-1 0-1,0 1 0,0-1 0,0 0 1,-1-1-1,1 1 0,0 0 0,0 0 1,0 0-1,-1-1 0,1 1 0,-1 0 1,1 0-1,-1-1 0,1 1 0,-1 0 1,0-1-1,0-1 0,1-5-10,0 0 0,-1 0 0,0 0 0,0 0 0,-1 0 0,0 0-1,-3-11 1,0 9-33,0 0 0,-1 1 0,0-1 0,-9-11 0,13 18 13,-1 1 0,0-1 0,0 0 0,0 1 0,0 0 0,-1-1 0,1 1 0,0 0 0,-1 0 0,0 0 0,1 1 1,-1-1-1,0 1 0,0-1 0,0 1 0,0 0 0,0 0 0,-4-1 0,6 3 5,1-1-1,-1 0 1,1 1 0,-1-1 0,1 0 0,-1 1-1,1-1 1,-1 1 0,1-1 0,-1 0-1,1 1 1,-1-1 0,1 1 0,0 0-1,-1-1 1,1 1 0,0-1 0,0 1-1,-1 0 1,1-1 0,0 1 0,0-1-1,0 1 1,0 0 0,0-1 0,0 1 0,0 0-1,0-1 1,0 1 0,0 0 0,0-1-1,0 1 1,0 0 0,0-1 0,1 1-1,-1-1 1,0 1 0,0 0 0,1-1-1,-1 1 1,1-1 0,-1 1 0,0-1-1,2 1 1,15 29-82,-12-27 84,1 0 0,-1 0 0,1 0 0,0-1 0,0 0-1,0 0 1,0 0 0,0-1 0,1 0 0,-1 0 0,0-1 0,1 1 0,-1-1 0,0-1 0,1 1 0,12-4 0,-6 1 13,0 0 1,-1-1-1,1 0 1,-1-1-1,1-1 1,21-14-1,-28 17-5,-1 0 0,0-1 0,0 0 0,0 0 0,-1 0 0,1 0 0,-1-1 0,0 0 0,0 0 0,-1 0 0,1 0 0,-1 0 0,0-1 0,-1 0 0,1 1 0,-1-1 0,0 0 0,-1 0 0,0 0 0,0-1-1,1-9 1,-2 15-7,0 0 0,-1-1 0,1 1-1,0 0 1,-1 0 0,1 0 0,-1-1-1,1 1 1,-1 0 0,1 0 0,-1 0-1,0 0 1,0 0 0,0 0 0,1 0-1,-1 0 1,0 0 0,0 0-1,0 1 1,0-1 0,-1 0 0,1 1-1,0-1 1,0 0 0,0 1 0,0 0-1,-1-1 1,1 1 0,0 0 0,0-1-1,-1 1 1,1 0 0,0 0-1,-1 0 1,1 0 0,0 0 0,0 0-1,-1 1 1,-1 0 0,-1-1-9,0 1 1,0 0 0,0-1-1,0 2 1,1-1 0,-1 0-1,0 1 1,0 0-1,1 0 1,-1 0 0,1 0-1,-4 4 1,2 0 82,-1 1 1,1 0-1,0 1 0,1 0 1,0-1-1,0 1 0,1 1 1,0-1-1,0 0 1,1 1-1,0-1 0,0 1 1,1 0-1,0 0 1,1 16-1,0-23-53,0 0 0,0-1 1,0 1-1,0 0 0,1-1 0,-1 1 0,0 0 0,1 0 1,0-1-1,-1 1 0,1-1 0,0 1 0,0 0 0,-1-1 0,1 0 1,0 1-1,1-1 0,-1 1 0,0-1 0,0 0 0,1 0 1,-1 0-1,0 0 0,2 1 0,0-1 0,0 0 0,0 0 0,0 0-1,0-1 1,0 1 0,0-1 0,0 0 0,0 0 0,0 0-1,0 0 1,0-1 0,5 0 0,3-2 8,0-1 0,-1 1-1,0-1 1,0-1 0,0 0 0,15-11-1,8-12-243,44-47-1,-51 48 62,-26 27 152,0-1 1,1 1-1,-1-1 0,1 1 0,-1-1 0,0 1 1,1-1-1,-1 1 0,1-1 0,0 1 0,-1 0 1,1-1-1,-1 1 0,1 0 0,-1-1 0,1 1 1,0 0-1,-1 0 0,1 0 0,0-1 0,-1 1 1,1 0-1,0 0 0,-1 0 0,1 0 0,-1 0 1,1 0-1,0 1 0,1-1 0,5 19 8,-7 47 364,-1-46-195,1-11-109,0-3 107,-1 1 0,2-1 0,-1 0-1,1 1 1,2 9 0,-3-15-141,1 0 0,-1-1 0,0 1 0,0 0 0,1 0 0,-1-1 0,1 1 0,-1 0 0,1-1 0,-1 1 0,1-1 0,-1 1-1,1-1 1,0 1 0,-1-1 0,1 1 0,-1-1 0,1 1 0,0-1 0,0 0 0,0 1 0,1-1-7,-1 0 1,0 0-1,1 0 0,-1 0 0,1 0 1,-1-1-1,1 1 0,-1 0 0,0-1 1,1 1-1,-1-1 0,0 1 0,1-1 1,-1 0-1,0 0 0,1-1 0,11-8 32,-1 0 0,-1-2 0,0 1 0,-1-1 0,14-21-1,7-8-205,-18 25 7,-11 12 45,1 0 0,-1 0 0,1 1 0,0-1 1,0 1-1,0 0 0,1 0 0,-1 0 0,1 0 0,-1 1 0,9-5 0,-11 11 103,1-1 0,-1 1 0,0 0 0,-1-1-1,1 1 1,-1 0 0,1 0 0,-1 0 0,0-1 0,0 1-1,-1 5 1,0-3 45,1 7-26,0 27 373,0-39-416,0 0 1,0 0-1,0 0 0,0 0 0,0 0 1,1 0-1,-1-1 0,0 1 0,0 0 0,1 0 1,-1 0-1,1 0 0,-1 0 0,0-1 0,1 1 1,0 0-1,-1-1 0,1 1 0,-1 0 0,1-1 1,0 1-1,0 0 0,-1-1 0,1 1 0,0-1 1,0 0-1,0 1 0,-1-1 0,1 0 1,0 1-1,0-1 0,2 0 0,-1 0-365,-1-1 0,1 0-1,0 0 1,0 0 0,0 0 0,-1 0-1,1 0 1,-1-1 0,1 1 0,-1-1-1,1 1 1,-1-1 0,0 1-1,0-1 1,1 0 0,-1 0 0,0 1-1,-1-1 1,1 0 0,1-4 0,14-42-9785,-8 17 2668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8.813"/>
    </inkml:context>
    <inkml:brush xml:id="br0">
      <inkml:brushProperty name="width" value="0.025" units="cm"/>
      <inkml:brushProperty name="height" value="0.025" units="cm"/>
    </inkml:brush>
  </inkml:definitions>
  <inkml:trace contextRef="#ctx0" brushRef="#br0">3 0 10122,'0'0'15566,"-1"9"-14605,0 8-461,0 1 0,2 0 0,0-1 0,0 1 0,6 20 0,28 99 696,-14-56-1228,-15-70 294,0-18 235,0-23 41,-6 26-516,1-15 29,-1 0 1,-1-1-1,-4-23 0,4 39-58,1 1 1,-1-1-1,1 1 1,-1 0-1,0-1 0,0 1 1,-1 0-1,1 0 0,-1 0 1,1 0-1,-1 0 1,0 0-1,0 0 0,0 0 1,-1 1-1,1-1 1,-1 1-1,1 0 0,-1 0 1,0-1-1,0 2 1,0-1-1,0 0 0,0 1 1,0-1-1,-5 0 0,8 2 3,0 0 0,0-1 0,0 1 0,0 0 0,-1 0-1,1 0 1,0 0 0,0 0 0,0 0 0,-1 0-1,1 0 1,0 0 0,0 0 0,0 0 0,0 0 0,-1 0-1,1 0 1,0 0 0,0 0 0,0 0 0,0 1-1,-1-1 1,1 0 0,0 0 0,0 0 0,0 0 0,0 0-1,0 0 1,-1 0 0,1 0 0,0 1 0,0-1-1,0 0 1,0 0 0,0 0 0,0 0 0,0 0 0,0 1-1,-1-1 1,1 0 0,0 0 0,0 0 0,0 0-1,0 1 1,0-1 0,0 0 0,0 0 0,0 0 0,0 1-1,0-1 1,0 0 0,0 0 0,7 14-63,13 11 40,-15-21 37,-1-1-1,2 0 1,-1 0-1,0 0 1,0 0-1,1-1 0,0 0 1,-1 0-1,1-1 1,0 1-1,0-1 0,0 0 1,0-1-1,0 0 1,0 0-1,0 0 0,0 0 1,0-1-1,0 0 1,0-1-1,-1 1 1,1-1-1,0 0 0,-1 0 1,1-1-1,-1 0 1,0 0-1,0 0 0,0 0 1,0-1-1,0 0 1,-1 0-1,0 0 1,0-1-1,0 1 0,0-1 1,5-10-1,-4 9-21,-1-1-1,0 1 1,0-1 0,0 0 0,-1 0-1,0 0 1,-1 0 0,0 0-1,0-1 1,0 1 0,-1-1-1,1-12 1,-2 20 7,-1 1 1,1-1-1,0 0 0,0 0 1,0 0-1,0 1 0,0-1 1,-1 0-1,1 0 0,0 0 1,0 0-1,0 0 1,-1 0-1,1 1 0,0-1 1,0 0-1,-1 0 0,1 0 1,0 0-1,0 0 0,0 0 1,-1 0-1,1 0 0,0 0 1,0 0-1,-1 0 0,1 0 1,0 0-1,0 0 0,-1 0 1,1 0-1,0 0 1,0 0-1,0-1 0,-1 1 1,1 0-1,0 0 0,0 0 1,0 0-1,-1 0 0,1-1 1,0 1-1,0 0 0,0 0 1,0 0-1,0 0 0,-1-1 1,1 1-1,0 0 0,0 0 1,0 0-1,0-1 1,0 1-1,0 0 0,0 0 1,0-1-1,0 1 0,0 0 1,0 0-1,0 0 0,0-1 1,0 1-1,0 0 0,0 0 1,0-1-1,-12 19-136,9-6 213,1 1 0,0 0 1,1 0-1,0 0 1,1-1-1,1 1 0,2 15 1,-2-22-28,0-1 1,0 1-1,1-1 0,0 1 1,0-1-1,0 0 1,0 0-1,6 7 1,-7-10-37,1 0 0,-1 0 0,1 0 1,0 0-1,0-1 0,0 1 1,0 0-1,0-1 0,0 0 1,0 1-1,1-1 0,-1 0 1,0 0-1,1-1 0,-1 1 1,1 0-1,-1-1 0,1 1 1,2-1-1,-2 0-127,-1 0-1,0 0 1,1 0-1,-1-1 1,0 1-1,1-1 1,-1 1-1,0-1 1,1 0-1,-1 0 1,0 0-1,0 0 1,0 0-1,0-1 1,0 1-1,0 0 1,0-1-1,-1 0 1,1 1-1,-1-1 1,1 0 0,-1 0-1,1 0 1,-1 0-1,0 0 1,0 0-1,0 0 1,0-1-1,0 1 1,0-4-1,2-3-840,-1-1-1,0 0 1,-1 1 0,0-1-1,-1 0 1,-1-11 0,-1-11-6238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09.155"/>
    </inkml:context>
    <inkml:brush xml:id="br0">
      <inkml:brushProperty name="width" value="0.025" units="cm"/>
      <inkml:brushProperty name="height" value="0.025" units="cm"/>
    </inkml:brush>
  </inkml:definitions>
  <inkml:trace contextRef="#ctx0" brushRef="#br0">0 383 9257,'0'0'9182,"9"0"-7271,2-1-1654,-1 0 0,0-1-1,0-1 1,0 1 0,16-8 0,-23 9-140,1-1 0,0 0-1,0 0 1,-1-1 0,1 1 0,-1-1 0,0 1-1,0-1 1,3-4 0,-5 6 2,0-1 0,0 1 1,0-1-1,0 1 0,0-1 0,0 0 0,-1 1 1,1-1-1,-1 0 0,0 0 0,1 1 0,-1-1 1,0 0-1,0 0 0,0 0 0,0 1 0,0-1 0,0 0 1,-1 0-1,1 1 0,0-1 0,-2-2 0,0 3-75,0 0-1,-1 1 1,1-1-1,0 1 1,0 0-1,-1-1 1,1 1-1,0 0 1,-1 1-1,1-1 1,0 0-1,-1 1 1,-3 0-1,1 2-56,0 0 1,0 0 0,0 1-1,1 0 1,-1-1-1,1 1 1,0 1-1,0-1 1,0 1-1,1-1 1,0 1-1,0 0 1,-5 10-1,3-4-12,0 0 0,1 0 0,0 1 0,0 0-1,-2 21 1,5-31 31,1 0 0,-1 0 0,1 0-1,0 0 1,0 0 0,0 1-1,0-1 1,0 0 0,0 0 0,1 0-1,-1 0 1,1 0 0,-1 0 0,1 0-1,0 0 1,0 0 0,0 0-1,0 0 1,0 0 0,0 0 0,1-1-1,-1 1 1,3 2 0,0-2 13,0 0 0,0-1 0,0 0 0,0 1 0,1-1 0,-1-1 0,0 1 0,1-1 0,-1 1 0,9-2 0,-3 1 1,-1-1 0,1 0 0,-1-1 0,1 0 0,-1 0 0,0-1 0,1 0 0,-2-1 0,1 0 0,13-8 0,-7 2-30,0-1 0,-1 0 0,0-1 0,-1 0 0,13-18 0,2-5-9,-2-3 1,-1 0-1,32-68 1,-50 93 29,0-1 0,-1 0 1,-1 0-1,0-1 0,-1 1 0,-1-1 1,0 0-1,1-19 0,-4 33-11,0 0-1,0 0 1,0 0-1,0 0 0,0-1 1,-1 1-1,1 0 1,0 0-1,-1 0 1,1 0-1,-1 0 1,1 0-1,-1 0 1,0 0-1,1 0 0,-1 0 1,0 0-1,0 1 1,0-1-1,1 0 1,-1 0-1,0 1 1,0-1-1,0 1 1,0-1-1,0 1 0,0-1 1,0 1-1,-1-1 1,1 1-1,0 0 1,0 0-1,0-1 1,0 1-1,0 0 0,0 0 1,-1 0-1,1 0 1,0 1-1,0-1 1,0 0-1,0 0 1,0 1-1,0-1 1,0 1-1,-2 0 0,-2 0-25,0 0 0,0 1 0,0 0-1,0 0 1,0 1 0,1-1 0,-1 1-1,1 0 1,-6 5 0,2 1 22,0 1 1,1 0 0,0 1-1,1-1 1,0 2-1,0-1 1,1 0-1,1 1 1,0 0-1,1 0 1,-3 16-1,2 1 63,0 1-1,2-1 1,4 50-1,-2-74-43,0 1 1,1 0-1,0-1 0,0 1 0,1-1 0,0 0 1,0 1-1,0-1 0,0 0 0,1 0 1,0 0-1,0-1 0,0 1 0,0-1 1,1 1-1,0-1 0,0 0 0,0-1 0,0 1 1,8 4-1,-5-4-16,0 0 0,1-1 1,-1 0-1,1 0 0,0-1 1,0 0-1,0 0 0,0-1 0,0 0 1,0-1-1,0 1 0,0-2 0,14-1 1,-20 2-161,0 0 0,0-1 0,0 1 0,-1 0 0,1-1 0,0 0 0,0 1 0,0-1 0,-1 0 0,1 0 0,0 0 0,-1 0 0,1 0 0,-1-1 1,1 1-1,-1 0 0,0-1 0,0 1 0,1-1 0,-1 1 0,0-1 0,0 1 0,1-4 0,5-29-8612,-6 8-2956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9.177"/>
    </inkml:context>
    <inkml:brush xml:id="br0">
      <inkml:brushProperty name="width" value="0.025" units="cm"/>
      <inkml:brushProperty name="height" value="0.025" units="cm"/>
    </inkml:brush>
  </inkml:definitions>
  <inkml:trace contextRef="#ctx0" brushRef="#br0">1 1 15791,'0'0'10666,"5"52"-8968,10-38-673,0-2-801,2-2-192,-1-1-224,3-3-1025,-6-1-1410,-2-1-1985,2-3-3716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9.550"/>
    </inkml:context>
    <inkml:brush xml:id="br0">
      <inkml:brushProperty name="width" value="0.025" units="cm"/>
      <inkml:brushProperty name="height" value="0.025" units="cm"/>
    </inkml:brush>
  </inkml:definitions>
  <inkml:trace contextRef="#ctx0" brushRef="#br0">149 347 16400,'-10'2'4190,"-1"0"-3185,0 1 0,1 0-1,-1 0 1,1 1 0,0 0 0,-15 9-1,21-11-827,0 1-1,1-1 0,-1 1 0,1 0 1,0 0-1,0 0 0,0 1 1,0-1-1,1 1 0,-1-1 0,1 1 1,0 0-1,0 0 0,0 0 1,1 0-1,-1 0 0,1 0 1,0 1-1,0-1 0,0 0 0,1 1 1,0 5-1,0-8-168,0 0 0,1 0 1,-1 0-1,1 0 0,0-1 0,-1 1 1,1 0-1,0 0 0,0 0 1,0-1-1,0 1 0,1 0 0,-1-1 1,0 1-1,1-1 0,-1 0 0,1 1 1,0-1-1,-1 0 0,1 0 0,0 0 1,-1 0-1,1 0 0,0 0 0,0-1 1,0 1-1,0-1 0,0 1 0,0-1 1,0 0-1,0 1 0,0-1 0,0 0 1,0 0-1,0-1 0,2 1 0,2 0 2,-1 0-1,1-1 1,0 1-1,-1-1 0,1 0 1,-1-1-1,0 1 0,1-1 1,-1 0-1,0 0 0,0-1 1,7-4-1,-5 0-108,0-1 1,0 0-1,0-1 1,-1 1-1,-1-1 0,1 0 1,-2-1-1,1 1 1,-1-1-1,0 0 0,-1 0 1,0 0-1,-1-1 1,0 1-1,-1 0 0,1-21 1,-20 55 18,15-12 185,0 1 1,0 0 0,1-1-1,1 1 1,0 0 0,1 18-1,0-27-65,0 0 0,1 0 0,0 0 0,0 0-1,0-1 1,0 1 0,0 0 0,1 0 0,0-1 0,0 1-1,2 3 1,-2-6-30,-1 1-1,1 0 1,-1-1-1,1 0 0,0 1 1,0-1-1,0 0 1,-1 0-1,1 0 1,0 0-1,1 0 1,-1 0-1,0-1 0,0 1 1,0-1-1,0 1 1,0-1-1,1 0 1,-1 0-1,0 0 1,3 0-1,-1-1 3,0-1 1,0 1-1,0-1 0,0 1 1,0-1-1,-1 0 1,1-1-1,-1 1 0,0 0 1,1-1-1,-1 0 0,0 0 1,-1 0-1,1 0 0,0 0 1,-1-1-1,0 1 0,0-1 1,0 0-1,2-4 0,6-13 5,-1 0 0,7-26-1,-15 46-15,8-32-77,-1 0 1,-2 0-1,-1-1 1,-1 0 0,-2-1-1,-2 1 1,-3-36-1,2 66 45,1 1 0,-1 0-1,0-1 1,0 1 0,-1 0-1,1 0 1,-1-1-1,1 1 1,-1 0 0,0 1-1,-4-6 1,5 7 25,1 1 0,-1-1 0,0 0 0,1 1 0,-1-1 0,0 1 0,0-1 0,1 1 0,-1-1 0,0 1 1,0-1-1,0 1 0,0 0 0,1 0 0,-1-1 0,0 1 0,0 0 0,0 0 0,0 0 0,0 0 0,0 0 0,0 0 0,0 0 0,0 0 0,0 0 0,0 1 0,1-1 0,-1 0 0,0 0 1,0 1-1,0-1 0,0 1 0,1-1 0,-1 1 0,0-1 0,0 1 0,1-1 0,-1 1 0,0 0 0,1-1 0,-1 1 0,1 0 0,-1 0 0,1-1 0,-1 1 0,1 0 0,-1 1 0,-4 8 44,0-1 0,1 1 0,0 0 0,1-1-1,0 2 1,1-1 0,0 0 0,0 0-1,1 13 1,2 99 991,0-100-877,0-8-79,1 0-1,0 1 0,1-1 1,0-1-1,1 1 0,1 0 1,0-1-1,1 0 0,8 14 1,-12-23-197,0 0 0,1 0 0,-1 0 0,1-1 0,0 1 1,0-1-1,1 0 0,-1 0 0,0 0 0,1 0 0,0-1 1,0 0-1,0 1 0,0-1 0,0-1 0,0 1 0,0 0 1,1-1-1,-1 0 0,0 0 0,1 0 0,-1-1 0,1 0 1,-1 1-1,1-1 0,-1-1 0,1 1 0,-1-1 0,1 0 1,-1 0-1,0 0 0,8-3 0,-7 1-701,-1 1 1,1-1-1,-1-1 0,1 1 0,-1 0 0,0-1 1,0 0-1,-1 0 0,5-6 0,14-17-6360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6:49.928"/>
    </inkml:context>
    <inkml:brush xml:id="br0">
      <inkml:brushProperty name="width" value="0.025" units="cm"/>
      <inkml:brushProperty name="height" value="0.025" units="cm"/>
    </inkml:brush>
  </inkml:definitions>
  <inkml:trace contextRef="#ctx0" brushRef="#br0">196 12 14670,'0'0'9107,"-8"-3"-6726,5 2-2249,-1-1 0,1 1 0,0 0 0,-1 0 0,1 0-1,-1 0 1,1 1 0,-1 0 0,0-1 0,1 1 0,-1 1 0,1-1 0,-1 0 0,1 1 0,-1 0 0,1-1-1,-1 2 1,1-1 0,0 0 0,-1 1 0,1-1 0,0 1 0,-4 3 0,-2 1-104,-1 2 0,2-1 0,-1 1 0,-11 14 0,18-19-24,-1 1 0,0-1 1,1 1-1,0 0 0,0 0 0,0 0 0,0 0 0,1 0 1,-1 1-1,1-1 0,0 0 0,1 1 0,-1-1 0,1 9 1,0-13-3,0 1 1,1 0 0,-1 0 0,0 0-1,1 0 1,-1 0 0,1 0 0,-1 0-1,1-1 1,0 1 0,-1 0 0,1 0-1,0-1 1,-1 1 0,1 0 0,0-1-1,0 1 1,0-1 0,0 1-1,0-1 1,-1 0 0,1 1 0,0-1-1,0 0 1,0 1 0,0-1 0,0 0-1,0 0 1,0 0 0,1 0 0,39 1 73,-30-2-72,13-1-456,0 0-1,0-2 1,29-9 0,-30 7 255,0 1 1,0 1 0,37-2 0,-59 5 242,0 1 1,0 0 0,-1 0 0,1 0 0,0 0-1,-1 0 1,1 0 0,0 0 0,0 0-1,-1 0 1,1 0 0,0 0 0,0 1 0,-1-1-1,1 0 1,0 0 0,-1 1 0,1-1 0,0 0-1,-1 1 1,1-1 0,-1 1 0,1-1-1,-1 1 1,1-1 0,-1 1 0,1-1 0,-1 1-1,1-1 1,-1 1 0,1 0 0,-1 0 0,0 1 47,0 0 0,0-1 1,-1 1-1,1-1 0,-1 1 1,0-1-1,1 1 0,-1-1 1,0 0-1,0 1 1,0-1-1,0 0 0,0 1 1,-1 0-1,-45 41 1742,46-42-1800,-39 30 132,-1-1-1,-1-3 1,-2-1-1,-82 35 1,120-58-306,-8 0-4390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9:12.790"/>
    </inkml:context>
    <inkml:brush xml:id="br0">
      <inkml:brushProperty name="width" value="0.025" units="cm"/>
      <inkml:brushProperty name="height" value="0.025" units="cm"/>
    </inkml:brush>
  </inkml:definitions>
  <inkml:trace contextRef="#ctx0" brushRef="#br0">131 1 4228,'0'0'1756,"-9"0"-1216,-1 0-628,1 1 0,-1 0 0,1 0 0,0 1 1,0 0-1,0 1 0,0 0 0,-16 8 0,24-11 127,0 0-1,0 1 0,0-1 0,-1 0 0,1 1 0,0-1 0,0 1 0,0-1 0,0 1 0,0 0 0,0 0 0,0-1 1,1 1-1,-1 0 0,0 0 0,0 0 0,0 0 0,1 0 0,-1 0 0,1 0 0,-1 0 0,0 0 0,1 0 1,0 0-1,-1 0 0,1 0 0,0 0 0,-1 1 0,1-1 0,0 0 0,0 0 0,0 2 0,2 0 27,0-1-1,-1 1 0,1 0 1,0-1-1,1 1 0,-1-1 1,0 0-1,1 0 0,-1 0 1,5 3-1,6 5 284,1-1-1,0 0 1,0-1-1,1 0 1,0-2-1,1 1 1,-1-2 0,28 7-1,56 5 204,1-3 1,0-6-1,122-3 0,579 9-482,-459-2-27,26 1 29,65-24 89,1 0-139,246 28 806,320-2-458,-646-17-353,1008-23 91,-282-25 240,-310 33 389,-636 31-708,14 0 24,-129-14-534,1 0 0,0-1 0,-1-2-1,1 0 1,27-8 0,16-11-2860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9:23.447"/>
    </inkml:context>
    <inkml:brush xml:id="br0">
      <inkml:brushProperty name="width" value="0.025" units="cm"/>
      <inkml:brushProperty name="height" value="0.025" units="cm"/>
    </inkml:brush>
  </inkml:definitions>
  <inkml:trace contextRef="#ctx0" brushRef="#br0">38 184 1441,'0'0'5243,"-6"9"-4960,-20 26-33,25-35-241,1 1-1,0-1 1,-1 0-1,1 1 0,0-1 1,-1 0-1,1 1 1,0-1-1,0 0 0,-1 1 1,1-1-1,0 0 0,0 1 1,-1-1-1,1 1 1,0-1-1,0 1 0,0-1 1,0 1-1,0-1 1,0 0-1,0 1 0,0-1 1,0 1-1,0-1 0,0 1 1,0-1-1,0 1 1,0-1-1,0 1 0,0-1 1,1 0-1,-1 1 0,0-1 1,0 1-1,1-1 1,-1 0-1,0 1 0,0-1 1,1 0-1,-1 1 1,0-1-1,1 0 0,-1 1 1,0-1-1,1 0 0,-1 0 1,1 1-1,19 0 76,-17-1-55,173-10 161,-8-1-551,256-10 1092,174 1 472,-11 1-671,-455 6-519,412-34 105,-365 39-77,188 17 1,199-2 125,-2-43 133,-79 4-164,380 33 388,-568 5 100,3 6-477,59 1-97,-108-17 81,325-49 0,-537 48-106,-5-2 78,1 2 0,0 2-1,0 1 1,68 6 0,-64 5-30,8 1-1578,-15-11-2247,-9-6-3326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49:41.491"/>
    </inkml:context>
    <inkml:brush xml:id="br0">
      <inkml:brushProperty name="width" value="0.025" units="cm"/>
      <inkml:brushProperty name="height" value="0.025" units="cm"/>
    </inkml:brush>
  </inkml:definitions>
  <inkml:trace contextRef="#ctx0" brushRef="#br0">1 329 6118,'0'0'1980,"5"1"-1974,26 2 5,1-1 1,-1-2 0,1-1 0,57-10-1,122-39-15,-148 32 64,0 2 0,2 4-1,72-6 1,217-4 38,200-4 493,-521 26-613,493-18 1165,165-22-665,2 38-145,-324 14-308,50 0 4,497 39 14,365-25 373,161-147-318,-1150 89-121,-283 31-6,227-33-3161,-179 20-40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0:09.815"/>
    </inkml:context>
    <inkml:brush xml:id="br0">
      <inkml:brushProperty name="width" value="0.025" units="cm"/>
      <inkml:brushProperty name="height" value="0.025" units="cm"/>
    </inkml:brush>
  </inkml:definitions>
  <inkml:trace contextRef="#ctx0" brushRef="#br0">0 165 6951,'0'0'32,"10"5"213,24 7 17,0-1-1,1-2 1,56 7-1,44 3 40,0-6-1,153-6 1,271-35 1298,48-1-640,-307 34-939,345-13 45,370-19 150,-383 21-110,-50-16 4,325-8 103,-433 13-200,164-1 8,-589 18-5,129 0 442,188-24 0,-245 7-60,-29 1-219,1 5 0,1 4 1,123 6-1,-215 1-194,1 0 0,-1 1 0,0-1 0,0 1 0,0-1 0,1 1 0,-1 0 0,0 0 0,0 0 0,0 0 0,0 0 0,0 0 0,-1 0 0,1 1 0,0-1 0,2 3 0,-4-3-109,1 0 1,-1 0-1,1 0 0,-1 0 1,0 0-1,1 1 0,-1-1 0,0 0 1,0 0-1,0 0 0,0 0 1,0 1-1,0-1 0,0 0 0,0 0 1,-1 0-1,1 0 0,0 0 0,-1 1 1,1-1-1,0 0 0,-1 0 1,0 0-1,1 0 0,-1 0 0,0 0 1,1-1-1,-1 1 0,0 0 1,0 0-1,0 0 0,0-1 0,0 1 1,1 0-1,-3 0 0,-30 20-4711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0:42.261"/>
    </inkml:context>
    <inkml:brush xml:id="br0">
      <inkml:brushProperty name="width" value="0.025" units="cm"/>
      <inkml:brushProperty name="height" value="0.025" units="cm"/>
    </inkml:brush>
  </inkml:definitions>
  <inkml:trace contextRef="#ctx0" brushRef="#br0">1 1 5349,'0'0'1489,"0"4"-1499,0-2 11,1-1-1,-1 1 1,1-1 0,-1 1 0,1-1 0,-1 1-1,1-1 1,0 0 0,0 1 0,-1-1 0,1 0 0,0 0-1,0 0 1,0 1 0,1-1 0,-1 0 0,0 0-1,0-1 1,1 1 0,0 1 0,38 13 137,-23-9-48,33 8 234,0-3-1,0-2 0,53 3 0,-25-3 151,257 8-73,-245-18-254,0 5-1,-1 3 1,95 20 0,-74-6 53,1-5 0,1-4 1,144-5-1,-78-4 56,316 46 0,-383-33-58,2-5-1,-1-6 1,1-4-1,-1-5 1,119-20-1,294-34 205,59-8-345,-223 31 112,-290 34 169,0 3 0,0 4 1,76 15-1,-114-14-112,1-2 1,58 1-1,-77-7-511,-1 1 0,0-2 1,1 0-1,-1 0 0,0-2 0,0 0 0,0 0 0,25-12 0,11-16-2976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1:03.486"/>
    </inkml:context>
    <inkml:brush xml:id="br0">
      <inkml:brushProperty name="width" value="0.025" units="cm"/>
      <inkml:brushProperty name="height" value="0.025" units="cm"/>
    </inkml:brush>
  </inkml:definitions>
  <inkml:trace contextRef="#ctx0" brushRef="#br0">0 0 4548,'0'0'4340,"8"7"-4121,-3-3-121,1 0-1,0 0 1,0 0-1,0-1 0,0 0 1,1 0-1,-1-1 1,1 1-1,0-1 1,0-1-1,0 1 0,0-1 1,0-1-1,0 1 1,8-2-1,289-6 1407,-152 0-817,191 16-1,197 10 1503,-100-8-1153,-326-5-623,1-4 0,177-21-1,-276 17-852,26-4 1193,-18 8-7183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1:14.242"/>
    </inkml:context>
    <inkml:brush xml:id="br0">
      <inkml:brushProperty name="width" value="0.025" units="cm"/>
      <inkml:brushProperty name="height" value="0.025" units="cm"/>
    </inkml:brush>
  </inkml:definitions>
  <inkml:trace contextRef="#ctx0" brushRef="#br0">1 58 4260,'0'0'4810,"12"-1"-4666,112-23 22,-85 14-235,1 2-1,0 1 0,43 0 1,-47 9-261,0 3 0,-1 0-1,1 2 1,-1 2 0,39 16 0,87 19 1281,37-16-327,244 2 1,9 1-529,268 5 753,5-54-240,-406 7-684,-170 6 62,1871-14 410,-1023 18 75,85 4 604,517 9-334,-1512-13-673,1555-77 129,-1251 50-166,673 40 0,-317 20 955,-95-7-180,-604-24-689,0 2 0,1 3 1,-2 1-1,1 3 0,86 29 1,-122-34-605,27 10-1443,-13-8-2601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09.531"/>
    </inkml:context>
    <inkml:brush xml:id="br0">
      <inkml:brushProperty name="width" value="0.025" units="cm"/>
      <inkml:brushProperty name="height" value="0.025" units="cm"/>
    </inkml:brush>
  </inkml:definitions>
  <inkml:trace contextRef="#ctx0" brushRef="#br0">0 0 9065,'0'0'12620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1:36.295"/>
    </inkml:context>
    <inkml:brush xml:id="br0">
      <inkml:brushProperty name="width" value="0.025" units="cm"/>
      <inkml:brushProperty name="height" value="0.025" units="cm"/>
    </inkml:brush>
  </inkml:definitions>
  <inkml:trace contextRef="#ctx0" brushRef="#br0">0 218 3043,'63'-23'746,"0"3"0,2 3 0,66-10 1,201-10 800,310 13 204,-432 32-1392,152-1 51,-51-16 383,-231 12-240,151 23 1,-28 7-239,1-9 0,208-2 0,298-50-155,945-48-21,-510 75 642,-514 4-457,-65 1-317,371-4-8,-649-3 9,543-23 37,-219-14-57,-2 33 8,-580 7 314,0 1-1,0 2 1,0 1-1,-1 2 1,0 0 0,46 18-1,-56-17-298,1 0 0,0-1-1,0-1 1,0-1 0,1-1-1,0 0 1,-1-2 0,1 0-1,0-2 1,0 0 0,-1-1-1,1-1 1,38-11 0,-51 1-380,-2-16-5022,-5 1-748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2:04.620"/>
    </inkml:context>
    <inkml:brush xml:id="br0">
      <inkml:brushProperty name="width" value="0.025" units="cm"/>
      <inkml:brushProperty name="height" value="0.025" units="cm"/>
    </inkml:brush>
  </inkml:definitions>
  <inkml:trace contextRef="#ctx0" brushRef="#br0">67 52 5349,'-20'8'609,"14"-6"-354,0 0 0,1 0-1,-1 1 1,1-1-1,0 1 1,-8 6 0,14-8-282,1 1 1,0-1 0,0 0 0,0 0-1,0 0 1,0 0 0,0 0-1,0 0 1,0-1 0,1 1 0,-1-1-1,4 1 1,14 3 31,90 21 399,1-6 0,192 9 0,-140-36 208,258-45 0,57-6 27,31 57-382,149-12-188,-561 4-16,36-5 65,2 5-1,171 10 1,-248 8 330,88 23 1,-101-19-668,0-2 0,0-3 0,70 4 0,-76-13-1740,-4-12-1613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2:13.337"/>
    </inkml:context>
    <inkml:brush xml:id="br0">
      <inkml:brushProperty name="width" value="0.025" units="cm"/>
      <inkml:brushProperty name="height" value="0.025" units="cm"/>
    </inkml:brush>
  </inkml:definitions>
  <inkml:trace contextRef="#ctx0" brushRef="#br0">1 337 3011,'14'-4'667,"91"-22"34,-24 4-198,1 4 0,0 3-1,97-4 1,10 15 603,304-9-235,-3-35-627,-268 18-65,336-1-1,-372 30 4,1015 6 560,-864 17-633,-3-1 35,-253-20-119,0-4-1,92-14 0,2-11 10,290-8 1,-451 36-34,182 0-4,213-27 0,-309 13 6,-22 1 16,0 3 0,1 4 0,119 5 1,-175 5 132,1 1 1,-1 1-1,0 1 1,40 18-1,-41-15-7,1-1 1,1-1-1,-1-1 1,43 6-1,-45-10-371,-1-2-1,1 0 0,-1-2 1,1 0-1,-1-1 1,1-1-1,-1-1 1,29-9-1,25-23-2987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2:18.143"/>
    </inkml:context>
    <inkml:brush xml:id="br0">
      <inkml:brushProperty name="width" value="0.025" units="cm"/>
      <inkml:brushProperty name="height" value="0.025" units="cm"/>
    </inkml:brush>
  </inkml:definitions>
  <inkml:trace contextRef="#ctx0" brushRef="#br0">0 213 3940,'34'-3'341,"-1"1"1,0 2 0,1 1 0,36 6-1,56 2 326,-24-14-431,162-29 1,-9 0-69,-76 19-250,593-29 1659,-114 36-792,298 3 682,1187-33 450,-506-3 1195,-1630 41-3478,-1 1-1,0 1 1,0-1-1,0 1 1,10 4-1,20 6-5217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2:25.952"/>
    </inkml:context>
    <inkml:brush xml:id="br0">
      <inkml:brushProperty name="width" value="0.025" units="cm"/>
      <inkml:brushProperty name="height" value="0.025" units="cm"/>
    </inkml:brush>
  </inkml:definitions>
  <inkml:trace contextRef="#ctx0" brushRef="#br0">33 107 3748,'0'0'1099,"-6"0"-773,-19 1-72,24 0-50,20-1 133,28 2 78,72 13-1,-71-7-380,69 1 0,329-25 469,-114 0-445,234-27 454,24-1 27,229 60-43,-723-12-383,629-29 768,-374 6-339,405 31-1,-642-3-111,153 34 0,107 46-299,-284-66-449,-41-11-1369,53 5 0,-51-12-608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2:29.740"/>
    </inkml:context>
    <inkml:brush xml:id="br0">
      <inkml:brushProperty name="width" value="0.025" units="cm"/>
      <inkml:brushProperty name="height" value="0.025" units="cm"/>
    </inkml:brush>
  </inkml:definitions>
  <inkml:trace contextRef="#ctx0" brushRef="#br0">10 136 4933,'0'0'-1004,"-1"9"1874,-1-2-701,-4 40 100,6-45-261,0 1-1,0-1 1,0 1 0,0-1-1,0 1 1,1-1-1,-1 0 1,1 1-1,-1-1 1,1 0 0,0 0-1,0 1 1,0-1-1,1 0 1,-1 0-1,0 0 1,1 0 0,2 2-1,9 6 46,1-1 0,0-1 0,1-1 0,0 0 0,0 0 0,20 4 0,99 22 126,-75-23-170,0-2 1,1-3-1,0-3 0,79-6 1,240-46 200,-41 5 88,616 35 545,-485 19-725,1032-55 412,-5-62-72,-512 45 855,-654 44-1030,-161 11-191,0 6 1,238 30-1,-323-18-60,108 0 0,-152-11-582,-1-1 0,1-2 1,-1-2-1,74-21 0,-50 5-1596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2:42.207"/>
    </inkml:context>
    <inkml:brush xml:id="br0">
      <inkml:brushProperty name="width" value="0.025" units="cm"/>
      <inkml:brushProperty name="height" value="0.025" units="cm"/>
    </inkml:brush>
  </inkml:definitions>
  <inkml:trace contextRef="#ctx0" brushRef="#br0">165 8 5541,'0'0'-256,"-9"4"245,-115 66 792,96-53 910,27-17-1676,1 0 1,0 0-1,0 1 0,-1-1 1,1 0-1,0 0 0,0 0 0,0 1 1,-1-1-1,1 0 0,0 0 1,0 1-1,0-1 0,0 0 1,0 0-1,0 1 0,-1-1 0,1 0 1,0 1-1,0-1 0,0 0 1,0 0-1,0 1 0,0-1 1,0 0-1,0 1 0,0-1 0,0 0 1,0 0-1,1 1 0,-1-1 1,0 0-1,0 1 0,0-1 1,0 0-1,0 0 0,0 1 1,1-1-1,12 14 309,20 10-131,-31-23-181,22 13 50,-1-1-1,2-1 1,0-2-1,0 0 1,1-2-1,0-1 0,1-1 1,-1-1-1,1-1 1,0-1-1,47-2 0,24-7 1033,186-35-1,-115 12-376,88-10-506,252-28-59,-378 63 85,-89 5-271,-1-2 0,1-2 0,45-9 1,-40-3-1692,-6-9-1873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2:44.947"/>
    </inkml:context>
    <inkml:brush xml:id="br0">
      <inkml:brushProperty name="width" value="0.025" units="cm"/>
      <inkml:brushProperty name="height" value="0.025" units="cm"/>
    </inkml:brush>
  </inkml:definitions>
  <inkml:trace contextRef="#ctx0" brushRef="#br0">0 101 4356,'0'0'422,"9"-6"85,20-9-264,1 1 0,1 1 1,0 2-1,0 1 0,1 2 0,0 0 1,1 3-1,56-4 0,-9 7-195,0 4 0,126 17 0,724 53-64,-382-40 75,209 5 53,-364-21-80,585-27-1,-489-6-20,591-12 53,-484 6-65,-144 4 8,982 6 751,-1218 20-562,674 5 24,-691-29-199,37-1-4,-231 18-228,0 0 1,0 1-1,0 0 1,0 0-1,0 0 0,0 1 1,0 0-1,0 0 1,-1 0-1,1 0 1,-1 1-1,0 0 1,1 0-1,-1 0 1,5 6-1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2:46.884"/>
    </inkml:context>
    <inkml:brush xml:id="br0">
      <inkml:brushProperty name="width" value="0.025" units="cm"/>
      <inkml:brushProperty name="height" value="0.025" units="cm"/>
    </inkml:brush>
  </inkml:definitions>
  <inkml:trace contextRef="#ctx0" brushRef="#br0">1 0 6758,'0'0'107,"8"1"16,277 24 1226,-93-11-1048,514 24-29,-690-37-339,37 0 244,-51-1-247,1 0-1,0 1 0,-1-1 0,1 1 0,0-1 0,-1 1 1,1 0-1,0 0 0,-1 0 0,1 0 0,-1 0 1,0 1-1,4 2 0,-7 0-1627,-10-1-1558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2:47.687"/>
    </inkml:context>
    <inkml:brush xml:id="br0">
      <inkml:brushProperty name="width" value="0.025" units="cm"/>
      <inkml:brushProperty name="height" value="0.025" units="cm"/>
    </inkml:brush>
  </inkml:definitions>
  <inkml:trace contextRef="#ctx0" brushRef="#br0">92 23 3523,'-10'-1'2088,"2"0"-1701,1 1-188,0 0 1,0 0-1,0-1 1,1 0 0,-1 0-1,0-1 1,1 0-1,-13-5 1,46 1 14,679 14-54,-591-1-158,879 37 1069,143-33 173,-742 14-1676,-320-18-241,21-1-1260,-1-5-1638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0.461"/>
    </inkml:context>
    <inkml:brush xml:id="br0">
      <inkml:brushProperty name="width" value="0.025" units="cm"/>
      <inkml:brushProperty name="height" value="0.025" units="cm"/>
    </inkml:brush>
  </inkml:definitions>
  <inkml:trace contextRef="#ctx0" brushRef="#br0">51 66 3651,'0'0'5734,"7"-6"-2296,28-23 415,-9-1 4636,-58 40-6492,22-2-2034,0 1 0,1 0-1,0 0 1,-11 16 0,16-20 25,1 0 0,0 0 0,0 0 0,0 0 0,1 1 0,0-1-1,0 1 1,0-1 0,0 1 0,1 0 0,-1 11 0,2-16 5,1-1 0,-1 1 0,0-1 0,0 0 0,1 1 0,-1-1 0,0 1 0,1-1 0,-1 0 0,0 1 0,1-1 0,-1 0 0,1 0 0,-1 1 0,1-1 0,-1 0 0,0 0 0,1 0 0,-1 0-1,1 1 1,-1-1 0,1 0 0,-1 0 0,1 0 0,-1 0 0,1 0 0,-1 0 0,1 0 0,-1 0 0,1 0 0,-1-1 0,1 1 0,-1 0 0,1 0 0,-1 0 0,1-1 0,21-6 32,-7-2-6,-1-1 0,1 0 0,-1-1 1,16-18-1,23-17-62,-52 45 10,-1 1-1,1-1 1,-1 1-1,1-1 1,-1 1-1,1 0 1,-1-1-1,1 1 0,-1 0 1,1-1-1,0 1 1,-1 0-1,1 0 1,0-1-1,-1 1 1,1 0-1,0 0 1,-1 0-1,1 0 1,-1 0-1,1 0 1,0 0-1,-1 0 1,1 0-1,0 1 1,-1-1-1,1 0 1,0 0-1,-1 1 0,1-1 1,-1 0-1,1 0 1,1 2-1,8 23-510,-6 39 351,-4-60 186,0 42 0,-3 0 0,-10 60 0,10-88-117,-2 1 0,0-1 0,0 0 0,-2 0 0,-1-1 0,0 1 0,-1-2 0,-15 23 0,8-26-987,16-13 1098,0 0-1,-1 0 0,1 0 1,0 0-1,-1 0 0,1-1 1,0 1-1,-1 0 0,1 0 0,0-1 1,-1 1-1,1 0 0,0 0 1,0-1-1,0 1 0,-1 0 1,1-1-1,0 1 0,0 0 1,0-1-1,0 1 0,-1 0 1,1-1-1,0 1 0,0 0 0,0-1 1,0 1-1,0 0 0,0-1 1,0 1-1,0-1 0,6-40-119,4 16 156,1 0 0,2 1 0,0 0-1,2 1 1,1 0 0,0 2 0,2 0 0,0 0 0,1 2-1,1 0 1,1 2 0,1 0 0,0 1 0,1 2 0,1 0-1,0 1 1,36-13 0,-59 26-24,-1-1 1,1 1-1,0-1 1,0 1-1,0-1 0,0 1 1,-1 0-1,1-1 0,0 1 1,0 0-1,0 0 0,0 0 1,0 0-1,0 0 0,0 0 1,0 0-1,0 0 0,0 0 1,-1 0-1,1 0 0,0 0 1,0 1-1,0-1 0,0 0 1,0 1-1,0 0 0,-1 0 0,0 0-1,0 0 0,0 0 0,0 0 0,-1 0 0,1 1 0,0-1 1,-1 0-1,1 0 0,-1 0 0,1 0 0,-1 0 0,1 0 0,-1 0 0,0-1 1,-1 3-1,-37 38 24,34-36 10,-11 9 334,0 0 0,-1-1-1,-33 20 1,69-68 899,-8 21-1272,17-22 51,30-50-1,-57 86-57,-1-1 0,1 1 0,0-1 0,0 1 0,-1 0 0,1-1 0,0 1 0,0 0 0,-1-1 0,1 1 0,0 0 0,0 0 0,0 0 0,-1 0 0,1 0-1,0 0 1,0 0 0,0 0 0,-1 0 0,1 0 0,0 0 0,0 0 0,0 0 0,0 1 0,28 8 352,-14-5-250,70 4-1384,-28-6-6099,-40-2 1923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2:48.673"/>
    </inkml:context>
    <inkml:brush xml:id="br0">
      <inkml:brushProperty name="width" value="0.025" units="cm"/>
      <inkml:brushProperty name="height" value="0.025" units="cm"/>
    </inkml:brush>
  </inkml:definitions>
  <inkml:trace contextRef="#ctx0" brushRef="#br0">0 1 4100,'0'0'-54,"11"3"199,40 6 233,1-2-1,0-1 1,1-4 0,58-3 0,89 4 66,193 33-131,141 11-45,922 21 1179,-112-64-698,-671-9-505,-290 5-212,418 1 64,-419 13-3224,-297-14-1175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3:02.203"/>
    </inkml:context>
    <inkml:brush xml:id="br0">
      <inkml:brushProperty name="width" value="0.025" units="cm"/>
      <inkml:brushProperty name="height" value="0.025" units="cm"/>
    </inkml:brush>
  </inkml:definitions>
  <inkml:trace contextRef="#ctx0" brushRef="#br0">0 14678 6854,'441'43'3660,"-103"-13"-2157,961 54-291,-983-83-1133,914-19 28,-1187 16-100,1040-83 307,-365-38 951,-558 84-1192,-2-6 0,218-93 0,-194 54 131,-4-8 1,-4-8-1,-4-7 0,-5-8 1,-5-7-1,175-173 0,-280 240-168,-2-3 0,-3-1-1,64-101 1,-87 115-75,-2-2 1,-2 0-1,-2-1 0,-2-1 1,-2-1-1,11-60 0,55-219 15,11-53 347,-80 312-179,4 1 1,3 1-1,2 1 0,4 1 0,2 1 0,3 2 0,56-84 0,-11 38-276,4 3-1,5 5 0,3 3 1,6 4-1,3 4 0,155-109 0,-113 99 159,3 7-1,5 7 1,183-79-1,-185 103-25,1346-619 21,-1333 599-8,580-323 261,-612 325-211,-4-6 0,-4-5 0,173-171 0,-215 182-41,-3-3-1,-5-3 0,-3-4 1,101-181-1,-108 147-92,-5-1-1,-6-3 1,-6-2-1,34-172 1,-6-79 249,29-525 1,-67-692 519,-32 1524-862,-5-143 101,-8 1 0,-11 1 0,-8 1 0,-91-316 0,69 350 71,-8 2-1,-8 3 0,-7 3 1,-135-219-1,128 258 234,-6 3-1,-6 4 0,-5 4 0,-191-177 1,-8 56-249,230 194 109,-2 4-1,-116-56 0,24 30 470,-3 6-1,-208-51 0,308 98-691,-77-17 1205,127 32-1793,1 0 0,-1 2 0,0 0 0,0 1 0,0 1 0,-24 4 0,22-3-3416,2-1-524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3:02.755"/>
    </inkml:context>
    <inkml:brush xml:id="br0">
      <inkml:brushProperty name="width" value="0.025" units="cm"/>
      <inkml:brushProperty name="height" value="0.025" units="cm"/>
    </inkml:brush>
  </inkml:definitions>
  <inkml:trace contextRef="#ctx0" brushRef="#br0">1037 33 9737,'-1'-2'153,"1"0"0,-1 0-1,0 1 1,0-1 0,0 0 0,0 1-1,0-1 1,0 1 0,0-1-1,0 1 1,-1-1 0,1 1 0,-1 0-1,1 0 1,-1-1 0,1 1-1,-1 0 1,0 1 0,1-1 0,-1 0-1,0 0 1,0 1 0,0-1-1,1 1 1,-1-1 0,0 1 0,0 0-1,0 0 1,0 0 0,0 0 0,0 0-1,0 0 1,0 1 0,1-1-1,-1 1 1,-2 0 0,-7 3-299,0 1 1,1 1-1,-1-1 0,2 2 1,-11 7-1,-5 3 558,-210 122 460,-45 28 1168,212-122-1658,3 3-1,-60 57 1,108-89-484,0 1 1,-21 28-1,34-39 64,0 0 0,0 1 1,0-1-1,1 1 0,-1-1 1,2 1-1,-1 0 0,1 0 1,0 0-1,1 1 0,-1-1 1,1 8-1,1-12 20,1 1 1,0-1-1,-1 0 1,1 0-1,0 0 1,1-1-1,-1 1 0,1 0 1,-1 0-1,1-1 1,0 1-1,0-1 1,0 1-1,0-1 0,0 0 1,1 0-1,-1 0 1,1 0-1,-1 0 1,1-1-1,0 1 1,-1-1-1,1 1 0,0-1 1,6 1-1,11 5 154,0-1-1,36 5 1,-42-8-54,491 50-402,-400-45-1079,18-1-2103,-2-6-2226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3:55.087"/>
    </inkml:context>
    <inkml:brush xml:id="br0">
      <inkml:brushProperty name="width" value="0.025" units="cm"/>
      <inkml:brushProperty name="height" value="0.025" units="cm"/>
    </inkml:brush>
  </inkml:definitions>
  <inkml:trace contextRef="#ctx0" brushRef="#br0">6800 542 192,'0'-1'448,"-1"0"-1,1-1 1,0 1-1,-1 0 1,1 0-1,0 0 1,-1 0-1,1 0 1,-1 0-1,0 0 1,1 0-1,-1 0 0,0 0 1,1 0-1,-1 1 1,0-1-1,0 0 1,-1 0-1,-26-16 2283,-44-7-3117,51 17 1489,-183-54-574,-3 8-1,-2 9 0,-290-22 0,122 29-377,-356-25 688,231 32-211,-177-6-187,-700-37 388,1191 60-791,-257 17 1,381 3-49,0 3 0,1 2 0,0 3 0,1 3 0,1 2 0,-75 36 0,25 0 46,3 5-1,-131 96 0,210-136 0,2 0-1,0 2 0,1 1 1,2 1-1,-25 31 0,38-40-17,0-1-1,1 2 1,1-1-1,1 1 0,0 1 1,2-1-1,-1 1 0,2 0 1,1 1-1,0-1 0,-1 23 1,3-21-31,1 0 0,1 1 1,5 39-1,-3-51 10,0 0 0,1 0 0,0-1 0,0 1 0,1-1 1,0 0-1,0 0 0,1 0 0,0 0 0,1-1 0,7 8 0,7 5 11,0-1-1,2-2 0,0 0 1,0-1-1,32 16 1,130 57 34,-150-74-38,157 65 24,4-9 0,267 62 0,-178-74 65,313 25-1,300-35 111,1-47-62,-464-4-119,-126-1 10,578-82-1,212-158 558,-1020 220-551,-1-5 0,-1-2 0,-2-4 0,-1-3-1,-1-3 1,113-85 0,-175 118-21,-1-1 0,0 0 0,0-1 0,-1 1-1,0-2 1,0 1 0,-1-1 0,0 0 0,-1 0 0,7-18 0,-10 20 25,-1 0 0,0 0 1,0 0-1,-1 0 0,0 0 0,-1 0 1,1-1-1,-2 1 0,1 0 1,-1 0-1,0 0 0,-1 0 1,0 0-1,0 0 0,-1 0 1,-5-11-1,-3-1 71,0 0 0,-1 0 1,-1 2-1,-1-1 0,-1 2 0,0 0 1,-2 0-1,1 2 0,-2 0 0,0 1 1,-22-13-1,-8-1 196,0 2 0,-1 2-1,-80-27 1,-26 2-73,-268-48 1,128 52-1575,0 7-3306,167 22 1173,20 2-2191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03.259"/>
    </inkml:context>
    <inkml:brush xml:id="br0">
      <inkml:brushProperty name="width" value="0.025" units="cm"/>
      <inkml:brushProperty name="height" value="0.025" units="cm"/>
    </inkml:brush>
  </inkml:definitions>
  <inkml:trace contextRef="#ctx0" brushRef="#br0">276 0 3940,'0'0'1062,"-8"2"155,-59 6-186,50-7-750,0 1 0,0 0-1,0 1 1,0 1 0,1 0 0,0 1 0,-21 10 0,12-4-394,3-1 2265,26-7-1183,14-2-694,362-16 799,-207 4-303,264 17 0,-171 13-547,530-33 0,-759 9-218,-24 3 10,1 0 0,-1 1 0,1 0 0,0 1 0,-1 0 0,1 1 0,23 5 0,-28 1-5,-17-2 144,-21-2 63,-335-4-97,142-4-140,-189 27-22,-46-1-767,403-25 798,0-3 0,0-1 0,-53-17 0,-31-4 664,89 26-246,30 10-368,19-7-44,0 1 1,0 0 0,0-1-1,0 1 1,0 0 0,0-1 0,0 1-1,0-1 1,1 1 0,-1 0-1,0-1 1,0 1 0,0 0-1,1-1 1,-1 1 0,0-1-1,1 1 1,-1-1 0,0 1-1,1-1 1,-1 1 0,1-1-1,-1 1 1,1-1 0,-1 1-1,1-1 1,-1 0 0,1 1-1,-1-1 1,1 0 0,0 1-1,9 4 6,-1-1 0,1 0 0,-1-1 0,1 0-1,0 0 1,0-1 0,0 0 0,1-1 0,18 0-1,-14 0-29,578 17-97,-176-11 84,903 85 180,-1264-88-75,-51-4-43,-7 0-29,-30-4-160,-162-14-1586,-368-45-6838,463 47 2752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07.264"/>
    </inkml:context>
    <inkml:brush xml:id="br0">
      <inkml:brushProperty name="width" value="0.025" units="cm"/>
      <inkml:brushProperty name="height" value="0.025" units="cm"/>
    </inkml:brush>
  </inkml:definitions>
  <inkml:trace contextRef="#ctx0" brushRef="#br0">27 91 4100,'0'0'3865,"-5"7"-3433,-16 21 49,21-27-450,0-1 1,0 1 0,0-1 0,0 0-1,0 1 1,0-1 0,0 0-1,0 1 1,0-1 0,0 1-1,0-1 1,0 0 0,0 1 0,1-1-1,-1 0 1,0 1 0,0-1-1,0 0 1,1 1 0,-1-1-1,0 0 1,0 0 0,1 1 0,-1-1-1,0 0 1,1 0 0,-1 1-1,0-1 1,1 0 0,-1 0 0,0 0-1,1 0 1,-1 1 0,0-1-1,1 0 1,-1 0 0,0 0-1,1 0 1,-1 0 0,1 0 0,-1 0-1,0 0 1,1 0 0,-1 0-1,0 0 1,1 0 0,-1-1-1,1 1 1,-1 0 0,1 0 0,28 0 574,-25 0-454,221-12 1348,-141 6-938,150-30 0,-154 21-121,0 3-1,102-3 0,-89 15-350,407-18 189,-163-3 72,-268 22-212,-1 3 0,130 26 0,-36 1 141,204 13 0,166-26 153,-395-17-428,-21 2 794,230-26-1,-329 20-778,53-8 189,137-6 0,-207 17-279,-9 4-8215,-2-4 1308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30.056"/>
    </inkml:context>
    <inkml:brush xml:id="br0">
      <inkml:brushProperty name="width" value="0.025" units="cm"/>
      <inkml:brushProperty name="height" value="0.025" units="cm"/>
    </inkml:brush>
  </inkml:definitions>
  <inkml:trace contextRef="#ctx0" brushRef="#br0">126 1 13196,'-4'26'7567,"-10"14"-5854,0-2-748,0 7-38,8-29-733,0-1-1,2 1 0,0 0 1,0 0-1,2 0 1,0 1-1,1-1 0,0 1 1,2 16-1,0-32-183,-1-1 0,1 1-1,-1 0 1,1 0-1,0 0 1,-1-1 0,1 1-1,0-1 1,0 1 0,-1 0-1,1-1 1,0 1 0,0-1-1,0 1 1,0-1 0,0 0-1,0 1 1,-1-1 0,1 0-1,0 0 1,0 0 0,0 0-1,0 1 1,0-1 0,0-1-1,0 1 1,0 0 0,0 0-1,0 0 1,0 0 0,0-1-1,0 1 1,0 0 0,0-1-1,-1 1 1,2-1-1,35-15 248,-19 6-186,56-30 32,-67 37-106,0 0-1,0 1 1,0 0-1,0 0 0,0 0 1,0 1-1,0 0 1,1 1-1,7 0 1,-13 0 6,-1 1-1,0-1 1,0 1-1,1-1 1,-1 1 0,0 0-1,0 0 1,0 0 0,0 0-1,0 0 1,0 0 0,0 0-1,0 0 1,0 0-1,0 0 1,-1 0 0,1 1-1,0-1 1,-1 0 0,1 1-1,-1-1 1,0 0 0,1 1-1,-1-1 1,0 0-1,0 1 1,0-1 0,0 1-1,0-1 1,0 0 0,0 3-1,-7 45 789,2-39-547,1-1-1,-2 0 1,1 0-1,-1-1 0,-1 0 1,1 0-1,-1 0 0,-1 0 1,0-1-1,0-1 0,-15 11 1,18-14-107,-1 0 0,1 0-1,-1 0 1,0-1 0,0 1 0,0-2 0,0 1 0,0 0 0,-9 0-1,12-2-110,-1 0-1,1 0 1,0 0-1,-1-1 0,1 1 1,-1-1-1,1 0 0,0 0 1,0 0-1,-1 0 1,1-1-1,0 1 0,0-1 1,0 0-1,0 0 0,1 0 1,-6-4-1,-3-6-472,0 0 0,0 0 1,1-1-1,1 0 0,0 0 0,-13-29 0,27 39-5641,15-2 2900,-5 2-514,5-6-2426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30.874"/>
    </inkml:context>
    <inkml:brush xml:id="br0">
      <inkml:brushProperty name="width" value="0.025" units="cm"/>
      <inkml:brushProperty name="height" value="0.025" units="cm"/>
    </inkml:brush>
  </inkml:definitions>
  <inkml:trace contextRef="#ctx0" brushRef="#br0">0 98 3395,'0'0'13165,"9"-10"-10475,-2 2-2212,1 0 0,0 1 0,0-1 0,1 2 0,-1-1 0,1 1 0,1 1 0,-1-1 0,1 2 0,0-1 0,0 1 0,1 1 0,-1 0 0,20-3 0,-25 5-413,-1 1-1,1 0 1,-1 0 0,1 0 0,-1 0 0,1 1 0,-1-1-1,1 1 1,-1 0 0,1 1 0,5 2 0,-8-3-31,0 1 0,-1 0 0,1-1 0,-1 1 0,1 0 0,-1 0 0,0 0 1,0 0-1,0 0 0,0 0 0,0 0 0,0 1 0,-1-1 0,1 0 0,-1 0 0,1 1 0,-1-1 0,0 0 0,0 1 1,0-1-1,0 0 0,0 1 0,-2 3 0,0 5 122,-1 0 0,0 0 0,-1 0-1,-1 0 1,1-1 0,-2 0 0,1 0 0,-2 0 0,-10 13 0,-13 23-12,68-69-224,-11 1-487,31-34-1,11-9-112,-87 110 658,15-38 105,-2 2 26,0 1 1,1-1-1,1 1 1,0 0-1,0 0 1,0 0-1,1 0 1,0 12-1,2-22-106,0 1 0,1 0 0,-1 0 0,0-1 0,1 1 0,-1 0 0,1-1 0,-1 1 0,1 0 0,-1-1-1,1 1 1,0-1 0,-1 1 0,1-1 0,-1 1 0,1-1 0,0 0 0,0 1 0,-1-1 0,1 0 0,0 1 0,0-1 0,-1 0 0,1 0 0,0 0 0,0 0 0,0 0 0,-1 0 0,1 0 0,0 0 0,0 0 0,-1 0-1,1 0 1,0 0 0,0 0 0,0-1 0,0 1 0,35-10 163,-21 1-172,0 0 0,0-1 0,-1-1 0,0 0 0,-1-1 1,-1 0-1,0-1 0,0-1 0,-1 0 0,11-19 1,-18 25-12,-57 91 348,51-78-301,-1 0-1,1 0 0,0 0 0,1 1 1,0-1-1,-1 1 0,2-1 0,-1 0 1,1 1-1,-1-1 0,2 1 0,0 10 1,0-14-25,0 0 1,-1 1 0,1-1 0,0 0 0,0 0 0,1 1-1,-1-1 1,0 0 0,1 0 0,0 0 0,-1-1 0,1 1-1,0 0 1,0-1 0,0 1 0,0-1 0,0 1 0,0-1-1,0 0 1,0 0 0,1 0 0,-1 0 0,0 0 0,1-1-1,-1 1 1,0-1 0,1 1 0,-1-1 0,4 0 0,1 1 22,1-1-1,-1 0 1,1 0 0,-1 0 0,0-1 0,1 0 0,-1-1 0,0 0 0,0 0 0,0 0 0,0-1-1,0 0 1,10-6 0,-9 3 23,0-1 0,-1 0-1,1 0 1,-1 0-1,-1-1 1,1 0 0,-1-1-1,-1 1 1,6-12 0,-9 16-39,29-58 85,-29 58-74,-1-1-1,1 1 0,-1-1 1,0 0-1,0 1 0,-1-1 1,1 0-1,-1 1 1,0-1-1,0 0 0,0 0 1,-2-5-1,1 9-17,0 1 0,0-1 0,0 0 0,0 1 0,-1-1 0,1 1 0,0-1-1,0 1 1,0 0 0,-1 0 0,1-1 0,0 1 0,0 0 0,-1 0 0,1 0 0,0 0 0,-1 0 0,1 1 0,0-1 0,0 0 0,0 0 0,-1 1 0,1-1 0,0 1 0,0-1 0,0 1-1,0 0 1,0-1 0,0 1 0,0 0 0,0 0 0,0 0 0,0 0 0,0-1 0,0 1 0,0 1 0,1-1 0,-1 0 0,0 0 0,0 2 0,4 13-2312,5-9-5548,-5-4 4511,2 0-4867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31.205"/>
    </inkml:context>
    <inkml:brush xml:id="br0">
      <inkml:brushProperty name="width" value="0.025" units="cm"/>
      <inkml:brushProperty name="height" value="0.025" units="cm"/>
    </inkml:brush>
  </inkml:definitions>
  <inkml:trace contextRef="#ctx0" brushRef="#br0">0 10 15503,'0'0'15951,"44"-10"-16368,-39 10-1376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32.022"/>
    </inkml:context>
    <inkml:brush xml:id="br0">
      <inkml:brushProperty name="width" value="0.025" units="cm"/>
      <inkml:brushProperty name="height" value="0.025" units="cm"/>
    </inkml:brush>
  </inkml:definitions>
  <inkml:trace contextRef="#ctx0" brushRef="#br0">68 68 6118,'0'0'19661,"0"12"-19026,-6 46-173,-24 93-1,-2 14 714,38-203-2113,12-102-2127,-18 82 1598,-1 39 1088,1 0 0,1 0-1,1 0 1,5-26-1,-1 38 580,1 17 124,2 20 364,-1 7 501,21 61-1,-25-87-1029,1 0 0,0 0 0,1 0 0,0-1 0,0 0 0,1-1 0,0 1 0,1-1 0,16 15 0,-21-22-72,0 1 0,0-1 1,0 1-1,0-1 1,1 0-1,-1-1 1,1 1-1,0 0 0,-1-1 1,1 0-1,0 0 1,0 0-1,0 0 0,0-1 1,-1 0-1,1 1 1,0-1-1,0-1 1,0 1-1,7-2 0,-6 0 32,1 0 0,-1-1 0,1 1 0,-1-1 0,0-1 0,0 1 0,0-1 0,-1 0 0,1 0 0,-1 0 0,0 0 0,5-7 0,1-3 96,-1 0 0,0-1 0,-2 1 0,1-2 0,-2 1 0,0-1 0,0 0 0,5-31 0,-9 30-105,-1 1 1,0-1 0,-1 1 0,-3-28-1,3 40-139,-1 1 0,1-1-1,-1 1 1,1 0 0,-1 0-1,0-1 1,0 1 0,-1 0 0,1 0-1,-1 0 1,1 0 0,-1 0-1,0 0 1,0 1 0,0-1-1,0 0 1,-1 1 0,1 0-1,-1-1 1,0 1 0,1 0-1,-1 1 1,0-1 0,0 0 0,0 1-1,0 0 1,0-1 0,-1 1-1,-4-1 1,7 2-98,-1 0-1,0 0 1,1 0-1,-1 1 1,1-1 0,-1 0-1,1 1 1,0-1 0,-1 1-1,1-1 1,-1 1-1,1-1 1,0 1 0,-1 0-1,1 0 1,0 0 0,0 0-1,0 0 1,0 0-1,-1 0 1,1 0 0,1 0-1,-1 1 1,0-1-1,0 0 1,0 1 0,1-1-1,-1 0 1,1 1 0,-1-1-1,1 1 1,-1-1-1,1 1 1,0 1 0,-2 8-1887,1 0 1,0 0-1,1 19 0,0-20-762,0 15-4346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1.338"/>
    </inkml:context>
    <inkml:brush xml:id="br0">
      <inkml:brushProperty name="width" value="0.025" units="cm"/>
      <inkml:brushProperty name="height" value="0.025" units="cm"/>
    </inkml:brush>
  </inkml:definitions>
  <inkml:trace contextRef="#ctx0" brushRef="#br0">88 200 9289,'0'0'10666,"-9"3"-10116,5-2-597,-42 17 1287,44-17-1168,0 0-1,0 1 1,0-1-1,1 1 1,-1-1 0,0 1-1,0-1 1,1 1-1,-1 0 1,1 0 0,0 0-1,-1 0 1,1 0-1,0 0 1,0 0 0,1 1-1,-1-1 1,0 0-1,1 1 1,-1-1 0,1 0-1,-1 4 1,2-5-64,-1-1 1,1 1 0,-1 0 0,1 0-1,0 0 1,-1-1 0,1 1 0,0 0-1,0-1 1,-1 1 0,1-1 0,0 1-1,0-1 1,0 1 0,0-1 0,0 0-1,0 1 1,-1-1 0,1 0 0,0 0-1,0 1 1,0-1 0,0 0 0,0 0-1,0 0 1,0 0 0,0-1 0,0 1-1,0 0 1,0 0 0,0 0 0,0-1-1,0 1 1,1-1 0,37-9 181,-24 2-1086,0 0-1,24-18 1,19-10-3157,-61 61 3284,-8 7 2123,-21 44-1,19-50-203,2 2-1,-16 53 0,21-42-1021,5-31-297,0 0-1,0 0 0,0 0 1,-1 0-1,0 0 1,0-1-1,-1 1 1,0-1-1,0 0 0,-1 0 1,0 0-1,-7 9 1,11-16 194,0 1 1,0-1 0,0 0 0,0 0 0,0 0 0,0 0 0,0 0-1,0 0 1,0 1 0,0-1 0,0 0 0,-1 0 0,1 0-1,0 0 1,0 0 0,0 0 0,0 0 0,0 0 0,0 1-1,0-1 1,-1 0 0,1 0 0,0 0 0,0 0 0,0 0 0,0 0-1,0 0 1,-1 0 0,1 0 0,0 0 0,0 0 0,0 0-1,0 0 1,0 0 0,0 0 0,-1 0 0,1 0 0,0 0-1,0 0 1,0 0 0,0 0 0,0 0 0,-1 0 0,1-1-1,0 1 1,0 0 0,0 0 0,0 0 0,0 0 0,0 0 0,0 0-1,0 0 1,-1 0 0,1 0 0,0-1 0,0 1 0,0 0-1,0 0 1,0 0 0,0 0 0,0 0 0,0 0 0,0-1-1,0 1 1,1-16 668,9-19-35,89-162 1073,50-84-1441,-110 230-15,-37 49-287,-1 0-1,0 1 0,1-1 1,-1 0-1,1 1 1,-1-1-1,1 1 0,0 0 1,0-1-1,0 1 0,-1 0 1,1 0-1,0 0 1,0 1-1,1-1 0,-1 0 1,0 1-1,0-1 1,0 1-1,0 0 0,0 0 1,1-1-1,-1 1 1,0 1-1,0-1 0,3 1 1,-4 0-2,0 0 1,0 0 0,-1 0 0,1 0-1,0 1 1,0-1 0,-1 0-1,1 1 1,-1-1 0,1 0 0,-1 1-1,0-1 1,1 1 0,-1-1-1,0 0 1,0 1 0,0-1 0,0 1-1,0-1 1,0 1 0,-1 1 0,-6 32 191,1-25 51,1 1 0,-1-1 0,-1 0 0,0 0 0,-1-1 0,1 0 0,-17 15 0,-10 11 290,72-33-1188,-9-3-305,-21-1 654,0 2 0,0-1 0,0 1 0,0 0 0,0 1 0,0-1 0,-1 2 0,1-1 0,0 1 0,0 0 1,-1 1-1,13 6 0,-19-8 342,1 0 1,-1 0-1,0 0 1,0 1-1,0-1 1,0 0-1,0 1 1,0-1-1,0 1 1,0-1-1,-1 1 1,1 0-1,-1-1 1,1 1-1,-1 0 1,1-1-1,-1 1 1,0 0-1,0-1 1,0 1-1,0 0 1,0 0-1,0-1 1,-1 1-1,1 0 1,0-1-1,-1 1 1,0 0-1,1-1 1,-1 1-1,0-1 1,0 1-1,1-1 1,-1 1-1,0-1 1,-2 2 0,-3 5 592,0-1 1,0-1-1,0 1 1,0-1 0,-12 8-1,9-8 54,0 0-1,-1 0 0,1-1 0,-1 0 0,0-1 1,-14 5-1,22-9-753,0 1 0,0-1 0,0 0 0,0 1 1,0-1-1,0 0 0,0 0 0,0 0 0,0-1 0,0 1 1,1 0-1,-1-1 0,0 1 0,0-1 0,0 0 0,0 0 1,-2-1-1,3 1-464,-1-1 1,1 1 0,0-1-1,-1 0 1,1 1-1,0-1 1,0 0 0,0 0-1,0 0 1,1 0-1,-1 0 1,0 0 0,1 0-1,-1 0 1,1 0-1,0 0 1,0 0 0,0 0-1,0-5 1,0-5-6116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33.067"/>
    </inkml:context>
    <inkml:brush xml:id="br0">
      <inkml:brushProperty name="width" value="0.025" units="cm"/>
      <inkml:brushProperty name="height" value="0.025" units="cm"/>
    </inkml:brush>
  </inkml:definitions>
  <inkml:trace contextRef="#ctx0" brushRef="#br0">100 79 13549,'0'0'6086,"7"-9"-3775,40-45 908,-47 54-3176,0 0 1,-1 0-1,1 0 0,-1 0 1,1 1-1,0-1 0,-1 0 0,1 0 1,0 0-1,-1 0 0,1 0 0,-1 0 1,1 0-1,0 0 0,-1-1 0,1 1 1,-1 0-1,1 0 0,0 0 1,-1 0-1,1 0 0,0-1 0,-1 1 1,1 0-1,0 0 0,-1-1 0,1 1 1,0 0-1,0 0 0,-1-1 1,1 1-1,0 0 0,0-1 0,-1 1 1,1 0-1,0-1 0,0 1 0,0 0 1,0-1-1,0 1 0,-1-1 1,1 1-1,0 0 0,0-1 0,0 1 1,0-1-1,0 1 0,0 0 0,0-1 1,0 1-1,1-1 0,-1 1 1,0 0-1,0-1 0,0 1 0,0 0 1,0-1-1,1 1 0,-1 0 0,0-1 1,0 1-1,1 0 0,-1-1 1,0 1-1,1-1 0,-35 10-75,26-3 62,-1 0-1,1 1 0,0 0 1,0 1-1,1-1 0,0 1 1,1 1-1,-1-1 0,2 1 1,-1 0-1,1 1 0,1-1 1,-1 1-1,2 0 1,-1 0-1,1 0 0,1 1 1,0-1-1,0 1 0,1-1 1,1 12-1,0-20-17,0-1 0,0 1 0,1-1-1,-1 1 1,0-1 0,1 1 0,0-1 0,-1 1-1,1-1 1,0 0 0,0 1 0,-1-1 0,1 0 0,0 0-1,0 1 1,0-1 0,1 0 0,-1 0 0,0 0 0,0 0-1,1-1 1,-1 1 0,0 0 0,1 0 0,-1-1-1,1 1 1,-1-1 0,1 1 0,-1-1 0,1 0 0,-1 0-1,1 1 1,-1-1 0,1 0 0,-1 0 0,1 0 0,-1-1-1,1 1 1,-1 0 0,3-1 0,2 0 64,1 0 1,-1-1-1,0 1 1,0-1-1,0-1 0,0 1 1,0-1-1,-1 0 1,7-4-1,-4 1 6,-1 0 0,1-1 0,-1 0 0,0 0 0,-1-1 1,0 0-1,0 0 0,-1 0 0,0 0 0,0-1 0,-1 0 0,0 0 0,-1-1 0,0 1 0,0 0 0,-1-1 0,0 0 0,0-13 0,-2 23-80,0-1 1,0 0-1,0 1 0,-1-1 1,1 0-1,0 1 0,0-1 1,-1 1-1,1-1 0,-1 0 1,1 1-1,0-1 0,-1 1 0,1-1 1,-1 1-1,1-1 0,-1 1 1,0 0-1,1-1 0,-1 1 1,1 0-1,-1-1 0,0 1 1,1 0-1,-1 0 0,0 0 1,1-1-1,-1 1 0,0 0 0,1 0 1,-1 0-1,0 0 0,1 0 1,-1 0-1,0 0 0,1 0 1,-1 1-1,0-1 0,1 0 1,-1 0-1,0 1 0,1-1 1,-1 0-1,0 1 0,0-1-1,-1 1 0,1-1 0,0 0 0,0 1 0,-1-1 0,1 1 0,0 0 0,0-1 0,0 1 0,0 0 0,0 0 0,0 0 0,0 0 0,0 0 0,0 0 0,0 0 0,0 0-1,0 0 1,1 0 0,-1 0 0,1 0 0,-1 1 0,1-1 0,-1 2 0,4-3-7,1 0-1,0 0 0,-1-1 1,1 1-1,0-1 0,-1 0 0,6-2 1,4-3-23,0 1 0,0 0-1,1 1 1,-1 0 0,1 1 0,0 1 0,0 0 0,0 1 0,0 1 0,25 1 0,-37 0 24,-1-1 0,1 1 0,-1-1 0,0 1 0,1 0 0,-1 0 0,0-1 1,1 1-1,-1 0 0,0 0 0,0 0 0,0 0 0,0 1 0,0-1 1,0 0-1,0 0 0,0 0 0,-1 1 0,1-1 0,0 1 0,-1-1 0,1 0 1,-1 1-1,0-1 0,1 1 0,-1-1 0,0 1 0,0-1 0,0 1 1,0 2-1,-7 55 31,2-29 131,38-53 61,-16 10-270,1 0 0,31-15 0,-41 24 35,0 0 1,0 1 0,1 0-1,-1 1 1,0 0 0,1 0-1,0 1 1,-1 0-1,12 0 1,-18 2 10,-1-1-1,0 1 1,0 0-1,0-1 1,0 1-1,0 0 1,0 0-1,0 0 1,-1 0-1,1 0 1,0 0-1,0 0 1,-1 0-1,1 1 1,-1-1-1,1 0 1,-1 0-1,1 1 1,-1-1 0,0 0-1,0 0 1,1 1-1,-1-1 1,0 0-1,0 1 1,0-1-1,-1 0 1,1 0-1,0 1 1,-1 1-1,-5 42 331,6-45-317,0 1 1,0-1-1,0 0 1,0 0-1,0 0 1,0 1-1,0-1 1,0 0-1,0 0 1,0 0-1,0 1 1,0-1-1,0 0 1,0 0-1,0 1 1,0-1-1,0 0 1,0 0-1,0 1 1,0-1-1,0 0 1,0 0-1,0 0 1,0 1-1,1-1 1,-1 0-1,0 0 1,0 0-1,0 0 1,0 1-1,1-1 1,-1 0-1,0 0 1,0 0-1,0 0 1,0 0-1,1 1 1,-1-1-1,0 0 1,0 0-1,1 0 1,-1 0-1,0 0 1,0 0-1,0 0 1,1 0-1,16-5 145,28-19-222,-28 14-54,-8 6 65,0 0 1,0 1 0,1 0 0,-1 0 0,1 1 0,-1 0 0,1 1-1,15 0 1,-25 1 51,1 1-1,-1-1 1,1 1-1,-1-1 0,1 1 1,-1-1-1,1 1 1,-1 0-1,1-1 0,-1 1 1,0 0-1,0-1 1,1 1-1,-1 0 1,0-1-1,0 1 0,0 0 1,1 0-1,-1-1 1,0 1-1,0 0 0,0 0 1,0-1-1,-1 2 1,1 27 56,0-22 22,22-8 207,16-15-255,-34 13-155,1 1 0,-1-1 0,1 1 0,0 0-1,0 1 1,0-1 0,0 1 0,0 0 0,0 0-1,0 0 1,0 1 0,0 0 0,0 0 0,6 0-1,-10 1 100,-1-1 0,1 0-1,-1 1 1,0-1 0,1 1-1,-1-1 1,1 0-1,-1 1 1,0-1 0,1 1-1,-1-1 1,0 1 0,1-1-1,-1 1 1,0-1-1,0 1 1,0 0 0,0-1-1,1 1 1,-1-1 0,0 1-1,0-1 1,0 1-1,0 0 1,0-1 0,0 1-1,0-1 1,-1 2 0,-3 24-1607,2-12-6622,12-14-3781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33.649"/>
    </inkml:context>
    <inkml:brush xml:id="br0">
      <inkml:brushProperty name="width" value="0.025" units="cm"/>
      <inkml:brushProperty name="height" value="0.025" units="cm"/>
    </inkml:brush>
  </inkml:definitions>
  <inkml:trace contextRef="#ctx0" brushRef="#br0">66 238 12236,'0'0'14392,"-7"5"-14136,3-3-195,0 0-1,0 0 1,1 0-1,-1 1 1,1-1-1,-1 1 1,1 0-1,0 0 1,0 0-1,1 1 1,-1-1-1,1 1 1,-1-1-1,1 1 1,0 0-1,1 0 1,-1 0-1,1 0 1,-1 0-1,1 0 1,0 0-1,1 0 1,-1 8-1,1-11-51,1 0 0,-1-1 0,0 1 0,1 0 0,-1 0 1,1 0-1,0-1 0,-1 1 0,1 0 0,-1-1 0,1 1 0,0-1 0,0 1 0,-1-1 0,1 1 0,0-1 0,0 1 0,0-1 0,0 0 0,-1 1 1,1-1-1,0 0 0,0 0 0,0 1 0,0-1 0,0 0 0,0 0 0,0 0 0,0 0 0,0-1 0,0 1 0,-1 0 0,1 0 0,0 0 0,0-1 1,0 1-1,0 0 0,1-1 0,36-15 256,-10-10-132,30-37-1,-49 54-263,-15 16 193,1-1 0,1 1 0,-1 0 0,1 0 1,0 0-1,1 1 0,0-1 0,0 1 0,0 0 0,1 0 1,1 0-1,-1 0 0,0 10 0,3-17-43,-1-1-1,0 1 1,1 0-1,-1-1 1,0 1-1,1-1 1,-1 1-1,1 0 1,0-1-1,-1 1 1,1-1-1,-1 1 1,1-1-1,0 0 1,-1 1-1,1-1 1,0 0-1,-1 1 1,1-1-1,0 0 1,-1 0 0,1 1-1,0-1 1,0 0-1,-1 0 1,1 0-1,0 0 1,0 0-1,0 0 1,-1 0-1,1-1 1,0 1-1,1 0 1,30-6 365,-21 1-355,0 0-1,0-1 1,-1 0 0,1 0-1,-1-2 1,13-11-1,53-57 2,-48 47-3,-14 15-4,4-4-6,-1 0 1,0 0-1,-1-2 1,-2 0-1,17-28 1,-31 47-11,1 0 1,0 0-1,-1 0 1,1 0 0,-1 0-1,1-1 1,-1 1-1,0 0 1,1 0 0,-1 0-1,0-1 1,0 1-1,0 0 1,0 0-1,0-1 1,0 1 0,0 0-1,-1-3 1,0 4-4,1 0 0,0-1 1,-1 1-1,1 0 0,-1-1 0,0 1 0,1 0 1,-1 0-1,1-1 0,-1 1 0,1 0 1,-1 0-1,0 0 0,1 0 0,-1 0 1,1 0-1,-1 0 0,0 0 0,1 0 0,-1 0 1,1 0-1,-1 0 0,0 0 0,1 0 1,-1 1-1,0-1 0,-4 2-6,0 0 0,0 0 1,0 1-1,0 0 0,1-1 0,-10 8 0,5-1 73,0 1 0,0 0-1,0 0 1,1 1 0,1 0 0,0 1-1,0-1 1,1 1 0,1 0 0,0 1-1,1-1 1,0 1 0,1 0-1,0 0 1,-1 21 0,4-32-73,0 0 0,0 0 0,0 0 0,1 0 0,-1 0 0,1 0-1,-1 0 1,1-1 0,0 1 0,0 0 0,0 0 0,0-1 0,0 1 0,0-1 0,0 1 0,0-1 0,0 1 0,1-1 0,-1 0-1,1 1 1,1 0 0,1 1 24,0-1-1,1 0 1,-1 0-1,0-1 1,1 1-1,-1-1 1,1 0-1,8 1 1,-4-1-182,0 0 1,0-1 0,1 0-1,-1-1 1,0 0-1,0 0 1,0-1 0,18-6-1,0-9-3176,2-7-3188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34.694"/>
    </inkml:context>
    <inkml:brush xml:id="br0">
      <inkml:brushProperty name="width" value="0.025" units="cm"/>
      <inkml:brushProperty name="height" value="0.025" units="cm"/>
    </inkml:brush>
  </inkml:definitions>
  <inkml:trace contextRef="#ctx0" brushRef="#br0">81 62 2274,'0'0'2130,"7"-2"-870,-3 1-773,31-10 4587,-34 10-4611,1 1 0,-1-1 0,1 0 0,-1 0 0,0 0 0,1 0 0,-1 0 0,0-1 0,0 1 0,0 0 0,0 0 0,0-1 0,0 1-1,0-1 1,0 1 0,-1-1 0,1 1 0,0-1 0,-1 1 0,0-1 0,1 1 0,-1-1 0,1-3 0,-2 5-351,1-1 1,0 0-1,-1 1 1,1-1-1,-1 1 1,1 0 0,0-1-1,-1 1 1,1-1-1,-1 1 1,1 0-1,-1-1 1,0 1-1,1 0 1,-1-1-1,1 1 1,-1 0-1,1 0 1,-1 0-1,0-1 1,1 1 0,-1 0-1,0 0 1,1 0-1,-1 0 1,1 0-1,-1 0 1,0 0-1,1 0 1,-1 1-1,1-1 1,-2 0-1,-25 6 424,19-1-486,1-1 1,-1 1-1,1 1 0,-1-1 0,2 1 1,-1 1-1,1-1 0,-10 13 0,12-14-45,1 0-1,0 0 1,0 0-1,0 0 0,0 0 1,1 1-1,0-1 0,0 1 1,0 0-1,1 0 0,0 0 1,0-1-1,1 1 1,-1 9-1,1-14-1,1 0 1,-1 1-1,0-1 0,0 0 0,0 0 1,1 0-1,-1 0 0,1 0 1,-1 0-1,1 0 0,-1 0 1,1 0-1,-1 0 0,1 0 0,0 0 1,-1-1-1,1 1 0,0 0 1,0 0-1,0-1 0,0 1 1,0 0-1,0-1 0,0 1 0,0-1 1,1 1-1,1 0 12,0-1 1,1 1-1,-1-1 1,0 0-1,0 0 0,0 0 1,0 0-1,1 0 1,4-2-1,1-1 28,1 1 0,-1-2 0,0 1 0,0-1 1,13-8-1,-8 3-1,-1 0-1,-1-2 1,0 1 0,0-1-1,-1-1 1,0 0 0,-1 0 0,0-1-1,-1 0 1,12-26 0,-21 40-41,0-1-1,0 0 1,0 0 0,0 0-1,0 0 1,-1 0 0,1 0-1,0 1 1,0-1 0,0 0-1,0 0 1,0 0 0,0 0-1,0 0 1,-1 0 0,1 0-1,0 0 1,0 0 0,0 0-1,0 0 1,0 0 0,-1 0-1,1 1 1,0-1 0,0 0-1,0 0 1,0 0 0,0 0-1,-1 0 1,1-1 0,0 1-1,0 0 1,0 0 0,0 0-1,0 0 1,-1 0 0,1 0-1,0 0 1,0 0 0,0 0-1,0 0 1,0 0 0,0 0-1,0 0 1,-1-1 0,1 1-1,0 0 1,0 0 0,0 0-1,0 0 1,0 0 0,0 0-1,0 0 1,0-1 0,0 1 0,0 0-1,0 0 1,0 0 0,0 0-1,0 0 1,-1-1 0,1 1-1,0 0 1,0 0 0,1 0-1,-1-1 1,-12 9-41,5 0 107,-1 1 0,2 0-1,-1 0 1,1 1 0,0-1 0,1 1-1,0 0 1,1 1 0,0-1 0,1 1-1,-5 20 1,9-30-52,-1 0-1,0 0 1,1 0 0,-1 0-1,0-1 1,1 1 0,-1 0-1,1 0 1,0-1 0,-1 1-1,1 0 1,-1-1 0,1 1-1,0-1 1,0 1 0,-1-1-1,1 1 1,0-1 0,0 1-1,0-1 1,-1 0 0,1 1-1,0-1 1,0 0 0,0 0-1,0 0 1,0 1 0,0-1-1,-1 0 1,1 0 0,0 0-1,0-1 1,0 1 0,0 0-1,0 0 1,0 0 0,1-1-1,38-9 427,-20 0-379,0-1 0,-1 0 0,0-1 0,-1-2 0,-1 1 0,0-2 0,0 0 0,-2-2 0,19-23 0,-44 53-36,1 1 0,1 0 0,0 1 0,1 0 0,0 0 0,1 1 0,1 0 0,-4 22 0,9-37-19,0-1 0,0 1 0,0-1 0,0 1 0,0-1 0,0 1 0,0 0 0,0-1 0,0 1 0,0-1-1,0 1 1,0-1 0,1 1 0,-1-1 0,0 1 0,0-1 0,1 1 0,-1-1 0,0 1 0,1-1 0,-1 1 0,1-1-1,-1 1 1,1-1 0,-1 0 0,0 1 0,1-1 0,-1 0 0,1 1 0,-1-1 0,1 0 0,1 0 0,22-1 172,22-19 97,-33 12-260,-1-1 0,0 0 0,0-1 0,-1 0 0,0-1 0,-1 0 0,0-1 0,12-20 0,-27 41-292,0 0 266,-1 0 0,1 0 1,1 1-1,-1 0 0,2 0 1,-1 0-1,2 0 0,-3 12 1,5-21-65,1-1 1,-1 1 0,0 0-1,0 0 1,1 0 0,-1-1-1,0 1 1,1 0-1,-1 0 1,1-1 0,-1 1-1,1 0 1,-1-1-1,1 1 1,0-1 0,-1 1-1,1-1 1,0 1-1,-1-1 1,1 1 0,0-1-1,0 1 1,-1-1 0,1 0-1,0 1 1,0-1-1,0 0 1,-1 0 0,1 0-1,0 0 1,0 0-1,1 0 1,32 0-7744,-16-3 322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35.069"/>
    </inkml:context>
    <inkml:brush xml:id="br0">
      <inkml:brushProperty name="width" value="0.025" units="cm"/>
      <inkml:brushProperty name="height" value="0.025" units="cm"/>
    </inkml:brush>
  </inkml:definitions>
  <inkml:trace contextRef="#ctx0" brushRef="#br0">103 15 14958,'0'0'13901,"-8"-4"-13340,5 3-543,1-1 1,0 1-1,-1 0 0,1 0 1,-1 0-1,1 0 0,-1 0 1,0 1-1,1-1 0,-1 1 1,0 0-1,1 0 1,-1 0-1,0 0 0,1 0 1,-1 0-1,0 1 0,1-1 1,-1 1-1,0 0 0,1-1 1,-1 1-1,1 1 0,-1-1 1,1 0-1,0 1 1,0-1-1,-1 1 0,1-1 1,0 1-1,0 0 0,0 0 1,1 0-1,-1 0 0,0 1 1,1-1-1,0 0 0,-1 1 1,1-1-1,-1 4 1,2-5-23,0-1 1,0 0 0,0 1 0,0-1-1,1 1 1,-1-1 0,0 0 0,0 1-1,0-1 1,1 1 0,-1-1 0,0 0-1,0 0 1,1 1 0,-1-1 0,0 0-1,1 1 1,-1-1 0,1 0 0,-1 0-1,0 0 1,1 1 0,-1-1 0,0 0-1,1 0 1,-1 0 0,1 0 0,-1 0-1,1 0 1,-1 0 0,0 0 0,1 0-1,-1 0 1,1 0 0,-1 0 0,1 0-1,25 0-253,-20 0 159,17-1-279,-16 0 265,-1 1-1,0-1 1,1 1 0,-1 0 0,1 1 0,-1 0-1,1 0 1,-1 0 0,0 0 0,0 1-1,0 0 1,12 6 0,-17-7 142,0 0-1,-1-1 1,1 1-1,0 0 1,-1 0 0,1 0-1,0 0 1,-1-1-1,1 1 1,-1 0 0,0 0-1,1 0 1,-1 0-1,0 0 1,1 0 0,-1 0-1,0 0 1,0 0-1,0 0 1,0 1 0,0-1-1,0 0 1,0 0-1,0 0 1,0 0-1,-1 0 1,1 0 0,0 0-1,-1 0 1,1 0-1,-1 0 1,1 0 0,-1-1-1,1 1 1,-1 0-1,1 0 1,-1 0 0,0-1-1,0 1 1,1 0-1,-1 0 1,-1 0 0,-36 27 1377,30-24-1335,-1 1 0,0-2 0,0 1 0,0-1 0,-1-1 0,1 1 0,-1-2 0,0 1 1,-18-1-1,28-1-184,-1 0-1,1 0 1,0 0 0,-1 0 0,1 0 0,0 0 0,-1 0 0,1 0 0,-1 0 0,1 0 0,0 0 0,-1-1 0,1 1 0,0 0 0,-1 0-1,1 0 1,0-1 0,0 1 0,-1 0 0,1 0 0,0-1 0,0 1 0,-1 0 0,1-1 0,0 1 0,0 0 0,0-1 0,-1 1 0,1 0 0,0-1-1,0 1 1,0 0 0,0-1 0,0 1 0,0 0 0,0-1 0,0 1 0,0-1 0,0 1 0,0 0 0,0-1 0,0 1 0,0 0 0,0-1-1,0 1 1,0 0 0,1-1 0,-1 1 0,0 0 0,0-1 0,0 1 0,1 0 0,-1-1 0,0 1 0,0 0 0,1 0 0,-1-1 0,0 1 0,0 0-1,1 0 1,-1-1 0,0 1 0,1 0 0,18-20-8544,-3 8 1327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35.664"/>
    </inkml:context>
    <inkml:brush xml:id="br0">
      <inkml:brushProperty name="width" value="0.025" units="cm"/>
      <inkml:brushProperty name="height" value="0.025" units="cm"/>
    </inkml:brush>
  </inkml:definitions>
  <inkml:trace contextRef="#ctx0" brushRef="#br0">83 39 6118,'0'0'8979,"3"-8"-3438,13-22 3072,-16 30-8493,-8 26 1354,-29 66-233,27-74-1163,2 1 1,0 0-1,1 1 1,1-1-1,0 1 1,2 0-1,-3 34 1,7-53-111,0 0 1,0-1-1,0 1 1,0 0 0,0-1-1,0 1 1,0 0 0,1 0-1,-1-1 1,0 1-1,1 0 1,-1-1 0,0 1-1,1-1 1,-1 1 0,0 0-1,1-1 1,-1 1-1,1-1 1,-1 1 0,1-1-1,0 1 1,-1-1-1,1 0 1,-1 1 0,1-1-1,0 0 1,-1 1 0,1-1-1,0 0 1,0 0-1,31 0-1945,-23-3 579,0 1 0,0-1 0,0 0 0,14-8 0,-19 9 864,74-52-9812,-41 20 11052,-14-3 8928,-27 34-4837,-9 6-3325,-11 8-881,20-7-480,-1 0 0,1 1-1,1-1 1,-1 1 0,1 0-1,0 0 1,0 0 0,0 1-1,0-1 1,1 1 0,0-1 0,0 1-1,1 0 1,0 0 0,0-1-1,0 1 1,1 0 0,0 8-1,0-13-97,0 0 0,0 0 0,1 0-1,-1 0 1,1 0 0,-1 0 0,0-1 0,1 1-1,0 0 1,-1 0 0,1-1 0,-1 1-1,1 0 1,0-1 0,0 1 0,-1-1-1,1 1 1,0-1 0,0 1 0,0-1-1,0 1 1,-1-1 0,1 0 0,0 1-1,0-1 1,0 0 0,0 0 0,0 0-1,0 0 1,0 0 0,0 0 0,0 0-1,0 0 1,0 0 0,0 0 0,-1-1-1,1 1 1,0 0 0,0 0 0,1-1-1,39-13 159,-25 3-145,-1-1-1,24-25 0,-33 32-45,0-1 1,-1 0 0,0 0 0,-1-1-1,1 1 1,-1-1 0,-1 0 0,1 0-1,3-11 1,-18 23-601,-4 8 546,-27 43 88,39-52-140,1 0 0,0 0 0,0 1 0,0-1-1,0 1 1,1-1 0,-1 1 0,1 0 0,0-1-1,1 1 1,-1 9 0,2-13-9,-1-1 1,1 1-1,-1 0 1,1-1-1,-1 1 1,1 0-1,-1-1 1,1 1-1,0-1 1,0 1-1,-1-1 1,1 0-1,0 1 1,0-1-1,-1 0 1,1 1-1,0-1 1,0 0-1,0 0 1,-1 0-1,1 0 1,0 0-1,0 0 1,0 0-1,0 0 1,-1 0-1,1 0 0,0 0 1,0 0-1,0 0 1,-1-1-1,1 1 1,0 0-1,0-1 1,32-11-4698,-8-5-1061,2-6-2489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36.005"/>
    </inkml:context>
    <inkml:brush xml:id="br0">
      <inkml:brushProperty name="width" value="0.025" units="cm"/>
      <inkml:brushProperty name="height" value="0.025" units="cm"/>
    </inkml:brush>
  </inkml:definitions>
  <inkml:trace contextRef="#ctx0" brushRef="#br0">137 1 12876,'0'0'7896,"-10"2"-5660,-3 1-1485,1 0-1,-1 1 0,-16 8 1,26-11-654,0 0 0,0 1 0,0-1 0,0 1 1,1-1-1,-1 1 0,0 0 0,1 0 0,-1 0 0,1 1 0,0-1 1,0 1-1,0-1 0,0 1 0,0-1 0,0 1 0,1 0 1,-1 0-1,1 0 0,0 0 0,0 0 0,0 0 0,-1 5 0,3-7-131,-1 0 0,1 0 0,0 0 0,-1 0-1,1 0 1,0 0 0,0 0 0,-1 0-1,1 0 1,0 0 0,0 0 0,0-1-1,0 1 1,0 0 0,0-1 0,0 1 0,0-1-1,1 1 1,-1-1 0,0 1 0,0-1-1,0 0 1,0 0 0,1 1 0,-1-1 0,0 0-1,0 0 1,1 0 0,0-1 0,51 2-972,-40-2 642,-7 1 224,3 0-112,0 0-1,0 0 1,1 1 0,-1 1 0,10 2 0,-18-4 300,1 0 0,-1 1 0,0-1 0,0 1 0,0-1 0,1 1 0,-1 0 0,0-1 0,0 1 0,0 0 0,0 0 0,0-1 0,0 1 0,0 0 0,-1 0 0,1 0 0,0 0 0,0 1 0,-1-1 0,1 0 0,-1 0 0,1 0 0,-1 0 0,1 1 0,-1-1 0,0 0 0,0 0 0,1 1 0,-1-1 0,0 0 0,0 1 0,0-1 0,-1 0 0,1 0 0,0 1 0,0-1 0,-1 0 0,1 0 0,0 1 0,-1-1 0,1 0 0,-1 0 0,0 0 0,1 0 0,-1 0 0,0 0 0,-1 1 0,-3 6 312,0-1 1,-1 0 0,0-1-1,0 1 1,-1-1 0,1-1-1,-2 1 1,-13 8 0,5-4-128,-1-2 1,0 0-1,-21 8 1,13-13-869,25-3 469,-1-1 1,1 1-1,-1 0 1,1 0-1,-1 0 0,1-1 1,0 1-1,-1 0 1,1-1-1,-1 1 0,1 0 1,0-1-1,-1 1 1,1 0-1,0-1 0,0 1 1,-1-1-1,1 1 1,0-1-1,0 1 0,0 0 1,-1-1-1,1 1 1,0-1-1,0 1 0,0-2 1,0-1-740,0 0 0,1 0 0,0 0-1,-1 0 1,1-1 0,0 1 0,1 1 0,-1-1 0,0 0 0,1 0 0,2-4 0,16-22-8171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4:37.051"/>
    </inkml:context>
    <inkml:brush xml:id="br0">
      <inkml:brushProperty name="width" value="0.025" units="cm"/>
      <inkml:brushProperty name="height" value="0.025" units="cm"/>
    </inkml:brush>
  </inkml:definitions>
  <inkml:trace contextRef="#ctx0" brushRef="#br0">97 1 17873,'0'0'9246,"-4"7"-8408,-12 27-389,1 0 0,2 2 0,1-1 0,2 1 1,1 1-1,2 0 0,-3 56 0,10-92-434,-1 0 0,1 0 0,0 0 0,0-1 1,0 1-1,0 0 0,0 0 0,0 0 0,0 0 0,1 0 1,-1-1-1,0 1 0,0 0 0,1 0 0,-1 0 0,0 0 1,1-1-1,-1 1 0,1 0 0,-1-1 0,1 1 0,1 1 1,11-9 300,11-29-95,-20 26-260,-1 0 1,0 0-1,0 0 1,-1-1-1,-1 1 0,0-1 1,0 1-1,-1-1 1,0 1-1,-1-1 0,0 1 1,-3-14-1,4 24 31,0-1 0,0 0-1,-1 1 1,1-1 0,0 0 0,0 1-1,-1-1 1,1 0 0,0 1-1,-1-1 1,1 1 0,0-1 0,-1 0-1,1 1 1,-1-1 0,1 1-1,-1 0 1,1-1 0,-1 1 0,0-1-1,1 1 1,-1 0 0,1-1-1,-1 1 1,0 0 0,1 0 0,-1 0-1,0-1 1,1 1 0,-1 0-1,0 0 1,1 0 0,-1 0 0,0 0-1,1 0 1,-1 0 0,0 0-1,1 0 1,-1 1 0,0-1 0,1 0-1,-1 0 1,0 1 0,-1 0-5,1 0 1,0 0 0,0 0 0,0 0-1,0 1 1,0-1 0,0 0-1,0 0 1,0 1 0,1-1 0,-1 1-1,0-1 1,1 1 0,-1-1-1,1 1 1,-1-1 0,1 1 0,0 2-1,0-1 11,-1-1 1,1 1-1,1 0 0,-1 0 0,0 0 0,1-1 1,-1 1-1,1 0 0,0 0 0,0-1 0,0 1 0,0-1 1,0 1-1,1-1 0,-1 1 0,1-1 0,-1 0 0,1 0 1,0 1-1,0-1 0,4 3 0,-1-2 7,0-1-1,-1 1 0,1-1 1,0 0-1,0 0 0,1 0 1,-1-1-1,0 0 0,0 0 1,1 0-1,5-1 1,-1 1-14,1-1 1,0-1 0,0 0 0,-1 0 0,1-1 0,-1 0 0,1-1-1,-1 0 1,0-1 0,0 0 0,16-9 0,-1-13-455,-19 20 105,-18 19 309,8-10 109,0 1 0,1 0 0,-1 0 0,1 0 0,0 1 1,0-1-1,0 1 0,1-1 0,0 1 0,-1 0 0,2 0 0,-1 0 1,1 0-1,-2 6 0,4-11-54,-1 1 0,1 0 0,-1-1 0,1 1 1,-1-1-1,1 1 0,0-1 0,-1 1 0,1-1 0,0 1 0,-1-1 1,1 1-1,0-1 0,-1 0 0,1 0 0,0 1 0,0-1 0,-1 0 1,1 0-1,0 0 0,0 0 0,0 0 0,-1 0 0,1 0 0,0 0 1,0 0-1,-1 0 0,1 0 0,0 0 0,0-1 0,1 0 0,29-6 81,46-39-516,-60 35 141,1 0 1,29-14-1,-46 25 289,-1 0 0,0-1 0,1 1 0,-1 0 0,0 0 0,1 0 1,-1 0-1,0 0 0,0 0 0,1 0 0,-1 0 0,0 0 0,1 0 0,-1 0 0,0 0 0,1 0 0,-1 0 0,0 0 0,1 0 1,-1 0-1,0 0 0,1 1 0,-1-1 0,0 0 0,1 0 0,-1 0 0,0 0 0,0 1 0,1-1 0,-1 0 0,0 0 0,0 1 1,0-1-1,1 0 0,-1 0 0,0 1 0,0-1 0,0 0 0,0 1 0,1-1 0,-1 0 0,0 1 0,0-1 0,0 0 0,0 1 1,0-1-1,0 0 0,0 1 0,0 25 579,-1-24-538,1 0-1,-1-1 1,1 1-1,0 0 1,0-1-1,0 1 1,0 0-1,0-1 1,0 1 0,0 0-1,0-1 1,1 1-1,-1-1 1,1 1-1,-1 0 1,1-1-1,-1 1 1,1-1-1,0 1 1,1 1-1,7-2-100,0 0 0,0 0-1,1-1 1,-1 0 0,0-1-1,0 0 1,0 0 0,0-1-1,0 0 1,0-1 0,12-5-1,-8 4-311,-1 0 0,1 1 0,0 0 0,23-1 0,-35 9 450,0 1 1,1-1 0,-2 1 0,1-1-1,-1 1 1,0 0 0,-1 10-1,1-9 95,0 9-82,2 1 0,-1-1 1,2 1-1,0-1 0,1 0 0,1 0 1,1 0-1,0 0 0,0-1 0,12 17 0,-14-25-93,2 3-1,0 0 0,-1 0-1,0 0 1,-1 1 0,0-1-1,0 1 1,-1 0 0,-1 0-1,0 1 1,1 19 0,-3-29 41,-1 0 1,0 0 0,0 0 0,0 0 0,0 0-1,-1 0 1,1 0 0,0 0 0,-1-1-1,1 1 1,-1-1 0,0 1 0,1-1 0,-1 1-1,0-1 1,0 0 0,0 0 0,0 0-1,0 0 1,0 0 0,0 0 0,0-1 0,0 1-1,0-1 1,-1 1 0,1-1 0,-4 0-1,0 1 12,1 0 0,0-1 0,-1 0 0,1 0 0,0 0 0,-1 0 0,1-1-1,0 0 1,0 0 0,-1-1 0,-4-1 0,4-1-49,1 1 1,0-2-1,0 1 1,0 0-1,0-1 1,1 0-1,-1 0 1,1 0-1,0 0 1,1-1-1,-1 0 1,1 0 0,1 0-1,-1 0 1,-2-10-1,3 11-2,1 1-1,0-1 1,0 0 0,1 1-1,-1-1 1,1 0 0,0 0-1,1 1 1,-1-1 0,1 0-1,0 1 1,0-1-1,0 1 1,1-1 0,-1 1-1,1-1 1,0 1 0,1 0-1,-1 0 1,1 0 0,-1 0-1,6-5 1,12-8-684,0 0 0,1 1 0,1 2 1,36-19-1,33-22-3755,-69 39-3558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5:25.748"/>
    </inkml:context>
    <inkml:brush xml:id="br0">
      <inkml:brushProperty name="width" value="0.025" units="cm"/>
      <inkml:brushProperty name="height" value="0.025" units="cm"/>
    </inkml:brush>
  </inkml:definitions>
  <inkml:trace contextRef="#ctx0" brushRef="#br0">0 1 4356,'0'0'5734,"8"2"-5494,35 7 359,-1-2 1,2-1 0,-1-2-1,0-3 1,78-6 0,-13-7 463,148 4 1,-54 4-367,737 18 238,-906-12-888,206 6 347,201 15-73,370 35-15,-685-51-163,524 45 369,-649-52-512,646 32 135,-623-31-136,789 9 1891,-795-12-5082,-6-4-2297,0-5-6335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5:27.814"/>
    </inkml:context>
    <inkml:brush xml:id="br0">
      <inkml:brushProperty name="width" value="0.025" units="cm"/>
      <inkml:brushProperty name="height" value="0.025" units="cm"/>
    </inkml:brush>
  </inkml:definitions>
  <inkml:trace contextRef="#ctx0" brushRef="#br0">1 26 8776,'18'-12'1805,"7"7"-1616,0 1-1,1 2 1,0 0 0,-1 2 0,27 3 0,10-2 12,285 12 1017,-1 0 105,41-16-272,437 8 626,306 17-859,-349-11-168,-403-2-547,1532 49 1641,-1316-43-1647,-5-50 116,-553 31-347,76-13 475,-100 15-594,0-1 0,-1 0 0,1-1 0,-1-1 0,1 0 0,16-10 0,-28 15 44,1-1-1,0 1 1,-1-1 0,1 1-1,0-1 1,-1 0-1,1 1 1,-1-1 0,1 0-1,-1 1 1,0-1 0,1 0-1,-1 0 1,0 1 0,1-1-1,-1 0 1,0 0 0,0 0-1,0 1 1,1-1 0,-1 0-1,0 0 1,0 0 0,0 0-1,-1 1 1,1-1 0,0-1-1,-4-11-5550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7:37.428"/>
    </inkml:context>
    <inkml:brush xml:id="br0">
      <inkml:brushProperty name="width" value="0.025" units="cm"/>
      <inkml:brushProperty name="height" value="0.025" units="cm"/>
    </inkml:brush>
  </inkml:definitions>
  <inkml:trace contextRef="#ctx0" brushRef="#br0">1509 218 6662,'-14'-13'705,"-1"0"-1,-1 2 0,0-1 0,0 2 1,-24-11-1,-94-36-974,60 29 948,47 17-583,-1 1 0,0 2 1,-1 1-1,1 1 0,-1 1 0,-1 2 0,1 1 0,0 1 0,-1 2 1,1 1-1,-47 8 0,38-1-3,0 2 0,0 1 0,1 2 0,1 1 0,0 2 0,1 2 0,1 1 0,-36 28 0,1 3 196,-101 98 1,149-127-270,1 0 0,0 1-1,2 1 1,1 1 0,1 0 0,1 2 0,1-1 0,-13 37 0,20-40 88,2 1 0,1-1 0,1 1 0,0 0 0,2 0 0,1 0 0,1 0-1,1 0 1,1 0 0,1 0 0,1-1 0,1 1 0,2-1 0,0-1 0,1 1 0,1-1 0,17 27-1,-9-19-82,1-1-1,1-1 1,2-1-1,0-1 0,2-1 1,1-1-1,1 0 1,1-3-1,0 0 0,2-1 1,45 22-1,-50-31 13,1-1-1,0-1 1,1-2 0,0 0 0,0-2-1,0 0 1,40 0 0,-26-5 17,-1-1 1,0-2 0,0-2 0,58-15-1,-17-4 83,-2-4 0,0-3 0,-2-4-1,82-50 1,-111 57-101,0-2 0,-3-2 0,0-2 0,-2-1-1,-2-3 1,62-73 0,-81 84 11,-1-1 0,-2-1-1,0 0 1,-2-1 0,-1-1-1,-2-1 1,-1 0 0,-1 0-1,-2-1 1,-2 0 0,0-1 0,1-34-1,-7 53 70,-1 1-1,-1-1 1,0 1 0,-1 0-1,0 0 1,-1 0-1,0 0 1,-2 0 0,1 0-1,-2 1 1,0 0-1,0 0 1,-1 1 0,-13-18-1,8 16-37,0 1 0,0 0 0,-1 1 0,-1 0 0,0 1 0,0 1 0,-1 0 0,-1 1 0,0 1 0,0 0 0,-22-7 0,-4 2-77,1 2 0,-2 2 0,1 1 0,-61-2 0,-173 13-176,230 1-227,1 3 0,1 1 0,-62 19 0,-47 28-3479,57-17-490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1.715"/>
    </inkml:context>
    <inkml:brush xml:id="br0">
      <inkml:brushProperty name="width" value="0.025" units="cm"/>
      <inkml:brushProperty name="height" value="0.025" units="cm"/>
    </inkml:brush>
  </inkml:definitions>
  <inkml:trace contextRef="#ctx0" brushRef="#br0">39 67 18385,'0'0'8488,"9"-1"-8440,-3 0 30,46-13-572,-50 13 479,0 0 0,0 0-1,0 0 1,0 0 0,0 0 0,-1 0 0,1 0-1,0-1 1,-1 1 0,1-1 0,-1 1 0,1-1-1,-1 0 1,0 1 0,1-1 0,-1 0 0,0 0 0,0 0-1,-1 0 1,1 0 0,0 0 0,-1 0 0,1 0-1,-1 0 1,1-3 0,-2 4 18,1 1 0,0-1 0,-1 1 0,1-1 1,-1 1-1,1-1 0,-1 1 0,1 0 0,-1-1 0,0 1 0,1 0 0,-1-1 0,0 1 0,1 0 0,-1 0 1,1-1-1,-1 1 0,0 0 0,1 0 0,-1 0 0,0 0 0,0 0 0,1 0 0,-1 0 0,0 0 1,1 0-1,-1 1 0,0-1 0,0 0 0,-24 5-43,17 0 69,2-1 0,-1 1 0,0 0 0,1 1 0,0-1-1,0 1 1,1 1 0,-1-1 0,2 1 0,-1 0 0,1 0-1,-1 0 1,2 0 0,-1 1 0,1 0 0,1-1-1,-1 1 1,1 0 0,-2 17 0,5-23-15,-1 0 0,1 0 0,-1 0 0,1 0 0,0 0 0,0 0 0,0 0 1,0-1-1,0 1 0,1 0 0,-1 0 0,0-1 0,1 1 0,-1-1 0,1 1 0,0-1 0,-1 0 0,1 0 0,0 0 0,0 0 0,0 0 1,0 0-1,0 0 0,0 0 0,0-1 0,0 1 0,0-1 0,0 0 0,0 1 0,0-1 0,4 0 0,13 2 18,0-1 0,29-2 1,-33 0-169,-5 1-222,-1-1 0,0 0 0,0-1 0,14-3 0,-20 4-70,0 0 0,0 0 0,0 0-1,0 0 1,-1-1 0,1 0 0,0 1-1,-1-1 1,1 0 0,-1 0 0,0 0-1,1 0 1,-1-1 0,0 1 0,0-1-1,3-5 1,-1-11-6731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7:41.466"/>
    </inkml:context>
    <inkml:brush xml:id="br0">
      <inkml:brushProperty name="width" value="0.025" units="cm"/>
      <inkml:brushProperty name="height" value="0.025" units="cm"/>
    </inkml:brush>
  </inkml:definitions>
  <inkml:trace contextRef="#ctx0" brushRef="#br0">1 298 5509,'132'-5'2115,"160"-29"-1,60-4-1159,1068 3-544,-1156 33 192,437-12-112,255 7 361,-398 11-545,-357-15 375,343-64 1,-241 26 829,-177 33-1101,159 1 0,-287 23-4303,-7-8 401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7:45.222"/>
    </inkml:context>
    <inkml:brush xml:id="br0">
      <inkml:brushProperty name="width" value="0.025" units="cm"/>
      <inkml:brushProperty name="height" value="0.025" units="cm"/>
    </inkml:brush>
  </inkml:definitions>
  <inkml:trace contextRef="#ctx0" brushRef="#br0">7 71 5733,'-7'-5'2242,"18"-1"-1372,18-4-656,292 3-30,-111 6-165,223-16 744,372-7 1400,-165 38-2050,4 1-82,-90-17 130,997 16 2080,75-12-1221,-1539-7-513,474-16 256,-526 23-1384,-13 4-3338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7:57.045"/>
    </inkml:context>
    <inkml:brush xml:id="br0">
      <inkml:brushProperty name="width" value="0.025" units="cm"/>
      <inkml:brushProperty name="height" value="0.025" units="cm"/>
    </inkml:brush>
  </inkml:definitions>
  <inkml:trace contextRef="#ctx0" brushRef="#br0">77 74 4548,'0'0'3545,"-7"-3"-2675,0 0-372,0 0-1,0 0 1,0-1-1,1 1 1,0-2-1,0 1 1,0-1-1,0 0 1,-5-6 0,54 13-771,66 7 327,201-11 0,-106-4-23,-183 6-33,-6 1 17,0 0 0,-1-2 0,1 0 0,-1 0 0,1-1 0,-1-1 0,27-9 0,-41 12 8,0 0 1,0 0 0,0 0 0,-1 0 0,1 0-1,0 0 1,0-1 0,0 1 0,0 0 0,0 0-1,0 0 1,0 0 0,0 0 0,-1 0 0,1 0-1,0 0 1,0 0 0,0-1 0,0 1 0,0 0-1,0 0 1,0 0 0,0 0 0,0 0 0,0 0-1,0-1 1,0 1 0,0 0 0,0 0 0,0 0 0,0 0-1,0 0 1,0 0 0,0-1 0,0 1 0,0 0-1,0 0 1,0 0 0,0 0 0,0 0 0,0 0-1,0-1 1,0 1 0,1 0 0,-1 0 0,0 0-1,0 0 1,0 0 0,0 0 0,0 0 0,0 0-1,0 0 1,0-1 0,1 1 0,-1 0 0,0 0-1,0 0 1,0 0 0,0 0 0,0 0 0,0 0 0,1 0-1,-1 0 1,0 0 0,0 0 0,-18-3 310,-23 2-344,-38 10-94,1 3 0,-139 40 0,-60 11 165,241-61-277,31-2 56,24 0 87,293-15 143,-37 0-12,-213 15-42,87-5 134,-149 5-131,1 0-1,-1 0 1,0 0 0,1 1 0,-1-1 0,1 0-1,-1 0 1,1-1 0,-1 1 0,0 0 0,1 0-1,-1 0 1,1 0 0,-1 0 0,0 0-1,1 0 1,-1-1 0,1 1 0,-1 0 0,0 0-1,1-1 1,-1 1 0,0 0 0,1 0 0,-1-1-1,0 1 1,1 0 0,-1-1 0,0 1 0,0-1-1,1 0 1,-12-7 426,-25-4-189,-57 5-189,1 5-1,-1 3 0,-99 14 1,175-13-66,4-1 25,-299 17 584,312-18-606,0 0 1,1 0-1,-1 0 0,0 0 1,0-1-1,0 1 1,0 0-1,0 0 1,0 0-1,1 0 0,-1 0 1,0 0-1,0 0 1,0-1-1,0 1 1,0 0-1,0 0 0,0 0 1,0 0-1,0-1 1,0 1-1,1 0 1,-1 0-1,0 0 1,0 0-1,0-1 0,0 1 1,0 0-1,0 0 1,0 0-1,0 0 1,-1-1-1,1 1 0,0 0 1,0 0-1,0 0 1,0 0-1,0 0 1,0-1-1,0 1 0,0 0 1,0 0-1,0 0 1,0 0-1,-1 0 1,1-1-1,0 1 0,0 0 1,0 0-1,0 0 1,0 0-1,-1 0 1,1 0-1,0 0 1,0 0-1,0 0 0,0 0 1,0 0-1,-1 0 1,1-1-1,0 1 1,14-9-126,7 0 114,1 1-1,0 2 0,0 0 1,0 1-1,1 1 1,45-1-1,139 12 35,57 20 576,-376-30-337,-82 3-133,165 2-143,1 1 1,-1 2 0,1 1 0,-48 16-1,65-14-115,21-2-83,23-2 40,33-8 158,0-2 1,-1-4 0,70-18 0,-70 13 8,-49 11-29,-34 5-36,11 0 52,1-1 1,0 1-1,0 1 0,0 0 0,0-1 1,-7 5-1,12-6-15,1 1 0,-1-1 0,1 1 0,-1-1 0,1 1 0,-1-1 0,1 0 0,-1 0 0,1 1 0,-1-1 0,1 0 0,-1 0 0,0 1 0,1-1 0,-1 0 0,0 0 0,1 0 0,-1 0 0,1 0 0,-1 0 0,0 0 0,0 0 0,0 0-53,1-1 0,0 1 0,0 0 0,-1 0 0,1 0 0,0 0 1,0 0-1,-1 0 0,1 0 0,0 0 0,0 0 0,0 0 0,-1 1 0,1-1 0,0 0 1,0 0-1,-1 0 0,1 0 0,0 0 0,0 0 0,0 0 0,-1 1 0,1-1 0,0 0 1,0 0-1,0 0 0,0 0 0,0 1 0,-1-1 0,1 0 0,0 0 0,0 0 0,0 1 1,0-1-1,0 0 0,0 0 0,0 0 0,0 1 0,0-1 0,0 0 0,-1 0 0,1 1 1,0-1-1,0 0 0,1 0 0,-1 1 0,0-1 0,0 0 0,0 0 0,0 0 0,0 1 1,0-1-1,0 0 0,0 0 0,1 1 0,-1 19-5529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00.231"/>
    </inkml:context>
    <inkml:brush xml:id="br0">
      <inkml:brushProperty name="width" value="0.025" units="cm"/>
      <inkml:brushProperty name="height" value="0.025" units="cm"/>
    </inkml:brush>
  </inkml:definitions>
  <inkml:trace contextRef="#ctx0" brushRef="#br0">37 236 2018,'-3'-3'473,"0"0"1,0 0-1,0 0 1,0-1-1,0 1 1,1-1-1,-1 0 1,1 1-1,0-1 0,-2-5 1,3 7-362,1 1 1,-1-1-1,0 0 0,1 1 1,-1-1-1,1 0 1,-1 0-1,1 0 0,0 1 1,0-1-1,0 0 1,0 0-1,0 0 0,0 0 1,1 1-1,-1-1 0,0 0 1,1 0-1,0 1 1,-1-1-1,1 0 0,0 0 1,0 1-1,0-1 1,0 1-1,2-3 0,-2 4-80,1-1-1,0 1 1,-1 0 0,1-1-1,0 1 1,0 0-1,-1 0 1,1 0-1,0 1 1,-1-1-1,1 0 1,0 1 0,0-1-1,-1 1 1,1-1-1,-1 1 1,1 0-1,-1 0 1,1-1-1,-1 1 1,1 0 0,-1 1-1,2 0 1,0 0 24,0 0 1,-1-1-1,1 1 0,0-1 1,1 1-1,-1-1 1,0 0-1,5 0 1,14 0 247,0 1 1,29 7 0,-29-5-248,33 2 576,1-2 1,71-4-1,-53-1-456,-27-2 195,89-15 1,-90 10-153,90-5 0,-16 16-129,-59 0 320,0-3 0,78-10 0,484-40 85,-307 30-373,140-3 85,295 19 433,-585 0-620,234 6 38,104 19-52,-209-12-3,554-46 447,-154-3-102,-662 40-347,61 0 71,-61 2-79,-26 0-26,-8 0-26,0-1 10,-7 4-1159,0-1 0,-1 0 0,0 0-1,0-1 1,0 0 0,-17 3-1,-9-5-4749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08.391"/>
    </inkml:context>
    <inkml:brush xml:id="br0">
      <inkml:brushProperty name="width" value="0.025" units="cm"/>
      <inkml:brushProperty name="height" value="0.025" units="cm"/>
    </inkml:brush>
  </inkml:definitions>
  <inkml:trace contextRef="#ctx0" brushRef="#br0">86 27 3331,'0'0'3321,"-8"3"-2291,-2 0-1316,-14 7 2601,26-7-1117,18-2-934,3 0-263,1-1 0,-1-1 0,0-2-1,0 0 1,0-1 0,29-10 0,-29 6-172,10-4 919,-36 10-137,-23 4-38,-258 10 2956,295-11-3688,0 0 0,-1 1 0,20 6 0,20 3-438,-38-10 159,0 0-397,-1 0 0,1 0 0,-1-1 0,1-1 0,-1 0 0,18-3-1,-17-4-2735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30.793"/>
    </inkml:context>
    <inkml:brush xml:id="br0">
      <inkml:brushProperty name="width" value="0.025" units="cm"/>
      <inkml:brushProperty name="height" value="0.025" units="cm"/>
    </inkml:brush>
  </inkml:definitions>
  <inkml:trace contextRef="#ctx0" brushRef="#br0">1 19 6726,'0'0'4906,"1"5"-2359,44-16 114,-39 8-2586,0 1 1,1 0-1,-1 1 0,1-1 0,12 0 0,-2 2-6,4 0 101,0 0-1,28 5 0,-42-3-40,1-1 0,-1 2 1,1-1-1,-1 1 0,0 0 0,0 0 0,0 1 0,-1 0 0,12 9 0,295 262 1143,-296-260-1262,9 12 20,-2 0 0,42 61 0,-11-12 2,-1-6 0,88 152 1,20 63 31,-70-130-49,7 14 2,-75-127-17,1-1 0,59 71 1,75 64-1,-101-115-7,-34-35-2,1-2-1,2 0 0,0-2 1,1-1-1,50 28 0,-57-38 6,0-1 1,1-2-1,0 0 0,1-1 0,-1-1 0,1-1 1,1-1-1,-1-1 0,33 0 0,-41-3-303,1 0 0,-1-1-1,0-1 1,25-6 0,-32 5-837,1 0 1,0-1-1,-1 0 1,0 0-1,12-8 1,0-4-4260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35.156"/>
    </inkml:context>
    <inkml:brush xml:id="br0">
      <inkml:brushProperty name="width" value="0.025" units="cm"/>
      <inkml:brushProperty name="height" value="0.025" units="cm"/>
    </inkml:brush>
  </inkml:definitions>
  <inkml:trace contextRef="#ctx0" brushRef="#br0">10 3277 2466,'0'0'4869,"-2"8"-4362,-4 21-107,5-28-384,1-1 0,0 0 0,0 0 0,0 0-1,0 1 1,0-1 0,0 0 0,0 0 0,0 1 0,0-1-1,0 0 1,0 0 0,0 0 0,0 1 0,0-1-1,0 0 1,0 0 0,0 1 0,0-1 0,0 0-1,0 0 1,0 0 0,0 1 0,1-1 0,-1 0-1,0 0 1,0 0 0,0 1 0,0-1 0,0 0-1,1 0 1,-1 0 0,0 0 0,0 0 0,0 1-1,1-1 1,-1 0 0,0 0 0,0 0 0,0 0-1,1 0 1,-1 0 0,12-4 645,8-9 405,-20 13-1044,44-36 276,-2-2 0,-1-2 0,-3-1 0,44-60 0,-50 59-265,-1-2 0,-2-1 0,-2-1 0,37-90 0,197-530 1927,-97 173-1352,-122 301 837,-24 100-953,43-130 0,67-122 795,-18 107-812,-48 110-235,-43 88-165,1 0-1,3 1 1,0 2-1,32-37 1,-45 61-71,0 0-1,1 0 1,0 2-1,1-1 1,0 1 0,1 1-1,0 0 1,1 1-1,-1 0 1,1 1 0,1 1-1,0 0 1,-1 1-1,27-5 1,-36 9-3,0 0-1,0 1 1,1-1-1,-1 1 1,0 1 0,0-1-1,1 1 1,-1 0 0,0 0-1,0 0 1,0 1-1,0 0 1,0 0 0,0 0-1,-1 1 1,1-1-1,-1 1 1,6 4 0,-4-1 6,-1 0 1,0 0-1,-1 0 1,1 0-1,-1 1 1,0 0-1,-1 0 1,0 0-1,0 0 0,0 0 1,2 14-1,5 26 29,-1 1-1,2 81 0,-12 101 1,-1-96 41,-2 19-50,0 43-11,-9 337 1473,12-483-1268,2-1 0,11 81-1,-5-73-129,0 9 51,-3-21 152,1 0 1,18 65-1,-11-58-7,-3 1 1,5 74-1,6 39 42,25 69-31,53 311 318,-48 7-249,-37 176-271,-7-614-83,29 169 0,-8-103 14,-15-82-26,5-2 0,4 0 0,4-1 1,40 98-1,-54-169-17,1-1 0,1 0 0,31 42 0,-44-67 12,-1 1 1,1 0 0,0-1 0,0 1 0,0-1 0,0 1-1,0-1 1,0 1 0,1-1 0,-1 1 0,0-1 0,0 1 0,0 0-1,0-1 1,0 1 0,1-1 0,-1 1 0,0 0 0,0-1 0,1 1-1,-1 0 1,0-1 0,1 1 0,-1 0 0,0-1 0,1 1-1,-1 0 1,0 0 0,1-1 0,-1 1 0,1 0 0,-1 0 0,0 0-1,1-1 1,-1 1 0,1 0 0,-1 0 0,1 0 0,-1 0-1,1 0 1,-1 0 0,0 0 0,1 0 0,-1 0 0,1 0 0,-1 0-1,1 0 1,-1 1 0,1-1 0,-1 0 0,0 0 0,1 0-1,-1 1 1,1-1 0,-1 0 0,0 0 0,1 1 0,-1-1 0,0 0-1,1 1 1,-1-1 0,0 0 0,0 1 0,1-1 0,-1 0-1,0 1 1,0-1 0,1 1 0,3-46 183,-4 36-158,38-294 45,-13 125-359,63-364-359,-59 347 600,60-206 1,-33 132-666,-21 84 321,-1-20-208,1-6-32,-28 178 635,6-26 3,2 0 1,43-108-1,-23 69 22,-27 69-8,21-45 0,21-48-9,-34 80-7,1 1 0,30-51 0,-7 32 5,2 3 1,3 1 0,101-97-1,-105 111 10,-28 26-45,1 1 1,1 1 0,0 0-1,1 1 1,0 1-1,1 0 1,0 1 0,26-11-1,-41 21-98,22-13-3371,-15 1-1317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24.448"/>
    </inkml:context>
    <inkml:brush xml:id="br0">
      <inkml:brushProperty name="width" value="0.025" units="cm"/>
      <inkml:brushProperty name="height" value="0.025" units="cm"/>
    </inkml:brush>
  </inkml:definitions>
  <inkml:trace contextRef="#ctx0" brushRef="#br0">1 1 2306,'6'16'7713,"9"-1"-4647,27 7-2724,-22-12 1259,33 11-764,-44-18-614,-1 0 0,1 0 0,-1 0 0,0 1 0,0 0 0,0 1 0,8 6 0,8 12-69,-2 1 1,0 1 0,21 32-1,-38-51-158,14 24 137,0 0 1,-2 0-1,-1 2 0,12 33 1,50 122 85,-14 14 427,-47-144-557,-10-38-14,-1 1 0,-1 0 0,5 37 0,-3 4 352,27 105-1,1 3-334,-18-86-82,-11-60 6,-1 1 1,0 0-1,0 37 0,-3-25 6,8 49 0,2 13-2,-3-8-48,0 32 771,-7-108-712,-1 1 0,2-1-1,0 1 1,1-1-1,8 20 1,8 36 4,-12-30 11,-6-19-17,2-1 0,1 1 1,0-1-1,1 0 1,1 0-1,16 28 0,42 94 308,-54-124-327,0 0 1,2-1 0,0-1-1,28 28 1,30 31 10,-31-30-15,70 81 26,-52-63-25,3-2 1,3-3 0,105 73-1,-119-92-5,-28-25-17,0-1 0,1 0 0,35 13 0,25 13 37,-20-5-35,2-2 0,1-4-1,133 38 1,-142-56 5,1-3 1,0-2 0,0-3-1,111-10 1,-140 5-161,1-1 0,0-1 0,-1-1 0,38-14 0,-8-5-2628,-4-6-3444,-30 14-28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27.412"/>
    </inkml:context>
    <inkml:brush xml:id="br0">
      <inkml:brushProperty name="width" value="0.025" units="cm"/>
      <inkml:brushProperty name="height" value="0.025" units="cm"/>
    </inkml:brush>
  </inkml:definitions>
  <inkml:trace contextRef="#ctx0" brushRef="#br0">1 2104 4644,'0'0'5088,"14"-26"-636,-9 24-4228,0 0 0,0 0 0,1 1-1,-1 0 1,0 0 0,11-1 0,24-6 451,146-79 521,-164 76-1073,-1-1 0,0-2-1,20-16 1,33-22 123,-36 28-166,-1-2 0,61-56 0,59-76 423,-37 35 3,-45 43 174,101-140 1,-104 126-393,255-336 11,-237 310 105,-43 55-253,112-117-1,-107 133-613,1 3 0,3 2 0,70-41 0,-107 73-1892,0 0-2374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9:03.355"/>
    </inkml:context>
    <inkml:brush xml:id="br0">
      <inkml:brushProperty name="width" value="0.025" units="cm"/>
      <inkml:brushProperty name="height" value="0.025" units="cm"/>
    </inkml:brush>
  </inkml:definitions>
  <inkml:trace contextRef="#ctx0" brushRef="#br0">64 1 5189,'-5'10'480,"-3"14"225,-2 14-257,0 12 321,0 9 224,3 7-224,-1-1-257,3 2-159,5-6-97,0-3-128,5-3-64,8-4 64,-1-2-64,0-6-480,-1-17-1538,-2-15-3139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2.073"/>
    </inkml:context>
    <inkml:brush xml:id="br0">
      <inkml:brushProperty name="width" value="0.025" units="cm"/>
      <inkml:brushProperty name="height" value="0.025" units="cm"/>
    </inkml:brush>
  </inkml:definitions>
  <inkml:trace contextRef="#ctx0" brushRef="#br0">1 2 12011,'0'0'4100,"48"-2"-2626,-11 2 608,12 0-961,12 0-929,-1 0-1634,-2 0-5860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9:04.425"/>
    </inkml:context>
    <inkml:brush xml:id="br0">
      <inkml:brushProperty name="width" value="0.025" units="cm"/>
      <inkml:brushProperty name="height" value="0.025" units="cm"/>
    </inkml:brush>
  </inkml:definitions>
  <inkml:trace contextRef="#ctx0" brushRef="#br0">15 0 5285,'0'0'5963,"-2"12"-5541,-4 40 87,2 0 0,2 0 0,6 75 1,38 166-1768,-40-284 975,-2-4-122,1-1 0,0 0-1,0 0 1,0 0 0,0 0 0,1 0 0,0 0 0,0 0 0,2 3-1,5-1-5274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39.512"/>
    </inkml:context>
    <inkml:brush xml:id="br0">
      <inkml:brushProperty name="width" value="0.025" units="cm"/>
      <inkml:brushProperty name="height" value="0.025" units="cm"/>
    </inkml:brush>
  </inkml:definitions>
  <inkml:trace contextRef="#ctx0" brushRef="#br0">1 111 3459,'0'0'4650,"1"-8"-4298,-1 2-229,1 1 0,0-1 0,0 1-1,1-1 1,0 1 0,4-10 0,-5 13 28,0 0 1,0 0 0,0 0-1,1 1 1,-1-1 0,1 0-1,-1 1 1,1-1-1,0 1 1,-1-1 0,1 1-1,0 0 1,0 0-1,0-1 1,0 1 0,0 1-1,0-1 1,1 0-1,-1 0 1,0 1 0,0 0-1,1-1 1,-1 1-1,3 0 1,39-20 2950,-17 18-2953,11-1 300,1 2-1,69 7 0,-101-4-410,0 0-1,-1 0 0,1 1 0,0 0 0,11 8 0,19 8 103,-21-13-80,1 0 1,-1 1-1,-1 1 0,1 0 0,-1 1 0,-1 1 0,19 15 0,-10-7 64,2-2 0,-1 0-1,2-2 1,0 0 0,29 9 0,-21-8-43,0 1 1,44 29-1,78 53 55,10 6 113,-137-83-147,-10-6-46,0-2 0,26 15 0,-36-24 9,0-1 1,0 1-1,0-1 1,1-1-1,-1 0 1,1 0-1,-1-1 1,19 1-1,272 11 549,-292-14-600,0-1 1,-1 0-1,1-1 0,-1 1 0,0-2 1,0 1-1,0-1 0,12-7 0,16-9-14,5 3 26,0-2 0,0-2-1,-2-2 1,40-31-1,82-57 5,-17 13-6,-108 72 15,1 2 1,1 1-1,1 1 1,50-19-1,-60 30-10,2 1-1,-1 2 0,1 1 0,0 1 0,1 2 1,54-1-1,-77 4-112,-1 1-1,1 0 1,-1 1 0,0-1 0,1 1 0,-1 1-1,0 0 1,0 0 0,0 0 0,0 1-1,0-1 1,0 2 0,-1-1 0,1 1-1,-1 0 1,0 1 0,8 7 0,-11-9-482,0 0 1,0 0 0,0 0-1,0-1 1,0 1-1,1-1 1,-1 1-1,1-1 1,-1 0 0,1-1-1,4 2 1,7-1-4843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42.079"/>
    </inkml:context>
    <inkml:brush xml:id="br0">
      <inkml:brushProperty name="width" value="0.025" units="cm"/>
      <inkml:brushProperty name="height" value="0.025" units="cm"/>
    </inkml:brush>
  </inkml:definitions>
  <inkml:trace contextRef="#ctx0" brushRef="#br0">1 1 6278,'11'2'3781,"24"-1"-3647,-27-1 280,168 3 3793,82 4-2814,-241-4-1134,-1 1 0,0 0 0,-1 1 0,1 1 0,-1 1 0,16 8 0,36 15 128,13-6 126,-46-14-154,49 20 0,-71-24-289,-1 0 0,1 0-1,-1 1 1,-1 1-1,1 0 1,-1 0 0,15 17-1,16 25 678,68 108 1,-42-21-524,-51-115-140,-2 2 0,-1 0 0,-2 1 0,0 0 0,-1 1 1,-1 0-1,-2 0 0,-1 1 0,0 0 0,-3 0 0,2 49 0,-19 229 247,-59 397-112,62-615-196,-19 196 87,25 20 345,5-198-365,0-27-57,4 1 0,3-1 0,3 0 0,4 0-1,29 94 1,-36-154-15,1 0 0,1-1 0,1 0 0,21 29-1,4 6 44,-24-31-33,-8-15-25,0 1 0,1-1 0,0 0 0,0 0 0,7 7 0,-10-12 4,1 0 0,-1 1 0,1-1 0,-1 0-1,1 0 1,0 0 0,0 0 0,-1 0 0,1-1 0,0 1 0,0 0 0,0-1 0,0 1 0,0-1 0,0 0 0,0 0-1,0 0 1,0 0 0,0 0 0,0 0 0,0 0 0,0-1 0,0 1 0,2-2 0,-2 1-8,0 0 0,1 0 0,-1 0 0,0-1 0,0 0 0,0 1 0,0-1 0,0 0 0,0 0 0,-1 0 0,1 0 0,-1 0 0,1 0 0,-1 0 0,0-1 0,1-1 0,18-47-226,-13 28 156,7-13-575,-3-1 0,14-72 0,24-116-696,-20 105 122,-24 93 981,-1 0 1,0-49 0,-4 20-2983,0 20-1166,0-1-530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43.387"/>
    </inkml:context>
    <inkml:brush xml:id="br0">
      <inkml:brushProperty name="width" value="0.025" units="cm"/>
      <inkml:brushProperty name="height" value="0.025" units="cm"/>
    </inkml:brush>
  </inkml:definitions>
  <inkml:trace contextRef="#ctx0" brushRef="#br0">8 2729 7143,'-3'-17'559,"1"0"0,0-1 0,1 1-1,1-1 1,1 1 0,5-30 0,30-105 389,-12 63 470,96-464 1021,-75 377-1590,8 2 0,77-172 0,117-174-214,-187 380-388,-44 96 121,38-72-1,-43 96-355,62-100 83,-61 103-87,0 1 1,2 0-1,-1 0 1,27-21 0,-37 34-262,1 1 0,0-1 0,-1 1 1,1 0-1,0 1 0,0-1 0,1 0 1,-1 1-1,0 0 0,7-1 0,0 0-3116,-5-1-1014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46.554"/>
    </inkml:context>
    <inkml:brush xml:id="br0">
      <inkml:brushProperty name="width" value="0.025" units="cm"/>
      <inkml:brushProperty name="height" value="0.025" units="cm"/>
    </inkml:brush>
  </inkml:definitions>
  <inkml:trace contextRef="#ctx0" brushRef="#br0">41 0 11307,'0'0'11157,"-7"12"-10575,3-5-529,-1 1 0,1 0 0,0 0-1,1 0 1,0 1 0,0-1 0,1 1 0,0 0 0,1 0 0,-1 16 0,3 32 24,13 94 0,17-14-2933,-30-135 2240,5 20-1062,-7-12-6822,-4-10 738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46.927"/>
    </inkml:context>
    <inkml:brush xml:id="br0">
      <inkml:brushProperty name="width" value="0.025" units="cm"/>
      <inkml:brushProperty name="height" value="0.025" units="cm"/>
    </inkml:brush>
  </inkml:definitions>
  <inkml:trace contextRef="#ctx0" brushRef="#br0">0 172 9673,'0'0'9097,"32"-44"-8329,9 32 289,9-7-64,11-1-320,3-2-192,0 1-321,0 4-96,-9 6-256,-15 5-1442,-13 6-1409,-12 0-2979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47.259"/>
    </inkml:context>
    <inkml:brush xml:id="br0">
      <inkml:brushProperty name="width" value="0.025" units="cm"/>
      <inkml:brushProperty name="height" value="0.025" units="cm"/>
    </inkml:brush>
  </inkml:definitions>
  <inkml:trace contextRef="#ctx0" brushRef="#br0">1 65 14606,'0'0'5861,"64"-18"-4676,-24 7-352,6 1-576,4 0-193,-1 5-96,-2 0-1506,-10 2-1825,-8 1-2819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47.590"/>
    </inkml:context>
    <inkml:brush xml:id="br0">
      <inkml:brushProperty name="width" value="0.025" units="cm"/>
      <inkml:brushProperty name="height" value="0.025" units="cm"/>
    </inkml:brush>
  </inkml:definitions>
  <inkml:trace contextRef="#ctx0" brushRef="#br0">12 323 12812,'-2'7'1954,"-1"2"-1308,1 1-1,0-1 1,1 1 0,0 0 0,0-1-1,1 1 1,0-1 0,2 11 0,-1-17-567,-1 1 0,1-1-1,0 0 1,0 0 0,0 0 0,0 0 0,1 0 0,-1 0 0,1 0 0,0 0 0,0 0 0,0-1 0,0 1 0,0-1 0,0 1 0,1-1-1,-1 0 1,1 0 0,0 0 0,-1 0 0,1-1 0,0 1 0,0-1 0,0 1 0,0-1 0,0 0 0,1 0 0,-1-1 0,0 1 0,4 0-1,1-1-41,0 0-1,1 0 1,-1 0-1,0-1 1,0 0-1,0 0 1,0-1-1,0-1 1,0 1 0,0-1-1,-1 0 1,1-1-1,10-6 1,4-6 50,0 0 1,34-35-1,-13 11-60,-43 40-23,0-1 0,1 1 1,-1 0-1,0 0 0,0 0 0,0 0 0,0-1 0,1 1 0,-1 0 0,0 0 0,0 0 0,0 0 1,1 0-1,-1 0 0,0 0 0,0-1 0,0 1 0,1 0 0,-1 0 0,0 0 0,0 0 1,1 0-1,-1 0 0,0 0 0,0 0 0,1 0 0,-1 0 0,0 0 0,0 1 0,0-1 0,1 0 1,-1 0-1,0 0 0,0 0 0,0 0 0,1 0 0,-1 0 0,0 1 0,0-1 0,0 0 1,1 0-1,-1 0 0,0 0 0,0 1 0,4 15 374,-3 28 496,-1-35-677,-1-6-159,1 0 0,0-1 1,0 1-1,1 0 1,-1-1-1,0 1 0,1 0 1,0-1-1,-1 1 0,1-1 1,0 1-1,1-1 0,-1 1 1,0-1-1,1 0 0,-1 0 1,1 1-1,2 2 0,-2-4-20,1 0-1,-1 0 0,0 0 0,0 0 0,0-1 0,1 1 0,-1-1 0,0 1 0,1-1 0,-1 0 0,0 0 0,1 0 0,-1 0 0,0 0 0,1-1 0,-1 1 0,0-1 1,0 1-1,1-1 0,-1 0 0,0 0 0,3-2 0,9-4 11,-1 0 1,-1-1-1,0-1 0,0 0 1,0-1-1,10-12 0,-12 12-136,0 0 0,0 1 0,1 1-1,0 0 1,0 0 0,1 1 0,22-10 0,-33 16 103,0 1 0,1-1 1,-1 1-1,0 0 1,0 0-1,1 0 1,-1 0-1,0 0 0,1 0 1,-1 0-1,0 0 1,0 0-1,1 0 1,-1 1-1,0-1 0,0 0 1,1 1-1,-1-1 1,0 1-1,0 0 1,0-1-1,0 1 0,0 0 1,0 0-1,0-1 1,0 1-1,0 0 1,0 0-1,0 0 0,-1 0 1,1 0-1,0 0 1,-1 1-1,1-1 1,0 0-1,-1 0 0,0 0 1,1 1-1,-1-1 1,0 0-1,0 0 1,1 1-1,-1-1 1,0 2-1,1 11-42,0-1-1,0 1 1,-3 20 0,1-12-754,-5-31-5653,-6-8-1623</inkml:trace>
  <inkml:trace contextRef="#ctx0" brushRef="#br0" timeOffset="1">506 1 9577,'0'0'7655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48.237"/>
    </inkml:context>
    <inkml:brush xml:id="br0">
      <inkml:brushProperty name="width" value="0.025" units="cm"/>
      <inkml:brushProperty name="height" value="0.025" units="cm"/>
    </inkml:brush>
  </inkml:definitions>
  <inkml:trace contextRef="#ctx0" brushRef="#br0">142 69 10570,'0'0'2328,"-3"-9"960,-9-29-459,12 37-2726,0 0 0,-1 0 0,1 0-1,-1-1 1,1 1 0,-1 0-1,0 0 1,0 0 0,1 0 0,-1 0-1,0 0 1,0 0 0,0 1 0,0-1-1,0 0 1,0 0 0,0 1 0,0-1-1,0 1 1,0-1 0,0 1 0,-1-1-1,1 1 1,0-1 0,0 1-1,-1 0 1,1 0 0,0 0 0,0 0-1,-1 0 1,1 0 0,0 0 0,0 0-1,-1 0 1,1 1 0,0-1 0,0 0-1,0 1 1,0-1 0,-1 1 0,1 0-1,-2 0 1,-1 2-10,0 0 1,-1-1-1,1 2 1,0-1-1,1 0 0,-1 1 1,0 0-1,-2 4 1,0 1 29,0 1 1,1 0-1,0 0 1,1 1-1,0-1 1,1 1-1,0 0 1,0 0-1,2 0 1,-1 0-1,1 1 1,1-1-1,0 0 1,2 19-1,-2-29-106,1 1-1,-1-1 1,0 0 0,1 0 0,-1 0-1,0 0 1,1 0 0,0 0-1,-1 0 1,1 0 0,-1 0 0,1 0-1,0 0 1,0-1 0,0 1-1,-1 0 1,1 0 0,0-1 0,0 1-1,0 0 1,0-1 0,0 1-1,0-1 1,2 1 0,0 0 16,0-1 1,0 1-1,1-1 0,-1 1 0,0-1 1,0 0-1,1-1 0,5 0 1,0-1 25,0 0 0,0-1 0,0 0 1,0 0-1,10-7 0,-2-1-39,-1-1 1,0 0-1,25-28 0,12-9-10,-53 49-11,1-1 0,-1 1 1,0 0-1,0 0 0,0 0 0,1 0 1,-1 0-1,0 0 0,0 0 1,1 0-1,-1 0 0,0 0 0,0-1 1,0 1-1,1 0 0,-1 0 0,0 0 1,0 1-1,1-1 0,-1 0 1,0 0-1,0 0 0,1 0 0,-1 0 1,0 0-1,0 0 0,0 0 0,1 0 1,-1 0-1,0 1 0,0-1 1,0 0-1,1 0 0,-1 0 0,0 0 1,0 1-1,0-1 0,0 0 0,0 0 1,1 0-1,-1 1 0,0-1 1,0 0-1,0 0 0,0 1 0,0-1 1,0 0-1,0 0 0,0 0 0,0 1 1,0-1-1,0 0 0,0 0 1,0 1-1,0-1 0,0 0 0,0 0 1,0 1-1,0-1 0,0 0 1,0 15 54,0-15-43,0 6 98,0 0 0,0 0 1,0 0-1,1 0 0,0 0 0,1 0 0,-1 0 0,1 0 1,4 8-1,-5-12-71,0 0-1,0-1 1,1 1 0,-1-1 0,1 1-1,-1-1 1,1 0 0,0 1 0,0-1 0,-1 0-1,1 0 1,0 0 0,0 0 0,0-1-1,0 1 1,0-1 0,0 1 0,0-1-1,0 1 1,0-1 0,0 0 0,0 0 0,1 0-1,-1 0 1,0-1 0,0 1 0,0 0-1,0-1 1,0 1 0,0-1 0,0 0 0,2-1-1,4-1 0,0-1 0,-1 0 0,1-1 0,-1 0-1,0 0 1,0 0 0,6-7 0,-7 6-209,-1 1 0,1 0 0,1 0-1,-1 1 1,1-1 0,0 1 0,0 1 0,11-5 0,-6 9-2763,2-1-7946,-8-6 5142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48.615"/>
    </inkml:context>
    <inkml:brush xml:id="br0">
      <inkml:brushProperty name="width" value="0.025" units="cm"/>
      <inkml:brushProperty name="height" value="0.025" units="cm"/>
    </inkml:brush>
  </inkml:definitions>
  <inkml:trace contextRef="#ctx0" brushRef="#br0">10 1 9801,'0'0'9668,"-1"12"-8926,-7 171 548,8-161-969,1-1 0,1 0 1,2 0-1,0-1 0,0 1 0,2-1 1,11 27-1,-16-46-249,-1 1-1,1 0 1,0 0 0,0-1 0,0 1-1,0 0 1,0-1 0,0 1 0,0-1-1,0 1 1,0-1 0,1 0 0,-1 1-1,1-1 1,-1 0 0,1 0 0,0 0-1,-1 0 1,1 0 0,0 0 0,-1-1-1,1 1 1,2 0 0,-2-1 21,0-1-1,0 1 1,0-1-1,0 1 1,0-1 0,-1 0-1,1 0 1,0 0-1,-1 0 1,1 0 0,0 0-1,-1 0 1,1 0-1,-1-1 1,0 1 0,1 0-1,-1-1 1,1-2 0,6-7 137,-1-1 0,0 0 0,-1 0 1,0-1-1,4-14 0,-2 0-432,0 0 0,-2 0 0,-1-1 0,-2 1 0,1-30 0,-4 56-930,0 9-4092,-1 26-965,-4-11 1144,-3 2-1179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2.949"/>
    </inkml:context>
    <inkml:brush xml:id="br0">
      <inkml:brushProperty name="width" value="0.025" units="cm"/>
      <inkml:brushProperty name="height" value="0.025" units="cm"/>
    </inkml:brush>
  </inkml:definitions>
  <inkml:trace contextRef="#ctx0" brushRef="#br0">0 97 3876,'4'-8'1190,"-1"2"-18,19-44 5316,-14 17 5497,-20 207-11551,1 6-211,10-166-190,2 33 342,-1-46-361,0-1 0,1 1 0,-1 0 0,0-1 0,0 1 0,1 0 0,-1-1 0,0 1 0,1 0 0,-1-1 0,1 1 0,-1-1 0,1 1 0,-1-1 0,1 1-1,-1-1 1,1 1 0,0-1 0,-1 1 0,1-1 0,-1 0 0,1 1 0,0-1 0,0 0 0,-1 0 0,1 0 0,0 1 0,-1-1 0,1 0 0,0 0 0,0 0 0,-1 0 0,1 0 0,0 0 0,-1 0 0,1-1-1,0 1 1,0 0 0,-1 0 0,1 0 0,0-1 0,-1 1 0,1 0 0,0-1 0,-1 1 0,1-1 0,-1 1 0,1 0 0,-1-1 0,1 1 0,-1-1 0,1 0 0,13-11 306,-2-1-1,0 0 1,0-1 0,-1 0-1,-1 0 1,0-1 0,8-18 0,-10 20-257,0 0-48,19-33 199,-1 0 0,21-56 0,-44 96-1385,-9 17-10647,-3 3 1964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49.183"/>
    </inkml:context>
    <inkml:brush xml:id="br0">
      <inkml:brushProperty name="width" value="0.025" units="cm"/>
      <inkml:brushProperty name="height" value="0.025" units="cm"/>
    </inkml:brush>
  </inkml:definitions>
  <inkml:trace contextRef="#ctx0" brushRef="#br0">11 134 8296,'0'0'3630,"-2"9"262,-1 3-2648,-2 34 3021,5-46-4146,0 1-1,0-1 1,0 1 0,0-1-1,0 1 1,1-1 0,-1 1-1,0-1 1,0 1 0,0-1-1,1 1 1,-1-1 0,0 1-1,1-1 1,-1 1 0,0-1-1,1 0 1,-1 1 0,0-1-1,1 0 1,-1 1 0,1-1-1,-1 0 1,1 1 0,-1-1-1,1 0 1,-1 0 0,1 0-1,-1 0 1,1 1 0,-1-1-1,2 0 1,25-1 1773,22-13-664,-15-2-963,-24 9-262,1 2 0,1 0 0,-1 0 1,1 1-1,0 0 0,0 1 0,0 0 0,17-1 0,-28 4-4,0 1 0,-1-1 0,1 0 0,-1 1 0,1-1 0,0 1-1,-1-1 1,0 1 0,1-1 0,-1 1 0,1-1 0,-1 1-1,0 0 1,1-1 0,-1 1 0,0 0 0,1-1 0,-1 1 0,0 0-1,0-1 1,0 1 0,0 0 0,0-1 0,0 1 0,0 0 0,0-1-1,0 2 1,1 34-15,0-5 11,-1-31 8,0 1 0,0-1 0,0 1 0,0 0 0,0-1-1,1 1 1,-1-1 0,0 1 0,0-1 0,0 1 0,1-1 0,-1 1 0,0-1 0,0 1-1,1-1 1,-1 0 0,0 1 0,1-1 0,-1 1 0,1-1 0,-1 0 0,0 1 0,1-1-1,-1 0 1,1 0 0,-1 1 0,1-1 0,-1 0 0,1 0 0,-1 0 0,1 1 0,0-1-1,13-12 210,5-25 111,-13 20-330,-1-1 1,-1 0-1,-1 1 1,-1-1-1,0 0 1,-1 0-1,-1-1 1,-3-28-1,1 52-234,1-4 241,1-1 0,-1 1-1,1 0 1,-1 0 0,1 0-1,0 0 1,-1 0 0,1 0-1,0 0 1,0-1 0,-1 1-1,1 0 1,0 0 0,0 0-1,0 0 1,0 0-1,0 0 1,0 0 0,1 0-1,-1 0 1,0 0 0,0 0-1,1 0 1,-1 0 0,1 0-1,-1 0 1,1 0 0,-1-1-1,1 1 1,-1 0 0,1 0-1,0 0 1,-1-1 0,1 1-1,0-1 1,0 1-1,-1 0 1,1-1 0,0 1-1,0-1 1,0 1 0,0-1-1,1 1 1,1 0-11,1-1-1,-1 1 1,1-1 0,-1 1-1,1-1 1,-1 0 0,1 0-1,-1 0 1,1-1 0,-1 1-1,0-1 1,1 0 0,-1 0-1,0 0 1,1 0 0,-1-1-1,0 1 1,0-1 0,0 0-1,0 0 1,0 0 0,2-3-1,5-1-293,-9 6 291,-1 1 0,1-1 0,-1 1-1,1 0 1,-1-1 0,1 1 0,-1 0 0,0 0-1,1 0 1,-1-1 0,0 1 0,1 0 0,-1 0-1,0 0 1,0-1 0,0 1 0,0 0 0,0 0-1,0 0 1,0 0 0,0 0 0,0-1 0,-1 3-1,2 32 420,-1-32-335,-1 20 238,0-11-40,0-1 0,1 1 0,3 22 0,-3-33-252,0 1 1,1 0 0,-1-1 0,1 1-1,-1-1 1,1 1 0,-1 0-1,1-1 1,0 1 0,-1-1 0,1 1-1,0-1 1,0 0 0,0 1 0,0-1-1,1 0 1,-1 0 0,0 0 0,1 0-1,-1 0 1,0 0 0,1 0 0,-1 0-1,1 0 1,-1-1 0,1 1 0,-1-1-1,1 1 1,0-1 0,-1 1 0,1-1-1,3 0 1,-4 0-87,-1 0-1,1 0 1,0 0-1,0-1 1,-1 1 0,1 0-1,0 0 1,-1-1-1,1 1 1,0 0 0,-1-1-1,1 1 1,0-1-1,-1 1 1,1-1-1,-1 1 1,1-1 0,-1 1-1,1-1 1,-1 0-1,1 1 1,-1-1-1,1 0 1,-1 1 0,0-1-1,1-1 1,4-28-3329,-8-28-6131,-5 24 1437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49.561"/>
    </inkml:context>
    <inkml:brush xml:id="br0">
      <inkml:brushProperty name="width" value="0.025" units="cm"/>
      <inkml:brushProperty name="height" value="0.025" units="cm"/>
    </inkml:brush>
  </inkml:definitions>
  <inkml:trace contextRef="#ctx0" brushRef="#br0">1 0 12139,'0'0'10410,"58"33"-10346,-34-23-416,0-2-2146,-3-1-2339,5-4-192,-6 0-1345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49.890"/>
    </inkml:context>
    <inkml:brush xml:id="br0">
      <inkml:brushProperty name="width" value="0.025" units="cm"/>
      <inkml:brushProperty name="height" value="0.025" units="cm"/>
    </inkml:brush>
  </inkml:definitions>
  <inkml:trace contextRef="#ctx0" brushRef="#br0">115 1 8552,'0'0'10837,"-9"6"-8606,-1 0-1947,-49 36 3637,56-39-3746,0-1-1,0 1 1,0 0-1,0 0 0,1 0 1,-1 0-1,1 0 1,0 0-1,0 1 0,0-1 1,0 1-1,1-1 0,-1 1 1,1 0-1,0 0 1,-1 5-1,3-8-172,-1 0 0,1-1 0,0 1 0,-1-1 0,1 1 0,0-1 0,-1 1 0,1-1 0,0 0 1,0 1-1,-1-1 0,1 0 0,0 1 0,0-1 0,-1 0 0,1 0 0,0 0 0,0 0 0,0 0 0,0 0 0,-1 0 0,1 0 0,1 0 0,29 0-22,-25 0-41,51-4-1207,-42 2 923,0 0 0,0 2 0,21 1 0,-35-1 339,0 0-1,-1 0 1,1 0 0,0 0-1,-1 0 1,1 1 0,0-1-1,-1 0 1,1 1-1,-1-1 1,1 0 0,0 1-1,-1-1 1,1 0 0,-1 1-1,1-1 1,-1 1 0,0-1-1,1 1 1,-1-1 0,1 1-1,-1-1 1,0 1 0,1 0-1,-1-1 1,0 1-1,0 0 1,1-1 0,-1 2-1,-3 24 249,-20 20 807,-17-2 864,38-42-1832,0 0 0,0 0 0,0 0 0,-1 0 0,1-1 0,0 1 0,-1-1 0,1 0 0,-1 1 0,1-1 0,-1 0 0,1-1 0,-1 1 0,0 0 1,1-1-1,-1 0 0,0 1 0,0-1 0,-3 0 0,5-1-142,1 0 1,-1 0-1,0 0 1,0 0-1,0 0 1,1-1-1,-1 1 1,1 0-1,-1 0 1,1 0-1,-1 0 0,1-1 1,0 1-1,-1 0 1,1-1-1,0 1 1,0 0-1,0 0 1,0-1-1,0 1 1,1-2-1,1-31-2998,-2 33 2805,1-6-1076,0 0-1,1 0 0,-1 0 0,2 0 0,-1 1 1,4-7-1,9-14-6228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50.265"/>
    </inkml:context>
    <inkml:brush xml:id="br0">
      <inkml:brushProperty name="width" value="0.025" units="cm"/>
      <inkml:brushProperty name="height" value="0.025" units="cm"/>
    </inkml:brush>
  </inkml:definitions>
  <inkml:trace contextRef="#ctx0" brushRef="#br0">21 83 12268,'0'0'6790,"10"0"-4329,3-1-1650,0 0 1,0-1-1,-1 0 1,17-6-1,-24 7-697,-1-1 0,1 1-1,-1-1 1,1 0-1,-1 0 1,0-1-1,1 0 1,-1 1 0,-1-1-1,1-1 1,0 1-1,-1 0 1,1-1-1,-1 0 1,0 0 0,0 0-1,2-5 1,-5 9-104,0-1 0,1 1 0,-1 0 1,0 0-1,0-1 0,0 1 0,0 0 0,0-1 0,0 1 1,0 0-1,0-1 0,0 1 0,0 0 0,0-1 1,0 1-1,0 0 0,0-1 0,0 1 0,0 0 0,0-1 1,0 1-1,0 0 0,0 0 0,-1-1 0,1 1 1,0 0-1,0-1 0,0 1 0,-1 0 0,1 0 0,0 0 1,0-1-1,0 1 0,-1 0 0,1 0 0,0 0 1,-1-1-1,1 1 0,0 0 0,0 0 0,-1 0 0,-20-2 155,-21 11 17,33-5-49,0 1 0,1 0 0,0 1-1,0 0 1,0 0 0,1 1 0,0 0 0,0 0 0,0 0 0,1 1 0,0 0 0,-8 16-1,12-21-105,0 0 0,1 0-1,0 0 1,-1 0 0,1 1-1,0-1 1,1 0-1,-1 1 1,1-1 0,-1 0-1,1 1 1,0-1-1,0 0 1,0 1 0,1-1-1,-1 0 1,1 1-1,0-1 1,0 0 0,0 0-1,0 0 1,0 0 0,1 0-1,0 0 1,-1 0-1,1 0 1,0 0 0,0-1-1,1 1 1,-1-1-1,0 1 1,1-1 0,0 0-1,-1 0 1,1 0-1,0-1 1,0 1 0,0 0-1,0-1 1,4 1 0,3 2-480,0 0 0,1-1 0,-1 0 1,1-1-1,0 0 0,-1-1 1,1 0-1,0-1 0,21-2 1,21-7-6120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51.221"/>
    </inkml:context>
    <inkml:brush xml:id="br0">
      <inkml:brushProperty name="width" value="0.025" units="cm"/>
      <inkml:brushProperty name="height" value="0.025" units="cm"/>
    </inkml:brush>
  </inkml:definitions>
  <inkml:trace contextRef="#ctx0" brushRef="#br0">332 12 13293,'-8'-3'489,"1"1"1,-1 0 0,0 1-1,0-1 1,0 1 0,0 1-1,0 0 1,0 0 0,0 0-1,0 1 1,0 0 0,0 1-1,1 0 1,-11 3 0,8-1-306,-1 1 1,1 1 0,0 0 0,0 0-1,0 1 1,1 0 0,0 0 0,0 1-1,-8 10 1,6-5 11,1 0-1,0 0 1,1 1 0,0 1-1,1-1 1,1 1-1,0 0 1,1 1 0,1 0-1,1 0 1,0 0 0,1 0-1,-2 30 1,5-44-181,0 1-1,0 0 1,0 0 0,1 0 0,-1 0 0,1-1-1,0 1 1,0 0 0,0 0 0,0-1 0,0 1 0,1-1-1,-1 1 1,1-1 0,-1 1 0,1-1 0,0 0-1,4 4 1,-2-3 7,1 0 0,0 0 0,-1-1 0,1 1 0,0-1 0,0 0 0,0-1 0,0 1 0,9 1 0,8 0-200,1-2-1,0 0 1,39-4-1,-56 3 61,8-1-1089,0-1 1,0-1-1,0 0 1,17-7 0,5-4-5612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51.675"/>
    </inkml:context>
    <inkml:brush xml:id="br0">
      <inkml:brushProperty name="width" value="0.025" units="cm"/>
      <inkml:brushProperty name="height" value="0.025" units="cm"/>
    </inkml:brush>
  </inkml:definitions>
  <inkml:trace contextRef="#ctx0" brushRef="#br0">121 2 9833,'0'0'9214,"-14"3"-7682,7 1-1150,-1 0 0,1 1 0,0 0 0,1 0-1,-1 1 1,1 0 0,0 0 0,0 0-1,1 1 1,0 0 0,-6 10 0,7-12-243,1 1 0,0-1 1,1 1-1,-1 0 1,1 0-1,0 0 0,0 0 1,1 0-1,0 0 0,0 0 1,0 1-1,1-1 1,0 0-1,0 0 0,1 1 1,0 5-1,1-9-132,-1-1 0,0 1 0,1-1 1,-1 0-1,1 0 0,0 0 0,-1 0 0,1 0 0,0 0 0,0-1 1,1 1-1,-1-1 0,0 1 0,0-1 0,1 0 0,-1 0 0,1 0 1,-1 0-1,1 0 0,-1 0 0,1-1 0,-1 1 0,1-1 0,0 0 1,-1 0-1,5 0 0,3 0 13,0 0-1,-1 0 1,1-1 0,0-1 0,0 0-1,9-2 1,-6-1 1,-1 0-1,0-1 1,0 0 0,-1-1-1,0 0 1,0-1 0,12-11-1,-20 16-7,1 0-1,-1 0 1,0 0-1,0 0 1,0 0 0,0-1-1,0 0 1,-1 1-1,0-1 1,0 0-1,0 0 1,0 0-1,0-1 1,-1 1-1,0 0 1,0-1-1,0 1 1,0-1-1,-1 1 1,0 0 0,0-1-1,0 1 1,0-1-1,-1 1 1,-1-7-1,0 8 4,0 0 0,0 0 0,0 0 0,0 1 0,0-1 0,-1 1 0,1-1 1,-1 1-1,0 0 0,1 0 0,-1 0 0,0 1 0,0-1 0,0 1 0,-1-1 0,1 1 0,0 0 0,0 0 0,-5 0 0,2-1-28,-1 1 0,1 0 1,0 0-1,-1 0 0,1 1 0,-1 0 0,1 1 1,0-1-1,-12 4 0,17-4-26,0 0-1,1 0 1,-1 0-1,0 1 1,1-1 0,-1 0-1,0 1 1,1-1 0,-1 0-1,1 1 1,-1-1-1,1 1 1,-1-1 0,1 1-1,-1-1 1,1 1 0,-1-1-1,1 1 1,0 0-1,-1-1 1,1 1 0,0 0-1,-1-1 1,1 1-1,0 0 1,0-1 0,0 1-1,0 0 1,0 0-219,0 0 1,0 0-1,0 0 1,0 0 0,1 0-1,-1-1 1,0 1-1,1 0 1,-1 0-1,1-1 1,-1 1-1,1 0 1,-1-1-1,1 1 1,-1 0-1,1-1 1,0 1-1,-1-1 1,1 1-1,0-1 1,-1 1-1,1-1 1,0 1-1,0-1 1,0 0 0,-1 1-1,1-1 1,0 0-1,0 0 1,0 0-1,0 0 1,-1 0-1,2 0 1,13 0-5643,2 0-2792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52.225"/>
    </inkml:context>
    <inkml:brush xml:id="br0">
      <inkml:brushProperty name="width" value="0.025" units="cm"/>
      <inkml:brushProperty name="height" value="0.025" units="cm"/>
    </inkml:brush>
  </inkml:definitions>
  <inkml:trace contextRef="#ctx0" brushRef="#br0">1 7 1602,'0'0'20195,"1"-4"-18578,-1 4-1575,0 0 1,0 0-1,0 0 1,0 0-1,0 1 0,0-1 1,0 0-1,0 0 0,0 0 1,0 0-1,0 0 0,0 0 1,0 1-1,0-1 0,0 0 1,1 0-1,-1 0 0,0 0 1,0 0-1,0 0 0,0 0 1,0 0-1,0 1 0,0-1 1,0 0-1,1 0 0,-1 0 1,0 0-1,0 0 0,0 0 1,0 0-1,0 0 0,0 0 1,0 0-1,1 0 0,-1 0 1,0 0-1,0 0 0,0 0 1,0 0-1,0 0 0,1 0 1,-1 0-1,0 0 0,0 0 1,0 0-1,0 0 0,0 0 1,0 0-1,1 0 0,-1 0 1,0 0-1,0-1 0,5 30 1456,5 62-112,-4-41-1052,3 6 344,-7-51-68,0-7-45,0-31-16,-4-4-526,-1 0 0,-1 1-1,-11-39 1,57 73-4336,-22 2 2675,3 1-2829,0-2 0,36-5 0,-24-1 1024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52.630"/>
    </inkml:context>
    <inkml:brush xml:id="br0">
      <inkml:brushProperty name="width" value="0.025" units="cm"/>
      <inkml:brushProperty name="height" value="0.025" units="cm"/>
    </inkml:brush>
  </inkml:definitions>
  <inkml:trace contextRef="#ctx0" brushRef="#br0">134 0 11211,'0'0'6657,"-10"3"-4543,3-1-1800,0 1 0,0 0 1,0 0-1,1 0 1,-1 1-1,1 0 1,-1 0-1,1 1 0,1-1 1,-1 1-1,1 1 1,-1-1-1,1 1 1,1 0-1,-1 0 0,1 0 1,0 1-1,1-1 1,-4 9-1,6-11-174,-1 0-1,0 1 0,1-1 1,0 0-1,0 1 0,0-1 1,1 1-1,-1-1 0,1 8 0,0-11-119,1 0-1,-1-1 0,0 1 0,0 0 0,1 0 0,-1 0 0,0-1 0,1 1 0,-1 0 0,1 0 0,-1-1 0,1 1 0,-1 0 0,1-1 0,-1 1 0,1 0 0,0-1 0,-1 1 0,1-1 0,1 1 0,0 0 0,0-1-1,0 1 1,0-1 0,-1 0 0,1 1-1,0-1 1,0 0 0,0 0 0,0-1-1,0 1 1,0 0 0,-1 0 0,4-2-1,7-2 25,0-1 0,0-1 0,0 0 0,-1-1 0,0 0-1,0 0 1,16-16 0,-13 11-1,1 0 1,33-18-1,-47 29-36,0 1-1,0-1 0,0 0 1,0 0-1,0 1 1,0-1-1,1 1 0,-1-1 1,0 1-1,0-1 0,1 1 1,-1 0-1,0 0 1,1 0-1,-1 0 0,0 0 1,1 0-1,-1 0 0,0 0 1,1 0-1,-1 0 1,0 1-1,1-1 0,-1 1 1,0-1-1,0 1 0,0-1 1,1 1-1,-1 0 1,0-1-1,0 1 0,0 0 1,0 0-1,1 1 0,0 3 44,1 0 0,-2-1-1,1 1 1,0 0 0,-1 0-1,0 0 1,0 9 0,0-10-22,-1-1 1,0 1-1,1 0 0,0 0 1,0 0-1,0-1 1,0 1-1,1 0 1,-1-1-1,1 1 1,0-1-1,3 5 0,-4-8 8,1 1 0,-1-1 0,1 0 1,-1 1-1,1-1 0,-1 0 0,1 0 0,-1 0 0,1 0 0,-1 0 0,1 0 0,-1 0 0,0-1 0,1 1 0,-1 0 0,1-1 0,-1 1 0,1-1 0,-1 0 0,0 1 0,1-1 0,-1 0 0,0 0 0,2-1 0,36-28 181,-33 25-202,10-9-2,-11 9-81,1-1 1,0 1-1,0 1 1,0-1 0,0 1-1,1 0 1,0 0 0,0 1-1,0 0 1,0 0 0,0 0-1,1 1 1,10-2 0,-17 6 53,0 0 1,0 0 0,0-1-1,0 1 1,-1 0 0,1 0-1,-1 0 1,1 0 0,-1-1-1,1 1 1,-1 0 0,0 0-1,0 0 1,0 3 0,4 20-1880,-4-25 1699,0 1 0,1-1 1,-1 0-1,0 1 0,0-1 0,1 0 1,-1 0-1,0 0 0,1 1 0,-1-1 0,0 0 1,0 0-1,1 0 0,-1 0 0,0 0 1,1 0-1,-1 0 0,1 1 0,-1-1 1,0 0-1,1 0 0,-1 0 0,0 0 0,1-1 1,-1 1-1,0 0 0,1 0 0,-1 0 1,0 0-1,1 0 0,-1 0 0,1-1 1,4-6-6618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53.356"/>
    </inkml:context>
    <inkml:brush xml:id="br0">
      <inkml:brushProperty name="width" value="0.025" units="cm"/>
      <inkml:brushProperty name="height" value="0.025" units="cm"/>
    </inkml:brush>
  </inkml:definitions>
  <inkml:trace contextRef="#ctx0" brushRef="#br0">138 109 3011,'0'0'6192,"4"-10"-2887,-2 4-2732,11-34 1960,-9 5 2187,-4 34-4625,0 1 1,0-1-1,0 1 1,0-1-1,0 1 1,0-1-1,0 1 0,0 0 1,0-1-1,-1 1 1,1-1-1,0 1 1,0-1-1,0 1 0,-1 0 1,1-1-1,0 1 1,-1-1-1,1 1 1,0 0-1,-1-1 1,1 1-1,0 0 0,-1 0 1,1-1-1,-1 1 1,1 0-1,-1 0 1,1-1-1,0 1 0,-1 0 1,1 0-1,-1 0 1,0 0-1,-22 3 1221,18-2-1193,0 1 1,0 0-1,0 1 1,0-1-1,0 1 0,-6 4 1,3 1-22,0 1 1,0-1-1,1 1 0,0 1 1,1-1-1,0 1 0,0 0 1,1 1-1,0-1 1,1 1-1,1 0 0,-1 0 1,2 1-1,-1-1 0,1 1 1,0 12-1,2-23-95,0 0 1,0 0-1,0 1 0,0-1 1,0 0-1,0 0 1,0 0-1,0 0 0,1 0 1,-1 0-1,0 0 0,0 0 1,1 0-1,-1 0 0,1 0 1,-1 0-1,1 0 0,0 0 1,-1 0-1,1-1 0,0 1 1,-1 0-1,1 0 0,0-1 1,0 1-1,0 0 0,0-1 1,0 1-1,-1-1 1,1 1-1,0-1 0,0 1 1,0-1-1,0 0 0,1 0 1,-1 1-1,0-1 0,0 0 1,0 0-1,0 0 0,0 0 1,0 0-1,0 0 0,0-1 1,0 1-1,0 0 0,0 0 1,0-1-1,0 1 0,0-1 1,0 1-1,0-1 1,2 0-1,4-2 81,0-1 0,-1 0 1,1 0-1,0 0 0,-1-1 0,7-6 0,4-6 7,-2-1 0,-1-1-1,19-31 1,-26 39-110,-1 0 1,0-1 0,-1 1-1,0-1 1,-1 0-1,4-19 1,-10 45-69,1 1 1,0-1-1,1 1 0,1-1 1,3 20-1,-4-30-84,1-1 1,0 1-1,0-1 0,0 0 0,1 1 0,-1-1 1,1 0-1,0 0 0,0 0 0,0 0 0,0 0 1,0-1-1,1 1 0,-1-1 0,1 1 0,-1-1 1,1 0-1,0 0 0,0 0 0,0 0 0,1-1 1,-1 1-1,0-1 0,0 0 0,1 0 0,-1 0 1,1 0-1,3 0 0,33-1-4739,4-6-3491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54.160"/>
    </inkml:context>
    <inkml:brush xml:id="br0">
      <inkml:brushProperty name="width" value="0.025" units="cm"/>
      <inkml:brushProperty name="height" value="0.025" units="cm"/>
    </inkml:brush>
  </inkml:definitions>
  <inkml:trace contextRef="#ctx0" brushRef="#br0">5 39 3651,'0'0'6593,"0"-8"-2514,-1-3-3679,-2-8 5276,2 41-2287,6 42-2340,2 1 0,4-1 0,29 101 0,-38-158-985,0 1-1,1-1 1,-1 1 0,2-1 0,-1 0 0,1 0-1,0 0 1,1-1 0,5 8 0,-8-13-17,0 1 1,-1 0-1,1-1 1,0 0-1,0 1 1,0-1-1,0 0 1,0 0 0,0 0-1,0 0 1,0 0-1,0-1 1,1 1-1,-1-1 1,0 1-1,0-1 1,1 0-1,-1 0 1,0 0-1,1 0 1,-1 0-1,0 0 1,0-1-1,1 1 1,-1-1-1,0 1 1,0-1 0,0 0-1,0 0 1,0 0-1,0 0 1,0-1-1,0 1 1,0 0-1,2-3 1,7-6 144,0 0-1,-1 0 1,-1-1 0,0 0 0,0-1 0,-1 0 0,0 0 0,9-23 0,-2 2-49,-3-1 0,13-46 0,-21 58-247,0-1 0,-2 0 0,0-46 0,-19 100-9708,6-6 4383,-3 3-1474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573"/>
    </inkml:context>
    <inkml:brush xml:id="br0">
      <inkml:brushProperty name="width" value="0.025" units="cm"/>
      <inkml:brushProperty name="height" value="0.025" units="cm"/>
    </inkml:brush>
  </inkml:definitions>
  <inkml:trace contextRef="#ctx0" brushRef="#br0">190 0 3716,'0'0'7617,"-6"11"-5876,-68 136 1838,57-108-3371,2 0 0,2 0-1,1 1 1,-8 58-1,7 71-57,10-164-2136,-1-13 336,-2-15-1110,-1-10-1670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3.969"/>
    </inkml:context>
    <inkml:brush xml:id="br0">
      <inkml:brushProperty name="width" value="0.025" units="cm"/>
      <inkml:brushProperty name="height" value="0.025" units="cm"/>
    </inkml:brush>
  </inkml:definitions>
  <inkml:trace contextRef="#ctx0" brushRef="#br0">73 96 5285,'0'0'20318,"-2"0"-20246,1 0 1,-1-1-1,1 1 1,0 0-1,-1-1 1,1 1-1,0-1 0,-1 0 1,1 1-1,0-1 1,0 0-1,0 0 1,-2-2-1,-1-15 187,-3 27-366,-4 34-39,11-42 188,5-15 384,-5 13-386,0 0 1,1-1-1,-1 1 1,0 0-1,1 0 1,-1-1-1,1 1 1,-1 0-1,1 0 0,-1 0 1,1-1-1,0 1 1,0 0-1,0 0 1,1-1-1,4-2 28,0 0-1,0 0 1,-1-1-1,1 0 1,-1 0-1,0 0 0,0-1 1,0 0-1,-1 0 1,6-11-1,-9 17-60,-1 0 0,0-1 0,1 1-1,-1 0 1,0 0 0,1-1-1,-1 1 1,0 0 0,1-1 0,-1 1-1,0 0 1,0-1 0,1 1 0,-1-1-1,0 1 1,0 0 0,0-1 0,0 1-1,0-1 1,1 1 0,-1-1 0,0 1-1,0-1 1,0 1 0,0 0 0,0-1-1,0 1 1,0-1 0,0 1 0,-1-1-1,1 1 1,0-1 0,0 1 0,0 0-1,0-1 1,-1 1 0,1-1 0,0 1-1,0 0 1,-1-1 0,1 1 0,0 0-1,-1-1 1,1 1 0,0 0 0,-1 0-1,1-1 1,0 1 0,-1 0-1,1 0 1,-1-1 0,1 1 0,0 0-1,-1 0 1,1 0 0,-1 0 0,1 0-1,-1 0 1,0 0 0,-1 0-22,1 0 0,-1 1 0,0-1 0,0 0 0,1 1 0,-1 0 0,0-1 0,1 1 0,-1 0 0,1 0 0,-1 0 1,1 0-1,0 0 0,-1 0 0,-1 3 0,-7 6-26,1 1 0,1 0 0,0 1 0,0 0 0,1 1 0,1-1 0,0 1 0,-8 26 0,14-38 35,0 0 0,0-1 0,0 1 0,0 0 0,0-1 0,0 1 0,0 0 0,0 0 0,0-1-1,1 1 1,-1 0 0,0-1 0,0 1 0,1 0 0,-1-1 0,0 1 0,1 0 0,-1-1 0,1 1 0,-1-1-1,1 1 1,-1-1 0,1 1 0,-1-1 0,1 1 0,0-1 0,-1 0 0,1 1 0,-1-1 0,1 0 0,0 1-1,1-1 1,32 3 43,33-15-81,-60 10-8,6-2-97,0 0 0,0 1 0,1 1 0,-1 0 0,1 0 0,-1 1 0,28 3 0,-40-2 189,0 0 0,0 1 0,0-1 0,0 1 0,0-1 0,0 1-1,0 0 1,0-1 0,0 1 0,-1 0 0,1-1 0,0 1 0,0 0-1,-1 0 1,1 0 0,0 0 0,-1 0 0,1 0 0,-1 0 0,1 0-1,-1 0 1,1 0 0,-1 0 0,0 0 0,0 0 0,1 1 0,-1-1-1,0 0 1,0 2 0,-21-23 1546,8-3-1486,10 20-102,0-1 0,1 1 1,0-1-1,-1 0 0,1 0 1,1 1-1,-1-2 0,0 1 0,1 0 1,0 0-1,0 0 0,0-1 1,1 1-1,-1-6 0,4 8-74,1 0 0,0 1 0,-1-1 0,1 1 0,0 0 0,0 0 0,0 0 0,-1 1 0,1-1 0,0 1 0,5 0 0,-5 0-202,57-2-4417,-41 2 1094,6 0-3430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54.725"/>
    </inkml:context>
    <inkml:brush xml:id="br0">
      <inkml:brushProperty name="width" value="0.025" units="cm"/>
      <inkml:brushProperty name="height" value="0.025" units="cm"/>
    </inkml:brush>
  </inkml:definitions>
  <inkml:trace contextRef="#ctx0" brushRef="#br0">0 348 3940,'0'0'17520,"8"0"-15064,-2 0-2090,0-1-1,-1 0 1,1 0 0,0-1 0,-1 1-1,1-1 1,-1 0 0,0 0-1,0-1 1,10-6 0,27-12 661,-37 19-1007,0 0 1,0 0-1,0 0 1,1 1-1,-1 0 1,0 0-1,1 0 0,-1 1 1,1-1-1,-1 1 1,7 1-1,-10 0-19,0 0 0,0-1 0,0 1 0,0 0 0,0 0 1,0 0-1,0 0 0,0 1 0,0-1 0,-1 0 0,1 1 0,0-1 0,-1 1 0,1 0 0,-1-1 0,0 1 0,0 0 1,0 0-1,0 0 0,0 0 0,0 0 0,0 0 0,0 0 0,-1 0 0,1 0 0,-1 1 0,1-1 0,-1 0 1,0 4-1,0-6 6,0-1 0,0 1 1,1 0-1,-1 0 1,0 0-1,0-1 1,0 1-1,1 0 0,-1 0 1,0 0-1,0-1 1,1 1-1,-1 0 1,0 0-1,1 0 0,-1 0 1,0 0-1,0 0 1,1 0-1,-1 0 0,0 0 1,1 0-1,-1 0 1,0 0-1,1 0 1,-1 0-1,0 0 0,0 0 1,1 0-1,-1 0 1,0 0-1,1 0 0,-1 0 1,0 0-1,0 1 1,1-1-1,-1 0 1,0 0-1,0 0 0,1 1 1,-1-1-1,0 0 1,0 0-1,0 0 0,1 1 1,-1-1-1,0 0 1,0 1-1,0-1 1,0 0-1,0 0 0,0 1 1,0-1-1,1 0 1,-1 1-1,0-1 0,12-26 654,-9 13-589,0-1-1,-1 1 1,-1-1-1,0 1 1,-1-1 0,-1 0-1,0 1 1,0-1-1,-8-25 1,3 30-153,2 17-146,3 18 54,1-24 174,1-1 1,-1 1-1,1-1 0,0 1 0,0-1 1,0 1-1,0-1 0,0 0 0,0 0 0,0 1 1,1-1-1,-1 0 0,0 0 0,1 0 0,-1 0 1,0 0-1,1-1 0,0 1 0,-1 0 0,1-1 1,-1 1-1,1-1 0,0 1 0,-1-1 1,1 0-1,0 0 0,-1 0 0,1 0 0,0 0 1,-1 0-1,1 0 0,0 0 0,-1-1 0,1 1 1,-1-1-1,1 1 0,0-1 0,-1 1 0,1-1 1,-1 0-1,2-1 0,6-3 32,0 1-1,-1-1 0,0 0 1,0-1-1,12-11 1,-6 3-1,-2 0 0,1-1 0,-2 0 0,0-1 0,-1 0 0,0 0 0,-2-1 0,8-20 0,-21 60-104,0 0-1,-2 33 0,2-10 152,1-22 44,1 0 0,2-1 0,1 31-1,-1-53-132,2 0-1,-1 0 0,0 0 1,0 0-1,0 0 0,0 0 0,1 0 1,-1 0-1,0 0 0,1 0 1,-1 0-1,1 0 0,-1 0 0,1 0 1,-1 0-1,1 0 0,0-1 1,0 1-1,-1 0 0,1 0 0,0-1 1,0 1-1,0 0 0,0-1 1,0 1-1,-1-1 0,1 1 0,0-1 1,0 0-1,0 1 0,0-1 1,1 0-1,-1 0 0,0 0 0,0 0 1,0 0-1,0 0 0,0 0 1,0 0-1,0 0 0,1 0 0,0-1-221,0 1 0,0-1 0,0 0 0,0 0 0,0 0 0,0 1-1,0-2 1,0 1 0,-1 0 0,1 0 0,0 0 0,-1-1-1,1 1 1,-1-1 0,0 0 0,1 1 0,-1-1 0,0 0 0,0 0-1,0 1 1,1-3 0,-1-3-1572,1 0-1,-1 0 1,0 0 0,-1 0-1,0-10 1,0-19-9257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55.060"/>
    </inkml:context>
    <inkml:brush xml:id="br0">
      <inkml:brushProperty name="width" value="0.025" units="cm"/>
      <inkml:brushProperty name="height" value="0.025" units="cm"/>
    </inkml:brush>
  </inkml:definitions>
  <inkml:trace contextRef="#ctx0" brushRef="#br0">0 0 1057,'0'0'22197,"49"30"-28059,-27-27 642,0-1-65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55.430"/>
    </inkml:context>
    <inkml:brush xml:id="br0">
      <inkml:brushProperty name="width" value="0.025" units="cm"/>
      <inkml:brushProperty name="height" value="0.025" units="cm"/>
    </inkml:brush>
  </inkml:definitions>
  <inkml:trace contextRef="#ctx0" brushRef="#br0">54 0 1666,'0'0'13346,"5"8"-10133,-3-6-3063,-1-1-1,1 1 0,-1 0 1,0-1-1,1 1 0,-1 0 1,0 0-1,0 0 0,-1 0 1,1 0-1,0 0 0,-1 0 1,1 0-1,-1 1 0,1-1 1,-1 0-1,0 0 0,0 0 1,0 1-1,0-1 0,-1 0 1,1 0-1,-1 0 0,1 0 1,-1 0-1,1 0 0,-1 0 1,0 0-1,0 0 0,0 0 1,-1 0-1,1 0 0,0 0 1,-1-1-1,1 1 0,-1 0 1,-2 1-1,-9 12 1222,8-10-1086,1-1-1,0 1 1,0-1-1,0 1 0,1 1 1,-1-1-1,1 0 1,0 1-1,1-1 1,-3 10-1,6-14-276,0-1 0,1 1 0,-1 0 0,0-1 0,1 1 0,-1-1 0,1 0 0,-1 1 0,1-1 0,-1 0 0,1 0 0,-1 0 0,1 0 0,-1 0 0,1 0 0,-1-1 0,3 0 0,4 0-73,7-2-140,0 1 1,1 0-1,-1 2 1,1-1-1,21 3 1,-34-1 202,0-1 1,1 1 0,-1 0-1,0 0 1,0 0 0,0 0 0,0 1-1,0-1 1,0 1 0,0 0 0,-1-1-1,1 1 1,-1 0 0,1 1 0,-1-1-1,0 0 1,1 1 0,-1-1-1,-1 1 1,1 0 0,0 0 0,-1 0-1,1 0 1,-1 0 0,0 0 0,0 0-1,0 0 1,0 0 0,-1 0 0,1 1-1,-1-1 1,0 4 0,1 2 206,-1-1 0,0 1 1,-1-1-1,0 1 0,0-1 0,-1 0 1,0 1-1,0-1 0,-1 0 1,0 0-1,-1-1 0,0 1 0,0-1 1,0 1-1,-1-1 0,0 0 1,0-1-1,-1 1 0,0-1 0,0 0 1,-9 5-1,15-10-226,-1-1 0,0 1-1,1-1 1,-1 1 0,0-1 0,0 0-1,1 1 1,-1-1 0,0 0 0,0 0-1,0 0 1,1 0 0,-1 0 0,0 1-1,0-2 1,0 1 0,1 0 0,-1 0-1,0 0 1,0 0 0,0 0 0,1-1-1,-1 1 1,0 0 0,0-1 0,1 1-1,-1 0 1,0-1 0,0 1 0,1-1 0,-1 1-1,1-1 1,-1 1 0,0-1 0,1 0-1,-1 1 1,1-1 0,0 0 0,-1 1-1,1-1 1,-1 0 0,1 0 0,0 1-1,0-1 1,-1 0 0,1 0 0,0 0-1,0 1 1,0-1 0,0 0 0,0 0-1,0 0 1,0-1 0,-1-57-5046,2 46 2873,-1-27-5322,5 0-5371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58:55.758"/>
    </inkml:context>
    <inkml:brush xml:id="br0">
      <inkml:brushProperty name="width" value="0.025" units="cm"/>
      <inkml:brushProperty name="height" value="0.025" units="cm"/>
    </inkml:brush>
  </inkml:definitions>
  <inkml:trace contextRef="#ctx0" brushRef="#br0">58 193 14029,'0'0'10496,"8"-2"-8703,6-3-1564,0-1 0,0 0 0,0-1 0,-1-1-1,0 0 1,-1 0 0,0-2 0,0 1 0,-1-1 0,0-1-1,0 0 1,-2-1 0,1 0 0,14-26 0,-23 38-195,0-1 0,-1 0 0,1 0 0,0 0-1,-1 0 1,1 0 0,-1 1 0,0-1 0,1 0 0,-1 0 0,0 0 0,1 0 0,-1 0 0,0 0 0,0 0 0,0 0-1,0 0 1,0 0 0,0-1 0,0 1 0,0 0 0,-1 0 0,1 0 0,0 0 0,0 1 0,-1-1 0,1 0 0,-1-1 0,-1 1-14,1 1 1,0 0-1,-1-1 1,1 1-1,-1 0 1,1 0 0,-1 0-1,1 0 1,0 0-1,-1 1 1,1-1 0,-1 0-1,1 1 1,0-1-1,-1 1 1,-1 0 0,-57 33 65,38-18 116,1 1 1,0 2-1,-30 34 1,44-45-143,1 0 1,-1 1-1,1 0 1,1 0-1,0 1 1,0 0-1,1-1 1,0 1-1,1 1 1,0-1-1,0 1 1,-1 14-1,4-23-60,0 1 0,0-1 0,0 0 0,1 1 0,-1-1 0,1 0 0,-1 1 0,1-1 0,0 0 0,0 0 0,0 0 0,0 0 0,0 0 0,0 0 0,1 0 0,-1 0 0,1 0 0,-1 0 0,1-1 0,0 1 0,0-1 0,-1 1 0,1-1 0,0 0 0,0 1 0,1-1 0,-1 0 0,0 0 0,0-1 0,0 1 0,1 0 0,2 0 0,10 1 0,0 1 0,0-2 0,0 0 0,16-1 0,-18 0 0,16-1-853,-1-1 1,0-1-1,1-1 1,-1-2-1,-1-1 0,53-20 1,-28 2-6216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18.855"/>
    </inkml:context>
    <inkml:brush xml:id="br0">
      <inkml:brushProperty name="width" value="0.025" units="cm"/>
      <inkml:brushProperty name="height" value="0.025" units="cm"/>
    </inkml:brush>
  </inkml:definitions>
  <inkml:trace contextRef="#ctx0" brushRef="#br0">607 280 3876,'-115'13'4826,"-58"-15"-3748,168 2-1090,-1 1 0,1-1 0,0 1 0,0 0 0,-1 1 0,1-1 0,0 1 0,0 0 0,0 0 0,0 1 0,1-1 0,-1 1 0,1 0 0,0 0 0,-1 1 0,1-1 0,1 1 0,-7 8 0,-6 7-54,1 1 0,-21 37 0,33-51 65,-21 37-38,2 2 1,2 0-1,2 2 0,2 0 1,2 0-1,2 1 1,2 1-1,3 0 0,1 1 1,3-1-1,2 1 1,8 80-1,0-97 129,0 0 0,2 0-1,1-1 1,2-1 0,28 54 0,97 138 257,-103-172-326,2-2-1,2-1 1,61 59-1,-87-96-17,1 1 0,0-1 0,1-1 0,0-1 0,1 0 0,0 0 1,0-2-1,0 0 0,1 0 0,1-2 0,-1 0 0,0-1 0,1 0 0,0-1 0,0-1 0,33-1 0,-38-3 3,-1 0 0,1-1 0,0 0 0,-1-1 0,0 0 1,0-1-1,0 0 0,-1-1 0,1 0 0,-1-1 0,-1 0 1,1 0-1,-1-1 0,0-1 0,-1 1 0,13-18 0,2-5 90,-1-1-1,-1-2 0,29-65 0,-18 24 106,-4-2 0,-4 0 0,-3-2-1,16-116 1,-20 51-241,-2-234 0,-15 338 29,-2 0 0,-2 1 0,-1-1 1,-2 1-1,-15-48 0,16 72 12,1 0 1,-2 0-1,0 0 0,-1 1 1,0 0-1,-1 0 1,-1 1-1,0 0 0,0 1 1,-2 0-1,1 1 1,-2 0-1,1 1 0,-1 0 1,-24-12-1,6 7-7,0 1 0,-1 2 0,-1 1-1,-50-10 1,-141-13-643,21 5-2995,148 18 126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1:18.399"/>
    </inkml:context>
    <inkml:brush xml:id="br0">
      <inkml:brushProperty name="width" value="0.025" units="cm"/>
      <inkml:brushProperty name="height" value="0.025" units="cm"/>
    </inkml:brush>
  </inkml:definitions>
  <inkml:trace contextRef="#ctx0" brushRef="#br0">278 38 4676,'0'0'13079,"-7"-5"-11194,0 0-1580,-1 1 0,1 0 0,-1 1 0,0-1 1,0 1-1,-15-3 0,18 5-236,0 0 0,0 0 0,0 1 0,0 0 0,0-1 0,0 2 0,0-1 0,0 1 0,0-1 0,0 2 0,0-1 0,0 0 0,1 1 0,-1 0 0,-6 3 0,2 2 117,1-1 0,-1 2 0,2-1 0,-1 1 0,1 0 0,0 0 0,1 1 0,0 0 0,0 0 1,1 1-1,0 0 0,-5 14 0,5-10 5,0 0 1,1 1-1,1-1 1,1 1 0,0 0-1,0-1 1,2 1-1,1 23 1,-1-35-176,1 0 0,-1-1-1,1 1 1,0 0 0,0 0 0,0-1 0,1 1-1,-1-1 1,0 1 0,1-1 0,0 0 0,-1 1-1,1-1 1,0 0 0,0 0 0,1 0 0,-1 0 0,0-1-1,1 1 1,-1-1 0,1 1 0,-1-1 0,1 0-1,-1 0 1,1 0 0,0 0 0,0 0 0,0-1-1,-1 1 1,1-1 0,0 0 0,0 0 0,4 0-1,3 0 93,-1-1-1,1 0 1,-1 0-1,1 0 1,-1-2-1,0 1 1,0-1-1,0 0 1,11-6-1,-7 1 5,1 0 0,-1 0 0,-1-2-1,0 1 1,0-2 0,-1 0 0,14-17 0,-19 21 21,-1 0 1,0-1 0,0 0-1,-1 0 1,0 0-1,-1-1 1,0 1 0,0-1-1,0 0 1,-1 0-1,-1 0 1,0 0 0,0 0-1,0-10 1,-2 16-118,0-1 0,1 1 1,-1 0-1,0-1 0,-1 1 0,1 0 1,-1 0-1,1 0 0,-1 0 0,0 0 1,0 0-1,0 0 0,-1 0 0,1 1 1,-1-1-1,1 1 0,-1 0 0,0 0 1,0 0-1,0 0 0,0 0 0,0 1 1,0-1-1,0 1 0,-1 0 0,1 0 1,0 0-1,-7 0 0,2-1-180,-1 0 0,1 1 0,-1 0-1,0 0 1,1 1 0,-1 1 0,0-1 0,1 1 0,-1 1-1,-16 4 1,23-5-127,0 0 0,0 0 0,0 0 0,0 1-1,0-1 1,0 0 0,0 1 0,1 0 0,-1-1 0,0 1-1,1 0 1,-1 0 0,1 0 0,0 0 0,-2 4 0,0 7-4470,5 1-3655,2-9-104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1:18.758"/>
    </inkml:context>
    <inkml:brush xml:id="br0">
      <inkml:brushProperty name="width" value="0.025" units="cm"/>
      <inkml:brushProperty name="height" value="0.025" units="cm"/>
    </inkml:brush>
  </inkml:definitions>
  <inkml:trace contextRef="#ctx0" brushRef="#br0">95 3 4260,'0'0'16181,"7"-1"-13891,-6 1-2200,0-1 0,1 1 0,-1 0 0,0-1 0,0 1 0,1 0 1,-1 0-1,0 0 0,1 0 0,-1 0 0,0 1 0,0-1 0,1 0 0,-1 0 0,0 1 1,0-1-1,0 1 0,1-1 0,-1 1 0,0 0 0,0-1 0,0 1 0,0 0 0,1 1 1,0 2 103,-1 0 0,0-1 0,0 1 0,0 0 0,0 0 0,-1 0 0,1-1 1,-1 1-1,0 0 0,-1 4 0,1 13 88,-2-1-1,-1 1 1,0-1 0,-2 0-1,-7 22 1,-44 98 92,1 1-68,54-139-289,0 0 0,1 0 0,-1 0 0,1-1 0,0 1 0,-1 0-1,1 0 1,0 0 0,0 0 0,0 0 0,0 0 0,1 0 0,-1 0 0,1 3-1,0-4 8,-1 0 0,1-1 0,-1 1 0,1-1-1,-1 1 1,1 0 0,0-1 0,-1 1 0,1-1-1,0 1 1,-1-1 0,1 0 0,0 1 0,0-1-1,-1 0 1,1 1 0,0-1 0,0 0-1,0 0 1,-1 0 0,1 1 0,0-1 0,1 0-1,5-1 129,-1 0-1,1 0 1,-1-1-1,1 0 1,-1 0-1,11-5 1,91-45-1119,-73 34-3921,-1-2-5988,-17 10-3030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1:19.274"/>
    </inkml:context>
    <inkml:brush xml:id="br0">
      <inkml:brushProperty name="width" value="0.025" units="cm"/>
      <inkml:brushProperty name="height" value="0.025" units="cm"/>
    </inkml:brush>
  </inkml:definitions>
  <inkml:trace contextRef="#ctx0" brushRef="#br0">47 50 3107,'0'0'8947,"0"-8"-4249,1-2-4605,2-13 4572,-1 14-299,-4 29-3123,-4 24-933,-12 44-1,10-59-62,2 0-1,1 1 1,1 0 0,0 48-1,4-77-215,0-1 0,1 1-1,-1 0 1,0 0 0,0-1-1,1 1 1,-1 0-1,0 0 1,1-1 0,-1 1-1,0 0 1,1-1 0,-1 1-1,1 0 1,0-1 0,-1 1-1,1-1 1,-1 1-1,1-1 1,0 1 0,-1-1-1,1 0 1,0 1 0,-1-1-1,1 0 1,0 1-1,0-1 1,-1 0 0,1 0-1,0 0 1,0 1 0,0-1-1,-1 0 1,1 0 0,0 0-1,0-1 1,0 1-1,-1 0 1,1 0 0,1-1-1,35-12 1394,-21 2-1273,-1 0 0,0-1-1,-1-1 1,-1 0-1,0-1 1,0-1 0,11-17-1,-15 19-168,-1 0 0,0-1 0,-1 0 0,0 0 0,-1 0 0,-1-1 0,0 0 0,-1 0 0,2-20 0,-22 62-15239,10-16 10965,-5 11-3230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1:19.869"/>
    </inkml:context>
    <inkml:brush xml:id="br0">
      <inkml:brushProperty name="width" value="0.025" units="cm"/>
      <inkml:brushProperty name="height" value="0.025" units="cm"/>
    </inkml:brush>
  </inkml:definitions>
  <inkml:trace contextRef="#ctx0" brushRef="#br0">0 232 5445,'0'0'18199,"10"-3"-16133,14-9-1112,0 0 1,39-28 0,-28 17-675,-35 23-277,1 0 1,-1 0-1,0 0 1,1 0-1,-1 0 1,0 0-1,0 0 1,1 0-1,-1 0 1,0-1-1,0 2 1,1-1-1,-1 0 1,0 0-1,1 0 1,-1 0-1,0 0 1,0 0-1,1 0 1,-1 0-1,0 0 1,0 0-1,1 0 1,-1 1-1,0-1 1,0 0-1,1 0 1,-1 0-1,0 1 1,0-1-1,0 0 1,1 0-1,-1 0 1,0 1-1,0-1 1,0 0-1,0 0 1,0 1-1,0-1 1,0 0-1,1 0 1,-1 1-1,0-1 1,0 0-1,0 1 1,5 21 82,4 5 196,-1-27 43,3-17 193,0-7-242,-2 0 1,0-1 0,-2 0-1,5-35 1,-12 80-288,-1-9-3,1 0-1,0 0 1,1 0 0,0 0 0,3 14 0,-3-23 14,0 0 0,-1 0 1,1 0-1,0 0 0,0 0 1,0 0-1,0-1 0,0 1 1,0 0-1,1-1 0,-1 1 1,1 0-1,-1-1 0,1 0 0,-1 1 1,1-1-1,0 0 0,0 0 1,0 0-1,-1 0 0,1 0 1,0 0-1,0 0 0,0-1 0,0 1 1,1-1-1,-1 0 0,0 1 1,0-1-1,0 0 0,0 0 1,0 0-1,4-1 0,-3 0 14,1 0 0,-1 0 0,0-1-1,0 1 1,0-1 0,0 0 0,0 1 0,0-1 0,0 0-1,0-1 1,-1 1 0,1-1 0,-1 1 0,0-1 0,0 1-1,0-1 1,0 0 0,3-6 0,27-63 87,-28 62-86,7-21 51,-17 47-19,-17 50 27,19-53-92,2-1 0,0 1 0,0 0 0,1-1 0,1 1 0,0 0 0,4 25 0,-4-38-40,0 1-1,0 0 1,0 0-1,1 0 1,-1 0 0,0-1-1,1 1 1,-1 0 0,0 0-1,1-1 1,-1 1 0,1 0-1,0-1 1,-1 1-1,1 0 1,-1-1 0,1 1-1,0-1 1,-1 1 0,1-1-1,0 1 1,0-1 0,0 0-1,-1 1 1,1-1-1,0 0 1,0 1 0,0-1-1,0 0 1,-1 0 0,1 0-1,0 0 1,0 0 0,0 0-1,0 0 1,0 0-1,-1 0 1,1-1 0,0 1-1,1-1 1,0 1-192,0-1 1,0 0 0,0 0-1,0 0 1,0 0-1,0-1 1,0 1-1,0 0 1,-1-1-1,1 1 1,0-1-1,-1 0 1,0 1-1,1-1 1,0-2-1,3-8-1742,0 1-1,-1-1 1,4-19-1,2-12-5027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1:20.208"/>
    </inkml:context>
    <inkml:brush xml:id="br0">
      <inkml:brushProperty name="width" value="0.025" units="cm"/>
      <inkml:brushProperty name="height" value="0.025" units="cm"/>
    </inkml:brush>
  </inkml:definitions>
  <inkml:trace contextRef="#ctx0" brushRef="#br0">0 1 9225,'0'0'18353,"4"46"-22773,2-31 32,3-1-3588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4.791"/>
    </inkml:context>
    <inkml:brush xml:id="br0">
      <inkml:brushProperty name="width" value="0.025" units="cm"/>
      <inkml:brushProperty name="height" value="0.025" units="cm"/>
    </inkml:brush>
  </inkml:definitions>
  <inkml:trace contextRef="#ctx0" brushRef="#br0">82 98 8456,'16'-9'4678,"11"-17"-1765,-21 19-1706,-3 5-699,-1 0 0,0 0 0,0-1 1,0 1-1,0-1 0,0 1 0,0-1 0,-1 0 1,1 0-1,-1 0 0,2-6 0,-3 9-387,0-1 0,0 0 0,0 1 0,0-1 0,0 1 0,0-1 0,0 0 1,0 1-1,0-1 0,0 1 0,0-1 0,-1 0 0,1 1 0,0-1 0,-1 1 0,1-1 0,0 1 0,-1-1 0,1 1 0,0-1 0,-1 1 0,1 0 0,-1-1 0,-23-5 565,18 7-698,0 0 1,0 0-1,0 1 0,0-1 1,1 1-1,-1 0 0,1 1 1,-1 0-1,1 0 1,0 0-1,0 0 0,0 1 1,0 0-1,1 0 1,-1 0-1,1 0 0,0 1 1,0-1-1,1 1 0,-1 0 1,1 1-1,0-1 1,1 0-1,-1 1 0,1 0 1,0-1-1,1 1 0,-1 0 1,1 0-1,0 0 1,0 0-1,1 0 0,0 7 1,1-12 10,-1 0 0,1 0 0,-1 0 0,1 0 0,0 0 0,0 1 0,-1-2 0,1 1 0,0 0 0,0 0 0,0 0 0,0 0 0,0 0 0,0-1 0,0 1 0,1 0 0,-1-1 0,0 1 0,0-1 0,0 1 0,1-1 0,-1 0 0,0 0 0,0 1 0,1-1 0,-1 0 0,0 0 0,1 0 0,-1 0 0,0-1 0,0 1 0,1 0 0,1-1 0,47-11 152,-23 0-107,-1-2 1,0-1-1,-1 0 0,-1-2 0,0-1 1,39-40-1,-59 62-426,-1 15 331,-2 24 350,-1-39-256,-1-1 14,1-1 0,0 1 0,0 0 0,0-1 1,0 1-1,0-1 0,1 1 0,-1-1 0,1 1 0,0-1 0,-1 1 0,1-1 0,0 0 0,1 1 1,-1-1-1,0 0 0,4 4 0,-3-5-28,1 0 1,-1 0-1,0 0 0,1-1 1,0 1-1,-1-1 0,1 1 1,-1-1-1,1 0 0,0 0 1,-1 0-1,1-1 0,-1 1 1,1 0-1,-1-1 1,1 0-1,-1 1 0,4-3 1,36-9 78,38-9-1347,-23 14-4485,-25 4-3938,-18-3 2770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1:20.596"/>
    </inkml:context>
    <inkml:brush xml:id="br0">
      <inkml:brushProperty name="width" value="0.025" units="cm"/>
      <inkml:brushProperty name="height" value="0.025" units="cm"/>
    </inkml:brush>
  </inkml:definitions>
  <inkml:trace contextRef="#ctx0" brushRef="#br0">64 1 3908,'0'0'22453,"-5"7"-21535,4-4-863,-6 5 6,2 1-1,-1 0 1,1 0-1,1 0 1,0 1-1,0-1 1,1 1-1,0 0 1,0 0-1,-1 17 1,7-25-98,0-1 1,-1 0 0,1-1-1,0 1 1,0 0-1,0-1 1,0 0-1,0 1 1,0-1 0,0 0-1,0-1 1,3 0-1,2 1 20,3 0-12,0 1 1,0 0-1,1 1 1,-1 0-1,18 5 1,-27-6 43,0 0 0,0-1 0,0 1 0,0 0 0,0 0 0,0 0 0,-1 0 0,1 1 0,0-1 0,0 0 0,-1 1 0,1-1 0,-1 1 0,0-1 0,1 1 1,-1 0-1,0 0 0,0 0 0,0 0 0,0-1 0,0 1 0,0 0 0,-1 0 0,1 1 0,-1-1 0,1 0 0,-1 0 0,0 0 0,0 0 0,0 0 1,0 0-1,0 1 0,0-1 0,-1 0 0,1 0 0,-1 0 0,0 0 0,-1 3 0,-1 2 184,-1-1-1,0 0 1,0 0 0,-1 0-1,1-1 1,-1 0 0,0 0-1,-1 0 1,1 0-1,-1-1 1,0 0 0,0 0-1,-1-1 1,1 1 0,-1-1-1,1-1 1,-1 1-1,0-1 1,0-1 0,0 1-1,0-1 1,0 0 0,-10 0-1,15-2-363,1 0 0,-1 1 1,1-1-1,-1 0 0,1 1 0,-1-1 0,1 0 0,0 0 0,-1 0 0,1-1 0,0 1 0,0 0 1,0 0-1,0-1 0,0 1 0,0 0 0,0-1 0,1 1 0,-1-1 0,0 1 0,1-1 1,-1 1-1,1-1 0,0 1 0,-1-1 0,1 0 0,0 1 0,0-1 0,0 0 0,0 1 0,0-1 1,0 0-1,1 1 0,-1-1 0,1 1 0,0-2 0,0-5-1409,0 0 0,1 0 0,0 0-1,1 1 1,0-1 0,4-8 0,12-11-4165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1:20.922"/>
    </inkml:context>
    <inkml:brush xml:id="br0">
      <inkml:brushProperty name="width" value="0.025" units="cm"/>
      <inkml:brushProperty name="height" value="0.025" units="cm"/>
    </inkml:brush>
  </inkml:definitions>
  <inkml:trace contextRef="#ctx0" brushRef="#br0">0 83 2018,'0'0'9166,"8"-2"-4362,15-2-1656,0 2 0,0 1 0,24 1-1,-30 0-3331,-13-1 266,0 1 1,1-1-1,-1 0 1,0 0-1,0 0 1,0 0 0,1-1-1,-1 0 1,-1 0-1,8-4 1,-9 4-44,0 1 1,0 0 0,0-1-1,0 0 1,0 0 0,0 1-1,0-1 1,-1 0-1,1 0 1,-1 0 0,1-1-1,-1 1 1,0 0 0,0 0-1,0-1 1,0 1 0,-1-1-1,1 1 1,-1-1 0,1-2-1,-1 4-24,-1 1 1,1-1-1,-1 0 0,1 1 0,-1-1 1,0 0-1,1 1 0,-1-1 0,0 1 1,1-1-1,-1 1 0,0 0 0,0-1 0,1 1 1,-1 0-1,0-1 0,0 1 0,0 0 1,0 0-1,1 0 0,-1 0 0,0 0 1,0 0-1,0 0 0,0 0 0,0 0 0,1 0 1,-1 0-1,0 1 0,0-1 0,0 0 1,-1 1-1,-32 8-96,26-4 133,-1 0 1,1 1-1,0 0 1,1 0-1,-1 1 1,1 0-1,1 0 1,-1 1-1,1-1 1,0 1-1,1 1 1,0-1-1,0 1 1,1 0-1,0 0 1,1 0-1,0 1 1,0-1-1,1 1 1,0 0-1,1-1 1,0 1-1,0 17 1,2-23-38,1 0 0,-1 0 0,1-1 0,0 1 0,-1 0 0,2-1 0,-1 1 0,0-1 0,1 1 0,0-1 0,-1 0 0,1 0 0,0-1 0,1 1 0,-1 0 0,0-1 0,1 0 0,-1 0 0,1 0 0,0 0 0,0-1 0,0 1 0,0-1 0,0 0 0,0 0 0,4 0 0,1 1-380,0 0 1,0-1-1,1 0 0,-1 0 0,0-1 0,1 0 0,-1-1 0,0 0 0,1-1 0,16-4 0,3-13-4979,-7-5-4131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1:21.441"/>
    </inkml:context>
    <inkml:brush xml:id="br0">
      <inkml:brushProperty name="width" value="0.025" units="cm"/>
      <inkml:brushProperty name="height" value="0.025" units="cm"/>
    </inkml:brush>
  </inkml:definitions>
  <inkml:trace contextRef="#ctx0" brushRef="#br0">2 1 14478,'0'0'907,"0"7"-21,0 8-576,-1-6-46,1 0 0,0 0 0,1 0-1,0 0 1,2 12 0,-2-19-407,-1-1-1,1 1 1,-1-1-1,1 1 1,-1-1 0,1 1-1,0-1 1,0 0 0,0 1-1,0-1 1,0 0-1,0 0 1,0 1 0,0-1-1,0 0 1,1 0-1,-1 0 1,0 0 0,1-1-1,-1 1 1,1 0-1,-1-1 1,1 1 0,-1 0-1,1-1 1,-1 0 0,1 1-1,-1-1 1,1 0-1,0 0 1,-1 0 0,1 0-1,-1 0 1,1 0-1,0-1 1,-1 1 0,1 0-1,2-2 1,-1 1-99,0 0 1,-1-1 0,1 0-1,0 1 1,-1-1-1,0 0 1,1 0 0,-1 0-1,0-1 1,0 1-1,0 0 1,0-1 0,0 1-1,-1-1 1,1 0-1,1-3 1,17-45 254,-17 43 9907,-3 20-9406,3 34 930,-2-44-1610,-1-1 0,1 1 0,-1 0 0,1 0 0,0 0 0,0-1 0,0 1 0,0 0 0,0-1 1,0 1-1,0-1 0,1 1 0,-1-1 0,0 0 0,1 1 0,-1-1 0,1 0 0,0 0 0,-1 0 1,4 1-1,7 2-5466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13.467"/>
    </inkml:context>
    <inkml:brush xml:id="br0">
      <inkml:brushProperty name="width" value="0.025" units="cm"/>
      <inkml:brushProperty name="height" value="0.025" units="cm"/>
    </inkml:brush>
  </inkml:definitions>
  <inkml:trace contextRef="#ctx0" brushRef="#br0">298 89 3716,'0'0'16805,"-11"-1"-15743,0 1-924,0 0-1,0 1 1,0 0 0,0 1-1,1 1 1,-1 0 0,0 0-1,1 1 1,0 0 0,0 1-1,0 0 1,0 0 0,-17 14-1,15-10 13,1 1 0,-1 1 0,2 0 0,-1 0 0,2 1 0,-14 19 0,18-23-35,1 0 0,0-1-1,0 1 1,1 0 0,0 1 0,0-1-1,1 1 1,0-1 0,0 1-1,1 0 1,0-1 0,1 16-1,0-23-92,0 1 0,0 0 0,1-1 0,-1 1 0,1 0 0,-1-1 0,1 1 0,-1-1 0,1 1 0,0-1 0,0 1 0,0-1-1,0 0 1,0 1 0,0-1 0,0 0 0,0 0 0,0 0 0,1 1 0,-1-1 0,0-1 0,1 1 0,2 1 0,-1 0 28,1-1 0,0 0 0,0 0 0,0-1 0,0 1 0,0-1 0,0 0 0,-1 0 0,9 0 0,-1-2 111,1 0-1,-1-1 1,1 0 0,-1-1-1,0 0 1,11-6 0,-2-1 59,0-2 0,-1-1-1,-1 0 1,0-1 0,-1-1 0,27-32 0,-37 41-131,-1-1-1,0-1 1,0 1-1,-1-1 1,0 0-1,-1 0 1,0 0 0,0-1-1,-1 1 1,0-1-1,-1 0 1,0 0-1,0 0 1,-1 0 0,0 0-1,-1-1 1,-2-19-1,1 27-84,0 0-1,0 0 1,0 1-1,0-1 0,-1 0 1,1 1-1,-1-1 1,0 1-1,1-1 1,-1 1-1,0 0 0,-1 0 1,1-1-1,0 2 1,-1-1-1,1 0 1,-1 0-1,1 1 0,-1 0 1,0-1-1,1 1 1,-1 0-1,0 0 1,0 0-1,0 1 0,0-1 1,0 1-1,0 0 1,0-1-1,0 2 1,0-1-1,-5 1 1,3-1-69,-1 0-1,1 1 1,-1 0 0,1 0 0,-1 1 0,1-1 0,0 1 0,0 0 0,0 1 0,0-1 0,0 1 0,0 0 0,1 0 0,-1 1 0,1-1 0,0 1 0,-4 5 0,6-6-174,-1 1-1,1-1 1,0 1-1,0 0 1,1 0-1,-1 0 1,1 0-1,0 0 1,0 0-1,0 0 1,1 0-1,-1 0 1,1 0-1,0 0 1,0 1-1,1-1 1,-1 0-1,1 0 1,0 0-1,0 0 1,0 0-1,1 0 1,-1 0-1,1 0 1,0 0-1,5 6 1,-5-7-449,1 1 1,0-1 0,0 0-1,0 0 1,1 0 0,-1-1-1,1 1 1,-1-1 0,1 0-1,0 0 1,0 0-1,0 0 1,0-1 0,0 0-1,0 1 1,1-2 0,3 2-1,22-1-6748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13.812"/>
    </inkml:context>
    <inkml:brush xml:id="br0">
      <inkml:brushProperty name="width" value="0.025" units="cm"/>
      <inkml:brushProperty name="height" value="0.025" units="cm"/>
    </inkml:brush>
  </inkml:definitions>
  <inkml:trace contextRef="#ctx0" brushRef="#br0">102 83 9897,'3'-9'3225,"-3"7"-2698,12-36 2846,-12 35-2902,1 1-1,0 0 1,0-1-1,-1 1 1,1 0 0,1 0-1,-1 0 1,0 0 0,0 0-1,1 0 1,-1 0 0,1 0-1,0 1 1,3-4-1,-4 10-151,0-1-1,0 1 0,0-1 1,0 1-1,-1-1 0,0 1 0,0-1 1,-1 6-1,1-6-44,-1 8-57,0 1-1,-1-1 0,0 0 1,-1 0-1,0 0 0,-8 17 1,-37 73 264,21-47-427,24-49-53,-4 7 4,1-1 0,1 1-1,0 1 1,1-1-1,0 1 1,1-1 0,0 1-1,0 16 1,3-28-2,1-1-1,-1 0 1,1 0-1,0 0 0,-1 0 1,1 0-1,0 0 1,0 0-1,-1 0 1,1 0-1,0 0 1,0 0-1,0 0 1,0 0-1,0-1 1,0 1-1,1 0 1,-1-1-1,0 1 1,0-1-1,0 0 1,1 1-1,-1-1 1,0 0-1,0 1 1,1-1-1,-1 0 1,0 0-1,0 0 1,1 0-1,-1-1 1,0 1-1,2 0 1,49-7 72,-36 3-751,0-1-1,0-1 0,0-1 0,-1 0 1,28-19-1,-31 18-2226,0-1-1,-1 0 1,21-22 0,-15 9-5003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14.156"/>
    </inkml:context>
    <inkml:brush xml:id="br0">
      <inkml:brushProperty name="width" value="0.025" units="cm"/>
      <inkml:brushProperty name="height" value="0.025" units="cm"/>
    </inkml:brush>
  </inkml:definitions>
  <inkml:trace contextRef="#ctx0" brushRef="#br0">76 0 4965,'0'0'21540,"0"3"-21257,-4 25 0,-2-1-1,-1 0 1,-12 33 0,10-37 0,2 0 0,0 1 0,2-1 0,0 1 0,-1 35 0,5-58-264,1-1-1,0 1 1,0-1-1,0 1 1,0 0-1,0-1 1,0 1-1,1-1 1,-1 1-1,0-1 1,0 1-1,0 0 1,0-1-1,1 1 1,-1-1-1,0 1 1,0-1-1,1 1 0,-1-1 1,0 1-1,1-1 1,-1 0-1,1 1 1,-1-1-1,1 1 1,-1-1-1,1 0 1,-1 0-1,1 1 1,0-1-1,19-4 460,18-21 180,-8-6-869,-2-1 0,-1-1 0,-1-1 0,-2-1 0,26-51 0,-53 96-9564,-6 18 3471,-2-5-54</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14.857"/>
    </inkml:context>
    <inkml:brush xml:id="br0">
      <inkml:brushProperty name="width" value="0.025" units="cm"/>
      <inkml:brushProperty name="height" value="0.025" units="cm"/>
    </inkml:brush>
  </inkml:definitions>
  <inkml:trace contextRef="#ctx0" brushRef="#br0">1 270 9097,'0'0'14435,"7"-1"-12631,36-17-200,-34 13-1512,1 1-1,0 0 1,1 0 0,-1 0 0,1 2 0,0-1-1,18-1 1,-28 5-89,0-1-1,0 1 1,0 0-1,0-1 1,0 1-1,0 0 1,0 0-1,-1 0 1,1 0-1,0 0 1,-1 0 0,1 0-1,0 0 1,-1 0-1,1 0 1,-1 0-1,1 0 1,-1 0-1,0 0 1,0 1-1,1-1 1,-1 0-1,0 0 1,0 0-1,0 1 1,0-1-1,-1 2 1,1 47 394,-1-37-139,1-12-243,0 0 0,0-1 0,0 1 0,0 0-1,0 0 1,0 0 0,0-1 0,0 1 0,0 0-1,0 0 1,0 0 0,0-1 0,1 1 0,-1 0 0,0 0-1,1-1 1,-1 1 0,0 0 0,1 0 0,-1-1 0,1 1-1,-1-1 1,1 1 0,0 0 0,-1-1 0,1 1 0,-1-1-1,1 1 1,0-1 0,0 0 0,0 1 0,1-1 20,0 0 0,-1 0 0,1 0 0,-1-1 1,1 1-1,0 0 0,-1-1 0,1 1 0,-1-1 1,1 0-1,-1 0 0,1 1 0,-1-1 0,2-2 1,6-3 92,-1-1 0,0 0 1,14-16-1,-6-2-18,19-38-1,-32 56-7,-7 19-88,2-8 2,-1 1 0,1 0 0,1 0 0,-1 0 0,1 0 1,-1 0-1,1 0 0,1 0 0,-1 1 0,1-1 0,0 0 0,0 0 1,1 1-1,1 9 0,-1-14-14,0 0 0,0 0 0,0 0 0,0-1-1,0 1 1,0 0 0,0-1 0,0 1 0,0 0 0,0-1 0,0 0 0,0 1 0,1-1 0,-1 0 0,0 1 0,0-1-1,0 0 1,1 0 0,-1 0 0,0 0 0,0 0 0,1 0 0,-1 0 0,0-1 0,0 1 0,0 0 0,1-1 0,-1 1-1,2-2 1,32-17 64,-25 9-149,0-1 0,-1 0 0,0 0 1,-1-1-1,-1 0 0,0-1 0,9-19 1,-28 60 250,6-17-67,1 1 0,0-1 0,1 1-1,0 0 1,1 0 0,0 1-1,1-1 1,0 1 0,1-1 0,1 1-1,1 14 1,-1-26-161,0 0 0,1 1 0,-1-1-1,0 0 1,1 0 0,0 1 0,-1-1 0,1 0 0,0 0 0,-1 0 0,1 0-1,0 0 1,0 0 0,0 0 0,0 0 0,0 0 0,0-1 0,0 1 0,1 0-1,-1 0 1,0-1 0,0 1 0,0-1 0,1 1 0,-1-1 0,0 0 0,1 1-1,-1-1 1,0 0 0,1 0 0,-1 0 0,0 0 0,1 0 0,-1 0 0,0-1-1,1 1 1,-1 0 0,0 0 0,0-1 0,1 1 0,-1-1 0,0 0 0,0 1-1,0-1 1,1 0 0,-1 1 0,0-1 0,0 0 0,0 0 0,0 0 0,-1 0-1,1 0 1,0 0 0,0 0 0,-1 0 0,2-2 0,5-15-1797,-1 1 0,-1-1 1,-1-1-1,0 1 0,-1-1 0,-1 1 1,-1-35-1,-2 30 656,0 0 1,-2 0-1,-6-27 1,7 44 1680,-7-26 1648,9 31-1702,0 0 0,0 0 0,-1 0-1,1 0 1,0 0 0,-1 0 0,1 0-1,-1 0 1,1 0 0,-1 0 0,0 0-1,1 0 1,-1 0 0,0 1 0,0-1 0,1 0-1,-1 1 1,0-1 0,0 0 0,0 1-1,0-1 1,-1 0 0,1 2-316,1-1 0,-1 0 1,1 1-1,0-1 0,-1 0 1,1 1-1,0-1 0,-1 1 0,1-1 1,0 0-1,-1 1 0,1-1 0,0 1 1,0-1-1,0 1 0,-1-1 0,1 1 1,0-1-1,0 1 0,0-1 1,0 1-1,0 0 0,0-1 0,0 1 1,0-1-1,0 1 0,0-1 0,0 1 1,0-1-1,1 1 0,-1-1 1,0 1-1,0-1 0,1 1 0,6 19-45,-4-17-630,0 0 0,0-1 0,0 0 0,0 0 0,0 1 0,0-2 0,7 4 0,27 3-12260,-26-8 8223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15.189"/>
    </inkml:context>
    <inkml:brush xml:id="br0">
      <inkml:brushProperty name="width" value="0.025" units="cm"/>
      <inkml:brushProperty name="height" value="0.025" units="cm"/>
    </inkml:brush>
  </inkml:definitions>
  <inkml:trace contextRef="#ctx0" brushRef="#br0">56 0 929,'0'0'435,"0"0"1,1 0-1,-1 0 1,1 0-1,-1 0 0,0 0 1,1 0-1,-1 0 1,0 0-1,1 0 1,-1 1-1,0-1 0,1 0 1,-1 0-1,0 0 1,1 0-1,-1 0 1,0 1-1,1-1 0,-1 0 1,0 0-1,0 1 1,1-1-1,-1 0 1,0 0-1,0 1 0,1-1 1,-1 0-1,0 1 1,0-1-1,0 0 1,0 1-1,0-1 0,1 0 1,-1 1-1,-5 16 6507,-25 28-4988,15-24 354,13-19-2265,1 0 1,-1 1 0,0 0 0,1-1 0,0 1 0,0 0-1,-1 0 1,2 0 0,-1 0 0,0 0 0,1 0 0,-1 0-1,1 0 1,0 0 0,0 0 0,0 5 0,1-7-73,1 1 0,-1-1 0,0 1 1,0-1-1,1 1 0,-1-1 0,1 0 0,-1 0 1,1 0-1,0 0 0,-1 0 0,1 0 1,0 0-1,0-1 0,0 1 0,0-1 0,-1 1 1,1-1-1,0 1 0,0-1 0,0 0 1,0 0-1,0 0 0,0 0 0,0-1 0,2 1 1,100 0-522,-103 0 547,0 0 1,0 0-1,0 0 1,1 1-1,-1-1 1,0 0-1,0 0 1,0 1 0,0-1-1,0 1 1,0-1-1,0 1 1,0-1-1,-1 1 1,1 0-1,0-1 1,0 1-1,0 0 1,-1 0-1,1 0 1,0-1-1,-1 1 1,1 0-1,0 0 1,-1 0-1,1 0 1,-1 0 0,1 2-1,-1 0 42,1 0 0,-1 0 0,0 1-1,0-1 1,0 0 0,0 1 0,-1-1 0,1 0 0,-2 6 0,-2 3 303,-1 0 0,0 0 1,0 0-1,-8 12 0,-15 15 1215,26-36-1494,0-1-1,1 0 1,-1 0-1,0 0 0,0 0 1,0-1-1,0 1 1,0 0-1,-1-1 0,1 0 1,-1 1-1,1-1 1,0 0-1,-6 1 0,7-7-509,0 0-1,0 0 0,1 0 0,0 0 1,0-1-1,1 1 0,1-9 0,1-1-3292,1 0-1,10-27 1,4 1-7535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15.545"/>
    </inkml:context>
    <inkml:brush xml:id="br0">
      <inkml:brushProperty name="width" value="0.025" units="cm"/>
      <inkml:brushProperty name="height" value="0.025" units="cm"/>
    </inkml:brush>
  </inkml:definitions>
  <inkml:trace contextRef="#ctx0" brushRef="#br0">50 53 5061,'0'0'20819,"8"4"-19532,-6-2-1235,0-1 0,0 0 0,0 0 0,0 0 0,1 0 1,-1 0-1,0 0 0,0 0 0,1-1 0,-1 1 0,0-1 0,1 0 0,-1 1 0,0-1 0,1 0 0,-1-1 0,0 1 1,1 0-1,-1-1 0,0 1 0,1-1 0,-1 0 0,0 0 0,0 1 0,0-2 0,0 1 0,0 0 0,0 0 0,0-1 1,0 1-1,0-1 0,0 1 0,-1-1 0,1 0 0,-1 0 0,1 1 0,-1-1 0,0 0 0,0-1 0,2-1 0,-2 3-45,-1 0 0,1 0 0,0 0-1,0 0 1,-1 0 0,1 0-1,-1 0 1,1 0 0,-1 0 0,1 0-1,-1 0 1,1-1 0,-1 1 0,0 0-1,0 0 1,0 0 0,0-1-1,0 1 1,0 0 0,0 0 0,0 0-1,0 0 1,0-1 0,-1 1 0,1-1-1,-2 1 1,0 0 0,0 1 0,1-1 0,-1 1 0,0 0 0,0-1 0,0 1 0,0 0 0,0 0 0,0 0 0,0 0 0,1 0 0,-1 1 0,0-1 0,0 0 0,-2 2 0,-2-1 65,0 2 0,0-1 1,0 1-1,0 0 0,1 0 0,-1 0 1,1 1-1,0 0 0,0 0 0,0 0 1,1 0-1,-1 1 0,1 0 0,0 0 1,-6 11-1,6-11 2,1 0 1,0 0 0,0 1-1,1-1 1,-1 1-1,1 0 1,1-1-1,-1 1 1,1 0 0,0 0-1,0 0 1,1 0-1,-1 0 1,1 0-1,1 1 1,1 10 0,-1-14-64,1-1 1,-1 1-1,1 0 0,0-1 1,0 1-1,-1-1 1,1 0-1,1 0 1,-1 0-1,0 0 1,1 0-1,-1 0 1,1 0-1,-1-1 0,1 1 1,0-1-1,-1 0 1,1 0-1,0 0 1,0 0-1,0 0 1,4 0-1,9 1 40,0 0 0,29 0 0,-45-2-51,12 0-597,0-1 0,0 0-1,0-1 1,-1 0 0,14-4 0,-20 4 28,1 0 0,-1 0 0,0 0 0,-1-1 1,1 1-1,0-1 0,-1 0 0,1-1 0,-1 1 0,0-1 1,0 0-1,-1 0 0,6-6 0,2-14-10295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15.925"/>
    </inkml:context>
    <inkml:brush xml:id="br0">
      <inkml:brushProperty name="width" value="0.025" units="cm"/>
      <inkml:brushProperty name="height" value="0.025" units="cm"/>
    </inkml:brush>
  </inkml:definitions>
  <inkml:trace contextRef="#ctx0" brushRef="#br0">1 12 16400,'0'0'2434,"57"3"833,-15-3-1057,15 0-1954,2 0-224,7 0-192,1 0-1666,-16-4-2658,-1-7-8360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5.712"/>
    </inkml:context>
    <inkml:brush xml:id="br0">
      <inkml:brushProperty name="width" value="0.025" units="cm"/>
      <inkml:brushProperty name="height" value="0.025" units="cm"/>
    </inkml:brush>
  </inkml:definitions>
  <inkml:trace contextRef="#ctx0" brushRef="#br0">91 136 9353,'0'0'11707,"-9"4"-11424,3 0-38,0-1 1,0 1 0,1-1-1,-1 2 1,1-1-1,0 0 1,0 1-1,0 0 1,1 0 0,0 1-1,0-1 1,0 1-1,1 0 1,-1 0-1,1 0 1,-4 13-1,7-19-241,0 1-1,0-1 0,0 1 1,0-1-1,0 0 0,1 1 1,-1-1-1,0 1 0,0-1 1,0 0-1,0 1 0,0-1 1,0 0-1,1 1 0,-1-1 1,0 0-1,0 1 0,1-1 1,-1 0-1,0 1 0,0-1 1,1 0-1,-1 0 0,0 1 1,1-1-1,-1 0 0,0 0 1,1 0-1,-1 0 0,1 1 1,-1-1-1,0 0 0,1 0 1,-1 0-1,0 0 0,1 0 1,-1 0-1,1 0 0,-1 0 1,0 0-1,1 0 0,-1 0 1,1 0-1,-1 0 0,0 0 1,1-1-1,-1 1 1,1 0-1,-1 0 0,0 0 1,1 0-1,-1-1 0,0 1 1,1 0-1,-1 0 0,0-1 1,26-12 297,1-10-422,-1 0 1,-1-2-1,0-1 1,-3 0-1,0-2 1,30-51-1,-90 163-188,27-63 387,3-9 77,2-1 0,-1 1 0,2 1 0,-1-1 0,2 1 0,0-1 0,0 1 0,1 1 0,-2 24 0,5-37-155,0 0 1,0 0 0,0 1-1,0-1 1,1 0 0,-1 0-1,0 1 1,1-1-1,-1 0 1,1 0 0,-1 0-1,1 0 1,0 0 0,0 1-1,-1-1 1,1 0 0,0-1-1,0 1 1,0 0 0,0 0-1,0 0 1,0-1-1,0 1 1,0 0 0,0-1-1,2 2 1,1-1 18,0 0-1,0 0 1,-1-1 0,1 1-1,0-1 1,0 0-1,0 0 1,7-1 0,0-1-7,0 1 1,-1-2 0,0 0 0,0 0 0,19-9-1,-17 4-124,1 0 0,-2-1 0,1 0 0,15-17 0,-23 22 80,0 0 1,0 0-1,-1-1 0,0 1 1,0-1-1,0 0 0,0 0 0,-1 0 1,0 0-1,0 0 0,0-1 1,-1 1-1,1 0 0,0-11 1,-2 16 40,-1-1-1,1 1 1,0-1 0,0 1 0,-1 0 0,1-1 0,0 1 0,-1-1 0,1 1 0,-1 0 0,1-1 0,0 1 0,-1 0-1,1 0 1,-1-1 0,1 1 0,-1 0 0,1 0 0,-1 0 0,1 0 0,-1 0 0,1-1 0,-1 1 0,1 0 0,-1 0-1,1 0 1,-1 0 0,1 0 0,-1 0 0,1 1 0,-1-1 0,1 0 0,-1 0 0,1 0 0,-1 0 0,1 1-1,0-1 1,-1 0 0,1 0 0,-1 1 0,1-1 0,0 0 0,-1 1 0,1-1 0,-1 0 0,1 1 0,-24 14 143,19-11-50,0 0 1,1 0-1,-1 1 1,1-1-1,1 1 0,-1 0 1,1 0-1,-1 1 1,2-1-1,-1 0 1,0 1-1,1 0 0,0 0 1,0 0-1,0 8 1,2-13-107,1 0 0,0 0 0,-1 0 1,1-1-1,0 1 0,0 0 0,0 0 0,0 0 0,0-1 1,0 1-1,0 0 0,0-1 0,0 1 0,0-1 1,0 1-1,0-1 0,0 0 0,0 1 0,1-1 1,-1 0-1,0 0 0,0 0 0,0 0 0,0 0 1,1 0-1,0 0 0,44-1-301,-36 1 72,16-2-1104,-1-1 0,45-12 0,-46 9 182,0 1 0,0 1-1,32-1 1,-51 31 4443,7-27-3453,1 0 0,-1-1 0,21-6 0,-21 5-1137,-1 0 0,1 1 0,-1 0 0,1 1 0,17 0 0,-27 1 1200,-1 1 1,1-1-1,-1 0 0,1 0 0,-1 1 0,0-1 0,1 1 0,-1 0 0,0-1 0,0 1 0,1 0 0,-1-1 0,0 1 0,0 0 0,0 0 0,0 0 1,0 0-1,0 0 0,0 1 0,1 0 0,9 35 1264,-9-18 587,-1 0 1,-4 29-1,2-26-1027,0-8 139,0 1 0,-2-1 0,1 0 0,-2 0 0,-5 15 1,7-24-675,0 1 1,0-2 0,0 1 0,0 0 0,-1 0 0,0-1-1,0 1 1,0-1 0,0 0 0,-1 0 0,1 0 0,-1 0-1,0-1 1,-1 1 0,1-1 0,-9 5 0,11-8-174,1 1 0,-1-1 0,0 1 0,1-1 0,-1 0 0,0 0 1,1 1-1,-1-1 0,0 0 0,1-1 0,-1 1 0,0 0 0,1 0 1,-1-1-1,0 1 0,1-1 0,-1 1 0,1-1 0,-1 0 0,1 0 0,-3-1 1,1-1-4,0 1 0,1-1 0,-1 0 0,1 0 0,-1 0 0,1 0 0,0 0 1,0-1-1,-2-4 0,1-2 15,-1 1 0,1-1-1,1 0 1,0 0 0,0 0 0,0-16 0,2 22-25,0-1 1,1 1 0,0 0-1,0 0 1,0-1-1,0 1 1,1 0-1,0 0 1,-1 1-1,1-1 1,1 0-1,-1 0 1,1 1 0,-1 0-1,1-1 1,0 1-1,0 0 1,0 0-1,1 1 1,-1-1-1,6-3 1,8-4-1164,0 1 0,1 1 0,27-10 0,-19 9-2451,8-4-3246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47.575"/>
    </inkml:context>
    <inkml:brush xml:id="br0">
      <inkml:brushProperty name="width" value="0.025" units="cm"/>
      <inkml:brushProperty name="height" value="0.025" units="cm"/>
    </inkml:brush>
  </inkml:definitions>
  <inkml:trace contextRef="#ctx0" brushRef="#br0">266 48 7527,'0'0'10010,"-1"-8"-7992,2 6-1892,-2 1 0,1-1 1,0 0-1,0 1 0,0-1 1,-1 0-1,1 0 0,-1 1 1,0-1-1,1 1 0,-1-1 1,0 1-1,0-1 0,0 1 1,0-1-1,0 1 0,0 0 1,0-1-1,0 1 0,-3-2 1,1 2 11,1 0 1,-1 0 0,0 1 0,0-1 0,0 0-1,0 1 1,0 0 0,0 0 0,0 0 0,0 0-1,-1 0 1,1 0 0,0 1 0,0 0 0,-3 1-1,-9 3-71,0 1 0,1 0 0,-1 1 0,1 1 0,0 0 0,1 1 0,0 1 0,1 0 0,-1 0 0,2 2 0,0-1 0,-16 22 0,26-32-70,0 0 1,0 0 0,0 0-1,0 0 1,1 0-1,-1 0 1,0 0 0,1 0-1,-1 0 1,1 0 0,-1 0-1,1 0 1,-1 0 0,1 0-1,0 1 1,-1-1-1,1 0 1,0 0 0,0 0-1,0 1 1,0-1 0,0 0-1,0 0 1,1 0 0,-1 1-1,0-1 1,0 0-1,1 0 1,-1 0 0,1 0-1,-1 0 1,1 0 0,0 0-1,-1 0 1,1 0 0,0 0-1,0 0 1,-1 0-1,1 0 1,0 0 0,0-1-1,0 1 1,0 0 0,0-1-1,0 1 1,0 0 0,0-1-1,1 0 1,-1 1-1,0-1 1,0 0 0,0 1-1,0-1 1,1 0 0,1 0-1,11 2-99,1 0 0,-1-2 0,26-1-1,-25 1-49,-8 0 139,3-1-39,0 1 1,0 1 0,0 0 0,0 0 0,0 1 0,12 3 0,-20-4 69,0 0 1,-1 0-1,1 0 1,0 0-1,0 0 1,-1 0 0,1 1-1,-1-1 1,1 1-1,-1-1 1,1 1-1,-1-1 1,0 1-1,0 0 1,0 0-1,0-1 1,0 1-1,0 0 1,-1 0-1,1 0 1,0 0 0,-1 0-1,0 0 1,1 0-1,-1 0 1,0 0-1,0 0 1,0 0-1,0 0 1,-1 1-1,1-1 1,0 0-1,-1 0 1,0 0-1,1-1 1,-3 5 0,0 1 125,0 0 1,-1 0 0,0 0 0,0 0 0,-1-1 0,0 0 0,0 1-1,0-2 1,-1 1 0,-8 6 0,-6 4 476,-40 25-1,55-37-588,-1-1 0,1 0-1,0 0 1,-1-1-1,0 0 1,1 0 0,-1 0-1,0 0 1,0-1-1,0 0 1,0-1 0,-10 1-1,15-2-99,0 1 0,0-1 1,0 1-1,0-1 0,0 0 0,0 1 0,1-1 0,-1 0 0,0 0 0,0 0 0,1 0 0,-1 0 0,1 1 0,-1-1 0,0 0 1,1 0-1,0-1 0,-1 1 0,1 0 0,0 0 0,-1 0 0,1 0 0,0 0 0,0 0 0,0 0 0,0 0 0,0-1 0,0 1 1,0 0-1,1 0 0,-1 0 0,1-1 0,9-41-3632,-3 29 1619,1 0 1,1 1 0,10-13-1,-13 17 596,26-33-7313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48.497"/>
    </inkml:context>
    <inkml:brush xml:id="br0">
      <inkml:brushProperty name="width" value="0.025" units="cm"/>
      <inkml:brushProperty name="height" value="0.025" units="cm"/>
    </inkml:brush>
  </inkml:definitions>
  <inkml:trace contextRef="#ctx0" brushRef="#br0">133 0 11050,'0'0'12765,"-5"10"-11634,-14 30 64,-5 9-690,2 1-1,3 0 1,-23 88 0,40-111-311,3-27-189,-1 0 0,0 1 0,0-1 0,0 0 0,0 0 0,0 0 0,0 0 0,0 1 0,0-1 0,1 0 0,-1 0 0,0 0 0,0 0 0,0 0 0,0 0 0,0 0 0,1 0 0,-1 1 0,0-1 0,0 0 0,0 0 0,0 0 0,1 0 0,-1 0 0,0 0 0,0 0 0,0 0 0,1 0 0,-1 0 0,0 0 1,0 0-1,0 0 0,0 0 0,1 0 0,-1 0 0,0 0 0,0-1 0,0 1 0,0 0 0,1 0 0,-1 0 0,0 0 0,0 0 0,0 0 0,0 0 0,0 0 0,0-1 0,1 1 0,-1 0 0,0 0 0,0 0 0,0 0 0,0-1 0,0 1 0,0 0 0,27-39 395,-20 28-421,71-126-203,-77 136 144,-11 132 405,10-130-315,0 1 0,0-1 0,0 0 0,1 1 0,-1-1 0,0 1 0,0-1 0,1 0 0,-1 1 0,1-1 0,0 0 0,-1 1 0,1-1 0,0 0 0,0 0 0,-1 0 0,1 0 0,0 0 0,0 0 0,0 0 0,1 0 0,-1 0 0,0 0 0,2 1 0,-1-1 9,1-1 0,0 1 1,-1 0-1,1-1 0,0 1 1,0-1-1,0 0 1,-1 0-1,1 0 0,0 0 1,5-2-1,0 1 11,-1-2 0,1 1 0,-1-1 1,1 0-1,-1 0 0,0-1 0,0 0 0,7-5 0,-8 5-34,-1-1-1,0 1 0,0-1 1,0 0-1,-1-1 0,1 1 1,-1-1-1,-1 1 1,1-1-1,-1-1 0,0 1 1,0 0-1,-1-1 0,4-11 1,-28 39-354,-12 36 736,32-52-323,0-1 0,1 0 1,-1 1-1,1-1 0,0 1 0,0 0 1,0-1-1,1 1 0,-1 0 1,1-1-1,1 10 0,0-13-48,-1 0 0,1 0-1,0 0 1,0 0 0,-1 0 0,1 0 0,0-1-1,0 1 1,0 0 0,0 0 0,0-1-1,0 1 1,0-1 0,0 1 0,0-1 0,0 1-1,0-1 1,0 0 0,1 1 0,-1-1 0,0 0-1,0 0 1,0 0 0,0 0 0,1 0-1,-1 0 1,0 0 0,0 0 0,0-1 0,0 1-1,1 0 1,-1-1 0,1 0 0,3 0-10,0 0 1,0 0-1,-1-1 1,1 0 0,0 0-1,6-4 1,-7 3-49,0 1 1,0-1 0,0 0 0,0-1-1,-1 1 1,0-1 0,0 1 0,0-1-1,0 0 1,0 0 0,-1 0 0,0 0-1,0-1 1,0 1 0,0-1 0,1-6-1,-21 44-12,9-19 169,7-11-78,1-1-1,0 1 1,-1-1-1,1 1 1,0 0 0,1 0-1,-1-1 1,0 1-1,1 0 1,-1 0-1,1 0 1,0 0 0,0-1-1,1 6 1,-1-7-20,1 0 1,0 1-1,0-1 0,0 0 1,0 0-1,0 0 0,0 0 1,0 0-1,0 0 1,0 0-1,1 0 0,-1 0 1,0 0-1,0-1 0,1 1 1,-1 0-1,1-1 1,-1 1-1,1-1 0,-1 0 1,1 1-1,-1-1 1,1 0-1,-1 0 0,1 0 1,-1 0-1,1 0 0,1-1 1,5 0-7,-1 0 0,1 0 1,-1 0-1,1-1 0,-1 0 1,0-1-1,0 0 0,0 0 0,0 0 1,-1-1-1,1 0 0,-1 0 1,10-10-1,22 30 537,-35-17-508,0 1-1,0-1 0,0 0 1,0 0-1,-1 0 1,1-1-1,0 1 1,0-1-1,-1 0 1,1 1-1,-1-1 1,1 0-1,-1 0 1,0-1-1,0 1 1,0 0-1,0-1 1,0 1-1,0-1 1,-1 0-1,1 0 1,-1 1-1,0-1 1,2-6-1,-3 7-122,1 0 0,0 0 0,-1 0 0,0 0 0,1 0 0,-1-1 0,0 1 0,0 0 0,0 0 0,0 0-1,-1 0 1,1 0 0,-1 0 0,1 0 0,-2-4 0,1 5-180,0-1 1,0 1-1,0 0 1,0 0-1,0 0 1,-1 0-1,1 0 1,0 0-1,0 0 1,-1 0-1,1 0 0,0 0 1,-1 1-1,1-1 1,-1 1-1,1-1 1,-1 1-1,0 0 1,1-1-1,-1 1 0,1 0 1,-1 0-1,-2 0 1,0 12-13081,4-9 11639,0 2-2253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49.155"/>
    </inkml:context>
    <inkml:brush xml:id="br0">
      <inkml:brushProperty name="width" value="0.025" units="cm"/>
      <inkml:brushProperty name="height" value="0.025" units="cm"/>
    </inkml:brush>
  </inkml:definitions>
  <inkml:trace contextRef="#ctx0" brushRef="#br0">90 11 5990,'7'-7'9794,"9"3"-5807,21 4-2099,-31 0-282,-5 1-1561,0-1-1,-1 0 1,1 1 0,0-1 0,-1 0 0,1 1 0,-1-1 0,1 1 0,-1-1 0,1 1-1,-1 0 1,1-1 0,-1 1 0,1-1 0,-1 1 0,0 0 0,1-1 0,-1 1 0,0 0-1,0-1 1,0 1 0,1 0 0,-1-1 0,0 1 0,0 0 0,0 0 0,0-1 0,0 1-1,0 0 1,0 0 0,0-1 0,-1 1 0,1 0 0,0-1 0,0 1 0,-1 0 0,1-1-1,0 1 1,-1 0 0,1-1 0,0 1 0,-2 0 0,-14 33 1334,-18 4-267,22-26-825,0 1 1,1 0-1,0 1 0,1 0 1,1 0-1,-10 22 0,18-36-278,1 1-1,-1 0 0,1 0 0,0 0 0,0 0 1,0 0-1,-1-1 0,1 1 0,0 0 1,0 0-1,0 0 0,0 0 0,1 0 0,-1 0 1,0-1-1,0 1 0,0 0 0,1 0 0,-1 0 1,0 0-1,1-1 0,-1 1 0,1 0 0,-1 0 1,1-1-1,-1 1 0,2 1 0,0-1 16,0 0-1,0 0 1,0 1 0,0-1-1,0-1 1,0 1 0,0 0-1,1 0 1,-1-1-1,4 1 1,62-1 301,-60 0-328,2-1-250,0 0 0,1 0-1,-1-1 1,14-5 0,-20 6-442,0-1 0,0 0 0,0 0 0,-1 0 0,1 0-1,0-1 1,-1 1 0,4-4 0,-7 6 463,0-1-1,1 1 1,-1 0 0,0-1-1,0 1 1,1 0 0,-1-1-1,0 1 1,0-1 0,1 1-1,-1-1 1,0 1-1,0 0 1,0-1 0,0 1-1,0-1 1,0 1 0,0-1-1,0 1 1,0-1 0,0 1-1,0-1 1,0 1-1,0 0 1,0-1 0,0 1-1,0-1 1,-1 1 0,1-1-1,0 1 1,0 0 0,-1-1-1,1 1 1,0-1 0,0 1-1,-1 0 1,1-1-1,0 1 1,-1 0 0,1 0-1,-1-1 1,1 1 0,0 0-1,-1 0 1,1-1 0,-1 1-1,1 0 1,0 0 0,-1 0-1,1 0 1,-2 0-1,-28-10-3577,25 9 3432,-45-13 1310,-23-5 3459,1 1 3493,81 15-2542,49-6-4246,-55 8-1129,81-9-187,-29-2-5757,-23 1-4129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0.263"/>
    </inkml:context>
    <inkml:brush xml:id="br0">
      <inkml:brushProperty name="width" value="0.025" units="cm"/>
      <inkml:brushProperty name="height" value="0.025" units="cm"/>
    </inkml:brush>
  </inkml:definitions>
  <inkml:trace contextRef="#ctx0" brushRef="#br0">135 147 6374,'0'0'9241,"-11"7"-7533,-5 3-1192,1 1 0,0 1 0,-15 15 0,25-23-433,1 1-1,0 0 0,0 0 0,0 0 0,0 0 0,1 1 1,0-1-1,0 1 0,0 0 0,1 0 0,0 0 1,0 0-1,0 0 0,1 1 0,-1 9 0,2-15-47,1-1 0,-1 1 1,1 0-1,-1 0 0,1 0 0,-1 0 0,1 0 0,0-1 0,-1 1 0,1 0 0,0-1 1,-1 1-1,1 0 0,0-1 0,0 1 0,0-1 0,0 1 0,0-1 0,0 0 0,-1 1 0,1-1 1,0 0-1,0 0 0,0 1 0,0-1 0,0 0 0,0 0 0,0 0 0,0 0 0,0 0 0,0 0 1,0-1-1,0 1 0,0 0 0,0 0 0,0-1 0,0 1 0,1-1 0,43-13 1127,-21 1-923,0-2 1,-1 0 0,-1-1 0,0-1 0,-2-2-1,0 0 1,-1-1 0,-1 0 0,0-2-1,-2 0 1,26-47 0,-33 35 1010,-14 24-486,-12 17-525,0 8-190,1 1-1,1 0 1,0 2 0,1 0-1,1 0 1,1 1 0,-12 24 0,20-35-45,-1 1 1,1 0 0,0-1 0,1 1 0,0 0 0,0 1 0,1-1 0,0 0 0,1 1-1,0-1 1,0 11 0,2-18-22,0-1 1,-1 1-1,1-1 0,0 1 0,0-1 0,0 0 1,1 0-1,-1 1 0,0-1 0,0 0 0,1 0 1,-1 0-1,1 0 0,-1-1 0,0 1 0,1 0 1,0-1-1,-1 1 0,1-1 0,-1 1 0,1-1 1,0 1-1,-1-1 0,1 0 0,0 0 0,-1 0 1,1 0-1,0 0 0,2-1 0,3 1-245,0 0 0,0-1 0,1 0 0,-1 0 0,14-5 0,-13 2 53,1-1 1,-1 0 0,0 0 0,0-1 0,-1 0 0,0 0 0,0-1 0,0 1-1,-1-2 1,0 1 0,7-12 0,-8 11 604,0 0-1,0-1 1,-1 1 0,-1-1-1,1 0 1,3-18 0,-19 40-140,1 1 0,-17 26 1,24-34-231,1 1 1,-1-1 0,1 1-1,1 0 1,-1 0 0,1 0-1,0 0 1,1 1 0,0-1 0,0 1-1,0-1 1,1 0 0,0 1-1,3 14 1,-2-20-26,1 0-1,-1 0 1,1-1 0,0 1 0,0 0-1,-1-1 1,1 1 0,0-1-1,1 0 1,-1 0 0,0 0 0,0 0-1,0 0 1,1 0 0,-1 0-1,0-1 1,1 1 0,-1-1 0,1 0-1,-1 0 1,0 0 0,1 0-1,-1 0 1,1 0 0,3-1 0,4 0-314,-1 0 0,1-1 0,0 0 1,0 0-1,9-5 0,-7 2-1083,0-1 0,-1-1-1,18-13 1,-17 11-947,-1-1 0,0 0-1,9-13 1,2-2-2227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0.605"/>
    </inkml:context>
    <inkml:brush xml:id="br0">
      <inkml:brushProperty name="width" value="0.025" units="cm"/>
      <inkml:brushProperty name="height" value="0.025" units="cm"/>
    </inkml:brush>
  </inkml:definitions>
  <inkml:trace contextRef="#ctx0" brushRef="#br0">118 44 2915,'0'0'8910,"0"-7"-4779,0 6-4064,-2-27 3720,-8 21-1299,-11 15-614,17-5-1705,-1-1 0,1 1 0,-1 0 0,1 1 0,0-1 0,0 1 0,0 0 0,1 0 0,0 0 0,-1 0 0,1 0 0,1 1 0,-1 0 0,1-1 0,-1 1 0,1 0 0,1 0-1,-1 0 1,-1 10 0,4-14-166,-1 0 0,1 1-1,0-1 1,-1 0 0,1 0-1,0 0 1,0 0 0,0 0-1,-1 0 1,1 0-1,0 0 1,1 0 0,-1 0-1,0-1 1,0 1 0,0 0-1,0-1 1,1 1 0,-1-1-1,0 1 1,0-1 0,1 0-1,-1 1 1,0-1 0,1 0-1,-1 0 1,0 0-1,3 0 1,50 1-443,-45-1 179,11 0-132,-10-1 148,-1 1 0,1 0 0,0 1 0,19 3 0,-29-3 270,1-1-1,0 0 0,0 1 0,-1-1 1,1 0-1,0 1 0,-1-1 0,1 1 1,0-1-1,-1 1 0,1 0 1,-1-1-1,1 1 0,-1-1 0,1 1 1,-1 0-1,1 0 0,-1-1 0,0 1 1,1 0-1,-1 0 0,0-1 0,0 1 1,0 0-1,1 0 0,-1 0 1,0-1-1,0 1 0,0 0 0,0 0 1,0 0-1,-1-1 0,1 1 0,0 0 1,0 0-1,0 0 0,-1-1 0,1 1 1,0 0-1,-1 0 0,1-1 1,-1 1-1,0 0 0,-22 30 1759,17-27-1596,-74 54 2750,73-53-3159,0-1 0,0-1 0,-1 1 1,1-1-1,-1 0 0,0-1 0,0 0 0,0 0 0,0-1 0,-8 1 0,9-4-3888,3-9-3359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3.082"/>
    </inkml:context>
    <inkml:brush xml:id="br0">
      <inkml:brushProperty name="width" value="0.025" units="cm"/>
      <inkml:brushProperty name="height" value="0.025" units="cm"/>
    </inkml:brush>
  </inkml:definitions>
  <inkml:trace contextRef="#ctx0" brushRef="#br0">242 23 8296,'18'-14'9695,"-19"8"-4722,-12 4-3925,2 3-960,-1 0-1,1 1 1,0 1-1,0 0 1,0 1-1,0-1 0,0 2 1,1 0-1,0 0 1,0 1-1,0 0 1,1 1-1,-1 0 1,2 0-1,-1 1 1,1 0-1,-14 18 1,22-25-87,-1 0 0,1-1-1,-1 1 1,1 0 0,-1-1 0,1 1 0,-1 0-1,1 0 1,0 0 0,0-1 0,-1 1 0,1 0 0,0 0-1,0 0 1,0 0 0,0-1 0,0 1 0,0 0-1,0 0 1,0 0 0,0 0 0,0-1 0,1 1 0,-1 0-1,0 0 1,1 0 0,-1-1 0,0 1 0,1 1 0,1-1 1,-1 1 1,1-1 0,0 0 0,0 1 0,0-1-1,-1 0 1,1 0 0,0 0 0,0-1 0,0 1 0,4 1-1,66 6-125,-60-8 1,20 1-75,-23-1 156,0 0-1,0 0 1,0 1 0,0 0 0,-1 0-1,1 1 1,0 0 0,0 0-1,-1 1 1,10 5 0,-17-8 53,0 1 1,-1 0 0,1 0-1,0-1 1,-1 1 0,1 0-1,-1 0 1,1 0 0,-1 0-1,0 0 1,1-1 0,-1 1-1,0 0 1,1 0 0,-1 0-1,0 0 1,0 0 0,0 0-1,0 0 1,0 0 0,0 0-1,0 0 1,0 0-1,0 0 1,-1 0 0,1 0-1,0 0 1,-1 0 0,1 0-1,0 0 1,-1 0 0,1-1-1,-1 1 1,0 0 0,1 0-1,-1 0 1,0-1 0,1 1-1,-1 0 1,-1 0 0,-32 29 1240,32-29-1200,-12 8 131,0 0-1,-1 0 0,0-1 0,0-1 0,-1-1 0,0 0 1,0-1-1,-1 0 0,0-2 0,1 0 0,-1-1 0,-32 0 0,48-1-250,1-1-1,-1 0 1,0 0-1,0 0 1,0 0-1,1 0 0,-1 0 1,0 0-1,0-1 1,0 1-1,1 0 0,-1 0 1,0-1-1,1 1 1,-1 0-1,0-1 1,0 1-1,1-1 0,-1 1 1,1-1-1,-1 1 1,0-1-1,1 1 1,-1-1-1,1 1 0,-1-1 1,1 0-1,0 1 1,-1-1-1,1 0 1,0 0-1,-1 1 0,1-1 1,0 0-1,0 0 1,-1-1-1,2 1-169,-1 0 0,0 0 0,0-1 0,1 1-1,-1 0 1,1 0 0,-1-1 0,1 1 0,0 0 0,-1 0 0,1 0 0,0 0-1,0 0 1,0 0 0,0 0 0,0 0 0,0 1 0,0-1 0,0 0 0,0 0-1,0 1 1,2-2 0,51-19-8753,-22 9 2969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3.541"/>
    </inkml:context>
    <inkml:brush xml:id="br0">
      <inkml:brushProperty name="width" value="0.025" units="cm"/>
      <inkml:brushProperty name="height" value="0.025" units="cm"/>
    </inkml:brush>
  </inkml:definitions>
  <inkml:trace contextRef="#ctx0" brushRef="#br0">74 1 12043,'0'0'11254,"-4"9"-10176,-10 26-464,1 0 0,2 1 0,2 0 0,1 1 0,-5 56 0,12-91-607,1-1 0,0 1 1,0-1-1,0 0 0,0 1 1,0-1-1,0 0 1,0 1-1,1-1 0,-1 0 1,0 1-1,1-1 0,-1 0 1,1 0-1,-1 1 0,1-1 1,0 0-1,-1 0 1,1 0-1,0 0 0,0 0 1,0 0-1,0 0 0,0 0 1,0 0-1,0 0 1,0 0-1,0-1 0,1 1 1,-1-1-1,0 1 0,0 0 1,1-1-1,-1 0 0,0 1 1,1-1-1,-1 0 1,0 0-1,1 0 0,-1 0 1,0 0-1,1 0 0,-1 0 1,0 0-1,1 0 1,-1-1-1,0 1 0,1 0 1,-1-1-1,0 1 0,3-2 1,6-2 25,-1-1 0,1 1 0,-1-1 0,0-1 0,11-8 0,27-29-280,-36 30 141,2 2-1,-1 0 1,21-13 0,-28 26 149,-6 9 57,-5 12 227,-12 11 223,13-25-430,-1 1 0,2-1-1,-1 1 1,1 0 0,1 1 0,0-1-1,0 1 1,-1 12 0,5-23-531,1 0 0,0 1 0,-1-1 0,1 0-1,-1 0 1,1 0 0,-1 0 0,1-1 0,0 1 0,-1 0 0,1-1 0,-1 1 0,3-2 0,11-11-4586,1-4-2946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4.354"/>
    </inkml:context>
    <inkml:brush xml:id="br0">
      <inkml:brushProperty name="width" value="0.025" units="cm"/>
      <inkml:brushProperty name="height" value="0.025" units="cm"/>
    </inkml:brush>
  </inkml:definitions>
  <inkml:trace contextRef="#ctx0" brushRef="#br0">212 52 10154,'0'0'9828,"2"-7"-7330,6-23-235,-8 29-2194,0 1-1,0-1 1,0 1-1,0-1 1,0 1-1,0-1 1,0 0-1,0 1 0,0-1 1,-1 1-1,1-1 1,0 1-1,0-1 1,-1 1-1,1-1 1,0 1-1,-1-1 1,1 1-1,-1-1 0,1 1 1,0 0-1,-1-1 1,1 1-1,-1 0 1,1-1-1,-1 1 1,1 0-1,-1-1 1,1 1-1,-1 0 0,0 0 1,1 0-1,-1 0 1,1-1-1,-1 1 1,1 0-1,-1 0 1,0 0-1,1 0 1,-1 0-1,1 1 0,-1-1 1,0 0-1,-26 2 75,17 1-119,-1 1-1,1 1 1,0-1-1,0 1 1,1 1-1,-1 0 0,1 0 1,1 1-1,-1 0 1,1 1-1,0 0 1,1 0-1,0 0 1,0 1-1,1 0 0,0 1 1,0-1-1,1 1 1,1 0-1,-1 0 1,2 1-1,-6 21 1,9-31-19,0 1 1,0 0-1,0 0 1,0 0 0,0-1-1,0 1 1,0 0 0,1 0-1,-1-1 1,0 1-1,1 0 1,0 0 0,-1-1-1,1 1 1,0-1-1,0 1 1,0 0 0,0-1-1,0 0 1,0 1 0,1-1-1,-1 0 1,0 1-1,3 1 1,0-1 7,0 0 0,0 0 0,0-1 0,1 1 0,-1-1 0,0 0 0,1 0 0,-1 0 0,9 0 0,3-1-718,-1 0 1,0-2 0,1 1-1,-1-2 1,19-5 0,4-6-3636,-4-2-2413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5.272"/>
    </inkml:context>
    <inkml:brush xml:id="br0">
      <inkml:brushProperty name="width" value="0.025" units="cm"/>
      <inkml:brushProperty name="height" value="0.025" units="cm"/>
    </inkml:brush>
  </inkml:definitions>
  <inkml:trace contextRef="#ctx0" brushRef="#br0">6 1 11819,'0'0'6641,"4"9"-5344,0 10-568,0 0 0,-1-1-1,-1 2 1,0-1 0,-2 0-1,0 0 1,-6 37 0,-2-20 136,5-23-665,0 0 0,1 0 0,0 0 1,1 1-1,1 17 0,0-30-194,0-1 1,1 1 0,-1-1-1,0 0 1,0 1-1,1-1 1,-1 0-1,0 0 1,0 1 0,1-1-1,-1 0 1,0 0-1,1 1 1,-1-1 0,1 0-1,-1 0 1,0 0-1,1 1 1,-1-1-1,0 0 1,1 0 0,-1 0-1,1 0 1,-1 0-1,0 0 1,1 0-1,-1 0 1,1 0 0,-1 0-1,0 0 1,1 0-1,-1 0 1,1-1 0,-1 1-1,0 0 1,1 0-1,-1 0 1,1 0-1,-1-1 1,0 1 0,1 0-1,-1 0 1,0-1-1,1 1 1,17-11 172,-5 0-263,-1-1 0,0-1 0,19-27 0,13-13-157,-44 53 243,0 0 0,0 0-1,0 0 1,0 0 0,0 0-1,0-1 1,0 1 0,0 0-1,0 0 1,0 0 0,0 0-1,1 0 1,-1 0 0,0 0-1,0-1 1,0 1 0,0 0-1,0 0 1,0 0 0,0 0-1,1 0 1,-1 0 0,0 0-1,0 0 1,0 0 0,0 0-1,0 0 1,0 0 0,1 0-1,-1 0 1,0 0 0,0 0-1,0 0 1,0 0-1,1 0 1,-1 0 0,0 0-1,0 0 1,0 0 0,0 0-1,0 0 1,0 0 0,1 0-1,-1 0 1,0 0 0,0 0-1,0 0 1,0 0 0,0 0-1,0 1 1,0-1 0,1 0-1,-1 0 1,0 0 0,0 0-1,0 0 1,0 0 0,0 0-1,0 1 1,0-1 0,0 0-1,0 0 1,0 15 160,-8 19 185,-1-8-243,3-14-206,2 0-1,0 0 1,0 0-1,1 1 1,0-1-1,-1 19 0,4-30 2,0-1-1,1 0 0,-1 0 0,0 1 1,0-1-1,0 0 0,0 0 0,0 0 1,0 1-1,0-1 0,1 0 1,-1 0-1,0 0 0,0 0 0,0 1 1,0-1-1,1 0 0,-1 0 0,0 0 1,0 0-1,0 0 0,1 0 0,-1 1 1,0-1-1,0 0 0,0 0 0,1 0 1,-1 0-1,0 0 0,0 0 0,1 0 1,-1 0-1,0 0 0,0 0 0,1 0 1,-1 0-1,0 0 0,0 0 0,0 0 1,1 0-1,-1-1 0,0 1 1,0 0-1,1 0 0,-1 0 0,0 0 1,0 0-1,0 0 0,0-1 0,1 1 1,-1 0-1,0 0 0,13-9-4355,3-9-3091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5.643"/>
    </inkml:context>
    <inkml:brush xml:id="br0">
      <inkml:brushProperty name="width" value="0.025" units="cm"/>
      <inkml:brushProperty name="height" value="0.025" units="cm"/>
    </inkml:brush>
  </inkml:definitions>
  <inkml:trace contextRef="#ctx0" brushRef="#br0">105 0 8712,'0'0'12369,"-8"5"-9806,-1 1-1836,0 1 0,0 0 0,0 0 0,1 1 1,-12 14-1,17-17-567,-1 0 0,1-1 0,0 1 0,0 1 0,0-1 0,1 0 0,-1 1 0,2-1 0,-1 1 0,0 0 0,1-1 0,0 1 0,0 0 0,1 9 0,0-14-156,0 0-1,0 0 1,0 0-1,0 0 0,1 0 1,-1-1-1,0 1 1,1 0-1,-1 0 0,0 0 1,1 0-1,-1-1 0,1 1 1,-1 0-1,1-1 1,-1 1-1,1 0 0,0-1 1,-1 1-1,1-1 1,0 1-1,0-1 0,-1 1 1,1-1-1,0 1 0,0-1 1,1 1-1,30 0 131,-24-3-120,0 1 0,0-2 1,0 1-1,-1-1 1,14-7-1,27-31-294,-45 39 266,-1-1-1,1 0 1,0-1 0,-1 1 0,0 0-1,0-1 1,0 1 0,0-1-1,-1 0 1,1 1 0,-1-1 0,0 0-1,1-6 1,-2 10 15,0 0 0,-1-1 0,1 1 0,0 0 0,0 0 0,0 0-1,0-1 1,-1 1 0,1 0 0,0 0 0,0 0 0,-1 0 0,1 0 0,0-1 0,0 1 0,-1 0 0,1 0 0,0 0 0,0 0 0,-1 0-1,1 0 1,0 0 0,0 0 0,-1 0 0,1 0 0,0 0 0,-1 0 0,1 0 0,0 0 0,0 0 0,-1 0 0,1 0 0,0 0-1,0 1 1,-1-1 0,1 0 0,0 0 0,0 0 0,0 0 0,-1 1 0,1-1 0,0 0 0,0 0 0,0 0 0,-1 1 0,1-1 0,0 0-1,0 0 1,0 0 0,0 1 0,0-1 0,-1 1 0,-11 9-23,9-6-7,0 1 1,0-1-1,1 1 1,-1 0 0,1 0-1,0 0 1,0 0-1,1 1 1,-1-1 0,1 0-1,0 1 1,1-1-1,-1 0 1,2 12 0,-1-15-209,0 0 1,1 1 0,-1-1 0,1 0 0,0 0 0,-1 0 0,1 1 0,0-1 0,0 0-1,0 0 1,1 0 0,-1 0 0,1 0 0,-1-1 0,3 3 0,-2-2-336,0-1 1,0 0 0,0 0-1,0 0 1,0 0 0,1 0-1,-1 0 1,0-1-1,1 1 1,-1-1 0,0 1-1,1-1 1,-1 0 0,1 0-1,-1 0 1,0 0 0,5-1-1,12-4-9122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6.056"/>
    </inkml:context>
    <inkml:brush xml:id="br0">
      <inkml:brushProperty name="width" value="0.025" units="cm"/>
      <inkml:brushProperty name="height" value="0.025" units="cm"/>
    </inkml:brush>
  </inkml:definitions>
  <inkml:trace contextRef="#ctx0" brushRef="#br0">213 0 17264,'0'0'3438,"-9"1"-2872,3 0-633,-31 5 527,36-5-499,-1-1 1,1 1-1,0 0 0,-1 0 1,1 0-1,0 0 0,0 0 1,0 0-1,-1 0 0,1 0 1,0 0-1,0 0 0,1 0 1,-1 1-1,0-1 0,0 0 1,1 1-1,-1-1 0,0 1 1,1-1-1,0 1 0,-1-1 1,1 1-1,0-1 0,0 1 1,0 2-1,0-3-84,0 1 0,1-1 0,-1 0 0,1 0 0,0 0 0,-1 0 0,1 0 0,0-1 0,0 1 0,-1 0 0,1 0 0,0 0 0,0-1 0,0 1 1,0 0-1,0-1 0,0 1 0,0-1 0,0 1 0,0-1 0,1 0 0,-1 1 0,0-1 0,0 0 0,2 1 0,38 5-735,-32-5 290,7 0-639,-8-1 1093,-1 1 0,1 0 0,-1 0 0,0 1 0,8 2 0,-14-4 181,-1 0 0,1 0 0,-1 1 0,1-1 1,0 0-1,-1 0 0,1 1 0,-1-1 1,1 1-1,-1-1 0,0 0 0,1 1 1,-1-1-1,1 1 0,-1-1 0,0 1 1,1-1-1,-1 1 0,0 0 0,0-1 1,1 1-1,-1-1 0,0 1 0,0 0 0,0 0 1,0 1 162,0-1 1,-1 1-1,1-1 1,-1 1-1,0-1 1,1 1-1,-1-1 1,0 0-1,0 1 1,0-1-1,0 0 1,0 0-1,0 0 1,-1 0-1,0 2 0,-15 12 884,0-1-1,0-1 0,-2 0 0,-20 10 0,-23 0-1806,52-21-760,-1 0 1,0-1-1,0 0 0,-15-1 0,-10-3-8423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5.987"/>
    </inkml:context>
    <inkml:brush xml:id="br0">
      <inkml:brushProperty name="width" value="0.025" units="cm"/>
      <inkml:brushProperty name="height" value="0.025" units="cm"/>
    </inkml:brush>
  </inkml:definitions>
  <inkml:trace contextRef="#ctx0" brushRef="#br0">23 1 14318,'0'0'5482,"-1"10"-3229,-4 18-951,-9 74 3104,13-94-4210,0 0 0,1 1-1,0-1 1,0 1 0,1-1 0,1 1-1,-1-1 1,1 0 0,5 12 0,-6-18-213,0 0 0,0 1 0,0-1 0,0 0 0,1-1 1,-1 1-1,1 0 0,-1 0 0,1-1 0,0 1 0,0-1 0,0 1 1,0-1-1,0 0 0,0 0 0,0 0 0,0 0 0,0 0 0,1 0 0,-1 0 1,0-1-1,0 1 0,1-1 0,-1 0 0,0 0 0,1 0 0,-1 0 1,1 0-1,-1 0 0,0 0 0,1-1 0,-1 1 0,0-1 0,0 0 1,1 0-1,-1 0 0,3-1 0,0-1-73,1 0 1,-1 0-1,0 0 1,0-1-1,0 1 1,0-1-1,-1 0 1,6-7-1,-13 20 378,-3 3-164,2 0 1,-1 1-1,2-1 0,-1 1 1,2 0-1,-2 21 1,4-34-239,0 0 0,0 0 1,0 0-1,0 0 1,0 0-1,0 0 1,0-1-1,0 1 1,0 0-1,1 0 1,-1 0-1,0 0 1,0 0-1,0 0 1,0 0-1,0 0 1,0 0-1,1 0 1,-1 0-1,0 0 1,0 0-1,0 0 1,0 0-1,0 0 1,0 0-1,1 0 0,-1 0 1,0 0-1,0 0 1,0 0-1,0 0 1,0 0-1,1 0 1,-1 0-1,0 0 1,0 0-1,0 0 1,0 0-1,0 0 1,0 0-1,0 0 1,1 1-1,-1-1 1,0 0-1,0 0 1,0 0-1,0 0 1,0 0-1,0 0 1,0 0-1,0 0 0,0 1 1,0-1-1,0 0 1,0 0-1,0 0 1,0 0-1,0 0 1,0 1-1,0-1 1,0 0-1,0 0 1,0 0-1,0 0 1,0 0-1,0 0 1,0 1-1,8-11-9906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6.886"/>
    </inkml:context>
    <inkml:brush xml:id="br0">
      <inkml:brushProperty name="width" value="0.025" units="cm"/>
      <inkml:brushProperty name="height" value="0.025" units="cm"/>
    </inkml:brush>
  </inkml:definitions>
  <inkml:trace contextRef="#ctx0" brushRef="#br0">16 0 5029,'0'0'15951,"-15"54"-15727,15-32-192,0-2 0,0-4-288,0-3-673,0-3-705,3-8-2273,2-2-3396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7.277"/>
    </inkml:context>
    <inkml:brush xml:id="br0">
      <inkml:brushProperty name="width" value="0.025" units="cm"/>
      <inkml:brushProperty name="height" value="0.025" units="cm"/>
    </inkml:brush>
  </inkml:definitions>
  <inkml:trace contextRef="#ctx0" brushRef="#br0">102 0 15695,'0'0'4479,"-8"4"-4143,-1 1-244,-3 0 2,1 1-1,1 0 0,-16 11 1,24-15-92,0-1 1,1 1-1,-1-1 1,0 1 0,0 0-1,1 0 1,-1-1 0,1 1-1,-1 0 1,1 0-1,0 1 1,0-1 0,0 0-1,0 0 1,0 0 0,0 1-1,1-1 1,-1 1 0,1-1-1,0 0 1,-1 1-1,1-1 1,0 1 0,1-1-1,0 5 1,-1-6-1,1 0 1,0 0-1,0 0 1,0 0-1,0 0 0,-1-1 1,1 1-1,1 0 1,-1 0-1,0-1 0,0 1 1,0-1-1,0 1 1,0-1-1,1 1 1,-1-1-1,0 0 0,0 0 1,0 1-1,1-1 1,1 0-1,32 1 36,-30-1-49,2 0 58,6 0-154,0 0 0,0 1 0,0 0 0,14 4 0,-26-5 128,1 0 1,-1 0-1,0 1 0,1-1 0,-1 0 0,0 1 1,1-1-1,-1 1 0,0-1 0,1 1 0,-1 0 0,0-1 1,0 1-1,0 0 0,0 0 0,0 0 0,0 0 1,0 0-1,0 0 0,0 0 0,0 0 0,-1 1 0,1-1 1,0 0-1,-1 0 0,1 1 0,-1-1 0,1 0 0,-1 1 1,0-1-1,0 0 0,1 1 0,-1-1 0,0 1 1,0-1-1,0 0 0,0 1 0,-1-1 0,1 1 0,0-1 1,-1 0-1,1 1 0,-1-1 0,1 0 0,-1 0 1,1 1-1,-1-1 0,0 0 0,-1 2 0,-3 3 348,1-1 0,-1 0 0,0 0-1,0 0 1,-1 0 0,1-1 0,-1 0 0,-9 4-1,12-5-356,-1-1-1,0 0 1,1 0-1,-1-1 0,0 1 1,0-1-1,0 0 1,0 0-1,0 0 1,0 0-1,0-1 0,0 0 1,0 0-1,0 0 1,-8-1-1,11 1-182,1-1-1,-1 1 1,1-1-1,0 1 1,-1-1 0,1 1-1,-1-1 1,1 1-1,0-1 1,-1 1-1,1-1 1,0 0 0,0 1-1,-1-1 1,1 0-1,0 1 1,0-1-1,0 1 1,0-1 0,0 0-1,0 1 1,0-1-1,0 0 1,0 1 0,0-1-1,0-1 1,0-1-998,0-15-6092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8.124"/>
    </inkml:context>
    <inkml:brush xml:id="br0">
      <inkml:brushProperty name="width" value="0.025" units="cm"/>
      <inkml:brushProperty name="height" value="0.025" units="cm"/>
    </inkml:brush>
  </inkml:definitions>
  <inkml:trace contextRef="#ctx0" brushRef="#br0">0 0 6150,'0'0'11472,"2"9"-9929,-1 5-998,9 41 2047,-9-53-2528,-1 0-1,1-1 1,0 1 0,-1 0 0,1-1-1,0 1 1,0 0 0,0-1 0,0 0-1,0 1 1,1-1 0,-1 1 0,0-1-1,0 0 1,1 0 0,-1 0 0,1 0-1,-1 0 1,1 0 0,0 0 0,-1-1-1,1 1 1,0 0 0,-1-1 0,1 0-1,0 1 1,3-1 0,8-1 30,-1-1 0,1-1 0,-1 0 1,1-1-1,-1 0 0,0-1 0,-1 0 0,1-1 0,-1 0 1,17-13-1,-12 8-270,1 1-1,1 1 1,27-10 0,-45 18 184,1 1 1,0 0 0,0-1-1,-1 1 1,1 0-1,0 0 1,0-1-1,0 1 1,0 0 0,-1 0-1,1 0 1,0 0-1,0 0 1,0 0 0,0 0-1,-1 1 1,1-1-1,0 0 1,0 0-1,0 1 1,-1-1 0,1 0-1,0 1 1,0-1-1,-1 0 1,1 1 0,1 1-1,-2-1 45,1 0-1,-1 0 1,1 1-1,-1-1 1,0 1 0,1-1-1,-1 0 1,0 1-1,0-1 1,0 1 0,0-1-1,0 0 1,-1 1-1,1-1 1,-1 2-1,-24 62 2096,18-48-1576,7-17-556,0 0 0,-1 1 0,1 0 1,0-1-1,0 1 0,0-1 0,0 1 0,0-1 1,0 1-1,-1-1 0,1 1 0,0-1 0,1 1 1,-1 0-1,0-1 0,0 1 0,0-1 0,0 1 1,0-1-1,0 1 0,1-1 0,-1 1 1,0-1-1,1 1 0,-1-1 0,0 1 0,1-1 1,-1 0-1,0 1 0,1-1 0,-1 1 0,1-1 1,-1 0-1,0 1 0,1-1 0,-1 0 0,1 0 1,0 1-1,29 0-70,-23-2-546,0 0 1,1-1-1,-1 0 0,0 0 1,-1 0-1,12-7 0,-7-2-3185,-1-2-2295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8.454"/>
    </inkml:context>
    <inkml:brush xml:id="br0">
      <inkml:brushProperty name="width" value="0.025" units="cm"/>
      <inkml:brushProperty name="height" value="0.025" units="cm"/>
    </inkml:brush>
  </inkml:definitions>
  <inkml:trace contextRef="#ctx0" brushRef="#br0">0 1 15182,'0'0'6663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9.135"/>
    </inkml:context>
    <inkml:brush xml:id="br0">
      <inkml:brushProperty name="width" value="0.025" units="cm"/>
      <inkml:brushProperty name="height" value="0.025" units="cm"/>
    </inkml:brush>
  </inkml:definitions>
  <inkml:trace contextRef="#ctx0" brushRef="#br0">0 0 8072,'0'0'9160,"14"51"-7654,-12-17-609,-2 4-289,0 6-223,0 2-65,0-1-192,0-2-64,0-3-64,0-6 32,0-8 0,0-7-192,0-11-865,-7-8-6951,-2-17-2113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9.510"/>
    </inkml:context>
    <inkml:brush xml:id="br0">
      <inkml:brushProperty name="width" value="0.025" units="cm"/>
      <inkml:brushProperty name="height" value="0.025" units="cm"/>
    </inkml:brush>
  </inkml:definitions>
  <inkml:trace contextRef="#ctx0" brushRef="#br0">1 112 12172,'0'0'3384,"8"-10"-394,0 1-2591,0 0 0,0 1 0,1 0 0,0 0 0,0 1 0,1 0 0,0 1 0,0 0 0,1 0 0,-1 1 0,1 1 0,0 0 0,1 0 0,-1 1 0,22-3 0,-31 5-402,1 1-1,-1 0 1,1 0-1,0-1 0,-1 2 1,1-1-1,0 0 1,-1 0-1,1 1 1,-1-1-1,1 1 0,-1 0 1,1 0-1,-1 0 1,1 0-1,-1 0 1,0 1-1,0-1 1,3 3-1,-3-1-7,0 0 0,-1 0 0,1 1 0,-1-1 0,0 0 0,0 1 1,0-1-1,0 1 0,-1-1 0,1 1 0,-1 0 0,0-1 0,-1 7 0,1-4 75,0 1 1,-1 0-1,0-1 0,-1 1 1,1-1-1,-1 0 0,0 1 1,-1-1-1,0 0 0,1 0 1,-2 0-1,1-1 0,-5 6 1,-6 5-74,0 0 0,-28 23 0,4-4-1431,37-32-943,14-7-14698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4:59.868"/>
    </inkml:context>
    <inkml:brush xml:id="br0">
      <inkml:brushProperty name="width" value="0.025" units="cm"/>
      <inkml:brushProperty name="height" value="0.025" units="cm"/>
    </inkml:brush>
  </inkml:definitions>
  <inkml:trace contextRef="#ctx0" brushRef="#br0">86 0 11851,'0'0'3155,"-8"8"-3016,-1 0-88,1 0-1,0 1 1,0 0-1,1 1 1,-12 19 0,16-23 405,0 0 1,1 0-1,-1 0 1,1 1-1,1-1 1,-1 1-1,1-1 1,0 1-1,1 7 1,1-15-245,0 1 0,0-1 0,0 1-1,0-1 1,0 1 0,0-1 0,0 0 0,0 0 0,0 1 0,0-1 0,0 0 0,0 0 0,-1 0 0,1 0 0,0 0 0,0-2 0,11-20 670,-9 16-1087,1 0 0,-1 1 0,0-1 0,0 0 0,-1-1 0,0 1 0,2-13 0,-4 20-233,-6 0-1674,-7 0-4557,8 0 2542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00.262"/>
    </inkml:context>
    <inkml:brush xml:id="br0">
      <inkml:brushProperty name="width" value="0.025" units="cm"/>
      <inkml:brushProperty name="height" value="0.025" units="cm"/>
    </inkml:brush>
  </inkml:definitions>
  <inkml:trace contextRef="#ctx0" brushRef="#br0">0 101 6662,'0'0'17185,"32"0"-14185,9 2-1645,-23-1-1020,0 0 1,1-2 0,19-2-1,-33 2-300,0 0-1,0 0 1,0-1 0,0 1-1,0-1 1,0 0-1,0-1 1,-1 1 0,1-1-1,-1 0 1,0 0-1,0 0 1,0-1 0,0 1-1,5-7 1,-8 9-29,0 0 0,-1 1-1,1-1 1,0 0 0,0 0 0,0 0 0,-1 0 0,1 0 0,0 0 0,-1 0 0,1 0 0,-1-1-1,1 1 1,-1 0 0,1 0 0,-1 0 0,0 0 0,0-1 0,0 1 0,0 0 0,0 0-1,0-1 1,0 1 0,0 0 0,0 0 0,0-1 0,-1 1 0,1 0 0,0 0 0,-1 0 0,1 0-1,-1-1 1,0 1 0,1 0 0,-1 0 0,0 0 0,1 0 0,-1 0 0,0 1 0,0-1-1,0 0 1,0 0 0,0 0 0,0 1 0,0-1 0,0 0 0,0 1 0,-2-1 0,-1 0-10,0-1 0,1 1 0,-1 0 0,0 1 0,0-1 0,0 1 0,-1 0 0,1 0 0,0 0 0,0 0 0,0 1 0,0 0 0,0 0 0,-6 2 0,1 2-7,0 0-1,0 1 0,0 1 1,0-1-1,1 1 0,0 1 1,1-1-1,0 1 0,0 1 0,0-1 1,1 1-1,1 0 0,-1 1 1,1-1-1,1 1 0,0 0 1,0 0-1,1 1 0,1-1 0,-3 15 1,5-23 15,0 0 0,0 0 1,1 0-1,-1 0 0,0 0 1,1 0-1,-1 0 0,1 0 1,0-1-1,0 1 0,-1 0 0,1 0 1,0-1-1,1 1 0,-1-1 1,0 1-1,0-1 0,1 1 1,-1-1-1,3 3 0,0-2-39,0 0-1,-1 0 0,1-1 1,0 1-1,0-1 1,0 0-1,0 0 1,0 0-1,7 0 0,-3 0-657,0-1-1,1 0 1,-1 0-1,0-1 0,0 0 1,0-1-1,0 1 1,0-2-1,13-4 0,3-8-4420,-5-2-2466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00.733"/>
    </inkml:context>
    <inkml:brush xml:id="br0">
      <inkml:brushProperty name="width" value="0.025" units="cm"/>
      <inkml:brushProperty name="height" value="0.025" units="cm"/>
    </inkml:brush>
  </inkml:definitions>
  <inkml:trace contextRef="#ctx0" brushRef="#br0">0 0 12684,'0'0'11424,"3"10"-10490,5 42 72,-1 0-1,-1 61 1,-3-102-600,2-16 12,5-17-41,-5-3-312,2-46 0,-7 63-102,0-1-1,0 1 1,-1 0-1,0 0 0,0 0 1,-1 0-1,0 0 0,0 0 1,-6-13-1,8 23-39,1-1 0,-1 0 0,1 0 0,-1 0 0,1 1 0,0-1 0,-1 0 0,1 0 0,0 0 0,0 0 1,0 0-1,0 0 0,0 0 0,0 0 0,0-1 0,0 1 0,0 0 0,0 0 0,0-1 0,1 1 0,-1-1 0,0 1 0,2-1 0,5 2-1315,1 0 0,0 0 0,0-1 0,1-1 0,-1 0 0,0 0 0,13-2 0,3-2-4646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6.387"/>
    </inkml:context>
    <inkml:brush xml:id="br0">
      <inkml:brushProperty name="width" value="0.025" units="cm"/>
      <inkml:brushProperty name="height" value="0.025" units="cm"/>
    </inkml:brush>
  </inkml:definitions>
  <inkml:trace contextRef="#ctx0" brushRef="#br0">0 51 15118,'0'0'3748,"79"-32"-2435,-23 24-864,11 5-353,11 2-64,6-2-1698,0-1-5156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01.092"/>
    </inkml:context>
    <inkml:brush xml:id="br0">
      <inkml:brushProperty name="width" value="0.025" units="cm"/>
      <inkml:brushProperty name="height" value="0.025" units="cm"/>
    </inkml:brush>
  </inkml:definitions>
  <inkml:trace contextRef="#ctx0" brushRef="#br0">93 1 8648,'0'0'15514,"-8"-1"-14783,5 1-692,-1 1 1,0-1-1,1 0 0,-1 1 1,1 0-1,-1 0 0,1 0 1,-1 0-1,1 0 0,0 1 1,-1 0-1,1-1 0,0 1 1,0 0-1,0 1 1,1-1-1,-1 0 0,0 1 1,1 0-1,0 0 0,-1-1 1,1 1-1,0 0 0,0 1 1,1-1-1,-1 0 0,1 0 1,0 1-1,0-1 0,0 1 1,0-1-1,0 1 1,1 0-1,-1 5 0,2-7-121,-1-1 0,0 1 1,1-1-1,-1 1 0,1-1 0,0 1 0,0-1 0,-1 1 0,1-1 0,0 0 0,0 1 1,0-1-1,1 0 0,-1 0 0,0 0 0,0 0 0,0 0 0,1 0 0,-1 0 1,1 0-1,-1 0 0,1-1 0,-1 1 0,4 0 0,43 13-2355,-38-12 1759,-4-1-8,5 1 146,0 1-1,0 0 1,-1 1-1,16 7 0,-25-11 654,0 1-1,0-1 0,1 1 1,-1-1-1,0 1 0,0 0 0,0 0 1,0-1-1,0 1 0,-1 0 1,1 0-1,0 0 0,0 0 0,-1 0 1,1 0-1,0 0 0,-1 0 1,1 0-1,-1 1 0,1-1 0,-1 0 1,0 0-1,1 0 0,-1 1 1,0-1-1,0 0 0,0 0 0,0 1 1,0-1-1,0 0 0,0 0 1,-1 1-1,1-1 0,0 0 0,-1 0 1,1 0-1,0 0 0,-1 1 1,0-1-1,1 0 0,-1 0 0,0 0 1,1 0-1,-1 0 0,0 0 1,0-1-1,0 1 0,0 0 0,0 0 1,0 0-1,-1 0 0,-9 9 968,0-1 0,0 0 0,-19 10-1,26-16-1009,1-1-1,-1 0 1,1 0-1,-1-1 0,0 1 1,1-1-1,-1 0 0,0 0 1,0 0-1,0 0 1,0-1-1,0 0 0,0 1 1,0-2-1,0 1 0,0 0 1,-7-2-1,11 1-226,-1 1 0,0-1-1,0 0 1,0 0 0,1 0 0,-1 0-1,0 0 1,1 0 0,-1 0 0,1 0-1,-1 0 1,1 0 0,0 0 0,-1 0-1,1 0 1,0 0 0,0 0-1,-1 0 1,1 0 0,0 0 0,0 0-1,1-2 1,1-28-7500,-2 31 7507,4-21-8295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01.563"/>
    </inkml:context>
    <inkml:brush xml:id="br0">
      <inkml:brushProperty name="width" value="0.025" units="cm"/>
      <inkml:brushProperty name="height" value="0.025" units="cm"/>
    </inkml:brush>
  </inkml:definitions>
  <inkml:trace contextRef="#ctx0" brushRef="#br0">13 1 7719,'0'0'17313,"0"9"-16352,-3 41 33,-7 153-1284,12-210-8960,1-3 5085,2-14-9117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01.908"/>
    </inkml:context>
    <inkml:brush xml:id="br0">
      <inkml:brushProperty name="width" value="0.025" units="cm"/>
      <inkml:brushProperty name="height" value="0.025" units="cm"/>
    </inkml:brush>
  </inkml:definitions>
  <inkml:trace contextRef="#ctx0" brushRef="#br0">0 1 4965,'0'0'22517,"44"24"-22581,-29-17-1121,-5 1-1730,-7-4-1857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02.438"/>
    </inkml:context>
    <inkml:brush xml:id="br0">
      <inkml:brushProperty name="width" value="0.025" units="cm"/>
      <inkml:brushProperty name="height" value="0.025" units="cm"/>
    </inkml:brush>
  </inkml:definitions>
  <inkml:trace contextRef="#ctx0" brushRef="#br0">0 131 13421,'0'0'13815,"8"3"-12880,-3-2-893,0 1 0,1-2 0,-1 1 1,0 0-1,1-1 0,-1 0 1,1 0-1,-1-1 0,0 0 0,1 1 1,-1-2-1,0 1 0,0-1 1,0 0-1,0 0 0,0 0 0,0 0 1,-1-1-1,1 0 0,-1 0 1,1 0-1,-1-1 0,0 1 0,6-8 1,-7 8-70,0-1 0,0 1 1,0 0-1,-1-1 0,1 0 0,-1 1 1,0-1-1,0 0 0,-1 0 1,1 0-1,-1-1 0,1 1 1,-1 0-1,-1 0 0,1-1 1,0 1-1,-1-1 0,-1-7 1,1 12 13,0-1 1,0 1 0,0-1 0,0 1 0,0-1 0,-1 1 0,1-1 0,0 1 0,0-1 0,-1 1 0,1-1 0,0 1 0,-1-1 0,1 1 0,0 0 0,-1-1-1,1 1 1,-1 0 0,1-1 0,-1 1 0,1 0 0,-1-1 0,1 1 0,-1 0 0,1 0 0,-1 0 0,1 0 0,-1-1 0,1 1 0,-1 0 0,0 0 0,-20 7-183,-14 21 65,27-18 181,0 0-1,0 1 1,-9 18-1,15-25-27,0 0 0,0-1 0,1 1-1,-1 0 1,1 0 0,0 0 0,0 0-1,0 0 1,1 0 0,0 0 0,-1 0-1,1 0 1,1 1 0,-1-1 0,2 7-1,-1-10-16,0 1 0,1-1 0,-1 1 0,1-1 0,-1 0 0,1 0 0,0 0-1,-1 0 1,1 0 0,0 0 0,0 0 0,0 0 0,0-1 0,-1 1 0,1-1 0,0 1-1,0-1 1,0 0 0,0 0 0,0 0 0,0 0 0,0 0 0,0 0 0,4-1 0,48-9-517,-5-20-669,-42 25 1135,0 1-1,-1-1 0,2 1 0,13-6 0,-21 51 2107,0-40-2053,0-1 0,0 1 0,0-1 0,0 1 1,0-1-1,0 1 0,1-1 0,-1 1 0,0-1 1,0 0-1,0 1 0,0-1 0,1 1 0,-1-1 1,0 1-1,0-1 0,1 0 0,-1 1 0,0-1 1,1 0-1,-1 1 0,0-1 0,1 0 0,-1 0 0,0 1 1,1-1-1,-1 0 0,1 0 0,-1 1 0,0-1 1,1 0-1,-1 0 0,1 0 0,-1 0 0,1 0 1,-1 0-1,1 0 0,24-5 172,20-18-431,-18 4-216,-21 14 344,0 0 0,0 0-1,1 1 1,-1 0 0,14-6-1,-19 14 201,0 0-1,0 0 0,0 0 0,0-1 1,-1 1-1,0 0 0,0 0 0,0 0 1,0 5-1,0-5 16,-2 10-672,0 24 2262,5-23-4857,4-10-6150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03.646"/>
    </inkml:context>
    <inkml:brush xml:id="br0">
      <inkml:brushProperty name="width" value="0.025" units="cm"/>
      <inkml:brushProperty name="height" value="0.025" units="cm"/>
    </inkml:brush>
  </inkml:definitions>
  <inkml:trace contextRef="#ctx0" brushRef="#br0">1 0 5029,'0'0'19848,"8"6"-18428,2-1-1204,0 0 0,0-1 0,1 0 1,-1-1-1,1 0 0,-1 0 0,1-2 1,0 1-1,0-1 0,0-1 0,18-1 0,8 1-329,110-4 232,-52-5-5992,-80 4 1314,-8-3-2663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03.976"/>
    </inkml:context>
    <inkml:brush xml:id="br0">
      <inkml:brushProperty name="width" value="0.025" units="cm"/>
      <inkml:brushProperty name="height" value="0.025" units="cm"/>
    </inkml:brush>
  </inkml:definitions>
  <inkml:trace contextRef="#ctx0" brushRef="#br0">74 2 17809,'0'0'5034,"11"0"-2915,5-1-1520,-7 1-232,0-1 0,1 1-1,-1 0 1,1 1-1,9 2 1,-16-2-344,0 0 0,-1-1 0,1 1 0,-1 0 0,1 1 0,-1-1 0,1 0 0,-1 1 0,0-1 0,0 1 0,1 0 0,-1 0 0,0 0 0,-1 0 0,1 0 0,0 0 0,-1 0 0,1 1 0,-1-1 0,0 0 0,1 1 0,-1-1 0,0 1 0,0 3 0,1 6 49,0 0 0,-1 0 0,0 0 1,-1 0-1,-1 1 0,0-1 0,0 0 0,-1 0 0,-1 0 0,0-1 0,-1 1 0,0-1 1,0 1-1,-1-1 0,-13 20 0,7-15-205,0 0 0,0 0 0,-2-1 0,0 0 0,-1-2 0,0 1 0,-1-2 0,0 0 0,-23 14 0,34-24-884,-5 2-508,2-3-5761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08.250"/>
    </inkml:context>
    <inkml:brush xml:id="br0">
      <inkml:brushProperty name="width" value="0.025" units="cm"/>
      <inkml:brushProperty name="height" value="0.025" units="cm"/>
    </inkml:brush>
  </inkml:definitions>
  <inkml:trace contextRef="#ctx0" brushRef="#br0">49 0 12684,'-5'75'9851,"-13"44"-6558,-2 9-4668,15-43 3475,4-84-2065,1 0 0,0-1 0,0 1-1,0 0 1,0 0 0,0-1 0,0 1 0,0 0 0,0 0-1,1-1 1,-1 1 0,0 0 0,0-1 0,0 1 0,1 0-1,-1-1 1,1 1 0,-1 0 0,0-1 0,1 1 0,-1-1-1,1 1 1,-1-1 0,1 1 0,-1-1 0,1 1 0,0-1-1,-1 1 1,1-1 0,0 0 0,-1 1 0,2-1 0,-1 0 38,1 0 1,0 0 0,0 0-1,0 0 1,-1-1 0,1 1-1,0 0 1,0-1 0,-1 0-1,1 1 1,0-1 0,2-2 0,43-33 1075,-18 6-1101,-1-2 1,-1-1 0,-2-1 0,-2-1 0,34-65 0,-56 97-351,3-10-2179,-10 10-6790,-5 3 30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08.628"/>
    </inkml:context>
    <inkml:brush xml:id="br0">
      <inkml:brushProperty name="width" value="0.025" units="cm"/>
      <inkml:brushProperty name="height" value="0.025" units="cm"/>
    </inkml:brush>
  </inkml:definitions>
  <inkml:trace contextRef="#ctx0" brushRef="#br0">5 0 11659,'0'0'10186,"-5"47"-7912,10-35-160,-1-2-865,11 0-576,0-2-545,2 2-64,1-2-288,4-2-801,-3-3-1474,-1-3-1697,-4 0-2434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08.976"/>
    </inkml:context>
    <inkml:brush xml:id="br0">
      <inkml:brushProperty name="width" value="0.025" units="cm"/>
      <inkml:brushProperty name="height" value="0.025" units="cm"/>
    </inkml:brush>
  </inkml:definitions>
  <inkml:trace contextRef="#ctx0" brushRef="#br0">0 0 5573,'0'0'1826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09.496"/>
    </inkml:context>
    <inkml:brush xml:id="br0">
      <inkml:brushProperty name="width" value="0.025" units="cm"/>
      <inkml:brushProperty name="height" value="0.025" units="cm"/>
    </inkml:brush>
  </inkml:definitions>
  <inkml:trace contextRef="#ctx0" brushRef="#br0">51 117 6150,'0'0'3518,"7"-11"-758,-2 5-2099,26-43 2810,-29 45-2452,0-1 0,-1 1 0,1-1 0,-1 0 0,0 1 0,0-1-1,0-8 1,-2 13-951,1-1 0,-1 1-1,1-1 1,-1 1 0,1-1-1,-1 1 1,1 0 0,-1-1-1,0 1 1,1 0 0,-1-1-1,0 1 1,1 0 0,-1 0-1,0 0 1,1-1 0,-1 1-1,0 0 1,1 0 0,-1 0-1,0 0 1,0 0 0,1 1-1,-1-1 1,0 0 0,1 0-1,-1 0 1,0 0 0,1 1-1,-2 0 1,-23 6-222,6 6 168,17-11 0,0 0 1,-1 0-1,1 0 0,-1 0 1,0 0-1,1-1 1,-1 1-1,0-1 0,0 0 1,0 0-1,-6 1 0,7-10-670,2-1-2856,0 6-135,0-5-3496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7.756"/>
    </inkml:context>
    <inkml:brush xml:id="br0">
      <inkml:brushProperty name="width" value="0.025" units="cm"/>
      <inkml:brushProperty name="height" value="0.025" units="cm"/>
    </inkml:brush>
  </inkml:definitions>
  <inkml:trace contextRef="#ctx0" brushRef="#br0">0 228 3972,'0'0'18166,"2"10"-17434,-1 35 136,-1-29-581,0 0 0,1-1 0,0 1 0,1 0 0,1-1 0,6 20 0,-8-34-259,-1 0 0,0 0 0,1 0-1,-1 0 1,1 0 0,-1 0 0,1 0 0,0-1 0,-1 1 0,1 0-1,0 0 1,0-1 0,-1 1 0,1-1 0,0 1 0,0 0 0,0-1-1,0 1 1,0-1 0,0 0 0,0 1 0,0-1 0,0 0 0,0 0-1,0 0 1,0 1 0,1-1 0,0-1 62,0 1 1,1-1 0,-1 0-1,0 1 1,0-1-1,0 0 1,0 0-1,0 0 1,-1-1-1,1 1 1,0 0-1,1-3 1,3-1 40,-1-1-1,1 1 1,-2-1 0,1-1 0,-1 1-1,5-10 1,-2-30 504,-4 22-1004,-3 24 293,0 0 0,0-1 0,0 1 0,0 0-1,0 0 1,0 0 0,0 0 0,0-1-1,0 1 1,0 0 0,0 0 0,0 0 0,0 0-1,0-1 1,0 1 0,0 0 0,0 0 0,0 0-1,0 0 1,0-1 0,0 1 0,0 0 0,0 0-1,0 0 1,0 0 0,1 0 0,-1 0 0,0-1-1,0 1 1,0 0 0,0 0 0,0 0 0,0 0-1,1 0 1,-1 0 0,0 0 0,0 0 0,0 0-1,0-1 1,1 1 0,-1 0 0,0 0-1,0 0 1,0 0 0,0 0 0,1 0 0,-1 0-1,0 0 1,0 0 0,0 0 0,0 0 0,1 1-1,-1-1 1,0 0 0,0 0 0,0 0 0,0 0-1,1 0 1,-1 0 0,0 0 0,0 0 0,0 0-1,0 0 1,0 1 0,5 2-472,-1 0-1,1 0 1,0 0-1,0-1 1,0 0-1,0 1 1,0-2 0,0 1-1,0-1 1,1 0-1,-1 0 1,0 0-1,1-1 1,-1 1 0,1-1-1,-1-1 1,10-1-1,-1 1-618,0-2 0,0 0 0,0 0 0,0-1-1,22-11 1,-17 1 5270,-19 13-3927,0 1 0,0 0 0,0 0 0,0-1-1,0 1 1,0 0 0,0-1 0,0 1 0,0 0-1,0-1 1,0 1 0,0 0 0,0-1 0,0 1-1,0 0 1,0-1 0,0 1 0,0 0-1,0 0 1,-1-1 0,1 1 0,0 0 0,0 0-1,0-1 1,-1 1 0,1 0 0,0 0 0,0-1-1,0 1 1,-1 0 0,1 0 0,0 0 0,-1-1-1,1 1 1,0 0 0,-1 0 0,-21-3 4997,4 9-6615,13-4 1500,1 0-1,0 1 0,0-1 1,0 1-1,1 0 0,-1 1 1,0-1-1,1 0 0,0 1 1,0 0-1,0 0 0,0 0 1,1 0-1,0 0 0,0 1 1,0-1-1,0 1 0,0-1 1,1 1-1,0-1 0,0 1 1,0 6-1,1-10-50,1 0 1,0-1-1,-1 1 0,1-1 1,0 1-1,0-1 0,-1 1 1,1-1-1,0 0 1,0 1-1,0-1 0,0 0 1,-1 0-1,1 0 1,0 1-1,0-1 0,0 0 1,0 0-1,0 0 0,0 0 1,0-1-1,-1 1 1,3 0-1,21-3 179,-11-3-542,0 1-1,0-2 1,-1 0-1,0 0 1,0-1 0,0 0-1,-1-1 1,-1-1 0,1 0-1,-2 0 1,10-12 0,-11 9-1579,-11 13-514,-15 20 2365,16-15 408,-1-1 0,1 1 1,1-1-1,-1 1 1,1 0-1,0 0 0,0 0 1,0 0-1,1 0 1,0 0-1,-1 0 0,2 7 1,0-11-272,0 0 1,0 0-1,-1-1 1,1 1-1,0 0 1,0-1-1,0 1 0,0-1 1,0 1-1,0-1 1,0 1-1,0-1 1,0 0-1,0 1 1,0-1-1,0 0 0,0 0 1,0 0-1,0 0 1,0 0-1,0 0 1,0 0-1,1 0 1,-1 0-1,0 0 0,0-1 1,0 1-1,0 0 1,0-1-1,0 1 1,0-1-1,0 1 1,-1-1-1,3-1 0,32-19 730,-21 9-546,-1-1 0,-1-1 0,0 0 0,-1-1 1,-1 0-1,0 0 0,-1-1 0,0-1 0,-2 1 0,0-1 0,-1-1 0,0 1 0,-2-1 0,0 0 0,-1 0 0,1-24 1,-5 30-531,-5 16-117,-7 20 136,-2 20 292,-14 64 1,25-87 75,1-1-1,0 1 0,2 0 1,1 0-1,3 34 1,-3-53-82,1-1 1,-1 1 0,1 0 0,-1 0 0,1 0 0,0 0 0,0 0 0,0-1 0,0 1 0,0 0 0,0-1 0,0 1 0,1 0 0,-1-1 0,1 0 0,-1 1 0,1-1 0,-1 0 0,1 0 0,0 0-1,2 1 1,-3-1 3,0-1 0,0 0 0,0 1-1,0-1 1,0 0 0,0 0-1,0 0 1,0 0 0,0 0-1,0 0 1,0 0 0,0 0 0,0 0-1,0-1 1,0 1 0,0 0-1,0-1 1,0 1 0,0 0-1,0-1 1,0 0 0,0 1 0,0-1-1,0 1 1,-1-1 0,1 0-1,0 0 1,0 1 0,-1-1-1,1 0 1,-1 0 0,1 0 0,0 0-1,-1 0 1,0 0 0,1 0-1,-1 0 1,0 0 0,1-1-1,5-26 134,-2-1-1,1-53 1,-3 63 14,1 23-159,1 0 1,0-1-1,0 1 1,1-1-1,-1 0 0,1 0 1,0 0-1,0-1 0,0 1 1,0-1-1,0 0 1,0-1-1,0 1 0,1-1 1,-1 0-1,11 0 1,-7 0 12,-1 0 0,1-1 0,0 0 0,0-1 0,0 1 0,0-2 0,-1 1 0,1-1 0,15-6 1,-20 5 8,0 1 0,-1-1 0,1-1 0,0 1 0,-1 0 0,0-1 1,1 0-1,-2 0 0,1 0 0,3-5 0,-6 8-25,1 1 0,-1-1 0,1 0 0,-1 0 0,1 1 0,-1-1-1,1 0 1,-1 0 0,0 0 0,1 0 0,-1 0 0,0 1 0,0-1 0,0 0 0,0 0 0,0 0 0,0 0 0,0 0-1,0 0 1,0 0 0,0 0 0,0 1 0,-1-1 0,1 0 0,0 0 0,-1 0 0,1 0 0,0 1 0,-1-1 0,1 0 0,-1 0-1,1 1 1,-1-1 0,0 0 0,1 1 0,-1-1 0,0 0 0,1 1 0,-1-1 0,0 1 0,0-1 0,0 1 0,1 0-1,-1-1 1,0 1 0,0 0 0,0 0 0,0-1 0,0 1 0,1 0 0,-1 0 0,0 0 0,0 0 0,0 0 0,0 0-1,0 0 1,0 1 0,-1-1 0,-2 0-9,0 1 0,1-1 0,-1 1 0,0 0 0,1 0 0,-1 0 0,1 1 0,-1-1-1,1 1 1,-1 0 0,1 0 0,0 0 0,0 0 0,0 1 0,0-1 0,0 1 0,1-1 0,-1 1 0,1 0 0,0 0 0,-1 0-1,2 1 1,-1-1 0,0 0 0,1 1 0,-1 0 0,1-1 0,0 1 0,-1 4 0,1-4 15,0 0 1,1-1-1,-1 1 1,1 0 0,0 0-1,0 0 1,0-1-1,0 1 1,1 0-1,-1 0 1,1 0-1,0-1 1,0 1-1,1-1 1,-1 1 0,1 0-1,-1-1 1,1 0-1,0 0 1,1 1-1,-1-1 1,0 0-1,1-1 1,0 1-1,0 0 1,-1-1 0,2 0-1,-1 1 1,5 2-1,2-1-615,-1-1 0,1 0 0,1 0 0,-1 0 0,0-2 0,1 1 0,-1-1 0,1-1 0,19-1 0,23-5-7384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0.522"/>
    </inkml:context>
    <inkml:brush xml:id="br0">
      <inkml:brushProperty name="width" value="0.025" units="cm"/>
      <inkml:brushProperty name="height" value="0.025" units="cm"/>
    </inkml:brush>
  </inkml:definitions>
  <inkml:trace contextRef="#ctx0" brushRef="#br0">1 1 9993,'0'0'18557,"2"12"-17997,2 13-252,-2 0-1,0 0 1,-2 1-1,-5 43 1,0 31 428,20-108-250,-5-9-455,-1 0 1,0-1-1,-2 0 0,0 0 0,-1-1 1,-1 0-1,5-31 0,-1 12-153,-10 41 99,0 1 0,1-1 0,0 1 0,-1-1 0,1 1 0,1-1 0,-1 0 0,0 1 0,1-1 0,0 1 0,0-1 0,0 0 0,0 1 0,0-1 0,1 0 0,-1 0 0,1 0 0,0 0 0,0 0 0,0-1 0,0 1 0,4 3 0,-3-4 31,-1 0 1,0-1-1,1 1 0,-1-1 0,1 0 0,0 0 0,-1 0 0,1 0 0,0 0 0,0 0 1,-1-1-1,1 1 0,0-1 0,0 0 0,0 0 0,0 0 0,-1 0 0,1-1 0,0 1 0,0-1 1,0 0-1,-1 1 0,1-1 0,0 0 0,-1-1 0,1 1 0,-1 0 0,1-1 0,-1 0 1,3-1-1,2-4-39,1 0 1,-2-1-1,1 1 1,-1-1 0,0 0-1,0-1 1,-1 1-1,-1-1 1,6-12-1,-17 39-55,-19 60 48,24-71 78,1 0 0,0 0 1,0 0-1,0 0 0,1 0 0,0 0 0,1 0 1,-1 0-1,3 9 0,-3-15-35,1 1 0,0-1 1,-1 0-1,1 0 0,0 0 0,0 0 1,0 0-1,0 0 0,0 0 0,0 0 0,0 0 1,0 0-1,0-1 0,1 1 0,-1 0 0,0-1 1,0 1-1,1-1 0,-1 1 0,0-1 1,1 1-1,-1-1 0,0 0 0,1 0 0,-1 0 1,0 0-1,1 0 0,-1 0 0,1 0 1,-1 0-1,0-1 0,1 1 0,0-1 0,3 0 4,0 0-1,0 0 0,-1-1 0,1 1 0,-1-1 0,1 0 1,-1-1-1,5-2 0,-2-1-41,0-1 1,0 0-1,-1 0 0,0-1 1,-1 1-1,1-1 1,-1-1-1,-1 1 0,0-1 1,0 1-1,-1-1 0,1 0 1,-2-1-1,0 1 1,0 0-1,0-1 0,-1-17 1,-1 27 32,0 0 1,0 0 0,-1 0-1,1 0 1,0 0 0,0 0-1,-1 0 1,1 0 0,0 0-1,0 0 1,-1 0-1,1 0 1,0 0 0,0 0-1,-1 0 1,1 0 0,0 0-1,0 0 1,-1 0 0,1 0-1,0 0 1,0 0 0,-1 0-1,1 1 1,0-1 0,0 0-1,0 0 1,-1 0 0,1 0-1,0 1 1,0-1 0,0 0-1,0 0 1,-1 0-1,1 1 1,0-1 0,0 0-1,0 0 1,0 1 0,0-1-1,0 0 1,0 0 0,0 1-1,0-1 1,0 0 0,0 1-1,-10 12 39,5-4 46,1 1 0,1 0 0,-1 0 0,2 1 0,-1-1 0,1 0 1,1 1-1,0 20 0,0-28-153,1-1 1,0 0-1,0 1 1,0-1-1,1 0 1,-1 0-1,0 1 1,1-1-1,0 0 1,-1 0-1,1 1 1,0-1-1,0 0 1,0 0 0,1 0-1,-1 0 1,0 0-1,1 0 1,-1-1-1,1 1 1,0 0-1,-1-1 1,1 1-1,0-1 1,0 0-1,0 1 1,0-1-1,0 0 1,0 0-1,0-1 1,1 1 0,-1 0-1,0-1 1,0 1-1,1-1 1,-1 0-1,0 1 1,1-1-1,-1 0 1,0-1-1,1 1 1,-1 0-1,0-1 1,1 1-1,1-2 1,-2 2-265,0-1 1,0 1-1,0-1 1,0 0-1,0 0 1,0 0 0,0 0-1,-1-1 1,1 1-1,0 0 1,-1-1-1,1 1 1,-1-1-1,0 1 1,1-1-1,-1 0 1,0 0-1,0 0 1,0 1-1,2-5 1,8-43-8574,-6 13 2088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0.854"/>
    </inkml:context>
    <inkml:brush xml:id="br0">
      <inkml:brushProperty name="width" value="0.025" units="cm"/>
      <inkml:brushProperty name="height" value="0.025" units="cm"/>
    </inkml:brush>
  </inkml:definitions>
  <inkml:trace contextRef="#ctx0" brushRef="#br0">1 0 416,'0'0'26714,"13"45"-29341,8-36-1184,-1-1-2563,3-2-7207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1.247"/>
    </inkml:context>
    <inkml:brush xml:id="br0">
      <inkml:brushProperty name="width" value="0.025" units="cm"/>
      <inkml:brushProperty name="height" value="0.025" units="cm"/>
    </inkml:brush>
  </inkml:definitions>
  <inkml:trace contextRef="#ctx0" brushRef="#br0">118 0 15278,'0'0'10725,"-6"9"-9460,0-2-1043,3-2-107,-1-1-1,0 1 0,1 0 1,0 0-1,0 0 0,0 0 1,1 0-1,0 1 0,0-1 1,0 1-1,1 0 0,-2 8 1,3 3-367,0 0 0,1-1 1,0 1-1,2-1 0,0 1 1,7 22-1,-3-19 211,-1-1 0,0 0 0,-2 1-1,0 0 1,-1 0 0,0 30 0,-3-49 87,0 0 1,0 0 0,0 0-1,0 0 1,0 0-1,0 0 1,0 0 0,0-1-1,0 1 1,0 0-1,-1 0 1,1 0 0,0 0-1,-1 0 1,1 0 0,-1 0-1,1-1 1,-1 1-1,1 0 1,-1 0 0,1-1-1,-1 1 1,0 0-1,1-1 1,-1 1 0,0 0-1,0-1 1,0 1-1,1-1 1,-1 1 0,0-1-1,0 0 1,0 1-1,0-1 1,0 0 0,0 0-1,0 0 1,0 0-1,0 1 1,1-1 0,-1 0-1,0 0 1,0-1-1,-2 1 1,0-1 56,1 1 0,-1-1 1,0 0-1,1 0 0,-1-1 0,1 1 0,0 0 0,-1-1 0,1 1 1,0-1-1,0 0 0,0 0 0,0 0 0,0 0 0,-2-3 0,-4-7-75,0-1 0,1 0 0,0-1 1,1 0-1,1 0 0,-6-22 0,10 32-92,0 1 0,1-1 0,-1 1 0,1-1 0,-1 1 0,1-1 1,0 0-1,1 1 0,-1-1 0,1 1 0,-1-1 0,1 1 0,0-1 1,0 1-1,1 0 0,-1-1 0,1 1 0,-1 0 0,1 0 0,0 0 1,0 0-1,1 0 0,-1 1 0,0-1 0,1 1 0,0-1 0,0 1 0,-1 0 1,1 0-1,0 0 0,1 0 0,4-2 0,49-19-6422,-18 8-993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2.274"/>
    </inkml:context>
    <inkml:brush xml:id="br0">
      <inkml:brushProperty name="width" value="0.025" units="cm"/>
      <inkml:brushProperty name="height" value="0.025" units="cm"/>
    </inkml:brush>
  </inkml:definitions>
  <inkml:trace contextRef="#ctx0" brushRef="#br0">0 100 5285,'0'0'13309,"5"-8"-11398,1-1-1527,1 1 0,0 0 0,0 1 0,0-1 0,1 2 0,0-1 0,10-5 0,-14 9-227,0 0-1,1 0 1,-1 0 0,1 1-1,0-1 1,0 1 0,0 1-1,0-1 1,0 1-1,0 0 1,0 0 0,0 0-1,0 0 1,0 1 0,1 0-1,-1 0 1,0 1-1,9 1 1,-13-1-136,0 0 0,-1-1 0,1 1-1,0 0 1,-1-1 0,1 1 0,-1 0 0,1 0 0,-1 0-1,1-1 1,-1 1 0,0 0 0,1 0 0,-1 0 0,0 0-1,0 0 1,0 0 0,0 0 0,1 0 0,-1 0 0,-1 0 0,1 0-1,0 0 1,0 1 0,-6 25 467,-16 16 39,17-36-501,1 0 0,0 0 1,1 0-1,-1 1 0,1-1 1,1 1-1,-1-1 1,1 1-1,1 0 0,-2 9 1,4-16-27,-1 0 0,0-1 0,1 1 0,-1 0 0,1-1 0,-1 1 0,0-1 0,1 1 1,-1-1-1,1 1 0,0-1 0,-1 1 0,1-1 0,-1 1 0,1-1 0,0 0 0,-1 1 0,1-1 0,0 0 0,0 1 0,-1-1 0,1 0 1,0 0-1,-1 0 0,1 0 0,0 0 0,0 0 0,-1 0 0,1 0 0,0 0 0,0 0 0,0 0 0,30-5 94,-20 0-209,-1-1 0,0 0 0,0-1 0,-1 0 0,1-1 0,-2 0 0,1 0 0,-1-1 0,0 0 0,-1 0 0,0-1 1,0 0-1,-1 0 0,5-13 0,-14 30 100,-1 1 171,-1 0 0,2 0 0,-1 1 0,1-1 0,0 1 0,1 0 0,0 0 0,1 0 0,-1 1 0,2-1 0,0 16 0,0-24-138,1 0 0,0 0 0,-1 0 0,1 0-1,0 0 1,-1 0 0,1 0 0,0 0 0,0 0-1,0-1 1,0 1 0,0 0 0,0-1-1,0 1 1,0 0 0,0-1 0,0 1 0,0-1-1,1 0 1,-1 1 0,0-1 0,0 0 0,0 0-1,0 0 1,1 0 0,-1 0 0,0 0-1,0 0 1,0 0 0,1 0 0,-1 0 0,0-1-1,0 1 1,2-1 0,2 0 27,0 0 0,-1-1 0,1 1 0,0-1 0,-1 0 0,1 0 0,5-4 0,-1-2-30,-1 0 1,0-1 0,0 0 0,0 0-1,-1-1 1,-1 0 0,0-1-1,0 1 1,7-22 0,-4 13-77,-14 31 104,0 1 0,1 0 0,1-1 1,0 1-1,0 0 0,1 1 0,1-1 1,0 0-1,3 26 0,-2-38-38,0 1-1,0-1 1,0 0-1,0 1 1,1-1 0,-1 0-1,1 0 1,-1 0-1,1 1 1,-1-1-1,1 0 1,0 0-1,-1 0 1,1 0 0,0 0-1,0 0 1,0 0-1,0 0 1,0 0-1,0-1 1,0 1-1,0 0 1,0 0 0,0-1-1,0 1 1,0-1-1,1 1 1,-1-1-1,0 0 1,0 1-1,1-1 1,-1 0 0,0 0-1,0 0 1,1 0-1,-1 0 1,0 0-1,2 0 1,0-1 13,1 1 0,-1-1 0,0 0 1,0 0-1,1 0 0,-1 0 0,0 0 0,0-1 1,0 1-1,0-1 0,-1 0 0,1 0 0,5-5 1,-2-1-29,1 0 0,-1-1 0,0 0 0,-1-1 0,0 1 0,0-1 0,-1 0 0,0 0 0,-1 0 0,0 0 0,-1-1 0,0 1 0,-1-1 0,1-18 0,-6 18 66,-4 20 46,-5 22 173,13-29-254,-1-1 1,1 1 0,0 0 0,0 0 0,0-1-1,0 1 1,0 0 0,1 0 0,-1-1 0,0 1-1,1 0 1,-1-1 0,1 1 0,0 0 0,-1-1-1,1 1 1,0-1 0,0 1 0,0-1 0,0 0-1,0 1 1,0-1 0,1 0 0,-1 0 0,0 1 0,1-1-1,-1 0 1,3 1 0,-1-1-13,1 0 0,-1 0 0,0-1 0,1 1 0,-1-1 0,0 1 1,1-1-1,-1 0 0,1 0 0,-1-1 0,0 1 0,1-1 0,-1 0 0,5-1 0,2-3-155,-1-1-1,1 0 0,-1 0 1,-1-1-1,1 0 1,-1-1-1,0 1 0,-1-2 1,0 1-1,0-1 1,-1 0-1,9-16 0,-14 24 110,-9 34 80,3-15-8,1-4 122,0 0 0,1 1 0,0-1 0,1 1 0,1 0 1,0 0-1,3 29 0,-2-43-187,0 0 0,-1 0 0,1 0 0,1 0 1,-1 0-1,0 0 0,0 0 0,0 0 0,0-1 1,1 1-1,-1 0 0,0 0 0,1 0 1,-1 0-1,1 0 0,-1-1 0,1 1 0,-1 0 1,1-1-1,0 1 0,-1 0 0,1-1 0,0 1 1,0 0-1,-1-1 0,1 1 0,0-1 0,0 0 1,0 1-1,0-1 0,-1 0 0,1 1 0,0-1 1,0 0-1,0 0 0,0 0 0,0 0 0,0 1 1,0-2-1,0 1 0,0 0 0,0 0 0,0 0 1,-1 0-1,1 0 0,0-1 0,0 1 0,1-1 1,1-1-514,0 0 0,0 0 0,0 0 0,-1-1 0,1 1 0,-1-1 0,0 1 0,1-1 0,-1 0 0,-1 0 0,4-5 0,7-21-5564,-5-6-3854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2.627"/>
    </inkml:context>
    <inkml:brush xml:id="br0">
      <inkml:brushProperty name="width" value="0.025" units="cm"/>
      <inkml:brushProperty name="height" value="0.025" units="cm"/>
    </inkml:brush>
  </inkml:definitions>
  <inkml:trace contextRef="#ctx0" brushRef="#br0">24 1 9129,'0'0'14221,"-23"49"-12075,23-36-1313,0-1-705,6-1-96,6-1-544,7-2-1538,-1-4-1025,7 0-2787,-1-4-4099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2.955"/>
    </inkml:context>
    <inkml:brush xml:id="br0">
      <inkml:brushProperty name="width" value="0.025" units="cm"/>
      <inkml:brushProperty name="height" value="0.025" units="cm"/>
    </inkml:brush>
  </inkml:definitions>
  <inkml:trace contextRef="#ctx0" brushRef="#br0">146 1 14542,'0'0'8509,"-8"3"-6101,-66 40 985,68-40-3243,1 1 0,-1 1-1,1-1 1,0 1-1,0 0 1,0 0 0,1 0-1,0 0 1,0 1-1,0 0 1,0 0 0,-2 8-1,6-14-223,0 1-1,1-1 1,-1 1-1,0-1 1,1 0-1,-1 1 1,0-1-1,1 1 1,-1-1-1,1 0 1,-1 1-1,1-1 1,-1 0-1,1 0 1,-1 1-1,1-1 1,-1 0 0,1 0-1,-1 0 1,1 0-1,0 0 1,-1 1-1,1-1 1,-1 0-1,1 0 1,-1-1-1,1 1 1,-1 0-1,2 0 1,26 0-1626,-21 0 878,122 0-7357,-129 0 8263,1 0-1,0 0 1,0 0-1,-1 0 0,1 0 1,0 0-1,-1 0 1,1 0-1,0 0 1,0 1-1,-1-1 1,1 0-1,0 1 1,-1-1-1,1 0 0,-1 1 1,1-1-1,0 1 1,-1-1-1,1 1 1,-1-1-1,1 1 1,-1-1-1,1 1 1,-1-1-1,0 1 0,1 0 1,-1-1-1,0 1 1,1 0-1,-1-1 1,0 1-1,0 0 1,0 0-1,1-1 1,-1 1-1,0 0 0,0 0 1,0-1-1,0 1 1,0 0-1,0-1 1,-1 1-1,1 0 1,0 0-1,0-1 1,-1 2-1,0 1 320,0 0 1,0-1-1,0 1 0,0 0 1,0-1-1,-1 1 0,0-1 1,1 1-1,-1-1 0,0 0 1,-3 3-1,0-1-188,-1 0-1,0 0 1,1-1 0,-2 1-1,1-1 1,0-1 0,-1 0-1,1 1 1,-1-2 0,1 1-1,-1-1 1,0 0 0,-10 0-1,16-1-337,1-1 0,0 1 0,-1 0 0,1 0-1,-1-1 1,1 1 0,0 0 0,-1-1 0,1 1-1,0 0 1,-1-1 0,1 1 0,0 0-1,0-1 1,-1 1 0,1-1 0,0 1 0,0-1-1,0 1 1,0 0 0,0-1 0,-1 1 0,1-1-1,0 1 1,0-1 0,0 1 0,0-1-1,0 1 1,0-1 0,0 1 0,1-1 0,-1 1-1,0 0 1,0-1 0,0 1 0,0-1-1,1 1 1,-1-1 0,1 0 0,8-20-6058,8 6-668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3.346"/>
    </inkml:context>
    <inkml:brush xml:id="br0">
      <inkml:brushProperty name="width" value="0.025" units="cm"/>
      <inkml:brushProperty name="height" value="0.025" units="cm"/>
    </inkml:brush>
  </inkml:definitions>
  <inkml:trace contextRef="#ctx0" brushRef="#br0">84 204 5093,'0'0'13869,"-7"3"-11259,0 0-1984,0 1-1,0-1 0,1 1 0,0 0 0,-12 10 0,16-11-457,0-1 0,-1 1 0,1-1 0,0 1 0,0 0-1,0 0 1,1 0 0,-1 0 0,1 0 0,-1 0 0,1 0-1,0 0 1,0 1 0,1-1 0,-1 0 0,1 1 0,-1-1-1,1 6 1,1-8-161,-1 0 0,1 0 0,0 0-1,-1 0 1,1 0 0,0 0 0,0 0 0,-1 0-1,1 0 1,0 0 0,0 0 0,0 0 0,0 0-1,0-1 1,0 1 0,1 0 0,-1-1 0,0 1-1,0-1 1,0 1 0,1-1 0,-1 0 0,0 0-1,0 1 1,1-1 0,-1 0 0,0 0-1,0 0 1,1 0 0,-1 0 0,0-1 0,3 1-1,1-1 2,0 1 0,0-1 0,1 0 0,-1 0 1,0 0-1,0-1 0,7-2 0,-3-3-67,1 0 0,-1-1 1,0 0-1,0 0 1,-1-1-1,0 0 0,-1 0 1,0-1-1,-1 0 0,0 0 1,7-14-1,-9 14 7,1 0 0,-1-1-1,0 1 1,-1-1 0,-1 0 0,1 1-1,-2-1 1,1 0 0,-2-1 0,1 1-1,-2 0 1,-1-14 0,2 24 59,0-1 1,-1 0-1,1 0 0,-1 1 1,0-1-1,1 0 1,-1 1-1,0-1 0,0 1 1,0-1-1,0 1 0,0-1 1,0 1-1,0-1 1,-1 1-1,1 0 0,0 0 1,-1 0-1,1 0 0,-1 0 1,1 0-1,-1 0 0,0 0 1,1 1-1,-1-1 1,0 1-1,1-1 0,-1 1 1,0 0-1,0-1 0,1 1 1,-1 0-1,0 0 1,0 0-1,0 0 0,1 1 1,-1-1-1,0 0 0,0 1 1,1 0-1,-1-1 1,0 1-1,-2 1 0,-3 1 52,0 0-1,0 1 0,0-1 0,0 2 1,0-1-1,1 1 0,0 0 0,-9 8 1,-26 45 1074,39-54-1071,0-1 0,0 1 0,0 0 0,1-1 0,-1 1 0,1 0 0,0 0 0,0 0 0,1 0 0,-1 0 0,1 0 0,0 0-1,0 0 1,0 0 0,2 7 0,-1-10-62,-1 0-1,1 0 1,0 0-1,0 1 1,0-1-1,0 0 1,0 0-1,0 0 1,1-1-1,-1 1 1,0 0-1,0 0 1,1-1-1,-1 1 1,0 0-1,1-1 1,-1 1-1,1-1 1,-1 0-1,0 0 1,1 1-1,-1-1 1,1 0-1,1 0 1,42-2-695,-40 2 511,55-14-2750,-51 11 2330,-1 1 0,1-1 0,0 1 0,0 1 0,0 0 1,1 0-1,-1 0 0,0 1 0,0 1 0,12 1 0,-20-1 743,0 0 1,0 0-1,1 0 1,-1 0 0,0 1-1,0-1 1,0 0-1,0 0 1,0 1-1,-1-1 1,1 0-1,0 1 1,-1-1-1,1 1 1,-1-1-1,1 1 1,-1-1 0,0 1-1,1 0 1,-1-1-1,0 1 1,0-1-1,0 1 1,0-1-1,-1 1 1,0 2-1,-7 44 4037,-22 30-3450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3.975"/>
    </inkml:context>
    <inkml:brush xml:id="br0">
      <inkml:brushProperty name="width" value="0.025" units="cm"/>
      <inkml:brushProperty name="height" value="0.025" units="cm"/>
    </inkml:brush>
  </inkml:definitions>
  <inkml:trace contextRef="#ctx0" brushRef="#br0">24 31 6854,'0'0'14115,"-6"7"-11915,2-2-1975,2-3-63,1-1-1,0 1 0,-1-1 0,1 1 1,0 0-1,0 0 0,0-1 1,0 1-1,0 0 0,1 0 0,-2 3 1,9 4 1089,18-6 8,-3-3-763,-1-2 0,42-6 1,-54 6-464,0 0 0,0-1 0,-1 0 0,0 0 0,1-1 1,-1 0-1,0-1 0,-1 1 0,14-12 0,-20 16-36,0-1 1,-1 1-1,1-1 0,0 1 1,-1-1-1,1 0 1,-1 1-1,1-1 0,-1 0 1,1 1-1,-1-1 0,1 0 1,-1 0-1,0 1 0,1-1 1,-1 0-1,0 0 1,0 0-1,0 1 0,1-3 1,-12-3-159,-27 10-29,32-2 186,-1 1 0,1 1 0,0-1 0,0 1 0,1 0 0,-1 0 0,1 1 0,0 0 0,0 0 0,0 0 0,1 0 0,-1 1 0,1-1 0,1 1 0,-1 0 0,1 1 0,0-1 0,0 0 0,-1 8 0,4-13 3,1 0-1,-1 0 1,0-1-1,1 1 1,-1 0-1,1 0 1,-1 0-1,1 0 1,0-1-1,-1 1 1,1 0-1,0-1 1,-1 1-1,1 0 1,0-1-1,0 1 1,0-1-1,0 1 1,-1-1-1,1 1 1,0-1-1,0 0 1,0 0-1,0 1 1,0-1-1,0 0 1,0 0-1,0 0 1,0 0-1,0 0 1,0 0-1,0 0 1,0 0-1,1-1 1,43-1 10,-45 1-8,20-2-346,0-2 0,0-1 1,33-13-1,-38 12-214,1 1 1,0 1-1,0 0 0,1 1 0,-1 1 0,25-2 0,-41 5 562,1 0 0,-1 0 0,1 0 0,-1 0 0,1 0 0,-1 0 0,1 0-1,-1 0 1,1 0 0,-1 0 0,0 0 0,1 1 0,-1-1 0,1 0 0,-1 0 0,1 1 0,-1-1-1,0 0 1,1 0 0,-1 1 0,0-1 0,1 0 0,-1 1 0,0-1 0,1 1 0,-1-1 0,0 0-1,0 1 1,0-1 0,1 1 0,-1-1 0,0 1 0,0-1 0,0 1 0,-3 22 910,-18 20 1044,20-41-1891,-6 10-443,-13 25 1685,16-25-4007,2-1-3450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4.586"/>
    </inkml:context>
    <inkml:brush xml:id="br0">
      <inkml:brushProperty name="width" value="0.025" units="cm"/>
      <inkml:brushProperty name="height" value="0.025" units="cm"/>
    </inkml:brush>
  </inkml:definitions>
  <inkml:trace contextRef="#ctx0" brushRef="#br0">45 9 4420,'0'0'5504,"-7"-2"-2584,-23-4-123,30 6-2694,0-1-1,0 1 1,-1 0-1,1 0 0,0 1 1,-1-1-1,1 0 0,0 0 1,0 0-1,-1 0 0,1 0 1,0 0-1,-1 0 1,1 0-1,0 0 0,0 1 1,-1-1-1,1 0 0,0 0 1,0 0-1,-1 1 1,1-1-1,0 0 0,0 0 1,0 1-1,0-1 0,-1 0 1,1 0-1,0 1 0,0-1 1,0 0-1,0 0 1,0 1-1,0-1 0,0 0 1,0 1-1,0-1 0,0 0 1,0 1-1,0-1 0,0 0 1,0 0-1,0 1 1,1 13 520,-1-13-215,8 62 2306,5 33-1112,-8 0-3814,-5-95 1967,0-1 0,0 1 0,0 0 0,0-1 1,0 1-1,0 0 0,0 0 0,0-1 0,0 1 1,0 0-1,0-1 0,-1 1 0,1 0 0,0 0 1,-1-1-1,1 1 0,0-1 0,-1 1 0,1 0 1,-1-1-1,1 1 0,-1-1 0,1 1 0,-1-1 1,1 1-1,-1-1 0,-1 1 0,-9 3-5899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4.945"/>
    </inkml:context>
    <inkml:brush xml:id="br0">
      <inkml:brushProperty name="width" value="0.025" units="cm"/>
      <inkml:brushProperty name="height" value="0.025" units="cm"/>
    </inkml:brush>
  </inkml:definitions>
  <inkml:trace contextRef="#ctx0" brushRef="#br0">0 87 11659,'0'0'9097,"51"5"-7272,-21-5 65,4-3-481,3-6-736,-5 0-513,5 0-128,-5 1-192,-7-1-769,-5-1-704,-12 1-641,-2-3-1026,-6-2-3106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8.681"/>
    </inkml:context>
    <inkml:brush xml:id="br0">
      <inkml:brushProperty name="width" value="0.025" units="cm"/>
      <inkml:brushProperty name="height" value="0.025" units="cm"/>
    </inkml:brush>
  </inkml:definitions>
  <inkml:trace contextRef="#ctx0" brushRef="#br0">112 244 3748,'3'-4'1010,"-1"1"0,1 0 0,-1-1 0,0 1 0,0-1 0,0 1 0,-1-1 0,1 0 0,-1 0 0,0 0 0,0 0 0,0 0 0,-1 0 0,0 0 0,1 0 0,-1 0 0,0 0 0,-1 0 0,-1-7 0,2 10-955,-1 0 1,0 0-1,1 0 1,-1 0-1,0 0 1,0 1-1,0-1 0,0 0 1,0 0-1,0 1 1,0-1-1,0 1 1,0-1-1,0 1 0,-1-1 1,1 1-1,0-1 1,0 1-1,0 0 1,-1 0-1,1 0 0,0 0 1,0 0-1,-1 0 1,1 0-1,0 0 0,0 0 1,0 0-1,-1 1 1,1-1-1,0 0 1,0 1-1,0-1 0,0 1 1,-2 1-1,-2 0-97,0 0-1,0 0 1,1 1-1,-1 0 1,1 0-1,-8 6 1,5-1 14,0 0 1,1 1-1,0 0 0,-7 14 1,11-20 19,0 0 0,0 1 0,1-1 0,0 1 0,-1 0-1,1-1 1,1 1 0,-1 0 0,0 0 0,1 0 0,0-1 0,0 1 0,0 0 0,0 0 0,2 7 0,-1-10 5,0 0 0,0 1 0,0-1 0,0 0 1,1 0-1,-1 0 0,0 0 0,0 0 0,1-1 0,-1 1 1,1 0-1,-1-1 0,1 1 0,-1 0 0,1-1 1,-1 0-1,1 1 0,-1-1 0,1 0 0,-1 0 0,1 0 1,-1 0-1,4 0 0,40-5 81,-25-3-27,0 0 0,0-1-1,-1 0 1,0-2 0,-1 0 0,0-1-1,-1-1 1,0-1 0,-1-1-1,-1 0 1,0 0 0,-1-2 0,13-18-1,-22 27 52,-1 1-1,1-1 1,-2 0-1,1 0 1,-1 0-1,0-1 0,-1 1 1,0-1-1,0 1 1,1-17-1,-3 24-101,0 1 1,0 0-1,0-1 0,0 1 1,0-1-1,0 1 0,0 0 1,0-1-1,0 1 0,0-1 0,0 1 1,0 0-1,0-1 0,-1 1 1,1-1-1,0 1 0,0 0 1,0-1-1,-1 1 0,1 0 1,0-1-1,0 1 0,-1 0 1,1 0-1,0-1 0,-1 1 0,1 0 1,0 0-1,-1-1 0,1 1 1,0 0-1,-1 0 0,1 0 1,0 0-1,-1-1 0,1 1 1,-1 0-1,1 0 0,0 0 1,-1 0-1,1 0 0,-1 0 0,1 0 1,0 0-1,-1 0 0,1 0 1,-1 1-1,1-1 0,0 0 1,-1 0-1,1 0 0,-1 0 1,1 0-1,0 1 0,-1-1 0,1 0 1,0 0-1,-1 1 0,1-1 1,0 1-1,-21 18-211,13-5 212,1 0 0,0 0 0,1 1 0,1 0 0,0 1 0,1-1 0,1 1 0,1-1 0,0 1 0,0 28 0,2-42 9,0-1 1,0 1-1,0 0 1,0-1-1,0 1 1,1-1 0,-1 1-1,0-1 1,1 1-1,-1-1 1,1 1-1,-1-1 1,1 1 0,0-1-1,0 0 1,0 1-1,0-1 1,0 0-1,0 0 1,0 0 0,0 0-1,0 0 1,0 0-1,1 0 1,-1 0-1,2 1 1,1-1 23,-1 0 0,1 0 1,-1-1-1,0 1 0,1-1 0,-1 0 0,1 0 1,-1 0-1,1 0 0,-1-1 0,6-1 0,4-1 35,-1-1 1,0-1-1,0 0 0,0 0 0,19-13 0,-20 11-85,-1-2 1,0 0-1,13-14 1,-20 20 20,0 0-1,0-1 1,-1 1 0,1-1 0,-1 0 0,0 0 0,0 0-1,0 0 1,0 0 0,-1-1 0,1 1 0,-1 0-1,1-8 1,-3 12-8,1 0-1,0-1 1,0 1-1,0 0 1,0-1 0,-1 1-1,1 0 1,0 0-1,0-1 1,-1 1-1,1 0 1,0 0-1,0-1 1,-1 1 0,1 0-1,0 0 1,0 0-1,-1 0 1,1-1-1,0 1 1,-1 0-1,1 0 1,0 0 0,-1 0-1,1 0 1,0 0-1,-1 0 1,1 0-1,0 0 1,-1 0-1,1 0 1,-1 0-1,1 0 1,0 0 0,-1 0-1,1 1 1,0-1-1,0 0 1,-1 0-1,1 0 1,0 0-1,-1 1 1,-15 6-169,7 1 212,0-1 0,1 2 0,0-1 0,1 1-1,-1 0 1,2 1 0,-1 0 0,2 0 0,-1 0 0,1 1 0,1 0 0,0 0-1,0 0 1,1 0 0,1 0 0,-2 18 0,4-27-45,0-1 0,0 0 0,0 1 0,0-1 0,0 0 0,1 0 0,-1 1 0,1-1 0,-1 0 0,1 0 0,-1 1 0,1-1 0,-1 0 0,1 0 0,0 0 0,0 0 0,0 0 0,0 0 0,0 0 0,0 0 0,0 0 0,0-1 0,0 1 0,1 1 0,2-1-29,-1 0 0,1 1 0,-1-1 0,1 0 0,-1-1 0,1 1 0,0-1 0,6 1 0,1-2-712,0 0-1,0 0 0,-1-1 0,1 0 0,16-6 1,9-9-5564,-3-6-4506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5.292"/>
    </inkml:context>
    <inkml:brush xml:id="br0">
      <inkml:brushProperty name="width" value="0.025" units="cm"/>
      <inkml:brushProperty name="height" value="0.025" units="cm"/>
    </inkml:brush>
  </inkml:definitions>
  <inkml:trace contextRef="#ctx0" brushRef="#br0">0 0 12075,'0'0'10602,"51"14"-9865,-19-12-577,3-2-192,-1 0-1153,1 0-1089,-3 0-1442,-8 0-2978</inkml:trace>
  <inkml:trace contextRef="#ctx0" brushRef="#br0" timeOffset="1">301 75 11723,'0'0'2669,"0"8"347,-2 4-2195,-1 15 2001,1 45 1,2-66-2654,0 0-1,1 1 1,0-1 0,0 0 0,0 1 0,1-1 0,-1 0 0,2 0 0,-1 0 0,1-1-1,0 1 1,0 0 0,7 8 0,-10-13-156,1 0 1,0 0-1,-1 0 0,1 0 0,0-1 0,-1 1 1,1 0-1,0-1 0,0 1 0,0 0 0,0-1 1,0 1-1,0-1 0,0 1 0,0-1 0,0 0 1,0 1-1,0-1 0,0 0 0,0 0 0,0 0 1,0 0-1,0 0 0,0 0 0,0 0 0,0 0 1,0 0-1,0 0 0,1-1 0,0 0 6,-1 0 1,1-1-1,-1 1 0,0 0 0,0-1 0,1 1 1,-1-1-1,0 0 0,0 1 0,-1-1 0,1 0 1,0 1-1,-1-1 0,2-3 0,1-7-54,-1 0 0,0 0 1,0-22-1,-7-17-240,4 49 262,1 0 1,0 1-1,0-1 0,-1 0 1,1 1-1,-1-1 1,0 0-1,1 1 1,-1-1-1,0 1 1,0-1-1,0 1 0,0-1 1,0 1-1,0 0 1,0-1-1,-1 1 1,1 0-1,0 0 1,-1 0-1,1 0 1,-1 0-1,1 0 0,-1 0 1,0 1-1,-1-2 1,2 2 8,1 0 0,0 0 1,0 0-1,-1 0 0,1 0 0,0 0 1,-1 0-1,1 0 0,0 0 0,0 0 1,-1 0-1,1 1 0,0-1 0,0 0 1,-1 0-1,1 0 0,0 0 0,0 0 1,-1 0-1,1 1 0,0-1 0,0 0 1,0 0-1,-1 0 0,1 1 0,0-1 1,0 0-1,0 0 0,0 1 0,-1-1 1,1 0-1,0 0 0,0 1 0,0-1 1,0 0-1,0 1 0,0-1 0,0 0 1,0 0-1,0 1 0,0-1 1,0 0-1,0 0 0,0 1 0,0-1 1,0 0-1,0 1 0,0-1 0,0 0 1,0 0-1,1 1 0,-1-1 0,0 0 1,0 0-1,0 1 0,0-1 0,1 0 1,-1 0-1,0 0 0,0 1 0,0-1 1,1 0-1,12 16-16,-7-13-237,0 0 1,0 0 0,1 0 0,-1-1 0,1 1 0,0-2 0,0 1 0,10 0 0,33 1-7353,-20-3-639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5.665"/>
    </inkml:context>
    <inkml:brush xml:id="br0">
      <inkml:brushProperty name="width" value="0.025" units="cm"/>
      <inkml:brushProperty name="height" value="0.025" units="cm"/>
    </inkml:brush>
  </inkml:definitions>
  <inkml:trace contextRef="#ctx0" brushRef="#br0">93 0 10346,'0'0'3288,"-9"8"-10,2-3-2947,-41 37 3121,45-39-3176,0 0 1,1 1-1,-1-1 0,1 1 0,-1 0 1,1 0-1,1 0 0,-1 0 1,0 0-1,1 0 0,0 0 1,0 0-1,0 1 0,0 6 1,1-10-269,1 0 1,-1-1 0,1 1 0,0 0 0,-1 0 0,1-1 0,0 1 0,0 0-1,-1-1 1,1 1 0,0-1 0,0 1 0,0-1 0,0 1 0,0-1 0,0 0 0,-1 0-1,1 1 1,0-1 0,0 0 0,0 0 0,0 0 0,0 0 0,0 0 0,0 0-1,0 0 1,0 0 0,0 0 0,0 0 0,0-1 0,0 1 0,0 0 0,0-1 0,1 0-1,36-9 231,4-16-657,-35 20 310,0 1 0,0 1 0,0-1 0,1 1 0,-1 0 0,1 1 0,0 0 0,0 0 0,1 1 0,12-3 0,-20 5 163,0 1 0,0-1 0,0 0 1,-1 1-1,1-1 0,0 0 0,0 1 1,0 0-1,0-1 0,-1 1 0,1-1 1,0 1-1,0 0 0,-1-1 1,1 1-1,-1 0 0,1 0 0,-1 0 1,1-1-1,-1 1 0,1 0 0,-1 0 1,0 0-1,1 0 0,-1 0 0,0 0 1,0 0-1,0 0 0,1 0 0,-1 0 1,0 0-1,0 0 0,-1 0 1,1-1-1,0 3 0,0-2 1,-1 0 0,1 0-1,0 0 1,0 0 0,0 0 0,0 1-1,0-1 1,0 0 0,0 0-1,1 0 1,-1 0 0,0 0 0,1 0-1,-1 0 1,1 0 0,-1 0 0,1 0-1,-1 0 1,1 0 0,0 0 0,-1 0-1,1 0 1,0-1 0,0 1 0,0 0-1,-1 0 1,1-1 0,0 1-1,0-1 1,0 1 0,0-1 0,0 1-1,0-1 1,0 1 0,0-1 0,3 0-1,1 0-76,1-1 0,0 0-1,0 0 1,-1-1 0,1 1-1,0-1 1,-1-1-1,6-2 1,-6 2-528,1 1 1,-1-1-1,1 1 0,0 0 1,0 1-1,-1-1 0,1 1 1,7 0-1,-12 1 426,-1 1-1,0-1 1,1 0 0,-1 1-1,0-1 1,1 0-1,-1 1 1,0-1 0,1 1-1,-1-1 1,0 0-1,0 1 1,0-1 0,0 1-1,1-1 1,-1 1 0,0-1-1,0 1 1,0-1-1,0 1 1,0-1 0,0 1-1,0-1 1,0 1-1,0-1 1,0 0 0,0 1-1,0-1 1,-1 2-1,1 1-2783,0 3-3355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6.237"/>
    </inkml:context>
    <inkml:brush xml:id="br0">
      <inkml:brushProperty name="width" value="0.025" units="cm"/>
      <inkml:brushProperty name="height" value="0.025" units="cm"/>
    </inkml:brush>
  </inkml:definitions>
  <inkml:trace contextRef="#ctx0" brushRef="#br0">66 94 7783,'5'-9'3262,"2"-4"-1892,18-31 3188,-3 16 1792,-22 28-6268,1 1 0,-1-1-1,0 0 1,0 0-1,1 0 1,-1 0 0,0 0-1,0 1 1,1-1-1,-1 0 1,0 0 0,0 1-1,1-1 1,-1 0-1,0 0 1,0 1-1,0-1 1,1 0 0,-1 0-1,0 1 1,0-1-1,0 0 1,0 1 0,0-1-1,0 0 1,0 1-1,0-1 1,0 0 0,0 0-1,0 1 1,0-1-1,0 0 1,0 1 0,0-1-1,0 0 1,0 1-1,0-1 1,0 0-1,0 1 1,0-1 0,-1 0-1,1 20 518,-6 9-43,-1 0 1,-1-1-1,-1 0 1,-23 46-1,-6 19 398,32-75-1136,-12 41 458,13-16-4058,5-42 2834,15 0-13394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6.762"/>
    </inkml:context>
    <inkml:brush xml:id="br0">
      <inkml:brushProperty name="width" value="0.025" units="cm"/>
      <inkml:brushProperty name="height" value="0.025" units="cm"/>
    </inkml:brush>
  </inkml:definitions>
  <inkml:trace contextRef="#ctx0" brushRef="#br0">102 0 14830,'0'0'8696,"-4"6"-8626,-5 11-72,7-10 367,-1-2 1,0 1 0,0 0 0,0 0 0,-1-1 0,0 0 0,-6 7 0,10-11 942,1-35 448,19 6-1014,-19 28-747,-5 25-112,-19 56 350,-28 136 751,51-198-5174,9-34-2633,-4 1 603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7.933"/>
    </inkml:context>
    <inkml:brush xml:id="br0">
      <inkml:brushProperty name="width" value="0.025" units="cm"/>
      <inkml:brushProperty name="height" value="0.025" units="cm"/>
    </inkml:brush>
  </inkml:definitions>
  <inkml:trace contextRef="#ctx0" brushRef="#br0">1 102 11531,'6'3'13168,"23"0"-9685,37 1-2912,-51-4-679,2 1 95,-1-1 1,0-1-1,0-1 0,31-6 0,-43 7-314,-1 0-1,1-1 0,0 0 1,-1 1-1,1-1 0,-1 0 0,0-1 1,0 1-1,0-1 0,5-4 1,-5 4-284,-2 0 0,1 0 0,0 0 0,0 0 0,-1 0 0,0 0 0,0 0 0,0 0 0,0-1 0,0 1 0,0 0 0,-1-1 0,0 1 0,0-5 0,0-15-7065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8.277"/>
    </inkml:context>
    <inkml:brush xml:id="br0">
      <inkml:brushProperty name="width" value="0.025" units="cm"/>
      <inkml:brushProperty name="height" value="0.025" units="cm"/>
    </inkml:brush>
  </inkml:definitions>
  <inkml:trace contextRef="#ctx0" brushRef="#br0">1 28 15375,'0'0'13164,"54"-18"-12684,-24 14-383,4 0-65,-1 3-257,1 1-736,-4 0-1185,-1 1-1729,-7 6-1955,-2 1-4355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8.607"/>
    </inkml:context>
    <inkml:brush xml:id="br0">
      <inkml:brushProperty name="width" value="0.025" units="cm"/>
      <inkml:brushProperty name="height" value="0.025" units="cm"/>
    </inkml:brush>
  </inkml:definitions>
  <inkml:trace contextRef="#ctx0" brushRef="#br0">43 0 8808,'0'0'10602,"-4"9"-7452,-3 11-1690,0 1 0,2 0 0,-5 36 0,5-14-307,1 47 0,3-88-1146,1-1-1,0 1 0,0-1 0,1 1 0,-1-1 1,0 1-1,0-1 0,1 0 0,-1 1 0,1-1 0,-1 1 1,1-1-1,0 0 0,-1 1 0,2 0 0,-1-1-2,-1-1 0,1 1 1,-1-1-1,1 0 0,0 1 0,-1-1 0,1 0 0,-1 1 0,1-1 0,-1 0 0,1 0 0,0 0 0,-1 0 0,1 0 0,0 1 0,-1-1 1,1 0-1,0 0 0,-1 0 0,1-1 0,-1 1 0,1 0 0,0 0 0,0 0 0,1-1-24,0 0 0,0 0-1,-1 0 1,1 0 0,0-1 0,-1 1-1,1 0 1,-1-1 0,0 1 0,1-1 0,-1 1-1,0-1 1,0 0 0,0 1 0,0-1-1,0 0 1,0 0 0,0 0 0,-1 0-1,2-3 1,0-10-246,0 0 0,0 0 0,-2-27 0,-1 36 248,1-1-1,-1 0 1,0 0 0,-1 1-1,1-1 1,-1 1 0,-1-1 0,1 1-1,-1 0 1,-5-9 0,-2 7 182,6 12-768,4-3 481,0 0 1,0 1-1,0-1 0,1 0 0,-1 0 1,0 0-1,1 0 0,-1 0 1,1 0-1,-1 0 0,1 0 1,-1 0-1,1 0 0,0 0 1,-1-1-1,1 1 0,0 0 1,0 0-1,-1-1 0,1 1 1,0 0-1,1 0 0,3 2-1237,1 0 0,-1 0 0,1 0-1,0-1 1,0 0 0,0 0 0,0-1-1,0 1 1,11 0 0,4-2-4267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9.073"/>
    </inkml:context>
    <inkml:brush xml:id="br0">
      <inkml:brushProperty name="width" value="0.025" units="cm"/>
      <inkml:brushProperty name="height" value="0.025" units="cm"/>
    </inkml:brush>
  </inkml:definitions>
  <inkml:trace contextRef="#ctx0" brushRef="#br0">74 162 11243,'0'0'15214,"-9"5"-14205,3-1-804,-1 1 0,1-1 0,0 1 0,0 0 0,-6 7 0,10-9-103,-1 0-1,1 0 0,0 0 1,0 0-1,1 0 0,-1 0 0,1 0 1,-1 0-1,1 1 0,0-1 1,0 0-1,1 1 0,-1-1 1,1 1-1,-1-1 0,1 1 0,0-1 1,1 5-1,-1-8-93,0 1 0,0 0 1,0 0-1,0 0 0,1-1 0,-1 1 0,0 0 0,0 0 1,1-1-1,-1 1 0,0 0 0,1-1 0,-1 1 0,1 0 1,-1-1-1,1 1 0,-1-1 0,1 1 0,-1-1 1,1 1-1,0-1 0,-1 1 0,1-1 0,0 0 0,-1 1 1,1-1-1,0 0 0,1 1 0,25-5 96,-21 1-184,0 0 0,0 0 0,-1 0 0,1-1 0,-1 0 0,6-5 0,-1-2-429,-1-1 0,0 1 0,-1-2 0,0 1-1,-1-1 1,0 0 0,6-19 0,-15 37 267,-3 9 196,0 1 1,1-1-1,1 1 1,0 0-1,1 0 1,0 21-1,2-35 8,0 0-1,0 0 1,0-1-1,0 1 1,0 0-1,1-1 1,-1 1-1,0 0 1,0 0-1,1-1 1,-1 1-1,0-1 1,1 1-1,-1 0 1,1-1-1,-1 1 1,1-1-1,-1 1 1,1-1-1,-1 1 1,1-1-1,0 1 1,-1-1-1,1 0 1,0 1-1,-1-1 1,1 0-1,0 1 1,-1-1-1,1 0 1,0 0-1,0 0 1,-1 0-1,1 0 1,0 0-1,-1 0 1,1 0-1,0 0 1,0 0-1,-1 0 1,1 0-1,0 0 1,0-1-1,-1 1 1,1 0-1,0 0 1,-1-1-1,1 1 1,0-1-1,-1 1 1,1-1-1,-1 1 1,2-1-1,33-26-3257,1-28-2475,-8-9 3733,-20 41 3208,-1 0 0,-1 0 0,4-38 0,-28 147 6406,9-52-6722,1 1 0,2 0 0,-3 44 0,9-77-855,0 1-1,0-1 1,0 0 0,0 0-1,1 0 1,-1 0 0,0 1 0,1-1-1,0 0 1,-1 0 0,1 0-1,0 0 1,0 0 0,0 0-1,0 0 1,1-1 0,1 4-1,-1-4-5,-1 0 1,0-1-1,0 1 0,1 0 0,-1-1 0,0 1 0,1-1 0,-1 0 0,1 1 0,-1-1 0,0 0 0,1 0 0,-1 0 0,1 0 0,-1 0 0,1 0 0,-1 0 0,0 0 0,1 0 1,1-1-1,2-1-11,0 0 1,-1 0 0,1 0 0,0-1-1,-1 1 1,1-1 0,-1 0 0,0-1-1,0 1 1,0-1 0,-1 0 0,1 0-1,2-4 1,15-23-122,-2-1 0,18-40 1,-28 41-6594,-9 14-1954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5:19.404"/>
    </inkml:context>
    <inkml:brush xml:id="br0">
      <inkml:brushProperty name="width" value="0.025" units="cm"/>
      <inkml:brushProperty name="height" value="0.025" units="cm"/>
    </inkml:brush>
  </inkml:definitions>
  <inkml:trace contextRef="#ctx0" brushRef="#br0">7 1 6374,'0'0'12812,"-6"47"-8904,6-30-513,1-2-1057,11-5-960,6-2-642,1 0-512,3 0-159,3 2-706,-8 4-993,1 2-1184,-9 0-2307,-1-1-5157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6:04.842"/>
    </inkml:context>
    <inkml:brush xml:id="br0">
      <inkml:brushProperty name="width" value="0.025" units="cm"/>
      <inkml:brushProperty name="height" value="0.025" units="cm"/>
    </inkml:brush>
  </inkml:definitions>
  <inkml:trace contextRef="#ctx0" brushRef="#br0">51 9 4164,'-3'-8'13499,"-5"13"-10089,-5 17-3210,5 13 308,1 0 0,1 1-1,2-1 1,2 1 0,2 45-1,0-69-333,0-7-102,0 0 0,0 0 1,1-1-1,-1 1 0,1 0 1,0 0-1,0 0 0,1 0 1,-1-1-1,1 1 0,0-1 1,0 1-1,1-1 0,-1 0 1,1 0-1,0 0 1,5 5-1,-5-7-10,0 0-1,0 0 1,0-1 0,0 1-1,1-1 1,-1 0 0,0 0-1,0 0 1,1 0 0,-1-1 0,1 1-1,-1-1 1,1 0 0,-1 0-1,0 0 1,1-1 0,-1 1-1,1-1 1,-1 1 0,0-1-1,1-1 1,-1 1 0,0 0 0,0-1-1,0 1 1,4-3 0,5-3 58,-1-1 0,1-1 0,-1 1 0,0-2 0,-1 1 0,0-1 0,-1-1 0,0 0 0,0 0 1,-2-1-1,1 0 0,10-23 0,-10 16-5,0-1 0,-1 1 0,-1-2 0,0 1 1,-2-1-1,-1 1 0,2-41 0,-10 45 120,-6 18-161,-9 25-111,11-6 55,2 1-1,1 0 1,1 0-1,0 0 1,2 1-1,-1 41 1,3-62-10,1 0 0,0 0 0,0 0 0,0 0 0,0 0 0,1 1 0,-1-1 0,0-1 0,1 1-1,0 0 1,-1 0 0,1 0 0,0 0 0,0 0 0,0 0 0,0-1 0,0 1 0,1-1 0,-1 1 0,0 0 0,1-1 0,-1 0 0,1 1 0,-1-1 0,1 0 0,0 0 0,0 0-1,-1 0 1,1 0 0,0 0 0,0-1 0,0 1 0,0-1 0,0 1 0,0-1 0,0 0 0,0 1 0,3-1 0,1-1 21,-1 1 1,1-1-1,-1 0 0,0 0 1,1-1-1,-1 1 0,0-1 1,0 0-1,0-1 0,0 1 1,0-1-1,-1 0 0,8-6 1,-2 0 23,0-1-1,-1 0 1,0 0 0,-1-1 0,0 0-1,-1 0 1,0-1 0,-1 0 0,0 0 0,-1-1-1,0 1 1,-1-1 0,-1 0 0,0 0 0,0-1-1,-2 1 1,1-22 0,-1 34-81,-1 0 0,0 0 0,0 0-1,1 1 1,-1-1 0,0 0 0,0 0 0,0 0 0,0 1 0,0-1 0,0 0-1,-1 0 1,1 0 0,0 1 0,0-1 0,0 0 0,-1 0 0,1 1 0,0-1-1,-1 0 1,1 0 0,-1 1 0,1-1 0,-1 0 0,1 1 0,-1-1 0,1 1-1,-1-1 1,0 1 0,1-1 0,-1 1 0,0-1 0,1 1 0,-1 0 0,0-1-1,0 1 1,1 0 0,-1-1 0,0 1 0,0 0 0,1 0 0,-1 0 0,0 0-1,0 0 1,0 0 0,0 0 0,1 0 0,-3 0 0,1 1-569,0 0 0,-1 1-1,1-1 1,0 0 0,0 1 0,0-1 0,0 1 0,0 0 0,0-1-1,0 1 1,1 0 0,-1 0 0,0 0 0,-1 5 0,-6 10-5927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19.025"/>
    </inkml:context>
    <inkml:brush xml:id="br0">
      <inkml:brushProperty name="width" value="0.025" units="cm"/>
      <inkml:brushProperty name="height" value="0.025" units="cm"/>
    </inkml:brush>
  </inkml:definitions>
  <inkml:trace contextRef="#ctx0" brushRef="#br0">213 1 16303,'-9'2'2670,"-9"2"-764,0 1 1,-31 14-1,42-16-1587,-1 0-1,1 1 1,0 0 0,0 0-1,1 1 1,-1 0 0,1 0-1,0 0 1,0 1 0,-7 9-1,13-15-323,0 0 0,0 1 0,-1-1 0,1 0 0,0 0 0,0 1 0,0-1 0,0 0 0,0 1-1,0-1 1,0 0 0,-1 1 0,1-1 0,0 0 0,0 0 0,0 1 0,0-1 0,0 0 0,0 1 0,0-1-1,1 0 1,-1 1 0,0-1 0,0 0 0,0 1 0,0-1 0,0 0 0,0 1 0,1-1 0,-1 0 0,0 0-1,0 1 1,0-1 0,1 0 0,-1 0 0,0 0 0,0 1 0,1-1 0,16 5-66,33-4-153,-39-2-25,-3 1 73,72 4-813,-75-3 859,1-1 0,-1 1 0,0 1 0,0-1 0,1 1 0,-1 0 0,0 0 0,0 0 0,0 1-1,-1 0 1,1 0 0,4 4 0,-8-6 146,0 0-1,-1 0 1,1 0-1,-1 0 1,1 0-1,0 0 1,-1 0-1,0 0 1,1 0-1,-1 0 1,0 0-1,1 0 1,-1 0-1,0 1 1,0-1-1,0 0 1,0 0-1,0 0 0,0 0 1,0 1-1,0-1 1,-1 0-1,1 0 1,0 0-1,-1 0 1,1 0-1,-1 0 1,1 0-1,-1 0 1,0 0-1,1 0 1,-1 0-1,0 0 1,0 0-1,1 0 1,-1-1-1,0 1 1,-1 1-1,-40 28 1186,12-13-276,-45 18 0,62-30-1376,0 0 1,-1-1 0,0 0-1,0-1 1,0-1-1,-18 1 1,23-4-5454,8-6-5542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6:05.190"/>
    </inkml:context>
    <inkml:brush xml:id="br0">
      <inkml:brushProperty name="width" value="0.025" units="cm"/>
      <inkml:brushProperty name="height" value="0.025" units="cm"/>
    </inkml:brush>
  </inkml:definitions>
  <inkml:trace contextRef="#ctx0" brushRef="#br0">21 1 17392,'0'0'9658,"-3"10"-8916,-2 13-517,0 0 0,2 0 0,0 0 0,2 1-1,0 0 1,6 45 0,-5-68-226,0 0 0,0-1 0,0 1 0,0 0 0,1 0 0,-1-1 0,0 1 0,0 0 0,1 0 0,-1-1 0,0 1 0,1 0 0,-1-1 0,1 1 0,-1 0 0,1-1 0,-1 1 0,1-1 0,-1 1 0,1-1 0,-1 1 0,1-1 0,0 1 0,-1-1 0,1 1 0,0-1 0,0 0 0,-1 0 0,1 1 0,0-1 0,0 0 0,-1 0 0,1 0 0,0 0 0,0 0 0,0 0 0,-1 0-1,1 0 1,0 0 0,0 0 0,-1 0 0,2-1 0,0 0-133,0 0 0,0 0 0,-1 0 0,1 0 0,0 0 0,-1-1 0,1 1 0,-1-1 0,1 1 0,-1-1 0,0 0-1,1 1 1,-1-1 0,1-2 0,10-38-6169,-9 12-1647,-3 5-4916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6:05.577"/>
    </inkml:context>
    <inkml:brush xml:id="br0">
      <inkml:brushProperty name="width" value="0.025" units="cm"/>
      <inkml:brushProperty name="height" value="0.025" units="cm"/>
    </inkml:brush>
  </inkml:definitions>
  <inkml:trace contextRef="#ctx0" brushRef="#br0">0 124 9321,'0'0'16063,"10"4"-15396,-5-1-633,-1-1-1,1 0 1,0 0-1,0 0 1,0-1-1,0 0 1,0 0-1,0 0 1,0 0-1,0-1 0,0 0 1,0 0-1,1 0 1,-1-1-1,0 0 1,0 0-1,0 0 1,0 0-1,0-1 1,-1 0-1,1 0 1,0 0-1,-1-1 1,1 1-1,4-5 0,-4 3 53,0-1 0,0 0 0,0 0-1,-1 0 1,0 0 0,0-1 0,0 0-1,-1 0 1,1 0 0,-1 0-1,-1 0 1,1-1 0,-1 1 0,0-1-1,-1 1 1,2-11 0,-4 17-84,1-1 1,0 1-1,0-1 1,0 0 0,-1 1-1,1-1 1,0 1-1,0-1 1,-1 1-1,1 0 1,-1-1-1,1 1 1,0-1 0,-1 1-1,1 0 1,-1-1-1,1 1 1,-1 0-1,1-1 1,-1 1-1,1 0 1,-1 0-1,1-1 1,-1 1 0,1 0-1,-1 0 1,1 0-1,-1 0 1,0 0-1,1 0 1,-1 0-1,1 0 1,-1 0 0,0 0-1,1 0 1,-1 0-1,1 0 1,-1 1-1,1-1 1,-1 0-1,1 0 1,-1 1-1,1-1 1,-1 0 0,1 1-1,-1-1 1,0 1-1,-27 15-81,21-10 106,1 1 0,0 0 0,0 1 1,1-1-1,0 1 0,0 0 0,1 0 1,0 1-1,0 0 0,1-1 0,0 1 1,0 0-1,1 0 0,1 0 0,-1 1 1,1-1-1,1 0 0,1 15 0,-1-22-15,1 0 0,0 0 0,-1 0 0,1 0-1,0 0 1,0-1 0,0 1 0,0 0-1,1-1 1,-1 1 0,0-1 0,1 1 0,-1-1-1,1 0 1,-1 1 0,1-1 0,0 0 0,-1 0-1,1 0 1,0 0 0,0-1 0,0 1-1,0 0 1,-1-1 0,1 1 0,0-1 0,0 0-1,0 0 1,0 0 0,0 0 0,0 0-1,0 0 1,3-1 0,-1 1-277,1 0 0,-1 0 0,0-1-1,1 0 1,-1 0 0,0 0 0,1 0 0,-1-1 0,0 0-1,0 0 1,0 0 0,0 0 0,-1 0 0,6-5 0,-7 4-582,1 0 1,-1 0 0,0 0-1,-1 0 1,1 0-1,-1 0 1,1-1 0,-1 1-1,0-1 1,1-5 0,3-17-6751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6:05.921"/>
    </inkml:context>
    <inkml:brush xml:id="br0">
      <inkml:brushProperty name="width" value="0.025" units="cm"/>
      <inkml:brushProperty name="height" value="0.025" units="cm"/>
    </inkml:brush>
  </inkml:definitions>
  <inkml:trace contextRef="#ctx0" brushRef="#br0">1 1 14542,'0'0'8296,"54"38"-28668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6:06.420"/>
    </inkml:context>
    <inkml:brush xml:id="br0">
      <inkml:brushProperty name="width" value="0.025" units="cm"/>
      <inkml:brushProperty name="height" value="0.025" units="cm"/>
    </inkml:brush>
  </inkml:definitions>
  <inkml:trace contextRef="#ctx0" brushRef="#br0">56 115 13229,'0'0'12288,"-8"11"-11914,6-7-343,-32 56 325,32-55-328,1-1 1,-1 0-1,0 0 1,1 1-1,0-1 1,0 1 0,1 0-1,-1-1 1,1 1-1,0-1 1,0 1-1,0 0 1,1-1-1,0 1 1,1 6 0,-1-10-22,-1 0 1,1 0 0,-1 0-1,1 0 1,-1-1 0,1 1 0,-1 0-1,1 0 1,0-1 0,0 1-1,-1 0 1,1-1 0,0 1-1,0-1 1,0 1 0,0-1 0,0 1-1,-1-1 1,1 0 0,0 1-1,0-1 1,0 0 0,0 0-1,0 0 1,0 0 0,0 0-1,0 0 1,0 0 0,0 0 0,0 0-1,0 0 1,0 0 0,0-1-1,0 1 1,0 0 0,0-1-1,0 1 1,0-1 0,0 1 0,-1-1-1,1 1 1,0-1 0,0 0-1,0 0 1,4-2 71,0-1 1,-1 1-1,0-1 1,0 0-1,0 0 0,5-6 1,1-7-50,0-1 0,0 1 0,-2-1 0,0-1 0,-1 0 0,-1 0 0,-1 0 1,-1 0-1,0-1 0,1-38 0,-18 67 29,4 6 22,0 1 1,1 0 0,0 0-1,2 1 1,0 0 0,0 0-1,2 1 1,0-1 0,-1 23-1,4-36-64,0 1 0,1 0-1,0-1 1,0 1 0,0 0-1,1-1 1,-1 1 0,1 0 0,0-1-1,0 1 1,3 5 0,-2-8-13,-1-1 0,1 1 1,0 0-1,0-1 0,-1 1 0,1-1 1,1 1-1,-1-1 0,0 0 1,0 0-1,0 0 0,0 0 0,1 0 1,-1-1-1,0 1 0,1 0 1,-1-1-1,1 0 0,-1 0 0,1 0 1,-1 0-1,4-1 0,0 1-11,-1-1-1,-1-1 1,1 1-1,0-1 1,0 0-1,0 0 0,-1 0 1,1-1-1,-1 1 1,0-1-1,0 0 1,0 0-1,0-1 1,0 1-1,-1-1 1,0 0-1,1 0 1,-1 0-1,3-6 0,1-1 11,0-1-1,-1 0 1,0 1-1,-1-2 1,0 1-1,5-20 1,-10 32 13,0 0 0,0 0 0,0-1 0,0 1 1,1 0-1,-1 0 0,0 0 0,0-1 0,0 1 0,0 0 1,0 0-1,0-1 0,1 1 0,-1 0 0,0-1 0,0 1 0,0 0 1,0 0-1,0-1 0,0 1 0,0 0 0,0-1 0,0 1 1,0 0-1,-1 0 0,1-1 0,0 1 0,0 0 0,0 0 1,0-1-1,0 1 0,0 0 0,0 0 0,-1-1 0,1 1 0,0 0 1,0 0-1,0 0 0,-1-1 0,1 1 0,0 0 0,0 0 1,-1 0-1,1 0 0,0 0 0,0-1 0,-1 1 0,1 0 1,-1 0-1,-13 11 152,-14 24-130,25-31-18,0 0 1,0 0-1,1 1 1,-1-1-1,1 1 0,0 0 1,1-1-1,-1 1 0,1 0 1,0 0-1,0 0 0,0 0 1,1 0-1,0 0 1,0 7-1,1-10-20,-1 0 0,1 0-1,0 0 1,-1-1 0,1 1 0,0 0 0,0-1-1,0 1 1,0 0 0,0-1 0,1 1 0,-1-1 0,0 0-1,1 1 1,-1-1 0,3 1 0,0 0-9,0 0-1,0 0 1,0-1 0,0 1-1,0-1 1,0 0 0,0 0-1,0-1 1,8 1 0,173 3 377,-192-10-171,0 1 0,0-1 0,1 0 0,0 0 0,0-1 0,0 0 0,1 0 0,-7-13 0,-11-11 176,17 24-396,-11-19-412,19 18 41,15 5-94,55 3-8283,-45 0 2162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6:06.775"/>
    </inkml:context>
    <inkml:brush xml:id="br0">
      <inkml:brushProperty name="width" value="0.025" units="cm"/>
      <inkml:brushProperty name="height" value="0.025" units="cm"/>
    </inkml:brush>
  </inkml:definitions>
  <inkml:trace contextRef="#ctx0" brushRef="#br0">0 19 16432,'0'0'12780,"52"1"-12716,-27-1-96,-1-1-1250,-2-7-2145,0-3-3651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6:08.475"/>
    </inkml:context>
    <inkml:brush xml:id="br0">
      <inkml:brushProperty name="width" value="0.025" units="cm"/>
      <inkml:brushProperty name="height" value="0.025" units="cm"/>
    </inkml:brush>
  </inkml:definitions>
  <inkml:trace contextRef="#ctx0" brushRef="#br0">18 1 12876,'0'0'3961,"-2"7"-1462,-11 97 1892,11-65-3784,2 1 1,5 50-1,-5-87-572,0-1-1,0 1 1,0 0-1,1-1 1,-1 1-1,1-1 1,0 1-1,0 0 1,0-1-1,0 0 1,0 1-1,0-1 1,1 0-1,-1 0 1,1 1-1,0-1 0,-1 0 1,1-1-1,0 1 1,0 0-1,0 0 1,0-1-1,1 1 1,-1-1-1,0 0 1,1 0-1,-1 0 1,1 0-1,-1 0 1,1 0-1,4 0 0,-4-1 22,0 0 0,1-1 0,-1 0 0,0 1 0,0-1-1,0 0 1,0 0 0,0-1 0,0 1 0,0-1-1,0 1 1,0-1 0,0 0 0,-1 0 0,1 0 0,-1-1-1,1 1 1,-1-1 0,0 1 0,0-1 0,0 0-1,-1 1 1,1-1 0,2-6 0,1-6-13,0 0 0,-1 0 0,-1 0 1,0-1-1,-1 1 0,-1-1 0,0 1 0,-1-1 1,-1 1-1,-5-30 0,6 44-40,0 0 1,0 0-1,0-1 1,0 1-1,-1 0 0,1 0 1,0 0-1,-1 0 1,1-1-1,-1 1 0,1 0 1,-1 0-1,0 0 0,1 0 1,-1 0-1,0 0 1,0 1-1,-1-2 0,2 2 4,-1 0-1,0 0 0,1 1 1,-1-1-1,1 0 0,-1 0 0,1 1 1,0-1-1,-1 1 0,1-1 1,-1 0-1,1 1 0,0-1 0,-1 1 1,1-1-1,0 1 0,-1-1 1,1 1-1,0-1 0,0 1 0,-1-1 1,1 1-1,0-1 0,0 1 1,0 0-1,-10 46 343,10-45-325,0 0 0,1 0 0,-1 1 0,0-1 1,1 0-1,-1 1 0,1-1 0,0 0 1,0 0-1,0 0 0,0 0 0,0 0 0,0 0 1,0 0-1,1 0 0,-1 0 0,1 0 1,-1-1-1,1 1 0,0-1 0,0 1 0,0-1 1,0 0-1,0 1 0,0-1 0,0 0 1,0 0-1,0-1 0,0 1 0,0 0 1,1-1-1,-1 1 0,0-1 0,1 0 0,-1 0 1,0 0-1,1 0 0,3 0 0,1-1-6,0 1-1,0-1 0,0 0 0,-1-1 1,1 1-1,0-1 0,0-1 0,-1 1 1,1-1-1,-1-1 0,0 1 0,6-5 1,-7 4-12,0 0 0,-1 0 0,0-1 0,0 1 0,0-1 0,0 0 1,-1 0-1,1 0 0,-1-1 0,-1 1 0,1-1 0,-1 0 0,0 0 1,0 0-1,-1 0 0,0 0 0,0 0 0,0 0 0,0-8 0,-1 14-7,0-1 0,0 1-1,0 0 1,0-1-1,0 1 1,0 0 0,0-1-1,0 1 1,0 0-1,0-1 1,-1 1 0,1-1-1,0 1 1,0 0-1,0 0 1,0-1 0,0 1-1,-1 0 1,1-1-1,0 1 1,0 0 0,0 0-1,-1-1 1,1 1-1,0 0 1,-1 0 0,1-1-1,0 1 1,0 0-1,-1 0 1,1 0 0,0 0-1,-1-1 1,1 1-1,0 0 1,-1 0 0,1 0-1,0 0 1,-1 0-1,1 0 1,0 0 0,-1 0-1,1 0 1,-1 0-1,1 0 1,0 0 0,-1 0-1,1 1 1,0-1-1,-1 0 1,1 0 0,0 0-1,0 0 1,-1 0-1,1 1 1,0-1 0,-1 0-1,1 0 1,0 1-1,0-1 1,-1 1 0,-17 17-89,-26 74 319,41-85-146,1 0 0,-1 1 0,2 0 0,-1 0 0,1-1 0,0 1 1,0 0-1,1 0 0,0 0 0,3 14 0,-3-21-80,1 1 1,-1-1-1,1 0 1,0 0-1,0 0 0,0 0 1,0 0-1,-1 0 1,1 0-1,0-1 1,1 1-1,-1 0 1,0 0-1,0-1 1,0 1-1,0-1 1,1 1-1,-1-1 1,0 1-1,0-1 1,1 0-1,-1 1 0,0-1 1,1 0-1,1 0 1,41-1 43,-34 1-40,48-11-574,-47 7 570,1 1 1,-1 1-1,1 0 0,20-1 1,-41-33 1608,-37-55-1729,52 90-96,0 1 0,0-1 0,0 1 0,0 0 0,0 0 0,0 1 1,7 1-1,14 2-1141,1-1 0,-1-2 0,0-1 0,32-3 1,-57 3 1339,-1-1 0,0 1 0,1 0 0,-1-1 0,1 1 0,-1-1 0,0 0 0,0 1 0,1-1 0,-1 0 0,0 0 0,0 0 0,0 0 0,0 0 0,0 0 0,0 0 0,0 0 0,0 0 0,-1 0 0,1-1 0,0 1 0,-1 0 0,1-1 0,-1 1 0,1-2 0,0-1 133,0 0 0,-1 0-1,1 0 1,-1 1 0,0-1-1,0 0 1,-1 0 0,0-4-1,1 7-55,-1 0 0,1 0 0,0 1 0,-1-1 0,1 0 0,-1 0 0,0 1 0,1-1-1,-1 1 1,1-1 0,-1 0 0,0 1 0,1 0 0,-1-1 0,0 1 0,0-1 0,1 1-1,-1 0 1,0-1 0,0 1 0,0 0 0,0 0 0,1 0 0,-1-1 0,0 1 0,0 0 0,0 0-1,0 0 1,1 0 0,-1 1 0,0-1 0,0 0 0,0 0 0,0 0 0,1 1 0,-1-1 0,0 0-1,0 1 1,1-1 0,-2 2 0,-2-1 69,1 0-1,-1 1 1,1-1 0,0 1-1,0 0 1,0 0 0,0 1-1,-4 3 1,2 0 28,0 1 0,1 0 0,0 0 1,1 1-1,-1-1 0,1 1 0,1 0 0,-1 0 0,1 0 0,1 0 1,-1 0-1,1 0 0,1 0 0,0 1 0,1 14 0,0-22-158,-1 1 0,1-1-1,-1 1 1,1-1 0,0 1-1,0-1 1,0 0 0,0 0-1,0 1 1,0-1 0,0 0-1,0 0 1,0 0 0,0 0-1,1 0 1,-1 0-1,0-1 1,1 1 0,-1 0-1,0 0 1,1-1 0,-1 1-1,1-1 1,-1 0 0,1 1-1,0-1 1,-1 0 0,1 0-1,-1 0 1,1 0 0,-1 0-1,1 0 1,-1-1 0,3 1-1,1-1-35,-1 0 0,1 0 1,0 0-1,-1 0 0,0-1 0,1 0 0,-1 0 0,0 0 0,0 0 0,4-4 0,3-7-137,-1-2-1,-1 1 1,0-1-1,0-1 0,-2 1 1,11-35-1,-25 106 853,5-43-508,0 0 0,0 0 0,2 0 0,-1 1 0,3 16 0,-2-29-168,0 0-1,0 0 1,0 1-1,1-1 1,-1 0 0,0 0-1,1 0 1,-1 0-1,0 0 1,1 0-1,-1 0 1,1-1 0,0 1-1,-1 0 1,1 0-1,0 0 1,-1 0-1,1-1 1,0 1 0,0 0-1,0-1 1,0 1-1,-1-1 1,1 1-1,0-1 1,0 1 0,2 0-1,-1-1 3,0 0 0,1 0 0,-1 0-1,0 0 1,1 0 0,-1-1 0,0 1 0,0-1-1,1 0 1,-1 1 0,0-1 0,2-1 0,6-3-99,-1 0 1,-1-1 0,1 0-1,11-10 1,-3-1-229,-13 11 284,2 1-1,-1-1 0,0 1 0,1 1 0,0-1 1,0 1-1,8-4 0,-12 48 560,-2-40-516,-1 7 100,1-1-1,0 0 1,1 1 0,0-1 0,0 0-1,0 0 1,3 8 0,-3-12-100,0-1 0,-1 0 0,1 1 1,1-1-1,-1 0 0,0 0 0,0 0 0,0 1 1,1-1-1,-1-1 0,0 1 0,1 0 0,-1 0 0,1 0 1,-1-1-1,1 1 0,-1-1 0,1 1 0,-1-1 1,1 1-1,0-1 0,-1 0 0,1 0 0,0 0 1,-1 0-1,1 0 0,0 0 0,-1-1 0,1 1 0,-1 0 1,1-1-1,0 1 0,1-2 0,5-2-160,1 0 1,-1-1-1,0 0 0,-1 0 0,1-1 0,-1 0 0,0 0 1,0-1-1,-1 0 0,9-12 0,4-2-45,-19 20 212,1 1 0,-1 0 0,0 0 1,0 0-1,1 0 0,-1-1 0,0 1 0,1 0 0,-1 0 0,0 0 0,0 0 1,1 0-1,-1 0 0,0 0 0,1 0 0,-1 0 0,0 0 0,1 0 0,-1 0 0,0 0 1,1 0-1,-1 0 0,0 0 0,1 1 0,-1-1 0,0 0 0,0 0 0,1 0 0,-1 0 1,0 1-1,0-1 0,1 0 0,-1 0 0,0 1 0,0-1 0,0 0 0,1 0 0,-1 1 1,0-1-1,0 0 0,0 0 0,0 1 0,1-1 0,-1 0 0,0 1 0,0-1 0,0 0 1,0 1-1,0-1 0,0 0 0,0 1 0,0-1 0,0 0 0,0 0 0,0 1 0,7 32 416,-2-10-273,-5-22-184,0-1 0,0 1-1,0-1 1,0 1-1,0 0 1,1-1-1,-1 1 1,0-1-1,0 1 1,1-1-1,-1 1 1,0-1-1,1 1 1,-1-1-1,1 1 1,-1-1-1,1 1 1,-1-1 0,0 0-1,1 1 1,0-1-1,-1 0 1,1 0-1,-1 1 1,1-1-1,-1 0 1,1 0-1,0 1 1,8-14-2208,-2-27-5229,-7 12 407,0-3-3188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6:08.818"/>
    </inkml:context>
    <inkml:brush xml:id="br0">
      <inkml:brushProperty name="width" value="0.025" units="cm"/>
      <inkml:brushProperty name="height" value="0.025" units="cm"/>
    </inkml:brush>
  </inkml:definitions>
  <inkml:trace contextRef="#ctx0" brushRef="#br0">17 5 8072,'-6'-3'7431,"-4"2"3747,16 5-11050,8 0-256,-6 0-2114,2-4-2723,4 0-8359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6:09.178"/>
    </inkml:context>
    <inkml:brush xml:id="br0">
      <inkml:brushProperty name="width" value="0.025" units="cm"/>
      <inkml:brushProperty name="height" value="0.025" units="cm"/>
    </inkml:brush>
  </inkml:definitions>
  <inkml:trace contextRef="#ctx0" brushRef="#br0">44 94 7271,'0'0'18129,"-25"49"-15599,22-25-800,-2-1-961,5 1-513,0-2-160,0-3-64,5-2-1153,3-6-1217,2-3-1602,0-7-2466</inkml:trace>
  <inkml:trace contextRef="#ctx0" brushRef="#br0" timeOffset="1">1 1 16592,'0'0'8872,"38"37"-18353,-28-26-6406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6:10.557"/>
    </inkml:context>
    <inkml:brush xml:id="br0">
      <inkml:brushProperty name="width" value="0.025" units="cm"/>
      <inkml:brushProperty name="height" value="0.025" units="cm"/>
    </inkml:brush>
  </inkml:definitions>
  <inkml:trace contextRef="#ctx0" brushRef="#br0">78 35 5093,'0'0'20392,"-4"4"-20034,1-1-340,1-1-1,0 1 1,0-1-1,0 1 1,0 0 0,0-1-1,0 1 1,1 0-1,-1 0 1,1 1 0,0-1-1,0 0 1,0 0-1,0 0 1,1 1-1,-1 5 1,1-9 14,19-43-624,-16 37 828,8-22-599,-7 11 3746,-40 32-1904,32-12-1473,1 0-1,0 0 1,0 0 0,0 0 0,0 0 0,1 0 0,-1 1 0,1 0 0,0-1 0,0 1-1,0 0 1,0 0 0,1 0 0,0 0 0,-2 6 0,0 3 145,1 0 0,0 0 1,0 22-1,2-33-122,0 1-1,0 0 1,0 0 0,1 0-1,-1 0 1,1 0-1,0-1 1,0 1 0,0 0-1,0 0 1,0-1-1,0 1 1,1-1 0,-1 1-1,1-1 1,2 3 0,-3-4-24,0 0 0,1-1 0,-1 1 0,0 0 0,1-1 1,-1 1-1,1-1 0,-1 0 0,1 1 0,-1-1 0,0 0 1,1 0-1,-1 0 0,1 0 0,-1 0 0,1 0 0,-1 0 1,1 0-1,-1-1 0,1 1 0,-1 0 0,1-1 0,-1 0 1,0 1-1,1-1 0,-1 0 0,0 1 0,0-1 0,1 0 1,-1 0-1,0 0 0,0 0 0,0 0 0,1-2 0,4-5-113,1 0-1,-1-1 1,-1 0-1,0-1 1,0 1-1,-1-1 0,0 0 1,0 0-1,-1 0 1,-1 0-1,3-16 1,-16 119 77,5-46 257,0 48 0,7-15-171,1-30-154,-6 71-1,4-120 102,0 0 0,0 0-1,0 1 1,0-1 0,0 0-1,0 0 1,0 1 0,-1-1-1,1 0 1,0 0 0,-1 0-1,1 1 1,-1-1 0,1 0 0,-1 0-1,0 0 1,1 0 0,-1 0-1,0 0 1,0 0 0,1 0-1,-1 0 1,0-1 0,0 1-1,0 0 1,0 0 0,0-1-1,0 1 1,-1-1 0,1 1-1,0-1 1,0 1 0,0-1-1,0 0 1,-2 1 0,1-2 5,1 0 0,-1 1 0,1-1 0,-1 0 0,1 0 0,-1 0 1,1 0-1,0 0 0,0 0 0,-1 0 0,1-1 0,0 1 0,0 0 0,0-1 1,0 1-1,0-1 0,1 1 0,-1-1 0,0 1 0,1-1 0,-1 1 0,1-1 1,-1 0-1,1 1 0,0-4 0,-2-10-7,0 1-1,2-1 1,0 0 0,0 0 0,2 0-1,0 0 1,0 0 0,1 1-1,7-18 1,7-16-8,34-62 0,8-24 0,-56 123-2,8-17-144,-7 31 64,-3 17 35,-1 84 81,0-104-23,0 1 1,0-1-1,0 1 0,0-1 0,0 1 0,0 0 0,1-1 1,-1 1-1,0-1 0,0 1 0,0-1 0,0 1 0,1-1 0,-1 1 1,0-1-1,0 1 0,1-1 0,-1 0 0,0 1 0,1-1 1,-1 1-1,1-1 0,-1 0 0,0 1 0,1-1 0,-1 0 0,1 1 1,-1-1-1,1 0 0,-1 0 0,1 1 0,-1-1 0,1 0 1,0 0-1,17-10 92,12-24-50,-15 10-198,-12 16 144,1 1-1,0 0 0,1 0 0,-1 1 0,1-1 1,1 1-1,-1 0 0,1 0 0,10-7 0,-16 13 14,1-1 1,-1 1-1,1 0 0,-1 0 0,1 0 0,-1 0 0,0 0 1,1 0-1,-1 0 0,1 0 0,-1 0 0,1 0 0,-1 0 0,1 0 1,-1 0-1,1 0 0,-1 0 0,0 0 0,1 1 0,-1-1 1,1 0-1,-1 0 0,0 1 0,1-1 0,-1 0 0,1 0 0,-1 1 1,0-1-1,1 0 0,-1 1 0,0-1 0,0 0 0,1 1 1,-1-1-1,0 1 0,0-1 0,1 1 0,7 24 150,-8-23-144,0 0 0,1 0 1,-1 0-1,0 0 0,1 0 1,0 1-1,-1-1 0,1-1 0,0 1 1,0 0-1,0 0 0,1 0 1,-1 0-1,0-1 0,1 1 1,-1 0-1,1-1 0,2 3 0,-1-4-54,0 1-1,0-1 0,0 0 0,0 0 0,0 0 0,0-1 0,0 1 0,0-1 0,-1 1 0,1-1 0,0 0 1,0 0-1,-1-1 0,1 1 0,3-3 0,-3 3-45,0-1 0,-1 1 0,1-1 0,0 1 0,0 0 1,-1 0-1,1 1 0,0-1 0,0 0 0,0 1 0,0 0 0,0-1 0,0 1 0,0 1 1,5-1-1,-6 1 83,-1 0 1,1 0 0,0 1-1,-1-1 1,0 0 0,1 0 0,-1 1-1,0-1 1,1 0 0,-1 1-1,0 0 1,0-1 0,0 1-1,0 0 1,-1-1 0,1 1-1,0 0 1,0 2 0,10 40 77,-9-35-44,27 133 271,-26-123-116,-1 0 0,-1 0-1,0 0 1,-2 0 0,-4 29-1,3-40-34,0 0-1,-1 0 0,0 0 0,0-1 0,-1 1 1,0-1-1,0 0 0,-6 8 0,9-14-123,0 0 0,0 1 0,0-1-1,0 0 1,0 0 0,0 0 0,0 0 0,0 0-1,0 0 1,-1 0 0,1 0 0,0 0 0,-1-1-1,1 1 1,-1 0 0,1-1 0,-1 1 0,1-1-1,-1 0 1,1 1 0,-1-1 0,1 0 0,-1 0-1,1 0 1,-1 0 0,1 0 0,-1 0 0,1-1-1,-1 1 1,0 0 0,1-1 0,0 1-1,-1-1 1,1 0 0,-1 1 0,1-1 0,0 0-1,-1 0 1,1 0 0,0 0 0,0 0 0,0 0-1,0 0 1,0 0 0,0-1 0,0 1 0,0 0-1,0-1 1,0 0 0,-6-8-23,1 0 0,1 0 0,0-1 0,0 0 0,1 1 0,0-1 0,1-1 0,0 1 0,-2-19 0,5 24 0,-1 0 0,1 0 0,0 0 0,0 0 0,1 0 0,-1 0 0,1 1 0,1-1 0,-1 0 0,1 0 0,0 1 0,0-1 0,1 1 0,0 0 0,-1-1 0,2 1 0,-1 0 0,1 1 0,0-1 0,6-5 0,4-1-776,0 2 0,1-1-1,1 2 1,20-9 0,-19 10-1369,0-2 1,-1 0-1,21-14 0,-16 4-11179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46.046"/>
    </inkml:context>
    <inkml:brush xml:id="br0">
      <inkml:brushProperty name="width" value="0.025" units="cm"/>
      <inkml:brushProperty name="height" value="0.025" units="cm"/>
    </inkml:brush>
  </inkml:definitions>
  <inkml:trace contextRef="#ctx0" brushRef="#br0">19 78 4869,'0'0'101,"3"-8"3369,7-22-2765,5-9 11237,-15 44-7231,-10 32-4607,2-1-143,2 1 1,-4 64-1,7 17-3534,2-33-2609,-2-63 1362,-3-4-1747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0.003"/>
    </inkml:context>
    <inkml:brush xml:id="br0">
      <inkml:brushProperty name="width" value="0.025" units="cm"/>
      <inkml:brushProperty name="height" value="0.025" units="cm"/>
    </inkml:brush>
  </inkml:definitions>
  <inkml:trace contextRef="#ctx0" brushRef="#br0">42 0 5637,'0'0'16693,"-2"8"-16319,-11 56 574,2 1-1,3 0 1,0 90-1,13-140-804,5-16 172,11-23 194,-15 5-556,0 1 0,-1 0 0,0-1 0,-2 0 0,0 0 0,-1 0 1,-1-1-1,-2-20 0,1 41 35,1 0 1,0-1 0,0 1-1,-1 0 1,1 0-1,0-1 1,0 1-1,0 0 1,-1-1 0,1 1-1,0-1 1,0 1-1,0-1 1,0 1-1,0-1 1,0 0 0,0 1-1,0-1 1,0 0-1,1 0 1,-1 0-1,1 0 1,27 3-116,-13-2 170,0-2 0,0 0-1,-1 0 1,1-2 0,29-8-1,-38 9-21,1 0 0,0-1-1,-1 0 1,0-1-1,0 0 1,0 0 0,0 0-1,0-1 1,-1 0-1,0 0 1,0 0 0,0-1-1,7-10 1,-12 16-15,-1-1-1,1 0 1,-1 0 0,1 0 0,-1 0 0,1 1 0,-1-1 0,0 0 0,1 0-1,-1 0 1,0 0 0,1 0 0,-1 0 0,0 0 0,0 0 0,0 0-1,0 0 1,0 0 0,-1-1 0,1 1-11,0 1-1,-1-1 1,1 1-1,0-1 1,-1 1-1,1 0 1,-1-1-1,1 1 1,-1 0-1,1-1 1,-1 1-1,1 0 1,-1 0-1,1-1 1,-1 1-1,1 0 1,-1 0 0,1 0-1,-1 0 1,1 0-1,-1 0 1,0 0-1,1 0 1,-1 0-1,-2 0-25,-1 0-1,1 1 0,0-1 0,0 1 1,-1 0-1,1 0 0,0 0 1,0 0-1,0 1 0,-4 2 0,-2 4 13,-1 0 0,1 1-1,0 0 1,-12 18 0,17-24 35,2 1 0,-1 0 1,0 0-1,1 0 1,0 1-1,0-1 0,0 0 1,0 1-1,1-1 1,-1 1-1,1 0 0,1 0 1,-1-1-1,0 1 0,1 8 1,1-12-35,0 1 0,0-1-1,0 0 1,0 0 0,0 0 0,0 0 0,0 0 0,1 0 0,-1 0 0,0 0-1,1 0 1,-1 0 0,0-1 0,1 1 0,-1-1 0,1 1 0,-1-1 0,1 1-1,-1-1 1,1 0 0,-1 0 0,1 0 0,-1 0 0,1 0 0,2 0 0,47-2-2036,-46 1 1563,5 0-1069,1 0 0,0-2 1,0 1-1,-1-1 0,13-6 0,14-9-7387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46.452"/>
    </inkml:context>
    <inkml:brush xml:id="br0">
      <inkml:brushProperty name="width" value="0.025" units="cm"/>
      <inkml:brushProperty name="height" value="0.025" units="cm"/>
    </inkml:brush>
  </inkml:definitions>
  <inkml:trace contextRef="#ctx0" brushRef="#br0">5 125 288,'0'0'15375,"-1"-9"-12594,0 6-2649,0 1-1,1 0 0,-1-1 1,1 1-1,0-1 0,0 1 1,0-1-1,0 1 1,0 0-1,0-1 0,1 1 1,-1-1-1,1 1 0,0 0 1,-1-1-1,1 1 1,0 0-1,0 0 0,1-1 1,-1 1-1,0 0 1,1 0-1,-1 0 0,1 1 1,0-1-1,0 0 0,-1 1 1,1-1-1,0 1 1,0-1-1,1 1 0,-1 0 1,0 0-1,0 0 1,4-1-1,16-7 36,2 1 0,-1 2 0,1 0 0,0 1 0,0 1 0,0 2 0,0 0-1,1 1 1,-1 2 0,35 5 0,-52-5-166,0 0-1,0 1 1,-1 0-1,1 0 1,0 1-1,-1 0 1,0 0-1,0 0 1,0 1-1,0 0 1,0 0-1,-1 1 1,0-1-1,0 1 1,0 0-1,0 1 0,-1-1 1,0 1-1,0 0 1,-1 0-1,1 0 1,-1 0-1,0 1 1,-1-1-1,2 8 1,-2-5 193,0 1 0,-1-1-1,0 1 1,-1-1 0,0 1 0,-1-1 0,0 1 0,0-1 0,-1 1-1,0-1 1,-1 0 0,0 0 0,0 0 0,-1 0 0,0 0 0,-1-1-1,-8 14 1,7-14 17,0-1 0,0 1 0,-1-1 0,0 0 0,0 0 0,-1-1 0,1 0 0,-1 0 0,-1-1 0,1 0 0,-1-1 0,0 1 0,-14 3 0,18-6-366,-1-1 0,0 0 0,0-1 0,1 1 0,-1-1 0,0 0 0,0 0-1,1-1 1,-1 0 0,0 0 0,0 0 0,1-1 0,-1 1 0,1-2 0,0 1-1,-1 0 1,1-1 0,0 0 0,0 0 0,1-1 0,-1 1 0,1-1 0,-7-7 0,-1-8-4696,12 18 4579,0 0 1,0 1-1,0-1 1,0 1 0,0-1-1,0 1 1,0-1-1,1 0 1,-1 1 0,0-1-1,0 1 1,0-1-1,1 1 1,-1-1-1,0 1 1,1-1 0,-1 1-1,0-1 1,1 1-1,-1-1 1,1 1 0,-1 0-1,0-1 1,1 1-1,-1 0 1,1-1-1,-1 1 1,1 0 0,-1 0-1,1-1 1,0 1-1,-1 0 1,1 0 0,-1 0-1,2 0 1,18-5-6413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47.214"/>
    </inkml:context>
    <inkml:brush xml:id="br0">
      <inkml:brushProperty name="width" value="0.025" units="cm"/>
      <inkml:brushProperty name="height" value="0.025" units="cm"/>
    </inkml:brush>
  </inkml:definitions>
  <inkml:trace contextRef="#ctx0" brushRef="#br0">92 245 15214,'0'0'12498,"1"-7"-11602,1-25-511,-2 31-381,0 0 0,0 1 0,0-1 1,-1 0-1,1 0 0,0 0 0,0 1 0,-1-1 0,1 0 1,0 0-1,-1 1 0,1-1 0,0 0 0,-1 1 1,1-1-1,-1 0 0,0 1 0,1-1 0,-1 1 0,1-1 1,-1 1-1,0-1 0,1 1 0,-1-1 0,0 1 1,1 0-1,-1-1 0,0 1 0,0 0 0,0 0 1,1 0-1,-1-1 0,0 1 0,0 0 0,0 0 0,1 0 1,-1 0-1,0 0 0,0 1 0,0-1 0,1 0 1,-1 0-1,-1 1 0,-1-1-24,0 1 1,0 0-1,0 0 1,0 0 0,1 0-1,-1 0 1,0 1-1,1-1 1,-4 3-1,2 2 0,-1 0 1,1 0-1,1 0 0,0 0 0,-1 0 0,2 1 1,-1-1-1,1 1 0,0 0 0,0-1 0,1 1 1,0 0-1,0 0 0,1 0 0,0 0 1,1 12-1,-1-17 27,1 0 1,0 0-1,-1 0 1,1 0-1,0 0 1,0 0-1,0 0 1,1-1-1,-1 1 1,0 0-1,1-1 1,-1 1-1,1-1 1,-1 1 0,1-1-1,0 1 1,0-1-1,-1 0 1,1 0-1,0 0 1,0 0-1,0-1 1,0 1-1,0 0 1,0-1-1,1 1 1,-1-1-1,0 0 1,0 0-1,0 0 1,0 0-1,0 0 1,4-1-1,0 1 23,1 0 1,-1-1-1,1 0 0,-1 0 0,1-1 0,-1 0 0,0 0 1,0 0-1,0-1 0,8-4 0,-6 1-2,0 0 0,-1-1 0,0-1 0,0 1 0,0-1 0,-1 0 0,0 0 0,7-14 0,-10 16-9,0 0 0,0 0 0,-1 0 0,0-1 0,0 1 0,0-1 0,-1 1 0,0-1 0,0 1 0,-1-1 0,0 0 0,0 1 0,-2-14 0,2 20-21,0-1 1,0 1-1,0-1 1,0 1-1,0-1 1,0 1-1,-1 0 1,1-1 0,0 1-1,0-1 1,0 1-1,0 0 1,-1-1-1,1 1 1,0 0-1,0-1 1,-1 1-1,1-1 1,0 1-1,0 0 1,-1 0-1,1-1 1,0 1-1,-1 0 1,1 0-1,-1-1 1,1 1-1,0 0 1,-1 0 0,1 0-1,-1 0 1,1 0-1,0-1 1,-1 1-1,-12 10-140,-6 20 32,18-27 114,0-1 0,0 1 0,0 0 0,1-1 0,-1 1 1,1 0-1,0-1 0,-1 1 0,1 0 0,0 0 1,1-1-1,-1 1 0,0 0 0,1 0 0,0-1 0,-1 1 1,1 0-1,2 3 0,-2-5 1,1 1 1,-1-1-1,1 1 0,-1-1 0,1 0 1,-1 1-1,1-1 0,0 0 0,-1 0 1,1 0-1,0 0 0,0-1 0,0 1 1,0-1-1,0 1 0,0-1 0,0 1 1,0-1-1,3 0 0,1 0 7,1 0 0,-1-1 0,1 0 0,-1 0 0,1 0-1,-1-1 1,0 0 0,0 0 0,0-1 0,0 0 0,0 0 0,0 0 0,-1-1 0,8-5 0,-4 0-29,-1-1 1,0 1 0,0-1-1,-1 0 1,0-1 0,-1 0-1,0 0 1,-1 0 0,0-1-1,-1 0 1,0 0 0,0 0-1,-2 0 1,0-1 0,0 1 0,-1-1-1,0-16 1,-4 23-245,-4 14 100,-4 12 108,5 3 190,1 0-1,1 0 1,1 0 0,1 0 0,1 0 0,1 0-1,4 40 1,-2-54-126,0 1-1,1-1 1,0 0-1,0 1 1,1-1 0,0 0-1,6 9 1,-7-13-50,0 0 0,0 0 0,0 0 0,1-1 1,0 0-1,0 1 0,0-1 0,0-1 0,0 1 0,1-1 1,0 1-1,0-1 0,7 3 0,-12-6 40,0 0 1,1 0-1,-1 0 0,0 0 1,0 0-1,0 0 0,0 0 0,1 0 1,-1 0-1,0 0 0,0 0 1,0 0-1,1 0 0,-1 0 0,0 0 1,0 0-1,0 0 0,0 0 1,1 0-1,-1-1 0,0 1 0,0 0 1,0 0-1,0 0 0,0 0 1,1 0-1,-1 0 0,0-1 0,0 1 1,0 0-1,0 0 0,0 0 1,0 0-1,0-1 0,0 1 0,0 0 1,1 0-1,-1 0 0,0 0 1,0-1-1,0 1 0,0 0 0,0 0 1,0 0-1,0-1 0,0 1 1,-2-16 4,-7-14-121,-6 4 39,0 1 0,-2 0 0,-1 2 0,0 0 0,-2 1 0,-1 1 0,-38-31-1,59 52 94,0 0 0,0 0-1,-1 0 1,1 0 0,0 0-1,0 0 1,0 0-1,0-1 1,0 1 0,0 0-1,0 0 1,0 0-1,0 0 1,0 0 0,0 0-1,0 0 1,0 0-1,0-1 1,-1 1 0,1 0-1,0 0 1,0 0 0,0 0-1,0 0 1,0 0-1,0-1 1,0 1 0,0 0-1,1 0 1,-1 0-1,0 0 1,0 0 0,0 0-1,0 0 1,0-1 0,0 1-1,0 0 1,0 0-1,0 0 1,0 0 0,0 0-1,0 0 1,0 0-1,0 0 1,1 0 0,-1-1-1,0 1 1,0 0-1,0 0 1,0 0 0,0 0-1,0 0 1,0 0 0,1 0-1,-1 0 1,0 0-1,0 0 1,0 0 0,0 0-1,0 0 1,0 0-1,0 0 1,1 0 0,15-2 310,23 1-336,-35 1 90,142 15-1933,-109-10-2040,0-1-3277,-20-2-631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47.576"/>
    </inkml:context>
    <inkml:brush xml:id="br0">
      <inkml:brushProperty name="width" value="0.025" units="cm"/>
      <inkml:brushProperty name="height" value="0.025" units="cm"/>
    </inkml:brush>
  </inkml:definitions>
  <inkml:trace contextRef="#ctx0" brushRef="#br0">1 10 18065,'0'0'14606,"65"-4"-15567,-38 4-1025,0 0-2114,2-5-4356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49.124"/>
    </inkml:context>
    <inkml:brush xml:id="br0">
      <inkml:brushProperty name="width" value="0.025" units="cm"/>
      <inkml:brushProperty name="height" value="0.025" units="cm"/>
    </inkml:brush>
  </inkml:definitions>
  <inkml:trace contextRef="#ctx0" brushRef="#br0">194 44 7335,'1'-1'478,"-1"0"-1,1 0 1,0 0 0,0 0 0,0 0-1,-1 0 1,1 0 0,-1 0 0,1 0-1,-1 0 1,1-1 0,-1 1 0,1 0-1,-1 0 1,0 0 0,0-1 0,0 1-1,0 0 1,0 0 0,0-1-1,0 1 1,0 0 0,0 0 0,0-1-1,-1 1 1,1 0 0,-1 0 0,1 0-1,-1 0 1,1 0 0,-1 0 0,0-2-1,-17-1 2908,-10 8-3861,19-1 509,0 1 1,0 0 0,1 0 0,-1 1 0,1 0 0,0 1 0,0 0 0,1 0 0,0 0-1,0 1 1,0 0 0,1 1 0,0 0 0,0-1 0,1 2 0,0-1 0,0 1-1,1-1 1,1 1 0,-1 0 0,1 1 0,1-1 0,-1 1 0,2-1 0,-2 13-1,4-20-29,-1-1 0,0 1-1,1 0 1,-1-1-1,1 1 1,0 0-1,-1-1 1,1 1 0,0-1-1,0 1 1,0-1-1,0 0 1,1 1-1,-1-1 1,0 0-1,0 0 1,1 0 0,-1 0-1,1 0 1,-1 0-1,1 0 1,-1 0-1,1 0 1,-1-1-1,1 1 1,0-1 0,0 1-1,-1-1 1,1 0-1,0 1 1,-1-1-1,1 0 1,0 0 0,3-1-1,5 1-58,-1 0-1,0-1 1,1 0-1,-1 0 1,14-4-1,-7-1-623,-1-1-1,0 0 0,0-1 0,-1 0 1,0-1-1,23-19 0,-30 22-348,0 0 0,0 0 1,0-1-1,-1 0 0,0-1 0,0 1 0,-1-1 0,0 0 0,0 0 0,-1 0 0,0-1 0,-1 0 0,4-13 0,-8 0-561,-9 16 5450,8 7-3416,0-1-1,0 1 0,1 0 1,-1-1-1,0 1 1,1 0-1,-1 0 0,1 0 1,-1 0-1,1 0 1,-1 1-1,1-1 0,0 0 1,0 1-1,-1-1 1,1 0-1,-1 3 1,0-1 48,-21 38 3618,22-39-3939,0-1 1,1 1-1,-1-1 0,0 1 0,1 0 0,-1 0 1,1-1-1,-1 1 0,1 0 0,0 0 0,0 0 1,0 0-1,0-1 0,0 1 0,0 0 1,0 0-1,0 0 0,1-1 0,-1 1 0,2 3 1,0-4-145,-1 0 1,1 0-1,-1-1 1,1 1-1,-1-1 1,1 1-1,-1-1 1,1 0-1,0 1 1,-1-1-1,1 0 1,-1 0-1,1 0 1,0 0-1,-1-1 0,1 1 1,-1 0-1,1-1 1,0 1-1,1-2 1,32-10 173,-15 1-346,-1 0 0,-1-1-1,0-1 1,18-17-1,-22 18 531,-13 11 79,-2 25 747,0-22-1136,1 0 1,0 1-1,0-1 0,0 0 0,0 1 0,0-1 0,0 0 0,1 1 0,-1-1 1,1 0-1,0 4 0,0-5-78,1 0-1,-1 0 1,0 0 0,0 0 0,1 0-1,-1-1 1,0 1 0,1 0 0,-1-1-1,1 1 1,-1-1 0,1 1-1,-1-1 1,1 0 0,-1 0 0,1 0-1,0 0 1,-1 0 0,1 0 0,-1 0-1,3 0 1,2-1-95,0-1 0,0 1 0,-1-1 0,1 0 0,-1 0-1,1 0 1,-1-1 0,0 0 0,0 0 0,8-6 0,17-9 71,-1 70 1067,-27-50-1033,0 0 0,0-1 0,0 1 0,1-1 0,-1 0 0,1 0 0,-1 0 0,1 0 0,-1 0 1,1-1-1,-1 1 0,1-1 0,0 1 0,-1-1 0,1 0 0,0 0 0,-1 0 0,5-1 0,46-18-712,-8 3-486,-45 17 1192,1-1-1,-1 0 0,0 1 1,1-1-1,-1 0 0,0 1 1,1-1-1,-1 0 0,0 1 1,1-1-1,-1 1 0,0-1 1,0 1-1,0-1 0,1 1 1,-1-1-1,0 1 0,0-1 1,0 1-1,0-1 0,0 1 1,0-1-1,0 1 0,0-1 1,0 1-1,0-1 0,0 1 1,-1 1-22,1-1-1,0 0 1,0 0 0,0 0 0,0 0 0,0 1 0,1-1 0,-1 0-1,0 0 1,0 0 0,1 0 0,-1 1 0,1-1 0,-1 0 0,1 0-1,-1 0 1,1 0 0,0 0 0,-1 0 0,1 0 0,0-1 0,0 1-1,0 0 1,0 0 0,0-1 0,0 1 0,0 0 0,0-1 0,0 1-1,2 0 1,-2-1-465,6 1-1830,-2-3-2060,1-5-3920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49.860"/>
    </inkml:context>
    <inkml:brush xml:id="br0">
      <inkml:brushProperty name="width" value="0.025" units="cm"/>
      <inkml:brushProperty name="height" value="0.025" units="cm"/>
    </inkml:brush>
  </inkml:definitions>
  <inkml:trace contextRef="#ctx0" brushRef="#br0">0 103 13901,'2'7'8999,"1"25"-6735,-1 41-1569,-2 74 1264,0-145-1942,-1-1-1,1 0 0,0 1 0,0-1 0,0 0 1,0 0-1,0 1 0,0-1 0,0 0 1,0 1-1,1-1 0,-1 0 0,0 0 1,1 1-1,-1-1 0,1 0 0,0 0 1,-1 0-1,1 0 0,0 1 0,0-1 1,-1 0-1,1 0 0,0-1 0,0 1 0,0 0 1,0 0-1,0 0 0,0-1 0,1 1 1,-1 0-1,0-1 0,0 1 0,0-1 1,1 0-1,-1 1 0,0-1 0,0 0 1,1 0-1,-1 1 0,0-1 0,1 0 0,-1 0 1,0-1-1,1 1 0,-1 0 0,0 0 1,2-1-1,3-1 69,0 0 0,1-1-1,-1 0 1,-1 0 0,1 0 0,0 0 0,-1-1-1,8-7 1,2-4-13,0-2 0,-1 0 0,-1 0 0,-1-1 0,0-1 1,-2 0-1,0 0 0,-1-1 0,0-1 0,-2 1 0,5-24 0,-7 23-822,-1-1 0,-1 1 0,0-34 0,-3 61-479,-1-1 1,0 1 0,0-1-1,-1 1 1,1-1-1,-1 0 1,0 0 0,-4 7-1,4-7-20,-10 24-6801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50.427"/>
    </inkml:context>
    <inkml:brush xml:id="br0">
      <inkml:brushProperty name="width" value="0.025" units="cm"/>
      <inkml:brushProperty name="height" value="0.025" units="cm"/>
    </inkml:brush>
  </inkml:definitions>
  <inkml:trace contextRef="#ctx0" brushRef="#br0">0 229 11339,'0'0'9155,"9"-9"-6203,-2 1-2374,9-9 659,1 1 0,21-16-1,-33 28-1174,1 0-1,-1 1 1,0 0-1,1 0 1,0 0-1,-1 0 1,1 1-1,0 0 1,1 0-1,-1 1 1,0-1-1,0 1 1,1 1-1,8-1 0,-13 2-75,-1-1-1,1 1 0,0-1 0,0 1 0,-1 0 1,1 0-1,-1 0 0,1 0 0,-1 0 1,1 0-1,-1 0 0,0 0 0,1 0 0,-1 1 1,0-1-1,0 1 0,0-1 0,0 1 0,0-1 1,0 1-1,0 0 0,-1-1 0,1 1 0,-1 0 1,1-1-1,-1 1 0,1 0 0,-1 3 0,2 61-111,-2-49 142,0-16-12,1-1 0,-1 0-1,0 0 1,1 0-1,-1 0 1,1 0 0,-1 0-1,0 0 1,1 0 0,-1 0-1,1 0 1,-1 0 0,0 0-1,1 0 1,-1 0 0,1 0-1,-1 0 1,0 0 0,1 0-1,-1 0 1,0-1-1,1 1 1,-1 0 0,0 0-1,1 0 1,-1-1 0,0 1-1,1 0 1,-1-1 0,0 1-1,0 0 1,1-1 0,-1 1-1,0 0 1,0-1 0,0 1-1,1 0 1,-1-1-1,0 1 1,0-1 0,14-14 103,-5-5-69,-1 0 1,-1-1 0,-1 0 0,-1 0 0,0-1 0,2-38 0,-7 63-22,-1 0 0,1 0 0,0 0 0,0 0 0,1 0 0,-1 0 0,1 0 0,0 0 0,-1 0 0,1 0-1,0 0 1,1-1 0,-1 1 0,0 0 0,1-1 0,2 4 0,-1-4-1,-1 0-1,1-1 0,0 1 1,0-1-1,0 0 0,0 0 1,0 0-1,0 0 0,1-1 1,-1 1-1,0-1 0,0 0 1,0 0-1,0 0 0,7-1 1,-7 1-5,-1-1 0,1 1 0,0-1 1,0 0-1,0 0 0,0 0 1,-1 0-1,1 0 0,0 0 0,-1-1 1,1 0-1,-1 1 0,0-1 1,1 0-1,-1 0 0,0 0 0,0 0 1,0-1-1,-1 1 0,1 0 1,0-1-1,1-2 0,0-3-65,1 0 1,-1 1-1,0-1 0,2-13 1,-4 17-88,-10 40 123,3-17 146,1 1 1,1-1-1,1 1 1,1 0-1,0 26 1,2-44-156,1-1 1,-1 1-1,1 0 0,0 0 1,-1 0-1,1 0 0,0-1 1,0 1-1,0 0 1,1-1-1,-1 1 0,0-1 1,0 1-1,1-1 0,-1 0 1,1 0-1,0 1 1,2 1-1,15 1-2343,-18-5 2088,0 1 0,-1 0 1,1-1-1,0 1 0,0 0 0,-1-1 0,1 1 1,0-1-1,-1 1 0,1-1 0,0 1 1,-1-1-1,1 1 0,-1-1 0,1 0 0,-1 1 1,1-1-1,-1 0 0,1 1 0,-1-1 0,1-1 1,3-16-6622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50.773"/>
    </inkml:context>
    <inkml:brush xml:id="br0">
      <inkml:brushProperty name="width" value="0.025" units="cm"/>
      <inkml:brushProperty name="height" value="0.025" units="cm"/>
    </inkml:brush>
  </inkml:definitions>
  <inkml:trace contextRef="#ctx0" brushRef="#br0">0 0 16239,'0'0'10026,"53"35"-14703,-37-27 193,1 0-2210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51.144"/>
    </inkml:context>
    <inkml:brush xml:id="br0">
      <inkml:brushProperty name="width" value="0.025" units="cm"/>
      <inkml:brushProperty name="height" value="0.025" units="cm"/>
    </inkml:brush>
  </inkml:definitions>
  <inkml:trace contextRef="#ctx0" brushRef="#br0">83 1 9033,'0'0'13831,"-7"6"-11973,0 0-1463,-39 38 2454,44-42-2798,0 0-1,0 0 1,0 0-1,0 0 1,1 1-1,-1-1 1,1 1-1,0-1 1,-1 1-1,1-1 1,0 1 0,0 0-1,1 0 1,-1-1-1,1 1 1,-1 0-1,1 0 1,0 0-1,0 4 1,3-5-199,-1-1 1,1 0-1,-1 0 1,1 0-1,-1-1 1,1 1-1,0 0 1,-1-1-1,1 0 1,0 1-1,-1-1 0,1 0 1,0-1-1,0 1 1,3-1-1,2 1-411,30-2-1621,-24 1 1110,0 0 1,0 1-1,0 1 1,15 2 0,-28-2 1132,0-1 0,0 1 0,-1-1 1,1 0-1,0 1 0,-1 0 0,1-1 1,0 1-1,-1-1 0,1 1 1,-1 0-1,1-1 0,-1 1 0,1 0 1,-1 0-1,1-1 0,-1 1 0,0 0 1,1 0-1,-1 0 0,0 0 0,0-1 1,0 1-1,0 0 0,0 0 1,0 0-1,0 0 0,0 0 0,0-1 1,0 1-1,0 0 0,0 0 0,0 0 1,-1 0-1,1-1 0,0 1 1,-1 0-1,1 0 0,-1 0 0,0 0 1,-18 32 3822,11-24-2926,0-1-1,-1-1 1,-17 13 0,23-19-1056,0 1 1,0 0-1,0-1 1,0 1-1,0-1 0,0 0 1,0 0-1,0 0 1,0-1-1,0 1 1,0-1-1,-1 1 1,1-1-1,0 0 1,0 0-1,-1-1 1,1 1-1,-5-2 1,7 1-365,-1 0 1,1 0-1,-1 0 1,1 0 0,0 0-1,0 0 1,0 0-1,0-1 1,0 1 0,0 0-1,0-1 1,0 1-1,0-1 1,0 1 0,1-1-1,-1 1 1,0-3-1,-4-15-7670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51.488"/>
    </inkml:context>
    <inkml:brush xml:id="br0">
      <inkml:brushProperty name="width" value="0.025" units="cm"/>
      <inkml:brushProperty name="height" value="0.025" units="cm"/>
    </inkml:brush>
  </inkml:definitions>
  <inkml:trace contextRef="#ctx0" brushRef="#br0">69 130 11147,'0'0'5781,"10"-6"-1430,9-5-2729,-5 3-880,0 0 0,-1-1 0,0 0 0,0-1 1,-1 0-1,17-20 0,-28 30-736,-1-1 0,1 1 0,-1-1 0,1 1 0,-1-1 0,1 1 0,-1-1 0,0 1 0,1-1 0,-1 0 0,0 1 0,0-1 0,1 0 0,-1 1 0,0-1 0,0 0 0,0 1 0,0-1 0,0 0 0,0 0 0,0 1 0,0-1 0,0 0 0,0 1 0,0-1 0,0 0 0,0 1 0,-1-1 0,1 0 0,0 1 0,-1-1 0,1 0 0,0 1 1,-1-1-1,1 1 0,0-1 0,-1 1 0,1-1 0,-1 1 0,0-1 0,1 1 0,-1-1 0,1 1 0,-1 0 0,1-1 0,-1 1 0,0 0 0,1-1 0,-1 1 0,0 0 0,1 0 0,-1 0 0,0 0 0,0 0 0,1 0 0,-1 0 0,0 0 0,1 0 0,-1 0 0,0 0 0,0 0 0,-5 0 23,1 0 0,-1 0 0,1 1 0,-1 0 0,1 0 0,-9 3 0,5 0 41,1 1 0,0 0-1,0 0 1,0 1-1,1 0 1,0 0-1,0 1 1,0 0-1,1 0 1,0 1-1,0 0 1,-6 13-1,5-9 139,0 1 0,1-1 0,1 1 0,0 1 0,1-1 0,0 1 0,-3 27 0,7-38-198,0 1-1,0-1 0,0 0 1,0 1-1,0-1 0,1 1 1,0-1-1,-1 0 0,1 0 1,1 1-1,-1-1 0,0 0 1,1 0-1,-1 0 1,1 0-1,0-1 0,0 1 1,0 0-1,4 3 0,-1-2 4,0-1 0,-1 0 0,1 0-1,0 0 1,1 0 0,-1-1 0,0 0 0,1 0-1,-1-1 1,12 3 0,-5-3-475,1 1 0,-1-2-1,1 0 1,20-2 0,-23 0-971,1 1-1,0-2 1,-1 0 0,18-6-1,21-18-9638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58.273"/>
    </inkml:context>
    <inkml:brush xml:id="br0">
      <inkml:brushProperty name="width" value="0.025" units="cm"/>
      <inkml:brushProperty name="height" value="0.025" units="cm"/>
    </inkml:brush>
  </inkml:definitions>
  <inkml:trace contextRef="#ctx0" brushRef="#br0">1 64 6919,'0'0'3646,"3"-9"1185,0 1-3285,8-25 480,-7 19 6392,-7 103-7116,0-60-1324,2 0 0,0 1 0,2-1 0,1 0 0,2 0 0,7 30 0,-1-39-687,-4-28-2371,-6 3 2062,1 0 1,-1 0-1,0 0 1,0 0-1,-1 0 1,-1-8-1,-10-16-4529,-6-2-1307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0.349"/>
    </inkml:context>
    <inkml:brush xml:id="br0">
      <inkml:brushProperty name="width" value="0.025" units="cm"/>
      <inkml:brushProperty name="height" value="0.025" units="cm"/>
    </inkml:brush>
  </inkml:definitions>
  <inkml:trace contextRef="#ctx0" brushRef="#br0">111 17 14606,'0'0'2343,"-7"3"-885,1 0-1257,-1 0-1,1 0 1,-1 1 0,1 0 0,0 1 0,0 0 0,1-1 0,0 2-1,-1-1 1,2 0 0,-1 1 0,1 0 0,-1 0 0,2 1 0,-1-1-1,1 1 1,0 0 0,0 0 0,1 0 0,0 0 0,0 0 0,1 0-1,-2 13 1,3-19-198,0 0-1,0 0 1,0-1 0,1 1-1,-1 0 1,0 0-1,0 0 1,0 0-1,1-1 1,-1 1 0,0 0-1,1 0 1,-1 0-1,0-1 1,1 1 0,-1 0-1,1-1 1,0 1-1,-1 0 1,1-1-1,-1 1 1,1-1 0,0 1-1,-1-1 1,1 1-1,0-1 1,0 0-1,1 1 1,28 0 363,-24-2-288,1-1 1,0 0-1,-1 0 0,0 0 1,1-1-1,-1 0 1,6-4-1,-4 1-41,-1 0 1,1-1-1,-1 0 0,0 0 1,-1-1-1,0 0 1,0 0-1,0-1 0,-1 1 1,-1-1-1,0 0 0,0 0 1,0-1-1,-1 1 1,0-1-1,-1 0 0,1-9 1,-3 18-26,0 1 1,0 0 0,0 0-1,0-1 1,0 1 0,0 0-1,0 0 1,0-1-1,-1 1 1,1 0 0,0 0-1,0 0 1,0-1 0,0 1-1,0 0 1,0 0 0,-1 0-1,1-1 1,0 1 0,0 0-1,0 0 1,0 0 0,-1 0-1,1 0 1,0-1 0,0 1-1,0 0 1,-1 0-1,1 0 1,0 0 0,0 0-1,-1 0 1,1 0 0,0 0-1,0 0 1,-1 0 0,1 0-1,0 0 1,0 0 0,-1 0-1,1 0 1,0 0 0,0 0-1,0 0 1,-1 0 0,1 0-1,0 0 1,0 0-1,-1 1 1,1-1 0,0 0-1,0 0 1,0 0 0,0 0-1,-1 0 1,1 1 0,0-1-1,0 0 1,0 0 0,0 0-1,-1 1 1,1-1 0,0 0-1,0 0 1,0 1 0,0-1-1,0 0 1,-14 15-110,10-7 119,0 0 0,0 1 0,0-1 0,1 1 1,0-1-1,0 1 0,1 0 0,1 0 0,-1 0 0,2 0 0,-1 0 0,1 0 1,2 16-1,-2-23-63,1-1 1,0 1-1,0-1 1,0 0 0,0 0-1,0 1 1,0-1-1,0 0 1,0 0 0,0 0-1,0 0 1,1 0-1,-1 0 1,0-1 0,1 1-1,-1 0 1,1-1-1,-1 1 1,1-1-1,-1 1 1,1-1 0,-1 0-1,1 0 1,1 1-1,0-1-416,0 0-1,0 0 0,0 0 0,0 0 1,1 0-1,-1 0 0,0-1 0,0 0 0,0 1 1,0-1-1,-1 0 0,4-2 0,11-11-5008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58.619"/>
    </inkml:context>
    <inkml:brush xml:id="br0">
      <inkml:brushProperty name="width" value="0.025" units="cm"/>
      <inkml:brushProperty name="height" value="0.025" units="cm"/>
    </inkml:brush>
  </inkml:definitions>
  <inkml:trace contextRef="#ctx0" brushRef="#br0">1 149 10186,'0'0'14066,"10"-8"-12091,20-12-910,0 1 0,1 1 0,45-17 0,25 1-1105,-84 30-876,1 0 0,-1 2 0,28-2 0,-45 4 790,0 0 0,0 0 1,0 0-1,1 0 0,-1 0 1,0 0-1,0 0 0,0 0 1,1 0-1,-1 0 0,0 0 1,0 0-1,1 0 0,-1 0 1,0 0-1,0 0 1,0 0-1,1 0 0,-1 0 1,0 0-1,0 0 0,1 1 1,-1-1-1,0 0 0,0 0 1,0 0-1,0 0 0,1 0 1,-1 0-1,0 1 0,0-1 1,0 0-1,0 0 0,0 0 1,1 1-1,-1-1 0,0 0 1,0 0-1,0 0 0,0 1 1,0-1-1,0 0 0,0 0 1,0 1-1,0-1 0,0 0 1,0 0-1,0 0 0,0 1 1,0-1-1,0 0 0,0 0 1,0 1-1,0-1 0,0 0 1,0 0-1,0 0 1,-1 1-1,1-1-249,-3 10-6576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59.010"/>
    </inkml:context>
    <inkml:brush xml:id="br0">
      <inkml:brushProperty name="width" value="0.025" units="cm"/>
      <inkml:brushProperty name="height" value="0.025" units="cm"/>
    </inkml:brush>
  </inkml:definitions>
  <inkml:trace contextRef="#ctx0" brushRef="#br0">1 66 10025,'0'0'18578,"59"-10"-17297,-26-4-736,-1 1-417,5 0-128,0 5-416,0 1-770,-5 7-832,-1 0-1088,-8 0-1251,-4 0-1472,-4 0-2115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59.356"/>
    </inkml:context>
    <inkml:brush xml:id="br0">
      <inkml:brushProperty name="width" value="0.025" units="cm"/>
      <inkml:brushProperty name="height" value="0.025" units="cm"/>
    </inkml:brush>
  </inkml:definitions>
  <inkml:trace contextRef="#ctx0" brushRef="#br0">31 87 15278,'0'0'5713,"-4"10"-3471,1-2-2033,-1 1 371,0 1 1,0 0-1,1 1 0,0-1 0,1 0 0,0 1 0,1-1 0,0 1 1,1 15-1,1-25-554,-1 1 1,1-1-1,-1 0 0,1 0 1,0 0-1,-1 0 1,1 0-1,0 0 1,0 0-1,0 0 1,0 0-1,0-1 0,0 1 1,0 0-1,0 0 1,0-1-1,0 1 1,0-1-1,1 1 1,-1-1-1,0 0 0,0 1 1,1-1-1,-1 0 1,0 0-1,0 0 1,1 0-1,-1 0 1,0 0-1,1 0 1,-1 0-1,2-1 0,3 0 5,0 0 0,0 0 0,0 0-1,0-1 1,10-4 0,-5-1-98,-1 0 0,-1 0 1,1 0-1,8-11 0,-9 10-7,-1 0 0,2 1 0,-1 0-1,14-8 1,-22 16 86,-1-1 0,1 1 1,-1 0-1,1-1 0,0 1 0,-1 0 1,1 0-1,-1-1 0,0 1 0,1 0 1,-1 0-1,0 0 0,1-1 0,-1 1 1,0 0-1,0 0 0,1 0 0,-1 0 1,0 0-1,0 0 0,0-1 0,0 1 1,-1 0-1,1 0 0,0 1 0,0 36 471,0-33-419,0-4-47,0 0 1,0 0 0,0 1-1,0-1 1,0 0-1,0 0 1,0 0-1,0 0 1,0 0-1,1 0 1,-1 0 0,0 0-1,1 0 1,-1 0-1,1 0 1,-1 0-1,1 0 1,-1 0 0,1-1-1,0 1 1,-1 0-1,1 0 1,0 0-1,0-1 1,0 1 0,-1 0-1,1-1 1,2 2-1,-1-2-1,0 0 0,0 0 0,0 0 0,1 0 0,-1 0 0,0 0 0,0 0 0,0-1 0,0 1 1,0-1-1,0 0 0,0 1 0,3-3 0,7-3-144,0-1 1,-1 0-1,14-11 1,-23 16 80,0 0-1,0 0 1,0 1-1,0-1 1,0 1-1,0-1 1,1 1-1,-1 0 1,1 0 0,-1 0-1,1 0 1,-1 0-1,5 0 1,-6 2 45,0-1 0,0 1 0,0 0 0,0 0 1,0 0-1,0 0 0,-1 0 0,1 0 0,0 1 1,-1-1-1,1 0 0,-1 0 0,1 0 0,-1 1 0,1-1 1,-1 0-1,0 0 0,0 1 0,1-1 0,-1 0 0,0 1 1,0-1-1,0 0 0,-1 1 0,1-1 0,0 0 1,-1 2-1,5 24 626,0-15-1364,-3-12 643,-1 1 1,0-1-1,0 0 0,0 0 1,0 0-1,1 0 0,-1 0 1,0 0-1,0 0 0,0 0 1,1 0-1,-1 0 1,0 0-1,0 0 0,0 0 1,0 0-1,1 0 0,-1 0 1,0 0-1,0 0 0,0 0 1,1 0-1,-1 0 0,0 0 1,0 0-1,0 0 0,0 0 1,1 0-1,-1 0 1,0-1-1,0 1 0,0 0 1,0 0-1,0 0 0,1 0 1,-1 0-1,0 0 0,0-1 1,0 1-1,0 0 0,0 0 1,0 0-1,0 0 0,0-1 1,0 1-1,1 0 1,-1 0-1,0 0 0,0-1 1,0 1-1,4-12-4697,-4-6-2525</inkml:trace>
  <inkml:trace contextRef="#ctx0" brushRef="#br0" timeOffset="1">339 1 14798,'0'0'8456,"35"46"-10314,-16-39-2210,4-3-4195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8:59.915"/>
    </inkml:context>
    <inkml:brush xml:id="br0">
      <inkml:brushProperty name="width" value="0.025" units="cm"/>
      <inkml:brushProperty name="height" value="0.025" units="cm"/>
    </inkml:brush>
  </inkml:definitions>
  <inkml:trace contextRef="#ctx0" brushRef="#br0">78 13 11531,'0'0'12027,"-7"0"-10116,4 0-1772,0 1 0,0-1 0,0 1-1,1-1 1,-1 1 0,0 0 0,1 0-1,-1 0 1,0 0 0,1 1 0,-1-1-1,1 1 1,0-1 0,-1 1-1,1 0 1,-4 4 0,4-3 51,-1 1 0,1 0 1,0 0-1,0 0 0,0 0 0,0 0 0,0 1 1,1-1-1,0 1 0,0-1 0,0 1 0,0 5 1,1-7-150,0-1 1,0 1-1,0 0 0,0-1 1,0 1-1,0-1 1,1 1-1,-1-1 0,1 1 1,0-1-1,0 0 1,0 1-1,0-1 1,0 0-1,0 0 0,0 1 1,1-1-1,-1 0 1,3 2-1,-2-3-42,0 0 0,-1 0 0,1 0 0,0 0 0,0 0-1,0 0 1,0 0 0,0-1 0,0 1 0,0-1 0,0 0 0,1 0 0,-1 1 0,0-1-1,0-1 1,0 1 0,0 0 0,0 0 0,0-1 0,0 1 0,0-1 0,0 0 0,0 1 0,3-3-1,-1 1-26,0-1 0,-1 1 0,1-1-1,-1 0 1,0 0 0,0 0 0,0 0-1,0-1 1,-1 1 0,1-1-1,-1 0 1,0 0 0,0 0 0,0 0-1,1-5 1,1-1 1,-1 1 0,-1-1 0,1 1 0,-2-1 0,2-19 1,-11 43 58,5-2 162,0 0 0,0 0 1,1 0-1,0 0 1,1 0-1,1 19 1,0-31-192,1 1-1,-1 0 1,0-1 0,0 1-1,1-1 1,-1 1 0,0-1-1,0 1 1,1-1 0,-1 1 0,1-1-1,-1 1 1,1-1 0,-1 0-1,0 1 1,1-1 0,-1 0-1,1 1 1,0-1 0,-1 0-1,1 0 1,-1 1 0,1-1 0,-1 0-1,1 0 1,0 0 0,-1 0-1,1 0 1,-1 0 0,1 0-1,0 0 1,-1 0 0,1 0 0,-1 0-1,1 0 1,-1 0 0,1 0-1,0-1 1,-1 1 0,1 0-1,-1 0 1,1-1 0,26-11 4,6-36-564,-29 41 495,0 0-1,0 1 1,0-1 0,1 1-1,0 0 1,10-10 0,-13 20 71,-1 0 1,0 0-1,0 0 1,0 0 0,-1 0-1,1 0 1,-1 1-1,0-1 1,-1 5 0,1-8-5,5 44 281,-5-44-286,0 0 1,1-1-1,-1 1 0,0 0 0,1-1 0,-1 1 1,0-1-1,1 1 0,-1-1 0,0 1 0,1-1 1,-1 1-1,1-1 0,-1 1 0,1-1 0,-1 1 1,1-1-1,0 0 0,-1 1 0,1-1 0,-1 0 0,1 0 1,1 1-1,-1-1-10,0 0-1,1-1 1,-1 1 0,0 0 0,0-1 0,1 1-1,-1-1 1,0 1 0,0-1 0,1 1-1,-1-1 1,0 0 0,0 0 0,0 0 0,0 0-1,0 0 1,1-1 0,5-7-241,0 0 1,0 0-1,0-1 1,-1 0-1,-1 0 1,0-1 0,4-11-1,2-3 328,-12 83 1257,0-51-1503,0 1-1,0-1 0,1 1 0,0-1 0,2 15 1,-1-21-99,-1 1 1,0-1-1,1 1 1,-1-1-1,1 0 1,0 0-1,-1 1 1,1-1-1,0 0 1,0 0-1,-1 0 1,1 0-1,0 0 0,0 0 1,0 0-1,0 0 1,1 0-1,-1 0 1,0-1-1,0 1 1,0 0-1,1-1 1,-1 1-1,0-1 1,1 1-1,-1-1 1,0 0-1,1 0 1,-1 1-1,1-1 1,-1 0-1,0 0 1,1 0-1,-1 0 1,1-1-1,-1 1 1,2-1-1,10-2-7451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00.259"/>
    </inkml:context>
    <inkml:brush xml:id="br0">
      <inkml:brushProperty name="width" value="0.025" units="cm"/>
      <inkml:brushProperty name="height" value="0.025" units="cm"/>
    </inkml:brush>
  </inkml:definitions>
  <inkml:trace contextRef="#ctx0" brushRef="#br0">0 51 10154,'0'0'15545,"8"-7"-13031,26-24-880,-33 30-1529,0 0-1,0-1 1,1 1 0,-1 0-1,0 1 1,1-1 0,-1 0-1,1 0 1,-1 1 0,1-1-1,-1 0 1,1 1 0,0 0-1,-1-1 1,1 1 0,0 0-1,2 0 1,-4 0-74,1 0-1,0 1 1,0-1 0,0 1-1,-1-1 1,1 0 0,0 1-1,0-1 1,-1 1 0,1 0-1,0-1 1,-1 1 0,1 0 0,-1-1-1,1 1 1,-1 0 0,1-1-1,-1 1 1,0 0 0,1 0-1,-1 0 1,1 1 0,0 2-1,0 0-1,-1 1 1,1-1 0,-1 1 0,0-1 0,0 0-1,0 1 1,0-1 0,-2 7 0,-2 0-22,-1-1 0,0 0 0,0 0-1,-11 15 1,11-18-8,0 0-1,1 0 0,-1 0 1,2 1-1,-1-1 0,1 1 1,0 0-1,1 0 0,-1 0 1,-1 14-1,5-21 1,-1-1 1,1 1-1,-1 0 0,1 0 0,0-1 1,-1 1-1,1 0 0,0-1 0,0 1 1,-1 0-1,1-1 0,0 1 0,0-1 1,0 1-1,0-1 0,-1 0 1,1 1-1,0-1 0,0 0 0,0 0 1,0 0-1,0 1 0,0-1 0,0 0 1,0 0-1,0 0 0,0 0 0,0-1 1,0 1-1,0 0 0,0 0 1,0-1-1,-1 1 0,3-1 0,34-8-46,-19 1-398,17-8-2784,-16 5-3051,-16 7 1111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00.604"/>
    </inkml:context>
    <inkml:brush xml:id="br0">
      <inkml:brushProperty name="width" value="0.025" units="cm"/>
      <inkml:brushProperty name="height" value="0.025" units="cm"/>
    </inkml:brush>
  </inkml:definitions>
  <inkml:trace contextRef="#ctx0" brushRef="#br0">64 102 4837,'0'0'10762,"-54"-6"-7399,44 6 4356,15 0-6309,11-3-353,4-3-289,3 0-319,4 0-161,-2-2-256,1 2-128,-3 0-1057,2 0-1346,-4 0-2401,-3-2-5414</inkml:trace>
  <inkml:trace contextRef="#ctx0" brushRef="#br0" timeOffset="1">207 13 9897,'0'0'22229,"52"14"-22036,-35-16-193,0-1-289,2-1-1248,-3-4-2147,1-2-5092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01.372"/>
    </inkml:context>
    <inkml:brush xml:id="br0">
      <inkml:brushProperty name="width" value="0.025" units="cm"/>
      <inkml:brushProperty name="height" value="0.025" units="cm"/>
    </inkml:brush>
  </inkml:definitions>
  <inkml:trace contextRef="#ctx0" brushRef="#br0">0 70 6758,'4'-8'5905,"9"-24"-1995,-12 30-3562,-1 0 0,1 1 0,-1-1 0,1 0 0,0 1 0,0-1 1,0 1-1,0-1 0,0 1 0,0 0 0,0-1 0,0 1 0,1 0 0,-1 0 0,0 0 0,1 0 0,-1 0 0,1 0 0,-1 0 0,1 0 0,-1 0 0,3 0 0,-3 4-194,1-1 1,-1 1 0,0 0-1,0 0 1,0 0-1,0 0 1,0 0-1,-1 0 1,0 0-1,1 0 1,-1 0-1,0 0 1,0 0 0,-1 5-1,1 0 170,0 64 500,-2-41-431,2 1-1,2-1 1,1 0-1,10 47 1,-12-75-354,-1-1 0,1 1 0,0 0 0,0 0 0,1-1 0,-1 1 0,0-1-1,1 1 1,0-1 0,0 0 0,-1 0 0,4 3 0,-4-4-3,0-1 0,0 1 1,0 0-1,0-1 0,0 1 0,0-1 0,0 0 0,0 1 1,1-1-1,-1 0 0,0 1 0,0-1 0,1 0 0,-1 0 1,0 0-1,0 0 0,0 0 0,1 0 0,-1-1 0,2 1 1,1-2 25,-1 0 0,1 0 0,0 0 1,-1-1-1,1 1 0,-1-1 0,0 0 1,1 0-1,-2 0 0,1 0 0,0-1 1,0 1-1,-1-1 0,3-4 0,3-7 17,-1 1-1,0-1 0,-1 0 0,-1-1 0,-1 0 0,6-28 0,-6-18-3112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01.872"/>
    </inkml:context>
    <inkml:brush xml:id="br0">
      <inkml:brushProperty name="width" value="0.025" units="cm"/>
      <inkml:brushProperty name="height" value="0.025" units="cm"/>
    </inkml:brush>
  </inkml:definitions>
  <inkml:trace contextRef="#ctx0" brushRef="#br0">0 154 10218,'0'0'11039,"8"-4"-7569,0 1-2824,48-17 1077,-53 19-1714,0 1-1,0-1 1,1 1-1,-1 0 1,0 0-1,0 0 1,1 0-1,-1 0 1,0 1-1,0-1 1,0 1-1,0 0 1,0 0-1,0 0 1,0 1-1,0-1 1,0 1-1,3 1 1,-5-2 39,1 0 1,-1-1-1,1 1 1,-1-1-1,1 0 1,-1 1 0,1-1-1,-1 0 1,1 0-1,0 0 1,-1 0-1,1 0 1,-1 0-1,1-1 1,-1 1-1,1 0 1,-1-1 0,1 1-1,-1-1 1,1 0-1,-1 1 1,1-1-1,-1 0 1,0 0-1,0 0 1,1 0-1,-1 0 1,0 0-1,0 0 1,0-1 0,0 1-1,0 0 1,0 0-1,1-3 1,3-2 103,-1 0 0,1-1-1,-1 0 1,0 0 0,4-10 0,-4-6 626,-4 23-772,0 0 0,0-1 1,0 1-1,0 0 0,-1 0 1,1 0-1,0-1 0,0 1 1,0 0-1,0 0 0,0 0 1,0-1-1,0 1 0,0 0 1,0 0-1,-1 0 0,1 0 1,0-1-1,0 1 0,0 0 1,0 0-1,0 0 0,-1 0 1,1 0-1,0-1 0,0 1 1,0 0-1,-1 0 0,1 0 1,0 0-1,0 0 0,0 0 1,-1 0-1,1 0 0,0 0 1,0 0-1,0 0 0,-1 0 1,1 0-1,0 0 0,-1 0 1,0 1-9,0 0 0,0 0 0,0 0 1,0 0-1,0 0 0,0 0 1,0 1-1,0-1 0,1 0 0,-1 1 1,0-1-1,1 0 0,-1 1 0,1-1 1,-1 1-1,1-1 0,0 0 1,0 1-1,0-1 0,-1 1 0,1-1 1,1 3-1,-1-3 1,1 0 0,-1 0 0,1 0 0,0 0 0,-1 0 0,1-1 0,0 1 0,0 0 0,-1 0 0,1-1 0,0 1 0,0-1 0,0 1 0,0-1 0,0 1 0,0-1 0,0 1 0,0-1 0,0 0 0,0 0 0,0 1 0,0-1 0,0 0 1,0 0-1,0 0 0,0 0 0,1 0 0,-1 0 0,0-1 0,0 1 0,1 0 0,36-7 69,-33 3-58,0 1-1,0-1 0,0 0 1,-1 0-1,0 0 1,0-1-1,0 1 0,-1-1 1,1 0-1,2-6 1,13-16-573,-19 27 264,-8 162-21,8-162 243,0 0 0,0-1 0,0 1 0,0 0 0,1 0 0,-1-1 0,0 1 0,0 0 0,0 0 0,1 0 0,-1-1 0,0 1 0,0 0 0,1 0 0,-1 0 0,0-1 0,0 1 0,1 0 0,-1 0 0,0 0 0,1 0 0,-1 0 0,0 0 0,0 0 0,1 0 0,-1 0 0,0 0 0,1 0 0,-1 0 0,0 0 0,1 0 0,-1 0 0,0 0 0,1 0 0,-1 0 0,0 0 0,0 0 0,1 1 0,-1-1 0,0 0 0,0 0 0,1 0 0,-1 0 0,0 1 0,0-1 0,1 0 0,-1 0 0,0 1 0,0-1 0,0 0 0,0 0 0,1 1 0,-1-1 0,0 0 0,0 1 0,0-1 0,0 0 0,0 0 0,0 1 0,0-1 0,0 0 0,0 1 0,16-25-9011,-10 2-2416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02.279"/>
    </inkml:context>
    <inkml:brush xml:id="br0">
      <inkml:brushProperty name="width" value="0.025" units="cm"/>
      <inkml:brushProperty name="height" value="0.025" units="cm"/>
    </inkml:brush>
  </inkml:definitions>
  <inkml:trace contextRef="#ctx0" brushRef="#br0">1 0 14830,'0'0'5061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02.607"/>
    </inkml:context>
    <inkml:brush xml:id="br0">
      <inkml:brushProperty name="width" value="0.025" units="cm"/>
      <inkml:brushProperty name="height" value="0.025" units="cm"/>
    </inkml:brush>
  </inkml:definitions>
  <inkml:trace contextRef="#ctx0" brushRef="#br0">139 1 13581,'0'0'15070,"-10"0"-14136,1 1-797,-1 1-1,0 0 1,1 0-1,-1 1 1,1 0-1,-14 7 1,20-9-137,0 0-1,0 1 1,0-1-1,1 1 1,-1 0 0,0 0-1,1 0 1,-1 1-1,1-1 1,-1 0 0,1 1-1,0 0 1,0-1-1,0 1 1,1 0 0,-1 0-1,1 0 1,-1 0-1,1 0 1,0 0 0,0 1-1,1-1 1,-1 0-1,0 0 1,1 1 0,0 6-1,0-10-10,1 1 1,-1 0-1,1-1 0,-1 1 0,1 0 1,-1-1-1,1 1 0,-1-1 0,1 1 1,0 0-1,-1-1 0,1 0 0,0 1 1,-1-1-1,1 1 0,0-1 0,0 0 1,-1 1-1,1-1 0,0 0 0,0 0 1,0 0-1,-1 0 0,1 0 0,0 0 1,0 0-1,1 0 0,30 0-561,-23 0 351,60-11-1367,-60 8 1300,0 1 0,1 0 0,-1 0 0,1 1 0,-1 0 0,1 1 0,-1 0 0,1 0 0,14 3 0,-23-2 331,0-1 1,0 1-1,0 0 1,0-1-1,0 1 1,0 0-1,0-1 1,-1 1-1,1 0 1,0 0-1,0 0 1,-1 0-1,1 0 1,-1 0 0,1 0-1,-1 0 1,1 0-1,-1 0 1,1 0-1,-1 0 1,0 0-1,0 0 1,0 0-1,1 0 1,-1 1-1,0-1 1,-1 0-1,1 0 1,0 0-1,0 0 1,0 0 0,-1 0-1,1 0 1,0 0-1,-1 1 1,1-1-1,-1 0 1,1 0-1,-2 1 1,0 2 284,0 1 0,0 0 0,-1-1 1,0 1-1,0-1 0,0 0 0,-5 5 0,6-7-308,0-1 0,0 1-1,1-1 1,-2 1 0,1-1 0,0 0-1,0 1 1,0-1 0,0 0-1,-1-1 1,1 1 0,-1 0-1,1-1 1,0 1 0,-1-1-1,1 0 1,-1 0 0,1 0-1,-1 0 1,-2 0 0,3-1-293,1 1 1,0-1-1,-1 1 1,1-1-1,0 0 1,0 1-1,0-1 1,-1 0-1,1 0 1,0 0-1,0 0 1,0 0-1,0 0 1,-1-2-1,-7-25-9447,8 12 442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917"/>
    </inkml:context>
    <inkml:brush xml:id="br0">
      <inkml:brushProperty name="width" value="0.025" units="cm"/>
      <inkml:brushProperty name="height" value="0.025" units="cm"/>
    </inkml:brush>
  </inkml:definitions>
  <inkml:trace contextRef="#ctx0" brushRef="#br0">1 0 10442,'0'0'8664,"1"11"-7917,2 3-661,0-1-1,1 0 1,1 0-1,0-1 1,1 0-1,0 0 0,0 0 1,2 0-1,-1-1 1,1 0-1,19 18 0,-7-11-73,2 0-1,0-2 0,1 0 0,1-2 0,0 0 0,49 18 1,-46-22-2000,45 10 0,-67-20-2341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0.680"/>
    </inkml:context>
    <inkml:brush xml:id="br0">
      <inkml:brushProperty name="width" value="0.025" units="cm"/>
      <inkml:brushProperty name="height" value="0.025" units="cm"/>
    </inkml:brush>
  </inkml:definitions>
  <inkml:trace contextRef="#ctx0" brushRef="#br0">67 1 9161,'0'0'8098,"-5"9"-6550,-5 17-395,0-1 0,2 2 0,1-1 1,-7 49-1,8-12-198,0 72 1,6-134-1043,0 1 0,0 0 1,0-1-1,0 1 1,0 0-1,1-1 0,-1 1 1,0 0-1,1-1 0,0 1 1,-1 0-1,1-1 1,0 1-1,0-1 0,1 2 1,3-5-4606,-3-16-2005,-2-2-4578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02.997"/>
    </inkml:context>
    <inkml:brush xml:id="br0">
      <inkml:brushProperty name="width" value="0.025" units="cm"/>
      <inkml:brushProperty name="height" value="0.025" units="cm"/>
    </inkml:brush>
  </inkml:definitions>
  <inkml:trace contextRef="#ctx0" brushRef="#br0">57 114 384,'10'-4'12994,"-4"2"-11669,68-35 9134,-70 36-10109,-1-1 1,0 0-1,0 0 0,1-1 1,-1 1-1,0-1 0,-1 1 1,1-1-1,0 0 0,-1 0 1,0 0-1,0 0 1,0-1-1,0 1 0,0 0 1,0-1-1,-1 0 0,0 1 1,2-8-1,-4 10-338,1 1 1,-1-1-1,0 1 0,0-1 1,1 1-1,-1-1 0,0 1 0,0-1 1,0 1-1,1-1 0,-1 1 1,0 0-1,0 0 0,0-1 0,0 1 1,0 0-1,0 0 0,0 0 1,0 0-1,0 0 0,0 0 0,1 0 1,-3 1-1,-24 1 115,18 0-118,1 0 1,0 1-1,0 0 1,0 0 0,0 1-1,0 0 1,1 1-1,0-1 1,0 1-1,0 1 1,0-1-1,-7 9 1,10-9-7,0-1-1,0 1 1,1-1 0,-1 1 0,1 1-1,0-1 1,0 0 0,1 1 0,-1-1-1,1 1 1,1 0 0,-1 0 0,1 0-1,0-1 1,0 1 0,1 0 0,0 1-1,0 6 1,1-10-82,0 0 1,0 0-1,1 0 1,-1-1-1,1 1 1,0 0-1,0-1 1,0 1-1,0-1 1,0 0-1,0 0 0,1 1 1,-1-1-1,1-1 1,-1 1-1,1 0 1,0-1-1,-1 1 1,1-1-1,0 0 1,0 0-1,0 0 1,0 0-1,0-1 0,1 1 1,3-1-1,9 3-1210,1-1 1,0-1-1,26-1 0,-9-3-6329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05.025"/>
    </inkml:context>
    <inkml:brush xml:id="br0">
      <inkml:brushProperty name="width" value="0.025" units="cm"/>
      <inkml:brushProperty name="height" value="0.025" units="cm"/>
    </inkml:brush>
  </inkml:definitions>
  <inkml:trace contextRef="#ctx0" brushRef="#br0">259 43 9673,'1'-1'604,"0"0"0,0-1 1,0 1-1,-1-1 0,1 0 0,0 1 0,-1-1 0,1 0 1,-1 1-1,1-1 0,-1 0 0,0 0 0,0 1 0,0-1 1,0 0-1,0 0 0,0 1 0,-1-1 0,1 0 0,-1-3 0,0 5-410,0-1 0,0 1-1,0-1 1,0 1-1,0-1 1,0 1-1,0 0 1,0-1 0,0 1-1,0 0 1,0 0-1,0 0 1,0-1-1,0 1 1,-1 1 0,1-1-1,0 0 1,0 0-1,0 0 1,0 0-1,0 1 1,0-1 0,-2 1-1,-6 3-41,0 0 1,0 0-1,0 1 0,0 0 1,-14 11-1,1 4 51,1 0 1,1 1-1,-24 33 1,36-43-140,0 1-1,1 0 1,0 0 0,1 0 0,0 1 0,1 0-1,0 1 1,1-1 0,-2 15 0,6-26-89,0-1-1,0 1 1,0-1 0,1 1 0,-1-1 0,1 1-1,-1-1 1,1 0 0,-1 1 0,1-1 0,0 0 0,-1 0-1,1 1 1,0-1 0,0 0 0,0 0 0,0 0-1,0 0 1,0 0 0,1 0 0,-1 0 0,0 0-1,0-1 1,1 1 0,-1 0 0,0-1 0,1 1 0,-1-1-1,0 1 1,1-1 0,-1 0 0,1 0 0,-1 0-1,1 1 1,-1-1 0,1-1 0,2 1 0,63-3-2144,-63 3 1974,8-2-1572,1 0 0,-1-1 0,0-1 0,16-6 0,5-6-5904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05.945"/>
    </inkml:context>
    <inkml:brush xml:id="br0">
      <inkml:brushProperty name="width" value="0.025" units="cm"/>
      <inkml:brushProperty name="height" value="0.025" units="cm"/>
    </inkml:brush>
  </inkml:definitions>
  <inkml:trace contextRef="#ctx0" brushRef="#br0">91 114 7911,'0'0'13811,"3"-8"-11617,1-1-1530,-2 6-434,-1 0-1,1 1 0,-1-1 1,0 0-1,0 0 0,0 0 1,0 0-1,0 0 0,-1-1 1,1-5-1,-4 9-176,1 0 1,-1 0-1,1 0 1,0 1-1,-1-1 0,1 0 1,-1 1-1,1 0 0,0 0 1,0-1-1,-1 1 1,-2 2-1,-1 1 4,1 0 0,-1 0 0,1 0 0,0 1 0,0-1 1,1 1-1,-1 0 0,1 1 0,0-1 0,1 1 0,-1 0 0,1 0 0,0 0 0,1 0 0,-1 0 1,1 1-1,0-1 0,1 1 0,0-1 0,0 1 0,0 0 0,1 13 0,0-19-48,1 1 0,0-1 0,0 1 1,-1-1-1,1 1 0,0-1 0,0 0 0,0 1 0,1-1 0,-1 0 0,0 0 0,0 0 0,1 0 0,-1 0 0,0 0 0,1 0 1,-1 0-1,1-1 0,-1 1 0,1-1 0,0 1 0,-1-1 0,1 1 0,-1-1 0,1 0 0,0 0 0,-1 0 0,1 0 0,0 0 1,-1 0-1,1 0 0,0 0 0,2-2 0,0 2 12,1 0 1,0-1-1,0 0 1,0 0-1,-1-1 0,1 1 1,-1-1-1,1 0 1,-1 0-1,8-5 1,-9 5 34,-1 0 0,0 0 1,1-1-1,-1 1 0,0-1 1,0 1-1,-1-1 0,1 0 1,-1 0-1,1 1 0,-1-1 1,0 0-1,0 0 0,0-1 1,0 1-1,-1 0 0,1 0 1,-1 0-1,0 0 0,1-1 1,-2 1-1,1 0 0,-1-4 1,0 4-21,0 1 1,0 0-1,0-1 1,-1 1 0,1 0-1,-1 0 1,1 0-1,-1 0 1,0 0-1,0 0 1,0 1 0,0-1-1,0 1 1,0-1-1,0 1 1,-1 0 0,1 0-1,-1 0 1,1 0-1,0 0 1,-1 0 0,1 1-1,-1-1 1,0 1-1,1 0 1,-1 0-1,1 0 1,-5 0 0,2 0-46,4 0 8,1-1-1,-1 1 0,0 0 1,1 0-1,-1 0 0,1 0 1,-1 0-1,0 0 0,1 0 1,-1 0-1,1 0 0,-1 0 1,0 0-1,1 0 0,-1 0 1,1 0-1,-1 0 0,0 1 1,1-1-1,-1 0 0,1 0 1,-1 1-1,1-1 0,-1 0 1,1 1-1,-1-1 0,1 1 1,-1-1-1,1 0 0,0 1 1,-1-1-1,1 1 0,0-1 1,-1 1-1,1 0 0,0-1 1,0 1-1,-1-1 0,1 1 1,0-1-1,0 1 0,0 0 1,28-1 22,-15-2-24,1-1 0,-1-1 0,23-9 0,-28 9-83,0 1 1,1-1-1,0 2 0,0-1 0,0 1 1,0 1-1,0-1 0,0 1 0,0 1 1,0 0-1,11 1 0,-19 0 77,0 0 1,0 0 0,-1 0-1,1 0 1,0 0-1,-1 0 1,1 0-1,0 0 1,-1 1-1,1-1 1,-1 0-1,0 0 1,1 0-1,-1 1 1,0-1-1,0 0 1,0 0-1,0 1 1,0-1-1,0 0 1,0 2-1,-1 37 243,0-33-185,-8 44 831,4-32-313,6-23-311,11-81-256,-11 78 0,-1 0 0,0 0 0,0 0 0,-1 1 0,0-1 0,0 0 0,0 0 0,-1 0 0,0 1 0,-3-8 0,-11 2 0,12 9 0,21-2 0,40-2-5433,12-3-5923,-56 5 1624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06.725"/>
    </inkml:context>
    <inkml:brush xml:id="br0">
      <inkml:brushProperty name="width" value="0.025" units="cm"/>
      <inkml:brushProperty name="height" value="0.025" units="cm"/>
    </inkml:brush>
  </inkml:definitions>
  <inkml:trace contextRef="#ctx0" brushRef="#br0">58 46 11147,'0'0'13986,"-10"6"-12651,4 2-1077,0 0-1,1 1 1,0 0 0,1 0 0,0 0 0,0 0 0,1 1 0,0-1 0,1 1 0,0 0-1,1 0 1,-1 16 0,2-25-244,0 0-1,0 0 0,1-1 1,-1 1-1,0 0 1,1-1-1,-1 1 1,1 0-1,-1-1 0,1 1 1,-1-1-1,1 1 1,0-1-1,-1 1 1,1-1-1,-1 1 0,1-1 1,0 1-1,-1-1 1,1 0-1,0 1 1,0-1-1,-1 0 0,1 0 1,0 0-1,0 0 1,0 1-1,-1-1 0,1 0 1,0 0-1,0 0 1,0-1-1,-1 1 1,2 0-1,-1 0 9,1 0 1,-1 0-1,0 0 1,0 0-1,0-1 0,1 1 1,-1 0-1,0-1 0,0 1 1,0-1-1,0 1 1,0-1-1,0 1 0,0-1 1,0 0-1,0 1 0,0-1 1,0 0-1,0 0 1,-1 0-1,1 0 0,0 0 1,0 0-1,-1 0 0,2-1 1,1-15 293,-1 0 0,-1 0-1,0 1 1,-1-1 0,-4-29 0,4 44-316,0 1 0,0 0 0,0 0 0,0 0 0,0-1 0,1 1 0,-1 0 0,0 0 0,1 0 0,-1-1 0,0 1 0,1 0 0,0 0 0,-1 0 0,1 0 0,0 0 0,-1 0 0,1 0 0,0 0 0,0 1 0,0-1 0,1-1 0,34-15 0,-24 14 0,1 0 0,-1 1 0,26-2 0,-36 5 0,-1 0 0,0-1 0,0 1 0,0 0 0,0 0 0,0 0 0,0 0 0,0 0 0,0 0 0,0 0 0,-1 0 0,1 0 0,0 0 0,-1 1 0,1-1 0,-1 0 0,1 0 0,-1 1 0,1-1 0,-1 0 0,0 1 0,0-1 0,0 0 0,0 1 0,0-1 0,0 0 0,0 1 0,0-1 0,-1 2 0,-2 43 0,-15 18 0,45-88 0,-4-7-64,-17 21 23,1 0 0,1 0-1,0 1 1,0 0 0,1 0 0,17-13 0,-25 22 40,-1 0 1,1-1-1,-1 1 1,0 0 0,1 0-1,-1 0 1,1 1-1,-1-1 1,1 0 0,-1 0-1,0 0 1,1 0-1,-1 0 1,1 0 0,-1 1-1,0-1 1,1 0-1,-1 0 1,0 0 0,1 1-1,-1-1 1,0 0-1,1 1 1,-1-1 0,0 0-1,1 1 1,-1-1-1,0 0 1,0 1-1,0-1 1,1 1 0,-1-1-1,0 0 1,0 1-1,0-1 1,0 1 0,0-1-1,0 0 1,0 1-1,0-1 1,0 1 0,0-1-1,0 1 1,0-1-1,0 0 1,0 1 0,0-1-1,0 1 1,0 28 168,0-25-97,0 2-833,1 41 2639,7-29-4046,-7-18 1884,-1 1 0,1-1-1,-1 0 1,1 0 0,-1 0 0,1 1 0,-1-1 0,1 0 0,-1 0 0,1 0 0,-1 0-1,1 0 1,-1 0 0,1 0 0,0 0 0,-1 0 0,1 0 0,-1 0 0,1 0 0,-1 0 0,1 0-1,-1 0 1,1-1 0,-1 1 0,1 0 0,-1 0 0,1-1 0,-1 1 0,1 0 0,0-1-1,5-5-7721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07.143"/>
    </inkml:context>
    <inkml:brush xml:id="br0">
      <inkml:brushProperty name="width" value="0.025" units="cm"/>
      <inkml:brushProperty name="height" value="0.025" units="cm"/>
    </inkml:brush>
  </inkml:definitions>
  <inkml:trace contextRef="#ctx0" brushRef="#br0">79 82 17553,'0'0'13890,"-10"7"-13655,8-5-219,-43 38 11,43-37 2,0-1 0,0 1 0,0-1 1,0 1-1,1 0 0,-1 0 0,1 0 0,-1 0 1,1 0-1,0 0 0,0 0 0,0 0 1,1 0-1,-1 1 0,1-1 0,0 0 1,0 0-1,0 1 0,0-1 0,1 6 1,0-9-22,-1 1-1,1 0 1,-1-1 0,1 1 0,0-1 0,-1 1 0,1 0 0,0-1 0,0 0 0,-1 1 0,1-1-1,0 1 1,0-1 0,-1 0 0,1 1 0,0-1 0,0 0 0,0 0 0,0 0 0,0 0 0,-1 0 0,1 0-1,0 0 1,0 0 0,0 0 0,0 0 0,0 0 0,-1-1 0,1 1 0,0 0 0,1-1 0,27-11 150,-18 1-157,-1 0 1,0 0 0,-1-1-1,0 0 1,0-1 0,-2 0-1,0 0 1,0-1-1,-1 0 1,-1 0 0,0 0-1,4-20 1,-9 34-2,0 0 0,0-1 0,0 1 0,0 0 0,1 0 0,-1 0 0,0 0 0,0 0 0,0 0 0,0-1 0,0 1 0,0 0 0,0 0 0,0 0 0,0 0 0,1 0 0,-1-1 0,0 1 0,0 0 0,0 0 0,0 0 0,0-1 0,0 1 0,0 0 0,0 0 0,0 0 0,0 0 0,0-1 0,0 1 0,-1 0 0,1 0 0,0 0 0,0 0 0,0-1 0,0 1 0,0 0 0,0 0 0,0 0 0,0 0 0,0 0 0,-1-1 0,1 1 0,0 0 0,0 0 0,0 0 0,0 0 0,0 0 0,-1 0 0,1 0 0,0 0 0,0 0 0,0 0 0,0-1 0,-1 1 0,1 0 0,0 0 0,0 0 0,0 0 0,0 0 0,-1 0 0,-8 12 0,-9 23 0,16-27-153,0 0-1,0 1 1,0-1-1,1 1 1,0-1-1,1 1 1,0 0-1,1-1 1,1 11-1,-2-17 26,1 1-1,-1 0 1,1-1-1,0 1 1,0 0-1,0-1 1,0 1-1,1-1 0,-1 0 1,1 1-1,-1-1 1,1 0-1,0 0 1,0 0-1,-1 0 1,2 0-1,-1-1 1,0 1-1,0 0 1,0-1-1,1 0 1,-1 1-1,1-1 1,-1 0-1,1 0 1,0-1-1,-1 1 1,1 0-1,0-1 0,-1 0 1,1 1-1,4-1 1,11-3-8552,-1-10-8734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11.269"/>
    </inkml:context>
    <inkml:brush xml:id="br0">
      <inkml:brushProperty name="width" value="0.025" units="cm"/>
      <inkml:brushProperty name="height" value="0.025" units="cm"/>
    </inkml:brush>
  </inkml:definitions>
  <inkml:trace contextRef="#ctx0" brushRef="#br0">1017 284 7944,'-53'-9'613,"0"3"0,-1 1 0,0 4 0,-88 7 0,42 6 855,-152 40-1,229-47-1260,1 2 1,1 0-1,-1 2 1,1 0-1,1 1 1,-31 21-1,41-23-153,0-1-1,1 1 0,0 1 1,0 0-1,1 0 0,0 1 1,1 0-1,0 0 1,0 1-1,1 0 0,1 0 1,0 0-1,-7 23 0,6-7 53,2 1-1,0-1 1,2 0-1,1 1 1,1 0-1,2-1 1,0 1-1,2-1 1,1 0-1,1 0 1,2 0-1,0-1 1,15 30-1,8 11 29,3-2 0,2-1 0,79 102 0,-80-119-159,3-2 0,1-1 0,2-2 1,1-2-1,3-1 0,1-3 0,2-1 1,1-3-1,1-2 0,2-2 0,1-3 0,1-1 1,57 15-1,-21-14-444,2-4 0,1-4 0,0-4 0,0-4 0,159-6 1,-222-4 412,1-2 1,-1-1-1,0-2 0,0-1 1,-1-1-1,1-2 1,-2 0-1,0-2 1,30-17-1,-35 15 91,-1-1-1,-1-1 1,0-1-1,-1-1 1,0-1-1,-2 0 1,0-2-1,-2 0 0,0 0 1,22-42-1,-15 17 382,-3-1-1,-1-1 0,-3-1 1,-1 0-1,13-88 0,-19 64 461,-3 0 0,-3 0 0,-9-105-1,2 130-719,-3 2-1,-2-1 0,-2 1 0,-1 1 0,-3 0 1,-2 1-1,-2 0 0,-40-68 0,44 87-139,-2 0-1,-1 1 0,-1 1 1,-1 1-1,0 1 1,-2 1-1,0 0 1,-2 2-1,0 1 0,-1 1 1,0 0-1,-2 2 1,1 2-1,-55-19 1,24 17-25,-1 2 1,-1 3-1,1 2 0,-1 3 1,-101 5-1,36 10-373,-202 44-1,111 0-943,180-44 803,0 2 1,1 2-1,-61 35 0,88-45 150,-1-1-1,2 1 1,-1 1 0,0-1-1,1 1 1,0 1-1,1-1 1,-1 1 0,1 0-1,0 0 1,1 0-1,0 1 1,0-1 0,1 1-1,0 0 1,0 0-1,0 1 1,-2 15 0,3 30-3151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09:37.060"/>
    </inkml:context>
    <inkml:brush xml:id="br0">
      <inkml:brushProperty name="width" value="0.025" units="cm"/>
      <inkml:brushProperty name="height" value="0.025" units="cm"/>
    </inkml:brush>
  </inkml:definitions>
  <inkml:trace contextRef="#ctx0" brushRef="#br0">277 119 64,'-1'-1'69,"0"0"0,0 0 0,1 0 0,-1 0 0,0 0-1,0 0 1,0 0 0,0 0 0,0 1 0,0-1 0,0 0 0,0 1 0,-1-1 0,1 0 0,0 1 0,0 0-1,0-1 1,-1 1 0,1 0 0,0-1 0,0 1 0,-1 0 0,1 0 0,0 0 0,-3 1 0,1-1-13,-1 1 1,1 1-1,0-1 1,-1 0-1,1 1 0,0-1 1,0 1-1,0 0 1,-4 3-1,-2 3 114,-1 1-1,2 0 0,-1 0 1,-11 17-1,9-9 5,1 2-1,1-1 1,0 1-1,-9 34 0,-16 87-161,19-73 59,12-53-76,-12 48 123,-13 114 1,27-156-98,0 0 0,1-1-1,1 1 1,1 0 0,1 0-1,1-1 1,1 1-1,0-1 1,1 0 0,10 19-1,-7-19-17,1-1 0,0 0 0,2 0-1,0-1 1,1-1 0,1 0 0,0-1 0,26 22-1,-34-33 3,0 1-1,0-1 1,0 0-1,1-1 1,0 0-1,0 0 0,-1 0 1,1-1-1,1 0 1,-1 0-1,0-1 1,0 1-1,1-2 1,-1 1-1,1-1 1,-1 0-1,1-1 0,-1 0 1,0 0-1,0 0 1,1-1-1,-1 0 1,0-1-1,0 0 1,-1 0-1,1 0 0,10-7 1,-3 1 3,-1-1-1,0 0 1,-1-1 0,0-1 0,0 0-1,-2 0 1,1-1 0,11-20 0,-9 10 14,-1 0 0,0-1 1,-2 0-1,11-44 0,-8 10 16,-3-1-1,-2 0 1,-1-114-1,-6 116-35,-5-118 15,2 157-15,-1 1 0,0 0-1,-1 0 1,0 0-1,-2 1 1,0-1-1,-14-25 1,17 37 0,-1 1 1,1-1-1,-1 1 1,0 0-1,0 0 1,0 1-1,-1-1 1,1 1-1,-1 0 1,0 0-1,0 1 1,0 0-1,-9-4 1,9 5-98,0-1 0,0 0 0,0-1 0,0 1 0,0-1 0,1 0 1,-1 0-1,1 0 0,0-1 0,0 0 0,0 1 0,0-1 1,1-1-1,-3-4 0,-7-16-631,2-6-523</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21.788"/>
    </inkml:context>
    <inkml:brush xml:id="br0">
      <inkml:brushProperty name="width" value="0.025" units="cm"/>
      <inkml:brushProperty name="height" value="0.025" units="cm"/>
    </inkml:brush>
  </inkml:definitions>
  <inkml:trace contextRef="#ctx0" brushRef="#br0">0 135 7495,'0'0'3433,"11"1"-3124,75 5-20,0-4-1,0-3 0,0-4 0,0-4 1,-1-4-1,0-4 0,87-28 0,-148 37-272,-16 5-28,0 0 0,0 0 1,1 1-1,-1 0 0,0 0 0,1 1 0,0 0 1,16 1-1,-26 2 20,1 0 0,-1 0 1,1 0-1,-1 0 0,0-1 1,0 1-1,0 0 0,0 0 1,0 0-1,0-1 0,0 1 1,0-1-1,-1 1 0,1-1 1,-4 3-1,-17 11 18,0-1 0,-2-1 0,0-1 0,0-1 0,-1-2 0,0 0 0,-39 8 0,-3-4 209,-118 9 0,-119-15-5,299-7-220,12-7 151,119-37-86,137-29 0,-182 52-60,-32 8-22,-12 2-11,1 1 0,1 2-1,74-5 1,-112 13 11,-1 0 1,0 0-1,0 0 1,0 0-1,0 0 1,0 0-1,0 0 0,1 0 1,-1 0-1,0 0 1,0 0-1,0 0 1,0 0-1,0 0 0,1 0 1,-1 0-1,0 0 1,0 0-1,0 1 1,0-1-1,0 0 0,0 0 1,0 0-1,1 0 1,-1 0-1,0 0 0,0 0 1,0 0-1,0 1 1,0-1-1,0 0 1,0 0-1,0 0 0,0 0 1,0 0-1,0 1 1,0-1-1,0 0 1,0 0-1,0 0 0,0 0 1,0 0-1,0 1 1,0-1-1,0 0 1,0 0-1,0 0 0,0 0 1,0 0-1,0 0 1,0 1-1,0-1 1,0 0-1,0 0 0,0 0 1,-1 0-1,1 0 1,0 0-1,0 0 1,0 1-1,0-1 0,0 0 1,-8 8-77,-8 5-216,0-2-1,-1 0 1,0 0-1,-1-2 0,0 0 1,-1-1-1,-21 6 1,-10-5-1981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25.250"/>
    </inkml:context>
    <inkml:brush xml:id="br0">
      <inkml:brushProperty name="width" value="0.025" units="cm"/>
      <inkml:brushProperty name="height" value="0.025" units="cm"/>
    </inkml:brush>
  </inkml:definitions>
  <inkml:trace contextRef="#ctx0" brushRef="#br0">0 307 13613,'1'-1'215,"0"0"0,-1 0 0,1 0 0,0 0 0,-1 1 0,1-1 0,0 0-1,0 0 1,-1 1 0,1-1 0,0 0 0,0 1 0,0-1 0,0 1 0,0-1 0,0 1 0,0 0 0,0-1 0,0 1 0,0 0 0,3-1 0,33-6-170,-24 4 391,145-41 450,300-131 0,-329 111-1670,-191 70-10357,26 4 3208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25.628"/>
    </inkml:context>
    <inkml:brush xml:id="br0">
      <inkml:brushProperty name="width" value="0.025" units="cm"/>
      <inkml:brushProperty name="height" value="0.025" units="cm"/>
    </inkml:brush>
  </inkml:definitions>
  <inkml:trace contextRef="#ctx0" brushRef="#br0">275 20 7623,'0'0'4052,"7"-3"-2130,25-12-662,-32 15-1244,0 0-1,0 0 1,1-1 0,-1 1 0,0 0 0,1 0 0,-1 0 0,0 0 0,1 0-1,-1-1 1,0 1 0,1 0 0,-1 0 0,0 0 0,1 0 0,-1 0-1,0 0 1,1 0 0,-1 0 0,0 0 0,1 0 0,-1 0 0,0 1-1,1-1 1,-1 0 0,0 0 0,0 0 0,1 0 0,-1 0 0,0 1 0,1-1-1,-1 0 1,0 0 0,0 1 0,1-1 0,-1 0 0,0 0 0,0 1-1,0-1 1,1 0 0,-1 0 0,0 1 0,0-1 0,0 0 0,0 1 0,0-1-1,0 0 1,0 1 0,1-1 0,-1 0 0,0 1 0,0-1 0,0 0-1,0 1 1,0-1 0,-1 0 0,1 1 0,-4 18 478,-4-3-295,-1-1-1,0 0 0,-2-1 0,0 0 0,0 0 0,-20 17 0,-4 6 156,-26 29 207,22-24 159,-46 62 1,74-82-376,13-10-148,1-11-166,0 0 1,0 0 0,0-1 0,0 1 0,1-1-1,-1 1 1,0-1 0,0 0 0,0-1 0,0 1-1,6-2 1,24-4 137,0-2 0,60-22 0,-12 3-115,116-22-110,-62 26-3182,-58 11-1321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1.325"/>
    </inkml:context>
    <inkml:brush xml:id="br0">
      <inkml:brushProperty name="width" value="0.025" units="cm"/>
      <inkml:brushProperty name="height" value="0.025" units="cm"/>
    </inkml:brush>
  </inkml:definitions>
  <inkml:trace contextRef="#ctx0" brushRef="#br0">67 90 14478,'0'0'8990,"7"-9"-8793,23-30-245,-28 37 37,-1 1 0,0 0-1,0-1 1,0 0 0,0 1 0,0-1 0,0 0-1,-1 1 1,1-1 0,0 0 0,-1 0 0,1 0-1,-1 1 1,0-1 0,0 0 0,1-3 0,-2 4 7,1 1 1,0-1-1,-1 0 1,1 1-1,-1-1 1,1 1-1,-1-1 1,1 1-1,0-1 1,-1 1 0,0 0-1,1-1 1,-1 1-1,1-1 1,-1 1-1,0 0 1,1 0-1,-1-1 1,1 1 0,-1 0-1,0 0 1,1 0-1,-1 0 1,0-1-1,0 1 1,1 0-1,-1 0 1,0 1-1,-3-1-13,0 0-1,0 1 0,1-1 0,-1 1 0,0 0 0,1 0 0,-1 1 0,1-1 0,0 1 1,-1-1-1,1 1 0,-5 4 0,3-1 38,0 0 0,1 1 1,-1 0-1,1-1 0,1 1 1,-1 1-1,1-1 0,0 1 0,0-1 1,1 1-1,0 0 0,0 0 1,1 0-1,0 0 0,0 0 0,0 0 1,1 0-1,0 0 0,1 8 1,0-13-15,0 0 0,1 0 0,-1-1 0,0 1 0,0 0 0,1-1 0,-1 1 0,1-1 0,0 1 0,-1-1 0,1 0 0,0 0 0,0 0 1,-1 0-1,1 0 0,0 0 0,0 0 0,0-1 0,0 1 0,1-1 0,-1 1 0,0-1 0,0 0 0,0 0 0,0 0 0,0 0 0,0 0 0,0 0 1,1-1-1,-1 1 0,0-1 0,3-1 0,6 0 41,-1-1 1,1 0-1,-1-1 1,20-9-1,9-12-449,-29 18 289,-1 0 0,1 0 0,0 2 0,1-1 0,-1 1 0,1 1 0,0 0-1,11-3 1,-21 7 175,0 1 0,0 0 0,-1-1 0,1 1-1,-1 0 1,1-1 0,-1 1 0,1 0 0,-1-1 0,1 1-1,-1 0 1,0 0 0,1 0 0,-1 0 0,0-1 0,0 1-1,1 0 1,-1 0 0,0 0 0,0 0 0,0 0 0,0 0-1,0-1 1,0 1 0,0 0 0,-1 0 0,1 0-1,0 0 1,0 0 0,-1-1 0,0 2 0,-6 32 1296,7-34-1322,-1 1-1,1-1 1,0 1 0,0-1 0,0 1 0,0 0-1,-1-1 1,1 1 0,0-1 0,0 1 0,0-1-1,0 1 1,0-1 0,0 1 0,0-1-1,1 1 1,-1-1 0,0 1 0,0-1 0,0 1-1,0-1 1,1 1 0,-1-1 0,0 1 0,1-1-1,-1 1 1,0-1 0,1 0 0,-1 1 0,0-1-1,1 1 1,-1-1 0,1 0 0,-1 0 0,1 1-1,-1-1 1,1 0 0,26-1 467,38-22-631,-55 19 122,-10 4 7,45-13-992,-44 13 977,0 0-1,0 0 1,0 0 0,0 0-1,0 0 1,-1 0 0,1 1-1,0-1 1,0 0 0,0 0-1,0 1 1,0-1 0,0 0-1,0 1 1,-1-1 0,1 1-1,0-1 1,0 1 0,-1-1-1,1 1 1,0 0 0,-1-1-1,1 1 1,0 0 0,-1-1-1,1 1 1,-1 0 0,1 0-1,-1 0 1,0 0 0,1-1-1,-1 1 1,0 0 0,0 0-1,1 0 1,-1 0 0,0 0-1,0 0 1,0 0 0,0 0-1,0 0 1,0 1 0,2 17 305,1-2-4693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26.806"/>
    </inkml:context>
    <inkml:brush xml:id="br0">
      <inkml:brushProperty name="width" value="0.025" units="cm"/>
      <inkml:brushProperty name="height" value="0.025" units="cm"/>
    </inkml:brush>
  </inkml:definitions>
  <inkml:trace contextRef="#ctx0" brushRef="#br0">1 46 8136,'0'0'4580,"0"-9"-1996,1-8-2356,-1-3 3538,1 51-1648,17 297-1033,-14-284-1054,-4-39 9,1 1 1,-1-1-1,1 0 1,1 1-1,-1-1 0,4 8 1,-5-12-25,1 0 0,-1-1 0,1 1 1,0 0-1,-1 0 0,1 0 1,0 0-1,-1-1 0,1 1 0,0 0 1,0-1-1,-1 1 0,1-1 0,0 1 1,0-1-1,0 1 0,0-1 1,0 1-1,0-1 0,0 0 0,0 0 1,0 1-1,0-1 0,0 0 0,0 0 1,0 0-1,0 0 0,0 0 0,0 0 1,0-1-1,0 1 0,0 0 1,0 0-1,0-1 0,0 1 0,0-1 1,0 1-1,0-1 0,0 1 0,0-1 1,-1 1-1,2-2 0,10-7 137,-2 1-1,1-2 1,-1 1 0,-1-2-1,0 1 1,0-1-1,12-20 1,44-88-34,-56 98 32,5-7-1024,-12 30-176,-6 20-458,-7 60-8278,10-60 6070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27.571"/>
    </inkml:context>
    <inkml:brush xml:id="br0">
      <inkml:brushProperty name="width" value="0.025" units="cm"/>
      <inkml:brushProperty name="height" value="0.025" units="cm"/>
    </inkml:brush>
  </inkml:definitions>
  <inkml:trace contextRef="#ctx0" brushRef="#br0">144 88 9097,'1'-8'4260,"-1"0"-3689,1 4-156,-1 0 1,1 0-1,-1 0 0,0 0 1,-1 0-1,1 1 1,-1-1-1,-1-6 1,2 9-333,-1 0 0,0 0 1,0 0-1,1 0 0,-1-1 1,0 2-1,0-1 0,0 0 1,0 0-1,0 0 0,-1 0 0,1 1 1,0-1-1,0 0 0,0 1 1,-1-1-1,1 1 0,0-1 1,0 1-1,-1 0 0,1 0 1,-1-1-1,1 1 0,0 0 1,-1 0-1,1 0 0,0 0 1,-1 1-1,1-1 0,0 0 0,-1 1 1,1-1-1,-3 2 0,-1 0-39,1 0 0,-1 0 0,0 1 0,0 0 0,1 0 0,0 0 0,-1 0 0,1 1 0,1-1 0,-1 1 0,0 0 0,1 1 0,0-1 0,0 0 0,-3 7 0,1-3 108,0 1 0,1 0-1,0 0 1,0 0-1,1 1 1,1-1-1,-3 16 1,4-24-142,1 0 1,0 0-1,0 0 1,0 0-1,0 0 1,0 0-1,0 0 1,0 0-1,0 0 1,1-1-1,-1 1 1,0 0-1,0 0 0,1 0 1,-1 0-1,1 0 1,-1 0-1,1 0 1,-1-1-1,1 1 1,0 0-1,-1 0 1,1-1-1,0 1 1,-1 0-1,1-1 1,0 1-1,0-1 1,0 1-1,0-1 0,1 1 1,1 0 26,0 0 1,0-1-1,0 0 1,0 1-1,0-1 1,0-1-1,0 1 0,1 0 1,-1-1-1,3 0 1,6-2 101,-1-1 0,0 0-1,0 0 1,16-10 0,-11 3-65,-1-1-1,26-27 1,14-11 976,-52 89-564,-3-38-481,0 1 1,0 0 0,0-1 0,0 1 0,0 0 0,0 0 0,0-1 0,1 1 0,-1 0-1,1-1 1,-1 1 0,1-1 0,0 1 0,0-1 0,-1 1 0,1-1 0,0 1-1,0-1 1,1 0 0,-1 1 0,0-1 0,0 0 0,3 2 0,-2-2 9,0-1 0,1 1 0,-1 0 0,1-1 0,-1 1-1,1-1 1,-1 0 0,0 0 0,1 0 0,-1 0 0,1 0 0,-1-1 0,1 1 0,3-2 0,7-2 47,0-2 1,0 1 0,0-1-1,18-12 1,-18 9-95,0 2-372,0-1 0,0-1-1,-1 0 1,0 0 0,-1-1-1,17-19 1,-31 34 209,0-1-1,1 1 1,-1 0-1,1 0 1,0 0-1,1 0 1,-2 8-1,3-12 166,0-1 0,1 0 0,-1 1 0,1-1-1,-1 0 1,1 1 0,-1-1 0,1 0 0,-1 0 0,1 0 0,-1 1 0,1-1-1,-1 0 1,1 0 0,-1 0 0,1 0 0,-1 0 0,1 0 0,0 0 0,-1 0-1,1 0 1,-1 0 0,1 0 0,-1 0 0,1 0 0,-1-1 0,1 1 0,-1 0-1,1 0 1,-1-1 0,2 1 0,18-8-293,-18 6 190,1 1 0,0-1 0,-1 1-1,1-1 1,0 1 0,0 0-1,0 0 1,0 0 0,0 1 0,4-2-1,-6 3 100,0-1 0,0 0 0,0 1 0,0-1 0,0 1 0,0-1 0,0 1 1,-1 0-1,1-1 0,0 1 0,0 0 0,-1-1 0,1 1 0,0 0 0,-1 0 0,1 0 0,-1-1 0,1 1 0,-1 0 0,1 0 0,-1 0 0,0 0 0,1 0 0,-1 0 0,0 0 0,0 0 0,0 0 0,0 0 0,0 0 0,0 0 0,0 0 0,0 0 0,-1 2 0,9 127 1368,2 82 914,-11-208-2067,1 0 0,0 0 0,-1 0 0,1 0 0,-1 0-1,0-1 1,-1 1 0,1 0 0,-1 0 0,1-1 0,-1 1 0,0-1-1,-1 0 1,1 1 0,-4 2 0,6-5-65,-1 0 0,0 0 0,0 0 0,0-1 0,0 1-1,0 0 1,-1-1 0,1 1 0,0-1 0,0 1 0,0-1 0,0 0 0,-1 1 0,1-1 0,0 0 0,0 0-1,-1 0 1,1 0 0,0 0 0,-2 0 0,1-1-28,0 0 1,0 1-1,0-1 1,0 0-1,1 0 1,-1-1-1,0 1 0,0 0 1,1-1-1,-1 1 1,0-1-1,1 1 1,0-1-1,-1 0 0,-1-2 1,-5-10-108,0-1 1,0 1 0,1-1 0,1 0-1,1-1 1,0 0 0,1 1-1,1-2 1,0 1 0,1 0-1,1 0 1,0-1 0,4-31 0,-2 44-126,0 0 0,0 0 0,0 0 0,0 1 0,1-1 0,0 0 0,0 1 0,0-1 0,0 1 0,0 0 0,1-1 0,-1 1 0,1 0 0,0 1 0,6-6 0,4-1-1418,0 1 0,0 1 1,14-7-1,-2 2-3004,9-5-4803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28.639"/>
    </inkml:context>
    <inkml:brush xml:id="br0">
      <inkml:brushProperty name="width" value="0.025" units="cm"/>
      <inkml:brushProperty name="height" value="0.025" units="cm"/>
    </inkml:brush>
  </inkml:definitions>
  <inkml:trace contextRef="#ctx0" brushRef="#br0">1 0 8392,'0'1'7534,"1"11"-6922,9 24 1242,26 65 0,-1-9-976,5 71 428,-3-5 794,-37-158-2079,0 0 1,0 1 0,0-1-1,0 1 1,0-1 0,0 0-1,0 1 1,1-1-1,-1 1 1,0-1 0,0 0-1,0 1 1,0-1-1,1 0 1,-1 1 0,0-1-1,0 0 1,1 1-1,-1-1 1,0 0 0,0 1-1,1-1 1,-1 0 0,0 0-1,1 0 1,-1 1-1,0-1 1,1 0 0,-1 0-1,1 0 1,-1 0-1,0 1 1,1-1 0,8-12 637,3-30 159,-11 38-772,60-252 168,-61 295-1689,0-38 1476,0 0 0,0 1-1,0-1 1,0 0 0,1 0-1,-1 0 1,0 0 0,1 0-1,-1 0 1,1 0 0,-1 0 0,1 0-1,-1 0 1,1 0 0,0 0-1,-1 0 1,1-1 0,0 1-1,0 0 1,0 0 0,0-1-1,-1 1 1,1 0 0,0-1-1,0 1 1,0-1 0,0 1-1,0-1 1,1 0 0,-1 1 0,0-1-1,0 0 1,0 0 0,0 0-1,0 0 1,0 0 0,0 0-1,1 0 1,-1 0 0,0 0-1,0 0 1,0-1 0,0 1-1,0 0 1,0-1 0,0 1 0,1-2-1,8-3 54,-1-1 0,1-1-1,-2 0 1,1 0 0,-1-1-1,0 0 1,0 0 0,-1-1 0,0 0-1,-1 0 1,0-1 0,0 1 0,-1-1-1,-1-1 1,6-14 0,-11 30 34,-2 6-82,1 0-1,0 0 1,0 0-1,1 19 1,1-29-5,0 1 0,0 0 0,1 0 0,-1-1 1,0 1-1,1-1 0,-1 1 0,1 0 0,-1-1 0,1 1 1,0-1-1,0 1 0,0-1 0,0 1 0,0-1 0,0 0 1,2 3-1,-1-4 11,-1 1 1,1 0 0,0-1-1,0 1 1,-1-1 0,1 0 0,0 1-1,0-1 1,0 0 0,-1 0-1,1 0 1,0 0 0,0-1-1,-1 1 1,1 0 0,0-1 0,0 1-1,-1-1 1,1 0 0,0 0-1,2-1 1,3-3 10,1 0 0,-1-1 0,0 0 0,0 0 0,-1-1 0,1 0 0,-1 0 0,-1 0 0,0-1 0,0 0 0,0 0 0,4-12 0,-13 80-3241,4-33-3771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28.974"/>
    </inkml:context>
    <inkml:brush xml:id="br0">
      <inkml:brushProperty name="width" value="0.025" units="cm"/>
      <inkml:brushProperty name="height" value="0.025" units="cm"/>
    </inkml:brush>
  </inkml:definitions>
  <inkml:trace contextRef="#ctx0" brushRef="#br0">0 1 11050,'0'0'3844,"17"55"-4100,3-44-833,2-1-609,5-5-63,0-5-2948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29.351"/>
    </inkml:context>
    <inkml:brush xml:id="br0">
      <inkml:brushProperty name="width" value="0.025" units="cm"/>
      <inkml:brushProperty name="height" value="0.025" units="cm"/>
    </inkml:brush>
  </inkml:definitions>
  <inkml:trace contextRef="#ctx0" brushRef="#br0">115 0 9417,'0'0'1895,"-10"6"331,4-2-2040,-51 34 2565,54-36-2571,-1 1 0,1-1 0,-1 1 0,1 0 0,0 1 0,0-1 0,0 1-1,1-1 1,-1 1 0,1 0 0,0 0 0,0-1 0,-2 9 0,4-11-187,1 0 0,0-1 1,0 1-1,-1-1 0,1 1 0,0-1 1,0 1-1,0-1 0,0 0 0,-1 1 0,1-1 1,0 0-1,0 0 0,0 0 0,0 0 1,0 1-1,0-1 0,0 0 0,0-1 1,0 1-1,0 0 0,0 0 0,-1 0 0,1 0 1,0-1-1,0 1 0,0-1 0,1 0 1,32-8-508,-21 5-201,-1 1 0,0 0 0,1 0 0,0 1 0,-1 1 0,16 0 0,-26 1 632,1 0-1,-1 0 0,1 1 0,-1-1 0,0 1 0,1-1 0,-1 1 0,0 0 0,0 0 1,0 0-1,1 0 0,-1 0 0,0 0 0,0 0 0,0 1 0,-1-1 0,1 1 0,0 0 1,0-1-1,1 4 0,-1-2 288,-1-1 0,-1 1 0,1-1 0,0 1 0,0 0 0,-1-1 0,0 1 0,1 0 1,-1-1-1,0 1 0,-1 0 0,1-1 0,0 1 0,-1 3 0,-2 0 347,1 0-1,-1 0 0,0 0 1,0-1-1,0 0 1,-1 1-1,0-1 1,0 0-1,-9 8 1,10-9-410,0-1 0,-1 0 0,0 1 0,1-1 0,-1-1 0,0 1 0,-1 0 0,1-1 0,0 0 0,-1 0 0,1-1 0,-1 1 0,-8 1 0,12-5-308,0 1-1,1-1 0,-1 0 1,0 1-1,0-1 1,1 0-1,-1 0 0,1 1 1,0-1-1,0 0 0,-1 0 1,1 0-1,0 0 1,1 0-1,-1 1 0,0-1 1,0 0-1,2-2 1,-2 1-145,20-129-9148,-14 73 3913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29.727"/>
    </inkml:context>
    <inkml:brush xml:id="br0">
      <inkml:brushProperty name="width" value="0.025" units="cm"/>
      <inkml:brushProperty name="height" value="0.025" units="cm"/>
    </inkml:brush>
  </inkml:definitions>
  <inkml:trace contextRef="#ctx0" brushRef="#br0">0 0 7944,'0'0'9902,"3"11"-8904,24 97 1040,58 185-782,-85-293-1234,-1 0-1,1 1 0,0-1 1,0 0-1,0 0 1,0 0-1,0 1 1,0-1-1,0 0 0,0 0 1,0 0-1,0 1 1,0-1-1,0 0 0,0 0 1,0 0-1,0 1 1,0-1-1,1 0 0,-1 0 1,0 0-1,0 1 1,0-1-1,0 0 0,0 0 1,0 0-1,0 0 1,1 1-1,-1-1 0,0 0 1,0 0-1,0 0 1,0 0-1,1 0 0,-1 0 1,0 1-1,0-1 1,0 0-1,1 0 0,-1 0 1,0 0-1,0 0 1,0 0-1,1 0 0,-1 0 1,0 0-1,0 0 1,0 0-1,1 0 0,-1 0 1,0 0-1,0 0 1,0 0-1,1 0 0,-1 0 1,0 0-1,0-1 1,0 1-1,1 0 0,-1 0 1,0 0-1,0 0 1,5-20 1150,-2-28-47,-4 33-1011,-1-1 0,0 1 0,-5-17 0,-3-24-68,13 63-76,0 0 0,0 0 0,1 0 0,-1-1 1,2 0-1,-1 1 0,1-1 0,0-1 0,0 1 0,0-1 0,1 0 0,0 0 0,0 0 0,0-1 0,0 0 0,1 0 0,0-1 0,-1 0 0,2 0 0,-1 0 0,0-1 0,11 2 1,-15-5 52,0 1 1,0-1 0,0 1 0,0-1 0,0 0 0,0 0 0,0 0 0,0-1-1,0 1 1,-1-1 0,1 0 0,0 1 0,-1-1 0,1 0 0,-1-1 0,0 1 0,0 0-1,0-1 1,0 1 0,0-1 0,0 1 0,-1-1 0,1 0 0,-1 0 0,0 0-1,2-5 1,0 0 27,-1-1-1,0 1 1,0-1 0,0 0-1,-1 1 1,-1-1-1,1 0 1,-3-14-1,2 22-54,1 0-1,-1 1 0,0-1 0,0 0 1,0 1-1,0-1 0,0 0 0,0 1 1,-1-1-1,1 0 0,0 1 1,0-1-1,0 1 0,-1-1 0,1 0 1,0 1-1,0-1 0,-1 1 0,1-1 1,-1 1-1,1-1 0,0 1 1,-1-1-1,1 1 0,-1-1 0,1 1 1,-1 0-1,1-1 0,-1 1 0,0 0 1,1 0-1,-1-1 0,1 1 1,-1 0-1,0 0 0,1 0 0,-1-1 1,0 1-1,1 0 0,-1 0 0,1 0 1,-1 0-1,0 0 0,1 0 0,-1 1 1,0-1-1,0 0 0,-1 1-18,1 0 0,-1 0 0,1 0 0,0 0 0,-1 0 0,1 0 0,0 0 0,0 0 0,0 0 0,0 1 1,0-1-1,0 1 0,0-1 0,0 0 0,0 1 0,1 0 0,-1 1 0,-1 3 102,0 1 1,1-1-1,0 1 1,0 0-1,1-1 1,0 1 0,0 0-1,0-1 1,1 1-1,0-1 1,1 1-1,2 8 1,-3-13-111,0 0-1,0 1 1,0-1 0,0 0 0,1 0-1,-1 0 1,1 0 0,0 0 0,0 0-1,-1 0 1,1-1 0,0 1-1,1-1 1,2 2 0,-2-1-273,0-1 0,0 0 0,0 0 0,1 0 1,-1-1-1,0 1 0,0-1 0,1 0 0,-1 0 0,0 0 0,1 0 1,-1-1-1,5 0 0,-7 1 147,-1-1 0,0 1 0,0 0 1,1 0-1,-1-1 0,0 1 0,1 0 0,-1 0 1,0-1-1,0 1 0,0 0 0,1-1 0,-1 1 0,0 0 1,0-1-1,0 1 0,0 0 0,0-1 0,0 1 1,1 0-1,-1-1 0,0 1 0,0 0 0,0-1 0,0 1 1,0 0-1,0-1 0,-1 1 0,1 0 0,0-1 1,0 0-1,0-1-1087,0-13-4901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30.055"/>
    </inkml:context>
    <inkml:brush xml:id="br0">
      <inkml:brushProperty name="width" value="0.025" units="cm"/>
      <inkml:brushProperty name="height" value="0.025" units="cm"/>
    </inkml:brush>
  </inkml:definitions>
  <inkml:trace contextRef="#ctx0" brushRef="#br0">1 1 14382,'0'0'5701,"54"15"-5701,-32-4-416,0 0-1346,-1 1-2082,-5-2-1088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30.508"/>
    </inkml:context>
    <inkml:brush xml:id="br0">
      <inkml:brushProperty name="width" value="0.025" units="cm"/>
      <inkml:brushProperty name="height" value="0.025" units="cm"/>
    </inkml:brush>
  </inkml:definitions>
  <inkml:trace contextRef="#ctx0" brushRef="#br0">31 127 4324,'0'0'12705,"-5"3"-11872,3-2-799,0 1 0,0-1-1,0 1 1,0 0-1,1 0 1,-1 0 0,0 0-1,1 0 1,0 0 0,0 0-1,-1 0 1,1 0 0,0 1-1,1-1 1,-1 0 0,0 1-1,1-1 1,-1 1-1,1-1 1,0 0 0,0 1-1,0-1 1,0 1 0,0-1-1,1 1 1,-1-1 0,1 1-1,-1-1 1,1 0 0,0 1-1,0-1 1,0 0-1,0 0 1,0 0 0,1 1-1,-1-1 1,1 0 0,-1-1-1,1 1 1,0 0 0,-1 0-1,5 2 1,52 37 117,-45-33-155,-1 0 1,1 1 0,20 20-1,-29-25-4,-1 0 0,0 0 0,0 0 1,0 0-1,-1 1 0,0-1 0,1 1 0,-2 0 0,1 0 0,0-1 0,-1 1 0,0 0 0,0 0 0,-1 1 1,1 8-1,-1-12 68,0 0 0,0-1 0,0 1 0,-1 0 1,1 0-1,0 0 0,-1 0 0,0 0 1,1 0-1,-1-1 0,0 1 0,0 0 0,0-1 1,0 1-1,0 0 0,0-1 0,0 1 1,-1-1-1,1 0 0,-1 1 0,1-1 0,-1 0 1,1 0-1,-1 0 0,0 0 0,1 0 0,-1 0 1,0-1-1,0 1 0,0-1 0,0 1 1,1-1-1,-1 1 0,0-1 0,0 0 0,-2 0 1,1 0 17,0 0 1,1 0 0,-1-1 0,0 1 0,0-1 0,1 1-1,-1-1 1,1 0 0,-1 0 0,0 0 0,1 0-1,0 0 1,-1-1 0,1 1 0,0-1 0,0 0 0,0 1-1,0-1 1,0 0 0,0 0 0,0 0 0,1-1-1,-1 1 1,1 0 0,-1-1 0,0-2 0,-1-3-81,1-1 0,0 0 0,1 0 1,0 0-1,0-1 0,1 1 0,0 0 0,1 0 0,-1 0 1,2 0-1,0 0 0,0 0 0,0 0 0,5-10 1,6-13-44,3-1 0,24-38 0,-27 48 52,-16 28-4,0 0 0,0 1 0,1 0 0,-1-1 0,1 1 0,1 0 0,-2 7 0,2-11-9,1-1 0,0 1 0,0-1 1,0 1-1,1-1 0,-1 1 0,0-1 0,0 1 0,1-1 1,-1 1-1,1-1 0,-1 0 0,1 1 0,0-1 0,0 0 0,-1 1 1,1-1-1,0 0 0,0 0 0,0 0 0,0 1 0,1-1 1,-1 0-1,0-1 0,0 1 0,1 0 0,-1 0 0,0 0 0,1-1 1,-1 1-1,1-1 0,-1 1 0,1-1 0,-1 0 0,1 1 1,1-1-1,8 2 19,0-1 0,-1 0 1,1 0-1,0-1 0,-1 0 0,1-1 1,13-3-1,-22 4 86,1-1 0,-1 1 0,1-1 0,-1 1 0,1-1 0,-1 0 0,1 0-1,-1 0 1,0-1 0,0 1 0,0 0 0,1-1 0,-1 0 0,-1 1 0,1-1 0,0 0 0,0 0 0,-1 0 0,1 0 0,-1 0-1,1 0 1,-1-1 0,0 1 0,0 0 0,0-1 0,0 1 0,0-1 0,-1 1 0,1-1 0,-1 1 0,0-1 0,1 1-1,-1-1 1,0 1 0,-1-5 0,-1 2-6,0 1-1,0 0 1,0 0-1,-1-1 1,0 1-1,0 1 1,0-1-1,0 0 1,0 1-1,-1-1 1,1 1-1,-1 0 1,0 0-1,0 1 1,0-1-1,-1 1 1,-4-2-1,-25-20 320,34 23-431,1 0 1,-1 1-1,0-1 1,1 1-1,-1-1 1,1 1 0,-1-1-1,1 1 1,-1-1-1,1 1 1,-1 0-1,1-1 1,-1 1-1,1 0 1,0 0-1,-1-1 1,1 1-1,0 0 1,-1 0-1,1 0 1,0 0-1,-1-1 1,1 1-1,0 0 1,-1 0-1,1 0 1,0 1 0,-1-1-1,1 0 1,0 0-1,0 1 1,29-3-1094,-8 2-751,-1-1 0,1-1 0,-1-1 0,22-5-1,11-9-4819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31.059"/>
    </inkml:context>
    <inkml:brush xml:id="br0">
      <inkml:brushProperty name="width" value="0.025" units="cm"/>
      <inkml:brushProperty name="height" value="0.025" units="cm"/>
    </inkml:brush>
  </inkml:definitions>
  <inkml:trace contextRef="#ctx0" brushRef="#br0">1 0 16207,'0'0'470,"4"11"299,31 104 2174,-26-78-2554,2-1-1,1 1 1,2-2-1,2 0 1,32 55-1,-33-74-833,-8-10-1284,-15-12 620,-37-30-3824,13 9 454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31.387"/>
    </inkml:context>
    <inkml:brush xml:id="br0">
      <inkml:brushProperty name="width" value="0.025" units="cm"/>
      <inkml:brushProperty name="height" value="0.025" units="cm"/>
    </inkml:brush>
  </inkml:definitions>
  <inkml:trace contextRef="#ctx0" brushRef="#br0">0 172 11915,'0'0'7463,"69"-35"-6117,-32 20-289,5-4-449,4-1-320,-1-1-127,2 2-97,-3 3-64,-2 7-1410,-7 1-1024,-6 3-2435,-2 0-2978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1.956"/>
    </inkml:context>
    <inkml:brush xml:id="br0">
      <inkml:brushProperty name="width" value="0.025" units="cm"/>
      <inkml:brushProperty name="height" value="0.025" units="cm"/>
    </inkml:brush>
  </inkml:definitions>
  <inkml:trace contextRef="#ctx0" brushRef="#br0">0 76 1954,'0'0'4580,"8"-9"-1991,17-23-574,1-3 5788,-24 48-681,0 50-6653,-10 59-47,7-69-7346,-7-52-3305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31.963"/>
    </inkml:context>
    <inkml:brush xml:id="br0">
      <inkml:brushProperty name="width" value="0.025" units="cm"/>
      <inkml:brushProperty name="height" value="0.025" units="cm"/>
    </inkml:brush>
  </inkml:definitions>
  <inkml:trace contextRef="#ctx0" brushRef="#br0">0 55 14606,'0'0'6870,"1"12"-6560,-1 2-189,1 1 0,1 0 1,0 0-1,1-1 0,1 1 0,6 18 1,-3-16 33,12 30-197,-18-46 110,0 1-1,-1-1 1,1 1 0,0-1-1,0 1 1,0-1-1,0 1 1,0-1-1,0 0 1,1 1-1,-1-1 1,0 0-1,1 0 1,-1 0 0,1 0-1,-1 0 1,1-1-1,-1 1 1,1 0-1,3 0 1,-4-2 109,0-1-1,1 0 1,-1 0 0,0 0 0,0 0-1,0 0 1,0 0 0,0 0-1,-1 0 1,1-1 0,0 1 0,-1 0-1,0 0 1,0-1 0,1 1 0,-2-4-1,2 3-79,2-28 76,0-58 0,-3 80-252,-1-1-1,0 0 1,-1 0-1,0 1 1,0-1-1,-1 1 1,0 0-1,-1-1 1,0 2-1,-6-12 1,13 43-1072,-3-20 1146,0-1 0,0 1 0,0-1 0,0 1 0,1-1 0,-1 1 0,1-1 0,-1 0 0,1 1 0,2 3-1,-1-2 5,0-1 0,1 0 0,-1 0 0,1 0 0,0 0 0,0-1 0,0 1 0,0-1 0,0 0 0,1 0 0,-1 0 0,1 0 0,-1 0 0,1-1 0,0 1 0,0-1 0,-1 0 0,1-1 0,0 1 0,0 0 0,0-1 0,0 0 0,0 0 0,0 0 0,0-1 0,0 1 0,0-1 0,-1 0 0,1 0 0,6-2-1,-5 0 20,1 1 0,-1-1-1,0 1 1,1-1 0,-1-1-1,-1 1 1,1-1-1,0 0 1,-1 0 0,0 0-1,0-1 1,0 0-1,0 1 1,-1-1 0,0 0-1,0-1 1,0 1 0,-1-1-1,3-8 1,-5 21-157,-1 0 0,1-1 0,0 1 0,0 0 0,1 0 0,0 0 0,0-1 0,2 8 0,-2-11 149,-1-1 0,1 1 0,0 0 0,-1-1 0,1 1-1,1-1 1,-1 1 0,0-1 0,0 0 0,1 1 0,0-1 0,-1 0 0,1 0 0,0 0 0,0 0 0,0-1 0,0 1 0,0 0 0,1-1 0,-1 1 0,0-1 0,1 0 0,-1 0 0,1 0 0,-1 0 0,4 0 0,1 0 63,0-1 1,0-1-1,0 0 1,0 0 0,0 0-1,0-1 1,-1 0-1,1 0 1,0 0 0,-1-1-1,9-5 1,8-6-609,35-29-1,-16 12-2431,-41 30 2774,0 1 1,0 0-1,0-1 1,0 1 0,-1 0-1,1 0 1,0 0 0,0-1-1,0 1 1,0 0 0,0 1-1,0-1 1,0 0-1,0 0 1,-1 0 0,1 0-1,0 1 1,0-1 0,0 0-1,0 1 1,-1-1 0,1 1-1,0-1 1,0 1 0,-1-1-1,1 1 1,0-1-1,-1 1 1,1 0 0,0-1-1,-1 1 1,1 0 0,-1-1-1,1 3 1,20 12-3517,23-13-2169,-18-2 1378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32.311"/>
    </inkml:context>
    <inkml:brush xml:id="br0">
      <inkml:brushProperty name="width" value="0.025" units="cm"/>
      <inkml:brushProperty name="height" value="0.025" units="cm"/>
    </inkml:brush>
  </inkml:definitions>
  <inkml:trace contextRef="#ctx0" brushRef="#br0">86 247 9161,'0'0'9427,"-8"-2"-8824,6 2-539,-1-1-1,0 1 1,0 0-1,1 0 1,-1 0-1,0 0 0,0 0 1,1 1-1,-1-1 1,0 1-1,1-1 0,-1 1 1,0 0-1,1 0 1,-1 1-1,1-1 0,-1 0 1,1 1-1,0 0 1,0-1-1,0 1 1,0 0-1,0 0 0,0 0 1,0 0-1,0 0 1,1 1-1,-1-1 0,1 0 1,0 1-1,0 0 1,0-1-1,0 1 0,0-1 1,0 1-1,1 0 1,-1 0-1,1-1 0,0 1 1,0 5-1,0-7-38,-1 0 0,1 0 0,0 0 0,0 0 0,0 0 0,0 1 0,0-1-1,1 0 1,-1 0 0,0 0 0,0 0 0,1 0 0,-1 0 0,0 0 0,1 0 0,-1 0-1,1 0 1,0 0 0,-1 0 0,1-1 0,0 1 0,-1 0 0,1 0 0,0 0 0,0-1-1,0 1 1,0-1 0,0 1 0,0 0 0,1 0 0,1-1 36,0 1-1,0-1 1,0 0-1,0 0 1,0 0 0,-1 0-1,1 0 1,0-1-1,0 1 1,0-1 0,4-1-1,4-2 89,1-1 0,-1 0-1,0-1 1,19-12-1,-16 6-116,-1 0 0,0 0-1,0-1 1,-2-1-1,1 0 1,-2-1 0,13-21-1,-17 24-12,0 0 0,-1 0 0,0 0-1,-1 0 1,-1-1 0,0 1 0,0-1-1,-1 0 1,-1 0 0,0-25 0,-1 38-12,0 0 0,0-1 0,0 1 1,0 0-1,0-1 0,0 1 1,0 0-1,0-1 0,0 1 0,0 0 1,0-1-1,0 1 0,0 0 1,0-1-1,-1 1 0,1 0 0,0-1 1,0 1-1,0 0 0,0 0 1,-1-1-1,1 1 0,0 0 0,0 0 1,-1-1-1,1 1 0,0 0 1,0 0-1,-1-1 0,1 1 1,0 0-1,-1 0 0,1 0 0,-1 0 1,-9 7 58,-7 18-89,14-19 87,1-1 0,0 1-1,0 0 1,1 0-1,0 0 1,0 0-1,0 0 1,1 0-1,-1 0 1,2 1 0,-1-1-1,1 0 1,0 0-1,0 0 1,0 0-1,1 0 1,0 0-1,0-1 1,0 1 0,1-1-1,0 1 1,0-1-1,1 0 1,-1 0-1,1 0 1,0 0-1,0-1 1,1 0-1,0 0 1,-1 0 0,1 0-1,0-1 1,9 5-1,1 1-194,1-1 0,0-1 0,0 0 1,27 7-1,-18-8-1274,1 0 1,30 2 0,1-6-4410,-2-2-3378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41.097"/>
    </inkml:context>
    <inkml:brush xml:id="br0">
      <inkml:brushProperty name="width" value="0.025" units="cm"/>
      <inkml:brushProperty name="height" value="0.025" units="cm"/>
    </inkml:brush>
  </inkml:definitions>
  <inkml:trace contextRef="#ctx0" brushRef="#br0">0 8261 3716,'0'0'1686,"9"2"-356,0 0-922,0 0 1,1 0 0,0-2-1,-1 1 1,1-1-1,-1 0 1,1-1 0,0 0-1,-1-1 1,18-5 0,-8 1 99,1 0 1,1 2 0,-1 0-1,1 2 1,30-1 0,-32 2-369,23-4 323,62-15 0,-45 7-391,38-14 1254,-74 19-1085,0 0 0,1 2 0,43-5 0,-39 6-101,-1-1-1,0-1 1,0-1-1,0-1 0,-1-2 1,41-22-1,28-11 391,66-14-283,17-6 600,70-24-666,-82 32 71,-30 19-113,-101 30-98,-1-2 1,0-1-1,47-22 0,14-17 7,174-120 0,-216 130-37,-17 15 10,-1-3 1,-1-1-1,45-47 0,230-259 134,-13 33-155,-91 109 18,-40 42 1,-114 101-7,2 2-1,2 3 0,2 1 1,2 4-1,1 2 0,2 3 1,130-52-1,-12 17-6,-33 12 326,176-43 0,-308 98-327,1-1 0,-1 2 0,18 0 0,-18 0 19,-1 1 0,1-2-1,19-3 1,-12-2-20,0 2-1,1 1 0,-1 1 1,1 1-1,-1 1 1,1 0-1,0 2 1,-1 1-1,1 1 1,-1 0-1,0 2 1,25 8-1,-22-6 18,1-1-1,-1-1 1,1-1-1,42 0 1,-7 1 5,-40-4-3,1-1 1,0 0-1,0-2 1,-1 0-1,1-1 0,-1-2 1,0 0-1,0-1 1,28-12-1,354-167 107,-268 118-124,-49 19 5,-2-4 1,135-110-1,-187 138-9,12-12 2,-3-2 0,-1-1 0,-2-2 0,43-60 1,110-195 12,-157 240-24,3 2 1,2 2-1,2 2 1,87-83-1,-75 80-17,-30 29 16,0 1 0,47-35 0,-64 53-1,1 1 0,0 0 1,0 0-1,0 0 0,1 1 0,-1 0 0,1 1 1,0 0-1,0 0 0,-1 0 0,1 1 0,0 0 1,0 1-1,1-1 0,-1 2 0,9 0 0,-13 1-4,0 0-1,0 0 0,-1 0 0,1 0 1,-1 0-1,1 1 0,-1-1 0,0 1 0,0 0 1,0 0-1,-1 0 0,1 0 0,-1 1 1,3 4-1,28 53-522,-28-43 510,0 0-1,3 26 1,8 27 61,59 171-50,-63-206 27,20 37 0,-19-44-2,0 2-1,10 38 1,-8-6-4,-5-15-5,2-1 0,2-1 0,2 0 0,22 44 1,-31-78 3,1-1 0,1 0 1,0 0-1,0-1 1,1 0-1,21 16 0,-7-8 9,1-1 0,31 15 0,-38-23 5,5 4-15,1-1 0,1-1 0,32 10 0,-51-19 7,0-1 1,1 1-1,-1-1 0,1 0 0,-1-1 1,1 0-1,-1 0 0,1 0 0,-1-1 0,1 1 1,-1-2-1,0 1 0,1-1 0,-1 0 0,0 0 1,0-1-1,0 1 0,10-7 0,39-35 16,-1-2 0,-2-2 0,-2-3-1,-3-2 1,80-115 0,-17-2-18,-91 137-1,-3 0 1,0-2-1,15-50 0,5-17-8,5 1-1,90-161 0,-115 231 2,149-235-32,-114 187 33,48-63-34,-78 113 44,23-40 0,15-22-28,113-154 39,-155 217-33,1 1 0,2 1 1,1 0-1,1 2 0,38-34 1,-23 32-4,59-30 0,4-3 15,17-24-1,59-36 0,-48 51 4,33-20-8,-52 23 4,78-55 5,-50 8-9,76-55 3,-146 116-162,-3-4 0,98-105 0,-28 25 172,134-93-69,-174 152 55,134-84-398,-13 12 38,-183 123 345,1 1 0,1 2 0,1 1 0,0 2 0,2 2 0,0 1 0,44-12 0,-64 23-41,-1 2 0,1 0 0,-1 1 0,1 1 0,0 1 0,24 1 0,-38 2 34,1-1 1,-1 1-1,1 0 0,-1 0 1,0 0-1,0 0 1,0 1-1,-1-1 1,1 1-1,-1 0 1,0 0-1,0-1 1,2 8-1,11 13 20,4 2-34,0 1 0,-2 0 0,-1 2 1,-1 0-1,-2 0 0,-1 1 1,13 49-1,-21-59-21,-2 0 0,0 0 0,-1 24-1,-1-29 78,0 0 0,1 1 1,0-1-1,1 0 0,1 1 0,1-1 0,5 15 0,-3-15 1,14 29 5,-2 1 1,-2 1-1,15 74 0,-17-51 6,28 79-1,-3-13 1,-36-126-17,0 1-1,0 0 0,1-1 1,0 0-1,1 1 1,0-2-1,0 1 1,1-1-1,0 1 0,14 13 1,-17-19 2,0 0 1,1 0-1,-1-1 1,1 0-1,0 1 0,-1-1 1,1-1-1,0 1 1,0 0-1,0-1 1,0 0-1,0 0 1,0 0-1,1-1 0,-1 1 1,0-1-1,0 0 1,1 0-1,-1 0 1,0-1-1,0 1 1,1-1-1,-1 0 0,0-1 1,0 1-1,0-1 1,0 1-1,5-4 1,20-13 25,-1 0 1,-1-2 0,0-1 0,45-47-1,-24 15-17,54-76 0,-60 62 9,-3-1 1,56-136 0,-37 74-27,-2-4 7,46-171 1,-87 258-14,0 5 0,1 0-1,3 1 0,44-72 1,90-103-265,-147 207 240,29-32-541,2 1 1,1 2-1,66-50 1,27-26-6895,-94 78 3282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56.434"/>
    </inkml:context>
    <inkml:brush xml:id="br0">
      <inkml:brushProperty name="width" value="0.025" units="cm"/>
      <inkml:brushProperty name="height" value="0.025" units="cm"/>
    </inkml:brush>
  </inkml:definitions>
  <inkml:trace contextRef="#ctx0" brushRef="#br0">1 896 7399,'86'-85'765,"126"-98"1,112-55-292,-216 161-424,-3-1-592,5 6-1,143-73 0,-238 137-1149,-7-1-694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56.907"/>
    </inkml:context>
    <inkml:brush xml:id="br0">
      <inkml:brushProperty name="width" value="0.025" units="cm"/>
      <inkml:brushProperty name="height" value="0.025" units="cm"/>
    </inkml:brush>
  </inkml:definitions>
  <inkml:trace contextRef="#ctx0" brushRef="#br0">64 749 8296,'-9'0'774,"-29"-1"-32,38 1-700,-1 0 0,0 1 1,1-1-1,-1 0 0,0 0 0,1 0 0,-1 0 1,0 0-1,1-1 0,-1 1 0,0 0 0,1 0 1,-1 0-1,0-1 0,1 1 0,-1 0 0,0 0 1,1-1-1,-1 1 0,1-1 0,-1 1 0,1 0 1,-1-1-1,1 1 0,-1-2 0,11-8 596,24-7-334,16-2-274,667-291 581,-532 213-1083,201-113-3172,-263 132-1113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57.613"/>
    </inkml:context>
    <inkml:brush xml:id="br0">
      <inkml:brushProperty name="width" value="0.025" units="cm"/>
      <inkml:brushProperty name="height" value="0.025" units="cm"/>
    </inkml:brush>
  </inkml:definitions>
  <inkml:trace contextRef="#ctx0" brushRef="#br0">293 736 3267,'-68'4'533,"20"0"619,0-2-1,-57-5 1,105 3-1096,-1 1 0,0-1 0,0 0 0,0 0-1,0 0 1,1 0 0,-1 0 0,0 0 0,0-1 0,0 1 0,0 0 0,1 0 0,-1-1 0,0 1 0,0 0 0,1-1 0,-1 1 0,0-1-1,0 1 1,1-1 0,-1 1 0,1-1 0,-1 1 0,0-1 0,1 1 0,-1-1 0,1 0 0,-1 0 0,1 1 0,0-1 0,-1 0-1,1 0 1,0 1 0,-1-1 0,1 0 0,0 0 0,0 0 0,0 1 0,0-1 0,0 0 0,0 0 0,0 0 0,0 0 0,0 1 0,0-1-1,0 0 1,0 0 0,1 0 0,-1 1 0,0-1 0,1 0 0,-1 0 0,0 1 0,1-1 0,0-1 0,2-2 10,0-1-1,0 1 1,1-1 0,0 1 0,0 0 0,8-6 0,57-36 15,2 4 0,82-36 0,-35 19-79,-81 40-121,509-293-1753,-530 301 1130,-1-1 0,0 0 0,0-1 0,16-19 0,-2-8-4650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0:58.191"/>
    </inkml:context>
    <inkml:brush xml:id="br0">
      <inkml:brushProperty name="width" value="0.025" units="cm"/>
      <inkml:brushProperty name="height" value="0.025" units="cm"/>
    </inkml:brush>
  </inkml:definitions>
  <inkml:trace contextRef="#ctx0" brushRef="#br0">0 604 8104,'0'0'1991,"2"-10"-1479,-1 5-500,0 1-1,0 0 0,1 0 0,0 0 0,-1-1 0,1 1 0,1 1 1,-1-1-1,0 0 0,1 0 0,0 1 0,5-5 0,1 0 12,1 0-1,0 1 0,1 0 0,16-8 1,690-292 292,-386 202-532,-157 53-1942,-90 24-270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4:00.417"/>
    </inkml:context>
    <inkml:brush xml:id="br0">
      <inkml:brushProperty name="width" value="0.025" units="cm"/>
      <inkml:brushProperty name="height" value="0.025" units="cm"/>
    </inkml:brush>
  </inkml:definitions>
  <inkml:trace contextRef="#ctx0" brushRef="#br0">0 1 8072,'0'0'688,"8"7"-378,-2-1-252,1-1 0,0 1 1,0-1-1,0-1 0,0 1 1,1-1-1,0 0 0,0-1 0,0 0 1,0 0-1,9 1 0,75 7 211,0-5 1,115-6-1,-80-2-217,754 12 3368,-672-7-2538,2284-46 608,-2170 35-78,609 64 0,-881-49-1498,13 3-282,1-2 0,0-3-1,116-7 1,-126-11-2696,-9-6-1533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4:57.295"/>
    </inkml:context>
    <inkml:brush xml:id="br0">
      <inkml:brushProperty name="width" value="0.025" units="cm"/>
      <inkml:brushProperty name="height" value="0.025" units="cm"/>
    </inkml:brush>
  </inkml:definitions>
  <inkml:trace contextRef="#ctx0" brushRef="#br0">47 136 6438,'0'0'315,"-7"6"-128,-22 20 107,28-26-250,0 1 1,0 0 0,1-1 0,-1 1 0,0 0 0,1 0-1,-1 0 1,0 0 0,1 0 0,-1 0 0,1 0 0,-1 0-1,1 0 1,0 0 0,-1 0 0,1 0 0,0 0 0,0 0-1,0 1 1,0-1 0,0 0 0,0 0 0,0 0 0,0 0-1,0 0 1,1 0 0,-1 0 0,0 0 0,1 0 0,-1 0-1,0 0 1,1 0 0,0 0 0,-1 0 0,1 0 0,0 0-1,-1 0 1,1 0 0,1 1 0,36 26 376,-33-26-356,16 10 9,1-2 1,0 0-1,1-1 0,0-2 0,1 0 1,-1-1-1,1-2 0,29 2 0,201-1 343,-190-7-386,870-77 321,-124 3 70,-176 64 265,159-9 1215,-682 14-1712,957-23 367,-590 74 226,97 2 1119,-510-45-1995,8 0 414,102-10-1,-156 7-644,1-1 0,-1-1 0,0-1 0,-1 0 0,1-2 0,-1 0 0,0-1 0,0 0 0,-1-2 0,19-14 0,-29 19-582,-1-1-1,0 0 1,0 0-1,8-11 1,12-29-6728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5:12.798"/>
    </inkml:context>
    <inkml:brush xml:id="br0">
      <inkml:brushProperty name="width" value="0.025" units="cm"/>
      <inkml:brushProperty name="height" value="0.025" units="cm"/>
    </inkml:brush>
  </inkml:definitions>
  <inkml:trace contextRef="#ctx0" brushRef="#br0">7 28 6278,'0'0'2909,"-2"9"-2989,1-7 73,0 0 0,0 1 0,1-1 0,-1 1-1,1-1 1,-1 1 0,1-1 0,0 1 0,0-1 0,0 1-1,0-1 1,1 4 0,0-4 4,1 0-1,-1 0 1,0-1 0,1 1-1,-1 0 1,1-1 0,0 1-1,0-1 1,-1 1 0,1-1-1,0 0 1,0 0 0,0 0-1,0 0 1,0 0 0,0 0-1,1-1 1,-1 1-1,3 0 1,418 87 217,-329-75 12,0-4 0,125-4-1,191-30 304,-269 15-556,-10 0 85,283-15 190,-290 23-41,168 19 1,817 67 844,-854-95-798,270-47 0,-228 20 215,-7 18-71,296 18 1,80-3 336,-250-50-354,-91 6-15,-257 46-419,126 8 0,-36 2-7336,-130-7 1821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2.392"/>
    </inkml:context>
    <inkml:brush xml:id="br0">
      <inkml:brushProperty name="width" value="0.025" units="cm"/>
      <inkml:brushProperty name="height" value="0.025" units="cm"/>
    </inkml:brush>
  </inkml:definitions>
  <inkml:trace contextRef="#ctx0" brushRef="#br0">0 184 12844,'2'-9'2370,"0"0"-1955,1 0-1,0 0 1,0 1-1,1-1 0,0 1 1,0 0-1,1 0 1,0 0-1,1 0 0,0 1 1,0 0-1,0 0 0,1 1 1,0 0-1,13-9 1,-12 9-200,1 1 0,0 0 0,0 1 0,1-1 1,-1 2-1,1-1 0,0 2 0,0-1 0,0 1 1,0 1-1,20-1 0,-27 2-204,1 0 0,-1 0 1,0 1-1,1-1 0,-1 1 1,1 0-1,-1 0 0,0 0 0,0 0 1,0 0-1,1 1 0,-1 0 1,-1-1-1,1 1 0,0 0 0,0 1 1,-1-1-1,1 0 0,-1 1 1,0-1-1,1 1 0,-1 0 0,0 0 1,-1 0-1,1 0 0,-1 0 0,1 0 1,-1 0-1,0 0 0,0 1 1,0-1-1,0 0 0,-1 1 0,0-1 1,1 1-1,-1-1 0,-1 7 1,1-5 122,-1 0 0,0 0 0,0 0 0,0 0 0,0 0 0,-1 0 0,0 0 0,0 0 0,0 0 0,0-1 0,-1 1 0,0-1 0,0 0 0,0 0 0,-6 6 0,-5 7 279,54-9-2100,-30-6 1450,-1 0 1,1 1-1,0 0 1,-1 1-1,0 0 1,0 0-1,0 1 1,0 1-1,11 8 1,-19-14 273,-1 1 1,1 0-1,-1-1 1,1 1-1,-1 0 0,1 0 1,-1-1-1,0 1 1,1 0-1,-1 0 1,0 0-1,1 0 1,-1-1-1,0 1 1,0 0-1,0 0 0,0 0 1,0 0-1,0 0 1,0-1-1,0 1 1,0 0-1,0 0 1,-1 0-1,1 0 0,0 0 1,0-1-1,-1 1 1,1 0-1,-1 0 1,1-1-1,-1 1 1,1 0-1,-1 0 1,1-1-1,-1 1 0,1-1 1,-1 1-1,0 0 1,0-1-1,1 1 1,-1-1-1,-1 1 1,-35 19 2352,36-20-2366,-21 7 471,1 0-1,-1-2 1,0 0-1,-1-1 1,1-2-1,0 0 1,-24-2-1,37-1-3799,14-2 22,17-5-2497,-17 7 4242,13-5-4756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5:27.847"/>
    </inkml:context>
    <inkml:brush xml:id="br0">
      <inkml:brushProperty name="width" value="0.025" units="cm"/>
      <inkml:brushProperty name="height" value="0.025" units="cm"/>
    </inkml:brush>
  </inkml:definitions>
  <inkml:trace contextRef="#ctx0" brushRef="#br0">0 207 9289,'0'0'-112,"9"-1"-22,32-4 284,0 2 1,0 1-1,0 3 0,0 1 0,-1 2 1,46 10-1,17-1 292,2-4 0,167-9 0,-121-2-375,632-27 72,-512 5-140,223-11 7,1147-29 1676,-503-15-1036,-627 74 197,-460 8-399,92 20 0,-66 1-2592,-72-22 1755,-1 0-1,1 0 1,-1 0-1,0 1 1,0-1-1,0 1 0,0 0 1,-1 0-1,1 1 1,3 3-1,5 17-3535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5:42.223"/>
    </inkml:context>
    <inkml:brush xml:id="br0">
      <inkml:brushProperty name="width" value="0.025" units="cm"/>
      <inkml:brushProperty name="height" value="0.025" units="cm"/>
    </inkml:brush>
  </inkml:definitions>
  <inkml:trace contextRef="#ctx0" brushRef="#br0">1 93 4356,'0'0'630,"7"0"-235,618-15 2813,-328 7-2645,436-32 401,-493 20-759,-1 11 0,379 32-1,419 5 187,-350-22 56,33 5 5,-29-2 79,-670-8-505,564 12 205,-1-35 280,-564 20-460,557-32 1585,-546 30-6248,-17-2 1425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6:45.255"/>
    </inkml:context>
    <inkml:brush xml:id="br0">
      <inkml:brushProperty name="width" value="0.025" units="cm"/>
      <inkml:brushProperty name="height" value="0.025" units="cm"/>
    </inkml:brush>
  </inkml:definitions>
  <inkml:trace contextRef="#ctx0" brushRef="#br0">51 370 7399,'0'0'-1820,"-8"7"2391,-24 23 101,31-29-647,1-1-1,-1 0 0,0 1 0,1-1 1,-1 1-1,1-1 0,-1 0 0,0 1 1,1-1-1,-1 1 0,1 0 0,0-1 0,-1 1 1,1-1-1,-1 1 0,1 0 0,0-1 1,-1 1-1,1 0 0,0-1 0,0 1 1,0 0-1,0 0 0,-1-1 0,1 1 0,0 0 1,0-1-1,0 1 0,0 0 0,1 0 1,-1-1-1,0 1 0,0 0 0,0 0 1,1-1-1,-1 1 0,0 0 0,1-1 0,-1 1 1,0-1-1,1 1 0,-1 0 0,1-1 1,0 1-1,27 10-248,-24-10 292,15 3-84,0-1-1,1 0 1,0-1 0,-1-2 0,34-2 0,97-21 167,-101 13-58,90-5 0,-67 17-65,-1 3 1,74 15 0,-66-8 0,104 3 0,269-43 271,-90 0-98,500-18 97,-554 25-291,743-61 60,-6-44-21,-957 112-24,1 4 0,165 2 0,-249 8-15,0 0 1,0 1-1,0-1 1,1 1-1,-1 0 1,0 1-1,0-1 1,0 1-1,-1 0 1,1 0-1,8 5 0,-59-2 99,-18 0-106,-563 62 20,-597 95 1569,822-120-1369,-283 23 1,-231-76-82,485-6-146,-334 27 321,731-8-289,8 0-10,0-1 1,-48-5-1,72 4-27,0 0 1,1-1 0,-1 1-1,0-1 1,0 1 0,1-1 0,-1 0-1,1 0 1,-1 1 0,1-1-1,-1 0 1,1 0 0,0-1 0,-1 1-1,1 0 1,0 0 0,0-1-1,0 1 1,0-1 0,0 1 0,0-1-1,0 1 1,0-1 0,1 1-1,-2-4 1,-2-44-288,4 38 282,39 10-123,241 12-3,451 74 1,-592-67 143,0-6 0,184-7 0,279-58-3,638-80-57,-964 102-22,343-83-1,-431 67 22,141-31-459,-260 66 431,0 3 0,125-1 0,-184 10 74,0 1-1,0 1 1,-1 0-1,14 4 1,-22-6 12,1 0 1,-1 0-1,1 1 0,0-1 1,-1 0-1,0 1 0,1 0 1,-1-1-1,1 1 1,-1 0-1,0-1 0,1 1 1,-1 0-1,0 0 0,0 0 1,0 0-1,0 0 1,0 1-1,0-1 0,0 0 1,0 0-1,0 1 0,-1-1 1,1 1-1,0-1 1,-1 0-1,1 1 0,-1-1 1,1 1-1,-1-1 0,0 1 1,0-1-1,0 1 0,0 0 1,0-1-1,0 3 1,-4 0 1,0-1 0,0 0 0,-1 0 0,1-1 0,-1 1 1,1-1-1,-1 0 0,0 0 0,0 0 0,0-1 1,0 1-1,-7 0 0,-4 2 0,-78 20-100,0-3 1,-101 7 0,50-8-13,-795 77-17,-215 30 608,755-77-434,-485 0-1,-494-8 366,1286-39-795,93-2 334,-1-1 0,0 0 0,1 0 0,-1 0 0,0 1 0,1-1 0,-1 0 0,0 0 0,1 0 0,-1 0 0,0 0 1,1 0-1,-1 0 0,0 0 0,1 0 0,-1-1 0,0 1 0,1 0 0,-1 0 0,0-1 0,1 1 0,-1 0 0,1-1 0,-1 1 0,0 0 0,1-1 1,-1 1-1,1-1 0,-1 1 0,1-1 0,0 1 0,-1-1 0,1 1 0,-1-1 0,1 0 0,0 1 0,0-1 0,-1 0 0,1 1 0,0-1 1,0 0-1,0 1 0,0-1 0,-1 0 0,1 1 0,0-1 0,0 0 0,1 1 0,-1-1 0,0-1 0,4-24-3639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7:43.416"/>
    </inkml:context>
    <inkml:brush xml:id="br0">
      <inkml:brushProperty name="width" value="0.025" units="cm"/>
      <inkml:brushProperty name="height" value="0.025" units="cm"/>
    </inkml:brush>
  </inkml:definitions>
  <inkml:trace contextRef="#ctx0" brushRef="#br0">0 369 7623,'0'0'1676,"9"0"-1585,82 10 345,143 8-274,-103-22-158,63 2 38,-161 4 71,-1 2 1,1 0 0,-1 3-1,31 9 1,13 10 166,1-4 1,0-4-1,155 18 0,-50-36 132,348-44 0,-130 4-45,-99 16 158,386-82 1,141-36 51,-265 46-536,-294 44-45,-225 44 21,1 2 1,-1 1-1,50 2 1,-93 3 1,1 0 0,-1 0 0,1 0 0,-1 0 0,1 1 0,-1-1 0,0 0 1,1 1-1,-1-1 0,1 1 0,-1-1 0,0 1 0,1-1 0,-1 1 1,0 0-1,0 0 0,0 0 0,1 0 0,-1 0 0,0 0 0,0 0 0,0 0 1,0 0-1,-1 0 0,1 1 0,0-1 0,0 0 0,-1 1 0,1-1 1,-1 0-1,1 1 0,-1-1 0,0 1 0,1-1 0,-1 3 0,0 5 83,-1 0-1,1-1 0,-2 1 0,1 0 0,-4 9 0,-2 20-654,8-37 434,-1 0 1,0 0-1,0 0 1,1-1-1,-1 1 1,1 0-1,-1 0 1,1-1-1,-1 1 1,1 0 0,-1-1-1,1 1 1,0-1-1,-1 1 1,1 0-1,0-1 1,-1 0-1,1 1 1,0-1 0,0 1-1,-1-1 1,1 0-1,0 1 1,0-1-1,0 0 1,0 0-1,-1 0 1,1 0-1,0 0 1,0 0 0,0 0-1,0 0 1,0 0-1,-1 0 1,1 0-1,2-1 1,-2 1-480,8 0-3214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8:04.406"/>
    </inkml:context>
    <inkml:brush xml:id="br0">
      <inkml:brushProperty name="width" value="0.025" units="cm"/>
      <inkml:brushProperty name="height" value="0.025" units="cm"/>
    </inkml:brush>
  </inkml:definitions>
  <inkml:trace contextRef="#ctx0" brushRef="#br0">0 236 5317,'0'0'1788,"8"-1"-907,465-81 3822,-314 54-3865,385-57 809,5 46-710,997 95 759,-1228-39-1587,-254-14-62,1076 37 343,409-11-110,554-6-95,-648-24 303,-642 7-384,-150-35 73,-4-37 517,-566 54-190,-40 3-57,78-1 0,-128 11-589,0 0-1,1 0 1,-1 0 0,0 0-1,0 0 1,1 1-1,-1-1 1,0 1 0,0 0-1,-1 0 1,1 0-1,0 0 1,-1 0 0,1 1-1,2 2 1,16 13-5203,-16-15 257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8:09.575"/>
    </inkml:context>
    <inkml:brush xml:id="br0">
      <inkml:brushProperty name="width" value="0.025" units="cm"/>
      <inkml:brushProperty name="height" value="0.025" units="cm"/>
    </inkml:brush>
  </inkml:definitions>
  <inkml:trace contextRef="#ctx0" brushRef="#br0">0 39 7175,'0'0'85,"8"5"-160,6 2 153,1 0-1,-1-1 0,1-1 0,1 0 0,-1-1 0,1-1 0,-1 0 0,31 0 0,37 5 42,475 32 905,-46-32-217,1374 55 697,-2-42 1011,-1262-47-2333,417-28-161,442-34 271,-867 58 1156,-458 17-681,69-2 1381,-224 15-1849,-2 32-636,3-29 119,-1 0-1,1 0 1,0 0-1,0 0 1,0 0 0,1-1-1,-1 1 1,0-1-1,1 1 1,0-1-1,0 0 1,-1 0-1,1 0 1,0-1-1,0 1 1,1-1-1,-1 1 1,0-1 0,0 0-1,5 1 1,7 1-894,-1 1 1,1-2 0,20 2 0,7-3-1366,1-1-678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8:23.635"/>
    </inkml:context>
    <inkml:brush xml:id="br0">
      <inkml:brushProperty name="width" value="0.025" units="cm"/>
      <inkml:brushProperty name="height" value="0.025" units="cm"/>
    </inkml:brush>
  </inkml:definitions>
  <inkml:trace contextRef="#ctx0" brushRef="#br0">0 176 4740,'0'0'3743,"8"4"-3503,14 5-77,1 0 0,-1-1-1,2-2 1,-1 0 0,1-2 0,37 3 0,156-4 288,-124-4-328,257-4 328,289 7 993,-444 4-1295,1-7 1,239-34-1,380-55 107,866 17 1,-347 52-225,18 7 704,-332 101 26,84 1-152,59-111-90,-373 1-517,926 35 953,-1313 3-551,489 33 663,-745-26-2350,-110-15 367,-1-1 0,1-2 1,0-2-1,48-1 0,-70-5-2838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8:29.765"/>
    </inkml:context>
    <inkml:brush xml:id="br0">
      <inkml:brushProperty name="width" value="0.025" units="cm"/>
      <inkml:brushProperty name="height" value="0.025" units="cm"/>
    </inkml:brush>
  </inkml:definitions>
  <inkml:trace contextRef="#ctx0" brushRef="#br0">2200 132 6406,'-141'24'1162,"-1"-6"0,-214-1 0,293-20-1052,0 3 0,0 2 0,0 3 0,-121 26 0,81 0-61,1 4 0,-133 66 0,172-69 86,1 4 0,2 1 0,1 4 0,-86 77 0,112-86-28,1 1 1,2 2-1,1 1 0,2 2 1,2 0-1,1 2 1,2 1-1,-32 82 0,50-112-85,0 1 0,1 0 0,0 0-1,1 0 1,0 1 0,1-1 0,1 1 0,0-1-1,0 0 1,1 1 0,1-1 0,0 0 0,1 0-1,0 0 1,0 0 0,2 0 0,-1-1 0,2 1-1,-1-1 1,1-1 0,1 1 0,0-1 0,14 15-1,9 7 2,1-1-1,2-2 0,67 46 1,122 56 37,-146-93-91,2-4 0,2-4 1,153 39-1,258 20 82,-102-23-33,-266-40-6,246 46 2,-253-54-115,143 2 0,-111-20 35,0-6 1,214-37-1,483-104 167,-821 143-111,347-68-44,-320 59 35,-1-3 1,0-2-1,-1-2 0,0-2 1,46-29-1,-83 43 88,-1 0-1,1 0 1,-2-1 0,1 0-1,-1-1 1,-1 0-1,0-1 1,0 0 0,-1 0-1,7-14 1,-7 9 111,-1-1 1,-1 1 0,0-2-1,-2 1 1,1-1-1,-2 1 1,1-24-1,2-35-121,-8-124 0,-1 177-59,0 1 0,-2 0 0,0 1 0,-1-1 1,-2 1-1,0 0 0,-1 1 0,-1 0 0,0 0 0,-17-21 0,-17-18 17,-91-93-1,75 89-13,11 10 112,-2 3 0,-104-78 0,114 100-37,-1 2 1,-1 1-1,-1 3 1,-93-34-1,-461-85 816,496 122-651,-90-16-155,-1 9 0,-1 9 0,-294 10 0,394 15-158,0 3-1,1 5 1,-99 30-1,-263 104-5317,443-146 5090,-31 10-2403,5-6-1159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8:47.186"/>
    </inkml:context>
    <inkml:brush xml:id="br0">
      <inkml:brushProperty name="width" value="0.025" units="cm"/>
      <inkml:brushProperty name="height" value="0.025" units="cm"/>
    </inkml:brush>
  </inkml:definitions>
  <inkml:trace contextRef="#ctx0" brushRef="#br0">1 33 5061,'11'0'3785,"461"-12"-766,152-9-1944,244 23 924,-614 6-1942,181-10 27,61 3 702,-89 33 53,-92-5-611,511-9 258,2-46 219,-344 12-665,95-4-11,-319 11 273,448 46-1,-544-30-87,-163-15-4015,-4-5-1703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2:13.389"/>
    </inkml:context>
    <inkml:brush xml:id="br0">
      <inkml:brushProperty name="width" value="0.025" units="cm"/>
      <inkml:brushProperty name="height" value="0.025" units="cm"/>
    </inkml:brush>
  </inkml:definitions>
  <inkml:trace contextRef="#ctx0" brushRef="#br0">1 49 14670,'0'0'10057,"37"-48"-20883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3.103"/>
    </inkml:context>
    <inkml:brush xml:id="br0">
      <inkml:brushProperty name="width" value="0.025" units="cm"/>
      <inkml:brushProperty name="height" value="0.025" units="cm"/>
    </inkml:brush>
  </inkml:definitions>
  <inkml:trace contextRef="#ctx0" brushRef="#br0">19 1 10890,'0'0'14264,"2"8"-13858,3 29-767,-2 0-1,-1 0 0,-5 47 0,-13-41-7457,11-33 4519,-1 2-1750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4:17.801"/>
    </inkml:context>
    <inkml:brush xml:id="br0">
      <inkml:brushProperty name="width" value="0.025" units="cm"/>
      <inkml:brushProperty name="height" value="0.025" units="cm"/>
    </inkml:brush>
  </inkml:definitions>
  <inkml:trace contextRef="#ctx0" brushRef="#br0">564 63 8456,'0'0'8520,"-1"-7"-7895,1 4-556,-1 1 1,1-1-1,-1 1 1,1 0-1,-1-1 1,0 1 0,0 0-1,0 0 1,0 0-1,0-1 1,-1 1-1,1 0 1,-1 1 0,1-1-1,-1 0 1,0 0-1,0 1 1,-2-3-1,0 2 105,-1 0-1,1 0 0,-1 0 0,1 1 1,-1 0-1,0 0 0,0 0 0,1 0 1,-1 1-1,0-1 0,-5 2 0,-14 0 62,0 1 0,0 1 0,0 1 0,1 1-1,0 1 1,0 2 0,0 0 0,1 1 0,0 1-1,1 1 1,0 1 0,-24 19 0,32-22-210,0 0 0,1 2 0,1-1 0,0 2 1,0-1-1,1 1 0,1 1 0,0 0 0,0 0 0,2 1 0,-1 0 1,2 0-1,0 1 0,1 0 0,0 0 0,1 0 0,1 1 0,0-1 0,0 24 1,3-36-8,0-1 0,0 1 1,0-1-1,1 0 1,-1 1-1,1-1 1,0 0-1,-1 0 0,1 1 1,0-1-1,0 0 1,1 0-1,-1 0 1,0 0-1,1 0 0,-1 0 1,1-1-1,0 1 1,-1 0-1,1-1 1,0 1-1,0-1 0,0 0 1,0 1-1,0-1 1,1 0-1,-1 0 1,0-1-1,0 1 0,3 0 1,8 2 138,0-1 1,-1 0-1,1-1 0,19-1 1,-23 0-112,260-11 615,-223 5-1014,0-1-1,-1-3 0,80-28 1,-124 38 265,0 0-19,-1 0 1,0 0 0,1 0 0,-1 0-1,1 0 1,-1 0 0,0 0 0,1 0-1,-1 0 1,0-1 0,1 1 0,-1 0 0,1 0-1,-1 0 1,0 0 0,1-1 0,-1 1-1,0 0 1,0 0 0,1-1 0,-1 1-1,0 0 1,0-1 0,1 1 0,-1 0 0,0-1-1,0 1 1,0 0 0,1-1 0,-1 1-1,0-1 1,0 1 0,0 0 0,0-1 0,0 1-1,0-1 1,0 1 0,0 0 0,0-1-1,0 1 1,0-1 0,0 1 0,0 0-1,0-1 1,-7-7-5755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17.656"/>
    </inkml:context>
    <inkml:brush xml:id="br0">
      <inkml:brushProperty name="width" value="0.025" units="cm"/>
      <inkml:brushProperty name="height" value="0.025" units="cm"/>
    </inkml:brush>
  </inkml:definitions>
  <inkml:trace contextRef="#ctx0" brushRef="#br0">29 1 5317,'0'0'13116,"0"8"-11808,-11 134 2348,0 20-2181,11-140-2220,0 31 2479,-1-38-4449,1-13-662,-2-5-1775,-2-16-593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18.289"/>
    </inkml:context>
    <inkml:brush xml:id="br0">
      <inkml:brushProperty name="width" value="0.025" units="cm"/>
      <inkml:brushProperty name="height" value="0.025" units="cm"/>
    </inkml:brush>
  </inkml:definitions>
  <inkml:trace contextRef="#ctx0" brushRef="#br0">77 92 5894,'0'0'7420,"8"-8"-4153,0 0-2750,1 1 0,1 0 0,-1 0-1,1 1 1,0 1 0,1-1 0,-1 2 0,1-1 0,0 1 0,12-2-1,12-1-114,0 2 0,0 1 0,1 2 0,0 2 0,-1 1 0,1 1 0,0 2 0,-1 2 0,37 11 0,-62-14-379,-1 0-1,0 0 0,0 1 1,0 1-1,0 0 1,-1 0-1,0 0 1,9 9-1,-15-12-12,0 0 1,0 0-1,1 1 0,-2-1 1,1 1-1,0 0 1,0 0-1,-1 0 0,0-1 1,1 1-1,-1 0 0,0 1 1,-1-1-1,1 0 0,0 0 1,-1 0-1,0 0 0,0 1 1,0-1-1,0 0 0,0 0 1,-1 0-1,1 1 1,-1-1-1,0 0 0,0 0 1,0 0-1,0 0 0,-2 3 1,-2 2 48,0 0 1,0 0 0,-1 0 0,0-1 0,0 0 0,-1 0-1,0-1 1,-9 7 0,-66 44 121,62-44-153,-162 96 319,227-107-598,-19-2-55,0-1 113,0 1 0,1 1 0,-1 2 0,0 0 0,26 8 0,-47-9 185,1-1 0,0 2 0,0-1 0,-1 0 0,1 1 1,-1 0-1,0 1 0,0-1 0,0 1 0,0 0 0,-1 0 0,0 0 0,0 1 0,0 0 0,0-1 0,0 1 0,-1 1 0,0-1 0,0 0 0,-1 1 0,0 0 0,1-1 0,-2 1 0,1 0 0,-1 0 0,0 0 0,1 9 0,-2-9 80,1 0-1,-1 0 1,-1 0-1,1 0 1,-1 0-1,0 0 1,0-1-1,-1 1 1,1 0 0,-1 0-1,-1-1 1,1 1-1,-1-1 1,0 0-1,0 0 1,-5 6-1,2-4 177,-1 0 1,0-1-1,0 0 0,-1 0 0,1 0 0,-1-1 1,-1-1-1,1 1 0,-13 4 0,-8 0 260,0 0-1,-1-2 0,0-2 1,0 0-1,-43 0 1,46-4-489,0-1 0,0-1 0,0-1 0,1-2 0,-30-7 0,42 7-60,1 0 1,1-1-1,-1-1 0,1 1 1,0-2-1,0 0 0,0 0 1,1-1-1,1-1 0,-1 0 1,-17-19-1,26 26-146,0-1 0,0 1-1,-1-1 1,1 1 0,1-1 0,-1 0 0,0 0 0,1 0 0,-1 0-1,1 0 1,0 0 0,0 0 0,0-1 0,1 1 0,-1 0-1,1-1 1,0-5 0,1 6-285,0 1 0,0-1 0,0 1 0,0-1 0,1 1 0,-1 0 0,1 0 0,0-1 0,-1 1 0,1 0 0,0 1 0,0-1-1,1 0 1,-1 0 0,0 1 0,0-1 0,1 1 0,-1 0 0,1 0 0,4-2 0,29-11-7231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53.954"/>
    </inkml:context>
    <inkml:brush xml:id="br0">
      <inkml:brushProperty name="width" value="0.025" units="cm"/>
      <inkml:brushProperty name="height" value="0.025" units="cm"/>
    </inkml:brush>
  </inkml:definitions>
  <inkml:trace contextRef="#ctx0" brushRef="#br0">0 11 4644,'0'0'15428,"5"-11"-13447,11 27-946,-1 1 1,21 30 0,23 25 757,145 164 113,-159-182-1707,-15-16 657,43 65 0,-34-44-682,65 77-1,-34-47-130,74 79 125,-31-38 219,-111-128-388,308 369 670,10-7-285,-148-179-384,-144-147 0,-31-42-664,0 0 1,1 0-1,0 0 0,0 0 1,0-1-1,1 1 0,-2-7 1,-7-14-3530,0 10-398,-3 0-1783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4:04.379"/>
    </inkml:context>
    <inkml:brush xml:id="br0">
      <inkml:brushProperty name="width" value="0.025" units="cm"/>
      <inkml:brushProperty name="height" value="0.025" units="cm"/>
    </inkml:brush>
  </inkml:definitions>
  <inkml:trace contextRef="#ctx0" brushRef="#br0">2138 2592 4869,'0'0'11290,"2"-7"-10302,2-11-367,0-1 1,-2 1-1,0 0 0,-1-1 1,-1 1-1,-3-31 1,-24-123 991,15 108-967,4 28-523,-1 0 1,-2 1-1,-2 0 1,-1 1-1,-22-39 1,-105-156 722,117 193-821,19 29-24,-63-99 312,-5 4 0,-94-102 0,136 167 103,1-1 0,-46-80 0,7 11-10,48 76-176,-1 2 0,-1 0-1,-1 2 1,-47-41-1,-40-27-124,50 40 35,-131-89 0,102 86-153,-85-48 4,80 54 15,59 31 4,-1 2 1,-74-29 0,83 40 4,0-2 0,1-1 0,0-1 0,1-1 0,-36-25 0,57 35-27,0 0-1,0 1 1,-1-1 0,1 1-1,-1 0 1,1 0-1,-1 1 1,0 0-1,-8-1 1,9 1-115,37-26-9658,-13 12 4719,-2-3-2322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4:09.699"/>
    </inkml:context>
    <inkml:brush xml:id="br0">
      <inkml:brushProperty name="width" value="0.025" units="cm"/>
      <inkml:brushProperty name="height" value="0.025" units="cm"/>
    </inkml:brush>
  </inkml:definitions>
  <inkml:trace contextRef="#ctx0" brushRef="#br0">271 90 5958,'0'0'4649,"3"-8"-1841,-1 3-2716,0 0 481,0 0 1,0 0-1,-1-1 0,0 1 1,0 0-1,1-8 1,-2 12-449,0-1 0,0 1 0,-1 0 0,1-1 0,0 1 0,0 0 0,-1-1 0,1 1 0,-1 0 0,1 0 0,-1 0 0,0-1 0,1 1 0,-1 0 0,0 0 0,0 0 0,0 0 0,0 0 0,0 0 0,0 0 0,0 0 0,0 1 0,0-1 0,0 0 0,0 1 0,0-1 0,-1 0 0,1 1 0,0 0 0,0-1 0,-1 1 0,1 0 0,0 0 0,-1-1 0,-2 1 0,-1 0-33,0 0 0,0 0-1,-1 0 1,1 1 0,0 0 0,0 0 0,0 0 0,0 0 0,0 1-1,0 0 1,0 0 0,0 0 0,-6 5 0,3-1 15,-1 0 0,1 1 1,0 0-1,0 1 0,1-1 1,-8 12-1,0 2 71,1 1-1,2 0 1,0 1 0,-15 42-1,18-40-38,2 0-1,-7 44 1,12-56-52,1 0 1,0 0-1,1-1 1,1 1-1,0 0 1,0 0-1,6 19 1,-7-29-19,2 1 0,-1-1 1,0 0-1,1 0 0,-1 1 0,1-1 1,0 0-1,0 0 0,0-1 0,0 1 1,1 0-1,-1-1 0,1 1 0,-1-1 1,1 0-1,0 0 0,0 0 0,0 0 1,0 0-1,1-1 0,-1 1 0,0-1 0,1 0 1,-1 0-1,0 0 0,1-1 0,-1 1 1,1-1-1,0 0 0,-1 0 0,1 0 1,6-1-1,-9 1-49,1-1 0,-1 0 1,0 1-1,0-1 0,1 0 1,-1 0-1,0 0 1,0 0-1,0 0 0,0 0 1,0 0-1,0 0 0,0-1 1,0 1-1,0 0 0,-1 0 1,1-1-1,0 1 0,-1 0 1,1-1-1,-1 1 0,0-1 1,1 1-1,-1-1 0,0 1 1,0-1-1,0 1 0,0-1 1,0 1-1,0-1 0,-1 1 1,1-1-1,0 1 0,-1 0 1,1-1-1,-2-2 0,1 0-3,-1 0-1,1 0 1,-1 0-1,0 1 1,0-1-1,0 0 1,-1 1-1,1-1 1,-1 1-1,0 0 1,-4-4-1,-11-7-46,28 13-140,-5 2 170,0-1-1,0 0 1,0 0 0,0-1-1,0 1 1,9-3-1,2-3-87,1-1 0,-1-1 0,18-12 0,14-7-334,-48 27 424,1 0-1,-1-1 1,0 1-1,0 0 1,1 0-1,-1 0 1,0 0 0,1 0-1,-1 0 1,0 0-1,0 0 1,1 0-1,-1 0 1,0 0-1,0 0 1,1 1 0,-1-1-1,0 0 1,1 0-1,-1 0 1,0 0-1,0 0 1,1 0-1,-1 1 1,0-1-1,0 0 1,0 0 0,1 0-1,-1 1 1,0-1-1,0 0 1,0 0-1,0 0 1,1 1-1,-1-1 1,0 0 0,0 0-1,0 1 1,0-1-1,0 0 1,0 1-1,0-1 1,0 0-1,0 0 1,0 1 0,0-1-1,0 0 1,0 1-1,0 26 284,-9 25 267,1-21-272,2-16-193,2 1 0,0 1 1,0-1-1,2 0 0,0 1 0,1-1 0,1 29 0,13-41-1858,-10-7-4295,-3-6-1093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4:10.603"/>
    </inkml:context>
    <inkml:brush xml:id="br0">
      <inkml:brushProperty name="width" value="0.025" units="cm"/>
      <inkml:brushProperty name="height" value="0.025" units="cm"/>
    </inkml:brush>
  </inkml:definitions>
  <inkml:trace contextRef="#ctx0" brushRef="#br0">7 155 7527,'8'4'11046,"10"-2"-8257,14-4-1975,-22 0-576,0-1 1,0 0 0,0 0 0,0-1 0,-1-1 0,0 1-1,17-13 1,-21 14-157,1-1-1,-1 0 1,-1 0-1,1 0 1,0-1-1,-1 0 1,0 1 0,0-1-1,-1-1 1,1 1-1,-1-1 1,0 1-1,0-1 1,1-6-1,-3 11-40,-1 0 1,0 0-1,0-1 0,0 1 0,0 0 0,0 0 0,0 0 0,0 0 1,0 0-1,0-1 0,0 1 0,-1 0 0,1 0 0,0 0 0,-1 0 1,1 0-1,-1 0 0,1 0 0,-1 0 0,1 0 0,-1 0 0,0 0 1,0 0-1,1 1 0,-2-2 0,0 0-2,-1 1-1,1 0 1,0 0 0,-1-1-1,1 2 1,-1-1 0,1 0-1,-1 0 1,1 1 0,-6-1-1,1 1-15,1-1 0,0 1 0,-1 1 0,1-1 0,-1 1 0,1 1 0,0-1 0,0 1 0,-7 2 0,5 1 28,0 0 1,0 1 0,1 0 0,0 0-1,0 0 1,0 1 0,1 0 0,0 0-1,0 1 1,1-1 0,-7 14 0,8-14 25,0 0 0,1 0 0,1 1 0,-1-1 0,1 0 0,0 1 0,1 0 1,-1-1-1,2 1 0,-1 0 0,1 0 0,0-1 0,1 1 0,2 12 0,-2-18-68,0 1-1,0 0 0,1 0 1,0 0-1,-1-1 0,1 1 1,0-1-1,0 1 1,0-1-1,1 0 0,-1 0 1,1 0-1,-1 0 0,1 0 1,-1 0-1,1-1 0,0 1 1,0-1-1,0 0 1,0 0-1,0 0 0,0 0 1,0-1-1,4 1 0,11 2-23,0-1-1,1-1 1,18-1-1,-21 0-157,-2 0-700,0-1 0,-1 0 0,20-4 0,-26 3-519,-1 0 0,0 0-1,0 0 1,0-1-1,9-5 1,4-7-8148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4:11.123"/>
    </inkml:context>
    <inkml:brush xml:id="br0">
      <inkml:brushProperty name="width" value="0.025" units="cm"/>
      <inkml:brushProperty name="height" value="0.025" units="cm"/>
    </inkml:brush>
  </inkml:definitions>
  <inkml:trace contextRef="#ctx0" brushRef="#br0">27 1 10218,'0'0'12267,"0"8"-11092,2 83 1102,-16 135 0,-1 27-2262,18-252-2470,4-9 653,5-14-5770,-9 8-2326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4:12.623"/>
    </inkml:context>
    <inkml:brush xml:id="br0">
      <inkml:brushProperty name="width" value="0.025" units="cm"/>
      <inkml:brushProperty name="height" value="0.025" units="cm"/>
    </inkml:brush>
  </inkml:definitions>
  <inkml:trace contextRef="#ctx0" brushRef="#br0">160 399 6534,'1'-2'251,"4"-6"1468,0 0-1,0 0 0,-1-1 0,0 0 1,3-11-1,-7 19-1585,1 0 0,-1 0 0,0-1 1,0 1-1,0 0 0,0 0 0,0-1 1,0 1-1,0 0 0,0-1 0,0 1 0,-1 0 1,1 0-1,0-1 0,-1 1 0,1 0 0,-1 0 1,1 0-1,-1 0 0,0 0 0,1 0 1,-1-1-1,0 2 0,0-1 0,0 0 0,0 0 1,0 0-1,0 0 0,0 0 0,0 1 0,0-1 1,0 1-1,0-1 0,-1 1 0,1-1 1,0 1-1,0-1 0,-1 1 0,1 0 0,0 0 1,0 0-1,-1 0 0,1 0 0,0 0 0,0 0 1,-1 0-1,1 0 0,-2 1 0,-2 0-91,0 0 0,1 0 0,-1 1 0,1-1 0,-1 1 0,1 0-1,0 0 1,0 1 0,-1-1 0,2 1 0,-1 0 0,0 0 0,0 0-1,1 1 1,0-1 0,0 1 0,-5 8 0,-5 5 292,2 1 0,-16 32 1,22-40-147,1-1 0,0 1 0,1-1 0,-1 1 0,-1 13 0,5-22-158,0 1-1,0-1 1,0 1 0,0-1 0,0 1-1,0-1 1,0 1 0,1-1 0,-1 1-1,0-1 1,1 0 0,-1 1-1,1-1 1,0 0 0,-1 1 0,1-1-1,0 0 1,1 2 0,-1-2 2,1 0 1,-1 0-1,1 0 1,0 0 0,0 0-1,-1-1 1,1 1-1,0-1 1,0 1-1,0-1 1,-1 1-1,1-1 1,0 0-1,0 0 1,0 0 0,0 0-1,0 0 1,2-1-1,6-1 26,0 0 0,-1-1 0,1-1 0,-1 1 0,0-1 0,0-1 0,0 1-1,-1-2 1,0 1 0,0-1 0,0 0 0,0-1 0,6-8 0,4-3-38,-2-1 1,-1 0-1,0-2 1,13-25-1,-13 19-16,-2-1 0,0 0-1,-2-2 1,-2 1 0,0-1-1,-2 0 1,-1-1 0,-2 1 0,1-54-1,-13 94 152,0 7-75,1 1 0,1 0 1,1 0-1,1 1 0,0 0 0,-2 32 0,4-13 64,2 0 0,6 54 0,-4-80-131,1 0 0,0 0 0,1 0 0,1 0-1,0-1 1,0 1 0,1-1 0,0-1 0,1 1 0,9 9 0,-3-2-119,-2 0 0,11 21 0,-9-4-1676,-11-22-4326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4:23.296"/>
    </inkml:context>
    <inkml:brush xml:id="br0">
      <inkml:brushProperty name="width" value="0.025" units="cm"/>
      <inkml:brushProperty name="height" value="0.025" units="cm"/>
    </inkml:brush>
  </inkml:definitions>
  <inkml:trace contextRef="#ctx0" brushRef="#br0">3676 119 3555,'0'-1'175,"1"1"0,-1 0-1,0 0 1,1 0 0,-1 0-1,0 0 1,1 0 0,-1 0-1,0 0 1,1 0 0,-1 0-1,0 0 1,1 0 0,-1 0-1,0 0 1,1 0 0,-1 0-1,0 0 1,1 0 0,-1 0-1,0 1 1,1-1 0,-1 0-1,0 0 1,1 0 0,-1 0-1,0 1 1,0-1 0,1 0-1,-1 0 1,0 1 0,0-1-1,0 0 1,1 1 0,-1-1-1,0 0 1,0 1 0,0-1-1,0 0 1,1 1 0,-18 4 6906,-262-20 206,179 9-7110,54 4-108,-51-9 0,8-1 206,-119-2 0,-30-2-152,69 6-45,44 3-34,-222-4-36,178 9-5,-222 4-4,-96-2 29,-164-11-15,541 11 6,30 10-35,61-6 19,-1-1 1,-25 0 0,45-3-42,15-1-2829,-12 1 2191,1-1 0,0 0 0,0 0 0,0-1-1,-1 1 1,1-1 0,-1 0 0,7-4 0,11-10-6024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3.509"/>
    </inkml:context>
    <inkml:brush xml:id="br0">
      <inkml:brushProperty name="width" value="0.025" units="cm"/>
      <inkml:brushProperty name="height" value="0.025" units="cm"/>
    </inkml:brush>
  </inkml:definitions>
  <inkml:trace contextRef="#ctx0" brushRef="#br0">44 1 14350,'0'0'2594,"-3"53"-2210,-6-21 289,2 6 128,-1-1-161,3 0 417,-2-2-384,6-6-385,-3-4-256,4-6 32,0-6-64,0-5-993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4:46.541"/>
    </inkml:context>
    <inkml:brush xml:id="br0">
      <inkml:brushProperty name="width" value="0.025" units="cm"/>
      <inkml:brushProperty name="height" value="0.025" units="cm"/>
    </inkml:brush>
  </inkml:definitions>
  <inkml:trace contextRef="#ctx0" brushRef="#br0">49 849 4676,'0'0'6423,"-8"2"-5447,0 1-628,-24 4 2689,57-7 524,-22 0-3449,42 1 378,0-2 0,0-1 0,-1-3 0,73-17 0,69-34-415,134-36 811,280-46-155,-133 8-403,-74 17 220,-197 61-370,9-2 88,291-41 0,-246 50-220,-18 1 223,-227 42-123,-12-1-3037,-2 0-3487,6-2-867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03.969"/>
    </inkml:context>
    <inkml:brush xml:id="br0">
      <inkml:brushProperty name="width" value="0.025" units="cm"/>
      <inkml:brushProperty name="height" value="0.025" units="cm"/>
    </inkml:brush>
  </inkml:definitions>
  <inkml:trace contextRef="#ctx0" brushRef="#br0">1 0 865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04.436"/>
    </inkml:context>
    <inkml:brush xml:id="br0">
      <inkml:brushProperty name="width" value="0.025" units="cm"/>
      <inkml:brushProperty name="height" value="0.025" units="cm"/>
    </inkml:brush>
  </inkml:definitions>
  <inkml:trace contextRef="#ctx0" brushRef="#br0">0 104 13965,'0'0'11611,"11"6"-10810,6 8-536,1-1-1,-2 2 1,0 0-1,-1 1 1,-1 1 0,17 24-1,-19-23-142,0 1 145,0 0 0,29 30 0,-39-45-181,1-1 1,0 0-1,0 0 1,1-1-1,-1 1 1,1 0-1,-1-1 0,1 0 1,0 0-1,0 0 1,-1-1-1,2 1 1,-1-1-1,0 0 0,0 0 1,0 0-1,0-1 1,1 1-1,-1-1 1,0 0-1,6-1 0,-6 0-35,-1 0-1,0-1 0,0 1 0,1-1 0,-1 0 0,0 0 1,-1 0-1,1-1 0,0 1 0,-1-1 0,1 1 0,-1-1 1,0 0-1,0 0 0,0 0 0,3-5 0,24-58 775,-25 55-789,22-73-19,-18 54-60,17-42 0,-10 45-3040,0 0-6994,-3 5-3471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16.327"/>
    </inkml:context>
    <inkml:brush xml:id="br0">
      <inkml:brushProperty name="width" value="0.025" units="cm"/>
      <inkml:brushProperty name="height" value="0.025" units="cm"/>
    </inkml:brush>
  </inkml:definitions>
  <inkml:trace contextRef="#ctx0" brushRef="#br0">3927 25 7623,'0'0'9454,"-7"5"-9299,-20 12 405,-1-1 0,-1-1-1,0-2 1,-1 0 0,-59 14 0,48-15-326,0 2 1,1 2 0,-45 24 0,58-26 23,0-1 0,-1-1 0,-1-2 0,1-1 0,-47 8 0,-151 13 212,-173-7 122,200-14-389,-577 4-128,772-13-75,-76-4 20,0-4 1,-106-25 0,5 2 2,21 1 23,-218-70 1,307 79-44,-2 3 318,-81-8 0,87 16 92,-114-31 0,176 39-423,-1 1-1,1-1 0,0 0 1,0-1-1,0 1 0,0-1 1,0 0-1,-5-4 0,52-2-9181,-24 3 3463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16.973"/>
    </inkml:context>
    <inkml:brush xml:id="br0">
      <inkml:brushProperty name="width" value="0.025" units="cm"/>
      <inkml:brushProperty name="height" value="0.025" units="cm"/>
    </inkml:brush>
  </inkml:definitions>
  <inkml:trace contextRef="#ctx0" brushRef="#br0">36 421 7687,'-11'20'6845,"11"-20"-6713,-1 0-1,1 0 1,0 1-1,0-1 1,0 0-1,0 0 1,-1 0-1,1 0 1,0 0-1,0 0 1,0 0-1,0 0 1,-1 1-1,1-1 1,0 0-1,0 0 1,0 0-1,-1 0 1,1 0-1,0 0 1,0 0-1,0 0 1,-1 0-1,1 0 1,0 0-1,0 0 1,0 0-1,-1-1 0,1 1 1,0 0-1,0 0 1,0 0-1,-1 0 1,1 0-1,0 0 1,0 0-1,0 0 1,0-1-1,-1 1 1,1 0-1,0 0 1,0 0-1,0 0 1,0-1-1,-5-14 3415,4-8-3812,1-26 802,-8-190 668,7 232-1197,0 1 0,1-1 0,0 1 0,0-1 0,0 1-1,1 0 1,0-1 0,0 1 0,0 0 0,3-7-1,-2 10-9,-1 1-1,1-1 1,0 1-1,0-1 1,0 1-1,0 0 0,0 0 1,0 0-1,1 0 1,-1 1-1,0-1 1,1 0-1,0 1 0,-1 0 1,1 0-1,0-1 1,0 2-1,0-1 1,-1 0-1,1 1 0,0-1 1,0 1-1,5 0 1,2 0-13,-1 1 0,0 0 0,0 1 0,0 0 1,0 0-1,0 1 0,-1 0 0,1 1 0,-1 0 0,0 0 1,0 0-1,0 1 0,7 7 0,47 22 24,-15-21 51,-41-12-230,1 1 0,-1-1 0,0 1 1,1 0-1,-1 0 0,0 1 0,0-1 0,-1 2 0,1-1 1,7 6-1,4 1-2873,-2-9-2491,-2-4-2392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18.325"/>
    </inkml:context>
    <inkml:brush xml:id="br0">
      <inkml:brushProperty name="width" value="0.025" units="cm"/>
      <inkml:brushProperty name="height" value="0.025" units="cm"/>
    </inkml:brush>
  </inkml:definitions>
  <inkml:trace contextRef="#ctx0" brushRef="#br0">359 16 6118,'0'0'11285,"-11"-4"-10457,5 2-711,0 0 0,-1 0 0,1 0 0,-1 1 0,1 0 0,-1 0 0,0 0 0,0 1 1,1 0-1,-1 1 0,0-1 0,1 1 0,-1 1 0,0-1 0,-11 5 0,1 3 237,0 1 0,1 1 0,1 0 0,-1 1 0,2 0 0,0 1 0,0 1 0,-22 29 0,28-31-255,-1-1 0,2 2 0,-1-1 0,2 1 0,0 1 0,0-1 0,1 1 1,1 0-1,0 0 0,1 0 0,1 1 0,-1 18 0,3-30-84,0 0 0,1 0 1,-1 0-1,1 1 0,0-1 0,0-1 0,0 1 1,1 0-1,-1 0 0,1 0 0,-1-1 0,1 1 1,0 0-1,0-1 0,0 0 0,0 1 1,1-1-1,-1 0 0,0 0 0,1 0 0,0-1 1,-1 1-1,1-1 0,0 1 0,0-1 0,0 0 1,0 0-1,0 0 0,0 0 0,0-1 1,4 1-1,-3 0 3,0 0 1,1-1 0,-1 0 0,0 0-1,1 0 1,-1 0 0,0 0 0,1-1 0,-1 0-1,0 0 1,0 0 0,1 0 0,-1-1-1,0 0 1,0 1 0,-1-2 0,1 1-1,0 0 1,-1-1 0,1 1 0,-1-1-1,4-5 1,-4 4 4,0 0 0,-1-1 0,1 1 0,-1-1 0,-1 0 0,1 0 0,-1 0 0,1 0 0,-1 0 0,-1 0 0,1 0 0,-1 0 0,0 0 0,0 0 0,0 0 0,-1-1 0,0 1 0,-2-7 0,3 10-15,-1-1 0,0 1 0,0-1 0,0 1-1,-1 0 1,1 0 0,0 0 0,-1 0 0,0 0 0,1 0 0,-1 0 0,0 0 0,0 0-1,0 1 1,0-1 0,0 1 0,0-1 0,0 1 0,-1 0 0,1 0 0,-1 0 0,1 0-1,0 1 1,-1-1 0,1 1 0,-1-1 0,0 1 0,1 0 0,-1 0 0,1 0 0,-1 0-1,1 0 1,-1 1 0,1-1 0,-1 1 0,1-1 0,-5 3 0,5-2-8,1-1 0,0 0 0,0 1 0,0-1 0,0 1 0,0-1 0,0 1 1,0 0-1,0-1 0,0 1 0,0 0 0,0 0 0,0 0 0,0 0 0,0 0 0,1 0 0,-1 0 0,0 0 0,1 0 1,-1 0-1,1 0 0,-1 0 0,1 0 0,0 1 0,-1-1 0,1 0 0,0 0 0,0 0 0,0 1 0,0-1 1,0 0-1,0 0 0,0 0 0,0 1 0,0-1 0,1 0 0,-1 0 0,1 0 0,-1 0 0,0 1 0,1-1 1,0 0-1,-1 0 0,1 0 0,0 0 0,-1 0 0,1 0 0,0 0 0,0-1 0,0 1 0,0 0 0,0 0 0,0-1 1,0 1-1,0 0 0,0-1 0,0 1 0,0-1 0,1 0 0,1 1 0,13 1-73,1 0-1,-1-1 0,1-1 1,-1-1-1,1-1 1,-1 0-1,0 0 1,1-2-1,-1 0 0,20-9 1,8 0-239,-44 14 314,0-1 0,1 1-1,-1-1 1,0 1 0,0-1 0,1 1-1,-1-1 1,0 1 0,0-1 0,0 1-1,1-1 1,-1 1 0,0 0 0,0-1 0,0 1-1,0-1 1,0 1 0,0-1 0,0 1-1,-1 0 1,1-1 0,0 1 0,0-1-1,0 1 1,0-1 0,-1 1 0,1-1-1,0 1 1,-1-1 0,1 1 0,-1 0-1,-8 22 279,-10 6 4,12-20-187,0 0 0,1 0 0,0 1 0,1 0 0,0 0 0,0 0 0,1 1 0,1-1 0,0 1 0,-3 15 0,6-25-165,0 1-1,0-1 1,0 0 0,1 0-1,-1 0 1,0 0 0,0 0-1,1 0 1,-1-1-1,1 1 1,-1 0 0,1 0-1,-1 0 1,1 0 0,0 0-1,-1-1 1,1 1 0,0 0-1,0 0 1,-1-1-1,1 1 1,0-1 0,0 1-1,0 0 1,0-1 0,0 0-1,0 1 1,1 0 0,0-1-338,0 0 1,-1 1 0,1-1-1,0 0 1,0 0 0,-1 0 0,1 0-1,0 0 1,0 0 0,-1 0-1,1-1 1,0 1 0,0 0-1,-1-1 1,1 0 0,1 0 0,10-14-6637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18.778"/>
    </inkml:context>
    <inkml:brush xml:id="br0">
      <inkml:brushProperty name="width" value="0.025" units="cm"/>
      <inkml:brushProperty name="height" value="0.025" units="cm"/>
    </inkml:brush>
  </inkml:definitions>
  <inkml:trace contextRef="#ctx0" brushRef="#br0">65 109 7591,'0'0'8921,"8"0"-7282,-1 0-1250,0-1 0,0 0 0,0-1 0,0 0 0,0 0 0,-1 0 0,13-6 0,-16 6-240,1 0-1,-1 0 0,1 0 1,-1-1-1,0 1 0,0-1 1,0 0-1,0 0 0,-1 0 1,1 0-1,-1 0 0,0-1 1,1 1-1,-2-1 0,1 1 0,0-1 1,-1 0-1,2-5 0,-3 8-136,1 0-1,-1 1 0,0-1 0,0 0 0,0 0 1,0 0-1,0 0 0,0 0 0,0 0 0,0 0 0,0 1 1,0-1-1,0 0 0,0 0 0,-1 0 0,1 0 1,0 0-1,-1 1 0,1-1 0,0 0 0,-1 0 1,1 0-1,-1 1 0,0-1 0,1 0 0,-1 1 0,1-1 1,-1 1-1,0-1 0,0 0 0,1 1 0,-1 0 1,0-1-1,0 1 0,0-1 0,1 1 0,-1 0 1,0 0-1,0-1 0,0 1 0,0 0 0,0 0 0,1 0 1,-1 0-1,0 0 0,0 0 0,0 0 0,0 0 1,0 0-1,0 1 0,0-1 0,1 0 0,-1 1 1,-2 0-1,-3 0 53,-1 1-1,0 1 1,1-1 0,-1 1 0,1 0 0,-7 5 0,2 0 49,0 0 0,1 1-1,1 0 1,0 1 0,0 0 0,-12 19 0,17-24-66,1 0 1,0 0-1,0 0 1,1 0-1,-1 1 1,1-1-1,0 1 0,1 0 1,-1 0-1,1-1 1,0 1-1,1 0 1,-1 0-1,1 0 1,1 0-1,-1 0 1,2 7-1,-1-11-39,0 0 1,0 0-1,0 0 1,0 0-1,1 0 1,-1 0-1,1 0 1,-1-1-1,1 1 1,0-1-1,-1 1 0,1-1 1,0 0-1,0 1 1,0-1-1,0 0 1,0 0-1,0-1 1,1 1-1,-1 0 1,0-1-1,0 1 0,5 0 1,59 2-524,-52-4-22,-1 1-770,0-1 0,0 0 0,24-6 0,-26 4-812,1-1 0,-1-1 0,0 1 0,14-10 0,6-5-4057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19.489"/>
    </inkml:context>
    <inkml:brush xml:id="br0">
      <inkml:brushProperty name="width" value="0.025" units="cm"/>
      <inkml:brushProperty name="height" value="0.025" units="cm"/>
    </inkml:brush>
  </inkml:definitions>
  <inkml:trace contextRef="#ctx0" brushRef="#br0">27 1 4805,'0'0'15577,"-3"11"-14408,-6 48-162,1 1 0,4 0 0,2 0-1,6 69 1,-4-128-1112,0-1 1,0 1-1,0-1 0,0 1 0,0-1 1,0 1-1,0-1 0,0 1 1,0-1-1,1 1 0,-1-1 0,0 1 1,0-1-1,0 1 0,1-1 0,-1 1 1,0-1-1,0 1 0,1-1 0,-1 0 1,0 1-1,1-1 0,-1 1 0,1-1 1,-1 0-1,0 1 0,1-1 0,-1 0 1,1 0-1,-1 1 0,1-1 1,-1 0-1,1 0 0,0 0 0,0 0-279,0 0-1,-1 0 1,1-1 0,0 1-1,0 0 1,-1-1-1,1 1 1,0-1-1,0 1 1,-1-1-1,1 1 1,-1-1 0,1 1-1,0-1 1,-1 0-1,1 1 1,-1-1-1,1 0 1,-1 0-1,1-1 1,7-14-5878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19.896"/>
    </inkml:context>
    <inkml:brush xml:id="br0">
      <inkml:brushProperty name="width" value="0.025" units="cm"/>
      <inkml:brushProperty name="height" value="0.025" units="cm"/>
    </inkml:brush>
  </inkml:definitions>
  <inkml:trace contextRef="#ctx0" brushRef="#br0">102 146 13837,'0'0'7036,"-8"0"-6587,5 0-424,-1 0 0,1 1 1,0-1-1,0 0 1,0 1-1,0 0 0,0 0 1,0 0-1,0 0 1,0 0-1,0 0 0,1 1 1,-1-1-1,0 1 1,1 0-1,-1 0 0,1 0 1,0 0-1,-1 0 1,1 1-1,0-1 0,1 1 1,-1-1-1,0 1 1,1 0-1,-1-1 0,1 1 1,-1 3-1,1-3 8,-3 3 222,1 0 1,1 0-1,-1 1 0,1-1 0,0 1 1,1-1-1,-1 1 0,2 0 1,-1 0-1,0 0 0,2 7 0,-1-13-228,1 0 0,0 0 0,0 0 0,-1 0 0,1 0 0,0 0 0,0 0 0,0 0 0,0 0-1,0 0 1,0-1 0,1 1 0,-1 0 0,0-1 0,0 1 0,1-1 0,-1 1 0,0-1 0,0 0-1,1 0 1,-1 1 0,0-1 0,1 0 0,-1 0 0,0 0 0,3-1 0,39-2 672,-35 0-666,0 0 1,-1 0 0,1-1-1,-1 0 1,1 0 0,-1-1-1,-1 0 1,1 0 0,-1 0-1,0-1 1,0 0 0,7-10-1,0 0 3,0-2 1,-2 1-1,17-36 0,-22 41-19,-1 0 1,0-1-1,-1 0 1,0 0-1,-1 0 1,3-26-1,-6 39-17,0-1-1,0 1 0,0 0 1,-1-1-1,1 1 0,0 0 0,0-1 1,0 1-1,0 0 0,0-1 1,0 1-1,0 0 0,-1 0 1,1-1-1,0 1 0,0 0 0,0-1 1,-1 1-1,1 0 0,0 0 1,0-1-1,-1 1 0,1 0 0,0 0 1,-1 0-1,1 0 0,0-1 1,-1 1-1,1 0 0,0 0 0,-1 0 1,1 0-1,0 0 0,-1 0 1,1 0-1,0 0 0,-1 0 0,1 0 1,0 0-1,-1 0 0,1 0 1,0 0-1,-1 0 0,1 0 0,0 0 1,-1 0-1,1 1 0,0-1 1,-1 0-1,1 0 0,0 0 0,0 1 1,-1-1-1,-17 12 23,11-3 41,1 0 0,0 0 0,1 1 0,0-1-1,0 1 1,1 0 0,0 1 0,1-1 0,0 1-1,1-1 1,-3 21 0,4-24-31,1 0 1,-1 0-1,1 0 0,1 0 0,-1 0 1,1 0-1,0-1 0,1 1 0,-1 0 1,2-1-1,-1 1 0,0-1 0,1 1 1,1-1-1,-1 0 0,1 0 0,0-1 1,0 1-1,8 7 0,-5-6-286,1-2-1,-1 1 0,1-1 1,16 7-1,17-2-6181,-20-9-1358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22.516"/>
    </inkml:context>
    <inkml:brush xml:id="br0">
      <inkml:brushProperty name="width" value="0.025" units="cm"/>
      <inkml:brushProperty name="height" value="0.025" units="cm"/>
    </inkml:brush>
  </inkml:definitions>
  <inkml:trace contextRef="#ctx0" brushRef="#br0">97 60 3171,'-3'-2'222,"0"1"1,0-1-1,0 0 1,0 0-1,1 0 0,-1 0 1,1 0-1,-1-1 0,1 1 1,0-1-1,-2-3 1,2 4-135,1 0 0,-1 0 0,1-1 0,-1 1 0,0 1 0,1-1 0,-1 0 0,0 0 1,0 1-1,-1-1 0,1 1 0,0 0 0,0-1 0,-1 1 0,1 0 0,0 1 0,-1-1 1,1 0-1,-1 1 0,1-1 0,-6 0 0,-3 2 12365,10 3-8987,1 5-4879,0-9 1305,4 2 303,-1 1 1,1-1 0,0 0-1,1 0 1,-1-1 0,0 1-1,0-1 1,1 0-1,-1 0 1,6 0 0,-1 1-74,68 19 28,-19-5 3,1-3 0,75 8-1,-130-20-179,0 0 0,0 0-1,0 0 1,0 1-1,0-1 1,-1 1-1,1 0 1,6 4-1,-9-5 16,1 0-1,0 0 1,-1 0-1,1 0 1,-1 1-1,1-1 0,-1 0 1,0 1-1,1 0 1,-1-1-1,0 1 1,0 0-1,0-1 0,0 1 1,0 0-1,-1 0 1,1 0-1,0 3 342,4-6 934,-2 1-1325,-2 10 116,-2-8-25,0 0 1,0 0 0,0 0 0,0 0-1,0 0 1,0 0 0,-1 0 0,1 0-1,0-1 1,-1 1 0,0-1-1,1 1 1,-1-1 0,0 1 0,0-1-1,0 0 1,0 0 0,-2 1 0,-44 21 664,44-21-619,-24 9 172,0-2-1,0-1 0,-1-1 0,0-2 1,-1-1-1,1-1 0,-55-1 0,84-2-230,0 4-711,3 18-1086,2-17-1923,2-4-3446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3.852"/>
    </inkml:context>
    <inkml:brush xml:id="br0">
      <inkml:brushProperty name="width" value="0.025" units="cm"/>
      <inkml:brushProperty name="height" value="0.025" units="cm"/>
    </inkml:brush>
  </inkml:definitions>
  <inkml:trace contextRef="#ctx0" brushRef="#br0">0 95 12236,'0'0'5279,"5"-8"-2161,0 1-2837,-1 1-1,1 0 1,0 0 0,1 0 0,-1 0 0,1 1-1,1 0 1,-1 1 0,0-1 0,1 1 0,0 0-1,0 1 1,0 0 0,1 0 0,-1 0 0,1 1-1,-1 0 1,1 1 0,11-2 0,-7 2-219,-1 0 1,1 1 0,-1 0-1,1 0 1,0 2 0,12 2-1,-22-4-63,1 1-1,-1 0 0,1 0 1,-1 0-1,0 0 0,0 0 1,0 0-1,0 1 0,1-1 0,-2 1 1,1 0-1,0-1 0,0 1 1,0 0-1,-1 0 0,1 0 1,-1 0-1,0 0 0,0 0 0,1 1 1,-1-1-1,-1 0 0,1 1 1,0-1-1,0 0 0,-1 1 0,0-1 1,1 1-1,-1-1 0,0 1 1,0-1-1,0 1 0,-1-1 1,0 5-1,-1-1 156,1-1 1,-1 0 0,-1-1-1,1 1 1,-1 0-1,0-1 1,0 1 0,0-1-1,-1 0 1,1 0 0,-1 0-1,0 0 1,0-1-1,0 0 1,-1 1 0,-6 2-1,-38 19-13,4-16-3348,44-21-12861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23.494"/>
    </inkml:context>
    <inkml:brush xml:id="br0">
      <inkml:brushProperty name="width" value="0.025" units="cm"/>
      <inkml:brushProperty name="height" value="0.025" units="cm"/>
    </inkml:brush>
  </inkml:definitions>
  <inkml:trace contextRef="#ctx0" brushRef="#br0">291 13 6662,'0'0'154,"0"0"0,0 0 0,0-1 0,1 1 0,-1 0 0,0 0 0,0 0 0,0-1 0,0 1-1,0 0 1,0 0 0,0-1 0,0 1 0,0 0 0,0 0 0,0 0 0,0-1 0,0 1 0,0 0 0,0 0 0,0-1-1,0 1 1,0 0 0,0 0 0,0-1 0,0 1 0,0 0 0,0 0 0,0 0 0,-1-1 0,1 1 0,0 0 0,0 0-1,0 0 1,0 0 0,0-1 0,-1 1 0,1 0 0,0 0 0,0 0 0,-1 0 0,-13-4 2660,-23 3-1732,31 2-494,-7-1-99,-1 1 0,0 0-1,0 1 1,1 1-1,-1 0 1,1 1 0,0 0-1,0 1 1,-23 13 0,31-16-412,0 2 0,0-1 0,0 1 1,0-1-1,1 1 0,-1 0 0,1 1 0,0-1 1,0 1-1,1 0 0,-1 0 0,1 0 1,0 0-1,0 1 0,1-1 0,0 1 1,0 0-1,0-1 0,1 1 0,-1 0 1,1 0-1,1 0 0,-1 0 0,1 9 0,1-12-58,0 0 0,-1 0-1,1-1 1,0 1 0,1 0-1,-1 0 1,0-1 0,1 1-1,0 0 1,-1-1 0,1 0-1,0 1 1,0-1-1,0 0 1,1 0 0,-1 0-1,0 0 1,1-1 0,-1 1-1,1 0 1,0-1 0,-1 0-1,1 0 1,0 0-1,0 0 1,6 1 0,6 2 38,0-1 0,0-1 0,30 1 0,-42-3-87,30 1-688,56-6 0,-80 4-19,1-1 1,0 0-1,-1 0 0,1-1 0,-1-1 0,0 1 0,0-1 0,0-1 0,-1 0 0,11-8 0,8-12-7964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32.967"/>
    </inkml:context>
    <inkml:brush xml:id="br0">
      <inkml:brushProperty name="width" value="0.025" units="cm"/>
      <inkml:brushProperty name="height" value="0.025" units="cm"/>
    </inkml:brush>
  </inkml:definitions>
  <inkml:trace contextRef="#ctx0" brushRef="#br0">157 76 7559,'0'0'10330,"-7"-2"-9988,3 1-272,1 0 1,0 0-1,-1 0 1,1 0-1,-1 1 1,1-1-1,0 1 1,-1 0-1,1 0 1,-1 0 0,1 0-1,-1 1 1,1-1-1,-1 1 1,1 0-1,0 0 1,-1 0-1,1 1 1,0-1-1,0 1 1,0-1 0,0 1-1,0 0 1,0 1-1,1-1 1,-1 0-1,-3 4 1,1 0 90,-1 1 0,1 0 1,0 0-1,0 0 0,1 0 1,-1 1-1,2-1 0,-1 1 0,1 0 1,1 0-1,-1 1 0,1-1 1,-1 14-1,3-22-157,0 0 0,0 1 0,0-1 0,0 0 0,0 0 0,0 1 0,0-1 0,0 0-1,0 0 1,0 1 0,0-1 0,0 0 0,0 0 0,1 0 0,-1 1 0,0-1 0,0 0 0,0 0 0,0 0 0,0 1 0,1-1 0,-1 0 0,0 0 0,0 0 0,0 0 0,1 1 0,-1-1 0,0 0 0,0 0 0,1 0-1,-1 0 1,0 0 0,0 0 0,1 0 0,-1 0 0,0 0 0,0 0 0,1 0 0,-1 0 0,0 0 0,0 0 0,1 0 0,-1 0 0,17-6 134,10-13 73,-10 4-171,-1-1 1,-1-1-1,0 0 0,-1-1 1,-1 0-1,-1-2 0,-1 1 1,16-36-1,-33 72 82,0-1-19,1 0-1,1 0 0,0 0 0,1 0 1,1 1-1,-1 20 0,3-36-95,1-1 0,-1 1 0,0 0 1,0 0-1,0 0 0,1 0 0,-1 0 0,0 0 0,1-1 0,-1 1 0,1 0 0,-1 0 0,1 0 0,-1-1 0,1 1 1,0 0-1,-1-1 0,1 1 0,0 0 0,-1-1 0,1 1 0,0-1 0,0 1 0,0-1 0,-1 0 0,2 1 0,31 3 279,-21-5-193,0 0 0,-1-1 0,20-6 0,-31 8-93,10-3-577,1 0 0,-1-1 0,0 0-1,0 0 1,0-1 0,-1-1 0,0 0 0,13-11 0,-3-7-5333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12.980"/>
    </inkml:context>
    <inkml:brush xml:id="br0">
      <inkml:brushProperty name="width" value="0.025" units="cm"/>
      <inkml:brushProperty name="height" value="0.025" units="cm"/>
    </inkml:brush>
  </inkml:definitions>
  <inkml:trace contextRef="#ctx0" brushRef="#br0">229 0 4420,'0'0'385,"-52"20"2209,30-10-2498,2-2-64,5 0-64,0 0 32,1-2 0,-4 0 0,6-2 32,-3 1 96,1-1-64,-4 2-224,4-2-1890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13.478"/>
    </inkml:context>
    <inkml:brush xml:id="br0">
      <inkml:brushProperty name="width" value="0.025" units="cm"/>
      <inkml:brushProperty name="height" value="0.025" units="cm"/>
    </inkml:brush>
  </inkml:definitions>
  <inkml:trace contextRef="#ctx0" brushRef="#br0">684 49 4420,'0'0'4938,"7"-6"-2066,3-1-1805,10-8 237,-4-5 3345,-22 23-174,-26 21-4337,-588 586 2141,600-586-2218,10-12-43,0 0 0,0-1 0,-18 15 1,28-26-169,1-6-367,0-1 1,1 1-1,0 0 1,1 0-1,-1 0 1,1 0-1,1 1 0,-1-1 1,1 1-1,-1 0 1,6-6-1,9-14-3336,-1-7-2067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13.854"/>
    </inkml:context>
    <inkml:brush xml:id="br0">
      <inkml:brushProperty name="width" value="0.025" units="cm"/>
      <inkml:brushProperty name="height" value="0.025" units="cm"/>
    </inkml:brush>
  </inkml:definitions>
  <inkml:trace contextRef="#ctx0" brushRef="#br0">1 0 12204,'0'0'11039,"4"7"-10889,-1 0-58,1 1 0,-1-1 0,-1 1 1,1 0-1,-1 0 0,-1 0 0,1 1 0,-1 12 0,-1 81 1330,-2-49-860,1 40 148,-1-18-386,10 102-1,-5-155-308,0-1-1,2 0 0,0 1 1,1-1-1,1-1 0,2 1 0,-1-1 1,2-1-1,16 24 0,-25-41-3,0-1 0,0 1 0,0 0 0,0-1 0,0 1 0,0-1 0,1 0 0,-1 1 0,1-1 0,-1 0 0,1 0 0,-1 0 0,1 0 0,0 0 0,0 0 0,3 1 0,-4-2-5,-1 0 0,1-1 0,0 1 0,-1 0 0,1 0 0,-1 0 0,1-1 0,0 1 0,-1 0 0,1-1 0,-1 1 0,1 0 0,-1-1 1,1 1-1,-1-1 0,1 1 0,-1-1 0,1 1 0,-1-1 0,1 1 0,-1-1 0,0 0 0,1 1 0,-1-1 0,0 1 0,0-1 0,0 0 0,1 1 0,-1-1 0,0-1 0,1-1-194,-1 0 0,0-1 1,1 1-1,-1-1 0,0 1 0,-1-1 1,1 1-1,-1-1 0,1 1 1,-1 0-1,0-1 0,0 1 0,-1 0 1,1-1-1,0 1 0,-1 0 0,-3-4 1,-36-34-7091,20 21 820,-2-2-4091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14.246"/>
    </inkml:context>
    <inkml:brush xml:id="br0">
      <inkml:brushProperty name="width" value="0.025" units="cm"/>
      <inkml:brushProperty name="height" value="0.025" units="cm"/>
    </inkml:brush>
  </inkml:definitions>
  <inkml:trace contextRef="#ctx0" brushRef="#br0">0 9 4612,'0'0'18487,"9"0"-17040,95 14 1110,-63-6-2084,43 1-1,52-9-995,-135 0 331,1 0 0,-1 1 0,1-1 0,-1 0 0,1-1 0,-1 1 0,1 0 0,-1 0 0,0-1 0,1 1 0,-1 0 0,1-1 0,-1 0 0,0 1 0,1-1 0,-1 0 0,0 1 0,0-1 0,0 0 0,1 0 0,-1 0 0,0 0 0,0 0 0,-1-1 0,1 1 0,0 0 0,0 0 0,1-3 0,-1-15-5878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01.389"/>
    </inkml:context>
    <inkml:brush xml:id="br0">
      <inkml:brushProperty name="width" value="0.025" units="cm"/>
      <inkml:brushProperty name="height" value="0.025" units="cm"/>
    </inkml:brush>
  </inkml:definitions>
  <inkml:trace contextRef="#ctx0" brushRef="#br0">0 470 4516,'0'0'19197,"6"-3"-17942,-3 1-1162,0-1 0,0 0 1,0 1-1,-1-1 1,1 0-1,-1-1 0,1 1 1,-1 0-1,0-1 1,-1 1-1,1-1 0,0 1 1,-1-1-1,0 0 1,0 0-1,0 0 0,0 0 1,0-7-1,2-17 293,-1-45 0,-3 60-242,3-55 246,0 33 36,-2 0 0,-1 1-1,-11-65 1,12 99-413,0 0 0,-1 0 1,1-1-1,0 1 0,0 0 1,0-1-1,0 1 0,0 0 1,0-1-1,0 1 0,0-1 1,0 1-1,0 0 0,0-1 1,0 1-1,0 0 0,0-1 1,0 1-1,0 0 0,0-1 1,0 1-1,0 0 0,1-1 1,-1 1-1,0 0 0,0-1 1,0 1-1,1 0 0,-1 0 1,0-1-1,0 1 0,1 0 0,-1 0 1,0 0-1,1-1 0,14 4 317,24 21 41,-29-17-270,18 9 6,72 39 850,-91-51-890,0 0 0,1-1 0,-1 0 0,1 0 0,-1-1 0,1 0 1,0-1-1,-1 0 0,13-1 0,-20-1-80,0 1 1,0 0-1,0-1 1,0 0-1,-1 1 1,1-1-1,0 0 1,0 0-1,-1 0 1,1 0-1,0 0 1,-1 0-1,2-2 1,-2 2-26,-1 1 0,1-1 0,0 0 0,0 0 0,-1 1 1,1-1-1,0 1 0,0-1 0,0 1 0,0-1 0,-1 1 1,1-1-1,0 1 0,0 0 0,0 0 0,0-1 0,0 1 1,0 0-1,0 0 0,0 0 0,0 0 0,0 0 0,0 0 1,0 0-1,0 0 0,0 1 0,0-1 0,0 0 0,0 1 1,0-1-1,0 0 0,0 1 0,0-1 0,-1 1 0,3 1 1,4 1-2479,-2-2-1951,1-1-2516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02.889"/>
    </inkml:context>
    <inkml:brush xml:id="br0">
      <inkml:brushProperty name="width" value="0.025" units="cm"/>
      <inkml:brushProperty name="height" value="0.025" units="cm"/>
    </inkml:brush>
  </inkml:definitions>
  <inkml:trace contextRef="#ctx0" brushRef="#br0">41 0 5285,'0'0'20302,"-7"8"-19768,2-4-398,3-2-73,-1 0 0,1 0 1,0 0-1,0 1 0,0-1 0,0 1 0,0-1 0,0 1 1,1 0-1,-1-1 0,1 1 0,0 0 0,0 0 0,0 0 0,0 0 1,0 0-1,1 0 0,-1 0 0,1 0 0,0 6 0,4 13 304,0-1-1,1 1 0,2-1 1,0 0-1,1 0 1,1-1-1,12 19 0,-20-37-356,0-1 0,0 1 0,1-1-1,-1 0 1,0 1 0,1-1 0,0 0-1,-1 0 1,1 1 0,0-1 0,-1-1-1,1 1 1,0 0 0,0 0 0,0-1-1,0 1 1,-1-1 0,1 1 0,0-1 0,0 0-1,0 0 1,0 0 0,0 0 0,0 0-1,0 0 1,0-1 0,0 1 0,0-1-1,0 1 1,0-1 0,0 0 0,-1 0 0,1 1-1,2-3 1,8-4 67,0-1-1,-1 0 1,0-1-1,10-9 1,1-1-22,-14 13-56,-1 1 0,1 0 0,1 0 0,-1 1 0,1 0 0,-1 0 0,12-2 0,-18 5 1,-1 1 0,1-1 0,0 1 0,-1 0 0,1 0 1,0 0-1,0 0 0,-1 0 0,1 0 0,0 0 0,0 0 1,-1 1-1,1-1 0,0 1 0,-1-1 0,1 1 0,-1-1 1,1 1-1,0 0 0,-1 0 0,0 0 0,1 0 1,-1 0-1,1 0 0,-1 1 0,0-1 0,0 0 0,0 1 1,0-1-1,0 0 0,0 1 0,0-1 0,0 1 0,-1 0 1,1-1-1,-1 1 0,1 0 0,-1-1 0,1 1 0,-1 0 1,0 0-1,0-1 0,0 1 0,0 0 0,0-1 0,-1 3 1,1 5 42,-1 0 1,0 0 0,-1-1 0,0 1 0,-1 0-1,0-1 1,0 0 0,0 0 0,-1 0 0,-1 0-1,1 0 1,-1-1 0,0 0 0,-1 0 0,0 0 0,-9 8-1,11-11-12,-1 1-1,0-1 0,0 0 1,0 0-1,-1 0 0,1-1 1,-1 1-1,0-1 1,0-1-1,0 1 0,0-1 1,0 0-1,-1-1 0,1 1 1,-1-1-1,1 0 0,-1-1 1,1 0-1,-1 0 1,1 0-1,-1-1 0,1 0 1,-9-2-1,10 1-58,1 0 0,0 0 0,0-1-1,0 0 1,1 1 0,-1-1 0,1 0 0,-1-1 0,1 1 0,0-1 0,0 1-1,-2-5 1,4 7-7,0-1-1,0 1 1,0 0 0,0-1-1,0 1 1,1-1-1,-1 1 1,1-1 0,-1 0-1,1 1 1,0-1-1,-1 1 1,1-1-1,0 0 1,0 1 0,0-1-1,0 0 1,0 1-1,1-1 1,-1 1-1,0-1 1,1 0 0,-1 1-1,1-1 1,-1 1-1,1-1 1,0 1 0,0-1-1,0 1 1,0 0-1,0-1 1,0 1-1,0 0 1,0 0 0,0 0-1,3-2 1,4-3-885,41-28-4643,-18 6-900,4-7-6237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28.209"/>
    </inkml:context>
    <inkml:brush xml:id="br0">
      <inkml:brushProperty name="width" value="0.025" units="cm"/>
      <inkml:brushProperty name="height" value="0.025" units="cm"/>
    </inkml:brush>
  </inkml:definitions>
  <inkml:trace contextRef="#ctx0" brushRef="#br0">0 1 1954,'0'0'-64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28.554"/>
    </inkml:context>
    <inkml:brush xml:id="br0">
      <inkml:brushProperty name="width" value="0.025" units="cm"/>
      <inkml:brushProperty name="height" value="0.025" units="cm"/>
    </inkml:brush>
  </inkml:definitions>
  <inkml:trace contextRef="#ctx0" brushRef="#br0">0 59 64,'31'-46'769,"-26"41"-481,0 1-64,-4 1 641,1 3 192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4.527"/>
    </inkml:context>
    <inkml:brush xml:id="br0">
      <inkml:brushProperty name="width" value="0.025" units="cm"/>
      <inkml:brushProperty name="height" value="0.025" units="cm"/>
    </inkml:brush>
  </inkml:definitions>
  <inkml:trace contextRef="#ctx0" brushRef="#br0">170 91 5701,'0'0'2371,"6"-10"282,-2 3-1920,15-32 1855,-12 4 3849,-9 36-6246,0 0 0,0-1 0,0 1 0,0 0 0,0 0-1,1 1 1,-1-1 0,0 0 0,1 0 0,-1 1 0,-2 2 0,-18 23 83,0 2 1,2 0-1,1 1 1,-21 43-1,29-50-73,2 0-1,0 1 1,2 0-1,0 0 1,2 0-1,-5 51 1,10-72-228,0 0 1,0 1 0,0-1 0,0 0 0,1 0 0,-1 1 0,1-1 0,0 0 0,0 0 0,0 0 0,1 0 0,-1 0 0,1 0 0,-1 0 0,1 0 0,0-1 0,0 1 0,0 0 0,1-1 0,-1 0 0,1 0 0,-1 1 0,1-1 0,0-1 0,-1 1 0,1 0 0,0-1 0,0 1 0,0-1 0,0 0 0,1 0 0,-1 0 0,4 0 0,7 1-951,0 0 0,0-1 0,0-1-1,1 0 1,-1-1 0,22-3 0,9-8-6951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29.148"/>
    </inkml:context>
    <inkml:brush xml:id="br0">
      <inkml:brushProperty name="width" value="0.025" units="cm"/>
      <inkml:brushProperty name="height" value="0.025" units="cm"/>
    </inkml:brush>
  </inkml:definitions>
  <inkml:trace contextRef="#ctx0" brushRef="#br0">1744 18 5765,'0'0'6823,"2"-4"-5798,2-9-152,-12 23 651,-24 27 355,-56 30-1465,35-28 12,1 1 1,1 3-1,3 2 1,-43 53-1,-203 229-394,270-302-32,-158 189 6,-3 3-1,-104 135 16,216-245-47,42-60 39,-55 65 0,44-62-12,24-27 20,-1-2 0,-33 30 0,20-18 68,37-41-9418,0-7 5565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29.732"/>
    </inkml:context>
    <inkml:brush xml:id="br0">
      <inkml:brushProperty name="width" value="0.025" units="cm"/>
      <inkml:brushProperty name="height" value="0.025" units="cm"/>
    </inkml:brush>
  </inkml:definitions>
  <inkml:trace contextRef="#ctx0" brushRef="#br0">152 1 5926,'0'0'11840,"-5"10"-11263,-19 42 191,-31 98 1,38-94-702,2 1 1,3 1-1,2 0 0,-3 87 0,13-144-65,0 0 0,-1 0 0,1 0-1,0 1 1,0-1 0,1 0-1,-1 0 1,0 1 0,0-1-1,0 0 1,1 0 0,-1 0-1,1 0 1,-1 0 0,1 0-1,-1 1 1,1-1 0,0 0 0,0 0-1,-1-1 1,1 1 0,0 0-1,1 1 1,-1-2 7,1 1 0,-1-1 0,0 0 1,0 0-1,1 0 0,-1 0 0,0 0 0,0 0 0,1 0 1,-1 0-1,0 0 0,0-1 0,1 1 0,-1-1 0,0 1 1,0-1-1,0 1 0,2-2 0,7-4 67,0-1 0,0 0-1,14-15 1,-17 16-86,11-10-66,0 0 0,1 1 0,0 1 0,1 1 1,1 1-1,0 1 0,0 0 0,1 2 0,45-13 1,-64 21-320,16-7-6732,-16 1-416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36.509"/>
    </inkml:context>
    <inkml:brush xml:id="br0">
      <inkml:brushProperty name="width" value="0.025" units="cm"/>
      <inkml:brushProperty name="height" value="0.025" units="cm"/>
    </inkml:brush>
  </inkml:definitions>
  <inkml:trace contextRef="#ctx0" brushRef="#br0">32 2819 5221,'0'0'5744,"-5"0"-5429,4 1-284,0-1-1,0 0 1,0 0-1,0 0 1,0 0-1,0-1 1,0 1 0,0 0-1,1 0 1,-1-1-1,0 1 1,0 0-1,0-1 1,0 1 0,0-1-1,0 1 1,1-1-1,-1 1 1,0-1-1,0 0 1,1 1 0,-1-1-1,0 0 1,1 1-1,-1-1 1,1 0-1,-1 0 1,1 0 0,-1 0-1,1 0 1,-3-38 1593,3 22-1447,2-27 138,2 0-1,2 1 1,2 0-1,1 0 0,3 0 1,1 2-1,2-1 1,2 2-1,26-46 1,41-102 279,-9 15-137,163-222 552,-171 303-881,138-145-1,-40 52 339,-119 133-338,2 2 0,2 2 0,92-68 0,171-142 1,65-48 314,-342 283-400,48-23 1,-59 34 112,0-1-1,0-2 0,-1 0 1,-1-2-1,23-21 0,-93 44 1292,31 8-2427,15-5-7831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36.966"/>
    </inkml:context>
    <inkml:brush xml:id="br0">
      <inkml:brushProperty name="width" value="0.025" units="cm"/>
      <inkml:brushProperty name="height" value="0.025" units="cm"/>
    </inkml:brush>
  </inkml:definitions>
  <inkml:trace contextRef="#ctx0" brushRef="#br0">89 118 5862,'-11'3'2314,"-43"8"930,32-9 668,22-2-3835,0-1 1,0 1-1,0 0 1,-1-1 0,1 1-1,0 0 1,0-1-1,0 1 1,0 0-1,0-1 1,0 1-1,0-1 1,0 1-1,0 0 1,0-1 0,0 1-1,0 0 1,0-1-1,0 1 1,0 0-1,1-1 1,-1 1-1,0 0 1,0-1 0,0 1-1,0 0 1,1 0-1,-1-1 1,0 1-1,0 0 1,1-1-1,-1 1 1,0 0-1,1 0 1,-1 0 0,0-1-1,0 1 1,1 0-1,-1 0 1,0 0-1,1 0 1,12-13 188,12-5-25,1 0 1,43-20-1,-57 32-224,1 0-1,0 1 1,1 1 0,-1 0 0,0 1 0,1 1 0,0 0 0,15 0 0,-27 2-10,-1 0 1,1 0 0,0 0 0,0 1 0,0-1 0,0 1-1,-1-1 1,1 1 0,0 0 0,0-1 0,-1 1-1,1 0 1,0 0 0,-1 0 0,1 0 0,-1 1 0,1-1-1,-1 0 1,0 1 0,0-1 0,3 3 0,-2 1 59,0-1 1,0 0-1,0 0 1,-1 1 0,0-1-1,1 1 1,-1 0-1,0 8 1,0-1 173,-1 0 0,0-1 0,-1 1-1,0 0 1,-1 0 0,-5 18 0,-17 31 1033,-33 60 0,28-62-1046,26-51-1236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39.089"/>
    </inkml:context>
    <inkml:brush xml:id="br0">
      <inkml:brushProperty name="width" value="0.025" units="cm"/>
      <inkml:brushProperty name="height" value="0.025" units="cm"/>
    </inkml:brush>
  </inkml:definitions>
  <inkml:trace contextRef="#ctx0" brushRef="#br0">252 43 9225,'0'0'2135,"-7"-7"-912,5 4-1148,-1 0 1,0 0 0,1 0 0,-1 1 0,-1-1-1,1 1 1,0 0 0,0 0 0,-1 0 0,1 0-1,-1 1 1,0-1 0,1 1 0,-1 0 0,0 0-1,0 0 1,0 1 0,1-1 0,-1 1 0,0 0-1,0 0 1,0 0 0,0 1 0,0-1 0,0 1 0,0 0-1,1 0 1,-1 0 0,0 1 0,1 0 0,-1-1-1,1 1 1,-1 0 0,-2 3 0,-3 3 127,1 1 1,0 1-1,1 0 1,0 0 0,1 0-1,0 0 1,0 1-1,1 0 1,1 1-1,-1-1 1,-3 18-1,-2 15 453,-8 75-1,17-105-532,-9 107 1018,10-106-1023,0 0-1,1 0 1,1 0-1,0 0 1,8 27-1,-9-38-104,0-1-1,0 0 0,1 0 0,-1 0 0,1 0 0,-1 0 0,1 0 0,0-1 0,0 1 0,0 0 0,1-1 0,-1 0 0,1 1 0,-1-1 0,1 0 0,0-1 0,0 1 0,-1 0 0,1-1 0,0 1 0,1-1 0,-1 0 0,0 0 0,0 0 0,0 0 0,1-1 0,-1 0 0,0 1 0,1-1 0,-1 0 0,0 0 0,1-1 0,-1 1 0,5-2 0,-3 1 20,0-1-1,-1 0 1,1 0-1,-1 0 0,1 0 1,-1 0-1,0-1 0,1 0 1,-2 0-1,1 0 0,0-1 1,0 1-1,-1-1 1,0 0-1,0 0 0,0 0 1,0 0-1,-1-1 0,1 1 1,-1-1-1,0 1 1,2-9-1,-3 8 97,0 0 0,0 0 0,0 0 0,0 0 0,-1 0 1,0 0-1,0 0 0,0 0 0,-1 0 0,0 0 0,0 0 0,0 0 0,0 1 0,-1-1 1,-3-7-1,3 9-75,0 0 0,-1 1-1,1-1 1,-1 1 0,1 0 0,-1 0 0,0 0 0,0 0 0,0 0 0,0 0 0,0 1 0,0 0 0,0-1 0,0 1 0,-1 0 0,1 1 0,0-1 0,-1 0 0,1 1 0,-1 0 0,1 0 0,0 0-1,-6 1 1,5-1-60,0 1 0,1 0 0,-1 0 0,1 0 0,-1 0 0,1 0 0,-1 0 0,1 1 0,0 0 0,0 0 0,-1 0 0,1 0 0,1 0 0,-1 0-1,0 1 1,1 0 0,-1-1 0,1 1 0,0 0 0,-1 0 0,2 0 0,-1 1 0,0-1 0,1 0 0,-1 1 0,1-1 0,0 1 0,0-1 0,0 1 0,0 4 0,1-8 4,0 1 1,0-1-1,0 0 1,0 0 0,0 0-1,0 1 1,0-1 0,0 0-1,0 0 1,0 0 0,1 1-1,-1-1 1,0 0 0,0 0-1,0 0 1,0 1 0,0-1-1,0 0 1,1 0 0,-1 0-1,0 0 1,0 1 0,0-1-1,0 0 1,1 0 0,-1 0-1,0 0 1,0 0-1,0 0 1,1 0 0,-1 1-1,0-1 1,0 0 0,0 0-1,1 0 1,-1 0 0,0 0-1,0 0 1,0 0 0,1 0-1,-1 0 1,0 0 0,0 0-1,1 0 1,-1 0 0,0-1-1,0 1 1,17-7-5,10-13 62,48-65 29,-54 59-89,2 1 1,30-27-1,-52 51-2,-1 0 1,1 0-1,0 0 0,0 1 1,0-1-1,0 0 0,-1 1 1,1-1-1,0 1 0,0-1 1,0 1-1,1-1 0,-1 1 1,0 0-1,0 0 0,0-1 1,0 1-1,0 0 0,0 0 1,0 0-1,0 0 0,1 0 1,-1 0-1,0 1 0,0-1 1,0 0-1,0 0 0,0 1 1,0-1-1,0 1 1,0-1-1,0 1 0,0-1 1,0 1-1,0 0 0,0-1 1,-1 1-1,1 0 0,0 0 1,0 0-1,-1 0 0,1 0 1,0-1-1,-1 1 0,1 0 1,-1 0-1,1 0 0,-1 1 1,1 0-1,4 11 3,-1 0 0,0 0 1,3 22-1,3 5-139,-10-39 105,1 0-1,0 0 1,-1 0 0,1 1 0,0-1 0,-1 0-1,1 0 1,0-1 0,0 1 0,0 0 0,0 0-1,0 0 1,0 0 0,0-1 0,0 1 0,0-1 0,0 1-1,1-1 1,0 1 0,7-4-3473,-5-11-3542,-4-2-2877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39.497"/>
    </inkml:context>
    <inkml:brush xml:id="br0">
      <inkml:brushProperty name="width" value="0.025" units="cm"/>
      <inkml:brushProperty name="height" value="0.025" units="cm"/>
    </inkml:brush>
  </inkml:definitions>
  <inkml:trace contextRef="#ctx0" brushRef="#br0">0 226 6790,'0'0'8835,"8"-6"-7409,12-8-866,-1-2 1,-1 0-1,17-19 0,-29 28-354,-1 0 0,0 0-1,0 0 1,0-1-1,6-15 1,-10 19-87,0 0-1,1 1 1,-2-1 0,1 1 0,0-1 0,-1 0-1,0 0 1,0 1 0,0-1 0,0 0 0,0 0-1,-1 1 1,0-1 0,1 0 0,-3-3 0,3 6-95,-1 0 0,1 0 0,-1 0 1,1 0-1,-1 0 0,1 0 1,-1 0-1,0 1 0,1-1 1,-1 0-1,0 0 0,0 1 0,0-1 1,0 0-1,1 1 0,-1-1 1,0 1-1,0-1 0,0 1 0,0 0 1,0-1-1,-1 1 0,1 0 1,0 0-1,0-1 0,0 1 1,0 0-1,0 0 0,0 0 0,0 0 1,0 1-1,-2-1 0,1 1-20,0-1-1,0 1 1,0 0-1,0-1 0,0 1 1,1 0-1,-1 0 0,0 0 1,0 0-1,1 1 1,-1-1-1,1 0 0,-1 1 1,1-1-1,0 1 1,-2 2-1,-3 8 12,1 2 0,0-1-1,1 1 1,1-1 0,0 1 0,1 0 0,0 0-1,1 0 1,1 0 0,0 1 0,1-1-1,4 24 1,-4-34-12,-1-1-1,1 0 0,0 0 1,0 0-1,0 0 0,1 0 1,-1 0-1,1 0 1,-1-1-1,1 1 0,0 0 1,0-1-1,0 0 0,1 1 1,-1-1-1,0 0 0,1 0 1,0 0-1,-1 0 1,1-1-1,0 1 0,0-1 1,0 0-1,0 1 0,0-1 1,0-1-1,0 1 1,0 0-1,0-1 0,1 1 1,-1-1-1,0 0 0,6-1 1,-2 0-350,0 0 0,-1 0 1,1-1-1,0 0 0,-1 0 1,0 0-1,1-1 0,-1 0 1,0 0-1,0-1 0,0 0 1,-1 0-1,0 0 0,10-10 1,7-18-4902,-4-5-2194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39.841"/>
    </inkml:context>
    <inkml:brush xml:id="br0">
      <inkml:brushProperty name="width" value="0.025" units="cm"/>
      <inkml:brushProperty name="height" value="0.025" units="cm"/>
    </inkml:brush>
  </inkml:definitions>
  <inkml:trace contextRef="#ctx0" brushRef="#br0">2 1 13325,'0'0'5840,"-1"8"-5269,1 15-53,0 0-1,2 0 1,0-1 0,2 1-1,8 31 1,-4-27-471,1 0-1,2-1 1,0 1 0,2-2 0,0 0 0,2-1 0,26 33 0,-10-31-1052,-12-20-1741,-18-6 2486,-1 0 0,1-1 1,0 1-1,-1 0 1,1 0-1,0 0 0,-1-1 1,1 1-1,-1 0 1,1-1-1,0 1 0,-1-1 1,1 1-1,-1-1 1,1 1-1,-1-1 0,1 1 1,-1-1-1,0 1 1,1-1-1,-1 1 0,0-1 1,1 0-1,-1 1 1,1-2-1,4-13-5505</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5:40.248"/>
    </inkml:context>
    <inkml:brush xml:id="br0">
      <inkml:brushProperty name="width" value="0.025" units="cm"/>
      <inkml:brushProperty name="height" value="0.025" units="cm"/>
    </inkml:brush>
  </inkml:definitions>
  <inkml:trace contextRef="#ctx0" brushRef="#br0">47 251 12396,'0'0'6064,"-6"11"-6016,-2 4-23,2 0 0,0 0 0,-6 21 0,10-27 145,0-1 0,0 1 0,1 0 0,0 0 0,0 0 0,1 1-1,1-1 1,-1 0 0,3 12 0,-3-20-137,0 0-1,1 0 0,-1-1 1,0 1-1,0 0 0,1 0 1,-1 0-1,0 0 1,1 0-1,-1 0 0,1 0 1,-1-1-1,1 1 0,-1 0 1,1 0-1,-1-1 0,1 1 1,0 0-1,0-1 1,-1 1-1,1-1 0,0 1 1,0-1-1,0 1 0,-1-1 1,1 1-1,2 0 0,-2-2 35,1 1 0,-1 0 0,1-1-1,-1 1 1,0-1 0,1 1 0,-1-1-1,0 0 1,0 1 0,1-1 0,-1 0-1,0 0 1,0 0 0,0 0-1,0 0 1,1-1 0,4-6 159,0 1 0,-1-1 0,0 0 0,6-12 0,4-17-151,-3-1 0,-1-1-1,-1 0 1,-3 0 0,-1-1 0,-1 1-1,-3-69 1,-5 85-37,-6 31-47,-6 35-36,13-26 122,0 1-1,0-1 1,2 0-1,0 1 1,1-1-1,5 26 1,-5-39-45,0 1 0,0-1 1,0 1-1,1-1 0,-1 0 1,1 0-1,0 0 0,1 0 1,-1 0-1,1 0 0,-1 0 1,1-1-1,0 1 0,0-1 1,1 0-1,-1 0 0,1 0 1,0-1-1,-1 1 0,1-1 1,0 0-1,0 0 0,1 0 1,-1 0-1,0-1 0,1 0 1,-1 0-1,1 0 0,7 0 1,1 0-3,0-1 0,-1 0 0,1-1 0,22-4 1,5-11-1634,-36 14 868,0-1 0,0 1 0,0-1-1,-1-1 1,1 1 0,5-8-1,8-15-7341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6:03.519"/>
    </inkml:context>
    <inkml:brush xml:id="br0">
      <inkml:brushProperty name="width" value="0.025" units="cm"/>
      <inkml:brushProperty name="height" value="0.025" units="cm"/>
    </inkml:brush>
  </inkml:definitions>
  <inkml:trace contextRef="#ctx0" brushRef="#br0">0 79 11147,'0'0'1035,"8"6"-1078,-2-3 56,0 0 0,-1 0 0,1 0 0,0-1 0,0 0 0,0 0 0,1-1-1,-1 1 1,0-1 0,1-1 0,-1 1 0,0-1 0,1 0 0,-1 0 0,1-1-1,5-1 1,84-9 513,0 5-1,130 7 1,94-4 892,907-28-275,2 35 752,-781-18-1807,3 1-59,412-1-29,-194 27 24,-501-6-5,917 8 972,-977-15-834,-92 1-547,1-2 0,-1 0 0,30-7 0,-38 6-690,-1 0 0,0 0 1,0-1-1,-1-1 0,1 1 0,9-7 1,6-7-4729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03.478"/>
    </inkml:context>
    <inkml:brush xml:id="br0">
      <inkml:brushProperty name="width" value="0.025" units="cm"/>
      <inkml:brushProperty name="height" value="0.025" units="cm"/>
    </inkml:brush>
  </inkml:definitions>
  <inkml:trace contextRef="#ctx0" brushRef="#br0">1 72 3555,'0'0'6759,"2"-9"-4256,-1 6-2138,7-31 1453,-8 33-1567,1-1 0,-1 1 0,1-1 0,0 1 1,-1-1-1,1 1 0,0 0 0,0-1 0,0 1 1,0 0-1,0 0 0,0 0 0,0-1 0,1 1 1,-1 0-1,0 0 0,0 1 0,1-1 0,-1 0 1,1 0-1,1 0 0,-2 2-166,1-1 0,-1 1 0,0 0 1,1 0-1,-1 0 0,0 0 0,0 0 0,0 0 0,1 0 0,-1 0 0,0 0 0,0 0 0,-1 1 1,1-1-1,0 0 0,0 1 0,-1-1 0,1 1 0,-1-1 0,1 1 0,-1-1 0,1 1 1,-1-1-1,0 1 0,0 1 0,2 5 126,39 114 1894,60 169 875,23-8-3512,-115-266-166,11 23-1858,-13-13-2544,-7-23 1315,-5-4-849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5.189"/>
    </inkml:context>
    <inkml:brush xml:id="br0">
      <inkml:brushProperty name="width" value="0.025" units="cm"/>
      <inkml:brushProperty name="height" value="0.025" units="cm"/>
    </inkml:brush>
  </inkml:definitions>
  <inkml:trace contextRef="#ctx0" brushRef="#br0">1 1 2114,'0'0'-801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03.823"/>
    </inkml:context>
    <inkml:brush xml:id="br0">
      <inkml:brushProperty name="width" value="0.025" units="cm"/>
      <inkml:brushProperty name="height" value="0.025" units="cm"/>
    </inkml:brush>
  </inkml:definitions>
  <inkml:trace contextRef="#ctx0" brushRef="#br0">1 58 8968,'0'9'5264,"2"5"-4464,0-1 0,1 1-1,0-1 1,1 0 0,1 0-1,0 0 1,1-1 0,0 0-1,15 22 1,-2-9 216,1-1 0,24 21 0,-16-19-761,2-1-1,0-1 1,2-2-1,1-1 1,58 27-1,-88-47-127,1 1 1,-1-1-1,1 0 1,0 0-1,0 0 1,-1 0-1,1-1 1,0 1-1,0-1 0,0 0 1,-1 0-1,1-1 1,0 1-1,0-1 1,0 0-1,-1 0 1,1 0-1,0 0 0,-1 0 1,1-1-1,-1 0 1,1 0-1,-1 0 1,0 0-1,0 0 1,0-1-1,0 1 0,-1-1 1,5-4-1,4-8 194,0 0-1,-1-1 1,0 0-1,12-31 1,-16 37-393,5-17 23,0-1 0,-2 0 0,9-41 1,1-36-4027,-11 71-320,-1 14-1855,1-2-7598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06.148"/>
    </inkml:context>
    <inkml:brush xml:id="br0">
      <inkml:brushProperty name="width" value="0.025" units="cm"/>
      <inkml:brushProperty name="height" value="0.025" units="cm"/>
    </inkml:brush>
  </inkml:definitions>
  <inkml:trace contextRef="#ctx0" brushRef="#br0">55 160 5285,'-8'-9'6011,"8"9"-5927,-1 0-1,0 0 1,1 0 0,-1 0-1,1 0 1,-1 0 0,1 0 0,-1 0-1,1 0 1,-1 1 0,1-1 0,-1 0-1,1 0 1,-1 0 0,1 1-1,-1-1 1,1 0 0,-1 1 0,1-1-1,0 1 1,-1-1 0,1 0 0,0 1-1,-1-1 1,1 1 0,-2 1 229,1 0 0,-1 1 0,1-1 0,0 0 0,0 0 1,0 1-1,0-1 0,1 0 0,-1 1 0,0 4 0,-2 100 4829,-6 59-2685,-1 55 1764,33-500-3328,1 3-1845,-24 265 862,0-31-301,-1 37 169,-1 24 7,0-4 228,1 1 0,0 0 1,1-1-1,1 1 0,1 0 1,0-1-1,1 1 0,0-1 1,1 0-1,1 0 0,0 0 1,1-1-1,16 27 0,-20-38 22,-1-1 0,1 0 0,-1 0 0,1 0 0,0 0 0,0-1 0,0 1 0,0 0 0,0-1 0,0 0 0,0 1 0,1-1 0,-1 0 0,0 0 0,1 0 0,-1 0 0,1-1 0,-1 1 0,1-1 0,-1 1 0,1-1 0,4 0 0,-2-1 16,0 0 0,0 0 0,-1-1 1,1 1-1,0-1 0,-1 0 0,1 0 0,-1-1 0,0 0 0,1 1 1,3-5-1,7-6 15,-1 0 1,-1-2-1,0 1 1,20-32-1,-6-14-6,-24 51-208,-13 41-73,-3 11 212,2 2 0,2 0 0,2 0 0,2 1 0,0 78 0,5-122 14,0 0-1,0 0 0,0 0 1,0 0-1,1 0 0,-1 0 1,0 0-1,1-1 0,-1 1 1,1 0-1,0 0 0,-1 0 1,1 0-1,0-1 0,0 1 1,0 0-1,1-1 0,-1 1 1,0-1-1,0 1 0,1-1 1,-1 0-1,1 0 0,-1 1 1,1-1-1,0 0 0,0 0 1,-1-1-1,1 1 0,0 0 1,0 0-1,0-1 0,0 1 1,-1-1-1,1 0 0,0 0 1,0 1-1,0-1 0,0 0 1,3-1-1,0 0 12,1 0 0,0 0 0,-1-1 0,1 0 0,-1 0-1,0 0 1,0 0 0,0-1 0,0 0 0,0 0 0,0-1 0,8-7 0,2-6-4,-1 0 0,-1-1 0,0-1 0,-1 0 0,-1-1 1,-1 0-1,-1 0 0,-1-1 0,0 0 0,6-32 0,-17 68-224,-4 14 166,1 1 1,1 0-1,2 1 1,1-1-1,3 40 0,-1-69 51,0 1 0,0-1 1,0 1-1,1-1 0,-1 1 0,0-1 0,1 1 0,0-1 0,-1 0 0,1 1 0,0-1 0,-1 0 0,1 1 0,0-1 0,0 0 0,0 0 0,0 0 0,0 0 0,0 0 0,1 0 0,-1 0 0,0 0 0,1 0 0,1 0 0,-1 0 5,1 0 1,-1-1-1,1 0 0,-1 0 0,0 0 1,1 0-1,-1 0 0,1 0 1,-1-1-1,1 1 0,-1-1 0,1 0 1,3-1-1,2-2 14,0 0 0,0 0 0,0-1 0,0 0 0,0-1 0,12-12 0,-4 0-51,-2-2 0,0 0-1,-1 0 1,0-1 0,-2-1-1,16-44 1,-9 11-51,20-100 0,-34 128-119,-1-1-1,-1-44 1,-13 121-299,0-11 452,4 37 484,2 151 0,5-223-439,1 13 13,0 0 0,0 0 1,2 0-1,0 0 0,1 0 0,0-1 0,1 0 0,1 0 0,1 0 0,10 19 0,-7-25-169,-13-23-162,-13-23-567,-111-173-5070,99 172 6192,-48-50 1,76 88-157,-1 0 1,1 0-1,0-1 1,0 1-1,-1 0 0,1 0 1,0 0-1,-1-1 1,1 1-1,0 0 1,0-1-1,0 1 0,-1 0 1,1-1-1,0 1 1,0 0-1,0-1 0,0 1 1,0 0-1,0-1 1,-1 1-1,1 0 1,0-1-1,0 1 0,0 0 1,0-1-1,0 1 1,0-1-1,1 1 0,-1 0 1,0-1-1,0 1 1,0 0-1,0-1 1,0 1-1,0 0 0,1-1 1,-1 1-1,0 0 1,1-1-1,18-5 1001,38 6-1376,-45 0 672,70 5 79,4 0-1078,-31-10-3745,-43-1-66,-7-5-2156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06.528"/>
    </inkml:context>
    <inkml:brush xml:id="br0">
      <inkml:brushProperty name="width" value="0.025" units="cm"/>
      <inkml:brushProperty name="height" value="0.025" units="cm"/>
    </inkml:brush>
  </inkml:definitions>
  <inkml:trace contextRef="#ctx0" brushRef="#br0">39 21 15375,'-18'-12'2370,"4"6"609,7 4-97,9 9-2946,17 0-384,-3-2-2563,5-4-4900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07.174"/>
    </inkml:context>
    <inkml:brush xml:id="br0">
      <inkml:brushProperty name="width" value="0.025" units="cm"/>
      <inkml:brushProperty name="height" value="0.025" units="cm"/>
    </inkml:brush>
  </inkml:definitions>
  <inkml:trace contextRef="#ctx0" brushRef="#br0">226 247 3491,'8'-12'8083,"49"-80"-2521,-49 77-4758,0 0 0,-1 0 1,-1-1-1,0 0 1,4-22-1,-10 37-723,0 0-1,1 0 1,-1-1 0,0 1-1,0 0 1,0 0 0,0-1-1,0 1 1,0 0 0,0 0-1,0 0 1,-1-1 0,1 1-1,0 0 1,-1 0 0,1 0-1,-1 0 1,0-2 0,0 3-44,1-1 0,-1 1 1,0 0-1,1-1 0,-1 1 1,1 0-1,-1 0 0,0-1 1,1 1-1,-1 0 0,0 0 1,1 0-1,-1 0 0,0 0 1,1 0-1,-1 0 0,0 0 1,1 0-1,-1 0 0,0 0 1,1 1-1,-1-1 0,0 0 1,-4 2 18,0 1 1,1-1 0,-1 1 0,1-1 0,0 1-1,0 0 1,-5 6 0,-23 23 329,2 1 1,2 1-1,1 2 1,1 1-1,3 1 1,0 1-1,3 1 1,1 1-1,-14 47 1,29-74-257,1-1 1,0 1 0,1 0-1,0 0 1,1 0-1,1 1 1,1 17-1,0-28-120,-1-1-1,1 1 0,0-1 0,0 0 0,0 0 1,0 1-1,0-1 0,1 0 0,-1 0 0,1 0 1,0 0-1,0-1 0,0 1 0,0 0 0,1-1 1,-1 1-1,1-1 0,-1 0 0,1 0 0,0 0 1,0 0-1,0 0 0,0-1 0,0 1 0,0-1 1,0 0-1,0 0 0,1 0 0,-1 0 0,1-1 1,-1 1-1,0-1 0,1 0 0,4 0 0,-4 0 5,1 0 0,-1-1 0,0 1 0,0 0 0,0-1 0,0 0 0,0 0 0,0 0 0,0-1 0,-1 1 0,1-1 0,0 0 0,-1 0-1,1 0 1,-1-1 0,0 1 0,1-1 0,-1 0 0,0 0 0,-1 0 0,1 0 0,-1 0 0,1-1 0,-1 1 0,0-1 0,0 1 0,0-1 0,-1 0-1,1 0 1,-1 0 0,0 0 0,0 0 0,-1 0 0,1 0 0,-1 0 0,0 0 0,0 0 0,0 0 0,0-1 0,-2-6 0,0 8-11,1 0 1,-1 0-1,0 0 1,0 0-1,0 0 1,0 0-1,-1 0 0,1 1 1,-1 0-1,0-1 1,1 1-1,-1 0 1,0 0-1,0 0 1,-1 1-1,1-1 1,0 1-1,0-1 1,-1 1-1,-4-1 1,-11-3-19,0 1 0,-25-2 1,42 5 17,-20-2-35,20-1-95,33-3-179,4-1 290,-2-4-120,-1-1-1,-1-1 1,0-2-1,-1-1 1,-1-2-1,52-42 1,-81 61 132,0-1 1,0 1 0,0 0-1,1-1 1,-1 1 0,0 0 0,0 0-1,0-1 1,1 1 0,-1 0-1,0 0 1,0-1 0,1 1-1,-1 0 1,0 0 0,0 0 0,1-1-1,-1 1 1,0 0 0,1 0-1,-1 0 1,0 0 0,0 0-1,1 0 1,-1 0 0,0 0 0,1 0-1,-1 0 1,0 0 0,1 0-1,-1 0 1,0 0 0,1 0 0,-1 0-1,0 0 1,1 0 0,-1 0-1,0 0 1,1 0 0,-1 1-1,0-1 1,0 0 0,1 0 0,-1 0-1,0 0 1,0 1 0,1-1-1,-1 0 1,0 0 0,0 1-1,0-1 1,1 0 0,-1 1 0,0-1-1,0 1 1,-1 28-8,-15 42 374,15-68-322,-22 73 583,-25 107 935,50-158-1389,-2-25-233,0 1 1,0-1 0,0 1-1,1-1 1,-1 0 0,0 1-1,1-1 1,-1 0 0,0 1 0,1-1-1,-1 0 1,1 0 0,-1 1-1,0-1 1,1 0 0,-1 0-1,1 1 1,-1-1 0,1 0 0,-1 0-1,1 0 1,-1 0 0,1 0-1,-1 0 1,0 0 0,1 0 0,-1 0-1,2 0 1,0-1-373,0 0 0,0 1 0,0-1 0,0-1 0,0 1 0,0 0 0,0 0 0,0-1 0,-1 1 0,1-1 0,0 1 0,-1-1 0,1 0 0,-1 0 0,0 1 0,3-5 0,8-21-5961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07.580"/>
    </inkml:context>
    <inkml:brush xml:id="br0">
      <inkml:brushProperty name="width" value="0.025" units="cm"/>
      <inkml:brushProperty name="height" value="0.025" units="cm"/>
    </inkml:brush>
  </inkml:definitions>
  <inkml:trace contextRef="#ctx0" brushRef="#br0">11 110 4869,'0'0'3998,"10"0"-704,-1 0-2763,10 0 1156,0 0-1,0-2 0,36-6 0,-51 7-1457,-1 1-1,1-1 1,-1 0 0,1 0 0,-1 0-1,1-1 1,-1 1 0,0-1-1,1 0 1,-1 0 0,0 0-1,0 0 1,-1 0 0,1-1-1,0 1 1,-1-1 0,1 0-1,-1 0 1,0 0 0,0 0 0,0 0-1,0 0 1,-1 0 0,1-1-1,-1 1 1,0-1 0,0 1-1,0-1 1,0 1 0,0-6-1,-1 8-200,0 1 1,0-1-1,0 0 0,0 0 0,0 0 0,-1 0 0,1 1 0,0-1 0,0 0 0,-1 0 0,1 1 0,0-1 0,-1 0 0,1 0 0,-1 1 1,1-1-1,-1 0 0,1 1 0,-1-1 0,1 1 0,-1-1 0,0 1 0,1-1 0,-1 1 0,0-1 0,1 1 0,-1-1 0,0 1 0,0 0 1,1-1-1,-1 1 0,0 0 0,0 0 0,0 0 0,1 0 0,-1 0 0,0 0 0,0 0 0,0 0 0,0 0 0,1 0 0,-1 0 0,0 0 1,0 0-1,0 1 0,1-1 0,-2 1 0,-2 0-47,-1 0-1,1 1 1,0 0 0,0 0 0,1 0 0,-1 0-1,0 0 1,-3 4 0,-10 11 101,0 0 1,1 2 0,2 0-1,-18 29 1,24-35 91,0 0 1,1 1 0,1 0-1,0 0 1,1 1-1,1-1 1,-5 31 0,8-42-198,1-1 0,0 1 1,0-1-1,0 1 1,0-1-1,0 0 1,0 1-1,1-1 0,-1 1 1,1-1-1,0 0 1,0 1-1,0-1 1,0 0-1,0 0 0,0 1 1,1-1-1,-1 0 1,1 0-1,-1-1 1,1 1-1,0 0 0,0 0 1,0-1-1,0 1 1,0-1-1,0 0 1,0 0-1,0 1 0,0-1 1,1-1-1,-1 1 1,0 0-1,1 0 1,-1-1-1,1 0 0,-1 1 1,0-1-1,4 0 1,1 0-513,0 0 0,0 0 1,0-1-1,0 0 0,12-3 1,-12 2-624,0 0 1,0-1-1,-1 0 1,1 0-1,7-4 1,25-21-8201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08.053"/>
    </inkml:context>
    <inkml:brush xml:id="br0">
      <inkml:brushProperty name="width" value="0.025" units="cm"/>
      <inkml:brushProperty name="height" value="0.025" units="cm"/>
    </inkml:brush>
  </inkml:definitions>
  <inkml:trace contextRef="#ctx0" brushRef="#br0">38 0 5830,'0'0'17173,"-3"8"-16271,-5 20-27,2 1 0,0 0-1,2 0 1,1 0-1,2 1 1,2 33 0,-2 0-58,-2 12-103,0 12-454,9 113-1,1-166-377,-7-32-26,0-1 0,0 0 1,1 1-1,-1-1 0,1 0 1,-1 0-1,1 1 1,0-1-1,-1 0 0,1 0 1,0 0-1,0 0 1,0 0-1,0 0 0,0 0 1,0 0-1,0 0 0,0-1 1,0 1-1,0 0 1,0-1-1,2 2 0,-3-2-55,1 0 0,-1 0 0,1-1-1,-1 1 1,1 0 0,-1 0 0,0 0 0,1 0-1,-1 0 1,0-1 0,1 1 0,-1 0-1,1 0 1,-1 0 0,0-1 0,1 1-1,-1 0 1,0-1 0,0 1 0,1 0-1,-1-1 1,0 1 0,0 0 0,1-1-1,-1 1 1,0 0 0,0-1 0,0 1-1,0-1 1,0 1 0,0 0 0,1-1 0,0-3-1656,8-16-6713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08.509"/>
    </inkml:context>
    <inkml:brush xml:id="br0">
      <inkml:brushProperty name="width" value="0.025" units="cm"/>
      <inkml:brushProperty name="height" value="0.025" units="cm"/>
    </inkml:brush>
  </inkml:definitions>
  <inkml:trace contextRef="#ctx0" brushRef="#br0">139 305 9577,'0'0'14873,"-10"1"-14670,5-1-174,1 1 0,0 0 1,-1-1-1,1 2 0,0-1 1,0 0-1,-1 1 1,1 0-1,0 0 0,1 0 1,-1 1-1,0-1 0,1 1 1,-1 0-1,1 0 0,0 0 1,0 0-1,0 1 1,0-1-1,1 1 0,-1 0 1,1 0-1,0-1 0,0 2 1,0-1-1,1 0 0,-2 4 1,-3 8 399,0 0 0,0 0 1,2 0-1,0 0 1,0 1-1,-1 32 0,5-48-403,0 1 0,0-1 0,0 0 0,0 0 0,0 0-1,0 1 1,0-1 0,1 0 0,-1 0 0,0 0 0,1 0 0,-1 0-1,1 0 1,-1 1 0,1-1 0,0 0 0,-1 0 0,1-1 0,0 1 0,0 0-1,-1 0 1,1 0 0,0 0 0,0-1 0,0 1 0,0 0 0,0-1-1,0 1 1,0-1 0,1 1 0,-1-1 0,0 0 0,0 1 0,0-1-1,0 0 1,1 0 0,-1 0 0,0 0 0,0 0 0,0 0 0,1 0 0,-1 0-1,0 0 1,0 0 0,2-2 0,3 1 56,0-1 0,-1 1 0,1-1 0,-1-1 0,1 1 0,-1-1 0,0 0 0,7-6-1,7-9-43,-1 0-1,0-1 0,-1-2 0,-1 1 1,-2-2-1,0 0 0,17-35 0,-11 11 22,-1 0 0,24-96 1,-40 132-57,-1 1 3,1 1 0,-2-1 0,1 1 0,-1-1 1,0 1-1,-1-1 0,0 0 0,-1-9 0,1 18-6,0 0 0,0-1 0,0 1 0,0 0 0,0 0 0,0 0 0,0 0 0,0 0 0,0 0 0,0-1 0,0 1 0,0 0 0,-1 0 0,1 0 0,0 0 0,0 0 0,0 0 0,0 0 0,0 0 0,0-1 0,0 1 0,0 0 0,0 0 0,-1 0 0,1 0 0,0 0 0,0 0 0,0 0 0,0 0 0,0 0 0,0 0 0,-1 0 0,1 0 0,0 0 0,0 0 0,0 0 0,0 0 0,0 0 0,0 0 0,-1 0 0,1 0 0,0 0 0,0 0 0,0 0 0,0 0 0,0 0 0,0 0 0,-1 0 0,1 0 0,0 0 0,0 0 0,0 0 0,0 1 0,0-1 0,0 0 0,-9 10 0,-3 11 0,4 2 56,0 2 0,2-1 0,1 1 0,-4 47 0,6 103 903,3-175-959,1 17 114,1 1 0,0-1 0,2 0 0,9 32 0,-10-40-424,0 0-1,1-1 0,0 1 1,0-1-1,1 1 1,0-1-1,1-1 1,-1 1-1,1-1 1,10 10-1,-5-12-4211,-4-5-3010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09.856"/>
    </inkml:context>
    <inkml:brush xml:id="br0">
      <inkml:brushProperty name="width" value="0.025" units="cm"/>
      <inkml:brushProperty name="height" value="0.025" units="cm"/>
    </inkml:brush>
  </inkml:definitions>
  <inkml:trace contextRef="#ctx0" brushRef="#br0">1 0 14638,'0'0'6662,"5"65"-5669,-5-40-544,0-1-193,0-2-192,5-1-96,10-5-1249,5-2-801,2-5-2467,-4-4-4515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3:10.245"/>
    </inkml:context>
    <inkml:brush xml:id="br0">
      <inkml:brushProperty name="width" value="0.025" units="cm"/>
      <inkml:brushProperty name="height" value="0.025" units="cm"/>
    </inkml:brush>
  </inkml:definitions>
  <inkml:trace contextRef="#ctx0" brushRef="#br0">24 1 14894,'0'0'4901,"-21"54"-2979,19-43-769,2-3-385,0 0-191,13-3-417,8-5-640,0-5-3909,1-15-11626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04.309"/>
    </inkml:context>
    <inkml:brush xml:id="br0">
      <inkml:brushProperty name="width" value="0.025" units="cm"/>
      <inkml:brushProperty name="height" value="0.025" units="cm"/>
    </inkml:brush>
  </inkml:definitions>
  <inkml:trace contextRef="#ctx0" brushRef="#br0">0 50 15118,'0'0'3524,"44"-6"-1795,-15-4-319,8 0-514,5 1-543,-2 4-257,0-1-32,1 4 0,-8 0-64,-1 2-96,-6 0-673,-10 0-640,-2 10-705,-11-1-833,-3 2-1281,-6-1-1313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5.615"/>
    </inkml:context>
    <inkml:brush xml:id="br0">
      <inkml:brushProperty name="width" value="0.025" units="cm"/>
      <inkml:brushProperty name="height" value="0.025" units="cm"/>
    </inkml:brush>
  </inkml:definitions>
  <inkml:trace contextRef="#ctx0" brushRef="#br0">21 178 224,'5'-14'519,"19"-55"4077,-10 19 5578,-17 74-2466,1 28-6363,-1 9-1541,-12 50 278,12-98-39,0 0-1,-1 0 0,0-1 1,-1 0-1,0 0 0,-11 18 1,17-68 1750,4 15-1727,2 0-1,0 0 1,1 1-1,1 1 0,23-41 1,-9 25 125,2 1 0,37-43 1,-60 76-204,1 0-1,0 0 1,0 1 0,1-1 0,-1 1 0,0-1 0,1 1 0,-1 0-1,1 0 1,0 1 0,0-1 0,0 1 0,0 0 0,0 0 0,0 0-1,0 0 1,0 1 0,0-1 0,7 1 0,-9 1-18,0-1 1,0 1-1,0-1 1,0 1-1,0 0 0,0 0 1,0 0-1,0 0 1,0 0-1,0 0 1,0 1-1,-1-1 0,1 0 1,-1 1-1,1 0 1,-1-1-1,1 1 1,-1 0-1,0 0 0,0-1 1,0 1-1,0 0 1,0 0-1,0 0 1,-1 0-1,1 1 0,-1-1 1,1 0-1,-1 0 1,0 0-1,0 0 1,0 0-1,0 1 0,0-1 1,0 0-1,-1 0 1,0 3-1,0 0 55,-1 0 0,1 0-1,-1 0 1,-1 0 0,1 0 0,-1-1 0,1 1-1,-1-1 1,-1 0 0,1 0 0,0 0 0,-1 0-1,0-1 1,0 1 0,0-1 0,0 0 0,-1 0-1,1 0 1,-1-1 0,0 0 0,-7 3 0,0 0-13,-1 0 0,0-1 0,-1 0 0,1-1 0,-1 0 0,-26 0 0,40-3-154,0 0 0,1 0-1,-1 0 1,0 0 0,0 0 0,1 0-1,-1 0 1,0-1 0,0 1 0,0 0 0,1 0-1,-1 0 1,0-1 0,0 1 0,0 0-1,0 0 1,1 0 0,-1-1 0,0 1-1,0 0 1,0 0 0,0-1 0,0 1 0,0 0-1,0 0 1,0-1 0,0 1 0,0 0-1,0 0 1,0-1 0,0 1 0,0 0 0,0 0-1,0-1 1,0 1 0,0 0 0,0-1-1,0 1 1,0 0 0,0 0 0,0 0-1,0-1 1,-1 1 0,1 0 0,0 0 0,0-1-1,0 1 1,0 0 0,-1 0 0,1 0-1,0 0 1,0-1 0,0 1 0,-1 0 0,1 0-1,0 0 1,0 0 0,-1 0 0,1 0-1,0 0 1,0-1 0,-1 1 0,1 0 0,0 0-1,-1 0 1,1 0 0,0 0 0,-1 0-1,18-14-6250,2 4 793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04.685"/>
    </inkml:context>
    <inkml:brush xml:id="br0">
      <inkml:brushProperty name="width" value="0.025" units="cm"/>
      <inkml:brushProperty name="height" value="0.025" units="cm"/>
    </inkml:brush>
  </inkml:definitions>
  <inkml:trace contextRef="#ctx0" brushRef="#br0">1 29 12172,'0'0'8231,"62"14"-6245,-25-14-384,7-1-866,0-3-575,-2-1-129,-4 2-545,-1-1-1313,-6-1-1056,-6-3-1923,-7-4-1825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05.044"/>
    </inkml:context>
    <inkml:brush xml:id="br0">
      <inkml:brushProperty name="width" value="0.025" units="cm"/>
      <inkml:brushProperty name="height" value="0.025" units="cm"/>
    </inkml:brush>
  </inkml:definitions>
  <inkml:trace contextRef="#ctx0" brushRef="#br0">1 41 13132,'0'0'3801,"12"-4"-2050,39-7-1250,0 1-1,0 3 1,100-2-1,-149 9-518,1 0 0,-1 0-1,1 0 1,-1 1 0,0-1-1,1 0 1,-1 1 0,1 0-1,-1-1 1,0 1 0,1 0 0,-1 0-1,0 0 1,0 1 0,0-1-1,0 0 1,0 1 0,0 0-1,0-1 1,-1 1 0,1 0 0,0 0-1,1 2 1,-2-1 39,0 0-1,-1 0 1,1 0 0,0 0 0,-1 0-1,0 1 1,1-1 0,-1 0 0,-1 0 0,1 0-1,0 1 1,-1-1 0,0 0 0,1 0-1,-3 4 1,-2 7 228,-2 0-1,1 0 1,-2 0 0,0-1-1,0 0 1,-12 13 0,-52 46 1158,50-52-1299,1 0-1,-24 33 0,44-52-315,-5 9-566,4-2-3085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07.617"/>
    </inkml:context>
    <inkml:brush xml:id="br0">
      <inkml:brushProperty name="width" value="0.025" units="cm"/>
      <inkml:brushProperty name="height" value="0.025" units="cm"/>
    </inkml:brush>
  </inkml:definitions>
  <inkml:trace contextRef="#ctx0" brushRef="#br0">4 64 7944,'0'0'15166,"0"9"-14995,-1 10-52,0-8 206,0 1 0,0-1 0,2 1-1,-1-1 1,1 1 0,1-1-1,5 19 1,-6-28-282,-1-1 1,1 0-1,-1-1 1,1 1-1,0 0 0,0 0 1,0 0-1,-1 0 0,1 0 1,0-1-1,0 1 1,0 0-1,0-1 0,0 1 1,0-1-1,0 1 1,0-1-1,0 0 0,1 1 1,-1-1-1,0 0 1,0 0-1,0 0 0,0 0 1,1 0-1,-1 0 1,0 0-1,0 0 0,0 0 1,0 0-1,0-1 1,1 1-1,-1 0 0,0-1 1,0 1-1,0-1 0,0 1 1,0-1-1,0 0 1,0 1-1,0-1 0,-1 0 1,1 0-1,0 0 1,1 0-1,36-41 847,-37 41-888,10-15 67,0 0 1,-1-1-1,-1 0 1,0-1-1,8-26 0,-19 59-134,0 0-1,1 0 0,2 29 0,0-13 46,-1-30 24,0 0 0,0 0-1,0 0 1,0 0-1,0 0 1,0 0-1,0 0 1,0 0-1,1 0 1,-1 0-1,0 0 1,1 0-1,-1 0 1,0 0 0,1 0-1,-1-1 1,1 1-1,0 0 1,-1 0-1,1 0 1,0-1-1,-1 1 1,1 0-1,0-1 1,0 1 0,-1 0-1,1-1 1,0 1-1,0-1 1,0 0-1,0 1 1,0-1-1,0 0 1,0 1-1,0-1 1,0 0-1,0 0 1,0 0 0,0 0-1,0 0 1,0 0-1,0 0 1,0 0-1,0 0 1,0 0-1,0-1 1,1 0-1,2 0 39,0 0 0,0 0 0,0-1 0,0 0-1,0 0 1,-1 0 0,1 0 0,-1-1 0,1 1 0,4-6-1,3-6 46,-1 0 0,-1-1-1,0 0 1,-1 0 0,-1-1-1,0 0 1,5-19 0,-7 21-76,-7 27-71,0 0 1,2 0-1,0 20 0,0-23 53,0-9 10,-1-1 0,1 0-1,0 1 1,0-1-1,0 0 1,0 1-1,0-1 1,0 0-1,0 1 1,1-1-1,-1 0 1,0 1-1,0-1 1,0 0-1,0 0 1,0 1-1,0-1 1,0 0-1,1 1 1,-1-1-1,0 0 1,0 0-1,1 1 1,-1-1-1,0 0 1,0 0-1,1 0 1,-1 1-1,0-1 1,0 0-1,1 0 1,-1 0-1,0 0 1,1 1-1,-1-1 1,0 0-1,1 0 1,-1 0-1,0 0 1,1 0-1,-1 0 1,1 0 0,16-8 112,13-17 41,-20 9-121,-8 12-36,0 0 1,0 1 0,0-1-1,0 1 1,1-1 0,0 1-1,-1 0 1,7-5 0,-8 8-9,0 0 1,0 1 0,-1 0 0,1-1-1,-1 1 1,1-1 0,0 1 0,-1 0-1,1-1 1,-1 1 0,0 0 0,1 0-1,-1-1 1,1 1 0,-1 0 0,0 0-1,0 0 1,0 0 0,1-1 0,-1 1-1,0 0 1,0 0 0,0 0 0,0 0-1,0 1 1,3 32-240,-3-30 235,0 3-75,1 0 0,0 0-1,0 0 1,1 0 0,0-1-1,0 1 1,0-1 0,1 1-1,4 7 1,-5-13 34,-1 1 1,0 0 0,1-1-1,-1 1 1,1-1-1,-1 1 1,1-1-1,0 0 1,-1 0-1,1 0 1,0 0-1,0 0 1,0 0 0,0 0-1,0 0 1,0-1-1,0 1 1,0-1-1,0 0 1,0 1-1,0-1 1,1 0-1,-1 0 1,0-1-1,0 1 1,0 0 0,0-1-1,0 1 1,0-1-1,0 1 1,0-1-1,0 0 1,0 0-1,0 0 1,2-2-1,-2 2-470,0-1-1,0 1 0,0-1 0,0 0 0,0 1 1,0-1-1,-1 0 0,1 0 0,-1-1 0,1 1 1,-1 0-1,2-4 0,5-15-6308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08.229"/>
    </inkml:context>
    <inkml:brush xml:id="br0">
      <inkml:brushProperty name="width" value="0.025" units="cm"/>
      <inkml:brushProperty name="height" value="0.025" units="cm"/>
    </inkml:brush>
  </inkml:definitions>
  <inkml:trace contextRef="#ctx0" brushRef="#br0">112 0 13741,'0'0'12353,"0"8"-12198,5 57 97,2-1 0,3 0 0,3 0 0,43 123 0,-54-173-231,-15-29-305,-4-6-131,-148-122-738,165 143 1196,-1-1 1,0 1-1,1 0 1,-1-1 0,1 1-1,-1-1 1,1 1-1,-1-1 1,1 0-1,-1 1 1,1-1 0,-1 1-1,1-1 1,0 0-1,-1 1 1,1-1 0,0 0-1,-1 1 1,1-1-1,0 0 1,0 0 0,0 1-1,0-1 1,0 0-1,0 0 1,0 1-1,0-1 1,0 0 0,0 0-1,0 1 1,0-1-1,1 0 1,-1 1 0,0-1-1,0 0 1,1 1-1,-1-1 1,1 0 0,-1 1-1,0-1 1,1 0-1,-1 1 1,1-1-1,-1 1 1,1-1 0,0 1-1,-1-1 1,1 1-1,-1 0 1,1-1 0,0 1-1,-1 0 1,1-1-1,0 1 1,0 0-1,-1 0 1,1 0 0,0 0-1,0-1 1,56-12 817,-47 12-590,48-8 108,-36 7-1068,0-2 1,37-9-1,-47 4-3620,-12-2-3324,-9-1-2942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08.575"/>
    </inkml:context>
    <inkml:brush xml:id="br0">
      <inkml:brushProperty name="width" value="0.025" units="cm"/>
      <inkml:brushProperty name="height" value="0.025" units="cm"/>
    </inkml:brush>
  </inkml:definitions>
  <inkml:trace contextRef="#ctx0" brushRef="#br0">1 16 17360,'0'0'9289,"43"-11"-10090,-31 10-2113,-2-3-2820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9.429"/>
    </inkml:context>
    <inkml:brush xml:id="br0">
      <inkml:brushProperty name="width" value="0.025" units="cm"/>
      <inkml:brushProperty name="height" value="0.025" units="cm"/>
    </inkml:brush>
  </inkml:definitions>
  <inkml:trace contextRef="#ctx0" brushRef="#br0">2 41 11883,'0'0'3903,"0"-8"-588,-1-12-2185,1 7 2249,7 43-2112,13 72-596,31 124 1092,-50-223-1709,0 1-1,0-1 1,0 0 0,1 0-1,-1 0 1,1 0 0,0 0-1,-1-1 1,2 1 0,-1 0-1,0-1 1,0 0 0,6 5-1,-7-7 4,0 1-1,1-1 1,-1 1-1,1-1 1,-1 1-1,1-1 1,-1 0-1,1 0 1,-1 0-1,1 0 1,-1 0-1,1 0 1,-1 0-1,1-1 1,-1 1-1,1 0 1,-1-1-1,1 1 1,-1-1-1,1 0 1,-1 1-1,0-1 1,1 0-1,-1 0 1,0 0-1,0 0 1,0 0-1,0 0 1,0 0-1,0 0 1,0 0-1,1-2 1,12-14 204,-1-1 1,-1 0-1,0 0 0,-2-1 1,0-1-1,8-24 0,35-127-398,-52 164 147,0 1-2379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9.759"/>
    </inkml:context>
    <inkml:brush xml:id="br0">
      <inkml:brushProperty name="width" value="0.025" units="cm"/>
      <inkml:brushProperty name="height" value="0.025" units="cm"/>
    </inkml:brush>
  </inkml:definitions>
  <inkml:trace contextRef="#ctx0" brushRef="#br0">0 1 7399,'0'0'12620,"12"51"-10634,0-32-897,3-4-609,5-1-416,2-5 64,5-5-768,3-2-898,-6-2-1120,-2 0-2627,1-7-2883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0.823"/>
    </inkml:context>
    <inkml:brush xml:id="br0">
      <inkml:brushProperty name="width" value="0.025" units="cm"/>
      <inkml:brushProperty name="height" value="0.025" units="cm"/>
    </inkml:brush>
  </inkml:definitions>
  <inkml:trace contextRef="#ctx0" brushRef="#br0">148 120 9129,'0'0'10596,"-2"-7"-8268,2 5-2263,0 0 1,-1 0-1,1 1 0,-1-1 1,1 0-1,-1 0 1,0 1-1,0-1 0,1 0 1,-1 1-1,0-1 1,-1 1-1,1-1 0,0 1 1,0 0-1,-1 0 1,1-1-1,-1 1 0,1 0 1,-1 0-1,1 0 1,-1 0-1,0 1 0,1-1 1,-1 0-1,0 1 1,0-1-1,1 1 0,-1-1 1,0 1-1,0 0 0,0 0 1,0 0-1,1 0 1,-1 0-1,0 0 0,0 1 1,0-1-1,1 1 1,-1-1-1,0 1 0,0-1 1,1 1-1,-1 0 1,0 0-1,1 0 0,-1 0 1,1 0-1,-1 0 1,1 1-1,0-1 0,-1 0 1,1 1-1,0-1 1,-1 2-1,-6 6-74,0 1 0,0 0 0,1 0 0,1 0 0,-8 16 0,11-21 36,1 0 0,0 1-1,0-1 1,0 1 0,1-1 0,-1 1-1,1-1 1,1 1 0,-1 0-1,1-1 1,0 1 0,0 0 0,2 10-1,-1-15-3,-1 0 0,1 0 0,0 0 0,-1 0 0,1 0 0,0-1 0,0 1 0,-1 0 0,1 0-1,0 0 1,0-1 0,0 1 0,0 0 0,0-1 0,0 1 0,0-1 0,1 0 0,-1 1 0,0-1 0,0 0 0,0 1-1,0-1 1,0 0 0,1 0 0,-1 0 0,0 0 0,0 0 0,0 0 0,0 0 0,1-1 0,-1 1 0,0 0-1,0-1 1,0 1 0,0-1 0,0 1 0,1-1 0,40-21 772,-35 16-722,-1-1 0,0 1 1,0-1-1,-1 0 0,0 0 0,0-1 1,-1 0-1,0 1 0,0-1 0,0-1 1,-1 1-1,-1 0 0,1-1 0,-1 0 1,-1 1-1,0-1 0,0-11 0,0 20-71,-1 0 0,0-1-1,0 1 1,0-1 0,0 1-1,0-1 1,0 1 0,0 0-1,0-1 1,0 1 0,-1-1-1,1 1 1,0 0 0,0-1-1,0 1 1,0-1 0,0 1-1,-1 0 1,1-1 0,0 1-1,0 0 1,-1-1 0,1 1-1,0 0 1,-1 0 0,1-1-1,0 1 1,-1 0 0,1 0-1,0-1 1,-1 1 0,1 0-1,0 0 1,-1 0 0,1 0-1,-1-1 1,1 1 0,0 0-1,-1 0 1,1 0 0,-1 0-1,1 0 1,-1 0 0,1 0-1,0 0 1,-1 0 0,1 0-1,-1 1 1,1-1 0,0 0-1,-1 0 1,-17 13-249,16-8 262,0 0 0,0 0 0,0 1 0,0-1 0,1 1 0,0-1 0,0 1 0,0-1 0,1 8 0,0-13 4,0 0 0,1 1 1,-1-1-1,0 0 0,1 0 0,-1 0 1,0 1-1,1-1 0,-1 0 1,0 0-1,1 0 0,-1 0 0,0 0 1,1 0-1,-1 0 0,0 0 1,1 0-1,-1 0 0,0 0 0,1 0 1,-1 0-1,0 0 0,1 0 1,-1 0-1,0 0 0,1 0 0,-1 0 1,0 0-1,1-1 0,-1 1 0,0 0 1,1 0-1,-1 0 0,0-1 1,0 1-1,1 0 0,-1 0 0,0-1 1,1 1-1,13-10 326,38-48-100,-48 54-276,-1-1 0,0 0 1,0 0-1,0 0 0,0 0 1,-1 0-1,0-1 0,0 1 1,0-1-1,-1 1 0,1-11 1,-2 16 233,-1 3-207,0 0 0,-1 1 0,1-1 0,0 0 1,1 0-1,-1 1 0,1-1 0,-1 1 1,1-1-1,0 7 0,-1 2 8,0-1-13,0-1-1,1 1 1,0-1-1,2 11 1,-2-19 11,1 0 0,-1 0 0,0 0 0,1 0 0,0 0 0,-1 0 0,1 0 0,0-1 0,0 1 0,0 0 0,0 0 0,0-1 0,2 3 0,-2-4 3,0 1 0,-1-1 0,1 0 1,0 1-1,0-1 0,0 0 0,0 1 0,0-1 0,0 0 0,0 0 0,0 0 0,0 0 0,0 0 0,0 0 0,0 0 1,-1 0-1,1 0 0,0-1 0,0 1 0,0 0 0,0-1 0,0 1 0,0 0 0,0-1 0,-1 1 0,1-1 0,0 1 1,0-1-1,1-1 0,6-7 22,1 0-1,-1 0 1,0-1 0,-1 0 0,0-1 0,-1 0 0,0 0-1,-1 0 1,7-22 0,0 5-7,-16 141-506,3-112 488,1 0 1,0 0-1,0-1 1,0 1-1,0 0 0,0 0 1,0 0-1,0 0 0,0-1 1,0 1-1,1 0 0,-1 0 1,0 0-1,0 0 0,1-1 1,-1 1-1,0 0 0,1 0 1,-1-1-1,1 1 0,-1 0 1,1-1-1,-1 1 0,1-1 1,0 1-1,-1 0 0,2 0 1,-1-2 4,0 1 0,0 0 0,0 0 0,0 0-1,0 0 1,0-1 0,0 1 0,1-1 0,-1 1 0,0-1 0,0 1 0,-1-1 0,1 1 0,0-1 0,0 0 0,0 0 0,1-1 0,44-52 145,-36 41-207,0 0 11,-8 9 30,0 0 0,1 0 0,0 0 1,0 0-1,0 0 0,0 1 0,0 0 1,1 0-1,-1 0 0,1 0 0,0 0 1,0 1-1,0-1 0,9-2 1,-11 10-19,-1 0 1,0 1 0,0-1 0,0 1 0,0-1 0,-1 1-1,0-1 1,0 1 0,-2 5 0,2-1 12,0-10 20,0 0 0,0 0 0,0 1 0,0-1 0,0 0 0,0 0 0,0 0 0,0 1 0,0-1 0,0 0 0,0 0 0,0 1 0,0-1 0,0 0 1,0 0-1,0 0 0,1 1 0,-1-1 0,0 0 0,0 0 0,0 0 0,0 1 0,0-1 0,1 0 0,-1 0 0,0 0 0,0 0 0,0 0 1,1 1-1,-1-1 0,0 0 0,0 0 0,0 0 0,1 0 0,-1 0 0,0 0 0,0 0 0,0 0 0,1 0 0,-1 0 0,0 0 0,0 0 0,1 0 1,-1 0-1,0 0 0,0 0 0,1 0 0,-1 0 0,0 0 0,16-9 158,11-15-409,-23 20 383,17-15-2270,-14 19-72,-7 15-368,-4-6-1769,-5 0-3976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1.170"/>
    </inkml:context>
    <inkml:brush xml:id="br0">
      <inkml:brushProperty name="width" value="0.025" units="cm"/>
      <inkml:brushProperty name="height" value="0.025" units="cm"/>
    </inkml:brush>
  </inkml:definitions>
  <inkml:trace contextRef="#ctx0" brushRef="#br0">14 10 20243,'-5'-5'2242,"0"2"-2082,1 1-63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2.223"/>
    </inkml:context>
    <inkml:brush xml:id="br0">
      <inkml:brushProperty name="width" value="0.025" units="cm"/>
      <inkml:brushProperty name="height" value="0.025" units="cm"/>
    </inkml:brush>
  </inkml:definitions>
  <inkml:trace contextRef="#ctx0" brushRef="#br0">0 89 9001,'0'0'8018,"3"-8"-5883,-2 4-1937,0-1-1,1 1 1,0 0-1,-1 0 1,2 0-1,-1 0 1,0 0-1,1 0 1,0 0-1,0 1 1,0-1-1,0 1 1,0 0-1,1 0 1,0 0-1,-1 1 1,1-1-1,0 1 1,0 0 0,0 0-1,1 0 1,-1 0-1,0 1 1,1 0-1,-1 0 1,1 0-1,-1 0 1,1 1-1,4 0 1,-8 0-193,0 0 0,0 0 1,1 0-1,-1 0 0,0 0 0,0 0 1,0 1-1,0-1 0,0 0 0,0 1 1,0-1-1,0 1 0,0-1 1,-1 1-1,1 0 0,0-1 0,0 1 1,0 0-1,-1-1 0,1 1 1,0 0-1,-1 0 0,1 0 0,0 0 1,0 1-1,0 1 11,0 0 0,0 0 0,0 0 1,-1 1-1,1-1 0,-1 0 0,0 0 0,0 6 0,-1 0 15,0 0 0,0-1-1,-1 1 1,-1-1-1,1 1 1,-5 7-1,-50 65 162,62-81 100,1 0 0,-1 0-1,1-1 1,-1 0-1,0 0 1,1 0 0,4-3-1,152-46-1396,-150 43-1779,-12-1-4060,-4 4 1051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8:26.965"/>
    </inkml:context>
    <inkml:brush xml:id="br0">
      <inkml:brushProperty name="width" value="0.05" units="cm"/>
      <inkml:brushProperty name="height" value="0.05" units="cm"/>
    </inkml:brush>
  </inkml:definitions>
  <inkml:trace contextRef="#ctx0" brushRef="#br0">32 0 9370,'-26'4'1416,"20"-2"-733,18-1-320,63-1-182,137 2-151,-155 2-29,83 18 1,57 24 102,-65-14-18,-4-6-19,141 9 0,132-11-40,-191-14 7,-32 5 172,347 76 1,-46 8 2,5-38-133,521-40 3,-678-21-68,968-62-2,-176-13-140,-432 42 41,-261 11 67,-158 16-666,-241 2 577,-15-5-28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5.961"/>
    </inkml:context>
    <inkml:brush xml:id="br0">
      <inkml:brushProperty name="width" value="0.025" units="cm"/>
      <inkml:brushProperty name="height" value="0.025" units="cm"/>
    </inkml:brush>
  </inkml:definitions>
  <inkml:trace contextRef="#ctx0" brushRef="#br0">39 1 15791,'0'0'5787,"-1"11"-5307,-5 40 438,-26 97 1,38-200-164,0-78 0,-6 130-780,0 0 0,0 0 0,1-1 0,-1 1 0,0 0 0,0 0 0,1 0 0,-1 0 0,0 0 0,0 0 0,1 0 0,-1 0 0,0-1 0,1 1 0,-1 0 0,0 0 0,0 0 0,1 0 0,-1 0 1,0 0-1,0 1 0,1-1 0,-1 0 0,0 0 0,0 0 0,1 0 0,-1 0 0,0 0 0,0 0 0,1 0 0,-1 1 0,0-1 0,0 0 0,1 0 0,-1 0 0,0 1 0,0-1 0,0 0 0,0 0 0,1 0 0,-1 1 0,0-1 0,0 0 0,18 14-1079,-13-10 216,39 16-5144,-20-15 320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2.571"/>
    </inkml:context>
    <inkml:brush xml:id="br0">
      <inkml:brushProperty name="width" value="0.025" units="cm"/>
      <inkml:brushProperty name="height" value="0.025" units="cm"/>
    </inkml:brush>
  </inkml:definitions>
  <inkml:trace contextRef="#ctx0" brushRef="#br0">0 82 11851,'0'0'12332,"71"-1"-11948,-34-6-63,5-4-161,0-2-385,-8-1-1440,-2 0-1634,-12 1-1730,-8 4-640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2.946"/>
    </inkml:context>
    <inkml:brush xml:id="br0">
      <inkml:brushProperty name="width" value="0.025" units="cm"/>
      <inkml:brushProperty name="height" value="0.025" units="cm"/>
    </inkml:brush>
  </inkml:definitions>
  <inkml:trace contextRef="#ctx0" brushRef="#br0">21 0 11979,'0'0'6326,"-4"8"-4986,0 5-570,1 1-1,-1 0 1,2-1-1,0 1 1,1 1-1,1 18 1,0-32-754,0 0 1,0 0-1,1 1 0,-1-1 1,0 0-1,1 0 1,-1 0-1,1 0 1,-1 0-1,1 0 1,0 0-1,0 0 0,-1 0 1,1 0-1,0 0 1,0 0-1,0-1 1,0 1-1,0 0 1,0-1-1,0 1 0,0 0 1,0-1-1,0 1 1,0-1-1,1 0 1,-1 1-1,0-1 1,0 0-1,0 0 0,1 0 1,-1 0-1,0 0 1,0 0-1,0 0 1,1 0-1,-1 0 1,0 0-1,0-1 0,1 0 1,4 1 31,-1-1 0,1 0-1,-1 0 1,0-1 0,0 0 0,0 0 0,10-5 0,-2-4-12,1-1 1,-2-1-1,1 0 0,-2-1 1,15-22-1,-15 21-9,-5 61-150,-6 14 1325,0-59-1190,0-1 0,0 0 0,0 1 1,1-1-1,-1 0 0,0 1 0,1-1 0,-1 0 1,0 1-1,1-1 0,-1 0 0,0 1 1,1-1-1,-1 0 0,0 0 0,1 0 1,-1 1-1,1-1 0,-1 0 0,0 0 0,1 0 1,-1 0-1,1 0 0,-1 0 0,1 0 1,-1 0-1,0 0 0,1 0 0,-1 0 1,1 0-1,-1 0 0,1 0 0,-1 0 0,0 0 1,1 0-1,-1-1 0,1 1 0,-1 0 1,0 0-1,1 0 0,-1-1 0,1 1 1,-1 0-1,1-1 0,19-10 447,37-47-189,-22 20-1629,-35 38 1333,0-1 1,0 1 0,0 0 0,1 0 0,-1 0 0,0 0 0,0 0 0,0 0 0,0 0-1,1 0 1,-1 0 0,0 0 0,0 0 0,0 0 0,1 0 0,-1 0 0,0 0 0,0 0-1,0 0 1,0 0 0,1 0 0,-1 0 0,0 0 0,0 0 0,0 0 0,0 0 0,1 0-1,-1 0 1,0 0 0,0 0 0,0 0 0,0 0 0,1 1 0,-1-1 0,0 0 0,0 0-1,0 0 1,0 0 0,0 0 0,0 1 0,0-1 0,0 0 0,1 0 0,-1 0 0,0 0-1,0 1 1,0-1 0,0 0 0,0 0 0,0 0 0,0 0 0,0 1 0,0-1 0,0 0-1,0 0 1,0 0 0,0 1 0,3 20-252,-4 24 366,-5-9-39,3-27-7883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3.293"/>
    </inkml:context>
    <inkml:brush xml:id="br0">
      <inkml:brushProperty name="width" value="0.025" units="cm"/>
      <inkml:brushProperty name="height" value="0.025" units="cm"/>
    </inkml:brush>
  </inkml:definitions>
  <inkml:trace contextRef="#ctx0" brushRef="#br0">1 0 18353,'0'0'5029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4.803"/>
    </inkml:context>
    <inkml:brush xml:id="br0">
      <inkml:brushProperty name="width" value="0.025" units="cm"/>
      <inkml:brushProperty name="height" value="0.025" units="cm"/>
    </inkml:brush>
  </inkml:definitions>
  <inkml:trace contextRef="#ctx0" brushRef="#br0">6 8 3651,'0'0'2627,"-5"15"-2051,10-20-1312,0-1-1090,5-5-1313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5.197"/>
    </inkml:context>
    <inkml:brush xml:id="br0">
      <inkml:brushProperty name="width" value="0.025" units="cm"/>
      <inkml:brushProperty name="height" value="0.025" units="cm"/>
    </inkml:brush>
  </inkml:definitions>
  <inkml:trace contextRef="#ctx0" brushRef="#br0">33 326 1826,'10'-10'787,"32"-42"4357,-40 48-4254,1-1-1,-1 1 1,0-1-1,0 0 0,-1 1 1,1-1-1,-1 0 1,0 0-1,-1 0 0,1 0 1,-1 0-1,0-8 1,0 12-807,-1 1 1,1-1-1,0 0 1,0 0-1,0 1 1,-1-1 0,1 0-1,0 1 1,-1-1-1,1 0 1,0 1-1,-1-1 1,1 0-1,-1 1 1,1-1 0,-1 1-1,0-1 1,1 1-1,-1-1 1,1 1-1,-1-1 1,0 1 0,1 0-1,-1-1 1,0 1-1,0 0 1,1 0-1,-1-1 1,0 1-1,0 0 1,1 0 0,-1 0-1,0 0 1,0 0-1,1 0 1,-1 0-1,0 0 1,0 0 0,1 1-1,-1-1 1,-1 1-1,-1-1-30,1 1 0,-1-1-1,1 1 1,-1 0 0,1 0 0,0 1-1,-1-1 1,1 0 0,0 1 0,0-1-1,-3 4 1,-1 2 31,1 1 1,0 0-1,1 0 0,-1 0 0,2 0 0,-1 1 0,1 0 1,1 0-1,-1 0 0,1 0 0,1 0 0,-1 16 1,2-24-80,0 0 1,0-1 0,0 1-1,0 0 1,0 0 0,0-1-1,0 1 1,0 0 0,0 0-1,0 0 1,0-1 0,1 1-1,-1 0 1,0 0 0,1-1 0,-1 1-1,0 0 1,1-1 0,-1 1-1,1 0 1,-1-1 0,1 1-1,-1-1 1,1 1 0,0-1-1,-1 1 1,1-1 0,0 1-1,-1-1 1,1 0 0,0 1-1,1-1 1,0 0 32,0 0-1,0 0 1,0 0-1,0 0 1,0 0-1,0-1 1,1 1-1,-1-1 1,0 0-1,0 0 1,3-1-1,4-3 161,0-1 0,0 0 1,0 0-1,8-9 0,0-2-30,-1 0 0,-1-2 0,-1 0 0,-1-1 0,13-24 0,-19 30-39,0 0 0,-1-1-1,-1 0 1,0 0 0,-1 0 0,-1 0 0,0-1-1,1-27 1,-5 56-190,-1 1-1,-1 0 1,0-1 0,-10 25-1,-2 13 214,11-36-81,-11 63 1029,13-71-982,2 0 0,-1 0 0,1 1 0,0-1 0,0 0-1,1 0 1,0 0 0,3 10 0,-3-15-92,1 1 0,0-1 0,-1 0 0,1 0 0,0 0 0,0 0 0,1 0 0,-1 0 0,0 0 0,1-1 0,-1 1 0,1-1 0,-1 0 0,1 0 0,0 0 0,0 0 0,-1 0 0,1 0 0,0-1 0,0 1 0,0-1 0,3 0 0,-3 0-226,-1 0-1,1 0 1,0 0-1,0 0 1,0-1-1,0 1 1,0-1-1,-1 0 1,1 1-1,3-3 1,-4 2-189,-1 1 0,0-1 0,0 0 0,1 0 0,-1 0 0,0 0 0,0 0 0,0 0 0,0 0 0,0 0 0,0-1 0,-1 1 1,1 0-1,0 0 0,-1-1 0,1 1 0,-1 0 0,1-1 0,-1 1 0,1-3 0,0-13-6524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5.806"/>
    </inkml:context>
    <inkml:brush xml:id="br0">
      <inkml:brushProperty name="width" value="0.025" units="cm"/>
      <inkml:brushProperty name="height" value="0.025" units="cm"/>
    </inkml:brush>
  </inkml:definitions>
  <inkml:trace contextRef="#ctx0" brushRef="#br0">1 128 8520,'0'0'4618,"8"3"-1639,2 0-2166,-1 1-1,0-2 1,1 0 0,0 0 0,0-1 0,16 1 0,-21-2-589,0 0-1,-1-1 0,1 1 1,-1-1-1,1 0 1,-1 0-1,1 0 0,-1-1 1,1 1-1,-1-1 1,0 0-1,0-1 1,0 1-1,0-1 0,0 0 1,-1 0-1,1 0 1,-1 0-1,4-5 1,-4 4-81,0-1 1,-1 1 0,0-1 0,0 0 0,0 0 0,0 0 0,-1 0 0,1 0 0,-1 0 0,-1 0 0,1 0 0,-1 0 0,0-8 0,0 11-134,0 1 0,-1-1 1,1 1-1,0-1 1,-1 1-1,1 0 1,-1-1-1,1 1 0,-1 0 1,0-1-1,1 1 1,-1 0-1,0 0 1,0-1-1,0 1 0,0 0 1,0 0-1,0 0 1,0 0-1,-2 0 0,1 0-19,0 0 0,0 1 0,0-1 0,0 1 0,0 0 0,0 0 0,0-1 0,0 1-1,0 1 1,0-1 0,0 0 0,0 0 0,0 1 0,0-1 0,0 1 0,0 0-1,0 0 1,-3 1 0,-2 2-12,1 0-1,0 0 1,0 0-1,1 1 1,-1 0 0,1 0-1,0 0 1,1 1-1,-1-1 1,1 1 0,0 1-1,0-1 1,-4 10-1,3-4 24,-1 1 0,2-1-1,0 1 1,0 0 0,1 0-1,-2 20 1,5-32 0,0 1-1,0-1 1,0 1 0,0-1 0,0 1-1,0-1 1,0 1 0,0-1 0,0 1-1,1-1 1,-1 1 0,1-1-1,-1 1 1,1-1 0,-1 0 0,1 1-1,0-1 1,0 0 0,0 1 0,0-1-1,0 0 1,0 0 0,0 0 0,2 2-1,-1-2 16,0-1 0,0 1-1,1 0 1,-1-1 0,0 1 0,0-1-1,1 0 1,-1 0 0,0 0-1,0 0 1,1 0 0,-1 0-1,0 0 1,4-2 0,3 0 24,0-1 1,0-1-1,-1 1 0,1-1 0,-1-1 1,0 0-1,9-6 0,4-8 29,-1-1-1,-1-1 1,17-24-1,-36 45-74,0 0-1,0 0 1,0 0 0,0-1-1,0 1 1,0 0-1,0 0 1,0-1 0,0 1-1,1 0 1,-1 0 0,0 0-1,0 0 1,0-1-1,0 1 1,0 0 0,1 0-1,-1 0 1,0 0 0,0 0-1,0-1 1,1 1-1,-1 0 1,0 0 0,0 0-1,1 0 1,-1 0 0,0 0-1,0 0 1,0 0-1,1 0 1,-1 0 0,0 0-1,0 0 1,1 0 0,-1 0-1,0 0 1,0 0 0,1 0-1,-1 0 1,0 0-1,0 0 1,0 1 0,1-1-1,-1 0 1,0 0 0,0 0-1,0 0 1,0 0-1,1 1 1,-1-1 0,0 0-1,0 0 1,0 1 0,5 19-135,-6 42 310,1-46 52,0-15-204,0-1 1,0 1-1,0-1 0,-1 1 0,1 0 0,0-1 0,0 1 0,0-1 0,1 1 0,-1-1 1,0 1-1,0-1 0,0 1 0,0-1 0,0 1 0,1-1 0,-1 1 0,0-1 0,0 1 0,1-1 1,-1 1-1,0-1 0,1 1 0,-1-1 0,1 0 0,-1 1 0,0-1 0,1 1 0,-1-1 0,1 0 1,-1 0-1,1 1 0,-1-1 0,1 0 0,0 0 0,21-8 768,17-27-232,48-65-699,-87 100 137,0 0 0,0 0 0,0 0-1,0-1 1,1 1 0,-1 0 0,0 0-1,0 0 1,0-1 0,1 1 0,-1 0 0,0 0-1,0 0 1,1 0 0,-1 0 0,0 0-1,0 0 1,1 0 0,-1-1 0,0 1-1,0 0 1,1 0 0,-1 0 0,0 0-1,0 0 1,1 0 0,-1 1 0,0-1-1,0 0 1,1 0 0,-1 0 0,0 0-1,0 0 1,1 0 0,-1 0 0,0 0-1,0 0 1,0 1 0,1-1 0,-1 0-1,0 0 1,0 0 0,0 1 0,0-1-1,1 0 1,-1 0 0,0 0 0,0 1-1,0-1 1,5 21-50,-4 33 425,-1-47-280,0 1-345,3 14 380,4-16-2981,7-6-4619,-7-1-1993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6.292"/>
    </inkml:context>
    <inkml:brush xml:id="br0">
      <inkml:brushProperty name="width" value="0.025" units="cm"/>
      <inkml:brushProperty name="height" value="0.025" units="cm"/>
    </inkml:brush>
  </inkml:definitions>
  <inkml:trace contextRef="#ctx0" brushRef="#br0">0 21 12716,'0'0'8659,"8"-3"-7159,-5 2-1361,47-14 2645,-48 15-2737,-1-1 0,0 1 0,0 0 0,1 0 0,-1 0 0,0-1 0,0 1 0,1 0 0,-1 1 0,0-1 0,0 0 0,1 0-1,-1 0 1,0 1 0,0-1 0,1 1 0,-1-1 0,0 1 0,0-1 0,0 1 0,0 0 0,0-1 0,0 1 0,0 0 0,0 0-1,0 0 1,0 0 0,0 0 0,-1 0 0,1 0 0,0 0 0,-1 0 0,1 0 0,-1 0 0,1 0 0,-1 1 0,1-1-1,-1 0 1,0 0 0,1 3 0,-2 3 30,1 0-1,-1-1 1,0 1-1,-1 0 1,0-1-1,0 1 0,0-1 1,-1 0-1,0 0 1,0 0-1,0 0 1,-9 10-1,8-10 1,0 0-1,0 0 1,1 0-1,0 0 0,0 0 1,0 1-1,1 0 1,0-1-1,0 1 1,0 0-1,0 10 0,2-17-60,1 1-1,-1 0 1,1-1 0,-1 1-1,1 0 1,0-1-1,-1 1 1,1-1-1,0 1 1,-1-1-1,1 1 1,0-1 0,-1 0-1,1 1 1,0-1-1,0 0 1,-1 0-1,1 1 1,0-1-1,0 0 1,0 0 0,-1 0-1,1 0 1,0 0-1,0 0 1,1 0-1,31-1 567,-26 1-468,5-1-62,1-1 0,-1 0 0,0 0 0,0-1 0,17-7-1,27-13-3517,-44 16 317,-10 0-6210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6.624"/>
    </inkml:context>
    <inkml:brush xml:id="br0">
      <inkml:brushProperty name="width" value="0.025" units="cm"/>
      <inkml:brushProperty name="height" value="0.025" units="cm"/>
    </inkml:brush>
  </inkml:definitions>
  <inkml:trace contextRef="#ctx0" brushRef="#br0">0 109 13132,'0'0'9417,"74"-23"-8039,-35 10 287,1-2-896,4 2-545,-7-2-256,-1-1-2402,-13 3-4228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7.078"/>
    </inkml:context>
    <inkml:brush xml:id="br0">
      <inkml:brushProperty name="width" value="0.025" units="cm"/>
      <inkml:brushProperty name="height" value="0.025" units="cm"/>
    </inkml:brush>
  </inkml:definitions>
  <inkml:trace contextRef="#ctx0" brushRef="#br0">110 1 12460,'0'0'4142,"-9"13"-2860,-4 7-687,0 1 0,2 1 0,0 0 1,1 0-1,-9 34 0,12-27 193,1-1 0,1 1-1,2-1 1,0 45 0,3-65-649,1 0 0,0 0 1,1 0-1,-1 0 0,2 0 1,-1 0-1,1 0 0,0-1 1,5 9-1,-6-12-104,1 0 0,0 0 0,0-1 0,0 1-1,1-1 1,-1 0 0,1 1 0,0-2 0,0 1 0,0 0 0,0-1 0,0 0 0,0 0 0,1 0 0,-1 0 0,10 1 0,-2 0-63,0-1 1,1-1-1,0 0 1,-1 0-1,1-1 1,0-1-1,-1 0 1,15-4-1,-17 3-1109,-1-1-1,1 0 0,-1-1 1,1 0-1,-1 0 1,12-8-1,7-9-8359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7.755"/>
    </inkml:context>
    <inkml:brush xml:id="br0">
      <inkml:brushProperty name="width" value="0.025" units="cm"/>
      <inkml:brushProperty name="height" value="0.025" units="cm"/>
    </inkml:brush>
  </inkml:definitions>
  <inkml:trace contextRef="#ctx0" brushRef="#br0">1 42 9801,'0'0'4330,"9"-5"-1933,68-22 658,-69 24-2668,0 1 0,0 0 0,1 1-1,-1 0 1,0 1 0,1-1 0,-1 2 0,0-1 0,13 3 0,-20-3-354,0 1 0,1 0 0,-1-1 0,0 1 0,1 0 0,-1-1 0,0 1 0,0 0 0,0 0 0,1 0 1,-1 0-1,0 0 0,0 1 0,-1-1 0,1 0 0,0 0 0,0 1 0,-1-1 0,1 0 0,0 1 0,-1-1 1,1 1-1,-1-1 0,0 1 0,0-1 0,1 0 0,-1 1 0,0-1 0,0 1 0,0-1 0,-1 1 0,1-1 1,0 1-1,0-1 0,-1 1 0,1-1 0,-2 3 0,0 3 111,-1 0-1,0 0 1,0 0 0,0 0 0,-1-1-1,-5 8 1,-9 8 110,12-17-179,1 1 0,-1 1 0,1-1 0,0 1 0,0 0 0,1 0 0,0 1-1,1-1 1,-1 1 0,1 0 0,-3 12 0,7-19-54,-1 1 0,0-1-1,1 0 1,-1 0 0,1 0-1,-1 0 1,1 1 0,0-1 0,-1 0-1,1 0 1,0 0 0,0 0-1,0 0 1,0-1 0,0 1 0,0 0-1,0 0 1,0 0 0,0-1-1,0 1 1,0-1 0,0 1 0,1-1-1,-1 1 1,0-1 0,0 0-1,1 1 1,-1-1 0,0 0 0,2 0-1,47 3 387,-43-3-356,65-7 175,-67 6-420,1-1 1,-1 1-1,0-1 0,0 0 1,-1 0-1,1 0 0,0-1 1,-1 1-1,1-1 0,-1 0 0,7-8 1,-10 11-32,-1 0 0,1-1 0,-1 1 0,1-1 0,-1 1 0,0-1 0,1 0 0,-1 1-1,0-1 1,1 1 0,-1-1 0,0 1 0,0-1 0,0 0 0,1 1 0,-1-1 0,0 0 0,0 1 0,0-1 0,0 0 0,0 1 0,0-1 0,0 0 0,-1 1 0,1-2 0,-6-6-6149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6.365"/>
    </inkml:context>
    <inkml:brush xml:id="br0">
      <inkml:brushProperty name="width" value="0.025" units="cm"/>
      <inkml:brushProperty name="height" value="0.025" units="cm"/>
    </inkml:brush>
  </inkml:definitions>
  <inkml:trace contextRef="#ctx0" brushRef="#br0">84 29 12236,'0'0'8541,"-9"1"-8290,6-1-168,-1 1 1,0 0-1,1 0 0,-1 0 1,1 1-1,-1-1 1,1 1-1,0 0 0,-1-1 1,1 2-1,0-1 0,0 0 1,1 1-1,-1-1 0,0 1 1,1 0-1,-1 0 1,1 0-1,0 0 0,0 0 1,0 0-1,1 0 0,-1 1 1,1-1-1,0 1 1,0-1-1,0 1 0,0 0 1,0-1-1,1 1 0,0 0 1,0 0-1,0 6 1,0-9-50,1 0 0,-1 0 0,0 0 0,1 0 0,-1 0 0,1 0 0,-1-1 1,1 1-1,-1 0 0,1 0 0,0-1 0,-1 1 0,1 0 0,0-1 0,0 1 1,-1 0-1,1-1 0,0 1 0,0-1 0,0 0 0,0 1 0,-1-1 1,1 0-1,0 1 0,0-1 0,0 0 0,0 0 0,0 0 0,0 0 0,0 0 1,0 0-1,0 0 0,0 0 0,0 0 0,0 0 0,0-1 0,0 1 0,-1 0 1,3-1-1,1 0 120,0 0-1,0 0 1,0 0 0,0 0 0,0-1-1,0 1 1,0-1 0,5-4 0,-2 0-76,-1 0 0,0-1-1,0 0 1,8-14 0,-12 19-77,-1 0-1,1-1 1,-1 1-1,0-1 1,0 1-1,0-1 1,0 1-1,0-1 1,0 0-1,-1 1 1,1-1 0,-1 0-1,0 0 1,0 1-1,0-1 1,0 0-1,-1 0 1,1 1-1,-1-1 1,0-4-1,0 6-58,0 0 0,1 0 0,-1 0-1,0 0 1,0 0 0,0 0 0,0 0-1,0 0 1,0 0 0,0 0 0,0 0-1,0 0 1,0 1 0,0-1 0,0 0-1,-1 1 1,1-1 0,0 1 0,0 0-1,-1-1 1,1 1 0,0 0 0,-1 0-1,1 0 1,0 0 0,-1 0 0,1 0 0,-1 0-1,1 0 1,0 0 0,0 1 0,-1-1-1,-1 1 1,2 0-157,-1 0-1,0-1 1,0 1-1,1 0 1,-1 0 0,0 0-1,1 0 1,-1 1-1,1-1 1,-1 0 0,1 1-1,0-1 1,0 1-1,-1-1 1,1 1 0,0-1-1,0 1 1,1 0-1,-1 0 1,0 0-1,0-1 1,0 4 0,1-4-169,2 18-6984,9-14 1448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8.111"/>
    </inkml:context>
    <inkml:brush xml:id="br0">
      <inkml:brushProperty name="width" value="0.025" units="cm"/>
      <inkml:brushProperty name="height" value="0.025" units="cm"/>
    </inkml:brush>
  </inkml:definitions>
  <inkml:trace contextRef="#ctx0" brushRef="#br0">0 97 16592,'0'0'8360,"54"-6"-6631,-17-4-768,7-2-673,3-2-224,1 2-512,-4 0-1250,-3 0-1697,-9 2-1730,-9 2-4035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8.439"/>
    </inkml:context>
    <inkml:brush xml:id="br0">
      <inkml:brushProperty name="width" value="0.025" units="cm"/>
      <inkml:brushProperty name="height" value="0.025" units="cm"/>
    </inkml:brush>
  </inkml:definitions>
  <inkml:trace contextRef="#ctx0" brushRef="#br0">0 150 14125,'0'0'6663,"9"2"-4966,-1-2-1470,-1-1 0,1 1-1,-1-1 1,1-1 0,-1 1 0,0-1-1,0 0 1,0-1 0,0 0 0,0 0-1,0 0 1,0-1 0,-1 0 0,0 0-1,0-1 1,0 0 0,-1 0 0,10-11-1,-12 13-135,0 0 0,-1 0 0,1 0-1,-1 0 1,0-1 0,0 1 0,0-1-1,0 0 1,-1 1 0,1-1 0,-1 0-1,0 0 1,0 0 0,-1 0 0,1 0-1,-1 0 1,0 0 0,0 0 0,0-4-1,-1 7-104,1 0-1,-1 1 0,1-1 1,-1 0-1,0 1 0,1-1 0,-1 0 1,0 1-1,1-1 0,-1 1 1,0-1-1,0 1 0,1-1 1,-1 1-1,0 0 0,0-1 0,0 1 1,0 0-1,1 0 0,-1-1 1,0 1-1,0 0 0,0 0 1,0 0-1,0 0 0,0 0 0,1 1 1,-1-1-1,0 0 0,0 0 1,0 0-1,0 1 0,0-1 1,1 0-1,-1 1 0,0-1 0,0 1 1,1-1-1,-1 1 0,0-1 1,1 1-1,-2 1 0,-31 23-783,27-18 794,1 0 1,-1 0 0,1 0-1,1 1 1,-1-1 0,1 1-1,1 0 1,-1 1 0,1-1-1,1 0 1,-1 1 0,2 0-1,-1-1 1,1 1 0,0 13-1,1-22 14,0 1 0,1 0 0,-1 0 0,0 0 0,0-1 0,1 1 0,-1 0 0,0-1 0,1 1 0,-1 0 0,1-1 0,-1 1 0,1 0-1,-1-1 1,1 1 0,-1-1 0,1 1 0,0-1 0,-1 1 0,1-1 0,0 1 0,0-1 0,-1 0 0,1 1 0,0-1 0,0 0 0,0 1 0,30-1 413,-22-2-316,0 0-1,-1 0 0,1-1 0,12-6 1,-4-4-134,-1-1 1,-1 0 0,0-1 0,-1-1 0,-1 0-1,13-21 1,-25 36-298,-7 29 172,3-18 137,1 1 1,0-1-1,0 1 1,1-1-1,1 1 1,0-1-1,0 1 1,3 15-1,-2-25-45,-1 1 0,0-1 0,1 0-1,-1 0 1,1 0 0,0 0 0,-1 0 0,1 0-1,0 0 1,0 0 0,-1 0 0,1 0-1,0-1 1,0 1 0,0 0 0,0 0 0,0-1-1,0 1 1,0-1 0,1 1 0,-1-1-1,0 1 1,0-1 0,0 0 0,0 1-1,1-1 1,-1 0 0,0 0 0,0 0 0,1 0-1,-1 0 1,0 0 0,0 0 0,0-1-1,1 1 1,-1 0 0,0-1 0,0 1-1,1-1 1,2 0-770,-1-1-1,1 1 0,-1-1 1,0 0-1,0 1 1,0-1-1,0-1 0,0 1 1,0 0-1,0-1 0,-1 1 1,3-5-1,8-16-8596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8.771"/>
    </inkml:context>
    <inkml:brush xml:id="br0">
      <inkml:brushProperty name="width" value="0.025" units="cm"/>
      <inkml:brushProperty name="height" value="0.025" units="cm"/>
    </inkml:brush>
  </inkml:definitions>
  <inkml:trace contextRef="#ctx0" brushRef="#br0">6 1 15439,'0'0'11942,"0"10"-11595,-2 87 997,-1-33-1173,3 0 0,13 102 0,-12-162-552,4 24 445,-4-28-301,-1 1 0,0 0 0,0 0 0,0 0 0,1 0 0,-1-1 0,0 1 0,1 0 0,-1 0 0,0 0 0,1-1 0,-1 1 0,1 0 0,0-1 0,-1 1 0,1 0 0,-1-1 0,1 1 0,0-1 0,0 1 0,-1-1 0,1 1 0,1 0 0,1-11-5711,-5-31-158,-9 15 1696,-1 0 49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9.146"/>
    </inkml:context>
    <inkml:brush xml:id="br0">
      <inkml:brushProperty name="width" value="0.025" units="cm"/>
      <inkml:brushProperty name="height" value="0.025" units="cm"/>
    </inkml:brush>
  </inkml:definitions>
  <inkml:trace contextRef="#ctx0" brushRef="#br0">162 332 1986,'-41'-50'7305,"14"18"3023,33 29-2931,30 1-6269,1 4-584,-24-1-705,0 0-1,0-1 0,0-1 1,-1 0-1,1 0 0,16-5 1,-28 6-48,0 0 1,0 0 0,-1-1-1,1 1 1,0-1-1,0 1 1,0-1 0,-1 1-1,1-1 1,0 1-1,-1-1 1,1 0-1,0 1 1,-1-1 0,1 0-1,-1 1 1,1-1-1,0-2 1,1-10-6018,-2-1-4771</inkml:trace>
  <inkml:trace contextRef="#ctx0" brushRef="#br0" timeOffset="1">0 0 17521,'0'0'6854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29.944"/>
    </inkml:context>
    <inkml:brush xml:id="br0">
      <inkml:brushProperty name="width" value="0.025" units="cm"/>
      <inkml:brushProperty name="height" value="0.025" units="cm"/>
    </inkml:brush>
  </inkml:definitions>
  <inkml:trace contextRef="#ctx0" brushRef="#br0">4 1 13389,'0'0'9502,"-1"9"-9064,-1 50 292,2 1 0,4-1 1,2 0-1,19 85 0,-8-93-267,-2-30-2789,-14-20 1886,0-1 0,0 1 0,-1-1-1,1 1 1,0-1 0,0 1 0,0-1 0,0 0-1,0 1 1,0-1 0,0 0 0,0 0 0,0 0 0,0 0-1,0 0 1,-1 0 0,1 0 0,0 0 0,0 0 0,0 0-1,2-1 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0.289"/>
    </inkml:context>
    <inkml:brush xml:id="br0">
      <inkml:brushProperty name="width" value="0.025" units="cm"/>
      <inkml:brushProperty name="height" value="0.025" units="cm"/>
    </inkml:brush>
  </inkml:definitions>
  <inkml:trace contextRef="#ctx0" brushRef="#br0">1 0 16367,'0'0'8355,"1"9"-7666,2 38-16,-2-13-788,2 0 0,2-1 0,9 36 0,-10-62-1926,-3-7 1868,-1 0 0,0 0 0,0 0-1,1 0 1,-1 0 0,0 0 0,0 0-1,1 0 1,-1 0 0,0 0 0,0 0-1,1 0 1,-1 0 0,0 0 0,0 0-1,1-1 1,-1 1 0,0 0 0,0 0-1,0 0 1,1 0 0,-1 0 0,0-1-1,0 1 1,0 0 0,0 0 0,1 0-1,-1-1 1,0 1 0,0 0 0,0 0-1,0 0 1,0-1 0,0 1 0,0 0-1,1 0 1,-1-1 0,0 1 0,0 0-1,0 0 1,0-1 0,0 1 0,0 0-1,0 0 1,0-1 0,0 1 0,0 0-1,-1 0 1,1-1 0,1-12-5619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0.649"/>
    </inkml:context>
    <inkml:brush xml:id="br0">
      <inkml:brushProperty name="width" value="0.025" units="cm"/>
      <inkml:brushProperty name="height" value="0.025" units="cm"/>
    </inkml:brush>
  </inkml:definitions>
  <inkml:trace contextRef="#ctx0" brushRef="#br0">0 1 16432,'0'0'6822,"15"35"-8712,1-26-384,-1-1-1441,2 0-1474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0.993"/>
    </inkml:context>
    <inkml:brush xml:id="br0">
      <inkml:brushProperty name="width" value="0.025" units="cm"/>
      <inkml:brushProperty name="height" value="0.025" units="cm"/>
    </inkml:brush>
  </inkml:definitions>
  <inkml:trace contextRef="#ctx0" brushRef="#br0">104 236 13549,'0'0'6256,"-8"6"-4937,0-1-1075,0 1-1,1 0 1,0 1 0,0 0-1,1 0 1,0 1 0,0-1-1,0 1 1,1 0 0,1 1-1,-1-1 1,1 1 0,1 0 0,-1 0-1,2 1 1,-4 16 0,5-23-204,1 0 1,0 0 0,-1-1 0,1 1-1,0 0 1,1 0 0,-1 0 0,0 0-1,1-1 1,0 1 0,-1 0 0,1-1-1,0 1 1,0 0 0,1-1 0,-1 1-1,1-1 1,-1 0 0,1 1 0,0-1-1,1 2 1,0-3 3,-1 0-1,1 0 1,-1-1-1,1 1 1,0-1 0,-1 1-1,1-1 1,-1 0 0,1 0-1,0 0 1,-1 0-1,1-1 1,0 1 0,-1-1-1,1 0 1,-1 1-1,1-1 1,-1 0 0,0 0-1,1-1 1,-1 1 0,0 0-1,4-4 1,6-3-4,0-1 1,-1 0 0,0-1-1,0 0 1,-1-1-1,0 0 1,-1-1 0,-1 0-1,0 0 1,0-1-1,-1 0 1,8-20 0,-9 17-27,0-1 0,0 0 0,-2 0 0,0 0 0,-1-1 0,-1 1 1,-1-1-1,0 1 0,-1-1 0,-3-20 0,3 35-32,0 0 1,-1 0-1,1 0 0,-1 0 1,0 0-1,0 0 0,0 0 1,-1 0-1,1 0 0,0 1 0,-1-1 1,0 0-1,0 1 0,0-1 1,0 1-1,0 0 0,0 0 1,0 0-1,-1 0 0,1 0 1,-1 0-1,0 1 0,1-1 1,-1 1-1,0-1 0,0 1 0,0 0 1,0 0-1,0 1 0,0-1 1,0 1-1,0-1 0,0 1 1,-1 0-1,-2 0 0,-2 1-14,1 0 0,-1 1-1,1-1 1,-1 1 0,1 1-1,0-1 1,0 1 0,0 1 0,0-1-1,1 1 1,-1 0 0,1 1-1,-8 6 1,9-7 41,1 0 0,-1 0 0,1 0 1,0 1-1,0-1 0,0 1 0,1 0 0,-1 0 0,1 1 1,0-1-1,1 0 0,-1 1 0,-2 11 0,5-16-5,1 0 0,-1 1 1,1-1-1,-1 0 0,1 0 0,0 0 0,-1 0 0,1 0 1,0 0-1,-1 0 0,1 0 0,0 0 0,0 0 0,0-1 1,0 1-1,0 0 0,0 0 0,0-1 0,0 1 0,1-1 0,-1 1 1,0-1-1,0 0 0,0 1 0,1-1 0,-1 0 0,0 0 1,0 1-1,3-2 0,48 5 126,-37-4-107,-3 0-42,0 1-1,0 0 1,0 1 0,0 1 0,0 0 0,21 8 0,-29-9 9,0 0 0,-1 0 0,1 0 0,-1 1 0,1-1 0,-1 1 0,0 0 0,0 0 0,0 0 0,-1 0 0,1 0 0,-1 1 0,0-1 0,0 1 0,0 0 0,0 0 0,0-1 0,-1 1 0,0 0 0,0 0 0,0 0 0,0 1 0,0 6 0,1 7-289,1 41 855,-7-23-4817,1-30-1659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1.544"/>
    </inkml:context>
    <inkml:brush xml:id="br0">
      <inkml:brushProperty name="width" value="0.025" units="cm"/>
      <inkml:brushProperty name="height" value="0.025" units="cm"/>
    </inkml:brush>
  </inkml:definitions>
  <inkml:trace contextRef="#ctx0" brushRef="#br0">1 0 9801,'0'0'15295,"1"9"-15146,7 71 244,-7-53-214,1 0-1,1 0 0,2 0 0,1-1 1,10 30-1,-16-55-272,1 0 0,-1 1 1,1-1-1,-1 0 0,1 0 0,0 0 0,-1 0 1,1 1-1,0-1 0,0 0 0,0-1 1,0 1-1,0 0 0,0 0 0,0 0 0,0-1 1,0 1-1,1 0 0,-1-1 0,2 1 0,-3-1-167,1 0-1,-1 0 1,1 0-1,0 0 0,-1-1 1,1 1-1,-1 0 1,1 0-1,-1-1 1,1 1-1,-1 0 0,1-1 1,-1 1-1,0 0 1,1-1-1,-1 1 0,0-1 1,1 1-1,-1-1 1,0 1-1,1-1 0,-1 1 1,0-1-1,0 1 1,1-1-1,-1 1 1,0-1-1,0 1 0,0-1 1,0 0-1,0 1 1,0-1-1,0 1 0,0-1 1,0 1-1,0-1 1,0 0-1,0 1 0,-1-1 1,1 1-1,0-1 1,0 1-1,-1-1 1,-3-19-8740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1.875"/>
    </inkml:context>
    <inkml:brush xml:id="br0">
      <inkml:brushProperty name="width" value="0.025" units="cm"/>
      <inkml:brushProperty name="height" value="0.025" units="cm"/>
    </inkml:brush>
  </inkml:definitions>
  <inkml:trace contextRef="#ctx0" brushRef="#br0">0 54 10378,'0'0'11883,"41"-5"-9673,-9 1-608,5 0-705,5-4-481,6 0-320,0 0-96,-1 3-993,-5-2-1922,-10 3-1825,-5 3-3268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7.213"/>
    </inkml:context>
    <inkml:brush xml:id="br0">
      <inkml:brushProperty name="width" value="0.025" units="cm"/>
      <inkml:brushProperty name="height" value="0.025" units="cm"/>
    </inkml:brush>
  </inkml:definitions>
  <inkml:trace contextRef="#ctx0" brushRef="#br0">83 1 545,'0'0'19399,"-3"3"-19810,-17 22-196,13-12 8330,6-14-7634,1 1 0,0-1 0,-1 0 0,1 1 0,0-1-1,0 0 1,0 1 0,0-1 0,0 0 0,0 1 0,0-1 0,0 0-1,0 1 1,0-1 0,0 0 0,0 0 0,0 1 0,0-1 0,1 1-1,-1-1 1,0 0 0,1 1 0,-1-1 0,0 0 0,1 1 0,-1-1-1,0 1 1,1-1 0,0 0 0,6-13 1180,-31 94-1211,15-58-75,2 0-1,1 0 0,1 0 0,0 1 0,-2 40 1,26-70 225,17-25-122,0-2 1,-3-1-1,-1-1 1,29-42-1,-53 64 632,-2 4-3258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2.220"/>
    </inkml:context>
    <inkml:brush xml:id="br0">
      <inkml:brushProperty name="width" value="0.025" units="cm"/>
      <inkml:brushProperty name="height" value="0.025" units="cm"/>
    </inkml:brush>
  </inkml:definitions>
  <inkml:trace contextRef="#ctx0" brushRef="#br0">33 1 12268,'0'0'3523,"-4"8"-1772,-3 11-795,2 1 1,0-1-1,1 1 0,1 0 1,0 0-1,2 35 0,1 263 1799,2-344-2497,2-1 1,0 1-1,2 0 0,12-34 1,-3 8-179,-4 6-114,0 3-343,1 0 1,25-56-1,-37 97 337,1 1 0,-1-1 1,1 0-1,-1 1 0,1-1 0,0 1 0,0-1 1,0 1-1,0-1 0,0 1 0,0 0 0,1 0 1,-1-1-1,0 1 0,1 0 0,-1 0 0,0 0 0,1 1 1,-1-1-1,1 0 0,0 0 0,-1 1 0,1-1 1,0 1-1,-1-1 0,1 1 0,0 0 0,-1 0 1,1 0-1,0 0 0,0 0 0,-1 0 0,1 0 1,2 1-1,-2 0 26,0 0 0,0 0 0,0 1 0,0-1 0,0 1 0,-1-1 1,1 1-1,0 0 0,-1 0 0,1 0 0,-1-1 0,0 2 0,0-1 0,1 0 1,-1 0-1,-1 0 0,1 0 0,0 1 0,0-1 0,-1 0 0,0 1 0,1-1 1,-1 0-1,0 3 0,0-1 74,-1 0 1,0 0-1,0 0 1,0 0-1,0 0 1,-1 0-1,1 0 1,-1-1-1,0 1 1,0-1-1,-1 1 1,1-1-1,0 0 1,-1 0-1,0 0 1,0 0-1,0 0 1,0-1-1,0 1 1,-5 1-1,4-1-3,0 0-1,0 0 0,-1-1 0,1 1 0,-1-1 1,0 0-1,0-1 0,0 1 0,0-1 0,0 0 1,0 0-1,0-1 0,0 1 0,0-1 0,0 0 1,-6-1-1,10 0-396,0 0 0,0 0 1,0 0-1,1 0 0,-1 1 0,0-1 0,0 0 1,1-1-1,-1 1 0,1 0 0,-1 0 0,1 0 1,0 0-1,-1 0 0,1 0 0,0-1 1,0 1-1,0 0 0,0 0 0,0 0 0,0-1 1,0 1-1,0 0 0,0 0 0,0 0 0,1 0 1,-1-1-1,1 0 0,-1 0-414,4-19-9372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2.693"/>
    </inkml:context>
    <inkml:brush xml:id="br0">
      <inkml:brushProperty name="width" value="0.025" units="cm"/>
      <inkml:brushProperty name="height" value="0.025" units="cm"/>
    </inkml:brush>
  </inkml:definitions>
  <inkml:trace contextRef="#ctx0" brushRef="#br0">39 1 18033,'0'0'4612,"-2"9"-3784,-11 47 470,3 0 0,3 0 1,2 1-1,4 78 0,1-134-1291,0 0-1,0 0 1,0-1-1,0 1 0,0 0 1,1 0-1,-1 0 0,0-1 1,1 1-1,-1 0 1,1 0-1,-1-1 0,1 1 1,-1 0-1,1-1 1,-1 1-1,1 0 0,-1-1 1,1 1-1,0-1 1,-1 1-1,1-1 0,0 0 1,0 1-1,-1-1 0,1 0 1,0 1-1,0-1 1,0 0-1,-1 0 0,1 1 1,0-1-1,0 0 1,0 0-1,0 0 0,-1 0 1,1 0-1,0-1 1,0 1-1,0 0 0,0 0 1,-1 0-1,1-1 0,0 1 1,0 0-1,-1-1 1,1 1-1,0-1 0,0 0 1,4-1 48,0 0 0,0 0 0,-1-1 0,1 0 0,-1 0 0,7-5 0,-2-3-185,1 1 0,-2-1-1,1-1 1,8-17 0,-16 28-89,-1 31-561,-4 57 642,4-87 118,1 1 0,-1 0 1,0-1-1,0 1 0,0-1 1,0 1-1,1-1 0,-1 1 1,0 0-1,0-1 1,1 1-1,-1-1 0,0 0 1,1 1-1,-1-1 0,1 1 1,-1-1-1,0 1 0,1-1 1,-1 0-1,1 1 0,-1-1 1,1 0-1,-1 0 0,1 1 1,-1-1-1,1 0 1,0 0-1,-1 0 0,1 0 1,-1 0-1,1 0 0,-1 1 1,1-1-1,0 0 0,-1-1 1,1 1-1,-1 0 0,1 0 1,0 0-1,-1 0 0,1 0 1,-1-1-1,1 1 1,-1 0-1,1 0 0,-1-1 1,1 1-1,0-1 0,27-14-2494,9-28-7826,-17 18 965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3.566"/>
    </inkml:context>
    <inkml:brush xml:id="br0">
      <inkml:brushProperty name="width" value="0.025" units="cm"/>
      <inkml:brushProperty name="height" value="0.025" units="cm"/>
    </inkml:brush>
  </inkml:definitions>
  <inkml:trace contextRef="#ctx0" brushRef="#br0">33 15 7911,'0'0'12103,"-2"5"-12002,0 1-25,-4 19 1006,11-27 3903,5-11-4407,-9 6-706,2-14 611,-3 21-478,0-1 0,0 1 1,0 0-1,0-1 1,0 1-1,0 0 0,-1-1 1,1 1-1,0 0 1,0-1-1,0 1 0,0 0 1,-1 0-1,1-1 1,0 1-1,0 0 0,-1 0 1,1-1-1,0 1 1,0 0-1,-1 0 0,1 0 1,0 0-1,-1-1 1,1 1-1,0 0 0,-1 0 1,1 0-1,0 0 1,-1 0-1,1 0 0,0 0 1,-1 0-1,1 0 1,0 0-1,-1 0 0,1 0 1,0 0-1,-1 0 1,1 0-1,0 0 0,0 1 1,-1-1-1,1 0 0,0 0 1,-1 0-1,1 0 1,0 1-1,0-1 0,-1 0 1,1 0-1,0 1 1,-1-1-1,-1 2 51,0 0 0,1 0 0,-1 0 1,0 0-1,1 0 0,-1 1 0,1-1 0,-1 0 0,1 1 1,0-1-1,0 1 0,1-1 0,-1 1 0,0 3 0,-6 37 1045,7-39-1083,0-1 0,0 0 0,0 1 1,1-1-1,-1 0 0,1 0 0,0 0 0,0 0 0,0 1 0,0-1 0,0 0 0,1-1 0,0 1 1,-1 0-1,1 0 0,3 2 0,-4-4-3,1 0 0,-1 0 0,1 0-1,-1 0 1,1 0 0,0-1 0,0 1 0,-1-1 0,1 1 0,0-1 0,0 0 0,-1 0 0,1 1 0,0-1-1,0 0 1,-1-1 0,1 1 0,0 0 0,0 0 0,0-1 0,-1 1 0,1-1 0,0 0 0,-1 1 0,1-1-1,-1 0 1,1 0 0,-1 0 0,1 0 0,-1 0 0,3-3 0,5-4-68,0-1 1,0 0-1,-1-1 1,-1 0-1,0 0 1,0 0-1,-1-1 1,8-18-1,-7 16-665,-13 26 705,0 0 0,2 1 0,-1-1 0,2 1 0,0 0 0,0 0 0,0 26 0,7 106 66,1-44-55,-5-88 100,-1 0 0,0 0 0,-4 15 0,5-25-7,-1-1 0,0 1 0,0-1 1,0 1-1,-1-1 0,1 0 0,-1 0 0,1 0 1,-1 0-1,0 0 0,0 0 0,-1 0 1,1 0-1,-1-1 0,1 1 0,-1-1 0,0 0 1,-3 2-1,5-3-29,0-1 1,0 1-1,0-1 1,-1 1 0,1-1-1,0 0 1,0 1-1,-1-1 1,1 0 0,0 0-1,-1 0 1,1 0-1,0 0 1,0 0-1,-1 0 1,1-1 0,0 1-1,-1 0 1,1-1-1,0 1 1,0-1 0,0 1-1,0-1 1,-3-1-1,2-1-36,-1 1 0,1-1-1,-1 1 1,1-1 0,0 0-1,0 0 1,0 0 0,0 0 0,-1-4-1,-2-6-69,0 0 0,1 0-1,-4-25 1,5 23-593,2-1 0,0 1 0,0 0 0,1-1 0,4-25-1,-2 32-652,0 1-1,1 0 1,0-1-1,0 1 1,0 0-1,1 1 1,6-10-1,11-11-7464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3.943"/>
    </inkml:context>
    <inkml:brush xml:id="br0">
      <inkml:brushProperty name="width" value="0.025" units="cm"/>
      <inkml:brushProperty name="height" value="0.025" units="cm"/>
    </inkml:brush>
  </inkml:definitions>
  <inkml:trace contextRef="#ctx0" brushRef="#br0">146 1 19442,'0'0'2098,"-8"0"-336,-4 0-1340,1 1 1,-1 0-1,0 1 0,-20 5 1,29-6-414,0-1 0,0 1 0,0 0 0,1 0 0,-1 0 0,0 0 0,0 1 0,1-1 1,-1 1-1,1-1 0,-1 1 0,1 0 0,0 0 0,0 0 0,0 1 0,0-1 0,0 0 0,0 1 1,1-1-1,-1 1 0,1-1 0,-1 1 0,1 0 0,0 0 0,0 0 0,0-1 0,1 1 0,-1 3 1,1-5-17,1 0 1,-1 0-1,1-1 0,-1 1 1,1 0-1,-1-1 1,1 1-1,-1-1 1,1 1-1,0-1 1,-1 1-1,1-1 0,0 1 1,-1-1-1,1 0 1,0 1-1,0-1 1,-1 0-1,1 0 1,0 1-1,0-1 0,0 0 1,-1 0-1,1 0 1,1 0-1,27 2-105,-27-2 69,137 0-1420,-139 0 1469,1 0 1,-1 0-1,1 0 0,-1 0 0,1 0 0,-1 0 0,1 0 1,-1 0-1,1 0 0,-1 0 0,1 0 0,-1 0 1,1 0-1,-1 0 0,1 1 0,-1-1 0,1 0 0,-1 0 1,0 1-1,1-1 0,-1 0 0,1 0 0,-1 1 0,0-1 1,1 0-1,-1 1 0,0-1 0,1 1 0,-1-1 0,0 1 1,1-1-1,-1 0 0,0 1 0,0-1 0,0 1 1,1-1-1,-1 1 0,0-1 0,0 1 0,0 0 0,-11 22 993,-27 20 775,38-43-1773,-73 70 949,89-79-8381,4-1 2915,1-8-2947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4.317"/>
    </inkml:context>
    <inkml:brush xml:id="br0">
      <inkml:brushProperty name="width" value="0.025" units="cm"/>
      <inkml:brushProperty name="height" value="0.025" units="cm"/>
    </inkml:brush>
  </inkml:definitions>
  <inkml:trace contextRef="#ctx0" brushRef="#br0">21 143 18802,'0'0'6182,"-14"52"-5286,9-27-575,4-1-97,1 2-224,0-5 0,0-4-833,0-3-1057,0-8-640</inkml:trace>
  <inkml:trace contextRef="#ctx0" brushRef="#br0" timeOffset="1">32 1 17040,'0'0'5894,"-3"46"-8681,12-34-224,-3 0-2370,4-1-2498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4.642"/>
    </inkml:context>
    <inkml:brush xml:id="br0">
      <inkml:brushProperty name="width" value="0.025" units="cm"/>
      <inkml:brushProperty name="height" value="0.025" units="cm"/>
    </inkml:brush>
  </inkml:definitions>
  <inkml:trace contextRef="#ctx0" brushRef="#br0">155 9 15919,'0'0'10682,"-8"-2"-9758,0 0-828,0 0 0,0 1 1,0 0-1,0 0 0,0 1 0,0 0 1,-10 2-1,14-2-97,0 1-1,0 0 1,-1 0-1,1 0 1,0 0-1,0 1 1,1-1-1,-1 1 1,0 0-1,0 1 1,1-1-1,-1 0 1,1 1-1,0 0 1,0 0-1,0 0 1,0 0-1,-3 6 1,6-9-14,-1 1 1,1-1-1,0 1 1,0-1-1,0 1 1,0-1 0,0 1-1,0-1 1,0 0-1,1 1 1,-1-1-1,0 1 1,0-1-1,0 1 1,0-1-1,1 1 1,-1-1 0,0 0-1,0 1 1,1-1-1,-1 1 1,0-1-1,1 0 1,-1 1-1,0-1 1,1 0-1,-1 1 1,0-1 0,1 0-1,-1 0 1,1 0-1,-1 1 1,1-1-1,-1 0 1,0 0-1,1 0 1,-1 0-1,1 0 1,-1 0-1,1 1 1,-1-1 0,1 0-1,-1-1 1,1 1-1,-1 0 1,1 0-1,0 0 1,32 3-479,-28-3 217,26 0-910,-22-1 855,1 1 0,-1 0 0,0 1 0,0 0 0,0 0 1,1 1-1,-1 0 0,-1 0 0,10 5 0,-17-7 340,0 0 0,-1 0 0,1 1 0,0-1 0,-1 0 0,1 1 1,-1-1-1,1 1 0,-1-1 0,1 1 0,-1-1 0,1 1 0,-1-1 0,1 1 0,-1-1 0,1 1 0,-1-1 0,0 1 0,0 0 0,1-1 0,-1 1 0,0 0 0,0-1 1,1 1-1,-1 0 0,0-1 0,0 1 0,0 0 0,0 0 0,0-1 0,0 1 0,0 0 0,-1-1 0,1 2 0,-1 0 122,0 0-1,-1-1 0,1 1 1,0 0-1,-1-1 1,1 1-1,-1-1 0,0 1 1,1-1-1,-1 0 0,-2 2 1,-50 21 2599,-24 2-756,59-20-5538,61-27-4161,-12 5 1458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5.157"/>
    </inkml:context>
    <inkml:brush xml:id="br0">
      <inkml:brushProperty name="width" value="0.025" units="cm"/>
      <inkml:brushProperty name="height" value="0.025" units="cm"/>
    </inkml:brush>
  </inkml:definitions>
  <inkml:trace contextRef="#ctx0" brushRef="#br0">174 196 17969,'0'0'4089,"-8"0"-3139,-2 2-639,0 0-1,0 0 0,1 1 1,-1 0-1,1 1 0,0 0 1,0 1-1,0 0 0,-9 6 1,14-8-211,-1 0 1,1 1 0,-1-1 0,1 1 0,0 0-1,0 0 1,1 0 0,-1 0 0,1 1 0,0-1 0,0 1-1,0 0 1,1 0 0,-1 0 0,1 0 0,1 1-1,-1-1 1,1 0 0,-2 10 0,3-14-89,0 1 0,0-1-1,0 0 1,0 0 0,0 0 0,1 0 0,-1 0 0,0 0-1,0 0 1,1 0 0,-1 0 0,0 0 0,1 0 0,-1-1 0,1 1-1,-1 0 1,1 0 0,0 0 0,-1 0 0,1-1 0,0 1-1,0 0 1,-1-1 0,1 1 0,0 0 0,0-1 0,0 1-1,0-1 1,2 1 0,0 0 17,0-1-1,0 1 1,0-1 0,0 0-1,0 0 1,0 0-1,0-1 1,0 1 0,0-1-1,4-1 1,3-1 7,0-1 0,0 0 0,0-1 0,0 0 0,9-6 0,-4 0-102,-1-1 1,0-1-1,-1 0 0,0 0 0,-1-1 1,-1-1-1,0 0 0,-1 0 1,0-1-1,-2-1 0,0 1 0,0-1 1,-2-1-1,0 1 0,4-23 0,-10 38 60,1 0-1,-1 0 0,1 0 0,-1 0 0,0 0 0,0-1 0,0 1 0,0 0 0,0 0 0,-1 0 0,1 0 1,0 0-1,-1 0 0,0-1 0,1 1 0,-1 0 0,0 1 0,0-1 0,0 0 0,0 0 0,-1 0 0,1 0 1,0 1-1,-1-1 0,0 1 0,1-1 0,-1 1 0,0 0 0,1-1 0,-1 1 0,0 0 0,0 0 0,0 0 1,0 1-1,0-1 0,0 0 0,0 1 0,0-1 0,0 1 0,-1 0 0,1-1 0,0 1 0,-3 1 0,-2-1 3,-1 1-1,1 0 0,0 0 0,-1 1 0,1 0 0,0 0 0,0 1 0,0 0 0,0 0 0,1 0 0,-10 7 0,12-7 22,-40 35 365,42-37-371,0 1 0,1 0 0,-1 0 0,1 0 0,-1 0 0,1 0 0,0 0 0,-1 0 0,1 1 0,0-1 0,0 0 0,1 1 0,-1-1 0,0 1 1,1-1-1,0 1 0,0-1 0,-1 1 0,2 3 0,-1-4-3,1-1 1,-1 0-1,1 0 1,0 0-1,0 0 1,-1 0 0,1 0-1,0 0 1,0 0-1,0 0 1,0 0-1,0 0 1,0 0-1,0-1 1,1 1 0,-1 0-1,0-1 1,0 1-1,0-1 1,1 1-1,-1-1 1,0 0 0,1 0-1,1 1 1,37 2-116,-35-3 10,39-2-747,-32 1 714,1 0 0,-1 1 0,1 0 1,-1 1-1,1 0 0,-1 1 0,0 1 1,19 5-1,-29-7 183,0 0 1,0 0 0,-1 1-1,1-1 1,-1 0-1,1 1 1,-1-1 0,0 1-1,1-1 1,-1 1-1,0-1 1,0 1 0,0 0-1,0 0 1,0 0-1,-1 0 1,1-1 0,0 1-1,-1 0 1,0 0-1,1 0 1,-1 0 0,0 0-1,0 0 1,0 0-1,0 1 1,0-1 0,-1 3-1,-2 8 395,0 0-1,-1-1 1,-8 21-1,-3 10-252,15-43-411,-1 9 512,3-5-3243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5.530"/>
    </inkml:context>
    <inkml:brush xml:id="br0">
      <inkml:brushProperty name="width" value="0.025" units="cm"/>
      <inkml:brushProperty name="height" value="0.025" units="cm"/>
    </inkml:brush>
  </inkml:definitions>
  <inkml:trace contextRef="#ctx0" brushRef="#br0">219 1 5637,'0'0'18482,"5"8"-16496,4 9-1539,-2-1 0,0 1 0,-1 0 1,0 0-1,-2 1 0,0 0 0,-1 0 1,1 22-1,-4-24-393,-1 1-1,0-1 1,-2 1 0,0-1-1,-1 0 1,0 0 0,-1 0 0,-1 0-1,-1-1 1,-14 25 0,5-14-299,-1-1 1,-1 0 0,-1-2-1,-1 0 1,-24 20-1,8-16-3031,11-14-2091,2-6-5058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3.351"/>
    </inkml:context>
    <inkml:brush xml:id="br0">
      <inkml:brushProperty name="width" value="0.025" units="cm"/>
      <inkml:brushProperty name="height" value="0.025" units="cm"/>
    </inkml:brush>
  </inkml:definitions>
  <inkml:trace contextRef="#ctx0" brushRef="#br0">175 146 5093,'7'-10'1684,"-1"1"1,-1-2-1,0 1 1,0-1-1,-1 0 1,0 0-1,-1 0 1,0 0-1,-1-1 1,1-16-1,-3 28-1637,0-1-1,-1 0 0,1 1 0,-1-1 0,1 0 1,-1 1-1,1-1 0,-1 0 0,1 1 0,-1-1 1,1 1-1,-1-1 0,0 1 0,1-1 0,-1 1 1,0 0-1,0-1 0,1 1 0,-1 0 0,0 0 1,0-1-1,1 1 0,-1 0 0,0 0 0,0 0 1,0 0-1,1 0 0,-1 0 0,0 0 1,0 0-1,0 0 0,1 1 0,-1-1 0,0 0 1,0 0-1,0 1 0,-33 9 1047,23-3-1080,0 0 0,1 1 0,1 0 1,-1 0-1,1 1 0,0 1 0,1-1 0,0 1 0,1 1 1,0-1-1,1 1 0,0 0 0,-6 17 0,4-8 20,1 0 1,0 1-1,2 0 0,1 0 0,0 1 0,-1 42 0,5-58-22,1 0 1,-1 0-1,1 0 0,0-1 0,0 1 0,1 0 0,-1-1 0,1 1 0,0-1 0,1 0 0,0 1 1,-1-1-1,2-1 0,-1 1 0,0 0 0,1-1 0,0 1 0,0-1 0,0 0 0,10 6 0,-7-6 20,-1 0 0,1-1-1,0 0 1,0 0-1,0-1 1,0 1-1,0-2 1,0 1 0,1-1-1,-1 0 1,1-1-1,-1 1 1,1-2-1,-1 1 1,1-1 0,8-2-1,-13 2 41,1 0-1,-1-1 1,1 1-1,-1-1 1,1 0-1,-1 0 1,0 0-1,0-1 1,0 1-1,0-1 1,-1 1-1,1-1 1,-1 0 0,1 0-1,-1 0 1,0-1-1,0 1 1,0 0-1,-1-1 1,1 1-1,-1-1 1,0 0-1,0 1 1,0-1-1,-1 0 1,1 0-1,-1 1 1,0-1-1,0 0 1,0 0 0,0 0-1,-1 0 1,1 1-1,-1-1 1,0 0-1,0 1 1,-1-1-1,1 0 1,-1 1-1,0 0 1,0-1-1,0 1 1,0 0-1,0 0 1,-1 0-1,1 0 1,-1 0 0,0 1-1,0-1 1,0 1-1,-5-3 1,-35-5-119,42 9 41,0 1-1,0 0 1,0 0-1,0-1 1,0 1-1,0 0 1,0 0-1,0 0 1,0 0-1,0 0 0,0 0 1,0 0-1,0 0 1,0 1-1,0-1 1,0 0-1,0 0 1,0 1-1,0-1 1,0 1-1,0-1 1,0 1-1,1-1 1,-1 1-1,0 0 1,0-1-1,1 1 1,-1 0-1,0 0 1,1-1-1,-1 1 1,0 0-1,1 0 0,-1 0 1,1 0-1,-1 1 1,4-2-6,-1 1 0,0-1 0,1 1 0,-1-1 0,1 0 0,-1 0 0,1 0 0,-1 0 0,1 0 0,-1-1 0,1 1 0,-1-1 0,4-1 0,10-5-10,-1-2 1,0 0-1,0 0 0,-1-2 0,0 0 0,0 0 0,-2-1 0,1-1 0,12-17 0,-25 29 22,1 1 0,-1 0 0,0 0 0,0 0 0,0 0 0,0 0 0,0-1 1,0 1-1,0 0 0,0 0 0,0 0 0,1 0 0,-1 0 0,0 0 0,0 0 0,0-1 0,0 1 0,0 0 1,1 0-1,-1 0 0,0 0 0,0 0 0,0 0 0,0 0 0,0 0 0,1 0 0,-1 0 0,0 0 0,0 0 0,0 0 1,0 0-1,1 0 0,-1 0 0,0 0 0,0 0 0,0 0 0,0 0 0,1 0 0,-1 0 0,0 0 0,0 0 0,0 0 1,0 0-1,0 1 0,1-1 0,-1 0 0,0 0 0,0 0 0,0 0 0,0 0 0,0 0 0,0 1 0,0-1 1,1 0-1,-1 0 0,0 0 0,0 0 0,0 0 0,0 1 0,0-1 0,0 0 0,0 0 0,0 0 0,0 1 0,3 19-126,-5 26-28,-6 15 351,5-42-81,0 0 1,1 1-1,2 36 0,0-56-156,0 1 1,0-1-1,1 1 1,-1-1-1,0 1 1,0-1-1,1 0 1,-1 1-1,0-1 1,1 1-1,-1-1 1,1 0-1,-1 1 1,0-1-1,1 0 1,-1 0-1,1 1 1,-1-1-1,1 0 1,-1 0-1,1 0 0,-1 0 1,0 1-1,1-1 1,-1 0-1,1 0 1,-1 0-1,1 0 1,-1 0-1,1 0 1,0 0-1,-1 0 1,0 0-1,1-1 1,-1 1-1,1 0 1,-1 0-1,1 0 1,0-1-1,19-9-4557,-13-5-122,-1-4-2561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3.737"/>
    </inkml:context>
    <inkml:brush xml:id="br0">
      <inkml:brushProperty name="width" value="0.025" units="cm"/>
      <inkml:brushProperty name="height" value="0.025" units="cm"/>
    </inkml:brush>
  </inkml:definitions>
  <inkml:trace contextRef="#ctx0" brushRef="#br0">0 150 15951,'0'0'8376,"8"1"-7730,-2 0-561,1-1 0,-1 0 0,1 0 0,0-1-1,-1 1 1,1-1 0,-1-1 0,0 1 0,1-1 0,-1 0 0,0-1 0,0 0 0,0 1 0,0-2 0,-1 1-1,1-1 1,-1 0 0,0 0 0,0 0 0,8-10 0,-9 9 34,-1 1 1,0 0-1,0-1 0,0 1 1,0-1-1,-1 0 0,0 0 1,0 0-1,0 0 0,0 0 1,-1 0-1,0-1 0,0 1 1,-1 0-1,1-1 0,-1-6 1,0 11-112,-1 1 0,1-1 0,0 1 1,-1 0-1,1-1 0,0 1 0,-1-1 1,1 1-1,-1 0 0,1-1 0,-1 1 1,1 0-1,0 0 0,-1-1 1,1 1-1,-1 0 0,1 0 0,-1 0 1,0 0-1,1-1 0,-1 1 0,1 0 1,-1 0-1,1 0 0,-1 0 0,1 0 1,-1 0-1,1 1 0,-1-1 0,1 0 1,-1 0-1,1 0 0,-1 0 1,1 1-1,-1-1 0,1 0 0,-1 0 1,1 1-1,-1-1 0,1 0 0,0 1 1,-1 0-1,-21 13-38,12-2 36,1 1 0,0 1-1,0 0 1,2 0 0,0 0 0,0 1-1,2 0 1,0 1 0,0-1 0,2 1-1,0 0 1,-2 29 0,5-43-6,0 1 1,0 0-1,1 0 1,-1-1-1,1 1 0,-1 0 1,1-1-1,0 1 1,0 0-1,0-1 1,1 1-1,-1-1 0,0 0 1,1 1-1,0-1 1,-1 0-1,1 0 1,0 0-1,0 0 0,0 0 1,1-1-1,-1 1 1,0 0-1,1-1 0,-1 0 1,1 0-1,-1 1 1,1-1-1,-1-1 1,1 1-1,0 0 0,-1-1 1,1 1-1,0-1 1,0 0-1,0 0 0,-1 0 1,4-1-1,0 1-373,0 0 0,1-1 0,-1 0 0,0 0 0,0 0 0,0-1 0,0 0 0,0 0 0,-1-1 0,1 1-1,0-1 1,-1-1 0,0 1 0,0-1 0,0 1 0,7-9 0,13-29-8441,-12 17 855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7.547"/>
    </inkml:context>
    <inkml:brush xml:id="br0">
      <inkml:brushProperty name="width" value="0.025" units="cm"/>
      <inkml:brushProperty name="height" value="0.025" units="cm"/>
    </inkml:brush>
  </inkml:definitions>
  <inkml:trace contextRef="#ctx0" brushRef="#br0">0 1 14157,'0'0'8969,"42"51"-8841,-23-42-1057,-1-2-1409,3 1-833,-6-4-1826,0-3-992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4.176"/>
    </inkml:context>
    <inkml:brush xml:id="br0">
      <inkml:brushProperty name="width" value="0.025" units="cm"/>
      <inkml:brushProperty name="height" value="0.025" units="cm"/>
    </inkml:brush>
  </inkml:definitions>
  <inkml:trace contextRef="#ctx0" brushRef="#br0">2 1 10122,'0'0'14525,"-1"12"-13948,1 48 205,2 1 0,3 0 0,3-1 0,3 0 0,27 89 0,-21-109-1264,-2-24-2139,-15-16 2383,1 0-1,-1 0 1,1 0-1,-1 0 1,1 0-1,0 1 1,-1-1-1,1-1 1,-1 1-1,1 0 1,-1 0-1,1 0 1,0 0-1,-1 0 1,1 0-1,-1-1 1,1 1-1,-1 0 1,1 0-1,-1-1 1,1 1-1,-1 0 1,1-1-1,-1 1 0,1-1 1,-1 1-1,0-1 1,1 1-1,-1 0 1,0-1-1,1 0 1,7-13-6035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4.602"/>
    </inkml:context>
    <inkml:brush xml:id="br0">
      <inkml:brushProperty name="width" value="0.025" units="cm"/>
      <inkml:brushProperty name="height" value="0.025" units="cm"/>
    </inkml:brush>
  </inkml:definitions>
  <inkml:trace contextRef="#ctx0" brushRef="#br0">51 224 15855,'0'0'7965,"-7"9"-7810,1 0-92,1 1 1,0 0 0,0 0-1,0 0 1,2 0-1,-1 1 1,1 0 0,1-1-1,0 1 1,0 0-1,1 18 1,0-25 8,2-1 1,-1 1-1,0 0 0,1 0 0,-1-1 0,1 1 1,0 0-1,0-1 0,1 1 0,-1-1 1,1 0-1,3 6 0,-4-8-45,-1 0 1,1-1-1,0 1 0,-1 0 0,1-1 0,0 1 0,0-1 1,0 1-1,-1-1 0,1 1 0,0-1 0,0 1 1,0-1-1,0 0 0,0 0 0,0 1 0,0-1 1,0 0-1,0 0 0,1 0 0,1-1 52,-1 1 0,0-1 0,0 0 0,0 0 0,1 1 0,-1-1-1,0-1 1,0 1 0,0 0 0,-1 0 0,1-1 0,2-2 0,5-6 32,0 0 1,-1-1-1,0 0 1,-1 0-1,-1 0 1,1-1-1,-2 0 1,0-1-1,0 1 1,-1-1-1,-1 0 1,0 0-1,2-20 1,-1-10 86,-1-1 1,-6-77 0,4 119-201,-1 1 0,0-1 0,0 1 0,0-1 0,0 0 0,-1 1 0,1-1 1,0 0-1,-1 1 0,1-1 0,-1 1 0,1-1 0,-1 1 0,0-1 0,-1-1 1,-6 19-167,-5 43 67,12-39 269,0 0 1,1 0 0,1 0-1,1 0 1,1-1 0,1 1-1,7 23 1,-8-34-234,1 0 1,0-1-1,0 1 1,1-1-1,0 1 1,1-1-1,0-1 1,13 14-1,-12-14-408,1-1 0,0 0 1,0-1-1,0 0 0,0 0 0,10 3 0,-1-2-4294,-5-6-2642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5.987"/>
    </inkml:context>
    <inkml:brush xml:id="br0">
      <inkml:brushProperty name="width" value="0.025" units="cm"/>
      <inkml:brushProperty name="height" value="0.025" units="cm"/>
    </inkml:brush>
  </inkml:definitions>
  <inkml:trace contextRef="#ctx0" brushRef="#br0">0 447 5733,'0'0'6134,"1"-9"-2845,0-5-2505,1 1 1,1 0 0,0 0 0,1 0-1,0 0 1,1 0 0,1 1 0,0-1-1,0 1 1,1 1 0,1 0 0,0 0-1,13-15 1,-20 26-784,-1-1 0,0 1 1,0 0-1,1 0 0,-1-1 0,0 1 0,0 0 1,1 0-1,-1 0 0,0-1 0,0 1 0,1 0 0,-1 0 1,0 0-1,1 0 0,-1 0 0,0-1 0,1 1 1,-1 0-1,0 0 0,1 0 0,-1 0 0,1 0 0,-1 0 1,0 0-1,1 0 0,-1 0 0,0 1 0,1-1 1,-1 0-1,0 0 0,1 0 0,-1 0 0,0 0 0,0 1 1,1-1-1,-1 0 0,1 0 0,4 17 25,-3 30 26,-3-39-26,1 22 3,0 47 19,0-71-44,1 0 0,0 0 0,0 0 0,0 0 0,1 0 0,0 0 0,0 0 0,0 0 0,4 6 0,-5-11-4,0 0 0,0 1 0,0-1 0,0 0 0,-1 0 0,1 0-1,1 0 1,-1 0 0,0 0 0,0 0 0,0-1 0,0 1 0,1 0 0,-1-1 0,0 1 0,1 0 0,-1-1 0,0 0 0,1 1 0,-1-1 0,1 0-1,-1 0 1,1 0 0,1 0 0,1 0 54,-1-1 0,0 0-1,0 0 1,-1 0 0,1-1-1,0 1 1,0-1 0,-1 1-1,1-1 1,4-4 0,3-3 248,0-1 1,-1-1-1,16-21 1,-16 18-193,-1 1 0,0-2 0,0 1 0,-2-1-1,0 0 1,0 0 0,-1-1 0,-1 0 0,-1 0 0,0 0 0,0-26 0,-13 75-425,7 0 224,1-23 78,0 0 1,1 0 0,1 0-1,0 0 1,0 0-1,1 0 1,0 0-1,5 19 1,-6-28 18,1 1 1,-1-1-1,1 0 1,0 1 0,0-1-1,0 0 1,0 0-1,0 1 1,0-1-1,0 0 1,0 0-1,0 0 1,0 0-1,0-1 1,1 1-1,-1 0 1,0 0 0,1-1-1,-1 1 1,1-1-1,-1 1 1,0-1-1,1 0 1,-1 1-1,1-1 1,-1 0-1,1 0 1,-1 0 0,1 0-1,-1 0 1,1 0-1,-1-1 1,1 1-1,-1 0 1,1-1-1,-1 1 1,1-1-1,-1 0 1,0 1 0,1-1-1,0-1 1,4-1 104,-1-1 0,0 1 0,0-1 1,0 0-1,0 0 0,-1-1 0,0 0 0,7-8 1,-3-2-4,0 0 1,-1-1-1,0 1 1,-1-2-1,-1 1 1,-1 0-1,0-1 1,-1 0 0,-1 0-1,-1 0 1,-1-32-1,0 48-107,0 0-1,1 1 0,-1-1 0,0 0 1,0 0-1,0 0 0,0 1 1,0-1-1,0 0 0,-1 0 1,1 0-1,0 1 0,0-1 1,0 0-1,-1 0 0,1 0 0,-1 1 1,1-1-1,0 0 0,-1 1 1,1-1-1,-1 0 0,1 1 1,-1-1-1,0 1 0,1-1 1,-1 1-1,0-1 0,-1 0 0,1 1-8,1 0 0,-1 1-1,0-1 1,0 1-1,0-1 1,1 0-1,-1 1 1,0-1-1,0 1 1,1 0 0,-1-1-1,0 1 1,1-1-1,-1 1 1,1 0-1,-1 0 1,1-1-1,-1 1 1,1 0 0,-1 0-1,1 0 1,0-1-1,-1 1 1,1 0-1,0 0 1,0 1-1,-3 8-3,0-1 0,1 1 0,0 0 0,1 0-1,0 0 1,1 18 0,1-27 14,-1 0 0,0-1 0,1 1 0,-1 0 1,0 0-1,1-1 0,-1 1 0,1-1 0,-1 1 0,1 0 0,-1-1 1,1 1-1,0-1 0,-1 1 0,1-1 0,-1 0 0,1 1 0,0-1 0,0 0 1,-1 1-1,1-1 0,0 0 0,0 0 0,-1 0 0,1 1 0,0-1 1,0 0-1,-1 0 0,1 0 0,0 0 0,0 0 0,-1-1 0,1 1 1,0 0-1,0 0 0,-1 0 0,1-1 0,0 1 0,1-1 0,30-13 116,-25 6-184,0-1 0,0 1 0,-1-2 0,0 1-1,-1-1 1,0 1 0,7-19 0,-23 71-212,7-28 289,0 0 0,1-1 0,-1 31-1,3-45-6,1 1-1,0 0 0,0-1 1,0 1-1,1 0 0,-1-1 1,0 1-1,0 0 0,0-1 1,0 1-1,1 0 0,-1-1 1,0 1-1,0-1 0,1 1 0,-1-1 1,0 1-1,1-1 0,-1 1 1,1-1-1,-1 1 0,1-1 1,-1 1-1,1-1 0,-1 1 1,1-1-1,-1 0 0,1 1 1,0-1-1,-1 0 0,1 0 1,-1 0-1,1 1 0,0-1 0,0 0 1,30-6 141,25-21 1,-31 10-139,-20 13-36,1-1 0,0 1 0,0 1 0,0-1 0,0 1 0,1 0 0,-1 0 0,1 1 0,0 0 0,0 0 0,10-1 0,-15 4 30,0-1 0,-1 1 1,1 0-1,-1 0 0,1 0 0,-1 1 1,1-1-1,-1 0 0,0 1 1,0-1-1,1 0 0,-1 1 0,0-1 1,0 1-1,-1 0 0,1-1 1,0 1-1,-1 0 0,1 0 0,0-1 1,-1 1-1,0 0 0,0 0 1,1 3-1,-1-5 287,0-28 1025,-4-133-2642,5 159 1005,0 0 1,0 1-1,0-1 0,0 1 1,0 0-1,0-1 0,1 1 1,-1 0-1,0 0 0,1 0 1,-1 0-1,1 0 0,-1 0 1,1 0-1,-1 0 0,3 0 1,14-10-6864,-13 2 183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6.363"/>
    </inkml:context>
    <inkml:brush xml:id="br0">
      <inkml:brushProperty name="width" value="0.025" units="cm"/>
      <inkml:brushProperty name="height" value="0.025" units="cm"/>
    </inkml:brush>
  </inkml:definitions>
  <inkml:trace contextRef="#ctx0" brushRef="#br0">0 1 13645,'0'0'6662,"64"16"-11402,-40-7-2819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6.692"/>
    </inkml:context>
    <inkml:brush xml:id="br0">
      <inkml:brushProperty name="width" value="0.025" units="cm"/>
      <inkml:brushProperty name="height" value="0.025" units="cm"/>
    </inkml:brush>
  </inkml:definitions>
  <inkml:trace contextRef="#ctx0" brushRef="#br0">98 194 11147,'0'0'5914,"-8"5"-2678,-1 0-2605,1 1 0,0 0 0,0 0 0,1 0 0,0 1 0,-7 8 0,11-11-432,0 0-1,0 1 1,0-1 0,0 1 0,1-1-1,0 1 1,0 0 0,0 0-1,1 0 1,0 0 0,0 0-1,0 0 1,0 1 0,1-1-1,0 8 1,0-12-184,0 0 1,1 0-1,-1 0 1,0-1-1,1 1 0,-1 0 1,1 0-1,-1 0 0,1-1 1,0 1-1,-1 0 0,1-1 1,0 1-1,-1 0 1,1-1-1,0 1 0,0-1 1,-1 1-1,1-1 0,0 0 1,0 1-1,0-1 0,0 0 1,0 1-1,-1-1 1,1 0-1,0 0 0,0 0 1,0 0-1,0 0 0,0 0 1,0 0-1,0 0 0,0 0 1,0-1-1,0 1 1,1-1-1,1 1 138,1-1 0,0 0-1,-1 0 1,1 0 0,-1 0 0,1-1 0,-1 1-1,5-4 1,-2-1-83,-1 0-1,1 0 1,-1-1-1,-1 1 1,0-1-1,0 0 1,0-1-1,-1 1 1,0-1-1,0 0 1,-1 1-1,0-1 1,1-9-1,3-17 45,1-56 0,-6 74-106,1-35 49,-2 49-54,0 0 0,0-1-1,0 1 1,0 0 0,-1-1 0,1 1 0,-1 0-1,1 0 1,-1-1 0,0 1 0,0 0 0,0 0 0,0 0-1,-2-4 1,2 6-9,1 0 0,-1 0-1,1 0 1,-1 0 0,1 0-1,-1 0 1,1 0 0,-1 0-1,1 0 1,-1 0 0,1 0-1,-1 0 1,1 1 0,-1-1-1,1 0 1,0 0 0,-1 0-1,1 1 1,-1-1 0,1 0-1,0 0 1,-1 1 0,1-1-1,-1 0 1,1 1 0,0-1 0,0 0-1,-1 1 1,1-1 0,0 1-1,0-1 1,-1 0 0,1 1-1,0-1 1,0 1 0,0-1-1,0 1 1,-1-1 0,1 2-1,-7 18-135,2 7 107,1 1-1,1 0 0,2-1 1,1 1-1,3 28 1,-2-50 2,0 0 1,0 0-1,0 0 1,1 0-1,0 0 1,0-1 0,1 1-1,-1-1 1,1 0-1,1 1 1,-1-1-1,1 0 1,-1-1-1,2 1 1,-1-1 0,0 0-1,9 7 1,-9-9-571,0 1 0,0-1 0,0 0 0,0 0 0,0-1-1,0 1 1,1-1 0,-1 0 0,7 1 0,15-1-6006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7.300"/>
    </inkml:context>
    <inkml:brush xml:id="br0">
      <inkml:brushProperty name="width" value="0.025" units="cm"/>
      <inkml:brushProperty name="height" value="0.025" units="cm"/>
    </inkml:brush>
  </inkml:definitions>
  <inkml:trace contextRef="#ctx0" brushRef="#br0">1 112 9353,'0'-8'5050,"0"-56"2792,0 64-7798,0 0 0,0 0 0,0 0 0,0 0 0,1 0 0,-1 0 0,0 1 0,0-1 0,0 0 0,0 0 0,0 0 0,1 0 1,-1 0-1,0 0 0,0 0 0,0 0 0,1 0 0,-1 0 0,0 0 0,0 0 0,0 0 0,0 0 0,1 0 0,-1 0 0,0 0 0,0 0 0,0 0 0,1 0 0,-1 0 0,0 0 0,0 0 0,0 0 0,0 0 0,0 0 0,1-1 0,-1 1 0,0 0 0,0 0 0,0 0 0,0 0 1,0 0-1,1 0 0,-1-1 0,0 1 0,0 0 0,0 0 0,0 0 0,0 0 0,0-1 0,0 1 0,0 0 0,0 0 0,0 0 0,0 0 0,0-1 0,0 1 0,0 0 0,0 0 0,0 0 0,0-1 0,0 1 0,9 16 82,23 149 992,1 4 300,-33-168-1363,0 1 0,0 0 0,1-1 1,-1 1-1,1 0 0,-1-1 0,1 1 0,0-1 0,-1 1 1,1-1-1,0 0 0,0 1 0,0-1 0,0 0 1,0 1-1,1-1 0,-1 0 0,0 0 0,0 0 1,1 0-1,-1 0 0,1 0 0,-1-1 0,1 1 0,2 1 1,-2-3 53,0 1-1,0 0 1,0-1 0,0 0 0,0 1 0,0-1 0,0 0 0,0 0-1,-1 0 1,1 0 0,0 0 0,0 0 0,-1-1 0,1 1 0,-1 0-1,1-1 1,-1 0 0,0 1 0,1-1 0,1-3 0,17-27 47,-1-2 1,-1 0-1,-1-1 1,-3 0 0,-1-2-1,-1 0 1,-2 0-1,6-47 1,-15 82-299,2-21-5443,-3 19 1868,-2 14 1080,-13 12-6251,3-9 3336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7.627"/>
    </inkml:context>
    <inkml:brush xml:id="br0">
      <inkml:brushProperty name="width" value="0.025" units="cm"/>
      <inkml:brushProperty name="height" value="0.025" units="cm"/>
    </inkml:brush>
  </inkml:definitions>
  <inkml:trace contextRef="#ctx0" brushRef="#br0">0 1 7944,'0'0'2049,"0"46"1122,9-21-64,-3-1-993,5-2-352,-1-3-481,1-2-672,5-7-449,0-5-128,0-5-769,-1 0-1217,0-10-1377,-7-9-3075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8.205"/>
    </inkml:context>
    <inkml:brush xml:id="br0">
      <inkml:brushProperty name="width" value="0.025" units="cm"/>
      <inkml:brushProperty name="height" value="0.025" units="cm"/>
    </inkml:brush>
  </inkml:definitions>
  <inkml:trace contextRef="#ctx0" brushRef="#br0">3 124 13261,'0'0'7399,"9"4"-5787,-3-2-1407,-4 0-61,1 0 1,0-1-1,0 0 1,0 1-1,0-1 1,0 0-1,0 0 0,0-1 1,0 1-1,0 0 1,0-1-1,0 0 1,1 0-1,-1 0 1,0 0-1,0-1 1,0 1-1,0-1 1,1 1-1,-1-1 1,0 0-1,0-1 1,0 1-1,4-3 1,-2-1 37,-1 1 0,0-1 1,0 0-1,-1 0 1,1 0-1,-1 0 0,0-1 1,-1 1-1,1-1 0,-1 0 1,0 0-1,1-8 1,-2 12-182,-1 0 0,1 0 0,-1 0 1,0 1-1,0-1 0,0 0 1,0 0-1,0 0 0,0 0 0,0 1 1,-1-1-1,1 0 0,-1 0 1,1 1-1,-1-1 0,0 0 1,1 1-1,-1-1 0,0 0 0,0 1 1,0-1-1,0 1 0,-1 0 1,1-1-1,0 1 0,-1 0 0,1 0 1,0 0-1,-1 0 0,0 0 1,1 0-1,-1 0 0,1 0 0,-1 1 1,0-1-1,0 0 0,1 1 1,-1 0-1,0-1 0,0 1 0,0 0 1,0 0-1,1 0 0,-5 1 1,2-1-29,1 1 1,-1 0-1,0 1 0,0-1 1,1 1-1,-1-1 1,0 1-1,1 0 1,0 0-1,-1 1 0,1-1 1,0 1-1,0-1 1,0 1-1,1 0 1,-1 0-1,1 0 0,0 1 1,-1-1-1,2 1 1,-1-1-1,0 1 1,1-1-1,-1 1 0,0 5 1,-2 2 24,0 0 0,1 1 1,0 0-1,1-1 0,1 1 0,-1 0 1,2 17-1,0-28 7,0 1 1,0 0-1,0-1 0,1 1 1,-1-1-1,1 1 0,-1-1 1,1 1-1,-1-1 0,1 0 1,0 1-1,-1-1 0,1 0 1,0 1-1,0-1 0,0 0 1,0 0-1,0 0 0,0 0 1,1 0-1,-1 0 0,0 0 1,0 0-1,2 0 0,0 0 18,0 0-1,0 0 1,-1-1 0,1 1-1,0-1 1,0 0-1,0 0 1,0 0 0,0 0-1,0 0 1,0-1-1,3 0 1,1-1 19,1 0 0,-1-1 1,0 0-1,0 0 0,0 0 0,0-1 0,0 0 0,-1 0 1,7-6-1,-5 0-10,0 0-1,0 0 1,-1-1 0,0 0-1,-1 0 1,0-1 0,4-14 0,16-28 45,-30 96-622,0-25 750,1 0 0,1 0 0,1 1 0,0 17 0,1-34-190,1-1 0,-1 1 0,0-1 0,1 1 0,-1-1 0,0 1 0,1-1 0,-1 1 0,1-1 0,-1 0 0,1 1 0,-1-1 0,1 0 0,-1 1 0,1-1 0,-1 0 0,1 0 0,-1 1 0,1-1 0,0 0 0,-1 0 0,1 0 0,-1 0 0,1 0 0,0 0 0,-1 0 0,1 0 0,-1 0 0,1 0 0,0 0 0,-1 0 0,1 0 0,-1-1 0,1 1 0,0 0 0,-1 0 0,1-1 0,-1 1 0,1 0 0,-1-1 0,1 1 0,0-1 0,26-13 776,78-104-385,-100 180-929,-5-62 527,0 1 0,0-1 0,0 0 0,0 1 0,-1-1 0,1 0 0,1 1 0,-1-1 0,0 1 0,0-1 0,0 0-1,0 1 1,0-1 0,0 0 0,0 1 0,0-1 0,1 0 0,-1 1 0,0-1 0,0 0 0,0 1 0,1-1 0,-1 0 0,0 0 0,0 1 0,1-1 0,-1 0 0,0 0 0,1 1 0,-1-1 0,0 0 0,1 0 0,-1 0 0,0 0 0,1 0 0,-1 1 0,0-1 0,1 0 0,-1 0 0,0 0 0,1 0 0,19-9 184,22-25-7,-38 31-210,2-3 61,32-26-195,-37 31 127,0 0-1,0 0 1,0 1 0,0-1 0,1 0-1,-1 0 1,0 1 0,1-1 0,-1 0 0,0 1-1,1 0 1,-1-1 0,0 1 0,1 0-1,-1-1 1,1 1 0,-1 0 0,1 0 0,-1 0-1,1 0 1,-1 1 0,0-1 0,1 0-1,-1 1 1,3 0 0,-2 4 18,-1-1 0,0 1 0,0-1-1,0 1 1,0 0 0,-1 0 0,0 0 0,0-1 0,0 1 0,-2 9 0,2 0 9,0-6-492,0 7 996,-4-27-16318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8.563"/>
    </inkml:context>
    <inkml:brush xml:id="br0">
      <inkml:brushProperty name="width" value="0.025" units="cm"/>
      <inkml:brushProperty name="height" value="0.025" units="cm"/>
    </inkml:brush>
  </inkml:definitions>
  <inkml:trace contextRef="#ctx0" brushRef="#br0">1 0 6726,'0'0'14446,"45"34"-21589,-33-23-2370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18.907"/>
    </inkml:context>
    <inkml:brush xml:id="br0">
      <inkml:brushProperty name="width" value="0.025" units="cm"/>
      <inkml:brushProperty name="height" value="0.025" units="cm"/>
    </inkml:brush>
  </inkml:definitions>
  <inkml:trace contextRef="#ctx0" brushRef="#br0">68 131 7271,'0'0'13399,"9"-3"-10986,-2 1-1901,0-1 0,-1 0 0,1 0-1,-1-1 1,0 1 0,0-1 0,10-9 0,-13 11-380,-1 0 1,0-1-1,1 1 1,-1-1 0,0 1-1,0-1 1,0 0-1,-1 0 1,1 0-1,-1 0 1,0 0 0,1 0-1,-1 0 1,-1 0-1,1-1 1,0 1-1,-1 0 1,0 0 0,1-1-1,-1 1 1,-1 0-1,1-1 1,-1-4-1,0 7-111,0 0-1,0-1 1,1 1-1,-1 0 1,0 0 0,0 0-1,0 0 1,0 0-1,-1 1 1,1-1-1,0 0 1,0 0-1,0 1 1,-1-1-1,1 1 1,0-1-1,-1 1 1,1-1-1,0 1 1,-1 0 0,1 0-1,0-1 1,-1 1-1,1 0 1,-1 0-1,1 1 1,0-1-1,-1 0 1,-1 1-1,-2-1-33,0 1 0,-1 0 0,1 0-1,0 0 1,0 1 0,-8 3 0,6-1-2,1 1 0,0 0 0,0 0 0,0 0 0,1 1 0,-1 0 0,1 0 0,1 0 0,-8 14 0,9-15 37,0-1 0,1 1-1,0 0 1,0 0 0,0 0-1,0 0 1,1 1 0,0-1-1,0 0 1,1 0 0,-1 1-1,1-1 1,0 1 0,1-1-1,0 8 1,0-11-10,1 0-1,-1 0 1,0 0-1,1 0 1,-1 0-1,1-1 1,-1 1-1,1 0 1,0-1-1,0 0 1,0 1-1,0-1 1,0 0-1,0 0 1,0 0 0,0 0-1,0 0 1,1-1-1,-1 1 1,0 0-1,0-1 1,1 0-1,-1 0 1,3 0-1,65 0-215,-60 0-8,2-2-921,0 1 1,0-1-1,0-1 0,-1 0 1,13-5-1,17-10-8161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7.880"/>
    </inkml:context>
    <inkml:brush xml:id="br0">
      <inkml:brushProperty name="width" value="0.025" units="cm"/>
      <inkml:brushProperty name="height" value="0.025" units="cm"/>
    </inkml:brush>
  </inkml:definitions>
  <inkml:trace contextRef="#ctx0" brushRef="#br0">158 1 9577,'0'0'9006,"-8"-1"-8280,2 1-490,0 0 1,0 1-1,0-1 0,0 1 1,0 1-1,1-1 0,-1 1 1,0 0-1,1 0 0,-1 0 1,1 1-1,0 0 0,0 0 1,0 0-1,0 1 0,0 0 1,1 0-1,-1 0 0,1 0 1,0 1-1,-4 6 1,4-6-12,0 1 0,0 0 1,0 0-1,1 0 1,-5 12-1,7-17-216,1 0-1,-1 0 1,1 0 0,0 0 0,-1 0-1,1 0 1,0 0 0,0 0-1,0 0 1,0 0 0,0 0-1,0 0 1,0 0 0,0 0 0,0 0-1,0 0 1,1 0 0,-1 0-1,0 0 1,1 0 0,-1 0 0,1 0-1,-1 0 1,1 0 0,-1 0-1,1-1 1,-1 1 0,1 0-1,0 0 1,0-1 0,-1 1 0,1 0-1,0-1 1,0 1 0,0-1-1,0 1 1,0-1 0,-1 1 0,1-1-1,0 0 1,0 1 0,0-1-1,0 0 1,0 0 0,0 0-1,2 0 1,4 1-12,-1-1 0,0 0-1,0 0 1,0 0 0,0-1 0,0 0-1,0 0 1,0-1 0,0 0 0,0 0-1,-1 0 1,1-1 0,-1 0 0,1 0-1,-1 0 1,0 0 0,0-1 0,-1 0-1,5-4 1,-5 4-201,-1 0 0,0 0 0,0 0 0,-1 0 0,1-1-1,-1 1 1,0 0 0,0-1 0,0 0 0,-1 1 0,0-1 0,0 0-1,0 0 1,0 0 0,-1-7 0,0 12-156,-1-1 1,1 1-1,-1-1 0,1 1 0,-1 0 0,1 0 1,-1-1-1,1 1 0,-1 0 0,0 0 1,1-1-1,-1 1 0,1 0 0,-1 0 1,0 0-1,1 0 0,-1 0 0,1 0 0,-1 0 1,0 0-1,1 0 0,-1 0 0,1 1 1,-1-1-1,1 0 0,-1 0 0,-1 1 1,-8 6-4563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8.685"/>
    </inkml:context>
    <inkml:brush xml:id="br0">
      <inkml:brushProperty name="width" value="0.025" units="cm"/>
      <inkml:brushProperty name="height" value="0.025" units="cm"/>
    </inkml:brush>
  </inkml:definitions>
  <inkml:trace contextRef="#ctx0" brushRef="#br0">43 10 1922,'-7'-3'384,"-1"1"1,4-1 95,-9 1-576,3 2-1249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39.393"/>
    </inkml:context>
    <inkml:brush xml:id="br0">
      <inkml:brushProperty name="width" value="0.025" units="cm"/>
      <inkml:brushProperty name="height" value="0.025" units="cm"/>
    </inkml:brush>
  </inkml:definitions>
  <inkml:trace contextRef="#ctx0" brushRef="#br0">111 105 2050,'0'0'2402,"-7"1"-2530,-27 4 60,-5 1 1671,14-4 7491,25-3-8833,-1 1 0,1-1 0,-1 1 0,1-1 0,0 1 1,-1-1-1,1 1 0,0-1 0,-1 1 0,1-1 0,0 1 0,-1-1 0,1 0 1,0 1-1,0-1 0,0 0 0,0 1 0,0-1 0,0 1 0,0-1 1,0 0-1,0 1 0,0-1 0,0 0 0,0 1 0,0-1 0,0 0 0,0 1 1,1-1-1,6-24 1242,-1 17-1223,0 0 0,1 1 0,-1-1 1,16-11-1,-19 16-203,1 0 0,0 1 0,0-1 0,0 1 0,0 0 0,0 0 0,1 0 0,-1 0 0,1 1 0,-1 0 0,1 0 0,6-1 0,-10 2-78,0 0 1,0 0 0,0 1-1,0-1 1,-1 0-1,1 0 1,0 1-1,0-1 1,0 1-1,-1-1 1,1 1 0,0-1-1,-1 1 1,1-1-1,0 1 1,-1-1-1,1 1 1,-1 0-1,1-1 1,-1 1-1,1 0 1,-1 0 0,1-1-1,-1 1 1,0 0-1,1 0 1,-1 0-1,0-1 1,0 1-1,0 0 1,0 0 0,0 0-1,0 1 1,1 37-11,-2-25 21,-8 102-25,4-78-58,1 54 1,4-90 73,0 0-1,0 1 1,0-1 0,0 0 0,0 0 0,1 0 0,-1 0 0,1 0 0,0 0-1,-1-1 1,1 1 0,0 0 0,0 0 0,0 0 0,0-1 0,1 1-1,-1 0 1,0-1 0,1 1 0,-1-1 0,1 0 0,2 2 0,-2-1 18,1-1 1,0 0 0,0 0-1,0-1 1,0 1 0,0-1-1,0 1 1,0-1 0,0 0-1,0 0 1,0 0 0,0 0-1,4-2 1,3 0 37,0-1 1,0 0-1,-1-1 0,0 1 1,0-2-1,0 0 0,0 0 1,8-7-1,-7 5 68,-1-2 1,-1 1-1,0-1 0,0-1 1,-1 1-1,0-1 0,-1 0 1,0-1-1,0 0 0,-1 0 1,-1 0-1,0 0 0,0-1 1,-1 0-1,-1 1 0,0-1 0,0 0 1,-1-14-1,-1 22-64,-1 1-1,1 0 0,-1 0 1,0 0-1,0 0 1,-1 0-1,1 0 1,-1 0-1,1 0 1,-1 0-1,0 1 0,0-1 1,0 1-1,0-1 1,-1 1-1,1 0 1,0 0-1,-1 0 0,-4-3 1,-20-10-993,15 10-5319,43 4-838,-16-2 694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0.688"/>
    </inkml:context>
    <inkml:brush xml:id="br0">
      <inkml:brushProperty name="width" value="0.025" units="cm"/>
      <inkml:brushProperty name="height" value="0.025" units="cm"/>
    </inkml:brush>
  </inkml:definitions>
  <inkml:trace contextRef="#ctx0" brushRef="#br0">117 100 4773,'7'-17'4983,"-6"15"-4302,1 0-1,-1-1 0,0 1 1,0 0-1,0 0 0,-1-1 1,1 1-1,0 0 0,-1-1 1,0 1-1,1-1 0,-1 1 1,0-1-1,0 1 0,0 0 1,-1-1-1,1 1 0,-2-5 1,1 6-544,0 0 0,0 1 0,0-1 0,-1 0 1,1 0-1,0 1 0,-1-1 0,1 0 0,-1 1 0,1 0 0,-1-1 0,1 1 1,-1 0-1,1 0 0,-1-1 0,1 1 0,-1 1 0,1-1 0,-1 0 1,-1 0-1,-32 6 207,30-3-325,1 0 0,0 0 0,0 1 0,0-1 0,0 1 0,1 0 1,-1 0-1,1 0 0,0 0 0,0 0 0,1 1 0,-1-1 0,1 1 0,0 0 0,-2 8 0,1-6 119,1 0-1,1 0 1,-1 0 0,1 0 0,0 0 0,1 1-1,-1-1 1,2 0 0,-1 0 0,3 13 0,-3-18-123,1-1 1,-1 1 0,1 0 0,0-1 0,-1 1-1,1 0 1,0-1 0,0 1 0,0-1 0,0 0-1,0 1 1,0-1 0,1 0 0,-1 0 0,0 1-1,1-1 1,-1 0 0,1 0 0,-1-1-1,1 1 1,-1 0 0,1 0 0,0-1 0,-1 1-1,1-1 1,0 1 0,0-1 0,-1 0 0,1 0-1,0 0 1,0 0 0,-1 0 0,1 0 0,0 0-1,0-1 1,-1 1 0,1 0 0,2-2 0,1 1 35,-1-1 1,1 0-1,0 0 1,-1 0-1,1 0 1,-1-1 0,0 0-1,0 0 1,0 0-1,0 0 1,0-1 0,3-4-1,0-4 0,-1 0 1,0 0-1,-1 0 0,0-1 0,-1 0 0,0 0 1,3-24-1,-1 7 52,-6 30-105,0 0 1,0 0-1,0 0 1,0 0 0,1 0-1,-1 0 1,0 0-1,0 0 1,0 0 0,0 0-1,0 0 1,1 1-1,-1-1 1,0 0-1,0 0 1,0 0 0,0 0-1,0 0 1,1 0-1,-1 0 1,0-1 0,0 1-1,0 0 1,0 0-1,1 0 1,-1 0 0,0 0-1,0 0 1,0 0-1,0 0 1,0 0 0,0 0-1,1 0 1,-1 0-1,0-1 1,0 1 0,0 0-1,0 0 1,0 0-1,0 0 1,0 0-1,0 0 1,0-1 0,1 1-1,-1 0 1,0 0-1,0 0 1,0 0 0,0 0-1,0-1 1,0 1-1,0 0 1,0 0 0,0 0-1,0 0 1,0-1-1,0 1 1,0 0 0,0 0-1,0 0 1,-1 0-1,1 0 1,0-1-1,0 1 1,0 0 0,0 0-1,0 0 1,0 0-1,0 0 1,4 16-66,1 23 40,-5-36 28,0 0-1,0-1 0,0 1 1,0 0-1,1 0 0,-1 0 0,1 0 1,-1 0-1,1-1 0,0 1 1,0 0-1,0 0 0,3 3 0,-3-5 2,-1-1-1,1 1 0,-1-1 0,1 0 0,-1 1 1,1-1-1,0 0 0,-1 0 0,1 1 0,-1-1 1,1 0-1,0 0 0,-1 0 0,1 0 0,-1 0 1,1 0-1,0 0 0,-1 0 0,1 0 0,0 0 1,-1 0-1,1 0 0,0 0 0,24-15 30,3-14-171,-23 22 118,0 1-1,1 0 1,-1 1-1,1-1 0,0 1 1,1 0-1,-1 1 1,1-1-1,0 1 1,0 1-1,11-5 0,-17 8 39,0 0 0,0 0 0,0 0 0,1 0 0,-1 1 0,0-1 0,0 0 0,0 1 0,0-1 0,0 1 0,0-1 0,0 1 0,0-1 0,0 1 0,-1 0 0,1-1 0,0 1 0,0 0 0,0 0 0,-1 0 0,1 0 0,0 0 0,-1 0 0,1-1 0,-1 1 0,1 0 0,-1 1 0,1 0 0,12 42 467,-4-13 215,-8-30-675,0-1 0,0 1 0,0 0 0,-1-1 0,1 1 0,0-1 0,0 1 0,0-1 0,0 1 0,0-1 0,0 1 0,0-1 0,0 0 0,0 0 0,0 0 0,0 0 0,1 0 0,-1 0 0,0 0 0,0 0 0,0 0 0,0 0 0,0 0 0,0 0 0,0-1 0,0 1 0,0-1 0,0 1 0,0-1 0,0 1 1,1-2-1,29-17 243,5-18-203,-30 29-106,1 1 1,0-1-1,0 2 1,0-1-1,1 1 1,-1 0-1,12-6 1,-17 14 17,-1 1 1,1 0-1,-1-1 1,0 1-1,0 0 1,0-1-1,0 1 1,0 0-1,-1 0 1,1 0-1,-1 6 1,4 9 158,8-9-1374,-2-11-4514,-5-8-2435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1.508"/>
    </inkml:context>
    <inkml:brush xml:id="br0">
      <inkml:brushProperty name="width" value="0.025" units="cm"/>
      <inkml:brushProperty name="height" value="0.025" units="cm"/>
    </inkml:brush>
  </inkml:definitions>
  <inkml:trace contextRef="#ctx0" brushRef="#br0">0 3 8264,'5'-2'10570,"-1"10"-8809,-3 9-383,3 4 95,-3 4-96,8 3-608,-4 0-513,-3-1-159,-1-3-33,4-3-64,0-1 0,-1-3-1057,-3-5-1089,-1-2-1089,0-6-2595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2.042"/>
    </inkml:context>
    <inkml:brush xml:id="br0">
      <inkml:brushProperty name="width" value="0.025" units="cm"/>
      <inkml:brushProperty name="height" value="0.025" units="cm"/>
    </inkml:brush>
  </inkml:definitions>
  <inkml:trace contextRef="#ctx0" brushRef="#br0">13 261 11307,'0'0'2989,"-3"-10"-640,1 6-2135,0-1 0,1 1 0,-1-1 0,1 0 0,1 1 0,-1-1 0,1 0 0,-1 0 0,1 1 0,1-1 0,-1 0 0,1 0 0,0 1 0,0-1 0,0 0 0,0 1 0,1-1 0,0 1 0,0 0 0,0-1 1,3-3-1,4-4 37,1 0 1,1 0 0,0 2 0,0-1 0,1 1 0,0 1 0,1 0 0,0 0-1,0 2 1,1 0 0,-1 0 0,2 1 0,-1 1 0,1 0 0,0 1 0,0 1-1,0 0 1,0 1 0,1 0 0,-1 2 0,21 1 0,-33-1-248,-1 0 0,1 0 0,-1 1 0,0-1 0,1 1 0,-1 0 0,0-1 0,1 1 0,-1 0 0,0 0 0,0 1 0,0-1 0,0 0 0,0 1 0,0-1 0,0 1 0,-1 0 0,1-1 0,-1 1 0,1 0 0,-1 0 0,1 0 0,-1 0 0,0 0 0,0 1 0,0-1 0,0 0 0,-1 0 0,1 1 0,0-1 0,-1 0 0,0 1 0,0-1 0,1 1 0,-1-1 0,-1 0 0,1 1 0,0-1 0,0 1 0,-1-1 0,-1 4 0,0 5 32,-1 0 0,0 0-1,-1 0 1,0 0 0,-1-1-1,0 1 1,-9 11 0,6-11 3,-3 9-96,12-19 44,-1 0-1,1 0 1,0 0-1,-1 0 0,1-1 1,0 1-1,-1 0 0,1-1 1,0 1-1,0 0 1,0-1-1,0 1 0,-1-1 1,1 1-1,0-1 0,0 0 1,0 1-1,0-1 1,0 0-1,0 0 0,0 1 1,0-1-1,0 0 1,2 0-1,17 4-285,0 1-1,0 0 1,0 2 0,22 11-1,-37-16 282,-1 0 0,0 0 0,1 1 0,-1 0-1,0 0 1,0 0 0,0 0 0,-1 1 0,1 0 0,-1-1-1,0 1 1,0 0 0,0 1 0,-1-1 0,1 0 0,-1 1-1,0 0 1,-1-1 0,1 1 0,-1 0 0,1 0 0,-1 0 0,0 6-1,-1-6 110,0 0 0,0 1 0,0-1 0,-1 0 0,0 0 0,0 0 0,0 0 0,-1 0 0,0 0 0,0 0 0,0-1 0,0 1 0,-6 8 0,2-6 163,-1 0 0,0 0 1,0-1-1,0 0 0,-1 0 1,-14 8-1,14-9-105,0-1 0,0 0-1,0-1 1,-1 1 0,0-2 0,1 1 0,-1-1 0,0-1-1,0 0 1,0 0 0,0 0 0,-13-2 0,19 1-224,0-1 0,0 1 0,0-1 0,0 0 0,0 0 0,1 0 0,-1 0 0,0 0 0,0-1 0,1 1 0,-1-1 0,1 0 0,0 0 0,-1 0-1,1 0 1,-3-4 0,3 3-236,0 0 1,1-1-1,-1 1 0,1 0 0,0-1 0,0 0 0,0 1 0,1-1 0,-1 1 0,1-1 0,0 0 0,0 1 0,0-1 0,0 0 0,1 1 0,-1-1 0,2-3 0,-1 4-515,0-1-1,0 1 1,0 0-1,1 0 1,-1 1 0,1-1-1,0 0 1,0 0-1,3-4 1,11-9-5628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2.405"/>
    </inkml:context>
    <inkml:brush xml:id="br0">
      <inkml:brushProperty name="width" value="0.025" units="cm"/>
      <inkml:brushProperty name="height" value="0.025" units="cm"/>
    </inkml:brush>
  </inkml:definitions>
  <inkml:trace contextRef="#ctx0" brushRef="#br0">0 161 12620,'0'0'4185,"7"-1"-2423,4-2-906,0 0 0,0 0-1,-1-1 1,0 0 0,1 0 0,-2-1 0,13-9 0,-17 11-684,-1 1 1,-1-2 0,1 1-1,0 0 1,-1-1 0,0 1 0,1-1-1,-2 0 1,1 0 0,0-1 0,-1 1-1,0 0 1,0-1 0,0 1-1,0-1 1,-1 0 0,0 0 0,0 0-1,0 1 1,0-9 0,-1 12-151,0 0 0,0-1 0,0 1 1,0 0-1,-1 0 0,1 0 0,0 0 1,-1 0-1,1 0 0,0 0 0,-1 0 0,0 0 1,1 0-1,-1 0 0,1 0 0,-1 0 1,0 0-1,0 1 0,0-1 0,1 0 1,-1 0-1,0 1 0,0-1 0,0 1 0,0-1 1,0 1-1,0-1 0,0 1 0,0-1 1,0 1-1,0 0 0,-1 0 0,1 0 0,0-1 1,0 1-1,0 0 0,0 0 0,0 1 1,0-1-1,0 0 0,-1 0 0,1 0 0,0 1 1,0-1-1,0 0 0,-1 2 0,-2-1-30,0 0-1,-1 0 0,1 1 0,1 0 1,-1 0-1,0 0 0,0 0 0,1 0 1,-1 1-1,1 0 0,-5 4 0,2 2 11,0 1 0,1-1 0,0 1 0,0 0 0,1 0 0,1 1 0,-1-1 0,2 1 0,-1 0-1,2 0 1,0 0 0,0 0 0,1 15 0,0-24-48,1 1 1,-1-1-1,1 0 0,-1 1 1,1-1-1,0 0 0,0 0 1,0 0-1,0 1 0,1-1 1,-1 0-1,0-1 0,1 1 1,0 0-1,-1 0 0,1-1 0,0 1 1,0-1-1,0 1 0,0-1 1,0 0-1,0 0 0,0 0 1,0 0-1,1 0 0,-1 0 1,0 0-1,0-1 0,1 1 1,-1-1-1,1 0 0,-1 0 1,0 0-1,1 0 0,4-1 0,44-6-4300,-12-10-4530,-13-4-3157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3.590"/>
    </inkml:context>
    <inkml:brush xml:id="br0">
      <inkml:brushProperty name="width" value="0.025" units="cm"/>
      <inkml:brushProperty name="height" value="0.025" units="cm"/>
    </inkml:brush>
  </inkml:definitions>
  <inkml:trace contextRef="#ctx0" brushRef="#br0">84 237 13933,'0'0'4805,"-9"4"-3754,5-3-994,1 0 0,-1 0 0,1 0-1,0 1 1,0 0 0,-1-1-1,1 1 1,0 0 0,1 1 0,-1-1-1,0 0 1,1 1 0,-1 0-1,1-1 1,0 1 0,0 0 0,0 0-1,0 1 1,0-1 0,1 0 0,-1 0-1,1 1 1,-2 5 0,1 1 175,0-1 70,-1 0 0,1 0 0,1 1 0,0-1 0,0 0-1,1 0 1,0 1 0,0-1 0,4 15 0,-4-23-262,1 0 0,-1 0 1,1 0-1,0 0 1,-1 0-1,1 0 0,0 0 1,0 0-1,0-1 0,0 1 1,0 0-1,0-1 1,0 1-1,0 0 0,0-1 1,0 1-1,0-1 0,0 0 1,0 1-1,0-1 0,0 0 1,1 1-1,-1-1 1,0 0-1,0 0 0,0 0 1,0 0-1,1 0 0,-1-1 1,0 1-1,0 0 1,0 0-1,0-1 0,0 1 1,1-1-1,0 0 0,2 0 81,1-1 0,-1 0 0,0-1 0,0 1 0,0-1 0,0 1 0,6-7 0,0-2-88,-1-1-1,-1 0 1,0-1 0,0 1 0,-1-1 0,-1-1 0,0 1 0,-1-1-1,0 0 1,4-24 0,-3 0 103,0-1 0,-1-71-1,-6 116-60,0 0-1,-1 1 1,0-1-1,0 0 0,-4 10 1,-6 18-148,11-30 55,-6 23 184,2 1 1,0 0 0,2 0 0,1 0 0,3 34-1,-1-60-160,0 0-1,1-1 0,-1 1 1,1 0-1,0 0 0,-1-1 1,1 1-1,0 0 0,0-1 0,0 1 1,0-1-1,0 0 0,0 1 1,1-1-1,-1 0 0,0 1 1,1-1-1,-1 0 0,1 0 0,-1 0 1,1 0-1,-1-1 0,1 1 1,0 0-1,0-1 0,-1 1 0,1-1 1,0 1-1,0-1 0,-1 0 1,1 0-1,0 0 0,0 0 1,0 0-1,-1 0 0,1 0 0,0-1 1,0 1-1,3-2 0,0 1-17,0 0-1,0 0 1,0-1-1,-1 0 1,1 0 0,0 0-1,-1 0 1,1-1-1,-1 0 1,0 0-1,0 0 1,0 0-1,5-6 1,-3 0 12,-1-1 0,1 1 0,-2-1 0,1 0 0,-2 0 0,1 0 0,-1 0 0,-1-1 0,0 1 0,0-1 0,-1 0 0,0-17 0,-18 116-198,17-84 192,0 0 0,0-1-1,0 1 1,1 0 0,-1 0 0,1-1-1,0 1 1,0 0 0,1-1 0,-1 1-1,1-1 1,0 0 0,3 5 0,-4-6 9,1-1 1,-1 1 0,1-1 0,0 1-1,0-1 1,0 0 0,0 0 0,0 0 0,0 0-1,0-1 1,0 1 0,0 0 0,0-1 0,0 1-1,0-1 1,0 0 0,0 0 0,1 0-1,-1 0 1,0 0 0,0 0 0,0 0 0,0-1-1,1 1 1,2-2 0,-1 0 13,1 0 0,-1-1 0,0 1 0,0-1 0,0 0 0,0 0 0,0 0 0,0 0 0,-1-1 0,0 0 0,0 1 0,0-1 0,0 0 0,0-1 0,-1 1 0,3-8 0,4-8 14,0 0 1,6-29 0,-12 39 56,-1-1-1,0-1 1,-1 1 0,0-15-1,-8 30 28,-1 7-193,0 7 107,0 0 0,2 0 0,0 1 0,1 0 0,1 0 0,-3 38 0,7-56-23,0-1-1,1 1 1,-1 0-1,0-1 0,0 1 1,1-1-1,-1 1 1,1-1-1,-1 1 1,0-1-1,1 1 1,-1-1-1,1 1 0,-1-1 1,1 0-1,-1 1 1,1-1-1,-1 0 1,1 0-1,0 1 0,-1-1 1,1 0-1,-1 0 1,1 0-1,0 1 1,-1-1-1,1 0 0,-1 0 1,1 0-1,0 0 1,-1 0-1,1 0 1,0 0-1,-1-1 1,2 1-1,23-8 136,-15-3-144,-1 0 1,0 0 0,0-1 0,11-22-1,-13 22-18,0 0 0,1 0 0,0 1-1,0 0 1,14-13 0,-21 23 18,0 0 1,0 0-1,-1 0 1,1 1-1,0-1 1,0 0-1,0 1 1,-1-1-1,1 1 1,0-1-1,0 1 1,0-1-1,0 1 1,0 0-1,0-1 1,0 1-1,0 0 1,0 0-1,0 0 1,0-1-1,1 1 1,-1 1-1,0-1 1,0 0-1,0 0 1,0 0-1,0 0 1,0 1-1,0-1 1,2 1-1,-2 1-7,1 0-1,-1-1 0,1 1 1,-1 0-1,0 0 0,0 0 1,1 0-1,-1 0 0,-1 1 1,1-1-1,0 0 0,0 0 1,0 3-1,1 11-59,0-1-1,0 30 1,-2-43 88,0 0 1,0-1-1,-1 1 1,1 0-1,0-1 0,0 1 1,1 0-1,-1-1 1,0 1-1,1-1 0,-1 1 1,1 0-1,-1-1 1,1 1-1,1 2 0,8-21 633,6-46 326,-14 49-918,-1 1 1,0 0-1,-1-1 0,-1 1 1,0-1-1,-1 1 1,-6-23-1,13 34-73,-1 0 0,1 0 0,0 0-1,-1 1 1,1-1 0,0 1 0,0 0 0,7 0 0,-1-1-110,35-12-2056,-17-1-2777,-1-3-5651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4.649"/>
    </inkml:context>
    <inkml:brush xml:id="br0">
      <inkml:brushProperty name="width" value="0.025" units="cm"/>
      <inkml:brushProperty name="height" value="0.025" units="cm"/>
    </inkml:brush>
  </inkml:definitions>
  <inkml:trace contextRef="#ctx0" brushRef="#br0">1 0 11435,'4'45'8456,"15"38"-5492,0 2-1545,-1 52 285,-11-78-1166,26 115 1,-24-157 1047,-5-30-574,-3-41-348,-1 47-712,1-16 54,-1 0-1,-1 1 1,0-1 0,-2 0 0,-1 1 0,-1 0 0,0 0 0,-2 0-1,-14-30 1,6 34-245,15 18 222,0 0-1,-1 1 1,1-1-1,0 0 1,-1 0-1,1 0 1,-1 0-1,1 0 1,0 1-1,-1-1 1,1 0-1,0 0 1,-1 1-1,1-1 1,0 0-1,0 1 1,-1-1-1,1 0 1,0 1-1,0-1 1,-1 0-1,1 1 1,0-1-1,0 0 1,0 1-1,0-1 1,0 1 0,0-1-1,0 0 1,0 1-1,-4 42-477,4-43 498,0 1 0,0-1 0,1 1 0,-1-1-1,0 0 1,1 1 0,-1-1 0,0 0-1,1 1 1,-1-1 0,1 0 0,-1 0-1,0 1 1,1-1 0,-1 0 0,1 0 0,-1 0-1,1 0 1,-1 0 0,1 0 0,-1 0-1,1 1 1,-1-1 0,1 0 0,-1 0-1,0-1 1,1 1 0,-1 0 0,1 0 0,-1 0-1,1 0 1,-1 0 0,1 0 0,-1-1-1,0 1 1,2-1 0,18-7 172,-16 4-247,0 1-1,0 0 1,0 0 0,0 0 0,1 0-1,-1 1 1,1-1 0,8-2-1,-1 3-3949,2 1-3786,-4 1-1737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5.423"/>
    </inkml:context>
    <inkml:brush xml:id="br0">
      <inkml:brushProperty name="width" value="0.025" units="cm"/>
      <inkml:brushProperty name="height" value="0.025" units="cm"/>
    </inkml:brush>
  </inkml:definitions>
  <inkml:trace contextRef="#ctx0" brushRef="#br0">1 83 10186,'0'0'15054,"5"8"-14595,15 28 374,15 41 0,-35-76-813,1 0 0,-1-1 0,0 1 1,1-1-1,-1 1 0,0 0 0,1-1 1,-1 1-1,1-1 0,-1 1 1,1-1-1,-1 1 0,1-1 0,0 0 1,-1 1-1,1-1 0,-1 1 1,1-1-1,0 0 0,-1 0 0,1 1 1,0-1-1,-1 0 0,1 0 0,0 0 1,-1 0-1,1 0 0,0 0 1,0 0-1,-1 0 0,1 0 0,0 0 1,-1 0-1,1 0 0,0-1 0,-1 1 1,1 0-1,0-1 0,-1 1 1,1 0-1,0-1 0,-1 1 0,1 0 1,-1-1-1,1 1 0,-1-1 0,1 1 1,-1-1-1,1 0 0,-1 1 1,0-1-1,1 0 0,26-33 551,-26 32-578,6-10 41,-1-1 0,0 0-1,-1 0 1,0 0-1,-1-1 1,3-19-1,-8 42-75,1 0-1,0 1 0,0-1 1,1 0-1,0 1 0,1-1 0,0 0 1,0 0-1,1 0 0,0 0 1,1-1-1,6 13 0,-9-20 83,0 1 0,1-1 0,-1 0 0,0 0 0,1 0 0,-1 0 0,1 0 0,-1-1-1,1 1 1,-1 0 0,1-1 0,0 1 0,-1-1 0,1 1 0,0-1 0,-1 0 0,1 0 0,0 0 0,0 0 0,-1 0 0,1 0 0,0 0-1,-1 0 1,1-1 0,0 1 0,-1-1 0,1 1 0,0-1 0,-1 0 0,1 0 0,-1 0 0,1 1 0,-1-1 0,0-1 0,1 1-1,-1 0 1,0 0 0,0 0 0,0-1 0,2-1 0,5-6 127,0-1 1,0 0-1,12-20 0,-10 10-97,-2 0 0,10-37 0,-11 34-213,-5 19-76,-1 6-130,-4 55 238,2-35 297,0 0 1,3 37-1,-1-58-199,-1 1 0,1-1 0,-1 0 0,1 0 1,0 0-1,0 0 0,-1 0 0,1 0 0,0 0 0,0 0 0,0 0 0,0 0 1,0 0-1,0-1 0,0 1 0,1 0 0,-1-1 0,0 1 0,0-1 0,1 1 1,-1-1-1,0 1 0,0-1 0,1 0 0,-1 0 0,0 0 0,1 0 0,-1 0 1,0 0-1,2 0 0,21-5-3563,-9-8-5832,-11 0-906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5.783"/>
    </inkml:context>
    <inkml:brush xml:id="br0">
      <inkml:brushProperty name="width" value="0.025" units="cm"/>
      <inkml:brushProperty name="height" value="0.025" units="cm"/>
    </inkml:brush>
  </inkml:definitions>
  <inkml:trace contextRef="#ctx0" brushRef="#br0">0 20 17713,'0'0'10121,"15"-20"-21235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8.226"/>
    </inkml:context>
    <inkml:brush xml:id="br0">
      <inkml:brushProperty name="width" value="0.025" units="cm"/>
      <inkml:brushProperty name="height" value="0.025" units="cm"/>
    </inkml:brush>
  </inkml:definitions>
  <inkml:trace contextRef="#ctx0" brushRef="#br0">132 12 15503,'0'0'3096,"-3"11"-2423,-65 194 2060,7-27-1868,82-238 3093,71-186-3416,-88 235-490,1 1 0,-1-1-1,2 1 1,0 1 0,11-16 0,-15 23-98,0 0-1,0 0 1,0 0-1,0 1 1,0-1 0,0 0-1,1 1 1,-1 0-1,1-1 1,-1 1 0,1 0-1,0 0 1,-1 0 0,1 1-1,0-1 1,0 1-1,-1-1 1,1 1 0,0 0-1,0 0 1,0 0 0,0 0-1,-1 1 1,1-1-1,0 1 1,0 0 0,4 2-1,-4-3 2,-1 1-1,1 0 0,-1 0 0,1 0 1,-1 1-1,0-1 0,1 0 0,-1 1 1,0 0-1,0-1 0,0 1 1,0 0-1,0 0 0,0 0 0,-1 0 1,1 0-1,-1 1 0,0-1 1,1 0-1,-1 1 0,0-1 0,0 1 1,0-1-1,-1 1 0,1 0 0,-1-1 1,1 1-1,-1 0 0,0-1 1,0 1-1,-1 4 0,1-3 165,-1 0 0,-1 1 0,1-1 0,-1 0-1,0 0 1,0 0 0,0 0 0,0 0 0,-1-1 0,1 1 0,-1-1 0,0 1-1,0-1 1,0 0 0,-1 0 0,1-1 0,-1 1 0,-3 2 0,-1-1 36,-1 0 0,1 0 1,-1-1-1,0-1 0,0 1 1,0-1-1,0-1 0,-1 1 0,1-2 1,-14 1-1,23-1-220,-1 0 0,0 0 0,1 0 0,-1 0 0,1 0 1,-1 0-1,1 0 0,-1 0 0,0 0 0,1 0 0,-1 0 0,1-1 0,-1 1 0,1 0 0,-1 0 0,0 0 0,1-1 1,-1 1-1,1 0 0,-1-1 0,1 1 0,0-1 0,-1 1 0,1 0 0,-1-1 0,1 1 0,0-1 0,-1 1 0,1-1 1,0 1-1,-1-1 0,1 1 0,0-1 0,0 1 0,0-1 0,0 0 0,-1 1 0,1-1 0,0 1 0,0-1 1,0 1-1,0-1 0,0 0 0,0 1 0,0-1 0,1 1 0,-1-1 0,0 0 0,0 1 0,0-1 0,0 1 0,1-1 1,0 0-1,18-27-6028,2 14 1283,1-2-1724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7.373"/>
    </inkml:context>
    <inkml:brush xml:id="br0">
      <inkml:brushProperty name="width" value="0.025" units="cm"/>
      <inkml:brushProperty name="height" value="0.025" units="cm"/>
    </inkml:brush>
  </inkml:definitions>
  <inkml:trace contextRef="#ctx0" brushRef="#br0">96 61 2498,'12'-14'8208,"-10"11"-7180,1 0-1,0 0 0,-1 0 0,0 0 0,1 0 1,-1 0-1,-1-1 0,1 1 0,0-1 0,-1 1 1,0-1-1,2-4 0,-24 18 62,3 6-1104,0 0 0,2 1 0,0 1 0,-25 37 0,41-54-2,-1-1-1,1 1 0,-1-1 0,1 1 0,0-1 1,-1 1-1,1 0 0,0-1 0,-1 1 0,1 0 1,0-1-1,0 1 0,-1 0 0,1 0 0,0-1 1,0 1-1,0 0 0,0-1 0,0 1 0,0 0 1,0 0-1,0-1 0,1 1 0,-1 0 0,0-1 1,0 1-1,1 0 0,-1 1 0,1-2-10,1 1-1,-1-1 0,0 1 0,0-1 1,0 0-1,0 1 0,0-1 0,1 0 1,-1 0-1,0 1 0,0-1 0,1 0 0,-1 0 1,0-1-1,0 1 0,2 0 0,66-18-830,-42 10 481,-19 6 321,1 1-1,-1 0 0,0 0 1,0 1-1,1 0 1,-1 0-1,0 1 0,13 3 1,-19-4 92,0 1 0,0 0 0,0-1 0,0 1-1,0 0 1,0 1 0,0-1 0,0 0 0,-1 0 0,1 1 0,0-1 0,-1 1 0,1 0 0,-1-1 0,0 1 0,1 0 0,-1 0 0,0 0 0,0 0-1,0 0 1,0 0 0,-1 0 0,1 0 0,-1 0 0,1 0 0,-1 0 0,1 1 0,-1-1 0,0 0 0,0 0 0,0 0 0,-1 1 0,1-1 0,0 0-1,-1 0 1,-1 4 0,0-2 182,1 0-1,-1 0 1,0 0-1,-1 0 0,1-1 1,-1 1-1,0-1 1,0 1-1,0-1 0,0 0 1,0 0-1,-1 0 1,0-1-1,1 1 0,-1-1 1,0 0-1,-6 2 1,-2 2 214,-1-1 1,0 0 0,-1 0-1,-16 2 1,-22-6 235,51-1-771,-1 0 0,1-1 0,0 1 0,0 0 0,0-1-1,-1 1 1,1 0 0,0-1 0,0 0 0,0 1 0,0-1 0,0 0 0,0 1-1,0-1 1,-2-2 0,3 2-125,-1 1 1,1-1-1,0 0 0,0 0 0,0 0 1,0 0-1,-1 1 0,1-1 1,0 0-1,1 0 0,-1 0 0,0 0 1,0 0-1,0 1 0,0-1 0,1 0 1,-1 0-1,0 0 0,1 0 0,-1 1 1,1-1-1,-1 0 0,1 1 0,-1-1 1,1 0-1,0-1 0,27-22-8472,-7 10 2732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7.828"/>
    </inkml:context>
    <inkml:brush xml:id="br0">
      <inkml:brushProperty name="width" value="0.025" units="cm"/>
      <inkml:brushProperty name="height" value="0.025" units="cm"/>
    </inkml:brush>
  </inkml:definitions>
  <inkml:trace contextRef="#ctx0" brushRef="#br0">118 1 6951,'0'0'15630,"-9"2"-15496,2 0-72,0 0-1,0 1 1,0 0 0,1 0-1,-1 1 1,1 0 0,0 0 0,0 0-1,0 1 1,1 0 0,0 0 0,-1 1-1,2-1 1,-1 1 0,-5 9-1,9-14-44,0-1 0,1 1 0,-1-1 0,1 1 0,-1-1 1,1 1-1,-1-1 0,1 1 0,-1 0 0,1-1 0,-1 1 0,1 0 0,0-1 0,0 1 0,-1 0 0,1-1 0,0 1 0,0 0 0,0 0 0,-1-1 0,1 1 0,0 0 0,0 0 0,0 0 0,1-1 0,-1 1 0,0 0 0,0 0 0,0-1 0,0 1 0,1 0 0,-1-1 0,0 1 0,1 0 0,0 1 0,28 0 222,-12-3-210,1 1-212,56 2-299,-70-2 459,-1 1 0,1-1 0,0 1 0,0 0-1,-1 0 1,1 0 0,0 1 0,-1-1 0,1 1 0,-1 0-1,0 0 1,0 0 0,0 0 0,0 1 0,4 3 0,-5-5 57,-1 1 0,0 0 0,0-1 0,0 1 0,-1 0 0,1-1 1,0 1-1,-1 0 0,1 0 0,-1 0 0,1 0 0,-1 0 0,0-1 1,0 1-1,0 0 0,0 0 0,0 0 0,0 0 0,0 0 0,-1 0 1,0 3-1,-1-1 96,0 0 0,0-1 0,0 1 1,0 0-1,-1-1 0,0 0 0,1 1 1,-1-1-1,-5 4 0,-1 0 208,-1 0 0,1 0 0,-1-1 1,-1 0-1,1-1 0,-15 5 0,22-9-372,0 0 0,0 0 0,-1 0 0,1-1 0,-1 1 1,1-1-1,0 0 0,-1 0 0,1 0 0,-1 0 0,-4-2 0,8 2-79,-1 0 0,1 0 0,-1-1 0,1 1 0,-1 0-1,1-1 1,-1 1 0,1 0 0,-1-1 0,1 1-1,-1 0 1,1-1 0,0 1 0,-1-1 0,1 1-1,-1-1 1,1 1 0,0-1 0,0 1 0,-1-1 0,1 1-1,0-1 1,0 0 0,0 1 0,-1-1 0,2-1-283,-1 0 1,0 0 0,0 1-1,1-1 1,-1 0 0,1 1 0,-1-1-1,1 0 1,0 1 0,-1-1 0,1 1-1,0-1 1,1-1 0,13-15-4949,1-1-1991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8.563"/>
    </inkml:context>
    <inkml:brush xml:id="br0">
      <inkml:brushProperty name="width" value="0.025" units="cm"/>
      <inkml:brushProperty name="height" value="0.025" units="cm"/>
    </inkml:brush>
  </inkml:definitions>
  <inkml:trace contextRef="#ctx0" brushRef="#br0">32 109 10025,'0'0'17003,"9"-1"-16303,-2 0-616,-1-1 0,0 1 0,0-1 0,0 0 0,0-1 1,0 1-1,0-1 0,9-7 0,-12 8-63,-1 1-1,1-1 1,-1 0-1,0 0 1,0 0 0,0 0-1,0 0 1,0 0-1,0-1 1,-1 1-1,1-1 1,-1 1 0,1-1-1,-1 0 1,0 1-1,0-1 1,0 0 0,-1 0-1,1 0 1,-1 0-1,1 0 1,-1 0-1,0 0 1,0 1 0,0-1-1,-1-5 1,0 8-26,1-1-1,-1 0 1,1 1 0,-1-1 0,1 0 0,-1 1 0,1-1 0,-1 1-1,0-1 1,1 1 0,-1-1 0,0 1 0,0 0 0,1-1-1,-1 1 1,0 0 0,0-1 0,1 1 0,-1 0 0,0 0-1,0 0 1,0 0 0,1 0 0,-1 0 0,0 0 0,0 0-1,0 0 1,1 0 0,-1 0 0,0 0 0,0 1 0,0-1 0,1 0-1,-1 1 1,0-1 0,0 0 0,1 1 0,-2 0 0,-29 17-253,23-9 279,0 0 0,1 0 1,0 1-1,0 0 0,1 0 1,0 0-1,1 1 1,0 0-1,1 0 0,0 0 1,1 1-1,0-1 0,-1 16 1,3-26-17,1 0 1,0-1 0,0 1 0,0 0 0,0 0-1,0-1 1,0 1 0,0 0 0,0 0-1,1-1 1,-1 1 0,0 0 0,0-1-1,1 1 1,-1 0 0,0-1 0,1 1 0,-1 0-1,0-1 1,1 1 0,-1-1 0,1 1-1,-1-1 1,1 1 0,0-1 0,-1 1 0,1-1-1,-1 1 1,1-1 0,0 0 0,-1 1-1,1-1 1,1 1 0,1-1 13,0 0-1,-1 0 1,1 0 0,0 0 0,-1 0 0,1-1-1,0 1 1,-1-1 0,6-1 0,50-27-126,-43 18-318,0-1 0,-1-1 0,17-18 0,14-15 134,-43 102 1524,-2-53-1130,0-1-1,0 1 1,0 0-1,0-1 1,0 1 0,0 0-1,1 0 1,-1-1-1,1 1 1,0-1-1,-1 1 1,4 4-1,9-3 313,11-16-225,18-22-478,-29 22 97,-1 1 0,2 1 0,23-13 0,-35 71 1467,-3-45-1588,0 15 1732,4-12-8283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9.495"/>
    </inkml:context>
    <inkml:brush xml:id="br0">
      <inkml:brushProperty name="width" value="0.025" units="cm"/>
      <inkml:brushProperty name="height" value="0.025" units="cm"/>
    </inkml:brush>
  </inkml:definitions>
  <inkml:trace contextRef="#ctx0" brushRef="#br0">8 1 13421,'-5'3'7057,"3"8"-4972,2 19-2921,0-24 1733,0 1-672,0 0 0,0 0 1,1 0-1,0 0 0,0 0 0,0 0 0,1 0 0,0 0 1,6 11-1,-7-16-173,1 0 1,-1 0 0,1-1-1,0 1 1,0 0 0,-1-1-1,1 1 1,0-1-1,0 1 1,0-1 0,1 0-1,-1 0 1,0 0 0,0 0-1,1-1 1,-1 1 0,0 0-1,1-1 1,-1 0-1,0 1 1,1-1 0,-1 0-1,1 0 1,-1-1 0,0 1-1,1 0 1,-1-1-1,0 1 1,1-1 0,-1 0-1,0 0 1,0 0 0,3-1-1,8-5 26,0 0-1,0-1 1,-1 0 0,0-1-1,-1 0 1,0-1 0,0 0-1,10-13 1,12-10 163,-33 33-233,0-1 0,0 1 0,0 0 0,1 0 1,-1 0-1,0 0 0,0-1 0,0 1 0,1 0 0,-1 0 1,0 0-1,0 0 0,0 0 0,1 0 0,-1 0 1,0 0-1,0 0 0,0 0 0,1 0 0,-1-1 0,0 1 1,0 0-1,0 1 0,1-1 0,-1 0 0,0 0 0,0 0 1,1 0-1,-1 0 0,0 0 0,0 0 0,0 0 0,1 0 1,-1 0-1,0 0 0,0 1 0,0-1 0,0 0 0,1 0 1,-1 0-1,0 0 0,0 0 0,0 1 0,6 14 120,0 29-135,-4-29 82,-2-13-45,0 0 0,0 0 0,1 1 0,-1-1 0,0 0 0,1 0 0,0 0 0,0 0 0,-1 0 0,1 0 0,0 0 0,1 0 0,-1 0 0,0-1 0,0 1 0,1 0 0,-1-1 0,1 1 0,0-1 0,-1 1 0,1-1 1,0 0-1,0 0 0,0 0 0,0 0 0,0 0 0,0 0 0,0 0 0,3 0 0,-1-1 7,0 0 0,-1 0 0,1-1 0,0 1 0,0-1 1,-1 0-1,1 0 0,-1-1 0,1 1 0,-1-1 0,1 0 0,-1 1 1,0-1-1,0-1 0,0 1 0,5-5 0,56-56-2611,-25 19-8267,-28 30 3212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49.898"/>
    </inkml:context>
    <inkml:brush xml:id="br0">
      <inkml:brushProperty name="width" value="0.025" units="cm"/>
      <inkml:brushProperty name="height" value="0.025" units="cm"/>
    </inkml:brush>
  </inkml:definitions>
  <inkml:trace contextRef="#ctx0" brushRef="#br0">44 162 9033,'0'0'16191,"-4"9"-16122,-1 1-98,0-1 255,0-1 0,1 1-1,0 0 1,1 0 0,0 1 0,0-1-1,1 1 1,0-1 0,0 1 0,1 0-1,1 15 1,0-24-208,1 0-1,-1-1 0,1 1 1,0 0-1,-1 0 1,1-1-1,-1 1 1,1 0-1,0-1 1,0 1-1,-1-1 0,1 1 1,0-1-1,0 1 1,0-1-1,-1 0 1,1 1-1,0-1 0,0 0 1,0 0-1,0 0 1,0 1-1,0-1 1,0 0-1,0 0 1,0 0-1,-1 0 0,1-1 1,0 1-1,0 0 1,0 0-1,0-1 1,0 1-1,0 0 0,0-1 1,-1 1-1,1-1 1,0 1-1,0-1 1,0 0-1,36-20 603,-21 7-605,-1-1 1,-1 0-1,0-1 0,-1 0 1,-1-1-1,11-19 1,-16 23-18,-1 1 1,0-1 0,0-1 0,-1 1 0,-1-1 0,-1 0-1,0 0 1,0 0 0,0-24 0,-7 33-58,-4 13-22,-8 13-83,6 0 175,0-1 1,-8 29 0,15-41 27,1 1 0,0-1 0,0 1 0,1 0 1,1-1-1,-1 1 0,1 0 0,0 0 0,3 10 1,-3-18-74,0 1 0,1 0 0,0-1 0,-1 1 1,1-1-1,0 1 0,0-1 0,0 0 0,0 1 0,0-1 1,0 0-1,0 0 0,0 0 0,1 1 0,-1-1 1,0 0-1,1-1 0,-1 1 0,1 0 0,-1 0 0,1-1 1,-1 1-1,1 0 0,2-1 0,1 2-889,-1-2 0,1 1-1,0 0 1,0-1 0,0 0-1,0 0 1,7-2 0,13-4-9033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50.777"/>
    </inkml:context>
    <inkml:brush xml:id="br0">
      <inkml:brushProperty name="width" value="0.025" units="cm"/>
      <inkml:brushProperty name="height" value="0.025" units="cm"/>
    </inkml:brush>
  </inkml:definitions>
  <inkml:trace contextRef="#ctx0" brushRef="#br0">190 56 13357,'0'0'2220,"1"-8"273,-1 5-2229,1 0 0,-1 1 0,0-1 0,0 0 0,0 0 0,0 0 0,-1 0 0,1 1-1,-1-1 1,-1-3 0,1 5-181,1 0-1,-1 0 0,0 0 1,0 0-1,0 0 1,0 0-1,0 1 0,0-1 1,0 0-1,0 0 0,-1 1 1,1-1-1,0 1 1,0-1-1,0 1 0,-1 0 1,1-1-1,0 1 0,-1 0 1,1 0-1,0 0 1,0 0-1,-1 0 0,1 0 1,0 0-1,-1 0 0,1 1 1,0-1-1,0 0 1,-1 1-1,1-1 0,-2 2 1,-4 1-8,0 0 0,0 1 0,1-1 0,0 1 0,0 0 0,0 1 1,0 0-1,0 0 0,1 0 0,0 0 0,0 1 0,-6 10 0,1-2 239,1 1 0,0 0 0,2 1 0,-9 21 0,13-29-153,1 1 0,-1-1 1,1 1-1,1 0 0,0 0 0,0-1 0,1 1 1,0 14-1,1-20-140,-1-1 1,1 1 0,-1-1 0,1 0-1,0 1 1,0-1 0,0 0-1,0 1 1,0-1 0,0 0 0,1 0-1,-1 0 1,1 0 0,-1 0-1,1 0 1,0-1 0,0 1-1,0 0 1,0-1 0,0 0 0,0 1-1,0-1 1,0 0 0,0 0-1,1 0 1,-1 0 0,1 0 0,-1-1-1,0 1 1,1-1 0,-1 0-1,1 0 1,3 0 0,2 0 68,0 0 0,0-1 0,-1 0 0,1 0 0,-1-1 0,1 0 0,-1-1 0,15-6 0,-19 8-69,0-1 0,0 1 0,0-1 1,0 0-1,0 0 0,0-1 0,0 1 0,0-1 0,-1 1 1,0-1-1,1 0 0,-1 0 0,0 0 0,0 0 1,-1 0-1,1 0 0,-1 0 0,1-1 0,-1 1 0,0-1 1,1-5-1,-2 8-18,-1 0 0,1 0-1,0 0 1,-1 0 0,1 0 0,-1 0 0,1 0 0,-1 0 0,1 0 0,-1 0 0,0 0-1,1 1 1,-1-1 0,0 0 0,0 0 0,1 1 0,-1-1 0,0 1 0,0-1 0,0 1 0,0-1-1,0 1 1,0-1 0,0 1 0,0 0 0,0-1 0,0 1 0,0 0 0,0 0 0,0 0-1,0 0 1,0 0 0,-1 0 0,0 0 0,-48 1-199,41-1 195,5 0-15,1 0 1,-1 0-1,0 0 1,1 1-1,0-1 1,-1 1-1,1 0 1,-1 0-1,1 0 1,0 0-1,0 1 1,-1-1-1,1 1 1,0 0-1,0 0 1,1 0-1,-1 0 1,0 0-1,1 1 1,-3 3-1,7-5 9,0-1 0,1 1 0,-1 0 0,1-1-1,-1 0 1,1 1 0,-1-1 0,1 0 0,-1 0 0,1-1 0,3 0 0,10-1 8,0-2 1,1 0-1,-2-1 1,1-1-1,0-1 1,17-10-1,-14 8-170,0 0-1,0 2 1,31-9-1,-49 15 155,-1 1-1,1 0 0,0 0 1,-1 0-1,1 0 0,-1 0 1,1 0-1,0 0 0,-1 0 1,1 1-1,-1-1 1,1 0-1,0 0 0,-1 0 1,1 1-1,-1-1 0,1 0 1,-1 1-1,1-1 0,-1 0 1,1 1-1,-1-1 0,0 1 1,1-1-1,-1 0 0,1 1 1,-1-1-1,0 1 0,1-1 1,-1 1-1,0 0 1,0-1-1,1 1 0,3 30 89,-11 29 568,-6-24-86,10-30-305,0 1-1,0-1 0,1 1 1,0 0-1,1 0 0,-2 13 1,20-36-1953,20-39-8494,-24 33 3065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51.183"/>
    </inkml:context>
    <inkml:brush xml:id="br0">
      <inkml:brushProperty name="width" value="0.025" units="cm"/>
      <inkml:brushProperty name="height" value="0.025" units="cm"/>
    </inkml:brush>
  </inkml:definitions>
  <inkml:trace contextRef="#ctx0" brushRef="#br0">49 29 11371,'0'0'16191,"-5"9"-15956,-1-1-51,1 1-1,0 0 1,0 0 0,1 0 0,0 0-1,1 1 1,0-1 0,1 1 0,0 0-1,0 0 1,0 19 0,2-28-173,1 0 1,-1 0-1,1-1 1,-1 1-1,1 0 1,-1 0-1,1 0 1,0 0-1,-1-1 1,1 1-1,0 0 1,0 0-1,0-1 1,-1 1-1,1-1 1,0 1-1,0-1 1,0 1-1,0-1 1,0 0-1,0 1 1,0-1-1,0 0 1,0 0-1,0 0 1,0 0-1,0 0 0,0 0 1,0 0-1,0 0 1,0 0-1,0 0 1,0 0-1,0-1 1,0 1-1,0 0 1,0-1-1,2 0 1,39-17 282,-31 8-292,-1-1 1,0 0 0,0 0-1,-1-1 1,0 0 0,-1 0-1,9-19 1,14-22-382,-45 121-181,12-61 583,1-1 0,0 1 0,0 0 0,0 0 1,1 0-1,0 0 0,1 12 0,-1-17-54,1-1 0,-1 0-1,0 0 1,1 0 0,-1 0 0,1 0 0,-1 0-1,1 0 1,-1 0 0,1 0 0,0 0-1,-1 0 1,1 0 0,0 0 0,0 0 0,0 0-1,0 0 1,0-1 0,-1 1 0,3 0-1,-1 0-95,0-1 1,0 0-1,-1 1 0,1-1 0,0 0 0,0 0 0,0-1 0,0 1 0,-1 0 0,1-1 0,0 1 0,0-1 1,-1 1-1,1-1 0,0 0 0,-1 0 0,4-1 0,3-4-1346,0 0-1,-1 0 1,0-1-1,0 0 1,0 0 0,-1-1-1,0 0 1,0 0-1,-1 0 1,5-11 0,9-17-7021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52.278"/>
    </inkml:context>
    <inkml:brush xml:id="br0">
      <inkml:brushProperty name="width" value="0.025" units="cm"/>
      <inkml:brushProperty name="height" value="0.025" units="cm"/>
    </inkml:brush>
  </inkml:definitions>
  <inkml:trace contextRef="#ctx0" brushRef="#br0">53 1 13741,'0'0'8216,"-1"8"-7709,-17 138 4197,8-76-2879,-2 88 1,11-135-1774,1-15-39,-1-1-1,1 0 1,0 1-1,1-1 1,1 8 0,-2-15-10,0 0 0,0 0 0,0 0 0,0 0 0,0 0 0,0 0 0,0 0 0,0 0 0,0 0 1,0 0-1,0-1 0,1 1 0,-1 0 0,0 0 0,0 0 0,0 0 0,0 0 0,0 0 0,0 0 1,0 0-1,0 0 0,0 0 0,1 0 0,-1 0 0,0 0 0,0 0 0,0 0 0,0 0 0,0 0 0,0 0 1,0 0-1,0 0 0,1 0 0,-1 0 0,0 0 0,0 0 0,0 0 0,0 0 0,0 0 0,0 0 1,0 0-1,0 0 0,0 0 0,1 0 0,-1 0 0,0 0 0,0 0 0,0 0 0,0 1 0,0-1 0,0 0 1,0 0-1,0 0 0,0 0 0,0 0 0,0 0 0,0 0 0,0 0 0,0 0 0,0 1 0,0-1 1,0 0-1,0 0 0,0 0 0,0 0 0,0 0 0,0 0 0,0 0 0,0 1 0,6-14 60,2-14-145,-5-49-389,-3 71 431,0 1 0,-1 0 0,1 0 0,-1-1 0,0 1 0,0 0 0,-1 0 0,1 0 0,-1 0 0,0 0 0,0 1 1,0-1-1,0 0 0,-1 1 0,-3-5 0,-1 8-553,7 11 411,0-9 182,0 0 0,0 0-1,1 0 1,-1-1 0,1 1-1,0 0 1,-1-1 0,1 1-1,0 0 1,0-1 0,0 1-1,0-1 1,0 1 0,3 1-1,2 1 31,1-1 0,-1 0 0,1-1-1,0 0 1,0 0 0,0-1 0,-1 1-1,2-1 1,-1-1 0,0 1 0,0-1-1,0-1 1,0 1 0,12-3 0,-7 0 41,0 1 0,-1-2 0,1 1 0,0-2 0,-1 1 0,0-2 0,17-10 0,-23 13-57,0 0 1,0 0-1,-1-1 1,1 1-1,-1-1 1,0 0-1,0-1 1,-1 1-1,1-1 1,-1 1-1,0-1 1,0 0-1,-1 0 0,1-1 1,-1 1-1,0 0 1,-1-1-1,1 1 1,-1-1-1,1-10 1,-6 11-225,-6 11 58,-7 10 1,3 0 79,5-7 124,1 1 0,-1 0 0,2 0 0,-1 1 0,1 0 0,1 0 0,0 1 0,-8 23-1,17-34-16,0 0 0,1-1 0,-1 1-1,0-1 1,1 0 0,-1 0-1,0 0 1,1 0 0,-1-1-1,0 0 1,6-1 0,53-26-198,-54 23 117,-1 1 0,0 0 0,1 0 0,0 1 0,0 0 0,0 0 0,0 1 0,1 0 1,-1 0-1,0 1 0,1 0 0,0 0 0,11 2 0,-19-1 38,0 1 0,0 0 0,0-1 0,1 1 0,-1 0 0,0 0 0,0-1 0,0 1 0,0 0 0,-1 0 0,1 0 0,0 0 0,0 1 0,0-1-1,-1 0 1,1 0 0,-1 0 0,1 1 0,-1-1 0,1 0 0,-1 0 0,0 1 0,0-1 0,1 0 0,-1 3 0,1 39 240,-1-34-143,-2 26 422,2-23 745,7-40-717,-4 9-523,-1 1-1,-1-1 1,-1-32-1,-1 17-77,46 22-114,-35 8 163,1-1-58,-1 1 1,1 0 0,0 0 0,0 1 0,0 1-1,0 0 1,0 0 0,0 1 0,22 1 0,-32 1 61,0-1 1,0 1 0,0 0 0,0 0 0,0 0 0,0 0 0,-1 0-1,1 0 1,0 0 0,-1 0 0,1 0 0,-1 0 0,1 0 0,-1 0-1,0 0 1,1 0 0,-1 1 0,0-1 0,0 0 0,0 0 0,0 0-1,0 0 1,0 3 0,-1 38 79,1-29 16,0-12-59,-1 0 0,1 1-1,0-1 1,0 0 0,0 1-1,0-1 1,1 0 0,-1 1-1,0-1 1,0 0 0,1 1 0,-1-1-1,1 0 1,-1 0 0,1 1-1,0-1 1,-1 0 0,1 0-1,0 0 1,0 0 0,0 0 0,1 1-1,-1-2 0,1 1 1,0-1-1,-1 0 0,1 0 0,-1 0 0,1 0 0,0 0 0,-1-1 0,1 1 1,0 0-1,-1-1 0,1 1 0,-1-1 0,1 1 0,-1-1 0,1 0 1,-1 0-1,0 0 0,2-1 0,136-91-860,-138 93 826,-1-1 0,0 1 0,0 0-1,1 0 1,-1 0 0,0 0 0,0 0 0,1-1 0,-1 1-1,0 0 1,0 0 0,1 0 0,-1 0 0,0 0-1,1 0 1,-1 0 0,0 0 0,0 0 0,1 0-1,-1 0 1,0 0 0,1 0 0,-1 0 0,0 0 0,0 0-1,1 0 1,-1 0 0,0 1 0,0-1 0,1 0-1,-1 0 1,0 0 0,0 0 0,1 1 0,-1-1 0,0 0-1,0 0 1,0 0 0,1 1 0,-1-1 0,0 0-1,0 0 1,0 1 0,0-1 0,0 0 0,0 0-1,1 1 1,1 21-48,-7 23 247,1-31-791,-4 12 1503,7-18-4368,0 0-3819,1-13 156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52.643"/>
    </inkml:context>
    <inkml:brush xml:id="br0">
      <inkml:brushProperty name="width" value="0.025" units="cm"/>
      <inkml:brushProperty name="height" value="0.025" units="cm"/>
    </inkml:brush>
  </inkml:definitions>
  <inkml:trace contextRef="#ctx0" brushRef="#br0">0 94 5381,'0'-8'5413,"2"-1"-3459,15-1 1249,5 0-640,3 0-129,2 1-512,3 3-737,-1 2-929,-2 2-320,-2-3-1409,-5-3-2083,-3-4-6597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56.310"/>
    </inkml:context>
    <inkml:brush xml:id="br0">
      <inkml:brushProperty name="width" value="0.025" units="cm"/>
      <inkml:brushProperty name="height" value="0.025" units="cm"/>
    </inkml:brush>
  </inkml:definitions>
  <inkml:trace contextRef="#ctx0" brushRef="#br0">8 128 9449,'0'0'5755,"-1"-8"-2638,-1 2-2917,1 4 56,0-1 0,1 0 0,-1 0 0,0 0 0,1 0 0,0 0 0,-1 0 0,1 1 0,0-1 0,1 0 0,-1 0 0,0 0 0,1 0 0,0 0 0,-1 0 0,1 0 0,0 1 0,1-1 0,-1 0 0,0 1-1,1-1 1,-1 1 0,1-1 0,0 1 0,0 0 0,0 0 0,4-4 0,0 2-166,-1 0-1,1 0 1,-1 1-1,1 0 0,0 0 1,1 0-1,-1 1 1,0 0-1,1 0 0,-1 1 1,1-1-1,0 1 1,-1 1-1,1-1 1,10 2-1,-16 0-93,1 0 0,-1 0 0,0 0 0,0 0 0,0 0 0,0 0 0,0 0 0,0 0-1,0 1 1,0-1 0,0 0 0,0 1 0,-1-1 0,1 1 0,0-1 0,-1 0 0,1 1 0,-1 0 0,0-1 0,1 1 0,-1-1 0,0 1 0,0-1 0,0 1 0,0 0 0,-1-1-1,1 4 1,-1 2 10,0 1 0,0-1-1,-1 1 1,1-1-1,-4 8 1,-5 6 24,-2-1 0,0 0 0,-16 22 0,13-23 6,2 2 1,-21 40-1,33-60-24,1-1 0,-1 1 0,1 0 0,-1 0 0,1 0-1,0 0 1,-1 0 0,1-1 0,0 1 0,-1 0 0,1 0-1,0 0 1,0 0 0,0 0 0,0 0 0,0 0 0,0 0-1,0 0 1,1 0 0,-1 0 0,0 0 0,0 0 0,1 0-1,-1-1 1,0 1 0,1 0 0,-1 0 0,1 0 0,-1 0-1,1-1 1,0 1 0,-1 0 0,2 0 0,0 0 23,0 0 0,1 0 1,-1-1-1,1 1 0,-1-1 0,0 0 1,1 1-1,-1-1 0,1 0 1,-1 0-1,1-1 0,3 0 0,11-2 84,1-2 0,25-9 0,6 0 94,-21 7-1106,-2-2-3413,-22 6 51,-3-3-2178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8.600"/>
    </inkml:context>
    <inkml:brush xml:id="br0">
      <inkml:brushProperty name="width" value="0.025" units="cm"/>
      <inkml:brushProperty name="height" value="0.025" units="cm"/>
    </inkml:brush>
  </inkml:definitions>
  <inkml:trace contextRef="#ctx0" brushRef="#br0">228 8 13325,'0'0'12182,"-8"-2"-11846,5 1-328,1 0 0,0 0 0,-1 0 1,1 1-1,-1-1 0,1 1 0,0 0 0,-1 0 0,1 0 0,-1 0 0,1 0 0,-1 0 1,1 1-1,-5 0 0,4 1 17,0 1 0,-1-1 0,1 0 0,0 1 0,0-1 0,0 1 0,0 0 0,1 0 0,-1 0 0,1 1 0,-4 5 0,-4 8 129,1 1 0,1 0 0,0 0 0,1 0 0,1 1 0,1 0 0,-4 23 0,4-1-31,1-1 0,2 62 0,8-58-469,-6-42 283,0-1-1,0 1 1,1-1-1,-1 1 1,0-1-1,1 1 1,-1-1-1,1 0 1,-1 1-1,1-1 1,0 0-1,-1 1 1,1-1-1,0 0 1,0 0 0,0 0-1,0 1 1,0-1-1,0 0 1,1-1-1,-1 1 1,0 0-1,0 0 1,1 0-1,1 0 1,-2-3 29,0 0 1,0 0 0,0-1-1,-1 1 1,1 0-1,-1 0 1,0-1-1,0 1 1,0 0-1,0-1 1,0 1 0,-1-4-1,1 1-150,-1-9 118,-2 1 1,1 0 0,-2 0 0,1 0 0,-2 0 0,0 1 0,0 0 0,-1 0-1,-1 0 1,0 0 0,0 1 0,-1 0 0,-1 1 0,-17-17 0,26 26 99,0 1 0,0 0 0,-1 0 0,1 0 0,0-1 1,0 1-1,0 0 0,0 0 0,0 0 0,0-1 1,0 1-1,0 0 0,0 0 0,0 0 0,0-1 0,0 1 1,0 0-1,0 0 0,0-1 0,0 1 0,0 0 0,0 0 1,0 0-1,0-1 0,1 1 0,-1 0 0,0 0 0,0 0 1,0-1-1,0 1 0,0 0 0,0 0 0,1 0 1,-1 0-1,0 0 0,0-1 0,0 1 0,0 0 0,1 0 1,-1 0-1,0 0 0,0 0 0,0 0 0,1 0 0,-1 0 1,0 0-1,0 0 0,1 0 0,-1 0 0,0 0 0,0 0 1,0 0-1,1 0 0,-1 0 0,0 0 0,0 0 0,0 0 1,1 0-1,-1 0 0,30-3-55,32 3-1784,-34 1 629,42 0-3607,-26-12-3133,-16-3-1938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56.696"/>
    </inkml:context>
    <inkml:brush xml:id="br0">
      <inkml:brushProperty name="width" value="0.025" units="cm"/>
      <inkml:brushProperty name="height" value="0.025" units="cm"/>
    </inkml:brush>
  </inkml:definitions>
  <inkml:trace contextRef="#ctx0" brushRef="#br0">0 74 11371,'0'0'12011,"74"-16"-11050,-40 8-513,6 0-319,-1-1-226,2 2-1376,-4-1-1730,-5-1-2466,-6 1-3492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57.557"/>
    </inkml:context>
    <inkml:brush xml:id="br0">
      <inkml:brushProperty name="width" value="0.025" units="cm"/>
      <inkml:brushProperty name="height" value="0.025" units="cm"/>
    </inkml:brush>
  </inkml:definitions>
  <inkml:trace contextRef="#ctx0" brushRef="#br0">44 88 11403,'0'0'2231,"-6"11"-256,0-2-1576,1 1 0,0 0-1,1 1 1,0-1-1,1 1 1,0 0 0,0-1-1,1 1 1,1 1-1,0-1 1,0 15 0,1-25-375,0-1 1,0 1 0,0 0-1,1-1 1,-1 1 0,0-1-1,0 1 1,0 0-1,0-1 1,1 1 0,-1 0-1,0-1 1,0 1 0,1-1-1,-1 1 1,1-1 0,-1 1-1,0-1 1,1 1 0,-1-1-1,1 1 1,-1-1 0,1 0-1,-1 1 1,1-1 0,-1 0-1,1 1 1,0-1 0,-1 0-1,1 0 1,1 1-1,23-5 833,21-23 215,-32 13-875,-1 0 0,-1-2 0,0 1 0,-1-2 0,0 1 0,-2-1 0,0-1 0,-1 0 0,0 0 0,9-37 0,-27 93-652,1-8 698,1 0-1,1 0 0,2 0 0,2 1 0,-1 34 1,4-64-229,0 0 0,0 0 1,0 1-1,1-1 1,-1 0-1,0 0 1,0 0-1,1 1 1,-1-1-1,1 0 1,-1 0-1,1 0 1,-1 0-1,1 0 0,0 0 1,0 0-1,-1 0 1,1 0-1,0 0 1,0 0-1,0 0 1,0-1-1,0 1 1,0 0-1,2 0 1,-1 0 11,0-1 1,1 1-1,-1-1 1,0 0 0,0 0-1,0 0 1,0 0-1,1-1 1,-1 1 0,0 0-1,0-1 1,0 0-1,3-1 1,2 0 23,-1-1-1,0-1 1,0 1 0,0-1 0,0 0-1,-1 0 1,0-1 0,8-7-1,-1-4 34,-2 0 0,0 0 0,-1-1-1,-1 0 1,0 0 0,-1-1 0,6-28-1,-12 46-81,-1 0 0,0-1 0,0 1-1,1 0 1,-1-1 0,0 1 0,0 0 0,0-1-1,0 1 1,0 0 0,0-1 0,0 1 0,0-1-1,0 1 1,0 0 0,0-1 0,0 1-1,0-1 1,0 1 0,0 0 0,0-1 0,0 1-1,0 0 1,0-1 0,-1 1 0,1 0 0,0-1-1,0 1 1,0 0 0,-1-1 0,1 1-1,0 0 1,0-1 0,-1 1 0,1 0 0,0 0-1,-1-1 1,1 1 0,0 0 0,-1 0 0,1 0-1,0 0 1,-1-1 0,1 1 0,0 0-1,-1 0 1,1 0 0,-1 0 0,1 0 0,0 0-1,-1 0 1,1 0 0,0 0 0,-1 0 0,0 0-1,-4-1 314,10-12 198,-6 17-511,0-1 0,1 1 0,0-1 0,-1 0 0,1 1 0,0-1-1,1 1 1,-1-1 0,1 0 0,0 1 0,-1-1 0,1 0 0,1 0-1,-1 1 1,0-1 0,1 0 0,0 0 0,-1-1 0,1 1 0,0 0-1,1 0 1,-1-1 0,0 1 0,4 2 0,-4-3 13,0 0 1,0-1 0,0 1-1,0 0 1,0-1-1,0 1 1,0-1 0,1 0-1,-1 0 1,0 0 0,1 0-1,-1 0 1,1 0-1,-1-1 1,1 1 0,0-1-1,-1 1 1,1-1-1,-1 0 1,1 0 0,0-1-1,-1 1 1,1 0-1,0-1 1,-1 0 0,1 1-1,-1-1 1,1 0-1,-1 0 1,0 0 0,1-1-1,-1 1 1,0-1 0,0 1-1,0-1 1,0 0-1,3-3 1,8-10 1,-1 0 0,-1-1 0,0 0 0,-2-1 0,1 0 0,6-20 0,-34 140-550,15-88 523,1-4 21,-1 1 0,1 0 0,1 0 0,0 0 0,1 0 0,2 21 0,-2-31-9,1-1 1,0 1-1,-1-1 1,1 1-1,0-1 1,0 1-1,0-1 1,0 1-1,0-1 1,1 0-1,-1 0 1,0 1-1,1-1 1,-1 0-1,0 0 1,1 0-1,-1-1 1,1 1-1,0 0 1,-1-1-1,1 1 1,0-1-1,-1 1 1,1-1-1,0 0 1,-1 1-1,1-1 0,0 0 1,0 0-1,-1 0 1,1-1-1,0 1 1,0 0-1,-1-1 1,1 1-1,1-1 1,3 0-72,-1-1 1,1 1-1,-1-1 1,0 0-1,0 0 1,0-1-1,0 1 1,0-1-1,-1 0 1,7-5-1,-8 3-515,1 1-1,-1-1 1,1 0 0,-1 0 0,-1 0-1,1 0 1,-1 0 0,3-9 0,2-26-7115,-5 7-2619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57.948"/>
    </inkml:context>
    <inkml:brush xml:id="br0">
      <inkml:brushProperty name="width" value="0.025" units="cm"/>
      <inkml:brushProperty name="height" value="0.025" units="cm"/>
    </inkml:brush>
  </inkml:definitions>
  <inkml:trace contextRef="#ctx0" brushRef="#br0">0 0 14670,'0'0'9673,"17"50"-14510,-7-44 321,5 3-1602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58.290"/>
    </inkml:context>
    <inkml:brush xml:id="br0">
      <inkml:brushProperty name="width" value="0.025" units="cm"/>
      <inkml:brushProperty name="height" value="0.025" units="cm"/>
    </inkml:brush>
  </inkml:definitions>
  <inkml:trace contextRef="#ctx0" brushRef="#br0">147 0 7944,'0'0'14130,"-9"1"-12929,2-1-1020,-1 1 0,1 0 0,0 0 0,0 1 0,0 0 0,0 0 0,0 1 0,0 0 0,0 0 0,1 0 0,-1 1 0,1 0 0,0 0 0,0 1 0,1 0 0,-1 0 0,1 0 0,0 1 0,-6 9 0,11-15-200,-1 1-1,1-1 1,-1 1 0,1 0 0,0-1 0,-1 1-1,1-1 1,0 1 0,0 0 0,-1-1 0,1 1 0,0 0-1,0 0 1,0-1 0,0 1 0,0 0 0,0-1-1,0 1 1,0 0 0,0-1 0,0 1 0,1 0 0,-1-1-1,0 1 1,0 0 0,1-1 0,-1 1 0,0 0-1,1-1 1,-1 1 0,1-1 0,-1 1 0,0-1 0,1 1-1,-1-1 1,1 1 0,0-1 0,-1 1 0,1-1-1,-1 0 1,1 1 0,0-1 0,-1 0 0,1 1 0,0-1-1,-1 0 1,1 0 0,0 0 0,-1 0 0,2 0-1,46 3-1861,-29-3 892,-15 0 911,0 1 0,0-1 1,0 1-1,0 0 0,0 0 1,0 0-1,0 1 0,0-1 1,-1 1-1,1 0 0,-1 0 1,1 1-1,-1-1 0,0 1 1,0-1-1,0 1 0,5 6 1,-7-7 276,1 1 0,-1 0 1,0 0-1,0 0 1,0 0-1,0 0 1,0 0-1,-1 0 0,1 0 1,-1 0-1,0 0 1,0 0-1,0 0 0,-1 0 1,1 0-1,-1 0 1,1 0-1,-1 0 1,0 0-1,0 0 0,0 0 1,-1 0-1,1 0 1,-3 3-1,0 0 182,0 0 0,-1-1 0,1 0 0,-1 0 0,-7 6 0,10-9-427,1-1 0,-1 0 1,1 1-1,-1-1 0,0 0 0,0 0 1,1 0-1,-1 0 0,0 0 0,0 0 1,0-1-1,0 1 0,0-1 0,0 1 0,0-1 1,0 0-1,0 1 0,0-1 0,0 0 1,0 0-1,0-1 0,-3 0 0,4 0-685,0-1 0,1 0-1,-1 0 1,0 0 0,1-1-1,0 1 1,-1 0-1,1 0 1,0 0 0,0 0-1,0 0 1,1 0 0,-1 0-1,0 0 1,2-3 0,5-16-8451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19:58.666"/>
    </inkml:context>
    <inkml:brush xml:id="br0">
      <inkml:brushProperty name="width" value="0.025" units="cm"/>
      <inkml:brushProperty name="height" value="0.025" units="cm"/>
    </inkml:brush>
  </inkml:definitions>
  <inkml:trace contextRef="#ctx0" brushRef="#br0">146 236 13325,'-10'5'1895,"-5"2"-803,1 1 1,0 1-1,0 0 0,-15 14 1,25-20-835,0 1 1,0-1 0,0 1-1,0 0 1,1 0-1,0 1 1,0-1 0,0 1-1,0-1 1,1 1-1,0 0 1,0 0 0,0 0-1,0 0 1,1 1-1,0-1 1,0 0 0,0 1-1,0 8 1,2-13-243,-1 0 0,0 0 0,0 0 1,0 0-1,1 0 0,-1 0 0,0 0 0,1 0 1,-1 0-1,1 0 0,-1 0 0,1 0 0,0 0 0,-1 0 1,1-1-1,0 1 0,-1 0 0,1-1 0,0 1 1,0 0-1,0-1 0,0 1 0,0-1 0,0 1 1,1 0-1,1 0 28,0-1 0,0 1 1,0-1-1,0 0 0,0 0 1,1 0-1,-1 0 0,0 0 1,3-1-1,2-1 11,-1 1 0,0-1-1,0-1 1,0 1 0,0-1 0,0-1 0,7-3-1,-1-4-55,0-1-1,-1 0 1,0 0-1,-1-1 1,-1 0-1,0-1 1,0-1-1,-1 1 1,-1-1-1,-1-1 1,0 0-1,-1 0 1,-1 0-1,0 0 0,-1-1 1,-1 0-1,0 0 1,-2 0-1,0 0 1,-1-19-1,0 33-21,0 1-1,0-1 1,0 1-1,0-1 1,-1 1-1,1-1 1,-1 1 0,1-1-1,-1 1 1,0-1-1,0 1 1,0 0-1,0-1 1,0 1-1,-1 0 1,1 0-1,-1 0 1,1 0-1,-1 0 1,0 0-1,0 0 1,0 1-1,0-1 1,0 1-1,0-1 1,0 1 0,-1 0-1,1 0 1,0 0-1,-1 0 1,1 0-1,-1 1 1,-4-2-1,3 3 11,-1-1 0,1 1 0,-1-1 0,1 1 0,0 1 0,-1-1 0,1 0 0,0 1 0,0 0 0,0 0 0,0 0-1,0 1 1,0-1 0,1 1 0,-1 0 0,1 0 0,0 0 0,-4 5 0,1-1 150,1-1-1,0 1 1,1 1 0,-8 13-1,12-19-137,-1-1-1,0 0 0,1 0 0,-1 0 0,1 1 0,-1-1 0,1 0 0,-1 0 0,1 1 0,0-1 0,0 0 0,0 1 0,0-1 1,0 0-1,0 1 0,0-1 0,0 0 0,0 1 0,1-1 0,-1 0 0,1 0 0,-1 1 0,1-1 0,-1 0 0,1 0 1,-1 0-1,1 0 0,0 1 0,0-1 0,0 0 0,0 0 0,-1-1 0,1 1 0,1 0 0,-1 0 0,0 0 0,0-1 1,2 2-1,54 14-2012,-45-14 1537,0 1-1,0 0 1,0 1-1,-1 0 1,15 8 0,-23-10 489,-1-1 0,1 2 0,0-1 0,-1 0 0,1 0 1,-1 1-1,1 0 0,-1-1 0,0 1 0,0 0 1,0 0-1,-1 0 0,1 0 0,-1 0 0,0 0 0,0 1 1,0-1-1,0 0 0,0 1 0,-1-1 0,1 1 1,-1-1-1,0 5 0,-1 4 394,0-1 0,0 0 1,-1 0-1,-1 1 0,0-1 1,-8 18-1,1-1-437,10-35-10982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0.125"/>
    </inkml:context>
    <inkml:brush xml:id="br0">
      <inkml:brushProperty name="width" value="0.025" units="cm"/>
      <inkml:brushProperty name="height" value="0.025" units="cm"/>
    </inkml:brush>
  </inkml:definitions>
  <inkml:trace contextRef="#ctx0" brushRef="#br0">187 136 5926,'0'0'16944,"3"-7"-16517,-3 5-418,2-3 73,0-1 0,-1 0 1,0 0-1,0 0 1,0 0-1,0-12 1,-2 17-77,1-1 1,0 0-1,-1 1 1,1-1 0,-1 0-1,1 1 1,-1-1-1,0 1 1,0-1 0,0 1-1,0 0 1,0-1-1,0 1 1,0 0 0,0 0-1,0 0 1,0-1-1,-1 1 1,1 0 0,-1 1-1,1-1 1,0 0-1,-1 0 1,0 1 0,1-1-1,-1 1 1,1-1-1,-1 1 1,0-1 0,1 1-1,-1 0 1,0 0-1,1 0 1,-3 0-1,-2 1-24,1 0-1,-1 0 1,1 0-1,0 1 1,0 0-1,-1 0 1,1 0-1,1 0 1,-1 1-1,0 0 1,0 0-1,1 0 1,0 1-1,0-1 1,-7 9-1,-3 2 89,1 1 0,1 1 0,-12 18 0,23-33-54,0 0-1,1-1 1,-1 1-1,1-1 0,-1 1 1,1 0-1,-1-1 0,1 1 1,0 0-1,-1 0 0,1-1 1,0 1-1,0 0 1,-1 0-1,1 0 0,0-1 1,0 1-1,0 0 0,0 0 1,0 0-1,0 0 0,0-1 1,0 1-1,0 0 0,1 0 1,-1 0-1,0-1 1,1 2-1,0-1 1,0-1 1,0 0-1,0 1 1,0-1-1,0 0 1,1 0-1,-1 1 1,0-1-1,0 0 1,0 0-1,0 0 1,0-1-1,1 1 1,-1 0-1,0 0 1,0 0-1,1-1 1,50-20 196,-41 15-180,-1 0-1,-1 0 1,1-1 0,-1 0 0,0-1-1,-1 0 1,10-11 0,-10-2 146,-8 19-152,1 1 0,-1-1 0,1 0 0,-1 1 0,1-1-1,0 1 1,0-1 0,-1 0 0,1 1 0,0 0-1,1-1 1,-1 1 0,1-2 0,37-13 245,-39 16-219,28-17 1,-26 15-53,0 0 1,0 0 0,0 0-1,0 1 1,0-1 0,1 0-1,-1 1 1,1-1 0,-1 1-1,1 0 1,-1 0 0,1 0-1,0 0 1,0 1 0,-1-1-1,7 0 1,-8 1-3,1 1 1,0-1 0,-1 0-1,1 1 1,-1-1 0,1 1-1,-1-1 1,1 1 0,-1 0-1,0 0 1,1-1-1,-1 1 1,0 0 0,1 0-1,-1 0 1,0 1 0,0-1-1,0 0 1,0 0 0,0 1-1,0-1 1,-1 0-1,1 1 1,0-1 0,-1 1-1,1-1 1,-1 1 0,1-1-1,-1 1 1,0-1 0,1 1-1,-1 3 1,0 3 93,0 0 0,0 1 1,-1-1-1,0 1 0,-1-1 1,1 0-1,-2 0 0,1 0 1,-1 0-1,0 0 0,-8 13 1,-13 40 921,58-88 240,98-107-1084,-131 132-194,0 1 1,0 0-1,0 0 1,0-1-1,1 1 1,-1 0-1,0 0 1,0 0 0,1 0-1,-1 0 1,1 1-1,-1-1 1,1 0-1,-1 1 1,1-1 0,-1 1-1,1-1 1,-1 1-1,1 0 1,0-1-1,-1 1 1,1 0-1,1 0 1,-1 1 7,-1 0 0,0 0 0,0 0 0,0 0 0,0 0 0,0 0 0,0 0-1,0 0 1,-1 0 0,1 0 0,0 0 0,0 1 0,-1-1 0,1 0 0,-1 0 0,1 1 0,-1-1 0,0 0 0,1 1 0,-1 2 0,1 3 99,0 1 0,-1 0 1,0 0-1,0 0 0,-1 0 1,0-1-1,0 1 0,-4 11 0,-1-5 208,3-9-384,1-1 1,1 1-1,-1-1 0,0 1 0,1 0 1,0-1-1,0 1 0,0 5 1,7-6-7266,0-4-837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0.791"/>
    </inkml:context>
    <inkml:brush xml:id="br0">
      <inkml:brushProperty name="width" value="0.025" units="cm"/>
      <inkml:brushProperty name="height" value="0.025" units="cm"/>
    </inkml:brush>
  </inkml:definitions>
  <inkml:trace contextRef="#ctx0" brushRef="#br0">161 42 13196,'31'-42'11323,"-48"72"-8932,6-7-2438,-54 78 387,-29 53-8,89-140-2704,12-19-2632,14-22-2049,-9 1 1762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1.214"/>
    </inkml:context>
    <inkml:brush xml:id="br0">
      <inkml:brushProperty name="width" value="0.025" units="cm"/>
      <inkml:brushProperty name="height" value="0.025" units="cm"/>
    </inkml:brush>
  </inkml:definitions>
  <inkml:trace contextRef="#ctx0" brushRef="#br0">41 18 6983,'0'0'8771,"-2"5"-7186,-4 16 118,4-15 2429,6-15-888,0-7-2523,1-2-698,-2 11 269,-2 10-130,-6 19-98,-10 36-70,9-39 112,0 1-1,1-1 0,1 2 1,1-1-1,1 0 1,1 0-1,2 38 1,0-54-85,0 0 1,0-1-1,1 1 1,-1 0 0,1 0-1,0-1 1,0 1 0,5 6-1,-6-9-67,0 0 0,0 0-1,0 1 1,0-1 0,0 0-1,0 0 1,1 0 0,-1 0 0,0 0-1,0 0 1,1 0 0,-1-1-1,1 1 1,-1 0 0,1-1 0,-1 1-1,1-1 1,-1 1 0,1-1-1,-1 0 1,1 0 0,-1 0 0,1 0-1,0 0 1,2 0 0,-4-1-124,0 1 0,1 0-1,-1-1 1,0 1 0,1-1 0,-1 1 0,0-1 0,0 1 0,0-1 0,0 1 0,1-1 0,-1 1 0,0-1 0,0 0-1,0 1 1,0-1 0,0 1 0,0-1 0,0 1 0,0-1 0,0 1 0,-1-1 0,1 1 0,0-1 0,0 1 0,0-1-1,-1 1 1,1-1 0,0 1 0,0-1 0,-1 1 0,1-1 0,-10-16-4083,-4 2-1192,-5-1-2013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1.590"/>
    </inkml:context>
    <inkml:brush xml:id="br0">
      <inkml:brushProperty name="width" value="0.025" units="cm"/>
      <inkml:brushProperty name="height" value="0.025" units="cm"/>
    </inkml:brush>
  </inkml:definitions>
  <inkml:trace contextRef="#ctx0" brushRef="#br0">1 56 4805,'0'0'14814,"10"-4"-13555,34-9-75,1 1 1,1 3-1,-1 2 0,83-3 0,-126 10-1186,-1 0 1,0 0-1,1 1 1,-1-1-1,1 0 1,-1 1-1,0-1 0,1 1 1,-1 0-1,0 0 1,0-1-1,1 1 1,-1 0-1,0 0 1,0 0-1,0 0 1,0 0-1,0 0 1,0 1-1,-1-1 1,1 0-1,0 0 1,-1 1-1,1-1 1,0 0-1,-1 1 0,0-1 1,1 0-1,-1 1 1,0-1-1,0 1 1,1-1-1,-1 1 1,0-1-1,-1 2 1,-4 66 167,1-38-58,7-32-28,-1 1 1,0 0 0,0-1 0,1 1 0,-1-1 0,0 1-1,0-1 1,0 0 0,0 0 0,0 0 0,0 0 0,0-1-1,2-1 1,17-16 142,29-23-26,-46 39-250,-1 0 1,1 1 0,0-1 0,0 1 0,0 0-1,0 0 1,1 1 0,-1-1 0,0 1 0,8-1-1,-11 2 45,0 0-1,0 0 1,0 1-1,0-1 1,0 1-1,0-1 1,0 1-1,0-1 1,0 1-1,0 0 1,-1-1-1,1 1 1,0 0-1,0 0 1,-1-1-1,1 1 1,-1 0-1,1 0 1,0 0-1,-1 0 1,0 0-1,1 0 1,-1 0-1,0 0 1,1 0-1,-1 0 1,0 0-1,0 0 1,0 0-1,0 0 1,0 0-1,0 0 1,0 0-1,0 0 1,0 2 0,-5 52-1118,3-33-6176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2.136"/>
    </inkml:context>
    <inkml:brush xml:id="br0">
      <inkml:brushProperty name="width" value="0.025" units="cm"/>
      <inkml:brushProperty name="height" value="0.025" units="cm"/>
    </inkml:brush>
  </inkml:definitions>
  <inkml:trace contextRef="#ctx0" brushRef="#br0">46 0 8552,'0'0'18161,"-2"56"-15294,-14 10-2313,10-48-395,1 1 1,1 0-1,0 1 0,0 24 1,4-43-158,0 0 0,0 0 0,0 0 1,0 0-1,0 0 0,0 0 0,1 0 1,-1 0-1,0 0 0,0 0 1,1-1-1,-1 1 0,1 0 0,-1 0 1,1 0-1,-1 0 0,1-1 0,-1 1 1,1 0-1,0-1 0,-1 1 1,1 0-1,0-1 0,-1 1 0,1-1 1,0 1-1,0-1 0,1 1 0,1 0-3,0-1 0,-1 1 0,1-1 0,0 0 0,0 0 0,-1 0 0,1 0 0,0 0 0,0-1 0,2 0-1,58-22-532,-56 19 461,0 1 1,0 0-1,0 1 0,0-1 1,9 0-1,-15 2 64,0 1 0,0 0 0,0 0 0,0 0 0,0 0 0,0 0 0,0 0 0,0 0 0,0 0-1,0 0 1,0 0 0,0 0 0,0 1 0,0-1 0,0 0 0,0 1 0,0-1 0,0 1 0,0-1 0,0 1 0,0 0 0,0-1 0,-1 1 0,1 0 0,0-1 0,0 1 0,-1 0 0,1 0-1,-1 0 1,1 0 0,-1 0 0,1-1 0,-1 1 0,1 0 0,-1 0 0,0 0 0,1 0 0,-1 0 0,0 1 0,0-1 0,0 0 0,0 0 0,0 0 0,0 1 0,0 2 46,-1 0 0,1 0 1,-1 0-1,0-1 1,0 1-1,0 0 0,-1-1 1,1 1-1,-1-1 1,0 1-1,0-1 0,0 0 1,0 0-1,-1 0 1,1 0-1,-1 0 0,0-1 1,0 1-1,0-1 1,0 0-1,0 1 0,0-1 1,-1-1-1,1 1 1,-7 2-1,-1 0 44,-1 0 1,1-1-1,0 0 0,-1-1 1,1 0-1,-1-1 0,-18 0 1,29-1-209,0-1 0,0 1 1,0 0-1,0 0 1,-1 0-1,1-1 1,0 1-1,0 0 1,0-1-1,0 1 1,0-1-1,0 1 1,0-1-1,0 0 0,1 1 1,-1-1-1,0 0 1,0 0-1,0 0 1,1 0-1,-1 1 1,0-1-1,1 0 1,-1 0-1,1 0 1,-1 0-1,1 0 0,-1-1 1,1 1-1,0 0 1,0 0-1,-1 0 1,1 0-1,0 0 1,0 0-1,0-2 1,0 1-555,0-1 1,1 1-1,-1-1 1,0 1-1,1-1 1,-1 1-1,1-1 1,0 1-1,0-1 1,0 1 0,0 0-1,0-1 1,1 1-1,2-3 1,9-8-5828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29.003"/>
    </inkml:context>
    <inkml:brush xml:id="br0">
      <inkml:brushProperty name="width" value="0.025" units="cm"/>
      <inkml:brushProperty name="height" value="0.025" units="cm"/>
    </inkml:brush>
  </inkml:definitions>
  <inkml:trace contextRef="#ctx0" brushRef="#br0">240 1 14926,'0'0'6967,"2"9"-6124,7 33-227,-1-14-271,-2 1-1,5 49 1,-11-58-136,-1-1 0,0 0-1,-2 0 1,0 0 0,-1-1 0,-1 1 0,-1-1 0,-1 0 0,0 0 0,-1-1 0,-1 0 0,-15 22 0,12-23-730,-1 0 0,0-1 0,-1 0 0,-1-1 0,0 0 0,-1-1 0,-18 11 0,0-5-5149,3-9-5732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2.494"/>
    </inkml:context>
    <inkml:brush xml:id="br0">
      <inkml:brushProperty name="width" value="0.025" units="cm"/>
      <inkml:brushProperty name="height" value="0.025" units="cm"/>
    </inkml:brush>
  </inkml:definitions>
  <inkml:trace contextRef="#ctx0" brushRef="#br0">29 0 12364,'0'0'16202,"1"9"-15850,-2 6-172,0-1 0,0 0 0,-2 0 0,-5 19 0,3-13 75,1 0 0,-3 39 1,8-59-310,-1 1 0,0-1 1,1 1-1,-1-1 0,0 1 1,1-1-1,-1 1 1,1-1-1,-1 0 0,1 1 1,-1-1-1,1 0 0,-1 0 1,1 1-1,-1-1 1,1 0-1,-1 0 0,1 0 1,0 1-1,-1-1 0,1 0 1,-1 0-1,1 0 0,0 0 1,-1 0-1,1 0 1,-1 0-1,1-1 0,-1 1 1,1 0-1,0 0 0,-1 0 1,1 0-1,-1-1 1,2 0-1,22-7-3834,-21 5 3141,1 1 0,-1 0 0,0-1 1,0 0-1,0 0 0,-1 0 0,1 0 1,2-5-1,5-13-5478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2.934"/>
    </inkml:context>
    <inkml:brush xml:id="br0">
      <inkml:brushProperty name="width" value="0.025" units="cm"/>
      <inkml:brushProperty name="height" value="0.025" units="cm"/>
    </inkml:brush>
  </inkml:definitions>
  <inkml:trace contextRef="#ctx0" brushRef="#br0">1 119 12684,'0'0'15316,"8"3"-14265,-2-2-971,0 0 0,1-1 0,-1 1 0,0-1 0,0-1-1,0 1 1,1-1 0,-1 0 0,0 0 0,0-1 0,0 1-1,0-1 1,-1-1 0,1 1 0,0-1 0,-1 0 0,0-1-1,1 1 1,-2-1 0,1 0 0,7-7 0,-9 8-78,0 1 1,0-1 0,0 0-1,-1 1 1,1-1 0,-1 0 0,0-1-1,0 1 1,0 0 0,0-1-1,-1 1 1,1-1 0,-1 1-1,0-1 1,0 0 0,0 1-1,0-1 1,-1 0 0,0-4-1,0 8-29,-1-1 0,1 0-1,-1 1 1,1-1 0,-1 0-1,1 1 1,-1-1 0,0 1 0,1-1-1,-1 1 1,0-1 0,0 1-1,1 0 1,-1-1 0,0 1 0,0 0-1,0 0 1,0-1 0,1 1-1,-1 0 1,0 0 0,0 0 0,0 0-1,0 0 1,1 0 0,-1 0-1,0 0 1,0 1 0,0-1 0,-1 1-1,-28 7-471,21-1 513,0-1 1,1 1-1,0 1 0,0-1 1,0 2-1,1-1 0,0 1 1,1 0-1,0 0 0,0 0 1,1 1-1,0 0 0,1 0 1,0 1-1,1-1 0,0 1 1,0 0-1,-1 19 0,4-29-5,0 0 0,0 1 0,0-1 0,0 0 0,1 0 0,-1 1 0,1-1 0,-1 0-1,1 0 1,-1 0 0,1 0 0,-1 1 0,1-1 0,0 0 0,0 0 0,0 0 0,0 0 0,-1-1 0,1 1 0,0 0-1,0 0 1,1 0 0,0 0 0,2 1 15,0 0 1,0-1-1,0 0 0,0 1 0,0-1 1,0-1-1,6 2 0,0-2-221,1 1 0,-1-1 0,1-1 0,-1 0 0,16-4 0,-17 2-749,-1 0 0,0-1 0,0 0 0,0 0 0,-1-1 0,1 0 0,-1-1 0,0 1 0,9-12 1,10-12-5125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3.889"/>
    </inkml:context>
    <inkml:brush xml:id="br0">
      <inkml:brushProperty name="width" value="0.025" units="cm"/>
      <inkml:brushProperty name="height" value="0.025" units="cm"/>
    </inkml:brush>
  </inkml:definitions>
  <inkml:trace contextRef="#ctx0" brushRef="#br0">101 0 10442,'0'0'7015,"-8"12"-5590,-2 5-630,1 0 1,1 0-1,0 1 1,1 0-1,-7 32 0,7-13 35,1 1-1,2-1 0,2 1 0,2-1 1,6 62-1,-6-99-818,0 1 1,0 0 0,-1 0 0,1-1-1,1 1 1,-1 0 0,0-1-1,0 1 1,0 0 0,0 0-1,0-1 1,1 1 0,-1 0-1,0-1 1,1 1 0,-1-1 0,0 1-1,1 0 1,-1-1 0,1 1-1,-1-1 1,1 1 0,-1-1-1,2 1 1,6-14 435,1-32-241,-8 29-439,0 0 0,-4-28 1,3 40 176,-1 1 1,1-1 0,-1 1-1,0 0 1,1-1 0,-2 1 0,1 0-1,0 0 1,-1-1 0,1 1-1,-1 0 1,0 0 0,0 1-1,0-1 1,0 0 0,-1 1-1,1-1 1,-1 1 0,-4-4-1,6 6 45,1 0-1,0 0 1,0-1 0,0 1-1,-1 0 1,1 0-1,0 0 1,0 0 0,-1 0-1,1 0 1,0 0-1,-1 0 1,1 0 0,0 0-1,0 0 1,-1 0-1,1 0 1,0 0 0,-1 0-1,1 0 1,0 0-1,0 0 1,-1 0 0,1 0-1,0 0 1,0 0-1,-1 0 1,1 1 0,0-1-1,0 0 1,-1 0-1,1 0 1,0 1-1,0-1 1,0 0 0,0 0-1,-1 0 1,1 1-1,0-1 1,-2 15-26,11 17 322,-6-29-249,0 0-1,0-1 1,1 1 0,-1-1-1,0 0 1,1 0-1,0 0 1,-1 0 0,1 0-1,0-1 1,0 0-1,0 0 1,0 0 0,0 0-1,0 0 1,0-1-1,0 0 1,0 0 0,0 0-1,0 0 1,0-1-1,8-1 1,-6 0 5,1 0-1,-1 0 1,0 0 0,0-1-1,0 1 1,-1-1 0,1-1-1,-1 1 1,1-1 0,-1 0-1,0 0 1,-1-1-1,8-8 1,-9 9-36,0 1 0,0-1 0,-1 0 0,1-1 0,-1 1 0,0 0 0,0-1-1,0 1 1,-1-1 0,0 1 0,0-1 0,1-7 0,-30 43-710,-3 22 628,29-51 99,1 1 0,-1 0 1,1-1-1,0 1 1,0 0-1,0 0 0,0 0 1,1 0-1,-1 0 0,1 0 1,0 0-1,0 0 0,0 0 1,0 0-1,0 0 0,1 0 1,-1 0-1,2 2 0,-1-4-1,0 0 0,0 0 0,0 0 0,0-1 0,0 1-1,1 0 1,-1-1 0,0 1 0,0-1 0,1 0 0,-1 1 0,0-1-1,1 0 1,-1 0 0,0 0 0,1 0 0,-1 0 0,0 0-1,1 0 1,-1 0 0,0-1 0,1 1 0,-1 0 0,2-2 0,32-10 280,11-14-354,29-16-310,-69 39 336,1 1 0,-1-1 1,1 1-1,0 1 0,-1-1 0,1 1 0,0 0 1,0 0-1,10 1 0,-16 1 29,-1-1-1,1 1 1,0 0 0,-1-1-1,1 1 1,-1 0 0,1 0-1,-1-1 1,1 1-1,-1 0 1,1 0 0,-1 0-1,0 0 1,0-1-1,1 1 1,-1 0 0,0 0-1,0 0 1,0 0-1,0 0 1,0 0 0,0 0-1,0-1 1,-1 3-1,0 24 221,-10 4 516,9-27-549,0-1 0,0 1 0,1-1 0,0 1 0,0 0 0,0 0 0,0 0 0,0 4 0,31-24 660,-2-14-914,-23 24 16,1 0 0,0 0 1,-1 1-1,2 0 0,12-9 1,-17 25-449,-2-10 500,0 1 1,0 0 0,0-1-1,0 1 1,0 0 0,1-1-1,-1 1 1,0 0-1,1-1 1,-1 1 0,1-1-1,0 1 1,0-1 0,-1 1-1,1-1 1,0 1 0,0-1-1,0 0 1,0 1 0,0-1-1,1 0 1,-1 0 0,0 0-1,3 1 1,2-2-8,1-1 0,-1 0 0,1 0 0,-1-1 0,1 0 0,-1 0 0,0 0 0,0-1 0,0 0 1,0 0-1,7-6 0,-8 5-157,0 1 0,0 0 1,1 0-1,-1 0 1,1 1-1,-1 0 0,1 0 1,0 0-1,0 1 0,0 0 1,0 0-1,6 0 1,-11 6 129,0-1 1,0 1-1,-1 0 1,1-1 0,-1 1-1,0 0 1,-1 6-1,1-10 18,-10 63 40,7-60-1703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4.281"/>
    </inkml:context>
    <inkml:brush xml:id="br0">
      <inkml:brushProperty name="width" value="0.025" units="cm"/>
      <inkml:brushProperty name="height" value="0.025" units="cm"/>
    </inkml:brush>
  </inkml:definitions>
  <inkml:trace contextRef="#ctx0" brushRef="#br0">1 35 8456,'0'-5'8648,"0"-1"-6246,0 1-288,10 1-1537,3 1-673,4 3-1121,0-4-2403,5-3-5733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5.312"/>
    </inkml:context>
    <inkml:brush xml:id="br0">
      <inkml:brushProperty name="width" value="0.025" units="cm"/>
      <inkml:brushProperty name="height" value="0.025" units="cm"/>
    </inkml:brush>
  </inkml:definitions>
  <inkml:trace contextRef="#ctx0" brushRef="#br0">5 9 14670,'0'0'1916,"-1"9"-544,-1 4-989,1-1 0,1 1 0,0 0 0,0 0 0,2 0 0,0-1 0,3 15 0,-4-23-283,0-1 1,0 1-1,0 0 1,0 0-1,1-1 1,0 1 0,0-1-1,0 1 1,0-1-1,0 0 1,0 1-1,1-1 1,0 0 0,0-1-1,0 1 1,0-1-1,0 1 1,0-1-1,0 0 1,1 0 0,-1 0-1,1 0 1,0-1-1,0 0 1,-1 1-1,1-1 1,0-1 0,0 1-1,8 0 1,-6-2 7,0 0-1,1-1 1,-1 0 0,0 0 0,1 0 0,-1-1 0,-1 1 0,1-2 0,0 1 0,-1-1-1,1 1 1,-1-1 0,0-1 0,0 1 0,-1-1 0,0 0 0,1 0 0,-1 0-1,3-6 1,7-11-65,0 0-1,-2 0 1,15-38-1,-27 60-42,0 0 0,0 0 0,0 0 0,0 0-1,0 1 1,0-1 0,0 0 0,0 0 0,0 0-1,0 0 1,0 0 0,0 0 0,0 0 0,0 0-1,0 0 1,0 0 0,0 1 0,0-1 0,0 0 0,1 0-1,-1 0 1,0 0 0,0 0 0,0 0 0,0 0-1,0 0 1,0 0 0,0 0 0,0 0 0,0 0 0,0 0-1,0 0 1,0 0 0,1 0 0,-1 1 0,0-1-1,0 0 1,0 0 0,0 0 0,0 0 0,0 0-1,0 0 1,0 0 0,0 0 0,1 0 0,-1 0 0,0 0-1,0-1 1,0 1 0,0 0 0,0 0 0,0 0-1,0 0 1,0 0 0,0 0 0,0 0 0,0 0 0,1 0-1,-1 0 1,0 0 0,0 0 0,0 0 0,0 0-1,0 0 1,0 0 0,0-1 0,5 17-57,4 28-84,-6-28 111,-3-13 57,1 0 0,-1-1 0,1 1 0,0-1 0,-1 1 0,1-1 0,0 1 0,0-1 0,1 0 0,-1 1-1,0-1 1,1 0 0,0 0 0,-1 0 0,1 0 0,0 0 0,0 0 0,0-1 0,0 1 0,4 2 0,-4-4 2,1 0-1,-1 0 1,1 0 0,-1 0 0,1 0 0,-1 0-1,0-1 1,1 1 0,-1-1 0,0 1 0,1-1-1,-1 0 1,0 0 0,0 0 0,0 0-1,0-1 1,0 1 0,0 0 0,0-1 0,0 1-1,0-1 1,2-3 0,35-39 125,-33 35-210,1 0 1,0 1-1,1 0 1,0 0-1,0 1 1,17-12-1,-24 18 30,0 1 0,0-1 1,0 1-1,0 0 0,0-1 0,0 1 1,0 0-1,0 0 0,1-1 0,-1 1 1,0 0-1,0 0 0,0 0 0,0 0 1,0 0-1,0 1 0,0-1 0,0 0 0,0 0 1,0 1-1,0-1 0,0 1 0,0-1 1,0 1-1,0-1 0,0 1 0,0-1 1,0 1-1,-1 0 0,1 0 0,0-1 1,0 1-1,-1 0 0,1 0 0,-1 0 1,1 0-1,-1 0 0,1 0 0,-1 0 0,1 1 1,15 53 92,-9-28-647,-6-27 376,-1 1 1,0-1-1,1 1 1,-1-1-1,1 1 1,-1-1 0,0 1-1,1-1 1,0 1-1,-1-1 1,1 1 0,-1-1-1,1 0 1,-1 1-1,1-1 1,0 0 0,-1 0-1,1 0 1,0 1-1,-1-1 1,1 0 0,0 0-1,-1 0 1,1 0-1,0 0 1,-1 0 0,1 0-1,0 0 1,-1 0-1,1-1 1,0 1 0,-1 0-1,1 0 1,-1-1-1,1 1 1,0 0-1,-1-1 1,2 0 0,9-13-6235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5.703"/>
    </inkml:context>
    <inkml:brush xml:id="br0">
      <inkml:brushProperty name="width" value="0.025" units="cm"/>
      <inkml:brushProperty name="height" value="0.025" units="cm"/>
    </inkml:brush>
  </inkml:definitions>
  <inkml:trace contextRef="#ctx0" brushRef="#br0">118 142 13261,'0'0'8018,"-9"2"-7314,1 0-555,0 0-1,0 1 0,0 0 0,0 0 1,1 0-1,-13 8 0,17-9-24,0 0-1,0 0 0,0 1 1,1-1-1,-1 1 1,0-1-1,1 1 1,0 0-1,0 0 0,0 0 1,0 0-1,0 0 1,0 1-1,1-1 0,-1 0 1,1 1-1,0 0 1,0-1-1,1 1 1,-1-1-1,0 5 0,2-7-110,-1-1 0,0 0-1,1 1 1,-1-1 0,0 1-1,1-1 1,-1 0 0,1 1-1,-1-1 1,1 0-1,-1 1 1,1-1 0,-1 0-1,1 0 1,-1 0 0,1 1-1,-1-1 1,1 0 0,-1 0-1,1 0 1,-1 0 0,1 0-1,-1 0 1,1 0 0,-1 0-1,1 0 1,-1 0 0,1 0-1,0 0 1,-1-1-1,1 1 1,0 0 0,19-5 151,-11 2-142,-1-2 1,0 1-1,0-1 0,0 0 0,-1 0 0,0-1 0,0 0 1,0-1-1,-1 1 0,0-1 0,0 0 0,-1-1 1,1 1-1,4-11 0,-2 3 6,-1 0 0,0-1 0,-1 0 0,-1 0 0,-1 0 0,6-31 0,-16 76-87,2-13 168,0 0 1,2 1-1,0-1 0,0 1 1,2 22-1,0-36-205,1 1 1,-1-1-1,1 1 1,-1-1-1,1 0 0,0 1 1,1-1-1,-1 0 1,0 0-1,1 1 0,0-1 1,0 0-1,0-1 1,0 1-1,0 0 0,0 0 1,1-1-1,-1 0 1,1 1-1,0-1 0,0 0 1,-1 0-1,1-1 1,1 1-1,-1 0 0,0-1 1,0 0-1,1 0 1,-1 0-1,0 0 0,1 0 1,-1-1-1,7 1 1,17-1-3973,0 0-3182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6.514"/>
    </inkml:context>
    <inkml:brush xml:id="br0">
      <inkml:brushProperty name="width" value="0.025" units="cm"/>
      <inkml:brushProperty name="height" value="0.025" units="cm"/>
    </inkml:brush>
  </inkml:definitions>
  <inkml:trace contextRef="#ctx0" brushRef="#br0">3 1 13453,'0'0'11403,"0"8"-10987,-1 72 477,0-30-542,5 58 1,5-77-666,-1-24-2869,-7-13-3295,-1 4 5152,0-13-5337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6.872"/>
    </inkml:context>
    <inkml:brush xml:id="br0">
      <inkml:brushProperty name="width" value="0.025" units="cm"/>
      <inkml:brushProperty name="height" value="0.025" units="cm"/>
    </inkml:brush>
  </inkml:definitions>
  <inkml:trace contextRef="#ctx0" brushRef="#br0">2 97 13677,'0'0'1804,"0"9"129,0-9-1921,-1 7 280,1-1 1,0 0-1,0 0 1,0 0-1,1 0 1,0 1 0,0-1-1,1 0 1,-1 0-1,1-1 1,1 1-1,-1 0 1,1-1-1,0 1 1,0-1-1,0 0 1,1 0-1,0 0 1,0 0-1,7 6 1,0-3 87,1-1 1,-1 0-1,1-1 1,0 0-1,22 7 0,-26-11-312,0 1 1,1-1-1,-1 0 0,1-1 0,-1 0 0,1 0 0,0-1 1,-1 0-1,1-1 0,9-1 0,-14 0-23,0 1 0,0-1 0,-1 0 0,1 0 0,-1 0 0,0-1 0,1 1 0,-1-1 0,0 0-1,-1 0 1,1 0 0,0 0 0,-1 0 0,0 0 0,1-1 0,-1 1 0,-1-1 0,1 0 0,0 0 0,-1 1 0,0-1 0,0 0 0,1-7-1,2-9 15,-2 1 0,0-1 0,-1-26-1,-1 40 3,0 0-1,-1 0 1,0 0-1,0 0 0,0 0 1,-1 0-1,1 0 0,-2 0 1,-4-10-1,5 13-57,1 1 0,-1 0 0,0-1 0,0 1 0,1 0 0,-1 0 0,-1 0 0,1 0 0,0 0 0,0 1 0,-1-1 0,1 1 0,-1 0 0,1-1 0,-1 1 0,0 0 0,0 0 0,1 1 0,-1-1 0,0 0 0,0 1 0,-5 0 0,7 0-46,1 0 1,-1 0-1,1 0 1,-1 0-1,1 1 1,-1-1-1,0 0 0,1 0 1,-1 1-1,1-1 1,-1 0-1,1 1 1,-1-1-1,1 1 0,0-1 1,-1 0-1,1 1 1,-1-1-1,1 1 0,0-1 1,-1 1-1,1-1 1,0 1-1,0 0 1,0-1-1,-1 1 0,1-1 1,0 1-1,0 0 1,0-1-1,0 1 1,0-1-1,0 1 0,0 0 1,0-1-1,0 1 1,0-1-1,0 1 0,0 0 1,1-1-1,-1 1 1,0-1-1,0 1 1,1-1-1,-1 1 0,0-1 1,1 1-1,8 17-4163,2-6-4305,-2-6-671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7.282"/>
    </inkml:context>
    <inkml:brush xml:id="br0">
      <inkml:brushProperty name="width" value="0.025" units="cm"/>
      <inkml:brushProperty name="height" value="0.025" units="cm"/>
    </inkml:brush>
  </inkml:definitions>
  <inkml:trace contextRef="#ctx0" brushRef="#br0">80 32 13933,'0'0'9599,"-8"-6"-9018,-24-17-340,31 23-238,0 0 0,0-1 0,1 1 0,-1 0-1,0 0 1,0 0 0,0 0 0,1 0 0,-1 0 0,0 0 0,0 0 0,1 0 0,-1 0 0,0 0 0,0 1 0,0-1 0,1 0 0,-1 0 0,0 1 0,1-1 0,-1 1 0,0-1 0,1 0 0,-1 1 0,0-1-1,1 1 1,-1 0 0,1-1 0,-1 1 0,1-1 0,-1 1 0,1 0 0,-1-1 0,1 1 0,0 0 0,-1 0 0,1-1 0,0 2 0,-9 31 251,9-32-207,-1 3 68,0 4 93,-1 1 0,1-1 0,1 0 0,-1 0 0,1 0-1,2 13 1,-1-20-175,-1 1 0,0-1-1,1 0 1,-1 1 0,1-1 0,0 0-1,-1 0 1,1 1 0,0-1 0,0 0-1,0 0 1,0 0 0,0 0-1,0 0 1,0 0 0,0 0 0,2 1-1,0-1 11,-1 0-1,0-1 1,0 1-1,1-1 1,-1 1 0,1-1-1,-1 0 1,0 0-1,1 0 1,-1 0-1,1 0 1,-1-1-1,0 1 1,3-2-1,1 0 34,-1 0-1,0 0 1,0-1 0,0 0-1,0 0 1,0-1-1,-1 1 1,1-1-1,-1 0 1,0 0-1,0-1 1,0 1-1,-1-1 1,6-9-1,28-61 288,-32 66-214,-6 28-130,0-13-272,1 0 0,0 1 0,0-1 0,1 0 0,0 1 0,1 7 1,-1-12 65,0-1 1,0 1 0,-1 0 0,1-1 0,0 1 0,0-1 0,0 0 0,0 1 0,1-1 0,-1 0 0,0 1 0,1-1 0,-1 0-1,0 0 1,1 0 0,-1 0 0,1-1 0,0 1 0,-1 0 0,1-1 0,0 1 0,-1-1 0,1 1 0,0-1 0,0 0 0,-1 0-1,4 0 1,2 1-701,0-1-1,0 0 1,0-1-1,0 1 1,0-1-1,0-1 1,0 0-1,-1 1 1,1-2-1,0 1 1,7-5-1,21-13-1647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7.765"/>
    </inkml:context>
    <inkml:brush xml:id="br0">
      <inkml:brushProperty name="width" value="0.025" units="cm"/>
      <inkml:brushProperty name="height" value="0.025" units="cm"/>
    </inkml:brush>
  </inkml:definitions>
  <inkml:trace contextRef="#ctx0" brushRef="#br0">141 291 11371,'0'0'3560,"-11"0"-1333,6-1-1989,0 0 1,0 1 0,0 0-1,0 0 1,0 0 0,0 1-1,0 0 1,0 0 0,0 0-1,0 0 1,0 1 0,0 0-1,1 0 1,-1 0 0,1 0-1,-1 1 1,1 0 0,0 0-1,0 0 1,0 1 0,1-1-1,-1 1 1,-5 7 0,7-8-88,0-1 1,1 1 0,-1 0-1,1-1 1,0 1 0,-1 0 0,1 0-1,1 0 1,-1 0 0,0 0-1,1 0 1,-1 1 0,1-1-1,0 0 1,0 0 0,1 3 0,-1-4-129,1-1 1,0 1 0,-1-1 0,1 1 0,0-1 0,0 0 0,0 1 0,0-1 0,0 0 0,0 0 0,0 0 0,0 0 0,1 0-1,-1 0 1,0 0 0,1 0 0,-1 0 0,0-1 0,1 1 0,-1 0 0,1-1 0,0 1 0,-1-1 0,1 0 0,-1 0 0,1 1-1,0-1 1,-1 0 0,1 0 0,2-1 0,5 1 1,-1-2 1,1 1-1,-1-1 1,1 0-1,-1 0 0,0-1 1,0 0-1,0-1 0,-1 0 1,1 0-1,-1 0 1,0-1-1,0 0 0,0-1 1,-1 1-1,0-1 0,0-1 1,0 1-1,-1-1 1,0 0-1,0 0 0,6-14 1,-2 4-11,-1 0 0,0-1 1,-2 0-1,0 0 0,-1-1 1,-1 1-1,0-1 0,-2 0 1,1-24-1,-3 39-19,-1-1-1,0 1 1,0-1 0,0 1 0,0 0 0,-1-1 0,0 1-1,0 0 1,0 0 0,0 0 0,0 0 0,-1 1-1,0-1 1,0 1 0,0-1 0,0 1 0,0 0-1,-1 0 1,1 0 0,-1 1 0,0-1 0,0 1 0,0 0-1,0 0 1,0 0 0,0 1 0,-1 0 0,1-1-1,-1 1 1,1 1 0,-1-1 0,1 1 0,-1 0-1,1 0 1,-1 0 0,1 0 0,-1 1 0,1 0 0,0 0-1,-1 0 1,1 0 0,0 1 0,-1 0 0,1-1-1,0 2 1,0-1 0,1 0 0,-1 1 0,0 0-1,-3 3 1,1 0 9,1 0 0,-1 1 0,1 0 0,0 0 0,1 0 0,-1 0 0,2 1 0,-1 0 0,1 0 1,0 0-1,1 0 0,-1 0 0,2 1 0,-1-1 0,1 0 0,0 11 0,1-17 2,1-1-1,-1 1 1,1-1 0,-1 0 0,1 1 0,-1-1 0,1 0 0,0 0-1,-1 0 1,1 1 0,0-1 0,0 0 0,0 0 0,0 0 0,0 0-1,0 0 1,0 0 0,1-1 0,-1 1 0,0 0 0,0 0 0,1-1-1,-1 1 1,0-1 0,1 1 0,-1-1 0,0 0 0,1 0 0,2 1-1,50 0 70,-38-2-165,13 1-313,-15-1 204,0 1 1,-1 0-1,1 1 0,0 0 1,25 7-1,-35-7 229,-1 1 1,1-1-1,-1 1 0,0 0 1,0 0-1,0 0 0,0 0 1,0 1-1,0-1 0,0 1 1,-1-1-1,0 1 1,1 0-1,-1 0 0,0 0 1,0 0-1,-1 1 0,1-1 1,-1 1-1,1-1 0,-1 0 1,0 1-1,0 0 0,-1-1 1,1 1-1,-1 0 1,0 4-1,3 67 145,-1-70-1950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37.538"/>
    </inkml:context>
    <inkml:brush xml:id="br0">
      <inkml:brushProperty name="width" value="0.025" units="cm"/>
      <inkml:brushProperty name="height" value="0.025" units="cm"/>
    </inkml:brush>
  </inkml:definitions>
  <inkml:trace contextRef="#ctx0" brushRef="#br0">58 0 7527,'0'0'2958,"-8"3"-1314,-4 0-911,-6 3 43,-1 2 5493,19-4-3066,18 2-1853,8-4-936,0-1-1,0-1 0,0-1 0,-1-1 1,42-10-1,-32 6-412,71-4 1,-104 10-88,-1 0 0,1 0 0,-1 0 0,1 0 0,-1 1-1,1-1 1,-1 1 0,1-1 0,-1 1 0,1-1 0,-1 1 0,0 0 0,3 1 0,-1 6-5831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08.994"/>
    </inkml:context>
    <inkml:brush xml:id="br0">
      <inkml:brushProperty name="width" value="0.025" units="cm"/>
      <inkml:brushProperty name="height" value="0.025" units="cm"/>
    </inkml:brush>
  </inkml:definitions>
  <inkml:trace contextRef="#ctx0" brushRef="#br0">1 1 13581,'0'0'6961,"2"12"-5888,27 155 3404,-11-52-2052,5 190-1,-20-339-2226,2 1-1,1 1 1,2-1-1,22-61 1,-29 91-209,7-20 10,0 1-1,1 1 1,17-28 0,-24 45-31,0 1 0,0-1 0,0 0 0,0 1 0,1 0 0,0 0 0,-1 0 0,1 0 0,0 0 0,1 0 0,-1 1 0,0-1 0,1 1 0,0 0 0,-1 0 0,1 0-1,0 1 1,0-1 0,0 1 0,0 0 0,0 0 0,0 0 0,0 1 0,0 0 0,1-1 0,7 2 0,-9 0 10,-1 0 1,1 0-1,-1 0 1,1 0-1,-1 1 0,1-1 1,-1 1-1,0 0 0,0-1 1,0 1-1,0 0 1,0 0-1,0 0 0,-1 1 1,1-1-1,0 0 0,-1 1 1,0-1-1,0 1 1,0-1-1,0 1 0,0-1 1,0 1-1,-1 0 0,1 3 1,2 10 88,-1 0 1,-1-1 0,-2 21-1,1-20 230,0-15-78,3-46 699,-2 11-888,-1 0-1,-2-1 1,-10-49-1,13 85-254,0 0 1,1 0-1,-1 1 1,0-1 0,0-1-1,0 1 1,1 0-1,-1 0 1,0 0-1,1-1 1,-1 1-1,1 0 1,-1-1-1,1 0 1,-1 1-1,1-1 1,-1 0-1,3 1 1,32 3-2915,-32-4 2973,16 1-3915,1-2 1,38-5-1,-53 5 3698,-1 0 1,0-1-1,0 1 1,0-1 0,0 0-1,0-1 1,0 1-1,0-1 1,4-3-1,-7 4 784,0 0 1,0 0-1,0 0 0,-1 0 0,1 0 0,0 0 0,-1 0 0,0-1 0,0 1 1,1-1-1,0-4 0,-1 6 24,-1 0 0,0 0 0,1 0 0,-1 0 0,0 0 0,0 0 0,0 0 1,0 0-1,0 0 0,0 0 0,0 0 0,0-1 0,0 1 0,0 0 0,0 0 0,-1 0 0,0-1 0,-11 0 3251,10 3-3598,-1 0-1,1 0 0,0 0 0,0 1 1,-1-1-1,1 1 0,0-1 0,0 1 0,0 0 1,1 0-1,-1 0 0,-2 3 0,-2 5 145,1 1 1,1-1-1,-1 1 0,2 0 0,0 0 0,0 1 0,1-1 0,0 0 0,0 20 0,2-30-205,-1 0 0,1 0-1,0-1 1,1 1 0,-1 0-1,0 0 1,0 0 0,0 0-1,0 0 1,1 0-1,-1-1 1,0 1 0,1 0-1,-1 0 1,1 0 0,-1-1-1,1 1 1,-1 0 0,1 0-1,-1-1 1,1 1 0,0-1-1,-1 1 1,1 0 0,0-1-1,0 1 1,0 0 0,1-1 16,0 0 1,0 1 0,0-1-1,0 0 1,0 0-1,0 0 1,0 0-1,0 0 1,0 0 0,-1-1-1,1 1 1,3-1-1,1-1 33,-1 0 0,1-1 0,-1 1 0,1-1 0,-1 0 0,0 0 0,9-8 0,0-7 0,1-2 0,-2 0 1,13-25-1,-12 22-603,-15 45 178,0-12 413,1-1 1,0 1-1,0 0 0,4 17 0,-3-24-235,0-1 0,-1 0 0,1 1-1,0-1 1,0 0 0,0 0 0,1 0 0,-1 0-1,1 0 1,1 2 0,-1-2-205,0-1 1,-1 0-1,1 0 1,0 0-1,0 1 0,0-2 1,0 1-1,0 0 1,0 0-1,0-1 0,0 1 1,0-1-1,3 1 1,16 0-6214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10.268"/>
    </inkml:context>
    <inkml:brush xml:id="br0">
      <inkml:brushProperty name="width" value="0.025" units="cm"/>
      <inkml:brushProperty name="height" value="0.025" units="cm"/>
    </inkml:brush>
  </inkml:definitions>
  <inkml:trace contextRef="#ctx0" brushRef="#br0">45 110 3075,'22'-31'14493,"-20"26"-13695,1 1-1,-2-1 1,1 1 0,0-1-1,-1 1 1,0-1-1,0 0 1,0 0 0,0-8-1,-1 13-775,0 0 0,0 0 0,0 0 0,0-1 0,0 1 0,0 0 0,0 0 0,0 0 0,0-1 0,0 1 0,0 0 0,0 0 0,0 0 0,0-1 0,0 1 0,0 0 0,-1 0 0,1 0 0,0-1 0,0 1 0,0 0 0,0 0 0,0 0 0,0 0 0,-1 0 0,1-1 0,0 1 0,0 0 0,0 0 0,0 0 0,-1 0 0,1 0 0,0 0 0,0 0 0,0-1 0,0 1 0,-1 0 0,1 0 0,0 0 0,0 0 0,0 0 0,-1 0 0,1 0 0,0 0 0,-1 0 0,-11 7 171,-8 11-261,15-12 70,1 1 0,-1 0 0,1 0 0,0 0 0,0 0 0,1 0 0,0 1 0,1-1 0,-1 1 0,-1 15 0,5-23 7,0 0 0,0 0 0,0 0 0,0 0 1,0 0-1,0 0 0,1 0 0,-1 0 1,0 0-1,0 0 0,0-1 0,0 1 0,0 0 1,0-1-1,0 1 0,0-1 0,0 1 1,0-1-1,0 0 0,0 1 0,1-3 0,12-9-3,-1-2-1,0 0 0,-2 0 1,1-1-1,-2 0 0,16-30 1,-35 141-786,-32 195 2382,40-281-1608,-1-2 0,0 1 1,0 0-1,-1 0 0,-5 10 0,8-16-4,-1-1 1,0 0-1,0 1 0,-1-1 1,1 0-1,0 0 0,-1 0 1,1 0-1,-1 0 0,0 0 1,0 0-1,1-1 0,-1 1 1,0-1-1,-1 1 0,1-1 1,0 0-1,0 1 0,0-1 1,-1 0-1,1-1 0,-1 1 1,-3 1-1,6-3 12,-1 1 0,0-1 1,0 1-1,1-1 0,-1 1 0,0-1 0,1 0 1,-1 1-1,1-1 0,-1 0 0,0 1 0,1-1 1,0 0-1,-1 0 0,1 1 0,-1-1 0,1 0 1,0 0-1,0 0 0,-1 0 0,1 1 0,0-1 1,0 0-1,0 0 0,0 0 0,0 0 0,0 0 1,0 0-1,0 1 0,1-2 0,1-33-145,3 17 87,0 0-1,0 0 1,2 1 0,0 0-1,2 0 1,-1 0 0,16-19-1,82-103 39,-91 121 78,-8 9-44,0-1 0,1 1-1,0 0 1,1 0 0,0 1 0,0 0 0,0 1 0,17-10-1,-25 17-22,-1 0 0,1 0 0,-1 0 0,1 0 0,-1 0 0,1 0-1,0 1 1,-1-1 0,1 0 0,-1 0 0,1 0 0,-1 1 0,1-1 0,-1 0-1,0 0 1,1 1 0,-1-1 0,1 1 0,-1-1 0,1 0 0,-1 1 0,0-1-1,1 1 1,-1-1 0,0 1 0,0-1 0,1 1 0,-1-1 0,0 1 0,0-1-1,0 1 1,0-1 0,1 1 0,-1-1 0,0 1 0,0-1 0,0 1 0,0-1-1,0 1 1,0-1 0,0 1 0,-1 0 0,2 34 47,-2-27-51,1 1 38,-2 0 0,1 0 1,-1 0-1,0 0 0,-7 16 1,6-17 150,0 0 0,0 1 0,1-1 1,0 1-1,-1 14 0,3-22-50,2-1-44,0-1-1,0 0 1,0 0 0,-1 0 0,1 0-1,0 0 1,-1-1 0,1 1-1,-1 0 1,0-1 0,1 1 0,-1-1-1,0 0 1,0 1 0,0-1-1,0 0 1,1-3 0,16-34 0,-13 23 69,0 1 0,-1-1 1,0 0-1,-2 0 0,0 0 1,0-23-1,-10 19-30,8 20-598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11.317"/>
    </inkml:context>
    <inkml:brush xml:id="br0">
      <inkml:brushProperty name="width" value="0.025" units="cm"/>
      <inkml:brushProperty name="height" value="0.025" units="cm"/>
    </inkml:brush>
  </inkml:definitions>
  <inkml:trace contextRef="#ctx0" brushRef="#br0">0 171 7976,'0'0'21572,"11"-4"-21060,4-2-421,0-1 0,0-1 0,-1-1-1,14-11 1,-23 17-49,0 0 0,0-1 1,-1 0-1,0 0 0,0 0 0,0 0 0,0-1 0,-1 1 1,1-1-1,-1 0 0,-1 0 0,1 0 0,-1 0 0,1-1 0,-1 1 1,-1-1-1,1 1 0,0-8 0,-2 13-43,0 0 0,0 0 1,0 0-1,0 0 0,0-1 0,0 1 0,-1 0 1,1 0-1,0 0 0,0 0 0,0-1 1,0 1-1,0 0 0,0 0 0,0 0 0,-1 0 1,1 0-1,0 0 0,0-1 0,0 1 1,0 0-1,0 0 0,-1 0 0,1 0 0,0 0 1,0 0-1,0 0 0,0 0 0,-1 0 0,1 0 1,0 0-1,0 0 0,0 0 0,-1 0 1,1 0-1,0 0 0,0 0 0,0 0 0,0 0 1,-1 0-1,1 0 0,0 0 0,0 0 1,0 0-1,0 0 0,-1 0 0,1 0 0,0 1 1,0-1-1,0 0 0,0 0 0,0 0 0,-1 0 1,1 0-1,0 1 0,0-1 0,0 0 1,0 0-1,0 0 0,0 0 0,0 1 0,0-1 1,0 0-1,0 0 0,-10 9-87,-11 20 79,1 1-1,1 1 0,1 0 1,-18 48-1,35-78 15,1 0 0,-1-1 0,0 1 0,1 0 0,0 0 0,-1 0 0,1 0 0,-1 0 0,1 0 0,0 0 0,0 0 0,-1 0 0,1 0 0,0 0 0,0 0 0,0 0 0,0 0 0,0 0-1,1 0 1,-1 0 0,0 0 0,0 0 0,1 0 0,-1 0 0,0-1 0,1 1 0,-1 0 0,1 0 0,-1 0 0,1 0 0,-1 0 0,2 0 0,0 0 3,0 0 0,0-1 0,0 0 1,1 1-1,-1-1 0,0 0 0,0 0 0,0 0 0,0-1 0,0 1 0,0 0 1,0-1-1,0 1 0,3-2 0,10-3 11,-1-1 1,1 0-1,16-11 0,-10 3-13,-1-2 1,27-26-1,18-14-9,-65 55-2,1 1 0,-1-1 0,1 1-1,-1-1 1,1 1 0,-1-1 0,1 1 0,0-1 0,-1 1 0,1 0-1,-1-1 1,1 1 0,0 0 0,-1 0 0,1-1 0,0 1-1,-1 0 1,1 0 0,0 0 0,0 0 0,-1 0 0,1 0-1,0 0 1,-1 0 0,1 0 0,0 0 0,-1 1 0,1-1-1,0 0 1,-1 0 0,1 0 0,0 1 0,-1-1 0,1 1-1,-1-1 1,1 0 0,0 1 0,-1-1 0,1 1 0,-1-1-1,0 1 1,1-1 0,-1 1 0,1-1 0,-1 1 0,0 0 0,1-1-1,-1 1 1,0 0 0,0-1 0,1 1 0,-1 0 0,0-1-1,0 1 1,0 0 0,0-1 0,0 1 0,0 0 0,0 0-1,0 56-31,0-43 42,0-8 0,0 0 20,0 0 0,0 0-1,-1 1 1,1-1 0,-1 0 0,-1 0 0,-2 11-1,3-16 131,5-21 486,-2 14-630,5-19 36,-1 0 0,0 0 0,-2-1-1,1-33 1,-4 57-50,0-1-1,1 1 0,-1-1 0,1 1 0,-1 0 1,1 0-1,0 0 0,0 0 0,0 0 1,0 0-1,0 1 0,1-1 0,-1 1 0,0-1 1,1 1-1,-1 0 0,1 0 0,3-1 0,52-20-9,-56 21-8,-1 1 0,1-1 1,0 1-1,-1 0 0,1-1 0,0 1 1,-1 0-1,1 0 0,0 0 0,-1 0 1,1 0-1,0 1 0,-1-1 0,1 0 0,0 1 1,-1-1-1,1 1 0,-1 0 0,1 0 1,-1-1-1,1 1 0,-1 0 0,1 0 1,-1 0-1,0 0 0,0 1 0,1-1 1,-1 0-1,0 0 0,0 1 0,0-1 1,0 1-1,-1-1 0,2 3 0,1 5 13,-1 0-1,0 0 1,0 0-1,-1 0 1,0 14-1,3 11 328,-4-34-311,0 1 0,0-1-1,0 1 1,0-1 0,1 1 0,-1-1 0,0 1 0,0-1-1,1 1 1,-1-1 0,0 1 0,1-1 0,-1 1 0,1-1 0,-1 0-1,0 1 1,1-1 0,-1 0 0,1 1 0,-1-1 0,1 0 0,-1 0-1,1 1 1,-1-1 0,1 0 0,-1 0 0,1 0 0,-1 0 0,1 0-1,0 0 1,-1 0 0,1 0 0,-1 0 0,1 0 0,-1 0-1,1 0 1,-1 0 0,1 0 0,-1 0 0,1-1 0,0 1 0,-1 0-1,0 0 1,1-1 0,-1 1 0,1 0 0,-1 0 0,1-1 0,-1 1-1,1-1 1,-1 1 0,0 0 0,1-1 0,27-24 448,-25 22-434,92-96-406,-95 98 367,1 1 1,-1 0 0,0-1 0,1 1-1,-1-1 1,1 1 0,-1-1 0,1 1 0,-1 0-1,1-1 1,0 1 0,-1 0 0,1 0-1,-1-1 1,1 1 0,0 0 0,-1 0-1,1 0 1,-1 0 0,1 0 0,0 0-1,-1 0 1,1 0 0,0 0 0,-1 0 0,1 0-1,-1 0 1,1 0 0,0 0 0,-1 1-1,1-1 1,-1 0 0,2 1 0,7 22-221,-7 42 494,-2-55-72,0-9-328,1 15 531,2-11-2262,4-8-3896,-3-3-2211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12.200"/>
    </inkml:context>
    <inkml:brush xml:id="br0">
      <inkml:brushProperty name="width" value="0.025" units="cm"/>
      <inkml:brushProperty name="height" value="0.025" units="cm"/>
    </inkml:brush>
  </inkml:definitions>
  <inkml:trace contextRef="#ctx0" brushRef="#br0">3 0 12043,'-1'44'10176,"0"-7"-9187,1 0 0,5 37 1,-5-73-948,0 0 1,0 1 0,0-1-1,0 0 1,0 0 0,1 0 0,-1 1-1,0-1 1,1 0 0,-1 0 0,1 0-1,-1 0 1,1 0 0,0 0 0,0 0-1,-1 0 1,1 0 0,0 0 0,0-1-1,0 1 1,0 0 0,0 0 0,0-1-1,0 1 1,0 0 0,1 0 0,0-1 47,0 0 1,0 0-1,0 0 1,-1 0-1,1-1 1,0 1 0,0 0-1,0-1 1,-1 1-1,1-1 1,0 0-1,0 0 1,-1 1-1,4-3 1,4-3 215,-1-1-1,0 1 1,0-1 0,12-14 0,2-7-27,-2-1 0,34-60 1,-54 89-281,0-1 0,0 1 0,0 0 0,0-1 0,0 1 0,0-1 0,0 1 0,1 0 1,-1-1-1,0 1 0,0-1 0,1 1 0,-1 0 0,0-1 0,0 1 0,1 0 0,-1 0 0,0-1 0,1 1 1,-1 0-1,0 0 0,1-1 0,-1 1 0,1 0 0,-1 0 0,0 0 0,1 0 0,-1-1 0,1 1 0,-1 0 1,1 0-1,-1 0 0,0 0 0,1 0 0,0 0 0,7 15-94,0 30-81,-8-42 170,1 10-304,5 19-2218,-6-31 2459,0 0-1,1-1 1,-1 1 0,1-1-1,-1 1 1,1-1 0,-1 0-1,1 1 1,-1-1 0,1 1-1,-1-1 1,1 0 0,0 1-1,-1-1 1,1 0 0,0 0 0,-1 0-1,1 1 1,0-1 0,-1 0-1,1 0 1,0 0 0,-1 0-1,1 0 1,0 0 0,-1 0-1,1 0 1,0 0 0,-1-1-1,1 1 1,0 0 0,-1 0-1,1-1 1,0 1 0,-1 0-1,1-1 1,-1 1 0,1 0 0,-1-1-1,1 1 1,-1-1 0,1 1-1,0-2 1,36-32-9289,-15 13 1190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12.907"/>
    </inkml:context>
    <inkml:brush xml:id="br0">
      <inkml:brushProperty name="width" value="0.025" units="cm"/>
      <inkml:brushProperty name="height" value="0.025" units="cm"/>
    </inkml:brush>
  </inkml:definitions>
  <inkml:trace contextRef="#ctx0" brushRef="#br0">91 359 16528,'0'0'6395,"-9"5"-5845,0 0-292,1 1-1,-1-1 1,1 2 0,1-1-1,-10 11 1,15-15-183,0 0 1,0 0 0,0 1-1,0-1 1,0 1 0,0-1-1,1 1 1,-1 0 0,1 0-1,0 0 1,0 0 0,0 0-1,0 0 1,0 0-1,1 0 1,-1 0 0,1 0-1,0 0 1,0 0 0,0 0-1,1 1 1,-1-1 0,1 0-1,-1 0 1,3 6 0,-2-8-53,1 0 0,-1 1 0,0-1 1,1 0-1,-1 0 0,1 0 0,-1 0 1,1 0-1,0 0 0,-1-1 0,1 1 1,0 0-1,0-1 0,-1 1 1,1-1-1,0 0 0,0 0 0,0 1 1,0-1-1,-1 0 0,1-1 0,0 1 1,0 0-1,0 0 0,-1-1 0,4 0 1,1 0 68,0-1 1,0 1-1,0-1 1,0-1-1,-1 1 1,11-6-1,-10 3-66,0 0 0,0 0 0,0 0-1,-1-1 1,0 0 0,0 0-1,0 0 1,-1-1 0,0 0 0,0 0-1,-1 0 1,1 0 0,-2 0 0,1-1-1,-1 1 1,0-1 0,-1 0-1,1 1 1,-2-1 0,1 0 0,-2-15-1,1 23-30,0 0-1,0-1 1,0 1-1,0 0 1,0-1-1,0 1 1,-1 0-1,1-1 1,0 1-1,0 0 1,0-1-1,-1 1 1,1 0-1,0-1 1,-1 1-1,1 0 1,0 0-1,0-1 1,-1 1-1,1 0 1,0 0-1,-1 0 1,1-1-1,-1 1 1,1 0-1,0 0 1,-1 0 0,1 0-1,0 0 1,-1 0-1,1 0 1,-1 0-1,1 0 1,0 0-1,-1 0 1,1 0-1,-1 0 1,1 0-1,0 0 1,-1 0-1,1 1 1,0-1-1,-1 0 1,1 0-1,0 0 1,-1 1-1,1-1 1,-1 1-22,0-1 0,0 1 0,0-1 0,0 1 0,0-1 0,0 1 1,0 0-1,0-1 0,1 1 0,-1 0 0,0 0 0,1 0 0,-1-1 1,0 1-1,1 0 0,-1 0 0,1 0 0,-1 2 0,0-2 11,1 1 1,0-1-1,-1 1 0,1 0 1,0-1-1,0 1 0,0 0 0,0-1 1,0 1-1,1 0 0,-1-1 1,0 1-1,1 0 0,-1-1 1,1 1-1,-1-1 0,1 1 0,0-1 1,0 1-1,0-1 0,1 2 1,-1-2 11,0-1 1,0 1 0,1-1 0,-1 0 0,0 1 0,0-1 0,0 0 0,1 0 0,-1 0-1,0 0 1,0 0 0,1 0 0,-1 0 0,0 0 0,0-1 0,0 1 0,1 0 0,-1-1 0,0 1-1,0-1 1,2 0 0,5-4 13,0 1-1,0-2 1,-1 1-1,1-1 1,-1 0 0,8-9-1,-4 2-16,0-1-1,-1-1 1,0 1-1,-1-2 1,0 1-1,-2-1 0,0 0 1,0-1-1,-2 0 1,0 0-1,-1 0 1,-1 0-1,0-1 1,-1 0-1,-1 1 1,-2-24-1,-5 22-32,6 19 37,0 0 0,-1-1 1,1 1-1,0 0 0,-1 0 0,1 0 1,0 0-1,-1 0 0,1 0 0,0 0 0,-1 0 1,1 0-1,0 0 0,-1 0 0,1 0 0,0 0 1,0 0-1,-1 0 0,1 0 0,0 0 0,-1 0 1,1 0-1,0 0 0,-1 0 0,1 1 0,0-1 1,0 0-1,-1 0 0,1 0 0,0 0 1,0 1-1,-1-1 0,-1 2-13,0 1 1,0-1-1,0 0 0,1 1 1,-1-1-1,1 1 0,0-1 1,-1 1-1,1 0 0,-1 3 1,-4 21 150,1 1-1,1 0 1,1-1 0,2 47-1,2-56-36,1 0-1,0 0 0,2 0 0,0 0 0,1-1 0,0 0 1,2 0-1,9 18 0,-5-10-186,-9-20 50,0 1 0,1-1 0,-1 1 0,1-1 0,1 0 0,-1 0 0,7 8 1,-18-46 251,-6 12-230,0 0-1,-2 1 1,-28-30 0,-18-21 22,62 71 22,-1-1 0,1 1 1,-1-1-1,1 1 0,0-1 0,-1 1 1,1-1-1,0 1 0,-1-1 0,1 1 0,0-1 1,0 1-1,0-1 0,-1 0 0,1 1 1,0-1-1,0 1 0,0-1 0,0 0 0,0 1 1,0-1-1,0 0 0,0 1 0,1-1 1,-1 1-1,0-1 0,0 1 0,0-1 0,1 0 1,-1 0-1,20-8 225,41 6-569,-45 3 221,-5-1-242,34-3-2059,-16-5-2694,-7-5-3429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14.347"/>
    </inkml:context>
    <inkml:brush xml:id="br0">
      <inkml:brushProperty name="width" value="0.025" units="cm"/>
      <inkml:brushProperty name="height" value="0.025" units="cm"/>
    </inkml:brush>
  </inkml:definitions>
  <inkml:trace contextRef="#ctx0" brushRef="#br0">16 279 10218,'0'0'220,"-1"0"1,0 0-1,0-1 1,0 1-1,1 0 1,-1-1-1,0 1 1,0 0 0,1-1-1,-1 1 1,0-1-1,1 1 1,-1-1-1,1 1 1,-1-1-1,0 0 1,1 1-1,-1-1 1,1 0 0,0 1-1,-1-1 1,1 0-1,-1 0 1,1 1-1,0-1 1,0 0-1,-1 0 1,1 0-1,0 1 1,0-1 0,0 0-1,0 0 1,0 0-1,0 1 1,0-1-1,0 0 1,1 0-1,-1 0 1,0 0-1,0 1 1,1-1 0,-1 0-1,1 0 1,13-36 3410,37-26-199,-47 59-3331,-1 0 0,1 0 0,0 1 0,1-1 0,-1 1 0,1 0 1,-1 0-1,1 1 0,0-1 0,0 1 0,0 0 0,9-2 0,-14 4-103,1 0 0,0 0 1,-1 0-1,1 0 0,0 0 1,-1 0-1,1 0 0,0 1 0,-1-1 1,1 0-1,0 0 0,-1 1 1,1-1-1,-1 0 0,1 1 0,-1-1 1,1 1-1,-1-1 0,1 1 1,-1-1-1,1 1 0,-1-1 1,1 1-1,-1-1 0,0 1 0,1-1 1,-1 1-1,0 0 0,0-1 1,1 1-1,-1 0 0,0-1 0,0 1 1,0-1-1,0 1 0,0 0 1,0 0-1,1 32-8,-2-22 15,0 2 6,0 0 0,-1 0 0,-1 0 0,-6 19 0,5-20-15,1 1 1,0-1-1,0 1 1,0 19 0,3-31 3,1-1 0,-1 1 1,0-1-1,0 0 0,1 1 0,-1-1 1,0 1-1,1-1 0,-1 0 0,0 1 1,1-1-1,-1 0 0,1 0 1,-1 1-1,0-1 0,1 0 0,-1 0 1,1 0-1,-1 0 0,1 1 0,-1-1 1,1 0-1,-1 0 0,1 0 1,-1 0-1,1 0 0,-1 0 0,1 0 1,-1 0-1,1 0 0,-1-1 0,0 1 1,1 0-1,-1 0 0,1 0 1,-1 0-1,1-1 0,-1 1 0,0 0 1,1 0-1,-1-1 0,1 1 1,-1 0-1,0-1 0,1 1 0,-1-1 1,1 0-1,21-13 99,-2-5-31,-1-1 0,-1 0-1,-1-1 1,-1-1 0,-1 0 0,14-29 0,-29 55-120,-9 82-173,8-78 228,0 0 0,1 0 0,0 0 0,1 0-1,0 0 1,0 0 0,1 0 0,0 0 0,0-1 0,4 10-1,-4-15 43,-1 0-1,0 0 0,1-1 0,-1 1 0,1 0 1,-1-1-1,1 1 0,0-1 0,0 0 1,0 0-1,0 1 0,0-1 0,0 0 0,0-1 1,0 1-1,0 0 0,0-1 0,0 1 1,0-1-1,1 1 0,-1-1 0,0 0 0,0 0 1,1 0-1,-1-1 0,0 1 0,0 0 0,0-1 1,1 1-1,-1-1 0,0 0 0,0 0 1,0 0-1,0 0 0,0 0 0,0 0 0,-1 0 1,1-1-1,0 1 0,1-2 0,6-4 77,-1 0 0,-1 0 0,1-1 0,-1 0 1,-1 0-1,1-1 0,4-9 0,-5 7-118,-1-1 0,0 0 0,0 0 0,-2 0 0,1-1 0,-2 0 0,0 1 0,0-1 0,-1 0 0,-1 0 0,0 0 0,0 1 0,-3-15 0,3 27-11,0-1 0,0 1 0,0 0 0,0-1 0,0 1 0,0 0 0,0-1 0,0 1 0,0 0 0,0-1 0,0 1 0,0 0 0,0-1 0,0 1 0,0 0 0,0-1 0,0 1 0,-1 0 0,1-1 0,0 1 0,0 0 0,0-1 0,-1 1 0,1 0 0,0 0 0,0-1 0,-1 1 0,1 0 0,0 0 0,0-1 0,-1 1 0,1 0 0,0 0 0,-1 0 0,1 0 0,0 0 0,-1-1 0,1 1 0,0 0 0,-1 0 0,1 0 0,0 0 0,-1 0 0,1 0 0,0 0 0,-1 0 0,1 0 0,0 0 0,-1 0 0,1 0 0,0 0 0,-1 1 0,1-1 0,-7 18-344,7-15 345,0-1 0,0 0 0,0 1 1,0-1-1,0 0 0,0 1 0,1-1 1,-1 0-1,1 0 0,0 1 0,-1-1 1,1 0-1,0 0 0,0 0 0,1 0 1,-1 0-1,0 0 0,1 0 0,-1 0 1,1-1-1,-1 1 0,3 1 0,0-1 14,0 0 0,1-1 0,-1 0-1,0 0 1,1 0 0,-1 0-1,0 0 1,1-1 0,-1 0 0,1 0-1,4-1 1,-5 0 6,1 1-1,-1-1 1,0 0 0,0-1-1,0 1 1,1-1-1,-1 0 1,-1 0 0,1 0-1,0 0 1,-1-1 0,1 0-1,-1 1 1,1-1 0,-1 0-1,0-1 1,-1 1 0,1-1-1,2-3 1,-1 1-17,0 0 0,-1-1 1,1 1-1,-2 0 0,1-1 1,-1 0-1,0 0 0,0 0 0,-1 1 1,1-1-1,-1-8 0,-1 14-6,0 1-1,0-1 0,0 1 1,0-1-1,0 1 1,0-1-1,0 1 0,0-1 1,0 1-1,0 0 1,0-1-1,0 1 1,0-1-1,0 1 0,0-1 1,0 1-1,-1-1 1,1 1-1,0 0 0,0-1 1,-1 1-1,1-1 1,0 1-1,0 0 1,-1-1-1,1 1 0,-1 0 1,1-1-1,0 1 1,-1 0-1,1 0 0,-1-1 1,1 1-1,0 0 1,-1 0-1,1 0 1,-1-1-1,1 1 0,-1 0 1,1 0-1,-1 0 1,1 0-1,-1 0 0,1 0 1,-1 0-1,1 0 1,0 0-1,-1 0 1,1 1-1,-1-1 0,1 0 1,-1 0-1,1 0 1,-1 0-1,1 1 0,0-1 1,-1 0-1,1 1 1,-1-1-1,1 0 1,-1 1-1,-1 0-19,-1 1 1,1 0 0,0 0-1,0 0 1,0 0-1,0 0 1,0 0 0,0 0-1,-2 4 1,-3 9 44,1 0 1,0 0-1,1 1 1,1 0-1,0 0 0,2 0 1,-1 0-1,1 17 1,2-32-8,0 1 1,1-1 0,-1 0 0,0 0-1,1 0 1,-1 1 0,1-1-1,-1 0 1,1 0 0,0 0-1,-1 0 1,1 0 0,0 0 0,0 0-1,0 0 1,-1 0 0,1-1-1,0 1 1,0 0 0,0 0-1,0-1 1,1 1 0,-1-1 0,0 1-1,0-1 1,0 1 0,0-1-1,1 0 1,-1 1 0,0-1 0,0 0-1,1 0 1,-1 0 0,0 0-1,0 0 1,1 0 0,-1 0-1,0-1 1,0 1 0,0 0 0,1-1-1,0 0 1,6 0 13,-1-1 0,0 0 0,0 0 1,1-1-1,11-6 0,-3-2-115,-1-1 0,0 0 1,24-26-1,-1 0 26,-38 38 66,0 0 1,0 0-1,1-1 1,-1 1-1,0 0 0,0 0 1,0 0-1,0 0 1,0 0-1,1 0 0,-1 0 1,0 0-1,0 0 1,0 0-1,0 0 0,1 0 1,-1 0-1,0 0 1,0 0-1,0 0 0,0 0 1,1 1-1,-1-1 1,0 0-1,0 0 0,0 0 1,0 0-1,0 0 1,1 0-1,-1 0 0,0 0 1,0 1-1,0-1 1,0 0-1,0 0 0,0 0 1,0 0-1,0 0 1,0 1-1,1-1 0,-1 0 1,0 0-1,0 0 1,0 0-1,0 0 0,0 1 1,0-1-1,0 0 1,0 0-1,0 0 0,0 0 1,0 1-1,3 17-59,-1 19-24,-3-35 116,1-1 0,0 1 1,-1 0-1,1 0 0,0 0 0,0 0 1,1 0-1,-1-1 0,0 1 0,0 0 0,1 0 1,-1 0-1,1-1 0,0 1 0,0 0 1,-1-1-1,1 1 0,0-1 0,3 4 1,-2-5 3,0-1 0,0 1 0,0-1 1,0 1-1,0-1 0,0 0 0,0 1 1,0-1-1,0 0 0,0 0 0,-1-1 1,1 1-1,0 0 0,-1 0 0,1-1 1,-1 1-1,3-4 0,18-15 6,-15 12-188,-1 2-1,1-1 1,1 1 0,-1 0-1,1 0 1,1 1-1,-1 0 1,14-6-1,-21 11 130,-1 0 0,1 0-1,-1 0 1,1 0-1,-1 0 1,1 0 0,-1 0-1,1 0 1,-1 0 0,1 0-1,-1 0 1,0 1 0,1-1-1,-1 0 1,1 0-1,-1 0 1,0 1 0,1-1-1,-1 0 1,1 1 0,-1-1-1,0 0 1,1 1 0,-1-1-1,0 0 1,0 1-1,1-1 1,-1 1 0,0-1-1,0 1 1,1 0 0,6 21 408,-7-20-540,0 0 0,0 0-1,0 0 1,1 0 0,-1 0 0,1 0 0,-1 0 0,1 0 0,0 0 0,0-1 0,0 1 0,0 0 0,0 0 0,0-1 0,1 1 0,-1-1 0,0 1-1,1-1 1,-1 1 0,1-1 0,0 0 0,-1 0 0,4 2 0,0-3-4250,4 0-2098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14.945"/>
    </inkml:context>
    <inkml:brush xml:id="br0">
      <inkml:brushProperty name="width" value="0.025" units="cm"/>
      <inkml:brushProperty name="height" value="0.025" units="cm"/>
    </inkml:brush>
  </inkml:definitions>
  <inkml:trace contextRef="#ctx0" brushRef="#br0">147 119 16720,'-7'0'468,"-1"0"-1,1 1 1,-1-1 0,1 1-1,0 1 1,-1-1 0,1 1 0,0 1-1,-7 2 1,9-2-243,0 0 1,1 0-1,0 1 0,0-1 1,0 1-1,0 0 0,1 0 0,-1 0 1,1 0-1,0 1 0,0 0 1,1-1-1,-3 8 0,2-8-111,2 0-1,-1 0 1,0 1 0,1-1-1,0 1 1,0-1-1,0 1 1,0-1 0,1 1-1,0 0 1,0-1-1,0 6 1,1-9-93,-1 1-1,1-1 1,0 1 0,-1-1 0,1 0-1,0 1 1,0-1 0,0 0-1,0 1 1,0-1 0,0 0-1,0 0 1,1 0 0,-1 0 0,0 0-1,1 0 1,-1-1 0,0 1-1,1 0 1,-1-1 0,1 1-1,-1-1 1,1 1 0,-1-1 0,1 0-1,-1 0 1,1 1 0,0-1-1,-1 0 1,1 0 0,-1-1 0,1 1-1,-1 0 1,1 0 0,-1-1-1,1 1 1,2-2 0,2 0 22,1 0 0,-1-1-1,1 0 1,-1 0 0,0-1 0,0 0 0,0 0 0,-1 0 0,1-1 0,-1 0 0,0 0 0,-1 0 0,1 0 0,5-10-1,4-5-53,-1-1-1,18-42 0,-26 52-5,-1 0 0,0 0-1,-1-1 1,0 0 0,-1 1-1,0-1 1,-1-13-1,-1 26 15,0-1-1,0 0 1,0 0-1,0 1 1,0-1-1,0 0 1,-1 0-1,1 0 1,0 1-1,0-1 1,0 0-1,-1 0 0,1 0 1,0 0-1,0 1 1,0-1-1,-1 0 1,1 0-1,0 0 1,0 0-1,-1 0 1,1 0-1,0 0 1,0 0-1,-1 0 0,1 0 1,0 0-1,-1 0 1,1 0-1,0 0 1,0 0-1,-1 0 1,1 0-1,0 0 1,0 0-1,-1 0 0,1 0 1,0 0-1,0 0 1,0 0-1,-1-1 1,1 1-1,0 0 1,0 0-1,-1 0 1,1 0-1,0-1 1,0 1-1,0 0 0,0 0 1,0-1-1,-1 1 1,1 0-1,0 0 1,0 0-1,0-1 1,0 1-1,0 0 1,0 0-1,0-1 0,0 1 1,0 0-1,0-1 1,0 1-1,0 0 1,0-1-1,-14 19-63,4 5 125,0 1 0,-6 25 0,14-41 91,0 1 1,0-1 0,1 1 0,0-1-1,0 1 1,1 0 0,0-1 0,1 1-1,3 16 1,-4-24-132,1 1 0,0-1 0,0 1 0,0-1 0,0 0-1,0 1 1,0-1 0,0 0 0,0 1 0,0-1 0,1 0 0,-1 0 0,1 0 0,-1 0 0,0 0-1,1-1 1,0 1 0,-1 0 0,1-1 0,-1 1 0,1-1 0,0 1 0,-1-1 0,1 0 0,0 0-1,-1 0 1,1 0 0,0 0 0,0 0 0,-1 0 0,1 0 0,0-1 0,-1 1 0,1-1 0,-1 1-1,1-1 1,2-1 0,3 0 22,1-1 0,-1 0 1,0-1-1,0 1 0,0-2 0,9-5 0,-4-2-64,-1 0 0,0-1 0,-1 0 1,0 0-1,-1-1 0,9-21 0,16-20-28,-42 95-290,6-30 399,-1-1-1,1 1 0,1-1 1,0 1-1,0 0 0,1 0 1,1 13-1,0-21-32,-1 0 0,0 0 0,1 0 0,-1 0 0,1 0 0,-1 0 0,1 0 0,0-1 0,0 1 0,0 0 0,0-1 0,0 1 0,0-1 0,1 1 0,-1-1 0,0 1 0,1-1 0,-1 0 0,1 0 0,-1 1 0,1-1-1,0 0 1,0-1 0,-1 1 0,1 0 0,0 0 0,0-1 0,0 1 0,0-1 0,0 0 0,0 1 0,0-1 0,-1 0 0,1 0 0,0 0 0,0 0 0,0-1 0,0 1 0,0-1 0,0 1 0,0-1 0,0 1 0,2-2 0,-1 1-72,0 0 1,-1-1-1,1 1 0,0 0 0,-1-1 1,1 1-1,-1-1 0,0 0 1,1 0-1,-1 0 0,0 0 1,0 0-1,0-1 0,0 1 1,-1 0-1,1-1 0,-1 0 0,1 1 1,-1-1-1,1-3 0,1-2-1180,-1 0-1,0 0 0,-1 0 0,0 0 0,0-1 0,0-8 0,-1-11-6656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15.292"/>
    </inkml:context>
    <inkml:brush xml:id="br0">
      <inkml:brushProperty name="width" value="0.025" units="cm"/>
      <inkml:brushProperty name="height" value="0.025" units="cm"/>
    </inkml:brush>
  </inkml:definitions>
  <inkml:trace contextRef="#ctx0" brushRef="#br0">0 0 18481,'0'0'6310,"22"47"-6053,-8-42-161,4-1-737,1 1-1601,-1-1-2306,-1 2-3652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15.638"/>
    </inkml:context>
    <inkml:brush xml:id="br0">
      <inkml:brushProperty name="width" value="0.025" units="cm"/>
      <inkml:brushProperty name="height" value="0.025" units="cm"/>
    </inkml:brush>
  </inkml:definitions>
  <inkml:trace contextRef="#ctx0" brushRef="#br0">159 5 13453,'0'0'7676,"-9"-1"-5572,4 0-1895,0 0 0,0 0 0,0 1 0,0 0 0,0 0 0,0 0 0,0 1 0,0 0 0,0 0 1,0 0-1,0 0 0,0 1 0,0 0 0,1 0 0,-1 0 0,1 1 0,-1-1 0,1 1 0,0 0 0,0 0 0,0 1 1,1-1-1,-4 5 0,3-5-117,1 0 0,0 1 0,0-1 0,0 1 0,1 0 0,-1 0 0,1 0 0,0 0 0,0 0 0,0 0 0,1 0 0,-1 1 0,1-1 0,0 1 0,0-1 0,0 9 0,2-11-99,0-1 0,-1 0 0,1 0 0,0 0 0,0 0 0,0 0 0,0 0 0,0 0 0,0 0 0,1-1 0,-1 1 0,0 0 0,0-1-1,0 1 1,1-1 0,-1 1 0,0-1 0,1 1 0,-1-1 0,0 0 0,1 0 0,-1 0 0,0 0 0,1 0 0,-1 0 0,1 0 0,-1 0 0,2-1 0,41-5-334,-8-18-550,-33 20 652,1 1 0,-1 1 1,1-1-1,0 0 1,0 1-1,0 0 0,0 0 1,0 0-1,8-2 1,-11 4 198,0 0 0,0 0 0,0 1 0,0-1 1,-1 0-1,1 1 0,0-1 0,0 1 0,-1-1 0,1 1 1,0 0-1,-1-1 0,1 1 0,0 0 0,-1-1 1,1 1-1,-1 0 0,1 0 0,-1-1 0,0 1 0,1 0 1,-1 0-1,0 0 0,1 0 0,-1-1 0,0 1 1,0 0-1,0 0 0,0 0 0,0 0 0,0 1 0,3 39 271,-2-30-276,5 71 1329,-3-1 1,-10 105 0,5-173-1014,0-1 0,-1 1 0,0-1 1,-1 1-1,0-1 0,-1-1 0,-1 1 0,1-1 1,-13 17-1,18-27-258,-1 1 0,0-1 0,0 0 1,0 0-1,0 0 0,0 0 0,0 0 0,0-1 0,0 1 1,0 0-1,0 0 0,0-1 0,-1 1 0,1-1 1,0 1-1,0-1 0,-1 1 0,1-1 0,0 0 1,-1 0-1,1 1 0,0-1 0,-1 0 0,1 0 1,-1 0-1,1-1 0,-2 1 0,0-2 20,0 1 0,1 0 0,-1-1 0,1 0 0,0 1-1,0-1 1,-1 0 0,1 0 0,0-1 0,1 1 0,-1 0 0,-2-4 0,-4-7 92,1-1 0,0 0 0,-7-24 0,9 21-299,0 1 1,1-1-1,1 0 1,1 0 0,0 0-1,2 0 1,0-1-1,3-30 1,-1 37-5,1 0 0,-1 0 0,2 0 0,-1 0 1,2 1-1,-1-1 0,1 1 0,1 0 1,0 1-1,0-1 0,1 1 0,0 0 1,1 1-1,10-10 0,10-5-3241,10-10-6001,-17 15 190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15.993"/>
    </inkml:context>
    <inkml:brush xml:id="br0">
      <inkml:brushProperty name="width" value="0.025" units="cm"/>
      <inkml:brushProperty name="height" value="0.025" units="cm"/>
    </inkml:brush>
  </inkml:definitions>
  <inkml:trace contextRef="#ctx0" brushRef="#br0">0 1 19859,'0'0'8744,"0"54"-11787,2-33-2818,1 0-5894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8:38.936"/>
    </inkml:context>
    <inkml:brush xml:id="br0">
      <inkml:brushProperty name="width" value="0.025" units="cm"/>
      <inkml:brushProperty name="height" value="0.025" units="cm"/>
    </inkml:brush>
  </inkml:definitions>
  <inkml:trace contextRef="#ctx0" brushRef="#br0">74 99 4676,'0'0'3865,"-7"0"-1857,-6 2-1151,-39 2 5311,50-4-4988,5-3 629,14-9-1487,0 0-1,0 1 0,2 0 0,-1 2 0,1 0 1,1 1-1,-1 1 0,1 1 0,1 0 0,-1 2 1,26-3-1,-44 7-314,-1 0 1,1 0-1,0 0 1,-1 1-1,1-1 1,0 0-1,-1 0 1,1 1 0,-1-1-1,1 1 1,-1 0-1,1-1 1,-1 1-1,0 0 1,1 0-1,-1 0 1,0 0-1,1 0 1,-1 0-1,0 0 1,0 0-1,0 1 1,0-1-1,0 0 1,0 1-1,-1-1 1,1 0 0,0 1-1,-1-1 1,1 1-1,-1-1 1,1 4-1,1 6 90,-1-1 0,0 1 0,0 0 0,-2 14 0,3 29-8,-2-53-71,1 1 1,-1-1-1,1 0 0,-1 0 1,1 0-1,0 0 0,0 0 1,0 0-1,-1 0 0,1 0 1,0 0-1,0 0 0,0 0 1,1 0-1,-1 0 1,0-1-1,0 1 0,0-1 1,0 1-1,1 0 0,-1-1 1,0 0-1,1 1 0,-1-1 1,0 0-1,1 0 0,-1 0 1,0 0-1,1 0 0,-1 0 1,0 0-1,1 0 1,-1-1-1,0 1 0,0 0 1,1-1-1,-1 1 0,0-1 1,0 1-1,1-1 0,-1 0 1,1 0-1,6-3 155,-1 0 0,0 0-1,1-1 1,-2 0 0,10-7 0,-1-6-110,3-2 63,0 13-3107,17-7-3644,-13-3 1051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16.336"/>
    </inkml:context>
    <inkml:brush xml:id="br0">
      <inkml:brushProperty name="width" value="0.025" units="cm"/>
      <inkml:brushProperty name="height" value="0.025" units="cm"/>
    </inkml:brush>
  </inkml:definitions>
  <inkml:trace contextRef="#ctx0" brushRef="#br0">1 1 13997,'0'0'9417,"0"43"-6214,0-34-993,1-2-576,3-4-897,1-2-577,0-1-96,3 0-961,-3 0-1473,0 0-2979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17.835"/>
    </inkml:context>
    <inkml:brush xml:id="br0">
      <inkml:brushProperty name="width" value="0.025" units="cm"/>
      <inkml:brushProperty name="height" value="0.025" units="cm"/>
    </inkml:brush>
  </inkml:definitions>
  <inkml:trace contextRef="#ctx0" brushRef="#br0">16 82 4388,'0'0'10826,"0"-8"-8567,1-26-604,-1 32-1350,0 0 0,1-1 0,-1 1 0,0 0 0,-1 0 0,1-1-1,0 1 1,-1 0 0,1 0 0,-1 0 0,0 0 0,1 0 0,-1-1-1,0 1 1,0 0 0,-2-2 0,2 4 256,-1 79 1164,0-55-1465,0 0 1,2 0 0,1 0 0,0-1 0,2 1 0,1 0 0,1-1 0,12 36 0,-17-58-314,1 1 0,-1-1 0,1 0 0,-1 1 0,1-1 0,-1 0 0,1 0 0,0 1 0,0-1 0,0 0 0,0 0 0,0 0 0,0 0 0,0 0 0,0 0 0,0-1 0,0 1 0,0 0 0,0 0 0,1-1 0,-1 1 0,0-1 0,1 1 0,-1-1 0,0 1 0,1-1 0,-1 0 0,0 0 0,1 0 0,-1 0 0,3 0 0,-2-1-639,0 0 0,1 0 0,-1 0-1,0 0 1,0 0 0,0-1 0,0 1-1,0-1 1,0 1 0,0-1 0,0 0 0,-1 0-1,1 0 1,-1 0 0,1 0 0,1-3-1,9-20-14596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53.639"/>
    </inkml:context>
    <inkml:brush xml:id="br0">
      <inkml:brushProperty name="width" value="0.025" units="cm"/>
      <inkml:brushProperty name="height" value="0.025" units="cm"/>
    </inkml:brush>
  </inkml:definitions>
  <inkml:trace contextRef="#ctx0" brushRef="#br0">0 127 4837,'0'0'7575,"3"-7"-4314,1-1-2782,1 0-1,0 0 1,0 1-1,1-1 1,0 2-1,0-1 1,1 0-1,-1 1 1,2 1-1,-1-1 0,0 1 1,1 0-1,0 1 1,0 0-1,17-7 1,-12 8-312,0-1 0,0 1 0,-1 1 0,1 1 0,1 0 0,17 0 0,-30 1-157,0 0 1,-1 0 0,1 1-1,0-1 1,0 0 0,0 0-1,-1 0 1,1 0-1,0 1 1,0-1 0,0 0-1,-1 1 1,1-1 0,0 1-1,-1-1 1,1 1-1,0-1 1,-1 1 0,1-1-1,-1 1 1,1 0 0,-1-1-1,1 1 1,-1 0 0,1-1-1,-1 1 1,0 0-1,1 1 1,0 27 762,-3-20-502,0-1 1,-1 1 0,0-1 0,-6 15-1,-27 29 552,-10 18 228,43-65-1009,1 0 0,-1 0-1,1 0 1,1 1 0,-1-1 0,1 1 0,0-1 0,0 1 0,0 0-1,1-1 1,0 11 0,0-15-41,1 0 0,-1 0-1,0 0 1,0 0 0,1 0 0,-1 1-1,1-1 1,-1 0 0,1 0-1,0 0 1,-1 0 0,1 0 0,0-1-1,0 1 1,0 0 0,-1 0 0,1 0-1,0-1 1,0 1 0,0 0 0,0-1-1,0 1 1,3 0 0,33 4 67,-26-6-64,0 0 0,-1-1 0,1 0 1,17-6-1,-14 3-287,43-21-1127,-54 24 1045,0 1 1,-1-1 0,1 0-1,-1 0 1,0-1-1,1 1 1,-1 0 0,0-1-1,0 1 1,1-4-1,-3 5 76,0 0 0,0 1 0,0-1 0,0 0-1,0 0 1,0 1 0,0-1 0,0 0-1,-1 0 1,1 1 0,0-1 0,0 0-1,-1 1 1,1-1 0,-1 0 0,1 1 0,-1-1-1,1 1 1,-1-1 0,1 1 0,-1-1-1,1 1 1,-1-1 0,1 1 0,-1-1-1,0 1 1,1 0 0,-1-1 0,0 1 0,1 0-1,-1 0 1,0-1 0,0 1 0,1 0-1,-1 0 1,0 0 0,0 0 0,0 0-1,-21-5-7119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54.011"/>
    </inkml:context>
    <inkml:brush xml:id="br0">
      <inkml:brushProperty name="width" value="0.025" units="cm"/>
      <inkml:brushProperty name="height" value="0.025" units="cm"/>
    </inkml:brush>
  </inkml:definitions>
  <inkml:trace contextRef="#ctx0" brushRef="#br0">0 126 16047,'0'0'9001,"61"-15"-7144,-22 1-768,3-5-736,7 2-321,-1 0-449,-2-1-1857,-6 5-2979,-8 1-5861</inkml:trace>
  <inkml:trace contextRef="#ctx0" brushRef="#br0" timeOffset="1">559 25 13132,'0'0'14927,"5"52"-14159,3-43-704,-1 0-64,3-1-160,0 0-1313,2-5-1794,-2-3-1954,-3 0-6214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54.342"/>
    </inkml:context>
    <inkml:brush xml:id="br0">
      <inkml:brushProperty name="width" value="0.025" units="cm"/>
      <inkml:brushProperty name="height" value="0.025" units="cm"/>
    </inkml:brush>
  </inkml:definitions>
  <inkml:trace contextRef="#ctx0" brushRef="#br0">1 1 12236,'0'0'15182,"10"63"-14670,0-39-319,2 3-161,6 0-32,-6 3 0,3-1-865,-3-1-1121,-6-3-1217,0-2-577,-6-3-384,0-6 1122,0-4 735,-12-8-6181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54.827"/>
    </inkml:context>
    <inkml:brush xml:id="br0">
      <inkml:brushProperty name="width" value="0.025" units="cm"/>
      <inkml:brushProperty name="height" value="0.025" units="cm"/>
    </inkml:brush>
  </inkml:definitions>
  <inkml:trace contextRef="#ctx0" brushRef="#br0">80 196 9129,'-10'-6'5050,"7"5"-4516,-40-26 2786,42 26-3053,-1 0 0,0 0 0,0-1 0,1 1 0,-1-1 0,1 1 0,-1-1 0,1 1-1,0-1 1,0 0 0,0 0 0,0 1 0,0-1 0,0 0 0,0 0 0,0 0 0,1 0 0,-1 0 0,1 0-1,0 0 1,-1-1 0,1 1 0,0 0 0,0-2 0,2 1-114,-1 0-1,1 0 1,-1 1 0,1-1 0,0 0-1,0 1 1,0 0 0,0-1-1,0 1 1,1 0 0,-1 0-1,1 0 1,0 0 0,-1 1-1,5-3 1,50-21 428,-43 20-402,6-4-103,1 1 0,0 1 0,1 1 0,0 1 0,0 0 0,0 2 0,0 1-1,29 0 1,-50 2-68,0 0 0,0 0 0,0 0-1,0 1 1,0-1 0,-1 0 0,1 0-1,0 0 1,0 1 0,0-1-1,0 1 1,0-1 0,0 1 0,0-1-1,0 1 1,-1-1 0,1 1 0,0 0-1,0-1 1,-1 1 0,1 0 0,0 0-1,-1-1 1,1 1 0,-1 0-1,1 0 1,0 1 0,-1 1 33,1-1 0,-1 0 1,0 1-1,0-1 0,0 0 0,0 1 1,-1-1-1,1 0 0,0 0 0,-1 1 0,-1 2 1,-2 5 182,0 0-1,-1 0 1,-11 16 0,-2-4 142,14-18-322,0 1-1,0-1 0,0 1 1,1-1-1,-1 1 0,1 0 1,0 1-1,1-1 0,-1 0 1,1 1-1,-2 8 0,6-13-58,1 0 0,-1 0 0,1-1 0,0 1 0,-1-1 0,1 0 0,-1 0 0,1 0 0,0 0 0,3 0 0,-3-1-1,16 1-261,14 0-481,62 7 1,-86-5 667,0-1-1,0 2 1,0-1-1,0 1 1,0 0-1,-1 1 1,0 0-1,0 1 1,0-1-1,0 2 1,11 8 0,-17-12 90,0 0 1,0 1-1,0-1 1,0 0 0,-1 0-1,1 1 1,-1-1-1,1 1 1,-1 0 0,0-1-1,0 1 1,0 0 0,0-1-1,-1 1 1,1 0-1,-1 0 1,0 0 0,0 5-1,0-3 126,-1 1 1,0-1-1,-1 0 0,1 1 0,-1-1 0,0 0 1,-1 0-1,1 0 0,-5 6 0,-2 2 297,-1-1 0,0 0 0,0 0-1,-1-1 1,-1-1 0,-14 11 0,20-17-376,-1 1 0,0-1-1,0 0 1,-1-1 0,1 0 0,-1 0 0,1 0 0,-1-1 0,0 0 0,0-1-1,-15 1 1,19-2-53,1 0 0,-1 0 0,1 0 0,-1-1 0,1 0 0,-1 0 0,1 0-1,0 0 1,-1 0 0,1-1 0,0 1 0,0-1 0,0 0 0,0 0 0,0 0 0,1 0-1,-1-1 1,1 1 0,-1-1 0,1 0 0,0 1 0,0-1 0,0 0 0,0 0-1,1 0 1,-1-1 0,1 1 0,0 0 0,-2-6 0,3 8-183,-1-1 0,0 0 1,1 0-1,0 1 0,-1-1 1,1 0-1,0 0 0,0 0 0,0 1 1,0-1-1,0 0 0,0 0 1,1 0-1,-1 0 0,1 1 0,-1-1 1,1 0-1,0-1 0,1 0-684,0 1-1,0 0 1,1 0-1,-1 0 1,0 0-1,1 0 0,-1 0 1,1 1-1,4-3 1,10-6-6345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55.215"/>
    </inkml:context>
    <inkml:brush xml:id="br0">
      <inkml:brushProperty name="width" value="0.025" units="cm"/>
      <inkml:brushProperty name="height" value="0.025" units="cm"/>
    </inkml:brush>
  </inkml:definitions>
  <inkml:trace contextRef="#ctx0" brushRef="#br0">12 1 14318,'0'0'18449,"-12"44"-18449,21-38 0,-1-3 0,0-3-1569,3 0-3108,-5-4-6309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57.615"/>
    </inkml:context>
    <inkml:brush xml:id="br0">
      <inkml:brushProperty name="width" value="0.025" units="cm"/>
      <inkml:brushProperty name="height" value="0.025" units="cm"/>
    </inkml:brush>
  </inkml:definitions>
  <inkml:trace contextRef="#ctx0" brushRef="#br0">96 258 13421,'7'-38'7656,"-7"37"-7500,1 0 1,-1 0-1,0 0 0,0 1 1,0-1-1,0 0 0,0 0 1,0 0-1,0 0 0,0 0 1,0 0-1,-1 0 0,1 0 0,0 1 1,0-1-1,-1 0 0,1 0 1,-1 0-1,1 0 0,-1 1 1,1-1-1,-1 0 0,1 0 0,-1 1 1,1-1-1,-1 1 0,0-1 1,0 0-1,1 1 0,-1-1 1,0 1-1,0 0 0,0-1 0,-1 0 1,-1 2-149,-1-1 0,1 1 0,0-1 0,-1 1 0,1 0 0,0 1 0,0-1 0,0 0 0,0 1 0,0 0 0,0 0 0,0 0 0,0 0 0,1 0 0,-1 0 0,1 1 0,0-1 0,-1 1 0,1 0 0,0-1 0,1 1 0,-1 0 0,-2 6 0,0-1 71,1 0 1,0 0-1,0 1 1,1-1-1,0 1 1,0 0-1,1 0 1,0 11-1,0-19-66,1-1 0,0 1-1,0 0 1,0-1 0,0 1 0,0 0-1,0-1 1,0 1 0,1 0 0,-1-1-1,0 1 1,0 0 0,0-1-1,1 1 1,-1-1 0,0 1 0,1 0-1,-1-1 1,0 1 0,1-1-1,-1 1 1,1-1 0,-1 1 0,1-1-1,-1 0 1,1 1 0,-1-1 0,1 1-1,-1-1 1,1 0 0,0 0-1,-1 1 1,1-1 0,1 0 0,25-7 384,22-27 127,-36 21-463,0 0-1,-2-2 1,1 1-1,-2-1 1,0-1 0,-1 0-1,-1 0 1,0-1-1,-1 0 1,-1 0 0,-1-1-1,0 0 1,-1 0-1,-1 0 1,-1 0 0,1-19-1,-7 25 719,-4 20-604,-6 20-232,8-12 70,1 1 1,0-1-1,1 2 0,1-1 1,0 0-1,2 1 1,0-1-1,1 1 0,3 25 1,-2-40 12,1 1 0,0-1 1,0 1-1,0-1 0,0 0 1,1 0-1,-1 0 0,1 0 0,0 0 1,0-1-1,0 1 0,0-1 1,0 0-1,1 1 0,-1-2 1,1 1-1,-1 0 0,7 1 1,21 14-1597,-9 6-4001,-19-20 835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58.525"/>
    </inkml:context>
    <inkml:brush xml:id="br0">
      <inkml:brushProperty name="width" value="0.025" units="cm"/>
      <inkml:brushProperty name="height" value="0.025" units="cm"/>
    </inkml:brush>
  </inkml:definitions>
  <inkml:trace contextRef="#ctx0" brushRef="#br0">0 75 18353,'0'0'8339,"3"11"-7816,2 18-116,1 49-1,-5-37-204,10 47 0,-4-69 409,-6-19-588,-1 0 1,0 0-1,0 0 0,1 0 0,-1 0 1,0 0-1,0 0 0,1 0 0,-1 0 1,0 0-1,0 0 0,1 0 0,-1 0 1,0 0-1,0 0 0,1 0 0,-1 0 1,0-1-1,0 1 0,1 0 0,-1 0 1,0 0-1,0 0 0,0 0 0,1-1 1,-1 1-1,0 0 0,0 0 1,0 0-1,0-1 0,0 1 0,1 0 1,-1 0-1,0-1 0,0 1 0,0 0 1,0 0-1,0-1 0,8-35 701,-7 16-672,-4-46 108,2 62-175,1 1 0,-1-1 0,0 1 0,0-1-1,0 1 1,-1-1 0,1 1 0,-1 0 0,0 0-1,0-1 1,0 1 0,0 1 0,-1-1 0,-4-5-1,89 3-518,-56 6 135,-18-1 228,0 1 1,0-1 0,0-1 0,0 0 0,0 0 0,15-4 0,-21 4 170,1 0-1,0-1 1,-1 1 0,1-1 0,-1 0-1,0 0 1,1 0 0,-1 0 0,0 0-1,0-1 1,-1 1 0,1 0 0,0-1-1,-1 0 1,1 1 0,-1-1 0,0 0 0,0 1-1,0-1 1,0 0 0,0 0 0,0-6-1,0-2 77,0-1 0,0 1 0,-2-23 0,1 33-59,-1 0 0,1 0 0,0-1-1,0 1 1,0 0 0,-1 0 0,1-1 0,0 1 0,-1 0 0,0 0 0,1 0 0,-1 0 0,1 0 0,-1 0 0,0 0 0,0 0 0,0 0 0,-1-2 0,1 3-18,0 0 0,-1 0 0,1 1 0,0-1 0,0 0 0,0 0 0,0 0 0,0 1 0,0-1 0,0 1 0,0-1 0,0 1 0,0-1 0,0 1 0,0 0 0,0-1 0,0 1-1,0 0 1,0 0 0,0 0 0,1 0 0,-1-1 0,0 1 0,1 0 0,-1 0 0,0 2 0,-5 7 43,-1 1 0,2 0 0,-1 0 0,1 1 0,1-1 0,0 1 0,1 0 0,0 0 0,1 1 0,1-1 0,-1 0 0,2 1-1,1 24 1,-1-35-29,0-1-1,0 1 0,0 0 1,1 0-1,-1 0 0,0-1 0,1 1 1,-1 0-1,1 0 0,-1-1 0,1 1 1,0 0-1,0-1 0,0 1 0,0-1 1,0 1-1,0-1 0,0 1 1,0-1-1,0 0 0,1 1 0,-1-1 1,1 0-1,-1 0 0,1 0 0,-1 0 1,1-1-1,0 1 0,-1 0 0,1 0 1,0-1-1,0 0 0,-1 1 1,1-1-1,0 0 0,0 1 0,0-1 1,-1 0-1,1-1 0,0 1 0,0 0 1,0 0-1,-1-1 0,1 1 0,0-1 1,2 0-1,2-2 18,1 1 1,-1-1-1,1 0 0,-1 0 0,0 0 1,-1-1-1,1 0 0,0 0 0,-1-1 1,0 1-1,6-8 0,-3 0-13,1 0 1,-1 0-1,-1-1 1,-1-1-1,0 1 1,0-1-1,-1 0 1,-1 0-1,0 0 1,2-24-1,-6 37-65,-5 34-149,3-24 244,0 1 1,1-1 0,0 0 0,0 1-1,1-1 1,0 1 0,3 13 0,-3-21-35,1 1 1,0-1-1,0 0 1,-1 1 0,1-1-1,1 0 1,-1 0-1,0 0 1,1 0 0,-1 0-1,1 0 1,-1 0-1,1 0 1,0 0-1,0-1 1,0 1 0,0-1-1,0 1 1,0-1-1,0 0 1,1 0 0,-1 0-1,0 0 1,1 0-1,-1-1 1,0 1-1,1-1 1,-1 1 0,1-1-1,-1 0 1,6 0-1,-4 0-159,1 0 0,0 0-1,-1 0 1,1-1 0,-1 0 0,1 0-1,0 0 1,-1 0 0,0-1-1,1 1 1,-1-1 0,0 0-1,0-1 1,0 1 0,0-1 0,0 0-1,4-4 1,-5 4-632,1-1 0,-1 0 0,0-1 0,-1 1 0,1 0 0,3-8 0,7-36-8492,-8 13-89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7:20:58.855"/>
    </inkml:context>
    <inkml:brush xml:id="br0">
      <inkml:brushProperty name="width" value="0.025" units="cm"/>
      <inkml:brushProperty name="height" value="0.025" units="cm"/>
    </inkml:brush>
  </inkml:definitions>
  <inkml:trace contextRef="#ctx0" brushRef="#br0">46 28 13229,'0'0'10890,"-45"-28"-7175,45 34-3715,13 0-32,-1-2-2050,0-4-4228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26.10.2023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3</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703178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17" Type="http://schemas.openxmlformats.org/officeDocument/2006/relationships/customXml" Target="../ink/ink577.xml"/><Relationship Id="rId21" Type="http://schemas.openxmlformats.org/officeDocument/2006/relationships/customXml" Target="../ink/ink528.xml"/><Relationship Id="rId42" Type="http://schemas.openxmlformats.org/officeDocument/2006/relationships/image" Target="../media/image468.png"/><Relationship Id="rId63" Type="http://schemas.openxmlformats.org/officeDocument/2006/relationships/customXml" Target="../ink/ink549.xml"/><Relationship Id="rId84" Type="http://schemas.openxmlformats.org/officeDocument/2006/relationships/customXml" Target="../ink/ink560.xml"/><Relationship Id="rId138" Type="http://schemas.openxmlformats.org/officeDocument/2006/relationships/image" Target="../media/image514.png"/><Relationship Id="rId159" Type="http://schemas.openxmlformats.org/officeDocument/2006/relationships/image" Target="../media/image524.png"/><Relationship Id="rId170" Type="http://schemas.openxmlformats.org/officeDocument/2006/relationships/customXml" Target="../ink/ink604.xml"/><Relationship Id="rId191" Type="http://schemas.openxmlformats.org/officeDocument/2006/relationships/image" Target="../media/image540.png"/><Relationship Id="rId205" Type="http://schemas.openxmlformats.org/officeDocument/2006/relationships/image" Target="../media/image547.png"/><Relationship Id="rId226" Type="http://schemas.openxmlformats.org/officeDocument/2006/relationships/customXml" Target="../ink/ink632.xml"/><Relationship Id="rId107" Type="http://schemas.openxmlformats.org/officeDocument/2006/relationships/customXml" Target="../ink/ink572.xml"/><Relationship Id="rId11" Type="http://schemas.openxmlformats.org/officeDocument/2006/relationships/customXml" Target="../ink/ink523.xml"/><Relationship Id="rId32" Type="http://schemas.openxmlformats.org/officeDocument/2006/relationships/image" Target="../media/image464.png"/><Relationship Id="rId53" Type="http://schemas.openxmlformats.org/officeDocument/2006/relationships/customXml" Target="../ink/ink544.xml"/><Relationship Id="rId74" Type="http://schemas.openxmlformats.org/officeDocument/2006/relationships/image" Target="../media/image483.png"/><Relationship Id="rId128" Type="http://schemas.openxmlformats.org/officeDocument/2006/relationships/image" Target="../media/image509.png"/><Relationship Id="rId149" Type="http://schemas.openxmlformats.org/officeDocument/2006/relationships/image" Target="../media/image519.png"/><Relationship Id="rId5" Type="http://schemas.openxmlformats.org/officeDocument/2006/relationships/customXml" Target="../ink/ink520.xml"/><Relationship Id="rId95" Type="http://schemas.openxmlformats.org/officeDocument/2006/relationships/customXml" Target="../ink/ink566.xml"/><Relationship Id="rId160" Type="http://schemas.openxmlformats.org/officeDocument/2006/relationships/customXml" Target="../ink/ink599.xml"/><Relationship Id="rId181" Type="http://schemas.openxmlformats.org/officeDocument/2006/relationships/image" Target="../media/image535.png"/><Relationship Id="rId216" Type="http://schemas.openxmlformats.org/officeDocument/2006/relationships/customXml" Target="../ink/ink627.xml"/><Relationship Id="rId22" Type="http://schemas.openxmlformats.org/officeDocument/2006/relationships/image" Target="../media/image459.png"/><Relationship Id="rId43" Type="http://schemas.openxmlformats.org/officeDocument/2006/relationships/customXml" Target="../ink/ink539.xml"/><Relationship Id="rId64" Type="http://schemas.openxmlformats.org/officeDocument/2006/relationships/image" Target="../media/image478.png"/><Relationship Id="rId118" Type="http://schemas.openxmlformats.org/officeDocument/2006/relationships/image" Target="../media/image504.png"/><Relationship Id="rId139" Type="http://schemas.openxmlformats.org/officeDocument/2006/relationships/customXml" Target="../ink/ink588.xml"/><Relationship Id="rId85" Type="http://schemas.openxmlformats.org/officeDocument/2006/relationships/image" Target="../media/image488.png"/><Relationship Id="rId150" Type="http://schemas.openxmlformats.org/officeDocument/2006/relationships/customXml" Target="../ink/ink594.xml"/><Relationship Id="rId171" Type="http://schemas.openxmlformats.org/officeDocument/2006/relationships/image" Target="../media/image530.png"/><Relationship Id="rId192" Type="http://schemas.openxmlformats.org/officeDocument/2006/relationships/customXml" Target="../ink/ink615.xml"/><Relationship Id="rId206" Type="http://schemas.openxmlformats.org/officeDocument/2006/relationships/customXml" Target="../ink/ink622.xml"/><Relationship Id="rId227" Type="http://schemas.openxmlformats.org/officeDocument/2006/relationships/image" Target="../media/image558.png"/><Relationship Id="rId12" Type="http://schemas.openxmlformats.org/officeDocument/2006/relationships/image" Target="../media/image454.png"/><Relationship Id="rId33" Type="http://schemas.openxmlformats.org/officeDocument/2006/relationships/customXml" Target="../ink/ink534.xml"/><Relationship Id="rId108" Type="http://schemas.openxmlformats.org/officeDocument/2006/relationships/image" Target="../media/image499.png"/><Relationship Id="rId129" Type="http://schemas.openxmlformats.org/officeDocument/2006/relationships/customXml" Target="../ink/ink583.xml"/><Relationship Id="rId54" Type="http://schemas.openxmlformats.org/officeDocument/2006/relationships/image" Target="../media/image473.png"/><Relationship Id="rId75" Type="http://schemas.openxmlformats.org/officeDocument/2006/relationships/customXml" Target="../ink/ink555.xml"/><Relationship Id="rId96" Type="http://schemas.openxmlformats.org/officeDocument/2006/relationships/image" Target="../media/image493.png"/><Relationship Id="rId140" Type="http://schemas.openxmlformats.org/officeDocument/2006/relationships/customXml" Target="../ink/ink589.xml"/><Relationship Id="rId161" Type="http://schemas.openxmlformats.org/officeDocument/2006/relationships/image" Target="../media/image525.png"/><Relationship Id="rId182" Type="http://schemas.openxmlformats.org/officeDocument/2006/relationships/customXml" Target="../ink/ink610.xml"/><Relationship Id="rId217" Type="http://schemas.openxmlformats.org/officeDocument/2006/relationships/image" Target="../media/image553.png"/><Relationship Id="rId6" Type="http://schemas.openxmlformats.org/officeDocument/2006/relationships/image" Target="../media/image451.png"/><Relationship Id="rId23" Type="http://schemas.openxmlformats.org/officeDocument/2006/relationships/customXml" Target="../ink/ink529.xml"/><Relationship Id="rId119" Type="http://schemas.openxmlformats.org/officeDocument/2006/relationships/customXml" Target="../ink/ink578.xml"/><Relationship Id="rId44" Type="http://schemas.openxmlformats.org/officeDocument/2006/relationships/image" Target="../media/image469.png"/><Relationship Id="rId65" Type="http://schemas.openxmlformats.org/officeDocument/2006/relationships/customXml" Target="../ink/ink550.xml"/><Relationship Id="rId86" Type="http://schemas.openxmlformats.org/officeDocument/2006/relationships/customXml" Target="../ink/ink561.xml"/><Relationship Id="rId130" Type="http://schemas.openxmlformats.org/officeDocument/2006/relationships/image" Target="../media/image510.png"/><Relationship Id="rId151" Type="http://schemas.openxmlformats.org/officeDocument/2006/relationships/image" Target="../media/image520.png"/><Relationship Id="rId172" Type="http://schemas.openxmlformats.org/officeDocument/2006/relationships/customXml" Target="../ink/ink605.xml"/><Relationship Id="rId193" Type="http://schemas.openxmlformats.org/officeDocument/2006/relationships/image" Target="../media/image541.png"/><Relationship Id="rId207" Type="http://schemas.openxmlformats.org/officeDocument/2006/relationships/image" Target="../media/image548.png"/><Relationship Id="rId13" Type="http://schemas.openxmlformats.org/officeDocument/2006/relationships/customXml" Target="../ink/ink524.xml"/><Relationship Id="rId109" Type="http://schemas.openxmlformats.org/officeDocument/2006/relationships/customXml" Target="../ink/ink573.xml"/><Relationship Id="rId34" Type="http://schemas.openxmlformats.org/officeDocument/2006/relationships/image" Target="../media/image465.png"/><Relationship Id="rId55" Type="http://schemas.openxmlformats.org/officeDocument/2006/relationships/customXml" Target="../ink/ink545.xml"/><Relationship Id="rId76" Type="http://schemas.openxmlformats.org/officeDocument/2006/relationships/image" Target="../media/image484.png"/><Relationship Id="rId97" Type="http://schemas.openxmlformats.org/officeDocument/2006/relationships/customXml" Target="../ink/ink567.xml"/><Relationship Id="rId120" Type="http://schemas.openxmlformats.org/officeDocument/2006/relationships/image" Target="../media/image505.png"/><Relationship Id="rId141" Type="http://schemas.openxmlformats.org/officeDocument/2006/relationships/image" Target="../media/image515.png"/><Relationship Id="rId7" Type="http://schemas.openxmlformats.org/officeDocument/2006/relationships/customXml" Target="../ink/ink521.xml"/><Relationship Id="rId162" Type="http://schemas.openxmlformats.org/officeDocument/2006/relationships/customXml" Target="../ink/ink600.xml"/><Relationship Id="rId183" Type="http://schemas.openxmlformats.org/officeDocument/2006/relationships/image" Target="../media/image536.png"/><Relationship Id="rId218" Type="http://schemas.openxmlformats.org/officeDocument/2006/relationships/customXml" Target="../ink/ink628.xml"/><Relationship Id="rId24" Type="http://schemas.openxmlformats.org/officeDocument/2006/relationships/image" Target="../media/image460.png"/><Relationship Id="rId45" Type="http://schemas.openxmlformats.org/officeDocument/2006/relationships/customXml" Target="../ink/ink540.xml"/><Relationship Id="rId66" Type="http://schemas.openxmlformats.org/officeDocument/2006/relationships/image" Target="../media/image479.png"/><Relationship Id="rId87" Type="http://schemas.openxmlformats.org/officeDocument/2006/relationships/customXml" Target="../ink/ink562.xml"/><Relationship Id="rId110" Type="http://schemas.openxmlformats.org/officeDocument/2006/relationships/image" Target="../media/image500.png"/><Relationship Id="rId131" Type="http://schemas.openxmlformats.org/officeDocument/2006/relationships/customXml" Target="../ink/ink584.xml"/><Relationship Id="rId152" Type="http://schemas.openxmlformats.org/officeDocument/2006/relationships/customXml" Target="../ink/ink595.xml"/><Relationship Id="rId173" Type="http://schemas.openxmlformats.org/officeDocument/2006/relationships/image" Target="../media/image531.png"/><Relationship Id="rId194" Type="http://schemas.openxmlformats.org/officeDocument/2006/relationships/customXml" Target="../ink/ink616.xml"/><Relationship Id="rId208" Type="http://schemas.openxmlformats.org/officeDocument/2006/relationships/customXml" Target="../ink/ink623.xml"/><Relationship Id="rId14" Type="http://schemas.openxmlformats.org/officeDocument/2006/relationships/image" Target="../media/image455.png"/><Relationship Id="rId35" Type="http://schemas.openxmlformats.org/officeDocument/2006/relationships/customXml" Target="../ink/ink535.xml"/><Relationship Id="rId56" Type="http://schemas.openxmlformats.org/officeDocument/2006/relationships/image" Target="../media/image474.png"/><Relationship Id="rId77" Type="http://schemas.openxmlformats.org/officeDocument/2006/relationships/customXml" Target="../ink/ink556.xml"/><Relationship Id="rId100" Type="http://schemas.openxmlformats.org/officeDocument/2006/relationships/image" Target="../media/image495.png"/><Relationship Id="rId8" Type="http://schemas.openxmlformats.org/officeDocument/2006/relationships/image" Target="../media/image452.png"/><Relationship Id="rId98" Type="http://schemas.openxmlformats.org/officeDocument/2006/relationships/image" Target="../media/image494.png"/><Relationship Id="rId121" Type="http://schemas.openxmlformats.org/officeDocument/2006/relationships/customXml" Target="../ink/ink579.xml"/><Relationship Id="rId142" Type="http://schemas.openxmlformats.org/officeDocument/2006/relationships/customXml" Target="../ink/ink590.xml"/><Relationship Id="rId163" Type="http://schemas.openxmlformats.org/officeDocument/2006/relationships/image" Target="../media/image526.png"/><Relationship Id="rId184" Type="http://schemas.openxmlformats.org/officeDocument/2006/relationships/customXml" Target="../ink/ink611.xml"/><Relationship Id="rId219" Type="http://schemas.openxmlformats.org/officeDocument/2006/relationships/image" Target="../media/image554.png"/><Relationship Id="rId3" Type="http://schemas.openxmlformats.org/officeDocument/2006/relationships/customXml" Target="../ink/ink519.xml"/><Relationship Id="rId214" Type="http://schemas.openxmlformats.org/officeDocument/2006/relationships/customXml" Target="../ink/ink626.xml"/><Relationship Id="rId25" Type="http://schemas.openxmlformats.org/officeDocument/2006/relationships/customXml" Target="../ink/ink530.xml"/><Relationship Id="rId46" Type="http://schemas.openxmlformats.org/officeDocument/2006/relationships/image" Target="../media/image470.png"/><Relationship Id="rId67" Type="http://schemas.openxmlformats.org/officeDocument/2006/relationships/customXml" Target="../ink/ink551.xml"/><Relationship Id="rId116" Type="http://schemas.openxmlformats.org/officeDocument/2006/relationships/image" Target="../media/image503.png"/><Relationship Id="rId137" Type="http://schemas.openxmlformats.org/officeDocument/2006/relationships/customXml" Target="../ink/ink587.xml"/><Relationship Id="rId158" Type="http://schemas.openxmlformats.org/officeDocument/2006/relationships/customXml" Target="../ink/ink598.xml"/><Relationship Id="rId20" Type="http://schemas.openxmlformats.org/officeDocument/2006/relationships/image" Target="../media/image458.png"/><Relationship Id="rId41" Type="http://schemas.openxmlformats.org/officeDocument/2006/relationships/customXml" Target="../ink/ink538.xml"/><Relationship Id="rId62" Type="http://schemas.openxmlformats.org/officeDocument/2006/relationships/image" Target="../media/image477.png"/><Relationship Id="rId83" Type="http://schemas.openxmlformats.org/officeDocument/2006/relationships/image" Target="../media/image487.png"/><Relationship Id="rId88" Type="http://schemas.openxmlformats.org/officeDocument/2006/relationships/image" Target="../media/image489.png"/><Relationship Id="rId111" Type="http://schemas.openxmlformats.org/officeDocument/2006/relationships/customXml" Target="../ink/ink574.xml"/><Relationship Id="rId132" Type="http://schemas.openxmlformats.org/officeDocument/2006/relationships/image" Target="../media/image511.png"/><Relationship Id="rId153" Type="http://schemas.openxmlformats.org/officeDocument/2006/relationships/image" Target="../media/image521.png"/><Relationship Id="rId174" Type="http://schemas.openxmlformats.org/officeDocument/2006/relationships/customXml" Target="../ink/ink606.xml"/><Relationship Id="rId179" Type="http://schemas.openxmlformats.org/officeDocument/2006/relationships/image" Target="../media/image534.png"/><Relationship Id="rId195" Type="http://schemas.openxmlformats.org/officeDocument/2006/relationships/image" Target="../media/image542.png"/><Relationship Id="rId209" Type="http://schemas.openxmlformats.org/officeDocument/2006/relationships/image" Target="../media/image549.png"/><Relationship Id="rId190" Type="http://schemas.openxmlformats.org/officeDocument/2006/relationships/customXml" Target="../ink/ink614.xml"/><Relationship Id="rId204" Type="http://schemas.openxmlformats.org/officeDocument/2006/relationships/customXml" Target="../ink/ink621.xml"/><Relationship Id="rId220" Type="http://schemas.openxmlformats.org/officeDocument/2006/relationships/customXml" Target="../ink/ink629.xml"/><Relationship Id="rId225" Type="http://schemas.openxmlformats.org/officeDocument/2006/relationships/image" Target="../media/image557.png"/><Relationship Id="rId15" Type="http://schemas.openxmlformats.org/officeDocument/2006/relationships/customXml" Target="../ink/ink525.xml"/><Relationship Id="rId36" Type="http://schemas.openxmlformats.org/officeDocument/2006/relationships/image" Target="../media/image466.png"/><Relationship Id="rId57" Type="http://schemas.openxmlformats.org/officeDocument/2006/relationships/customXml" Target="../ink/ink546.xml"/><Relationship Id="rId106" Type="http://schemas.openxmlformats.org/officeDocument/2006/relationships/image" Target="../media/image498.png"/><Relationship Id="rId127" Type="http://schemas.openxmlformats.org/officeDocument/2006/relationships/customXml" Target="../ink/ink582.xml"/><Relationship Id="rId10" Type="http://schemas.openxmlformats.org/officeDocument/2006/relationships/image" Target="../media/image453.png"/><Relationship Id="rId31" Type="http://schemas.openxmlformats.org/officeDocument/2006/relationships/customXml" Target="../ink/ink533.xml"/><Relationship Id="rId52" Type="http://schemas.openxmlformats.org/officeDocument/2006/relationships/image" Target="../media/image30.png"/><Relationship Id="rId73" Type="http://schemas.openxmlformats.org/officeDocument/2006/relationships/customXml" Target="../ink/ink554.xml"/><Relationship Id="rId78" Type="http://schemas.openxmlformats.org/officeDocument/2006/relationships/customXml" Target="../ink/ink557.xml"/><Relationship Id="rId94" Type="http://schemas.openxmlformats.org/officeDocument/2006/relationships/image" Target="../media/image492.png"/><Relationship Id="rId99" Type="http://schemas.openxmlformats.org/officeDocument/2006/relationships/customXml" Target="../ink/ink568.xml"/><Relationship Id="rId101" Type="http://schemas.openxmlformats.org/officeDocument/2006/relationships/customXml" Target="../ink/ink569.xml"/><Relationship Id="rId122" Type="http://schemas.openxmlformats.org/officeDocument/2006/relationships/image" Target="../media/image506.png"/><Relationship Id="rId143" Type="http://schemas.openxmlformats.org/officeDocument/2006/relationships/image" Target="../media/image516.png"/><Relationship Id="rId148" Type="http://schemas.openxmlformats.org/officeDocument/2006/relationships/customXml" Target="../ink/ink593.xml"/><Relationship Id="rId164" Type="http://schemas.openxmlformats.org/officeDocument/2006/relationships/customXml" Target="../ink/ink601.xml"/><Relationship Id="rId169" Type="http://schemas.openxmlformats.org/officeDocument/2006/relationships/image" Target="../media/image529.png"/><Relationship Id="rId185" Type="http://schemas.openxmlformats.org/officeDocument/2006/relationships/image" Target="../media/image537.png"/><Relationship Id="rId4" Type="http://schemas.openxmlformats.org/officeDocument/2006/relationships/image" Target="../media/image450.png"/><Relationship Id="rId9" Type="http://schemas.openxmlformats.org/officeDocument/2006/relationships/customXml" Target="../ink/ink522.xml"/><Relationship Id="rId180" Type="http://schemas.openxmlformats.org/officeDocument/2006/relationships/customXml" Target="../ink/ink609.xml"/><Relationship Id="rId210" Type="http://schemas.openxmlformats.org/officeDocument/2006/relationships/customXml" Target="../ink/ink624.xml"/><Relationship Id="rId215" Type="http://schemas.openxmlformats.org/officeDocument/2006/relationships/image" Target="../media/image552.png"/><Relationship Id="rId26" Type="http://schemas.openxmlformats.org/officeDocument/2006/relationships/image" Target="../media/image461.png"/><Relationship Id="rId47" Type="http://schemas.openxmlformats.org/officeDocument/2006/relationships/customXml" Target="../ink/ink541.xml"/><Relationship Id="rId68" Type="http://schemas.openxmlformats.org/officeDocument/2006/relationships/image" Target="../media/image480.png"/><Relationship Id="rId89" Type="http://schemas.openxmlformats.org/officeDocument/2006/relationships/customXml" Target="../ink/ink563.xml"/><Relationship Id="rId112" Type="http://schemas.openxmlformats.org/officeDocument/2006/relationships/image" Target="../media/image501.png"/><Relationship Id="rId133" Type="http://schemas.openxmlformats.org/officeDocument/2006/relationships/customXml" Target="../ink/ink585.xml"/><Relationship Id="rId154" Type="http://schemas.openxmlformats.org/officeDocument/2006/relationships/customXml" Target="../ink/ink596.xml"/><Relationship Id="rId175" Type="http://schemas.openxmlformats.org/officeDocument/2006/relationships/image" Target="../media/image532.png"/><Relationship Id="rId196" Type="http://schemas.openxmlformats.org/officeDocument/2006/relationships/customXml" Target="../ink/ink617.xml"/><Relationship Id="rId200" Type="http://schemas.openxmlformats.org/officeDocument/2006/relationships/customXml" Target="../ink/ink619.xml"/><Relationship Id="rId16" Type="http://schemas.openxmlformats.org/officeDocument/2006/relationships/image" Target="../media/image456.png"/><Relationship Id="rId221" Type="http://schemas.openxmlformats.org/officeDocument/2006/relationships/image" Target="../media/image555.png"/><Relationship Id="rId37" Type="http://schemas.openxmlformats.org/officeDocument/2006/relationships/customXml" Target="../ink/ink536.xml"/><Relationship Id="rId58" Type="http://schemas.openxmlformats.org/officeDocument/2006/relationships/image" Target="../media/image475.png"/><Relationship Id="rId79" Type="http://schemas.openxmlformats.org/officeDocument/2006/relationships/image" Target="../media/image485.png"/><Relationship Id="rId102" Type="http://schemas.openxmlformats.org/officeDocument/2006/relationships/image" Target="../media/image496.png"/><Relationship Id="rId123" Type="http://schemas.openxmlformats.org/officeDocument/2006/relationships/customXml" Target="../ink/ink580.xml"/><Relationship Id="rId144" Type="http://schemas.openxmlformats.org/officeDocument/2006/relationships/customXml" Target="../ink/ink591.xml"/><Relationship Id="rId90" Type="http://schemas.openxmlformats.org/officeDocument/2006/relationships/image" Target="../media/image490.png"/><Relationship Id="rId165" Type="http://schemas.openxmlformats.org/officeDocument/2006/relationships/image" Target="../media/image527.png"/><Relationship Id="rId186" Type="http://schemas.openxmlformats.org/officeDocument/2006/relationships/customXml" Target="../ink/ink612.xml"/><Relationship Id="rId211" Type="http://schemas.openxmlformats.org/officeDocument/2006/relationships/image" Target="../media/image550.png"/><Relationship Id="rId27" Type="http://schemas.openxmlformats.org/officeDocument/2006/relationships/customXml" Target="../ink/ink531.xml"/><Relationship Id="rId48" Type="http://schemas.openxmlformats.org/officeDocument/2006/relationships/image" Target="../media/image471.png"/><Relationship Id="rId69" Type="http://schemas.openxmlformats.org/officeDocument/2006/relationships/customXml" Target="../ink/ink552.xml"/><Relationship Id="rId113" Type="http://schemas.openxmlformats.org/officeDocument/2006/relationships/customXml" Target="../ink/ink575.xml"/><Relationship Id="rId134" Type="http://schemas.openxmlformats.org/officeDocument/2006/relationships/image" Target="../media/image512.png"/><Relationship Id="rId80" Type="http://schemas.openxmlformats.org/officeDocument/2006/relationships/customXml" Target="../ink/ink558.xml"/><Relationship Id="rId155" Type="http://schemas.openxmlformats.org/officeDocument/2006/relationships/image" Target="../media/image522.png"/><Relationship Id="rId176" Type="http://schemas.openxmlformats.org/officeDocument/2006/relationships/customXml" Target="../ink/ink607.xml"/><Relationship Id="rId197" Type="http://schemas.openxmlformats.org/officeDocument/2006/relationships/image" Target="../media/image543.png"/><Relationship Id="rId201" Type="http://schemas.openxmlformats.org/officeDocument/2006/relationships/image" Target="../media/image545.png"/><Relationship Id="rId222" Type="http://schemas.openxmlformats.org/officeDocument/2006/relationships/customXml" Target="../ink/ink630.xml"/><Relationship Id="rId17" Type="http://schemas.openxmlformats.org/officeDocument/2006/relationships/customXml" Target="../ink/ink526.xml"/><Relationship Id="rId38" Type="http://schemas.openxmlformats.org/officeDocument/2006/relationships/image" Target="../media/image81.png"/><Relationship Id="rId59" Type="http://schemas.openxmlformats.org/officeDocument/2006/relationships/customXml" Target="../ink/ink547.xml"/><Relationship Id="rId103" Type="http://schemas.openxmlformats.org/officeDocument/2006/relationships/customXml" Target="../ink/ink570.xml"/><Relationship Id="rId124" Type="http://schemas.openxmlformats.org/officeDocument/2006/relationships/image" Target="../media/image507.png"/><Relationship Id="rId70" Type="http://schemas.openxmlformats.org/officeDocument/2006/relationships/image" Target="../media/image481.png"/><Relationship Id="rId91" Type="http://schemas.openxmlformats.org/officeDocument/2006/relationships/customXml" Target="../ink/ink564.xml"/><Relationship Id="rId145" Type="http://schemas.openxmlformats.org/officeDocument/2006/relationships/image" Target="../media/image517.png"/><Relationship Id="rId166" Type="http://schemas.openxmlformats.org/officeDocument/2006/relationships/customXml" Target="../ink/ink602.xml"/><Relationship Id="rId187" Type="http://schemas.openxmlformats.org/officeDocument/2006/relationships/image" Target="../media/image538.png"/><Relationship Id="rId1" Type="http://schemas.openxmlformats.org/officeDocument/2006/relationships/slideLayout" Target="../slideLayouts/slideLayout7.xml"/><Relationship Id="rId212" Type="http://schemas.openxmlformats.org/officeDocument/2006/relationships/customXml" Target="../ink/ink625.xml"/><Relationship Id="rId28" Type="http://schemas.openxmlformats.org/officeDocument/2006/relationships/image" Target="../media/image462.png"/><Relationship Id="rId49" Type="http://schemas.openxmlformats.org/officeDocument/2006/relationships/customXml" Target="../ink/ink542.xml"/><Relationship Id="rId114" Type="http://schemas.openxmlformats.org/officeDocument/2006/relationships/image" Target="../media/image502.png"/><Relationship Id="rId60" Type="http://schemas.openxmlformats.org/officeDocument/2006/relationships/image" Target="../media/image476.png"/><Relationship Id="rId81" Type="http://schemas.openxmlformats.org/officeDocument/2006/relationships/image" Target="../media/image486.png"/><Relationship Id="rId135" Type="http://schemas.openxmlformats.org/officeDocument/2006/relationships/customXml" Target="../ink/ink586.xml"/><Relationship Id="rId156" Type="http://schemas.openxmlformats.org/officeDocument/2006/relationships/customXml" Target="../ink/ink597.xml"/><Relationship Id="rId177" Type="http://schemas.openxmlformats.org/officeDocument/2006/relationships/image" Target="../media/image533.png"/><Relationship Id="rId198" Type="http://schemas.openxmlformats.org/officeDocument/2006/relationships/customXml" Target="../ink/ink618.xml"/><Relationship Id="rId202" Type="http://schemas.openxmlformats.org/officeDocument/2006/relationships/customXml" Target="../ink/ink620.xml"/><Relationship Id="rId223" Type="http://schemas.openxmlformats.org/officeDocument/2006/relationships/image" Target="../media/image556.png"/><Relationship Id="rId18" Type="http://schemas.openxmlformats.org/officeDocument/2006/relationships/image" Target="../media/image457.png"/><Relationship Id="rId39" Type="http://schemas.openxmlformats.org/officeDocument/2006/relationships/customXml" Target="../ink/ink537.xml"/><Relationship Id="rId50" Type="http://schemas.openxmlformats.org/officeDocument/2006/relationships/image" Target="../media/image472.png"/><Relationship Id="rId104" Type="http://schemas.openxmlformats.org/officeDocument/2006/relationships/image" Target="../media/image497.png"/><Relationship Id="rId125" Type="http://schemas.openxmlformats.org/officeDocument/2006/relationships/customXml" Target="../ink/ink581.xml"/><Relationship Id="rId146" Type="http://schemas.openxmlformats.org/officeDocument/2006/relationships/customXml" Target="../ink/ink592.xml"/><Relationship Id="rId167" Type="http://schemas.openxmlformats.org/officeDocument/2006/relationships/image" Target="../media/image528.png"/><Relationship Id="rId188" Type="http://schemas.openxmlformats.org/officeDocument/2006/relationships/customXml" Target="../ink/ink613.xml"/><Relationship Id="rId71" Type="http://schemas.openxmlformats.org/officeDocument/2006/relationships/customXml" Target="../ink/ink553.xml"/><Relationship Id="rId92" Type="http://schemas.openxmlformats.org/officeDocument/2006/relationships/image" Target="../media/image491.png"/><Relationship Id="rId213" Type="http://schemas.openxmlformats.org/officeDocument/2006/relationships/image" Target="../media/image551.png"/><Relationship Id="rId2" Type="http://schemas.openxmlformats.org/officeDocument/2006/relationships/notesSlide" Target="../notesSlides/notesSlide9.xml"/><Relationship Id="rId29" Type="http://schemas.openxmlformats.org/officeDocument/2006/relationships/customXml" Target="../ink/ink532.xml"/><Relationship Id="rId40" Type="http://schemas.openxmlformats.org/officeDocument/2006/relationships/image" Target="../media/image467.png"/><Relationship Id="rId115" Type="http://schemas.openxmlformats.org/officeDocument/2006/relationships/customXml" Target="../ink/ink576.xml"/><Relationship Id="rId136" Type="http://schemas.openxmlformats.org/officeDocument/2006/relationships/image" Target="../media/image513.png"/><Relationship Id="rId157" Type="http://schemas.openxmlformats.org/officeDocument/2006/relationships/image" Target="../media/image523.png"/><Relationship Id="rId178" Type="http://schemas.openxmlformats.org/officeDocument/2006/relationships/customXml" Target="../ink/ink608.xml"/><Relationship Id="rId61" Type="http://schemas.openxmlformats.org/officeDocument/2006/relationships/customXml" Target="../ink/ink548.xml"/><Relationship Id="rId82" Type="http://schemas.openxmlformats.org/officeDocument/2006/relationships/customXml" Target="../ink/ink559.xml"/><Relationship Id="rId199" Type="http://schemas.openxmlformats.org/officeDocument/2006/relationships/image" Target="../media/image544.png"/><Relationship Id="rId203" Type="http://schemas.openxmlformats.org/officeDocument/2006/relationships/image" Target="../media/image546.png"/><Relationship Id="rId19" Type="http://schemas.openxmlformats.org/officeDocument/2006/relationships/customXml" Target="../ink/ink527.xml"/><Relationship Id="rId224" Type="http://schemas.openxmlformats.org/officeDocument/2006/relationships/customXml" Target="../ink/ink631.xml"/><Relationship Id="rId30" Type="http://schemas.openxmlformats.org/officeDocument/2006/relationships/image" Target="../media/image463.png"/><Relationship Id="rId105" Type="http://schemas.openxmlformats.org/officeDocument/2006/relationships/customXml" Target="../ink/ink571.xml"/><Relationship Id="rId126" Type="http://schemas.openxmlformats.org/officeDocument/2006/relationships/image" Target="../media/image508.png"/><Relationship Id="rId147" Type="http://schemas.openxmlformats.org/officeDocument/2006/relationships/image" Target="../media/image518.png"/><Relationship Id="rId168" Type="http://schemas.openxmlformats.org/officeDocument/2006/relationships/customXml" Target="../ink/ink603.xml"/><Relationship Id="rId51" Type="http://schemas.openxmlformats.org/officeDocument/2006/relationships/customXml" Target="../ink/ink543.xml"/><Relationship Id="rId72" Type="http://schemas.openxmlformats.org/officeDocument/2006/relationships/image" Target="../media/image482.png"/><Relationship Id="rId93" Type="http://schemas.openxmlformats.org/officeDocument/2006/relationships/customXml" Target="../ink/ink565.xml"/><Relationship Id="rId189" Type="http://schemas.openxmlformats.org/officeDocument/2006/relationships/image" Target="../media/image539.png"/></Relationships>
</file>

<file path=ppt/slides/_rels/slide11.xml.rels><?xml version="1.0" encoding="UTF-8" standalone="yes"?>
<Relationships xmlns="http://schemas.openxmlformats.org/package/2006/relationships"><Relationship Id="rId13" Type="http://schemas.openxmlformats.org/officeDocument/2006/relationships/customXml" Target="../ink/ink638.xml"/><Relationship Id="rId18" Type="http://schemas.openxmlformats.org/officeDocument/2006/relationships/image" Target="../media/image566.png"/><Relationship Id="rId26" Type="http://schemas.openxmlformats.org/officeDocument/2006/relationships/image" Target="../media/image570.png"/><Relationship Id="rId39" Type="http://schemas.openxmlformats.org/officeDocument/2006/relationships/customXml" Target="../ink/ink651.xml"/><Relationship Id="rId21" Type="http://schemas.openxmlformats.org/officeDocument/2006/relationships/customXml" Target="../ink/ink642.xml"/><Relationship Id="rId34" Type="http://schemas.openxmlformats.org/officeDocument/2006/relationships/image" Target="../media/image574.png"/><Relationship Id="rId42" Type="http://schemas.openxmlformats.org/officeDocument/2006/relationships/image" Target="../media/image578.png"/><Relationship Id="rId7" Type="http://schemas.openxmlformats.org/officeDocument/2006/relationships/customXml" Target="../ink/ink635.xml"/><Relationship Id="rId2" Type="http://schemas.openxmlformats.org/officeDocument/2006/relationships/notesSlide" Target="../notesSlides/notesSlide10.xml"/><Relationship Id="rId16" Type="http://schemas.openxmlformats.org/officeDocument/2006/relationships/image" Target="../media/image565.png"/><Relationship Id="rId20" Type="http://schemas.openxmlformats.org/officeDocument/2006/relationships/image" Target="../media/image567.png"/><Relationship Id="rId29" Type="http://schemas.openxmlformats.org/officeDocument/2006/relationships/customXml" Target="../ink/ink646.xml"/><Relationship Id="rId41" Type="http://schemas.openxmlformats.org/officeDocument/2006/relationships/customXml" Target="../ink/ink652.xml"/><Relationship Id="rId1" Type="http://schemas.openxmlformats.org/officeDocument/2006/relationships/slideLayout" Target="../slideLayouts/slideLayout7.xml"/><Relationship Id="rId6" Type="http://schemas.openxmlformats.org/officeDocument/2006/relationships/image" Target="../media/image560.png"/><Relationship Id="rId11" Type="http://schemas.openxmlformats.org/officeDocument/2006/relationships/customXml" Target="../ink/ink637.xml"/><Relationship Id="rId24" Type="http://schemas.openxmlformats.org/officeDocument/2006/relationships/image" Target="../media/image569.png"/><Relationship Id="rId32" Type="http://schemas.openxmlformats.org/officeDocument/2006/relationships/image" Target="../media/image573.png"/><Relationship Id="rId37" Type="http://schemas.openxmlformats.org/officeDocument/2006/relationships/customXml" Target="../ink/ink650.xml"/><Relationship Id="rId40" Type="http://schemas.openxmlformats.org/officeDocument/2006/relationships/image" Target="../media/image577.png"/><Relationship Id="rId5" Type="http://schemas.openxmlformats.org/officeDocument/2006/relationships/customXml" Target="../ink/ink634.xml"/><Relationship Id="rId15" Type="http://schemas.openxmlformats.org/officeDocument/2006/relationships/customXml" Target="../ink/ink639.xml"/><Relationship Id="rId23" Type="http://schemas.openxmlformats.org/officeDocument/2006/relationships/customXml" Target="../ink/ink643.xml"/><Relationship Id="rId28" Type="http://schemas.openxmlformats.org/officeDocument/2006/relationships/image" Target="../media/image571.png"/><Relationship Id="rId36" Type="http://schemas.openxmlformats.org/officeDocument/2006/relationships/image" Target="../media/image575.png"/><Relationship Id="rId10" Type="http://schemas.openxmlformats.org/officeDocument/2006/relationships/image" Target="../media/image562.png"/><Relationship Id="rId19" Type="http://schemas.openxmlformats.org/officeDocument/2006/relationships/customXml" Target="../ink/ink641.xml"/><Relationship Id="rId31" Type="http://schemas.openxmlformats.org/officeDocument/2006/relationships/customXml" Target="../ink/ink647.xml"/><Relationship Id="rId4" Type="http://schemas.openxmlformats.org/officeDocument/2006/relationships/image" Target="../media/image559.png"/><Relationship Id="rId9" Type="http://schemas.openxmlformats.org/officeDocument/2006/relationships/customXml" Target="../ink/ink636.xml"/><Relationship Id="rId14" Type="http://schemas.openxmlformats.org/officeDocument/2006/relationships/image" Target="../media/image564.png"/><Relationship Id="rId22" Type="http://schemas.openxmlformats.org/officeDocument/2006/relationships/image" Target="../media/image568.png"/><Relationship Id="rId27" Type="http://schemas.openxmlformats.org/officeDocument/2006/relationships/customXml" Target="../ink/ink645.xml"/><Relationship Id="rId30" Type="http://schemas.openxmlformats.org/officeDocument/2006/relationships/image" Target="../media/image572.png"/><Relationship Id="rId35" Type="http://schemas.openxmlformats.org/officeDocument/2006/relationships/customXml" Target="../ink/ink649.xml"/><Relationship Id="rId8" Type="http://schemas.openxmlformats.org/officeDocument/2006/relationships/image" Target="../media/image561.png"/><Relationship Id="rId3" Type="http://schemas.openxmlformats.org/officeDocument/2006/relationships/customXml" Target="../ink/ink633.xml"/><Relationship Id="rId12" Type="http://schemas.openxmlformats.org/officeDocument/2006/relationships/image" Target="../media/image563.png"/><Relationship Id="rId17" Type="http://schemas.openxmlformats.org/officeDocument/2006/relationships/customXml" Target="../ink/ink640.xml"/><Relationship Id="rId25" Type="http://schemas.openxmlformats.org/officeDocument/2006/relationships/customXml" Target="../ink/ink644.xml"/><Relationship Id="rId33" Type="http://schemas.openxmlformats.org/officeDocument/2006/relationships/customXml" Target="../ink/ink648.xml"/><Relationship Id="rId38" Type="http://schemas.openxmlformats.org/officeDocument/2006/relationships/image" Target="../media/image576.png"/></Relationships>
</file>

<file path=ppt/slides/_rels/slide12.xml.rels><?xml version="1.0" encoding="UTF-8" standalone="yes"?>
<Relationships xmlns="http://schemas.openxmlformats.org/package/2006/relationships"><Relationship Id="rId13" Type="http://schemas.openxmlformats.org/officeDocument/2006/relationships/customXml" Target="../ink/ink658.xml"/><Relationship Id="rId18" Type="http://schemas.openxmlformats.org/officeDocument/2006/relationships/image" Target="../media/image586.png"/><Relationship Id="rId26" Type="http://schemas.openxmlformats.org/officeDocument/2006/relationships/image" Target="../media/image590.png"/><Relationship Id="rId3" Type="http://schemas.openxmlformats.org/officeDocument/2006/relationships/customXml" Target="../ink/ink653.xml"/><Relationship Id="rId21" Type="http://schemas.openxmlformats.org/officeDocument/2006/relationships/customXml" Target="../ink/ink662.xml"/><Relationship Id="rId34" Type="http://schemas.openxmlformats.org/officeDocument/2006/relationships/image" Target="../media/image594.png"/><Relationship Id="rId7" Type="http://schemas.openxmlformats.org/officeDocument/2006/relationships/customXml" Target="../ink/ink655.xml"/><Relationship Id="rId12" Type="http://schemas.openxmlformats.org/officeDocument/2006/relationships/image" Target="../media/image583.png"/><Relationship Id="rId17" Type="http://schemas.openxmlformats.org/officeDocument/2006/relationships/customXml" Target="../ink/ink660.xml"/><Relationship Id="rId25" Type="http://schemas.openxmlformats.org/officeDocument/2006/relationships/customXml" Target="../ink/ink664.xml"/><Relationship Id="rId33" Type="http://schemas.openxmlformats.org/officeDocument/2006/relationships/customXml" Target="../ink/ink668.xml"/><Relationship Id="rId2" Type="http://schemas.openxmlformats.org/officeDocument/2006/relationships/notesSlide" Target="../notesSlides/notesSlide11.xml"/><Relationship Id="rId16" Type="http://schemas.openxmlformats.org/officeDocument/2006/relationships/image" Target="../media/image585.png"/><Relationship Id="rId20" Type="http://schemas.openxmlformats.org/officeDocument/2006/relationships/image" Target="../media/image587.png"/><Relationship Id="rId29" Type="http://schemas.openxmlformats.org/officeDocument/2006/relationships/customXml" Target="../ink/ink666.xml"/><Relationship Id="rId1" Type="http://schemas.openxmlformats.org/officeDocument/2006/relationships/slideLayout" Target="../slideLayouts/slideLayout7.xml"/><Relationship Id="rId6" Type="http://schemas.openxmlformats.org/officeDocument/2006/relationships/image" Target="../media/image580.png"/><Relationship Id="rId11" Type="http://schemas.openxmlformats.org/officeDocument/2006/relationships/customXml" Target="../ink/ink657.xml"/><Relationship Id="rId24" Type="http://schemas.openxmlformats.org/officeDocument/2006/relationships/image" Target="../media/image589.png"/><Relationship Id="rId32" Type="http://schemas.openxmlformats.org/officeDocument/2006/relationships/image" Target="../media/image593.png"/><Relationship Id="rId5" Type="http://schemas.openxmlformats.org/officeDocument/2006/relationships/customXml" Target="../ink/ink654.xml"/><Relationship Id="rId15" Type="http://schemas.openxmlformats.org/officeDocument/2006/relationships/customXml" Target="../ink/ink659.xml"/><Relationship Id="rId23" Type="http://schemas.openxmlformats.org/officeDocument/2006/relationships/customXml" Target="../ink/ink663.xml"/><Relationship Id="rId28" Type="http://schemas.openxmlformats.org/officeDocument/2006/relationships/image" Target="../media/image591.png"/><Relationship Id="rId10" Type="http://schemas.openxmlformats.org/officeDocument/2006/relationships/image" Target="../media/image582.png"/><Relationship Id="rId19" Type="http://schemas.openxmlformats.org/officeDocument/2006/relationships/customXml" Target="../ink/ink661.xml"/><Relationship Id="rId31" Type="http://schemas.openxmlformats.org/officeDocument/2006/relationships/customXml" Target="../ink/ink667.xml"/><Relationship Id="rId4" Type="http://schemas.openxmlformats.org/officeDocument/2006/relationships/image" Target="../media/image579.png"/><Relationship Id="rId9" Type="http://schemas.openxmlformats.org/officeDocument/2006/relationships/customXml" Target="../ink/ink656.xml"/><Relationship Id="rId14" Type="http://schemas.openxmlformats.org/officeDocument/2006/relationships/image" Target="../media/image584.png"/><Relationship Id="rId22" Type="http://schemas.openxmlformats.org/officeDocument/2006/relationships/image" Target="../media/image588.png"/><Relationship Id="rId27" Type="http://schemas.openxmlformats.org/officeDocument/2006/relationships/customXml" Target="../ink/ink665.xml"/><Relationship Id="rId30" Type="http://schemas.openxmlformats.org/officeDocument/2006/relationships/image" Target="../media/image592.png"/><Relationship Id="rId8" Type="http://schemas.openxmlformats.org/officeDocument/2006/relationships/image" Target="../media/image581.png"/></Relationships>
</file>

<file path=ppt/slides/_rels/slide13.xml.rels><?xml version="1.0" encoding="UTF-8" standalone="yes"?>
<Relationships xmlns="http://schemas.openxmlformats.org/package/2006/relationships"><Relationship Id="rId26" Type="http://schemas.openxmlformats.org/officeDocument/2006/relationships/customXml" Target="../ink/ink680.xml"/><Relationship Id="rId21" Type="http://schemas.openxmlformats.org/officeDocument/2006/relationships/image" Target="../media/image604.png"/><Relationship Id="rId42" Type="http://schemas.openxmlformats.org/officeDocument/2006/relationships/customXml" Target="../ink/ink688.xml"/><Relationship Id="rId47" Type="http://schemas.openxmlformats.org/officeDocument/2006/relationships/image" Target="../media/image617.png"/><Relationship Id="rId63" Type="http://schemas.openxmlformats.org/officeDocument/2006/relationships/image" Target="../media/image625.png"/><Relationship Id="rId68" Type="http://schemas.openxmlformats.org/officeDocument/2006/relationships/customXml" Target="../ink/ink701.xml"/><Relationship Id="rId2" Type="http://schemas.openxmlformats.org/officeDocument/2006/relationships/notesSlide" Target="../notesSlides/notesSlide12.xml"/><Relationship Id="rId16" Type="http://schemas.openxmlformats.org/officeDocument/2006/relationships/customXml" Target="../ink/ink675.xml"/><Relationship Id="rId29" Type="http://schemas.openxmlformats.org/officeDocument/2006/relationships/image" Target="../media/image608.png"/><Relationship Id="rId11" Type="http://schemas.openxmlformats.org/officeDocument/2006/relationships/image" Target="../media/image599.png"/><Relationship Id="rId24" Type="http://schemas.openxmlformats.org/officeDocument/2006/relationships/customXml" Target="../ink/ink679.xml"/><Relationship Id="rId32" Type="http://schemas.openxmlformats.org/officeDocument/2006/relationships/customXml" Target="../ink/ink683.xml"/><Relationship Id="rId37" Type="http://schemas.openxmlformats.org/officeDocument/2006/relationships/image" Target="../media/image612.png"/><Relationship Id="rId40" Type="http://schemas.openxmlformats.org/officeDocument/2006/relationships/customXml" Target="../ink/ink687.xml"/><Relationship Id="rId45" Type="http://schemas.openxmlformats.org/officeDocument/2006/relationships/image" Target="../media/image616.png"/><Relationship Id="rId53" Type="http://schemas.openxmlformats.org/officeDocument/2006/relationships/image" Target="../media/image620.png"/><Relationship Id="rId58" Type="http://schemas.openxmlformats.org/officeDocument/2006/relationships/customXml" Target="../ink/ink696.xml"/><Relationship Id="rId66" Type="http://schemas.openxmlformats.org/officeDocument/2006/relationships/customXml" Target="../ink/ink700.xml"/><Relationship Id="rId74" Type="http://schemas.openxmlformats.org/officeDocument/2006/relationships/customXml" Target="../ink/ink704.xml"/><Relationship Id="rId5" Type="http://schemas.openxmlformats.org/officeDocument/2006/relationships/image" Target="../media/image596.png"/><Relationship Id="rId61" Type="http://schemas.openxmlformats.org/officeDocument/2006/relationships/image" Target="../media/image624.png"/><Relationship Id="rId19" Type="http://schemas.openxmlformats.org/officeDocument/2006/relationships/image" Target="../media/image603.png"/><Relationship Id="rId14" Type="http://schemas.openxmlformats.org/officeDocument/2006/relationships/customXml" Target="../ink/ink674.xml"/><Relationship Id="rId22" Type="http://schemas.openxmlformats.org/officeDocument/2006/relationships/customXml" Target="../ink/ink678.xml"/><Relationship Id="rId27" Type="http://schemas.openxmlformats.org/officeDocument/2006/relationships/image" Target="../media/image607.png"/><Relationship Id="rId30" Type="http://schemas.openxmlformats.org/officeDocument/2006/relationships/customXml" Target="../ink/ink682.xml"/><Relationship Id="rId35" Type="http://schemas.openxmlformats.org/officeDocument/2006/relationships/image" Target="../media/image611.png"/><Relationship Id="rId43" Type="http://schemas.openxmlformats.org/officeDocument/2006/relationships/image" Target="../media/image615.png"/><Relationship Id="rId48" Type="http://schemas.openxmlformats.org/officeDocument/2006/relationships/customXml" Target="../ink/ink691.xml"/><Relationship Id="rId56" Type="http://schemas.openxmlformats.org/officeDocument/2006/relationships/customXml" Target="../ink/ink695.xml"/><Relationship Id="rId64" Type="http://schemas.openxmlformats.org/officeDocument/2006/relationships/customXml" Target="../ink/ink699.xml"/><Relationship Id="rId69" Type="http://schemas.openxmlformats.org/officeDocument/2006/relationships/image" Target="../media/image628.png"/><Relationship Id="rId8" Type="http://schemas.openxmlformats.org/officeDocument/2006/relationships/customXml" Target="../ink/ink671.xml"/><Relationship Id="rId51" Type="http://schemas.openxmlformats.org/officeDocument/2006/relationships/image" Target="../media/image619.png"/><Relationship Id="rId72" Type="http://schemas.openxmlformats.org/officeDocument/2006/relationships/customXml" Target="../ink/ink703.xml"/><Relationship Id="rId3" Type="http://schemas.openxmlformats.org/officeDocument/2006/relationships/image" Target="../media/image595.png"/><Relationship Id="rId12" Type="http://schemas.openxmlformats.org/officeDocument/2006/relationships/customXml" Target="../ink/ink673.xml"/><Relationship Id="rId17" Type="http://schemas.openxmlformats.org/officeDocument/2006/relationships/image" Target="../media/image602.png"/><Relationship Id="rId25" Type="http://schemas.openxmlformats.org/officeDocument/2006/relationships/image" Target="../media/image606.png"/><Relationship Id="rId33" Type="http://schemas.openxmlformats.org/officeDocument/2006/relationships/image" Target="../media/image610.png"/><Relationship Id="rId38" Type="http://schemas.openxmlformats.org/officeDocument/2006/relationships/customXml" Target="../ink/ink686.xml"/><Relationship Id="rId46" Type="http://schemas.openxmlformats.org/officeDocument/2006/relationships/customXml" Target="../ink/ink690.xml"/><Relationship Id="rId59" Type="http://schemas.openxmlformats.org/officeDocument/2006/relationships/image" Target="../media/image623.png"/><Relationship Id="rId67" Type="http://schemas.openxmlformats.org/officeDocument/2006/relationships/image" Target="../media/image627.png"/><Relationship Id="rId20" Type="http://schemas.openxmlformats.org/officeDocument/2006/relationships/customXml" Target="../ink/ink677.xml"/><Relationship Id="rId41" Type="http://schemas.openxmlformats.org/officeDocument/2006/relationships/image" Target="../media/image614.png"/><Relationship Id="rId54" Type="http://schemas.openxmlformats.org/officeDocument/2006/relationships/customXml" Target="../ink/ink694.xml"/><Relationship Id="rId62" Type="http://schemas.openxmlformats.org/officeDocument/2006/relationships/customXml" Target="../ink/ink698.xml"/><Relationship Id="rId70" Type="http://schemas.openxmlformats.org/officeDocument/2006/relationships/customXml" Target="../ink/ink702.xml"/><Relationship Id="rId75" Type="http://schemas.openxmlformats.org/officeDocument/2006/relationships/image" Target="../media/image631.png"/><Relationship Id="rId1" Type="http://schemas.openxmlformats.org/officeDocument/2006/relationships/slideLayout" Target="../slideLayouts/slideLayout7.xml"/><Relationship Id="rId6" Type="http://schemas.openxmlformats.org/officeDocument/2006/relationships/customXml" Target="../ink/ink670.xml"/><Relationship Id="rId15" Type="http://schemas.openxmlformats.org/officeDocument/2006/relationships/image" Target="../media/image601.png"/><Relationship Id="rId23" Type="http://schemas.openxmlformats.org/officeDocument/2006/relationships/image" Target="../media/image605.png"/><Relationship Id="rId28" Type="http://schemas.openxmlformats.org/officeDocument/2006/relationships/customXml" Target="../ink/ink681.xml"/><Relationship Id="rId36" Type="http://schemas.openxmlformats.org/officeDocument/2006/relationships/customXml" Target="../ink/ink685.xml"/><Relationship Id="rId49" Type="http://schemas.openxmlformats.org/officeDocument/2006/relationships/image" Target="../media/image618.png"/><Relationship Id="rId57" Type="http://schemas.openxmlformats.org/officeDocument/2006/relationships/image" Target="../media/image622.png"/><Relationship Id="rId10" Type="http://schemas.openxmlformats.org/officeDocument/2006/relationships/customXml" Target="../ink/ink672.xml"/><Relationship Id="rId31" Type="http://schemas.openxmlformats.org/officeDocument/2006/relationships/image" Target="../media/image609.png"/><Relationship Id="rId44" Type="http://schemas.openxmlformats.org/officeDocument/2006/relationships/customXml" Target="../ink/ink689.xml"/><Relationship Id="rId52" Type="http://schemas.openxmlformats.org/officeDocument/2006/relationships/customXml" Target="../ink/ink693.xml"/><Relationship Id="rId60" Type="http://schemas.openxmlformats.org/officeDocument/2006/relationships/customXml" Target="../ink/ink697.xml"/><Relationship Id="rId65" Type="http://schemas.openxmlformats.org/officeDocument/2006/relationships/image" Target="../media/image626.png"/><Relationship Id="rId73" Type="http://schemas.openxmlformats.org/officeDocument/2006/relationships/image" Target="../media/image630.png"/><Relationship Id="rId4" Type="http://schemas.openxmlformats.org/officeDocument/2006/relationships/customXml" Target="../ink/ink669.xml"/><Relationship Id="rId9" Type="http://schemas.openxmlformats.org/officeDocument/2006/relationships/image" Target="../media/image598.png"/><Relationship Id="rId13" Type="http://schemas.openxmlformats.org/officeDocument/2006/relationships/image" Target="../media/image600.png"/><Relationship Id="rId18" Type="http://schemas.openxmlformats.org/officeDocument/2006/relationships/customXml" Target="../ink/ink676.xml"/><Relationship Id="rId39" Type="http://schemas.openxmlformats.org/officeDocument/2006/relationships/image" Target="../media/image613.png"/><Relationship Id="rId34" Type="http://schemas.openxmlformats.org/officeDocument/2006/relationships/customXml" Target="../ink/ink684.xml"/><Relationship Id="rId50" Type="http://schemas.openxmlformats.org/officeDocument/2006/relationships/customXml" Target="../ink/ink692.xml"/><Relationship Id="rId55" Type="http://schemas.openxmlformats.org/officeDocument/2006/relationships/image" Target="../media/image621.png"/><Relationship Id="rId7" Type="http://schemas.openxmlformats.org/officeDocument/2006/relationships/image" Target="../media/image597.png"/><Relationship Id="rId71" Type="http://schemas.openxmlformats.org/officeDocument/2006/relationships/image" Target="../media/image629.png"/></Relationships>
</file>

<file path=ppt/slides/_rels/slide14.xml.rels><?xml version="1.0" encoding="UTF-8" standalone="yes"?>
<Relationships xmlns="http://schemas.openxmlformats.org/package/2006/relationships"><Relationship Id="rId117" Type="http://schemas.openxmlformats.org/officeDocument/2006/relationships/customXml" Target="../ink/ink762.xml"/><Relationship Id="rId21" Type="http://schemas.openxmlformats.org/officeDocument/2006/relationships/image" Target="../media/image641.png"/><Relationship Id="rId42" Type="http://schemas.openxmlformats.org/officeDocument/2006/relationships/customXml" Target="../ink/ink724.xml"/><Relationship Id="rId63" Type="http://schemas.openxmlformats.org/officeDocument/2006/relationships/image" Target="../media/image30.png"/><Relationship Id="rId84" Type="http://schemas.openxmlformats.org/officeDocument/2006/relationships/customXml" Target="../ink/ink745.xml"/><Relationship Id="rId138" Type="http://schemas.openxmlformats.org/officeDocument/2006/relationships/image" Target="../media/image698.png"/><Relationship Id="rId159" Type="http://schemas.openxmlformats.org/officeDocument/2006/relationships/customXml" Target="../ink/ink783.xml"/><Relationship Id="rId170" Type="http://schemas.openxmlformats.org/officeDocument/2006/relationships/image" Target="../media/image714.png"/><Relationship Id="rId191" Type="http://schemas.openxmlformats.org/officeDocument/2006/relationships/image" Target="../media/image724.png"/><Relationship Id="rId205" Type="http://schemas.openxmlformats.org/officeDocument/2006/relationships/image" Target="../media/image731.png"/><Relationship Id="rId107" Type="http://schemas.openxmlformats.org/officeDocument/2006/relationships/customXml" Target="../ink/ink757.xml"/><Relationship Id="rId11" Type="http://schemas.openxmlformats.org/officeDocument/2006/relationships/image" Target="../media/image636.png"/><Relationship Id="rId32" Type="http://schemas.openxmlformats.org/officeDocument/2006/relationships/customXml" Target="../ink/ink719.xml"/><Relationship Id="rId53" Type="http://schemas.openxmlformats.org/officeDocument/2006/relationships/image" Target="../media/image657.png"/><Relationship Id="rId74" Type="http://schemas.openxmlformats.org/officeDocument/2006/relationships/customXml" Target="../ink/ink740.xml"/><Relationship Id="rId128" Type="http://schemas.openxmlformats.org/officeDocument/2006/relationships/image" Target="../media/image693.png"/><Relationship Id="rId149" Type="http://schemas.openxmlformats.org/officeDocument/2006/relationships/customXml" Target="../ink/ink778.xml"/><Relationship Id="rId5" Type="http://schemas.openxmlformats.org/officeDocument/2006/relationships/image" Target="../media/image633.png"/><Relationship Id="rId95" Type="http://schemas.openxmlformats.org/officeDocument/2006/relationships/customXml" Target="../ink/ink751.xml"/><Relationship Id="rId160" Type="http://schemas.openxmlformats.org/officeDocument/2006/relationships/image" Target="../media/image709.png"/><Relationship Id="rId181" Type="http://schemas.openxmlformats.org/officeDocument/2006/relationships/customXml" Target="../ink/ink794.xml"/><Relationship Id="rId22" Type="http://schemas.openxmlformats.org/officeDocument/2006/relationships/customXml" Target="../ink/ink714.xml"/><Relationship Id="rId43" Type="http://schemas.openxmlformats.org/officeDocument/2006/relationships/image" Target="../media/image652.png"/><Relationship Id="rId64" Type="http://schemas.openxmlformats.org/officeDocument/2006/relationships/customXml" Target="../ink/ink735.xml"/><Relationship Id="rId118" Type="http://schemas.openxmlformats.org/officeDocument/2006/relationships/image" Target="../media/image688.png"/><Relationship Id="rId139" Type="http://schemas.openxmlformats.org/officeDocument/2006/relationships/customXml" Target="../ink/ink773.xml"/><Relationship Id="rId85" Type="http://schemas.openxmlformats.org/officeDocument/2006/relationships/image" Target="../media/image672.png"/><Relationship Id="rId150" Type="http://schemas.openxmlformats.org/officeDocument/2006/relationships/image" Target="../media/image704.png"/><Relationship Id="rId171" Type="http://schemas.openxmlformats.org/officeDocument/2006/relationships/customXml" Target="../ink/ink789.xml"/><Relationship Id="rId192" Type="http://schemas.openxmlformats.org/officeDocument/2006/relationships/customXml" Target="../ink/ink800.xml"/><Relationship Id="rId12" Type="http://schemas.openxmlformats.org/officeDocument/2006/relationships/customXml" Target="../ink/ink709.xml"/><Relationship Id="rId33" Type="http://schemas.openxmlformats.org/officeDocument/2006/relationships/image" Target="../media/image647.png"/><Relationship Id="rId108" Type="http://schemas.openxmlformats.org/officeDocument/2006/relationships/image" Target="../media/image683.png"/><Relationship Id="rId129" Type="http://schemas.openxmlformats.org/officeDocument/2006/relationships/customXml" Target="../ink/ink768.xml"/><Relationship Id="rId54" Type="http://schemas.openxmlformats.org/officeDocument/2006/relationships/customXml" Target="../ink/ink730.xml"/><Relationship Id="rId75" Type="http://schemas.openxmlformats.org/officeDocument/2006/relationships/image" Target="../media/image667.png"/><Relationship Id="rId96" Type="http://schemas.openxmlformats.org/officeDocument/2006/relationships/image" Target="../media/image677.png"/><Relationship Id="rId140" Type="http://schemas.openxmlformats.org/officeDocument/2006/relationships/image" Target="../media/image699.png"/><Relationship Id="rId161" Type="http://schemas.openxmlformats.org/officeDocument/2006/relationships/customXml" Target="../ink/ink784.xml"/><Relationship Id="rId182" Type="http://schemas.openxmlformats.org/officeDocument/2006/relationships/image" Target="../media/image720.png"/><Relationship Id="rId6" Type="http://schemas.openxmlformats.org/officeDocument/2006/relationships/customXml" Target="../ink/ink706.xml"/><Relationship Id="rId23" Type="http://schemas.openxmlformats.org/officeDocument/2006/relationships/image" Target="../media/image642.png"/><Relationship Id="rId119" Type="http://schemas.openxmlformats.org/officeDocument/2006/relationships/customXml" Target="../ink/ink763.xml"/><Relationship Id="rId44" Type="http://schemas.openxmlformats.org/officeDocument/2006/relationships/customXml" Target="../ink/ink725.xml"/><Relationship Id="rId65" Type="http://schemas.openxmlformats.org/officeDocument/2006/relationships/image" Target="../media/image662.png"/><Relationship Id="rId86" Type="http://schemas.openxmlformats.org/officeDocument/2006/relationships/customXml" Target="../ink/ink746.xml"/><Relationship Id="rId130" Type="http://schemas.openxmlformats.org/officeDocument/2006/relationships/image" Target="../media/image694.png"/><Relationship Id="rId151" Type="http://schemas.openxmlformats.org/officeDocument/2006/relationships/customXml" Target="../ink/ink779.xml"/><Relationship Id="rId172" Type="http://schemas.openxmlformats.org/officeDocument/2006/relationships/image" Target="../media/image715.png"/><Relationship Id="rId193" Type="http://schemas.openxmlformats.org/officeDocument/2006/relationships/image" Target="../media/image725.png"/><Relationship Id="rId13" Type="http://schemas.openxmlformats.org/officeDocument/2006/relationships/image" Target="../media/image637.png"/><Relationship Id="rId109" Type="http://schemas.openxmlformats.org/officeDocument/2006/relationships/customXml" Target="../ink/ink758.xml"/><Relationship Id="rId34" Type="http://schemas.openxmlformats.org/officeDocument/2006/relationships/customXml" Target="../ink/ink720.xml"/><Relationship Id="rId55" Type="http://schemas.openxmlformats.org/officeDocument/2006/relationships/image" Target="../media/image658.png"/><Relationship Id="rId76" Type="http://schemas.openxmlformats.org/officeDocument/2006/relationships/customXml" Target="../ink/ink741.xml"/><Relationship Id="rId97" Type="http://schemas.openxmlformats.org/officeDocument/2006/relationships/customXml" Target="../ink/ink752.xml"/><Relationship Id="rId120" Type="http://schemas.openxmlformats.org/officeDocument/2006/relationships/image" Target="../media/image689.png"/><Relationship Id="rId141" Type="http://schemas.openxmlformats.org/officeDocument/2006/relationships/customXml" Target="../ink/ink774.xml"/><Relationship Id="rId7" Type="http://schemas.openxmlformats.org/officeDocument/2006/relationships/image" Target="../media/image634.png"/><Relationship Id="rId162" Type="http://schemas.openxmlformats.org/officeDocument/2006/relationships/image" Target="../media/image710.png"/><Relationship Id="rId183" Type="http://schemas.openxmlformats.org/officeDocument/2006/relationships/customXml" Target="../ink/ink795.xml"/><Relationship Id="rId24" Type="http://schemas.openxmlformats.org/officeDocument/2006/relationships/customXml" Target="../ink/ink715.xml"/><Relationship Id="rId40" Type="http://schemas.openxmlformats.org/officeDocument/2006/relationships/customXml" Target="../ink/ink723.xml"/><Relationship Id="rId45" Type="http://schemas.openxmlformats.org/officeDocument/2006/relationships/image" Target="../media/image653.png"/><Relationship Id="rId66" Type="http://schemas.openxmlformats.org/officeDocument/2006/relationships/customXml" Target="../ink/ink736.xml"/><Relationship Id="rId87" Type="http://schemas.openxmlformats.org/officeDocument/2006/relationships/image" Target="../media/image673.png"/><Relationship Id="rId110" Type="http://schemas.openxmlformats.org/officeDocument/2006/relationships/image" Target="../media/image684.png"/><Relationship Id="rId115" Type="http://schemas.openxmlformats.org/officeDocument/2006/relationships/customXml" Target="../ink/ink761.xml"/><Relationship Id="rId131" Type="http://schemas.openxmlformats.org/officeDocument/2006/relationships/customXml" Target="../ink/ink769.xml"/><Relationship Id="rId136" Type="http://schemas.openxmlformats.org/officeDocument/2006/relationships/image" Target="../media/image697.png"/><Relationship Id="rId157" Type="http://schemas.openxmlformats.org/officeDocument/2006/relationships/customXml" Target="../ink/ink782.xml"/><Relationship Id="rId178" Type="http://schemas.openxmlformats.org/officeDocument/2006/relationships/image" Target="../media/image718.png"/><Relationship Id="rId61" Type="http://schemas.openxmlformats.org/officeDocument/2006/relationships/image" Target="../media/image661.png"/><Relationship Id="rId82" Type="http://schemas.openxmlformats.org/officeDocument/2006/relationships/customXml" Target="../ink/ink744.xml"/><Relationship Id="rId152" Type="http://schemas.openxmlformats.org/officeDocument/2006/relationships/image" Target="../media/image705.png"/><Relationship Id="rId173" Type="http://schemas.openxmlformats.org/officeDocument/2006/relationships/customXml" Target="../ink/ink790.xml"/><Relationship Id="rId194" Type="http://schemas.openxmlformats.org/officeDocument/2006/relationships/customXml" Target="../ink/ink801.xml"/><Relationship Id="rId199" Type="http://schemas.openxmlformats.org/officeDocument/2006/relationships/image" Target="../media/image728.png"/><Relationship Id="rId203" Type="http://schemas.openxmlformats.org/officeDocument/2006/relationships/image" Target="../media/image730.png"/><Relationship Id="rId19" Type="http://schemas.openxmlformats.org/officeDocument/2006/relationships/image" Target="../media/image640.png"/><Relationship Id="rId14" Type="http://schemas.openxmlformats.org/officeDocument/2006/relationships/customXml" Target="../ink/ink710.xml"/><Relationship Id="rId30" Type="http://schemas.openxmlformats.org/officeDocument/2006/relationships/customXml" Target="../ink/ink718.xml"/><Relationship Id="rId35" Type="http://schemas.openxmlformats.org/officeDocument/2006/relationships/image" Target="../media/image648.png"/><Relationship Id="rId56" Type="http://schemas.openxmlformats.org/officeDocument/2006/relationships/customXml" Target="../ink/ink731.xml"/><Relationship Id="rId77" Type="http://schemas.openxmlformats.org/officeDocument/2006/relationships/image" Target="../media/image668.png"/><Relationship Id="rId100" Type="http://schemas.openxmlformats.org/officeDocument/2006/relationships/image" Target="../media/image679.png"/><Relationship Id="rId105" Type="http://schemas.openxmlformats.org/officeDocument/2006/relationships/customXml" Target="../ink/ink756.xml"/><Relationship Id="rId126" Type="http://schemas.openxmlformats.org/officeDocument/2006/relationships/image" Target="../media/image692.png"/><Relationship Id="rId147" Type="http://schemas.openxmlformats.org/officeDocument/2006/relationships/customXml" Target="../ink/ink777.xml"/><Relationship Id="rId168" Type="http://schemas.openxmlformats.org/officeDocument/2006/relationships/image" Target="../media/image713.png"/><Relationship Id="rId8" Type="http://schemas.openxmlformats.org/officeDocument/2006/relationships/customXml" Target="../ink/ink707.xml"/><Relationship Id="rId51" Type="http://schemas.openxmlformats.org/officeDocument/2006/relationships/image" Target="../media/image656.png"/><Relationship Id="rId72" Type="http://schemas.openxmlformats.org/officeDocument/2006/relationships/customXml" Target="../ink/ink739.xml"/><Relationship Id="rId93" Type="http://schemas.openxmlformats.org/officeDocument/2006/relationships/customXml" Target="../ink/ink750.xml"/><Relationship Id="rId98" Type="http://schemas.openxmlformats.org/officeDocument/2006/relationships/image" Target="../media/image678.png"/><Relationship Id="rId121" Type="http://schemas.openxmlformats.org/officeDocument/2006/relationships/customXml" Target="../ink/ink764.xml"/><Relationship Id="rId142" Type="http://schemas.openxmlformats.org/officeDocument/2006/relationships/image" Target="../media/image700.png"/><Relationship Id="rId163" Type="http://schemas.openxmlformats.org/officeDocument/2006/relationships/customXml" Target="../ink/ink785.xml"/><Relationship Id="rId184" Type="http://schemas.openxmlformats.org/officeDocument/2006/relationships/image" Target="../media/image721.png"/><Relationship Id="rId189" Type="http://schemas.openxmlformats.org/officeDocument/2006/relationships/customXml" Target="../ink/ink798.xml"/><Relationship Id="rId3" Type="http://schemas.openxmlformats.org/officeDocument/2006/relationships/image" Target="../media/image632.png"/><Relationship Id="rId25" Type="http://schemas.openxmlformats.org/officeDocument/2006/relationships/image" Target="../media/image643.png"/><Relationship Id="rId46" Type="http://schemas.openxmlformats.org/officeDocument/2006/relationships/customXml" Target="../ink/ink726.xml"/><Relationship Id="rId67" Type="http://schemas.openxmlformats.org/officeDocument/2006/relationships/image" Target="../media/image663.png"/><Relationship Id="rId116" Type="http://schemas.openxmlformats.org/officeDocument/2006/relationships/image" Target="../media/image687.png"/><Relationship Id="rId137" Type="http://schemas.openxmlformats.org/officeDocument/2006/relationships/customXml" Target="../ink/ink772.xml"/><Relationship Id="rId158" Type="http://schemas.openxmlformats.org/officeDocument/2006/relationships/image" Target="../media/image708.png"/><Relationship Id="rId20" Type="http://schemas.openxmlformats.org/officeDocument/2006/relationships/customXml" Target="../ink/ink713.xml"/><Relationship Id="rId41" Type="http://schemas.openxmlformats.org/officeDocument/2006/relationships/image" Target="../media/image651.png"/><Relationship Id="rId62" Type="http://schemas.openxmlformats.org/officeDocument/2006/relationships/customXml" Target="../ink/ink734.xml"/><Relationship Id="rId83" Type="http://schemas.openxmlformats.org/officeDocument/2006/relationships/image" Target="../media/image671.png"/><Relationship Id="rId88" Type="http://schemas.openxmlformats.org/officeDocument/2006/relationships/customXml" Target="../ink/ink747.xml"/><Relationship Id="rId111" Type="http://schemas.openxmlformats.org/officeDocument/2006/relationships/customXml" Target="../ink/ink759.xml"/><Relationship Id="rId132" Type="http://schemas.openxmlformats.org/officeDocument/2006/relationships/image" Target="../media/image695.png"/><Relationship Id="rId153" Type="http://schemas.openxmlformats.org/officeDocument/2006/relationships/customXml" Target="../ink/ink780.xml"/><Relationship Id="rId174" Type="http://schemas.openxmlformats.org/officeDocument/2006/relationships/image" Target="../media/image716.png"/><Relationship Id="rId179" Type="http://schemas.openxmlformats.org/officeDocument/2006/relationships/customXml" Target="../ink/ink793.xml"/><Relationship Id="rId195" Type="http://schemas.openxmlformats.org/officeDocument/2006/relationships/image" Target="../media/image726.png"/><Relationship Id="rId190" Type="http://schemas.openxmlformats.org/officeDocument/2006/relationships/customXml" Target="../ink/ink799.xml"/><Relationship Id="rId204" Type="http://schemas.openxmlformats.org/officeDocument/2006/relationships/customXml" Target="../ink/ink806.xml"/><Relationship Id="rId15" Type="http://schemas.openxmlformats.org/officeDocument/2006/relationships/image" Target="../media/image638.png"/><Relationship Id="rId36" Type="http://schemas.openxmlformats.org/officeDocument/2006/relationships/customXml" Target="../ink/ink721.xml"/><Relationship Id="rId57" Type="http://schemas.openxmlformats.org/officeDocument/2006/relationships/image" Target="../media/image659.png"/><Relationship Id="rId106" Type="http://schemas.openxmlformats.org/officeDocument/2006/relationships/image" Target="../media/image682.png"/><Relationship Id="rId127" Type="http://schemas.openxmlformats.org/officeDocument/2006/relationships/customXml" Target="../ink/ink767.xml"/><Relationship Id="rId10" Type="http://schemas.openxmlformats.org/officeDocument/2006/relationships/customXml" Target="../ink/ink708.xml"/><Relationship Id="rId31" Type="http://schemas.openxmlformats.org/officeDocument/2006/relationships/image" Target="../media/image646.png"/><Relationship Id="rId52" Type="http://schemas.openxmlformats.org/officeDocument/2006/relationships/customXml" Target="../ink/ink729.xml"/><Relationship Id="rId73" Type="http://schemas.openxmlformats.org/officeDocument/2006/relationships/image" Target="../media/image666.png"/><Relationship Id="rId78" Type="http://schemas.openxmlformats.org/officeDocument/2006/relationships/customXml" Target="../ink/ink742.xml"/><Relationship Id="rId94" Type="http://schemas.openxmlformats.org/officeDocument/2006/relationships/image" Target="../media/image676.png"/><Relationship Id="rId99" Type="http://schemas.openxmlformats.org/officeDocument/2006/relationships/customXml" Target="../ink/ink753.xml"/><Relationship Id="rId101" Type="http://schemas.openxmlformats.org/officeDocument/2006/relationships/customXml" Target="../ink/ink754.xml"/><Relationship Id="rId122" Type="http://schemas.openxmlformats.org/officeDocument/2006/relationships/image" Target="../media/image690.png"/><Relationship Id="rId143" Type="http://schemas.openxmlformats.org/officeDocument/2006/relationships/customXml" Target="../ink/ink775.xml"/><Relationship Id="rId148" Type="http://schemas.openxmlformats.org/officeDocument/2006/relationships/image" Target="../media/image703.png"/><Relationship Id="rId164" Type="http://schemas.openxmlformats.org/officeDocument/2006/relationships/image" Target="../media/image711.png"/><Relationship Id="rId169" Type="http://schemas.openxmlformats.org/officeDocument/2006/relationships/customXml" Target="../ink/ink788.xml"/><Relationship Id="rId185" Type="http://schemas.openxmlformats.org/officeDocument/2006/relationships/customXml" Target="../ink/ink796.xml"/><Relationship Id="rId4" Type="http://schemas.openxmlformats.org/officeDocument/2006/relationships/customXml" Target="../ink/ink705.xml"/><Relationship Id="rId9" Type="http://schemas.openxmlformats.org/officeDocument/2006/relationships/image" Target="../media/image635.png"/><Relationship Id="rId180" Type="http://schemas.openxmlformats.org/officeDocument/2006/relationships/image" Target="../media/image719.png"/><Relationship Id="rId26" Type="http://schemas.openxmlformats.org/officeDocument/2006/relationships/customXml" Target="../ink/ink716.xml"/><Relationship Id="rId47" Type="http://schemas.openxmlformats.org/officeDocument/2006/relationships/image" Target="../media/image654.png"/><Relationship Id="rId68" Type="http://schemas.openxmlformats.org/officeDocument/2006/relationships/customXml" Target="../ink/ink737.xml"/><Relationship Id="rId89" Type="http://schemas.openxmlformats.org/officeDocument/2006/relationships/image" Target="../media/image674.png"/><Relationship Id="rId112" Type="http://schemas.openxmlformats.org/officeDocument/2006/relationships/image" Target="../media/image685.png"/><Relationship Id="rId133" Type="http://schemas.openxmlformats.org/officeDocument/2006/relationships/customXml" Target="../ink/ink770.xml"/><Relationship Id="rId154" Type="http://schemas.openxmlformats.org/officeDocument/2006/relationships/image" Target="../media/image706.png"/><Relationship Id="rId175" Type="http://schemas.openxmlformats.org/officeDocument/2006/relationships/customXml" Target="../ink/ink791.xml"/><Relationship Id="rId196" Type="http://schemas.openxmlformats.org/officeDocument/2006/relationships/customXml" Target="../ink/ink802.xml"/><Relationship Id="rId200" Type="http://schemas.openxmlformats.org/officeDocument/2006/relationships/customXml" Target="../ink/ink804.xml"/><Relationship Id="rId16" Type="http://schemas.openxmlformats.org/officeDocument/2006/relationships/customXml" Target="../ink/ink711.xml"/><Relationship Id="rId37" Type="http://schemas.openxmlformats.org/officeDocument/2006/relationships/image" Target="../media/image649.png"/><Relationship Id="rId58" Type="http://schemas.openxmlformats.org/officeDocument/2006/relationships/customXml" Target="../ink/ink732.xml"/><Relationship Id="rId79" Type="http://schemas.openxmlformats.org/officeDocument/2006/relationships/image" Target="../media/image669.png"/><Relationship Id="rId102" Type="http://schemas.openxmlformats.org/officeDocument/2006/relationships/image" Target="../media/image680.png"/><Relationship Id="rId123" Type="http://schemas.openxmlformats.org/officeDocument/2006/relationships/customXml" Target="../ink/ink765.xml"/><Relationship Id="rId144" Type="http://schemas.openxmlformats.org/officeDocument/2006/relationships/image" Target="../media/image701.png"/><Relationship Id="rId90" Type="http://schemas.openxmlformats.org/officeDocument/2006/relationships/customXml" Target="../ink/ink748.xml"/><Relationship Id="rId165" Type="http://schemas.openxmlformats.org/officeDocument/2006/relationships/customXml" Target="../ink/ink786.xml"/><Relationship Id="rId186" Type="http://schemas.openxmlformats.org/officeDocument/2006/relationships/image" Target="../media/image722.png"/><Relationship Id="rId27" Type="http://schemas.openxmlformats.org/officeDocument/2006/relationships/image" Target="../media/image644.png"/><Relationship Id="rId48" Type="http://schemas.openxmlformats.org/officeDocument/2006/relationships/customXml" Target="../ink/ink727.xml"/><Relationship Id="rId69" Type="http://schemas.openxmlformats.org/officeDocument/2006/relationships/image" Target="../media/image664.png"/><Relationship Id="rId113" Type="http://schemas.openxmlformats.org/officeDocument/2006/relationships/customXml" Target="../ink/ink760.xml"/><Relationship Id="rId134" Type="http://schemas.openxmlformats.org/officeDocument/2006/relationships/image" Target="../media/image696.png"/><Relationship Id="rId80" Type="http://schemas.openxmlformats.org/officeDocument/2006/relationships/customXml" Target="../ink/ink743.xml"/><Relationship Id="rId155" Type="http://schemas.openxmlformats.org/officeDocument/2006/relationships/customXml" Target="../ink/ink781.xml"/><Relationship Id="rId176" Type="http://schemas.openxmlformats.org/officeDocument/2006/relationships/image" Target="../media/image717.png"/><Relationship Id="rId197" Type="http://schemas.openxmlformats.org/officeDocument/2006/relationships/image" Target="../media/image727.png"/><Relationship Id="rId201" Type="http://schemas.openxmlformats.org/officeDocument/2006/relationships/image" Target="../media/image729.png"/><Relationship Id="rId17" Type="http://schemas.openxmlformats.org/officeDocument/2006/relationships/image" Target="../media/image639.png"/><Relationship Id="rId38" Type="http://schemas.openxmlformats.org/officeDocument/2006/relationships/customXml" Target="../ink/ink722.xml"/><Relationship Id="rId59" Type="http://schemas.openxmlformats.org/officeDocument/2006/relationships/image" Target="../media/image660.png"/><Relationship Id="rId103" Type="http://schemas.openxmlformats.org/officeDocument/2006/relationships/customXml" Target="../ink/ink755.xml"/><Relationship Id="rId124" Type="http://schemas.openxmlformats.org/officeDocument/2006/relationships/image" Target="../media/image691.png"/><Relationship Id="rId70" Type="http://schemas.openxmlformats.org/officeDocument/2006/relationships/customXml" Target="../ink/ink738.xml"/><Relationship Id="rId91" Type="http://schemas.openxmlformats.org/officeDocument/2006/relationships/customXml" Target="../ink/ink749.xml"/><Relationship Id="rId145" Type="http://schemas.openxmlformats.org/officeDocument/2006/relationships/customXml" Target="../ink/ink776.xml"/><Relationship Id="rId166" Type="http://schemas.openxmlformats.org/officeDocument/2006/relationships/image" Target="../media/image712.png"/><Relationship Id="rId187" Type="http://schemas.openxmlformats.org/officeDocument/2006/relationships/customXml" Target="../ink/ink797.xml"/><Relationship Id="rId1" Type="http://schemas.openxmlformats.org/officeDocument/2006/relationships/slideLayout" Target="../slideLayouts/slideLayout7.xml"/><Relationship Id="rId28" Type="http://schemas.openxmlformats.org/officeDocument/2006/relationships/customXml" Target="../ink/ink717.xml"/><Relationship Id="rId49" Type="http://schemas.openxmlformats.org/officeDocument/2006/relationships/image" Target="../media/image655.png"/><Relationship Id="rId114" Type="http://schemas.openxmlformats.org/officeDocument/2006/relationships/image" Target="../media/image686.png"/><Relationship Id="rId60" Type="http://schemas.openxmlformats.org/officeDocument/2006/relationships/customXml" Target="../ink/ink733.xml"/><Relationship Id="rId81" Type="http://schemas.openxmlformats.org/officeDocument/2006/relationships/image" Target="../media/image670.png"/><Relationship Id="rId135" Type="http://schemas.openxmlformats.org/officeDocument/2006/relationships/customXml" Target="../ink/ink771.xml"/><Relationship Id="rId156" Type="http://schemas.openxmlformats.org/officeDocument/2006/relationships/image" Target="../media/image707.png"/><Relationship Id="rId177" Type="http://schemas.openxmlformats.org/officeDocument/2006/relationships/customXml" Target="../ink/ink792.xml"/><Relationship Id="rId198" Type="http://schemas.openxmlformats.org/officeDocument/2006/relationships/customXml" Target="../ink/ink803.xml"/><Relationship Id="rId202" Type="http://schemas.openxmlformats.org/officeDocument/2006/relationships/customXml" Target="../ink/ink805.xml"/><Relationship Id="rId18" Type="http://schemas.openxmlformats.org/officeDocument/2006/relationships/customXml" Target="../ink/ink712.xml"/><Relationship Id="rId39" Type="http://schemas.openxmlformats.org/officeDocument/2006/relationships/image" Target="../media/image650.png"/><Relationship Id="rId50" Type="http://schemas.openxmlformats.org/officeDocument/2006/relationships/customXml" Target="../ink/ink728.xml"/><Relationship Id="rId104" Type="http://schemas.openxmlformats.org/officeDocument/2006/relationships/image" Target="../media/image681.png"/><Relationship Id="rId125" Type="http://schemas.openxmlformats.org/officeDocument/2006/relationships/customXml" Target="../ink/ink766.xml"/><Relationship Id="rId146" Type="http://schemas.openxmlformats.org/officeDocument/2006/relationships/image" Target="../media/image702.png"/><Relationship Id="rId167" Type="http://schemas.openxmlformats.org/officeDocument/2006/relationships/customXml" Target="../ink/ink787.xml"/><Relationship Id="rId188" Type="http://schemas.openxmlformats.org/officeDocument/2006/relationships/image" Target="../media/image723.png"/><Relationship Id="rId71" Type="http://schemas.openxmlformats.org/officeDocument/2006/relationships/image" Target="../media/image665.png"/><Relationship Id="rId92" Type="http://schemas.openxmlformats.org/officeDocument/2006/relationships/image" Target="../media/image675.png"/><Relationship Id="rId2" Type="http://schemas.openxmlformats.org/officeDocument/2006/relationships/notesSlide" Target="../notesSlides/notesSlide13.xml"/><Relationship Id="rId29" Type="http://schemas.openxmlformats.org/officeDocument/2006/relationships/image" Target="../media/image645.png"/></Relationships>
</file>

<file path=ppt/slides/_rels/slide15.xml.rels><?xml version="1.0" encoding="UTF-8" standalone="yes"?>
<Relationships xmlns="http://schemas.openxmlformats.org/package/2006/relationships"><Relationship Id="rId13" Type="http://schemas.openxmlformats.org/officeDocument/2006/relationships/image" Target="../media/image737.png"/><Relationship Id="rId18" Type="http://schemas.openxmlformats.org/officeDocument/2006/relationships/customXml" Target="../ink/ink814.xml"/><Relationship Id="rId26" Type="http://schemas.openxmlformats.org/officeDocument/2006/relationships/customXml" Target="../ink/ink818.xml"/><Relationship Id="rId39" Type="http://schemas.openxmlformats.org/officeDocument/2006/relationships/image" Target="../media/image750.png"/><Relationship Id="rId21" Type="http://schemas.openxmlformats.org/officeDocument/2006/relationships/image" Target="../media/image741.png"/><Relationship Id="rId34" Type="http://schemas.openxmlformats.org/officeDocument/2006/relationships/customXml" Target="../ink/ink822.xml"/><Relationship Id="rId42" Type="http://schemas.openxmlformats.org/officeDocument/2006/relationships/customXml" Target="../ink/ink826.xml"/><Relationship Id="rId7" Type="http://schemas.openxmlformats.org/officeDocument/2006/relationships/image" Target="../media/image734.png"/><Relationship Id="rId2" Type="http://schemas.openxmlformats.org/officeDocument/2006/relationships/notesSlide" Target="../notesSlides/notesSlide14.xml"/><Relationship Id="rId16" Type="http://schemas.openxmlformats.org/officeDocument/2006/relationships/customXml" Target="../ink/ink813.xml"/><Relationship Id="rId20" Type="http://schemas.openxmlformats.org/officeDocument/2006/relationships/customXml" Target="../ink/ink815.xml"/><Relationship Id="rId29" Type="http://schemas.openxmlformats.org/officeDocument/2006/relationships/image" Target="../media/image745.png"/><Relationship Id="rId41" Type="http://schemas.openxmlformats.org/officeDocument/2006/relationships/image" Target="../media/image751.png"/><Relationship Id="rId1" Type="http://schemas.openxmlformats.org/officeDocument/2006/relationships/slideLayout" Target="../slideLayouts/slideLayout7.xml"/><Relationship Id="rId6" Type="http://schemas.openxmlformats.org/officeDocument/2006/relationships/customXml" Target="../ink/ink808.xml"/><Relationship Id="rId11" Type="http://schemas.openxmlformats.org/officeDocument/2006/relationships/image" Target="../media/image736.png"/><Relationship Id="rId24" Type="http://schemas.openxmlformats.org/officeDocument/2006/relationships/customXml" Target="../ink/ink817.xml"/><Relationship Id="rId32" Type="http://schemas.openxmlformats.org/officeDocument/2006/relationships/customXml" Target="../ink/ink821.xml"/><Relationship Id="rId37" Type="http://schemas.openxmlformats.org/officeDocument/2006/relationships/image" Target="../media/image749.png"/><Relationship Id="rId40" Type="http://schemas.openxmlformats.org/officeDocument/2006/relationships/customXml" Target="../ink/ink825.xml"/><Relationship Id="rId5" Type="http://schemas.openxmlformats.org/officeDocument/2006/relationships/image" Target="../media/image733.png"/><Relationship Id="rId15" Type="http://schemas.openxmlformats.org/officeDocument/2006/relationships/image" Target="../media/image738.png"/><Relationship Id="rId23" Type="http://schemas.openxmlformats.org/officeDocument/2006/relationships/image" Target="../media/image742.png"/><Relationship Id="rId28" Type="http://schemas.openxmlformats.org/officeDocument/2006/relationships/customXml" Target="../ink/ink819.xml"/><Relationship Id="rId36" Type="http://schemas.openxmlformats.org/officeDocument/2006/relationships/customXml" Target="../ink/ink823.xml"/><Relationship Id="rId10" Type="http://schemas.openxmlformats.org/officeDocument/2006/relationships/customXml" Target="../ink/ink810.xml"/><Relationship Id="rId19" Type="http://schemas.openxmlformats.org/officeDocument/2006/relationships/image" Target="../media/image740.png"/><Relationship Id="rId31" Type="http://schemas.openxmlformats.org/officeDocument/2006/relationships/image" Target="../media/image746.png"/><Relationship Id="rId4" Type="http://schemas.openxmlformats.org/officeDocument/2006/relationships/customXml" Target="../ink/ink807.xml"/><Relationship Id="rId9" Type="http://schemas.openxmlformats.org/officeDocument/2006/relationships/image" Target="../media/image735.png"/><Relationship Id="rId14" Type="http://schemas.openxmlformats.org/officeDocument/2006/relationships/customXml" Target="../ink/ink812.xml"/><Relationship Id="rId22" Type="http://schemas.openxmlformats.org/officeDocument/2006/relationships/customXml" Target="../ink/ink816.xml"/><Relationship Id="rId27" Type="http://schemas.openxmlformats.org/officeDocument/2006/relationships/image" Target="../media/image744.png"/><Relationship Id="rId30" Type="http://schemas.openxmlformats.org/officeDocument/2006/relationships/customXml" Target="../ink/ink820.xml"/><Relationship Id="rId35" Type="http://schemas.openxmlformats.org/officeDocument/2006/relationships/image" Target="../media/image748.png"/><Relationship Id="rId43" Type="http://schemas.openxmlformats.org/officeDocument/2006/relationships/image" Target="../media/image752.png"/><Relationship Id="rId8" Type="http://schemas.openxmlformats.org/officeDocument/2006/relationships/customXml" Target="../ink/ink809.xml"/><Relationship Id="rId3" Type="http://schemas.openxmlformats.org/officeDocument/2006/relationships/image" Target="../media/image732.png"/><Relationship Id="rId12" Type="http://schemas.openxmlformats.org/officeDocument/2006/relationships/customXml" Target="../ink/ink811.xml"/><Relationship Id="rId17" Type="http://schemas.openxmlformats.org/officeDocument/2006/relationships/image" Target="../media/image739.png"/><Relationship Id="rId25" Type="http://schemas.openxmlformats.org/officeDocument/2006/relationships/image" Target="../media/image743.png"/><Relationship Id="rId33" Type="http://schemas.openxmlformats.org/officeDocument/2006/relationships/image" Target="../media/image747.png"/><Relationship Id="rId38" Type="http://schemas.openxmlformats.org/officeDocument/2006/relationships/customXml" Target="../ink/ink824.xml"/></Relationships>
</file>

<file path=ppt/slides/_rels/slide16.xml.rels><?xml version="1.0" encoding="UTF-8" standalone="yes"?>
<Relationships xmlns="http://schemas.openxmlformats.org/package/2006/relationships"><Relationship Id="rId8" Type="http://schemas.openxmlformats.org/officeDocument/2006/relationships/image" Target="../media/image755.png"/><Relationship Id="rId13" Type="http://schemas.openxmlformats.org/officeDocument/2006/relationships/customXml" Target="../ink/ink832.xml"/><Relationship Id="rId3" Type="http://schemas.openxmlformats.org/officeDocument/2006/relationships/customXml" Target="../ink/ink827.xml"/><Relationship Id="rId7" Type="http://schemas.openxmlformats.org/officeDocument/2006/relationships/customXml" Target="../ink/ink829.xml"/><Relationship Id="rId12" Type="http://schemas.openxmlformats.org/officeDocument/2006/relationships/image" Target="../media/image757.png"/><Relationship Id="rId2" Type="http://schemas.openxmlformats.org/officeDocument/2006/relationships/notesSlide" Target="../notesSlides/notesSlide15.xml"/><Relationship Id="rId16" Type="http://schemas.openxmlformats.org/officeDocument/2006/relationships/image" Target="../media/image759.png"/><Relationship Id="rId1" Type="http://schemas.openxmlformats.org/officeDocument/2006/relationships/slideLayout" Target="../slideLayouts/slideLayout7.xml"/><Relationship Id="rId6" Type="http://schemas.openxmlformats.org/officeDocument/2006/relationships/image" Target="../media/image754.png"/><Relationship Id="rId11" Type="http://schemas.openxmlformats.org/officeDocument/2006/relationships/customXml" Target="../ink/ink831.xml"/><Relationship Id="rId5" Type="http://schemas.openxmlformats.org/officeDocument/2006/relationships/customXml" Target="../ink/ink828.xml"/><Relationship Id="rId15" Type="http://schemas.openxmlformats.org/officeDocument/2006/relationships/customXml" Target="../ink/ink833.xml"/><Relationship Id="rId10" Type="http://schemas.openxmlformats.org/officeDocument/2006/relationships/image" Target="../media/image756.png"/><Relationship Id="rId4" Type="http://schemas.openxmlformats.org/officeDocument/2006/relationships/image" Target="../media/image753.png"/><Relationship Id="rId9" Type="http://schemas.openxmlformats.org/officeDocument/2006/relationships/customXml" Target="../ink/ink830.xml"/><Relationship Id="rId14" Type="http://schemas.openxmlformats.org/officeDocument/2006/relationships/image" Target="../media/image758.png"/></Relationships>
</file>

<file path=ppt/slides/_rels/slide17.xml.rels><?xml version="1.0" encoding="UTF-8" standalone="yes"?>
<Relationships xmlns="http://schemas.openxmlformats.org/package/2006/relationships"><Relationship Id="rId8" Type="http://schemas.openxmlformats.org/officeDocument/2006/relationships/image" Target="../media/image762.png"/><Relationship Id="rId3" Type="http://schemas.openxmlformats.org/officeDocument/2006/relationships/customXml" Target="../ink/ink834.xml"/><Relationship Id="rId7" Type="http://schemas.openxmlformats.org/officeDocument/2006/relationships/customXml" Target="../ink/ink83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61.png"/><Relationship Id="rId5" Type="http://schemas.openxmlformats.org/officeDocument/2006/relationships/customXml" Target="../ink/ink835.xml"/><Relationship Id="rId10" Type="http://schemas.openxmlformats.org/officeDocument/2006/relationships/image" Target="../media/image763.png"/><Relationship Id="rId4" Type="http://schemas.openxmlformats.org/officeDocument/2006/relationships/image" Target="../media/image760.png"/><Relationship Id="rId9" Type="http://schemas.openxmlformats.org/officeDocument/2006/relationships/customXml" Target="../ink/ink837.xml"/></Relationships>
</file>

<file path=ppt/slides/_rels/slide18.xml.rels><?xml version="1.0" encoding="UTF-8" standalone="yes"?>
<Relationships xmlns="http://schemas.openxmlformats.org/package/2006/relationships"><Relationship Id="rId117" Type="http://schemas.openxmlformats.org/officeDocument/2006/relationships/image" Target="../media/image819.png"/><Relationship Id="rId21" Type="http://schemas.openxmlformats.org/officeDocument/2006/relationships/customXml" Target="../ink/ink847.xml"/><Relationship Id="rId324" Type="http://schemas.openxmlformats.org/officeDocument/2006/relationships/image" Target="../media/image977.png"/><Relationship Id="rId531" Type="http://schemas.openxmlformats.org/officeDocument/2006/relationships/image" Target="../media/image1077.png"/><Relationship Id="rId170" Type="http://schemas.openxmlformats.org/officeDocument/2006/relationships/image" Target="../media/image844.png"/><Relationship Id="rId268" Type="http://schemas.openxmlformats.org/officeDocument/2006/relationships/image" Target="../media/image892.png"/><Relationship Id="rId475" Type="http://schemas.openxmlformats.org/officeDocument/2006/relationships/image" Target="../media/image1051.png"/><Relationship Id="rId32" Type="http://schemas.openxmlformats.org/officeDocument/2006/relationships/image" Target="../media/image777.png"/><Relationship Id="rId128" Type="http://schemas.openxmlformats.org/officeDocument/2006/relationships/customXml" Target="../ink/ink901.xml"/><Relationship Id="rId335" Type="http://schemas.openxmlformats.org/officeDocument/2006/relationships/customXml" Target="../ink/ink1005.xml"/><Relationship Id="rId542" Type="http://schemas.openxmlformats.org/officeDocument/2006/relationships/customXml" Target="../ink/ink1111.xml"/><Relationship Id="rId181" Type="http://schemas.openxmlformats.org/officeDocument/2006/relationships/customXml" Target="../ink/ink928.xml"/><Relationship Id="rId402" Type="http://schemas.openxmlformats.org/officeDocument/2006/relationships/customXml" Target="../ink/ink1040.xml"/><Relationship Id="rId279" Type="http://schemas.openxmlformats.org/officeDocument/2006/relationships/customXml" Target="../ink/ink977.xml"/><Relationship Id="rId486" Type="http://schemas.openxmlformats.org/officeDocument/2006/relationships/customXml" Target="../ink/ink1082.xml"/><Relationship Id="rId43" Type="http://schemas.openxmlformats.org/officeDocument/2006/relationships/customXml" Target="../ink/ink858.xml"/><Relationship Id="rId139" Type="http://schemas.openxmlformats.org/officeDocument/2006/relationships/customXml" Target="../ink/ink907.xml"/><Relationship Id="rId346" Type="http://schemas.openxmlformats.org/officeDocument/2006/relationships/customXml" Target="../ink/ink1011.xml"/><Relationship Id="rId553" Type="http://schemas.openxmlformats.org/officeDocument/2006/relationships/image" Target="../media/image1088.png"/><Relationship Id="rId192" Type="http://schemas.openxmlformats.org/officeDocument/2006/relationships/image" Target="../media/image855.png"/><Relationship Id="rId206" Type="http://schemas.openxmlformats.org/officeDocument/2006/relationships/image" Target="../media/image862.png"/><Relationship Id="rId413" Type="http://schemas.openxmlformats.org/officeDocument/2006/relationships/image" Target="../media/image1020.png"/><Relationship Id="rId497" Type="http://schemas.openxmlformats.org/officeDocument/2006/relationships/image" Target="../media/image1062.png"/><Relationship Id="rId357" Type="http://schemas.openxmlformats.org/officeDocument/2006/relationships/image" Target="../media/image993.png"/><Relationship Id="rId54" Type="http://schemas.openxmlformats.org/officeDocument/2006/relationships/image" Target="../media/image788.png"/><Relationship Id="rId217" Type="http://schemas.openxmlformats.org/officeDocument/2006/relationships/customXml" Target="../ink/ink946.xml"/><Relationship Id="rId564" Type="http://schemas.openxmlformats.org/officeDocument/2006/relationships/image" Target="../media/image1093.png"/><Relationship Id="rId424" Type="http://schemas.openxmlformats.org/officeDocument/2006/relationships/customXml" Target="../ink/ink1051.xml"/><Relationship Id="rId270" Type="http://schemas.openxmlformats.org/officeDocument/2006/relationships/image" Target="../media/image893.png"/><Relationship Id="rId65" Type="http://schemas.openxmlformats.org/officeDocument/2006/relationships/image" Target="../media/image793.png"/><Relationship Id="rId130" Type="http://schemas.openxmlformats.org/officeDocument/2006/relationships/customXml" Target="../ink/ink902.xml"/><Relationship Id="rId368" Type="http://schemas.openxmlformats.org/officeDocument/2006/relationships/customXml" Target="../ink/ink1022.xml"/><Relationship Id="rId575" Type="http://schemas.openxmlformats.org/officeDocument/2006/relationships/customXml" Target="../ink/ink1128.xml"/><Relationship Id="rId228" Type="http://schemas.openxmlformats.org/officeDocument/2006/relationships/image" Target="../media/image873.png"/><Relationship Id="rId435" Type="http://schemas.openxmlformats.org/officeDocument/2006/relationships/image" Target="../media/image1031.png"/><Relationship Id="rId281" Type="http://schemas.openxmlformats.org/officeDocument/2006/relationships/customXml" Target="../ink/ink978.xml"/><Relationship Id="rId502" Type="http://schemas.openxmlformats.org/officeDocument/2006/relationships/customXml" Target="../ink/ink1090.xml"/><Relationship Id="rId76" Type="http://schemas.openxmlformats.org/officeDocument/2006/relationships/customXml" Target="../ink/ink875.xml"/><Relationship Id="rId141" Type="http://schemas.openxmlformats.org/officeDocument/2006/relationships/customXml" Target="../ink/ink908.xml"/><Relationship Id="rId379" Type="http://schemas.openxmlformats.org/officeDocument/2006/relationships/image" Target="../media/image1003.png"/><Relationship Id="rId7" Type="http://schemas.openxmlformats.org/officeDocument/2006/relationships/customXml" Target="../ink/ink840.xml"/><Relationship Id="rId183" Type="http://schemas.openxmlformats.org/officeDocument/2006/relationships/customXml" Target="../ink/ink929.xml"/><Relationship Id="rId239" Type="http://schemas.openxmlformats.org/officeDocument/2006/relationships/customXml" Target="../ink/ink957.xml"/><Relationship Id="rId390" Type="http://schemas.openxmlformats.org/officeDocument/2006/relationships/customXml" Target="../ink/ink1034.xml"/><Relationship Id="rId404" Type="http://schemas.openxmlformats.org/officeDocument/2006/relationships/customXml" Target="../ink/ink1041.xml"/><Relationship Id="rId446" Type="http://schemas.openxmlformats.org/officeDocument/2006/relationships/customXml" Target="../ink/ink1062.xml"/><Relationship Id="rId250" Type="http://schemas.openxmlformats.org/officeDocument/2006/relationships/image" Target="../media/image517.png"/><Relationship Id="rId292" Type="http://schemas.openxmlformats.org/officeDocument/2006/relationships/image" Target="../media/image943.png"/><Relationship Id="rId306" Type="http://schemas.openxmlformats.org/officeDocument/2006/relationships/image" Target="../media/image968.png"/><Relationship Id="rId488" Type="http://schemas.openxmlformats.org/officeDocument/2006/relationships/customXml" Target="../ink/ink1083.xml"/><Relationship Id="rId45" Type="http://schemas.openxmlformats.org/officeDocument/2006/relationships/customXml" Target="../ink/ink859.xml"/><Relationship Id="rId87" Type="http://schemas.openxmlformats.org/officeDocument/2006/relationships/image" Target="../media/image804.png"/><Relationship Id="rId110" Type="http://schemas.openxmlformats.org/officeDocument/2006/relationships/customXml" Target="../ink/ink892.xml"/><Relationship Id="rId348" Type="http://schemas.openxmlformats.org/officeDocument/2006/relationships/customXml" Target="../ink/ink1012.xml"/><Relationship Id="rId513" Type="http://schemas.openxmlformats.org/officeDocument/2006/relationships/customXml" Target="../ink/ink1096.xml"/><Relationship Id="rId555" Type="http://schemas.openxmlformats.org/officeDocument/2006/relationships/customXml" Target="../ink/ink1118.xml"/><Relationship Id="rId152" Type="http://schemas.openxmlformats.org/officeDocument/2006/relationships/image" Target="../media/image835.png"/><Relationship Id="rId194" Type="http://schemas.openxmlformats.org/officeDocument/2006/relationships/image" Target="../media/image856.png"/><Relationship Id="rId208" Type="http://schemas.openxmlformats.org/officeDocument/2006/relationships/image" Target="../media/image863.png"/><Relationship Id="rId415" Type="http://schemas.openxmlformats.org/officeDocument/2006/relationships/image" Target="../media/image1021.png"/><Relationship Id="rId457" Type="http://schemas.openxmlformats.org/officeDocument/2006/relationships/image" Target="../media/image1042.png"/><Relationship Id="rId261" Type="http://schemas.openxmlformats.org/officeDocument/2006/relationships/customXml" Target="../ink/ink968.xml"/><Relationship Id="rId499" Type="http://schemas.openxmlformats.org/officeDocument/2006/relationships/image" Target="../media/image1063.png"/><Relationship Id="rId14" Type="http://schemas.openxmlformats.org/officeDocument/2006/relationships/image" Target="../media/image769.png"/><Relationship Id="rId56" Type="http://schemas.openxmlformats.org/officeDocument/2006/relationships/image" Target="../media/image789.png"/><Relationship Id="rId317" Type="http://schemas.openxmlformats.org/officeDocument/2006/relationships/customXml" Target="../ink/ink996.xml"/><Relationship Id="rId359" Type="http://schemas.openxmlformats.org/officeDocument/2006/relationships/image" Target="../media/image994.png"/><Relationship Id="rId524" Type="http://schemas.openxmlformats.org/officeDocument/2006/relationships/customXml" Target="../ink/ink1102.xml"/><Relationship Id="rId566" Type="http://schemas.openxmlformats.org/officeDocument/2006/relationships/image" Target="../media/image1094.png"/><Relationship Id="rId98" Type="http://schemas.openxmlformats.org/officeDocument/2006/relationships/customXml" Target="../ink/ink886.xml"/><Relationship Id="rId121" Type="http://schemas.openxmlformats.org/officeDocument/2006/relationships/image" Target="../media/image821.png"/><Relationship Id="rId163" Type="http://schemas.openxmlformats.org/officeDocument/2006/relationships/customXml" Target="../ink/ink919.xml"/><Relationship Id="rId219" Type="http://schemas.openxmlformats.org/officeDocument/2006/relationships/customXml" Target="../ink/ink947.xml"/><Relationship Id="rId370" Type="http://schemas.openxmlformats.org/officeDocument/2006/relationships/customXml" Target="../ink/ink1023.xml"/><Relationship Id="rId426" Type="http://schemas.openxmlformats.org/officeDocument/2006/relationships/customXml" Target="../ink/ink1052.xml"/><Relationship Id="rId230" Type="http://schemas.openxmlformats.org/officeDocument/2006/relationships/image" Target="../media/image874.png"/><Relationship Id="rId468" Type="http://schemas.openxmlformats.org/officeDocument/2006/relationships/customXml" Target="../ink/ink1073.xml"/><Relationship Id="rId25" Type="http://schemas.openxmlformats.org/officeDocument/2006/relationships/customXml" Target="../ink/ink849.xml"/><Relationship Id="rId67" Type="http://schemas.openxmlformats.org/officeDocument/2006/relationships/image" Target="../media/image794.png"/><Relationship Id="rId272" Type="http://schemas.openxmlformats.org/officeDocument/2006/relationships/image" Target="../media/image894.png"/><Relationship Id="rId328" Type="http://schemas.openxmlformats.org/officeDocument/2006/relationships/image" Target="../media/image979.png"/><Relationship Id="rId535" Type="http://schemas.openxmlformats.org/officeDocument/2006/relationships/image" Target="../media/image1079.png"/><Relationship Id="rId577" Type="http://schemas.openxmlformats.org/officeDocument/2006/relationships/customXml" Target="../ink/ink1129.xml"/><Relationship Id="rId132" Type="http://schemas.openxmlformats.org/officeDocument/2006/relationships/image" Target="../media/image825.png"/><Relationship Id="rId174" Type="http://schemas.openxmlformats.org/officeDocument/2006/relationships/image" Target="../media/image846.png"/><Relationship Id="rId381" Type="http://schemas.openxmlformats.org/officeDocument/2006/relationships/image" Target="../media/image1004.png"/><Relationship Id="rId241" Type="http://schemas.openxmlformats.org/officeDocument/2006/relationships/customXml" Target="../ink/ink958.xml"/><Relationship Id="rId437" Type="http://schemas.openxmlformats.org/officeDocument/2006/relationships/image" Target="../media/image1032.png"/><Relationship Id="rId479" Type="http://schemas.openxmlformats.org/officeDocument/2006/relationships/image" Target="../media/image1053.png"/><Relationship Id="rId36" Type="http://schemas.openxmlformats.org/officeDocument/2006/relationships/image" Target="../media/image779.png"/><Relationship Id="rId283" Type="http://schemas.openxmlformats.org/officeDocument/2006/relationships/customXml" Target="../ink/ink979.xml"/><Relationship Id="rId339" Type="http://schemas.openxmlformats.org/officeDocument/2006/relationships/image" Target="../media/image984.png"/><Relationship Id="rId490" Type="http://schemas.openxmlformats.org/officeDocument/2006/relationships/customXml" Target="../ink/ink1084.xml"/><Relationship Id="rId504" Type="http://schemas.openxmlformats.org/officeDocument/2006/relationships/customXml" Target="../ink/ink1091.xml"/><Relationship Id="rId546" Type="http://schemas.openxmlformats.org/officeDocument/2006/relationships/customXml" Target="../ink/ink1113.xml"/><Relationship Id="rId78" Type="http://schemas.openxmlformats.org/officeDocument/2006/relationships/customXml" Target="../ink/ink876.xml"/><Relationship Id="rId101" Type="http://schemas.openxmlformats.org/officeDocument/2006/relationships/image" Target="../media/image811.png"/><Relationship Id="rId143" Type="http://schemas.openxmlformats.org/officeDocument/2006/relationships/customXml" Target="../ink/ink909.xml"/><Relationship Id="rId185" Type="http://schemas.openxmlformats.org/officeDocument/2006/relationships/customXml" Target="../ink/ink930.xml"/><Relationship Id="rId350" Type="http://schemas.openxmlformats.org/officeDocument/2006/relationships/customXml" Target="../ink/ink1013.xml"/><Relationship Id="rId406" Type="http://schemas.openxmlformats.org/officeDocument/2006/relationships/customXml" Target="../ink/ink1042.xml"/><Relationship Id="rId9" Type="http://schemas.openxmlformats.org/officeDocument/2006/relationships/customXml" Target="../ink/ink841.xml"/><Relationship Id="rId210" Type="http://schemas.openxmlformats.org/officeDocument/2006/relationships/image" Target="../media/image864.png"/><Relationship Id="rId392" Type="http://schemas.openxmlformats.org/officeDocument/2006/relationships/customXml" Target="../ink/ink1035.xml"/><Relationship Id="rId448" Type="http://schemas.openxmlformats.org/officeDocument/2006/relationships/customXml" Target="../ink/ink1063.xml"/><Relationship Id="rId252" Type="http://schemas.openxmlformats.org/officeDocument/2006/relationships/image" Target="../media/image884.png"/><Relationship Id="rId294" Type="http://schemas.openxmlformats.org/officeDocument/2006/relationships/image" Target="../media/image944.png"/><Relationship Id="rId308" Type="http://schemas.openxmlformats.org/officeDocument/2006/relationships/image" Target="../media/image969.png"/><Relationship Id="rId515" Type="http://schemas.openxmlformats.org/officeDocument/2006/relationships/customXml" Target="../ink/ink1097.xml"/><Relationship Id="rId47" Type="http://schemas.openxmlformats.org/officeDocument/2006/relationships/customXml" Target="../ink/ink860.xml"/><Relationship Id="rId89" Type="http://schemas.openxmlformats.org/officeDocument/2006/relationships/image" Target="../media/image805.png"/><Relationship Id="rId112" Type="http://schemas.openxmlformats.org/officeDocument/2006/relationships/customXml" Target="../ink/ink893.xml"/><Relationship Id="rId154" Type="http://schemas.openxmlformats.org/officeDocument/2006/relationships/image" Target="../media/image836.png"/><Relationship Id="rId361" Type="http://schemas.openxmlformats.org/officeDocument/2006/relationships/image" Target="../media/image995.png"/><Relationship Id="rId557" Type="http://schemas.openxmlformats.org/officeDocument/2006/relationships/customXml" Target="../ink/ink1119.xml"/><Relationship Id="rId196" Type="http://schemas.openxmlformats.org/officeDocument/2006/relationships/image" Target="../media/image857.png"/><Relationship Id="rId417" Type="http://schemas.openxmlformats.org/officeDocument/2006/relationships/image" Target="../media/image1022.png"/><Relationship Id="rId459" Type="http://schemas.openxmlformats.org/officeDocument/2006/relationships/image" Target="../media/image1043.png"/><Relationship Id="rId16" Type="http://schemas.openxmlformats.org/officeDocument/2006/relationships/image" Target="../media/image770.png"/><Relationship Id="rId221" Type="http://schemas.openxmlformats.org/officeDocument/2006/relationships/customXml" Target="../ink/ink948.xml"/><Relationship Id="rId263" Type="http://schemas.openxmlformats.org/officeDocument/2006/relationships/customXml" Target="../ink/ink969.xml"/><Relationship Id="rId319" Type="http://schemas.openxmlformats.org/officeDocument/2006/relationships/customXml" Target="../ink/ink997.xml"/><Relationship Id="rId470" Type="http://schemas.openxmlformats.org/officeDocument/2006/relationships/customXml" Target="../ink/ink1074.xml"/><Relationship Id="rId526" Type="http://schemas.openxmlformats.org/officeDocument/2006/relationships/customXml" Target="../ink/ink1103.xml"/><Relationship Id="rId58" Type="http://schemas.openxmlformats.org/officeDocument/2006/relationships/image" Target="../media/image790.png"/><Relationship Id="rId123" Type="http://schemas.openxmlformats.org/officeDocument/2006/relationships/image" Target="../media/image461.png"/><Relationship Id="rId330" Type="http://schemas.openxmlformats.org/officeDocument/2006/relationships/image" Target="../media/image980.png"/><Relationship Id="rId568" Type="http://schemas.openxmlformats.org/officeDocument/2006/relationships/image" Target="../media/image1095.png"/><Relationship Id="rId165" Type="http://schemas.openxmlformats.org/officeDocument/2006/relationships/customXml" Target="../ink/ink920.xml"/><Relationship Id="rId372" Type="http://schemas.openxmlformats.org/officeDocument/2006/relationships/customXml" Target="../ink/ink1024.xml"/><Relationship Id="rId428" Type="http://schemas.openxmlformats.org/officeDocument/2006/relationships/customXml" Target="../ink/ink1053.xml"/><Relationship Id="rId232" Type="http://schemas.openxmlformats.org/officeDocument/2006/relationships/image" Target="../media/image875.png"/><Relationship Id="rId274" Type="http://schemas.openxmlformats.org/officeDocument/2006/relationships/image" Target="../media/image895.png"/><Relationship Id="rId481" Type="http://schemas.openxmlformats.org/officeDocument/2006/relationships/image" Target="../media/image1054.png"/><Relationship Id="rId27" Type="http://schemas.openxmlformats.org/officeDocument/2006/relationships/customXml" Target="../ink/ink850.xml"/><Relationship Id="rId69" Type="http://schemas.openxmlformats.org/officeDocument/2006/relationships/image" Target="../media/image795.png"/><Relationship Id="rId134" Type="http://schemas.openxmlformats.org/officeDocument/2006/relationships/image" Target="../media/image826.png"/><Relationship Id="rId537" Type="http://schemas.openxmlformats.org/officeDocument/2006/relationships/image" Target="../media/image1080.png"/><Relationship Id="rId579" Type="http://schemas.openxmlformats.org/officeDocument/2006/relationships/customXml" Target="../ink/ink1130.xml"/><Relationship Id="rId80" Type="http://schemas.openxmlformats.org/officeDocument/2006/relationships/customXml" Target="../ink/ink877.xml"/><Relationship Id="rId176" Type="http://schemas.openxmlformats.org/officeDocument/2006/relationships/image" Target="../media/image847.png"/><Relationship Id="rId341" Type="http://schemas.openxmlformats.org/officeDocument/2006/relationships/image" Target="../media/image985.png"/><Relationship Id="rId383" Type="http://schemas.openxmlformats.org/officeDocument/2006/relationships/image" Target="../media/image1005.png"/><Relationship Id="rId439" Type="http://schemas.openxmlformats.org/officeDocument/2006/relationships/image" Target="../media/image1033.png"/><Relationship Id="rId201" Type="http://schemas.openxmlformats.org/officeDocument/2006/relationships/customXml" Target="../ink/ink938.xml"/><Relationship Id="rId243" Type="http://schemas.openxmlformats.org/officeDocument/2006/relationships/customXml" Target="../ink/ink959.xml"/><Relationship Id="rId285" Type="http://schemas.openxmlformats.org/officeDocument/2006/relationships/customXml" Target="../ink/ink980.xml"/><Relationship Id="rId450" Type="http://schemas.openxmlformats.org/officeDocument/2006/relationships/customXml" Target="../ink/ink1064.xml"/><Relationship Id="rId506" Type="http://schemas.openxmlformats.org/officeDocument/2006/relationships/image" Target="../media/image1066.png"/><Relationship Id="rId38" Type="http://schemas.openxmlformats.org/officeDocument/2006/relationships/image" Target="../media/image780.png"/><Relationship Id="rId103" Type="http://schemas.openxmlformats.org/officeDocument/2006/relationships/image" Target="../media/image812.png"/><Relationship Id="rId310" Type="http://schemas.openxmlformats.org/officeDocument/2006/relationships/image" Target="../media/image970.png"/><Relationship Id="rId492" Type="http://schemas.openxmlformats.org/officeDocument/2006/relationships/customXml" Target="../ink/ink1085.xml"/><Relationship Id="rId548" Type="http://schemas.openxmlformats.org/officeDocument/2006/relationships/customXml" Target="../ink/ink1114.xml"/><Relationship Id="rId91" Type="http://schemas.openxmlformats.org/officeDocument/2006/relationships/image" Target="../media/image806.png"/><Relationship Id="rId145" Type="http://schemas.openxmlformats.org/officeDocument/2006/relationships/customXml" Target="../ink/ink910.xml"/><Relationship Id="rId187" Type="http://schemas.openxmlformats.org/officeDocument/2006/relationships/customXml" Target="../ink/ink931.xml"/><Relationship Id="rId352" Type="http://schemas.openxmlformats.org/officeDocument/2006/relationships/customXml" Target="../ink/ink1014.xml"/><Relationship Id="rId394" Type="http://schemas.openxmlformats.org/officeDocument/2006/relationships/customXml" Target="../ink/ink1036.xml"/><Relationship Id="rId408" Type="http://schemas.openxmlformats.org/officeDocument/2006/relationships/customXml" Target="../ink/ink1043.xml"/><Relationship Id="rId212" Type="http://schemas.openxmlformats.org/officeDocument/2006/relationships/image" Target="../media/image865.png"/><Relationship Id="rId254" Type="http://schemas.openxmlformats.org/officeDocument/2006/relationships/image" Target="../media/image885.png"/><Relationship Id="rId49" Type="http://schemas.openxmlformats.org/officeDocument/2006/relationships/customXml" Target="../ink/ink861.xml"/><Relationship Id="rId114" Type="http://schemas.openxmlformats.org/officeDocument/2006/relationships/customXml" Target="../ink/ink894.xml"/><Relationship Id="rId296" Type="http://schemas.openxmlformats.org/officeDocument/2006/relationships/image" Target="../media/image945.png"/><Relationship Id="rId461" Type="http://schemas.openxmlformats.org/officeDocument/2006/relationships/image" Target="../media/image1044.png"/><Relationship Id="rId517" Type="http://schemas.openxmlformats.org/officeDocument/2006/relationships/image" Target="../media/image1071.png"/><Relationship Id="rId559" Type="http://schemas.openxmlformats.org/officeDocument/2006/relationships/customXml" Target="../ink/ink1120.xml"/><Relationship Id="rId60" Type="http://schemas.openxmlformats.org/officeDocument/2006/relationships/image" Target="../media/image791.png"/><Relationship Id="rId156" Type="http://schemas.openxmlformats.org/officeDocument/2006/relationships/image" Target="../media/image837.png"/><Relationship Id="rId198" Type="http://schemas.openxmlformats.org/officeDocument/2006/relationships/image" Target="../media/image858.png"/><Relationship Id="rId321" Type="http://schemas.openxmlformats.org/officeDocument/2006/relationships/customXml" Target="../ink/ink998.xml"/><Relationship Id="rId363" Type="http://schemas.openxmlformats.org/officeDocument/2006/relationships/image" Target="../media/image996.png"/><Relationship Id="rId419" Type="http://schemas.openxmlformats.org/officeDocument/2006/relationships/image" Target="../media/image1023.png"/><Relationship Id="rId570" Type="http://schemas.openxmlformats.org/officeDocument/2006/relationships/image" Target="../media/image1096.png"/><Relationship Id="rId223" Type="http://schemas.openxmlformats.org/officeDocument/2006/relationships/customXml" Target="../ink/ink949.xml"/><Relationship Id="rId430" Type="http://schemas.openxmlformats.org/officeDocument/2006/relationships/customXml" Target="../ink/ink1054.xml"/><Relationship Id="rId18" Type="http://schemas.openxmlformats.org/officeDocument/2006/relationships/image" Target="../media/image771.png"/><Relationship Id="rId265" Type="http://schemas.openxmlformats.org/officeDocument/2006/relationships/customXml" Target="../ink/ink970.xml"/><Relationship Id="rId472" Type="http://schemas.openxmlformats.org/officeDocument/2006/relationships/customXml" Target="../ink/ink1075.xml"/><Relationship Id="rId528" Type="http://schemas.openxmlformats.org/officeDocument/2006/relationships/customXml" Target="../ink/ink1104.xml"/><Relationship Id="rId125" Type="http://schemas.openxmlformats.org/officeDocument/2006/relationships/image" Target="../media/image822.png"/><Relationship Id="rId167" Type="http://schemas.openxmlformats.org/officeDocument/2006/relationships/customXml" Target="../ink/ink921.xml"/><Relationship Id="rId332" Type="http://schemas.openxmlformats.org/officeDocument/2006/relationships/image" Target="../media/image981.png"/><Relationship Id="rId374" Type="http://schemas.openxmlformats.org/officeDocument/2006/relationships/customXml" Target="../ink/ink1025.xml"/><Relationship Id="rId581" Type="http://schemas.openxmlformats.org/officeDocument/2006/relationships/customXml" Target="../ink/ink1131.xml"/><Relationship Id="rId71" Type="http://schemas.openxmlformats.org/officeDocument/2006/relationships/image" Target="../media/image796.png"/><Relationship Id="rId234" Type="http://schemas.openxmlformats.org/officeDocument/2006/relationships/image" Target="../media/image876.png"/><Relationship Id="rId2" Type="http://schemas.openxmlformats.org/officeDocument/2006/relationships/notesSlide" Target="../notesSlides/notesSlide17.xml"/><Relationship Id="rId29" Type="http://schemas.openxmlformats.org/officeDocument/2006/relationships/customXml" Target="../ink/ink851.xml"/><Relationship Id="rId276" Type="http://schemas.openxmlformats.org/officeDocument/2006/relationships/image" Target="../media/image896.png"/><Relationship Id="rId441" Type="http://schemas.openxmlformats.org/officeDocument/2006/relationships/image" Target="../media/image1034.png"/><Relationship Id="rId483" Type="http://schemas.openxmlformats.org/officeDocument/2006/relationships/image" Target="../media/image1055.png"/><Relationship Id="rId539" Type="http://schemas.openxmlformats.org/officeDocument/2006/relationships/image" Target="../media/image1081.png"/><Relationship Id="rId40" Type="http://schemas.openxmlformats.org/officeDocument/2006/relationships/image" Target="../media/image781.png"/><Relationship Id="rId136" Type="http://schemas.openxmlformats.org/officeDocument/2006/relationships/image" Target="../media/image827.png"/><Relationship Id="rId178" Type="http://schemas.openxmlformats.org/officeDocument/2006/relationships/image" Target="../media/image848.png"/><Relationship Id="rId301" Type="http://schemas.openxmlformats.org/officeDocument/2006/relationships/customXml" Target="../ink/ink988.xml"/><Relationship Id="rId343" Type="http://schemas.openxmlformats.org/officeDocument/2006/relationships/image" Target="../media/image986.png"/><Relationship Id="rId550" Type="http://schemas.openxmlformats.org/officeDocument/2006/relationships/customXml" Target="../ink/ink1115.xml"/><Relationship Id="rId82" Type="http://schemas.openxmlformats.org/officeDocument/2006/relationships/customXml" Target="../ink/ink878.xml"/><Relationship Id="rId203" Type="http://schemas.openxmlformats.org/officeDocument/2006/relationships/customXml" Target="../ink/ink939.xml"/><Relationship Id="rId385" Type="http://schemas.openxmlformats.org/officeDocument/2006/relationships/image" Target="../media/image1006.png"/><Relationship Id="rId245" Type="http://schemas.openxmlformats.org/officeDocument/2006/relationships/customXml" Target="../ink/ink960.xml"/><Relationship Id="rId287" Type="http://schemas.openxmlformats.org/officeDocument/2006/relationships/customXml" Target="../ink/ink981.xml"/><Relationship Id="rId410" Type="http://schemas.openxmlformats.org/officeDocument/2006/relationships/customXml" Target="../ink/ink1044.xml"/><Relationship Id="rId452" Type="http://schemas.openxmlformats.org/officeDocument/2006/relationships/customXml" Target="../ink/ink1065.xml"/><Relationship Id="rId494" Type="http://schemas.openxmlformats.org/officeDocument/2006/relationships/customXml" Target="../ink/ink1086.xml"/><Relationship Id="rId508" Type="http://schemas.openxmlformats.org/officeDocument/2006/relationships/image" Target="../media/image1067.png"/><Relationship Id="rId105" Type="http://schemas.openxmlformats.org/officeDocument/2006/relationships/image" Target="../media/image813.png"/><Relationship Id="rId147" Type="http://schemas.openxmlformats.org/officeDocument/2006/relationships/customXml" Target="../ink/ink911.xml"/><Relationship Id="rId312" Type="http://schemas.openxmlformats.org/officeDocument/2006/relationships/image" Target="../media/image971.png"/><Relationship Id="rId354" Type="http://schemas.openxmlformats.org/officeDocument/2006/relationships/customXml" Target="../ink/ink1015.xml"/><Relationship Id="rId51" Type="http://schemas.openxmlformats.org/officeDocument/2006/relationships/customXml" Target="../ink/ink862.xml"/><Relationship Id="rId93" Type="http://schemas.openxmlformats.org/officeDocument/2006/relationships/image" Target="../media/image807.png"/><Relationship Id="rId189" Type="http://schemas.openxmlformats.org/officeDocument/2006/relationships/customXml" Target="../ink/ink932.xml"/><Relationship Id="rId396" Type="http://schemas.openxmlformats.org/officeDocument/2006/relationships/customXml" Target="../ink/ink1037.xml"/><Relationship Id="rId561" Type="http://schemas.openxmlformats.org/officeDocument/2006/relationships/customXml" Target="../ink/ink1121.xml"/><Relationship Id="rId214" Type="http://schemas.openxmlformats.org/officeDocument/2006/relationships/image" Target="../media/image866.png"/><Relationship Id="rId256" Type="http://schemas.openxmlformats.org/officeDocument/2006/relationships/image" Target="../media/image886.png"/><Relationship Id="rId298" Type="http://schemas.openxmlformats.org/officeDocument/2006/relationships/image" Target="../media/image946.png"/><Relationship Id="rId421" Type="http://schemas.openxmlformats.org/officeDocument/2006/relationships/image" Target="../media/image1024.png"/><Relationship Id="rId463" Type="http://schemas.openxmlformats.org/officeDocument/2006/relationships/image" Target="../media/image1045.png"/><Relationship Id="rId519" Type="http://schemas.openxmlformats.org/officeDocument/2006/relationships/image" Target="../media/image534.png"/><Relationship Id="rId116" Type="http://schemas.openxmlformats.org/officeDocument/2006/relationships/customXml" Target="../ink/ink895.xml"/><Relationship Id="rId158" Type="http://schemas.openxmlformats.org/officeDocument/2006/relationships/image" Target="../media/image838.png"/><Relationship Id="rId323" Type="http://schemas.openxmlformats.org/officeDocument/2006/relationships/customXml" Target="../ink/ink999.xml"/><Relationship Id="rId530" Type="http://schemas.openxmlformats.org/officeDocument/2006/relationships/customXml" Target="../ink/ink1105.xml"/><Relationship Id="rId20" Type="http://schemas.openxmlformats.org/officeDocument/2006/relationships/image" Target="../media/image772.png"/><Relationship Id="rId62" Type="http://schemas.openxmlformats.org/officeDocument/2006/relationships/image" Target="../media/image792.png"/><Relationship Id="rId365" Type="http://schemas.openxmlformats.org/officeDocument/2006/relationships/image" Target="../media/image997.png"/><Relationship Id="rId572" Type="http://schemas.openxmlformats.org/officeDocument/2006/relationships/image" Target="../media/image1097.png"/><Relationship Id="rId225" Type="http://schemas.openxmlformats.org/officeDocument/2006/relationships/customXml" Target="../ink/ink950.xml"/><Relationship Id="rId267" Type="http://schemas.openxmlformats.org/officeDocument/2006/relationships/customXml" Target="../ink/ink971.xml"/><Relationship Id="rId432" Type="http://schemas.openxmlformats.org/officeDocument/2006/relationships/customXml" Target="../ink/ink1055.xml"/><Relationship Id="rId474" Type="http://schemas.openxmlformats.org/officeDocument/2006/relationships/customXml" Target="../ink/ink1076.xml"/><Relationship Id="rId127" Type="http://schemas.openxmlformats.org/officeDocument/2006/relationships/image" Target="../media/image823.png"/><Relationship Id="rId31" Type="http://schemas.openxmlformats.org/officeDocument/2006/relationships/customXml" Target="../ink/ink852.xml"/><Relationship Id="rId73" Type="http://schemas.openxmlformats.org/officeDocument/2006/relationships/image" Target="../media/image797.png"/><Relationship Id="rId169" Type="http://schemas.openxmlformats.org/officeDocument/2006/relationships/customXml" Target="../ink/ink922.xml"/><Relationship Id="rId334" Type="http://schemas.openxmlformats.org/officeDocument/2006/relationships/image" Target="../media/image982.png"/><Relationship Id="rId376" Type="http://schemas.openxmlformats.org/officeDocument/2006/relationships/image" Target="../media/image1002.png"/><Relationship Id="rId541" Type="http://schemas.openxmlformats.org/officeDocument/2006/relationships/image" Target="../media/image1082.png"/><Relationship Id="rId4" Type="http://schemas.openxmlformats.org/officeDocument/2006/relationships/image" Target="../media/image764.png"/><Relationship Id="rId180" Type="http://schemas.openxmlformats.org/officeDocument/2006/relationships/image" Target="../media/image849.png"/><Relationship Id="rId236" Type="http://schemas.openxmlformats.org/officeDocument/2006/relationships/image" Target="../media/image877.png"/><Relationship Id="rId278" Type="http://schemas.openxmlformats.org/officeDocument/2006/relationships/image" Target="../media/image897.png"/><Relationship Id="rId401" Type="http://schemas.openxmlformats.org/officeDocument/2006/relationships/image" Target="../media/image1014.png"/><Relationship Id="rId443" Type="http://schemas.openxmlformats.org/officeDocument/2006/relationships/image" Target="../media/image1035.png"/><Relationship Id="rId303" Type="http://schemas.openxmlformats.org/officeDocument/2006/relationships/customXml" Target="../ink/ink989.xml"/><Relationship Id="rId485" Type="http://schemas.openxmlformats.org/officeDocument/2006/relationships/image" Target="../media/image1056.png"/><Relationship Id="rId42" Type="http://schemas.openxmlformats.org/officeDocument/2006/relationships/image" Target="../media/image782.png"/><Relationship Id="rId84" Type="http://schemas.openxmlformats.org/officeDocument/2006/relationships/customXml" Target="../ink/ink879.xml"/><Relationship Id="rId138" Type="http://schemas.openxmlformats.org/officeDocument/2006/relationships/image" Target="../media/image828.png"/><Relationship Id="rId345" Type="http://schemas.openxmlformats.org/officeDocument/2006/relationships/image" Target="../media/image987.png"/><Relationship Id="rId387" Type="http://schemas.openxmlformats.org/officeDocument/2006/relationships/image" Target="../media/image1007.png"/><Relationship Id="rId510" Type="http://schemas.openxmlformats.org/officeDocument/2006/relationships/image" Target="../media/image1068.png"/><Relationship Id="rId552" Type="http://schemas.openxmlformats.org/officeDocument/2006/relationships/customXml" Target="../ink/ink1116.xml"/><Relationship Id="rId191" Type="http://schemas.openxmlformats.org/officeDocument/2006/relationships/customXml" Target="../ink/ink933.xml"/><Relationship Id="rId205" Type="http://schemas.openxmlformats.org/officeDocument/2006/relationships/customXml" Target="../ink/ink940.xml"/><Relationship Id="rId247" Type="http://schemas.openxmlformats.org/officeDocument/2006/relationships/customXml" Target="../ink/ink961.xml"/><Relationship Id="rId412" Type="http://schemas.openxmlformats.org/officeDocument/2006/relationships/customXml" Target="../ink/ink1045.xml"/><Relationship Id="rId107" Type="http://schemas.openxmlformats.org/officeDocument/2006/relationships/image" Target="../media/image814.png"/><Relationship Id="rId289" Type="http://schemas.openxmlformats.org/officeDocument/2006/relationships/customXml" Target="../ink/ink982.xml"/><Relationship Id="rId454" Type="http://schemas.openxmlformats.org/officeDocument/2006/relationships/customXml" Target="../ink/ink1066.xml"/><Relationship Id="rId496" Type="http://schemas.openxmlformats.org/officeDocument/2006/relationships/customXml" Target="../ink/ink1087.xml"/><Relationship Id="rId11" Type="http://schemas.openxmlformats.org/officeDocument/2006/relationships/customXml" Target="../ink/ink842.xml"/><Relationship Id="rId53" Type="http://schemas.openxmlformats.org/officeDocument/2006/relationships/customXml" Target="../ink/ink863.xml"/><Relationship Id="rId149" Type="http://schemas.openxmlformats.org/officeDocument/2006/relationships/customXml" Target="../ink/ink912.xml"/><Relationship Id="rId314" Type="http://schemas.openxmlformats.org/officeDocument/2006/relationships/image" Target="../media/image972.png"/><Relationship Id="rId356" Type="http://schemas.openxmlformats.org/officeDocument/2006/relationships/customXml" Target="../ink/ink1016.xml"/><Relationship Id="rId398" Type="http://schemas.openxmlformats.org/officeDocument/2006/relationships/customXml" Target="../ink/ink1038.xml"/><Relationship Id="rId521" Type="http://schemas.openxmlformats.org/officeDocument/2006/relationships/image" Target="../media/image1072.png"/><Relationship Id="rId563" Type="http://schemas.openxmlformats.org/officeDocument/2006/relationships/customXml" Target="../ink/ink1122.xml"/><Relationship Id="rId95" Type="http://schemas.openxmlformats.org/officeDocument/2006/relationships/image" Target="../media/image808.png"/><Relationship Id="rId160" Type="http://schemas.openxmlformats.org/officeDocument/2006/relationships/image" Target="../media/image839.png"/><Relationship Id="rId216" Type="http://schemas.openxmlformats.org/officeDocument/2006/relationships/image" Target="../media/image867.png"/><Relationship Id="rId423" Type="http://schemas.openxmlformats.org/officeDocument/2006/relationships/image" Target="../media/image1025.png"/><Relationship Id="rId258" Type="http://schemas.openxmlformats.org/officeDocument/2006/relationships/image" Target="../media/image887.png"/><Relationship Id="rId465" Type="http://schemas.openxmlformats.org/officeDocument/2006/relationships/image" Target="../media/image1046.png"/><Relationship Id="rId22" Type="http://schemas.openxmlformats.org/officeDocument/2006/relationships/image" Target="../media/image773.png"/><Relationship Id="rId64" Type="http://schemas.openxmlformats.org/officeDocument/2006/relationships/customXml" Target="../ink/ink869.xml"/><Relationship Id="rId118" Type="http://schemas.openxmlformats.org/officeDocument/2006/relationships/customXml" Target="../ink/ink896.xml"/><Relationship Id="rId325" Type="http://schemas.openxmlformats.org/officeDocument/2006/relationships/customXml" Target="../ink/ink1000.xml"/><Relationship Id="rId367" Type="http://schemas.openxmlformats.org/officeDocument/2006/relationships/image" Target="../media/image998.png"/><Relationship Id="rId532" Type="http://schemas.openxmlformats.org/officeDocument/2006/relationships/customXml" Target="../ink/ink1106.xml"/><Relationship Id="rId574" Type="http://schemas.openxmlformats.org/officeDocument/2006/relationships/image" Target="../media/image1098.png"/><Relationship Id="rId171" Type="http://schemas.openxmlformats.org/officeDocument/2006/relationships/customXml" Target="../ink/ink923.xml"/><Relationship Id="rId227" Type="http://schemas.openxmlformats.org/officeDocument/2006/relationships/customXml" Target="../ink/ink951.xml"/><Relationship Id="rId269" Type="http://schemas.openxmlformats.org/officeDocument/2006/relationships/customXml" Target="../ink/ink972.xml"/><Relationship Id="rId434" Type="http://schemas.openxmlformats.org/officeDocument/2006/relationships/customXml" Target="../ink/ink1056.xml"/><Relationship Id="rId476" Type="http://schemas.openxmlformats.org/officeDocument/2006/relationships/customXml" Target="../ink/ink1077.xml"/><Relationship Id="rId33" Type="http://schemas.openxmlformats.org/officeDocument/2006/relationships/customXml" Target="../ink/ink853.xml"/><Relationship Id="rId129" Type="http://schemas.openxmlformats.org/officeDocument/2006/relationships/image" Target="../media/image824.png"/><Relationship Id="rId280" Type="http://schemas.openxmlformats.org/officeDocument/2006/relationships/image" Target="../media/image937.png"/><Relationship Id="rId336" Type="http://schemas.openxmlformats.org/officeDocument/2006/relationships/customXml" Target="../ink/ink1006.xml"/><Relationship Id="rId501" Type="http://schemas.openxmlformats.org/officeDocument/2006/relationships/image" Target="../media/image1064.png"/><Relationship Id="rId543" Type="http://schemas.openxmlformats.org/officeDocument/2006/relationships/image" Target="../media/image1083.png"/><Relationship Id="rId75" Type="http://schemas.openxmlformats.org/officeDocument/2006/relationships/image" Target="../media/image798.png"/><Relationship Id="rId140" Type="http://schemas.openxmlformats.org/officeDocument/2006/relationships/image" Target="../media/image829.png"/><Relationship Id="rId182" Type="http://schemas.openxmlformats.org/officeDocument/2006/relationships/image" Target="../media/image850.png"/><Relationship Id="rId378" Type="http://schemas.openxmlformats.org/officeDocument/2006/relationships/customXml" Target="../ink/ink1028.xml"/><Relationship Id="rId403" Type="http://schemas.openxmlformats.org/officeDocument/2006/relationships/image" Target="../media/image1015.png"/><Relationship Id="rId6" Type="http://schemas.openxmlformats.org/officeDocument/2006/relationships/image" Target="../media/image765.png"/><Relationship Id="rId238" Type="http://schemas.openxmlformats.org/officeDocument/2006/relationships/image" Target="../media/image878.png"/><Relationship Id="rId445" Type="http://schemas.openxmlformats.org/officeDocument/2006/relationships/image" Target="../media/image1036.png"/><Relationship Id="rId487" Type="http://schemas.openxmlformats.org/officeDocument/2006/relationships/image" Target="../media/image1057.png"/><Relationship Id="rId291" Type="http://schemas.openxmlformats.org/officeDocument/2006/relationships/customXml" Target="../ink/ink983.xml"/><Relationship Id="rId305" Type="http://schemas.openxmlformats.org/officeDocument/2006/relationships/customXml" Target="../ink/ink990.xml"/><Relationship Id="rId347" Type="http://schemas.openxmlformats.org/officeDocument/2006/relationships/image" Target="../media/image988.png"/><Relationship Id="rId512" Type="http://schemas.openxmlformats.org/officeDocument/2006/relationships/image" Target="../media/image1069.png"/><Relationship Id="rId44" Type="http://schemas.openxmlformats.org/officeDocument/2006/relationships/image" Target="../media/image783.png"/><Relationship Id="rId86" Type="http://schemas.openxmlformats.org/officeDocument/2006/relationships/customXml" Target="../ink/ink880.xml"/><Relationship Id="rId151" Type="http://schemas.openxmlformats.org/officeDocument/2006/relationships/customXml" Target="../ink/ink913.xml"/><Relationship Id="rId389" Type="http://schemas.openxmlformats.org/officeDocument/2006/relationships/image" Target="../media/image1008.png"/><Relationship Id="rId554" Type="http://schemas.openxmlformats.org/officeDocument/2006/relationships/customXml" Target="../ink/ink1117.xml"/><Relationship Id="rId193" Type="http://schemas.openxmlformats.org/officeDocument/2006/relationships/customXml" Target="../ink/ink934.xml"/><Relationship Id="rId207" Type="http://schemas.openxmlformats.org/officeDocument/2006/relationships/customXml" Target="../ink/ink941.xml"/><Relationship Id="rId249" Type="http://schemas.openxmlformats.org/officeDocument/2006/relationships/customXml" Target="../ink/ink962.xml"/><Relationship Id="rId414" Type="http://schemas.openxmlformats.org/officeDocument/2006/relationships/customXml" Target="../ink/ink1046.xml"/><Relationship Id="rId456" Type="http://schemas.openxmlformats.org/officeDocument/2006/relationships/customXml" Target="../ink/ink1067.xml"/><Relationship Id="rId498" Type="http://schemas.openxmlformats.org/officeDocument/2006/relationships/customXml" Target="../ink/ink1088.xml"/><Relationship Id="rId13" Type="http://schemas.openxmlformats.org/officeDocument/2006/relationships/customXml" Target="../ink/ink843.xml"/><Relationship Id="rId109" Type="http://schemas.openxmlformats.org/officeDocument/2006/relationships/image" Target="../media/image815.png"/><Relationship Id="rId260" Type="http://schemas.openxmlformats.org/officeDocument/2006/relationships/image" Target="../media/image888.png"/><Relationship Id="rId316" Type="http://schemas.openxmlformats.org/officeDocument/2006/relationships/image" Target="../media/image973.png"/><Relationship Id="rId523" Type="http://schemas.openxmlformats.org/officeDocument/2006/relationships/image" Target="../media/image1073.png"/><Relationship Id="rId55" Type="http://schemas.openxmlformats.org/officeDocument/2006/relationships/customXml" Target="../ink/ink864.xml"/><Relationship Id="rId97" Type="http://schemas.openxmlformats.org/officeDocument/2006/relationships/image" Target="../media/image809.png"/><Relationship Id="rId120" Type="http://schemas.openxmlformats.org/officeDocument/2006/relationships/customXml" Target="../ink/ink897.xml"/><Relationship Id="rId358" Type="http://schemas.openxmlformats.org/officeDocument/2006/relationships/customXml" Target="../ink/ink1017.xml"/><Relationship Id="rId565" Type="http://schemas.openxmlformats.org/officeDocument/2006/relationships/customXml" Target="../ink/ink1123.xml"/><Relationship Id="rId162" Type="http://schemas.openxmlformats.org/officeDocument/2006/relationships/image" Target="../media/image840.png"/><Relationship Id="rId218" Type="http://schemas.openxmlformats.org/officeDocument/2006/relationships/image" Target="../media/image868.png"/><Relationship Id="rId425" Type="http://schemas.openxmlformats.org/officeDocument/2006/relationships/image" Target="../media/image1026.png"/><Relationship Id="rId467" Type="http://schemas.openxmlformats.org/officeDocument/2006/relationships/image" Target="../media/image1047.png"/><Relationship Id="rId271" Type="http://schemas.openxmlformats.org/officeDocument/2006/relationships/customXml" Target="../ink/ink973.xml"/><Relationship Id="rId24" Type="http://schemas.openxmlformats.org/officeDocument/2006/relationships/image" Target="../media/image774.png"/><Relationship Id="rId66" Type="http://schemas.openxmlformats.org/officeDocument/2006/relationships/customXml" Target="../ink/ink870.xml"/><Relationship Id="rId131" Type="http://schemas.openxmlformats.org/officeDocument/2006/relationships/customXml" Target="../ink/ink903.xml"/><Relationship Id="rId327" Type="http://schemas.openxmlformats.org/officeDocument/2006/relationships/customXml" Target="../ink/ink1001.xml"/><Relationship Id="rId369" Type="http://schemas.openxmlformats.org/officeDocument/2006/relationships/image" Target="../media/image999.png"/><Relationship Id="rId534" Type="http://schemas.openxmlformats.org/officeDocument/2006/relationships/customXml" Target="../ink/ink1107.xml"/><Relationship Id="rId576" Type="http://schemas.openxmlformats.org/officeDocument/2006/relationships/image" Target="../media/image1099.png"/><Relationship Id="rId173" Type="http://schemas.openxmlformats.org/officeDocument/2006/relationships/customXml" Target="../ink/ink924.xml"/><Relationship Id="rId229" Type="http://schemas.openxmlformats.org/officeDocument/2006/relationships/customXml" Target="../ink/ink952.xml"/><Relationship Id="rId380" Type="http://schemas.openxmlformats.org/officeDocument/2006/relationships/customXml" Target="../ink/ink1029.xml"/><Relationship Id="rId436" Type="http://schemas.openxmlformats.org/officeDocument/2006/relationships/customXml" Target="../ink/ink1057.xml"/><Relationship Id="rId240" Type="http://schemas.openxmlformats.org/officeDocument/2006/relationships/image" Target="../media/image879.png"/><Relationship Id="rId478" Type="http://schemas.openxmlformats.org/officeDocument/2006/relationships/customXml" Target="../ink/ink1078.xml"/><Relationship Id="rId35" Type="http://schemas.openxmlformats.org/officeDocument/2006/relationships/customXml" Target="../ink/ink854.xml"/><Relationship Id="rId77" Type="http://schemas.openxmlformats.org/officeDocument/2006/relationships/image" Target="../media/image799.png"/><Relationship Id="rId100" Type="http://schemas.openxmlformats.org/officeDocument/2006/relationships/customXml" Target="../ink/ink887.xml"/><Relationship Id="rId282" Type="http://schemas.openxmlformats.org/officeDocument/2006/relationships/image" Target="../media/image938.png"/><Relationship Id="rId338" Type="http://schemas.openxmlformats.org/officeDocument/2006/relationships/customXml" Target="../ink/ink1007.xml"/><Relationship Id="rId503" Type="http://schemas.openxmlformats.org/officeDocument/2006/relationships/image" Target="../media/image1065.png"/><Relationship Id="rId545" Type="http://schemas.openxmlformats.org/officeDocument/2006/relationships/image" Target="../media/image1084.png"/><Relationship Id="rId8" Type="http://schemas.openxmlformats.org/officeDocument/2006/relationships/image" Target="../media/image766.png"/><Relationship Id="rId142" Type="http://schemas.openxmlformats.org/officeDocument/2006/relationships/image" Target="../media/image830.png"/><Relationship Id="rId184" Type="http://schemas.openxmlformats.org/officeDocument/2006/relationships/image" Target="../media/image851.png"/><Relationship Id="rId391" Type="http://schemas.openxmlformats.org/officeDocument/2006/relationships/image" Target="../media/image1009.png"/><Relationship Id="rId405" Type="http://schemas.openxmlformats.org/officeDocument/2006/relationships/image" Target="../media/image1016.png"/><Relationship Id="rId447" Type="http://schemas.openxmlformats.org/officeDocument/2006/relationships/image" Target="../media/image1037.png"/><Relationship Id="rId251" Type="http://schemas.openxmlformats.org/officeDocument/2006/relationships/customXml" Target="../ink/ink963.xml"/><Relationship Id="rId489" Type="http://schemas.openxmlformats.org/officeDocument/2006/relationships/image" Target="../media/image1058.png"/><Relationship Id="rId46" Type="http://schemas.openxmlformats.org/officeDocument/2006/relationships/image" Target="../media/image784.png"/><Relationship Id="rId293" Type="http://schemas.openxmlformats.org/officeDocument/2006/relationships/customXml" Target="../ink/ink984.xml"/><Relationship Id="rId307" Type="http://schemas.openxmlformats.org/officeDocument/2006/relationships/customXml" Target="../ink/ink991.xml"/><Relationship Id="rId349" Type="http://schemas.openxmlformats.org/officeDocument/2006/relationships/image" Target="../media/image989.png"/><Relationship Id="rId514" Type="http://schemas.openxmlformats.org/officeDocument/2006/relationships/image" Target="../media/image1070.png"/><Relationship Id="rId556" Type="http://schemas.openxmlformats.org/officeDocument/2006/relationships/image" Target="../media/image1089.png"/><Relationship Id="rId88" Type="http://schemas.openxmlformats.org/officeDocument/2006/relationships/customXml" Target="../ink/ink881.xml"/><Relationship Id="rId111" Type="http://schemas.openxmlformats.org/officeDocument/2006/relationships/image" Target="../media/image816.png"/><Relationship Id="rId153" Type="http://schemas.openxmlformats.org/officeDocument/2006/relationships/customXml" Target="../ink/ink914.xml"/><Relationship Id="rId195" Type="http://schemas.openxmlformats.org/officeDocument/2006/relationships/customXml" Target="../ink/ink935.xml"/><Relationship Id="rId209" Type="http://schemas.openxmlformats.org/officeDocument/2006/relationships/customXml" Target="../ink/ink942.xml"/><Relationship Id="rId360" Type="http://schemas.openxmlformats.org/officeDocument/2006/relationships/customXml" Target="../ink/ink1018.xml"/><Relationship Id="rId416" Type="http://schemas.openxmlformats.org/officeDocument/2006/relationships/customXml" Target="../ink/ink1047.xml"/><Relationship Id="rId220" Type="http://schemas.openxmlformats.org/officeDocument/2006/relationships/image" Target="../media/image869.png"/><Relationship Id="rId458" Type="http://schemas.openxmlformats.org/officeDocument/2006/relationships/customXml" Target="../ink/ink1068.xml"/><Relationship Id="rId15" Type="http://schemas.openxmlformats.org/officeDocument/2006/relationships/customXml" Target="../ink/ink844.xml"/><Relationship Id="rId57" Type="http://schemas.openxmlformats.org/officeDocument/2006/relationships/customXml" Target="../ink/ink865.xml"/><Relationship Id="rId262" Type="http://schemas.openxmlformats.org/officeDocument/2006/relationships/image" Target="../media/image889.png"/><Relationship Id="rId318" Type="http://schemas.openxmlformats.org/officeDocument/2006/relationships/image" Target="../media/image974.png"/><Relationship Id="rId525" Type="http://schemas.openxmlformats.org/officeDocument/2006/relationships/image" Target="../media/image1074.png"/><Relationship Id="rId567" Type="http://schemas.openxmlformats.org/officeDocument/2006/relationships/customXml" Target="../ink/ink1124.xml"/><Relationship Id="rId99" Type="http://schemas.openxmlformats.org/officeDocument/2006/relationships/image" Target="../media/image810.png"/><Relationship Id="rId122" Type="http://schemas.openxmlformats.org/officeDocument/2006/relationships/customXml" Target="../ink/ink898.xml"/><Relationship Id="rId164" Type="http://schemas.openxmlformats.org/officeDocument/2006/relationships/image" Target="../media/image841.png"/><Relationship Id="rId371" Type="http://schemas.openxmlformats.org/officeDocument/2006/relationships/image" Target="../media/image1000.png"/><Relationship Id="rId427" Type="http://schemas.openxmlformats.org/officeDocument/2006/relationships/image" Target="../media/image1027.png"/><Relationship Id="rId469" Type="http://schemas.openxmlformats.org/officeDocument/2006/relationships/image" Target="../media/image1048.png"/><Relationship Id="rId26" Type="http://schemas.openxmlformats.org/officeDocument/2006/relationships/image" Target="../media/image775.png"/><Relationship Id="rId231" Type="http://schemas.openxmlformats.org/officeDocument/2006/relationships/customXml" Target="../ink/ink953.xml"/><Relationship Id="rId273" Type="http://schemas.openxmlformats.org/officeDocument/2006/relationships/customXml" Target="../ink/ink974.xml"/><Relationship Id="rId329" Type="http://schemas.openxmlformats.org/officeDocument/2006/relationships/customXml" Target="../ink/ink1002.xml"/><Relationship Id="rId480" Type="http://schemas.openxmlformats.org/officeDocument/2006/relationships/customXml" Target="../ink/ink1079.xml"/><Relationship Id="rId536" Type="http://schemas.openxmlformats.org/officeDocument/2006/relationships/customXml" Target="../ink/ink1108.xml"/><Relationship Id="rId68" Type="http://schemas.openxmlformats.org/officeDocument/2006/relationships/customXml" Target="../ink/ink871.xml"/><Relationship Id="rId133" Type="http://schemas.openxmlformats.org/officeDocument/2006/relationships/customXml" Target="../ink/ink904.xml"/><Relationship Id="rId175" Type="http://schemas.openxmlformats.org/officeDocument/2006/relationships/customXml" Target="../ink/ink925.xml"/><Relationship Id="rId340" Type="http://schemas.openxmlformats.org/officeDocument/2006/relationships/customXml" Target="../ink/ink1008.xml"/><Relationship Id="rId578" Type="http://schemas.openxmlformats.org/officeDocument/2006/relationships/image" Target="../media/image1100.png"/><Relationship Id="rId200" Type="http://schemas.openxmlformats.org/officeDocument/2006/relationships/image" Target="../media/image859.png"/><Relationship Id="rId382" Type="http://schemas.openxmlformats.org/officeDocument/2006/relationships/customXml" Target="../ink/ink1030.xml"/><Relationship Id="rId438" Type="http://schemas.openxmlformats.org/officeDocument/2006/relationships/customXml" Target="../ink/ink1058.xml"/><Relationship Id="rId242" Type="http://schemas.openxmlformats.org/officeDocument/2006/relationships/image" Target="../media/image880.png"/><Relationship Id="rId284" Type="http://schemas.openxmlformats.org/officeDocument/2006/relationships/image" Target="../media/image939.png"/><Relationship Id="rId491" Type="http://schemas.openxmlformats.org/officeDocument/2006/relationships/image" Target="../media/image1059.png"/><Relationship Id="rId505" Type="http://schemas.openxmlformats.org/officeDocument/2006/relationships/customXml" Target="../ink/ink1092.xml"/><Relationship Id="rId37" Type="http://schemas.openxmlformats.org/officeDocument/2006/relationships/customXml" Target="../ink/ink855.xml"/><Relationship Id="rId79" Type="http://schemas.openxmlformats.org/officeDocument/2006/relationships/image" Target="../media/image800.png"/><Relationship Id="rId102" Type="http://schemas.openxmlformats.org/officeDocument/2006/relationships/customXml" Target="../ink/ink888.xml"/><Relationship Id="rId144" Type="http://schemas.openxmlformats.org/officeDocument/2006/relationships/image" Target="../media/image831.png"/><Relationship Id="rId547" Type="http://schemas.openxmlformats.org/officeDocument/2006/relationships/image" Target="../media/image1085.png"/><Relationship Id="rId90" Type="http://schemas.openxmlformats.org/officeDocument/2006/relationships/customXml" Target="../ink/ink882.xml"/><Relationship Id="rId186" Type="http://schemas.openxmlformats.org/officeDocument/2006/relationships/image" Target="../media/image852.png"/><Relationship Id="rId351" Type="http://schemas.openxmlformats.org/officeDocument/2006/relationships/image" Target="../media/image990.png"/><Relationship Id="rId393" Type="http://schemas.openxmlformats.org/officeDocument/2006/relationships/image" Target="../media/image1010.png"/><Relationship Id="rId407" Type="http://schemas.openxmlformats.org/officeDocument/2006/relationships/image" Target="../media/image1017.png"/><Relationship Id="rId449" Type="http://schemas.openxmlformats.org/officeDocument/2006/relationships/image" Target="../media/image1038.png"/><Relationship Id="rId211" Type="http://schemas.openxmlformats.org/officeDocument/2006/relationships/customXml" Target="../ink/ink943.xml"/><Relationship Id="rId253" Type="http://schemas.openxmlformats.org/officeDocument/2006/relationships/customXml" Target="../ink/ink964.xml"/><Relationship Id="rId295" Type="http://schemas.openxmlformats.org/officeDocument/2006/relationships/customXml" Target="../ink/ink985.xml"/><Relationship Id="rId309" Type="http://schemas.openxmlformats.org/officeDocument/2006/relationships/customXml" Target="../ink/ink992.xml"/><Relationship Id="rId460" Type="http://schemas.openxmlformats.org/officeDocument/2006/relationships/customXml" Target="../ink/ink1069.xml"/><Relationship Id="rId516" Type="http://schemas.openxmlformats.org/officeDocument/2006/relationships/customXml" Target="../ink/ink1098.xml"/><Relationship Id="rId48" Type="http://schemas.openxmlformats.org/officeDocument/2006/relationships/image" Target="../media/image785.png"/><Relationship Id="rId113" Type="http://schemas.openxmlformats.org/officeDocument/2006/relationships/image" Target="../media/image817.png"/><Relationship Id="rId320" Type="http://schemas.openxmlformats.org/officeDocument/2006/relationships/image" Target="../media/image975.png"/><Relationship Id="rId558" Type="http://schemas.openxmlformats.org/officeDocument/2006/relationships/image" Target="../media/image1090.png"/><Relationship Id="rId155" Type="http://schemas.openxmlformats.org/officeDocument/2006/relationships/customXml" Target="../ink/ink915.xml"/><Relationship Id="rId197" Type="http://schemas.openxmlformats.org/officeDocument/2006/relationships/customXml" Target="../ink/ink936.xml"/><Relationship Id="rId362" Type="http://schemas.openxmlformats.org/officeDocument/2006/relationships/customXml" Target="../ink/ink1019.xml"/><Relationship Id="rId418" Type="http://schemas.openxmlformats.org/officeDocument/2006/relationships/customXml" Target="../ink/ink1048.xml"/><Relationship Id="rId222" Type="http://schemas.openxmlformats.org/officeDocument/2006/relationships/image" Target="../media/image870.png"/><Relationship Id="rId264" Type="http://schemas.openxmlformats.org/officeDocument/2006/relationships/image" Target="../media/image890.png"/><Relationship Id="rId471" Type="http://schemas.openxmlformats.org/officeDocument/2006/relationships/image" Target="../media/image1049.png"/><Relationship Id="rId17" Type="http://schemas.openxmlformats.org/officeDocument/2006/relationships/customXml" Target="../ink/ink845.xml"/><Relationship Id="rId59" Type="http://schemas.openxmlformats.org/officeDocument/2006/relationships/customXml" Target="../ink/ink866.xml"/><Relationship Id="rId124" Type="http://schemas.openxmlformats.org/officeDocument/2006/relationships/customXml" Target="../ink/ink899.xml"/><Relationship Id="rId527" Type="http://schemas.openxmlformats.org/officeDocument/2006/relationships/image" Target="../media/image1075.png"/><Relationship Id="rId569" Type="http://schemas.openxmlformats.org/officeDocument/2006/relationships/customXml" Target="../ink/ink1125.xml"/><Relationship Id="rId70" Type="http://schemas.openxmlformats.org/officeDocument/2006/relationships/customXml" Target="../ink/ink872.xml"/><Relationship Id="rId166" Type="http://schemas.openxmlformats.org/officeDocument/2006/relationships/image" Target="../media/image842.png"/><Relationship Id="rId331" Type="http://schemas.openxmlformats.org/officeDocument/2006/relationships/customXml" Target="../ink/ink1003.xml"/><Relationship Id="rId373" Type="http://schemas.openxmlformats.org/officeDocument/2006/relationships/image" Target="../media/image1001.png"/><Relationship Id="rId429" Type="http://schemas.openxmlformats.org/officeDocument/2006/relationships/image" Target="../media/image1028.png"/><Relationship Id="rId580" Type="http://schemas.openxmlformats.org/officeDocument/2006/relationships/image" Target="../media/image1101.png"/><Relationship Id="rId1" Type="http://schemas.openxmlformats.org/officeDocument/2006/relationships/slideLayout" Target="../slideLayouts/slideLayout7.xml"/><Relationship Id="rId233" Type="http://schemas.openxmlformats.org/officeDocument/2006/relationships/customXml" Target="../ink/ink954.xml"/><Relationship Id="rId440" Type="http://schemas.openxmlformats.org/officeDocument/2006/relationships/customXml" Target="../ink/ink1059.xml"/><Relationship Id="rId28" Type="http://schemas.openxmlformats.org/officeDocument/2006/relationships/image" Target="../media/image776.png"/><Relationship Id="rId275" Type="http://schemas.openxmlformats.org/officeDocument/2006/relationships/customXml" Target="../ink/ink975.xml"/><Relationship Id="rId300" Type="http://schemas.openxmlformats.org/officeDocument/2006/relationships/image" Target="../media/image965.png"/><Relationship Id="rId482" Type="http://schemas.openxmlformats.org/officeDocument/2006/relationships/customXml" Target="../ink/ink1080.xml"/><Relationship Id="rId538" Type="http://schemas.openxmlformats.org/officeDocument/2006/relationships/customXml" Target="../ink/ink1109.xml"/><Relationship Id="rId81" Type="http://schemas.openxmlformats.org/officeDocument/2006/relationships/image" Target="../media/image801.png"/><Relationship Id="rId135" Type="http://schemas.openxmlformats.org/officeDocument/2006/relationships/customXml" Target="../ink/ink905.xml"/><Relationship Id="rId177" Type="http://schemas.openxmlformats.org/officeDocument/2006/relationships/customXml" Target="../ink/ink926.xml"/><Relationship Id="rId342" Type="http://schemas.openxmlformats.org/officeDocument/2006/relationships/customXml" Target="../ink/ink1009.xml"/><Relationship Id="rId384" Type="http://schemas.openxmlformats.org/officeDocument/2006/relationships/customXml" Target="../ink/ink1031.xml"/><Relationship Id="rId202" Type="http://schemas.openxmlformats.org/officeDocument/2006/relationships/image" Target="../media/image860.png"/><Relationship Id="rId244" Type="http://schemas.openxmlformats.org/officeDocument/2006/relationships/image" Target="../media/image881.png"/><Relationship Id="rId39" Type="http://schemas.openxmlformats.org/officeDocument/2006/relationships/customXml" Target="../ink/ink856.xml"/><Relationship Id="rId286" Type="http://schemas.openxmlformats.org/officeDocument/2006/relationships/image" Target="../media/image940.png"/><Relationship Id="rId451" Type="http://schemas.openxmlformats.org/officeDocument/2006/relationships/image" Target="../media/image1039.png"/><Relationship Id="rId493" Type="http://schemas.openxmlformats.org/officeDocument/2006/relationships/image" Target="../media/image1060.png"/><Relationship Id="rId507" Type="http://schemas.openxmlformats.org/officeDocument/2006/relationships/customXml" Target="../ink/ink1093.xml"/><Relationship Id="rId549" Type="http://schemas.openxmlformats.org/officeDocument/2006/relationships/image" Target="../media/image1086.png"/><Relationship Id="rId50" Type="http://schemas.openxmlformats.org/officeDocument/2006/relationships/image" Target="../media/image786.png"/><Relationship Id="rId104" Type="http://schemas.openxmlformats.org/officeDocument/2006/relationships/customXml" Target="../ink/ink889.xml"/><Relationship Id="rId146" Type="http://schemas.openxmlformats.org/officeDocument/2006/relationships/image" Target="../media/image832.png"/><Relationship Id="rId188" Type="http://schemas.openxmlformats.org/officeDocument/2006/relationships/image" Target="../media/image853.png"/><Relationship Id="rId311" Type="http://schemas.openxmlformats.org/officeDocument/2006/relationships/customXml" Target="../ink/ink993.xml"/><Relationship Id="rId353" Type="http://schemas.openxmlformats.org/officeDocument/2006/relationships/image" Target="../media/image991.png"/><Relationship Id="rId395" Type="http://schemas.openxmlformats.org/officeDocument/2006/relationships/image" Target="../media/image1011.png"/><Relationship Id="rId409" Type="http://schemas.openxmlformats.org/officeDocument/2006/relationships/image" Target="../media/image1018.png"/><Relationship Id="rId560" Type="http://schemas.openxmlformats.org/officeDocument/2006/relationships/image" Target="../media/image1091.png"/><Relationship Id="rId92" Type="http://schemas.openxmlformats.org/officeDocument/2006/relationships/customXml" Target="../ink/ink883.xml"/><Relationship Id="rId213" Type="http://schemas.openxmlformats.org/officeDocument/2006/relationships/customXml" Target="../ink/ink944.xml"/><Relationship Id="rId420" Type="http://schemas.openxmlformats.org/officeDocument/2006/relationships/customXml" Target="../ink/ink1049.xml"/><Relationship Id="rId255" Type="http://schemas.openxmlformats.org/officeDocument/2006/relationships/customXml" Target="../ink/ink965.xml"/><Relationship Id="rId297" Type="http://schemas.openxmlformats.org/officeDocument/2006/relationships/customXml" Target="../ink/ink986.xml"/><Relationship Id="rId462" Type="http://schemas.openxmlformats.org/officeDocument/2006/relationships/customXml" Target="../ink/ink1070.xml"/><Relationship Id="rId518" Type="http://schemas.openxmlformats.org/officeDocument/2006/relationships/customXml" Target="../ink/ink1099.xml"/><Relationship Id="rId115" Type="http://schemas.openxmlformats.org/officeDocument/2006/relationships/image" Target="../media/image818.png"/><Relationship Id="rId157" Type="http://schemas.openxmlformats.org/officeDocument/2006/relationships/customXml" Target="../ink/ink916.xml"/><Relationship Id="rId322" Type="http://schemas.openxmlformats.org/officeDocument/2006/relationships/image" Target="../media/image976.png"/><Relationship Id="rId364" Type="http://schemas.openxmlformats.org/officeDocument/2006/relationships/customXml" Target="../ink/ink1020.xml"/><Relationship Id="rId61" Type="http://schemas.openxmlformats.org/officeDocument/2006/relationships/customXml" Target="../ink/ink867.xml"/><Relationship Id="rId199" Type="http://schemas.openxmlformats.org/officeDocument/2006/relationships/customXml" Target="../ink/ink937.xml"/><Relationship Id="rId571" Type="http://schemas.openxmlformats.org/officeDocument/2006/relationships/customXml" Target="../ink/ink1126.xml"/><Relationship Id="rId19" Type="http://schemas.openxmlformats.org/officeDocument/2006/relationships/customXml" Target="../ink/ink846.xml"/><Relationship Id="rId224" Type="http://schemas.openxmlformats.org/officeDocument/2006/relationships/image" Target="../media/image871.png"/><Relationship Id="rId266" Type="http://schemas.openxmlformats.org/officeDocument/2006/relationships/image" Target="../media/image891.png"/><Relationship Id="rId431" Type="http://schemas.openxmlformats.org/officeDocument/2006/relationships/image" Target="../media/image1029.png"/><Relationship Id="rId473" Type="http://schemas.openxmlformats.org/officeDocument/2006/relationships/image" Target="../media/image1050.png"/><Relationship Id="rId529" Type="http://schemas.openxmlformats.org/officeDocument/2006/relationships/image" Target="../media/image1076.png"/><Relationship Id="rId30" Type="http://schemas.openxmlformats.org/officeDocument/2006/relationships/image" Target="../media/image30.png"/><Relationship Id="rId126" Type="http://schemas.openxmlformats.org/officeDocument/2006/relationships/customXml" Target="../ink/ink900.xml"/><Relationship Id="rId168" Type="http://schemas.openxmlformats.org/officeDocument/2006/relationships/image" Target="../media/image843.png"/><Relationship Id="rId333" Type="http://schemas.openxmlformats.org/officeDocument/2006/relationships/customXml" Target="../ink/ink1004.xml"/><Relationship Id="rId540" Type="http://schemas.openxmlformats.org/officeDocument/2006/relationships/customXml" Target="../ink/ink1110.xml"/><Relationship Id="rId72" Type="http://schemas.openxmlformats.org/officeDocument/2006/relationships/customXml" Target="../ink/ink873.xml"/><Relationship Id="rId375" Type="http://schemas.openxmlformats.org/officeDocument/2006/relationships/customXml" Target="../ink/ink1026.xml"/><Relationship Id="rId582" Type="http://schemas.openxmlformats.org/officeDocument/2006/relationships/image" Target="../media/image1102.png"/><Relationship Id="rId3" Type="http://schemas.openxmlformats.org/officeDocument/2006/relationships/customXml" Target="../ink/ink838.xml"/><Relationship Id="rId235" Type="http://schemas.openxmlformats.org/officeDocument/2006/relationships/customXml" Target="../ink/ink955.xml"/><Relationship Id="rId277" Type="http://schemas.openxmlformats.org/officeDocument/2006/relationships/customXml" Target="../ink/ink976.xml"/><Relationship Id="rId400" Type="http://schemas.openxmlformats.org/officeDocument/2006/relationships/customXml" Target="../ink/ink1039.xml"/><Relationship Id="rId442" Type="http://schemas.openxmlformats.org/officeDocument/2006/relationships/customXml" Target="../ink/ink1060.xml"/><Relationship Id="rId484" Type="http://schemas.openxmlformats.org/officeDocument/2006/relationships/customXml" Target="../ink/ink1081.xml"/><Relationship Id="rId137" Type="http://schemas.openxmlformats.org/officeDocument/2006/relationships/customXml" Target="../ink/ink906.xml"/><Relationship Id="rId302" Type="http://schemas.openxmlformats.org/officeDocument/2006/relationships/image" Target="../media/image966.png"/><Relationship Id="rId344" Type="http://schemas.openxmlformats.org/officeDocument/2006/relationships/customXml" Target="../ink/ink1010.xml"/><Relationship Id="rId41" Type="http://schemas.openxmlformats.org/officeDocument/2006/relationships/customXml" Target="../ink/ink857.xml"/><Relationship Id="rId83" Type="http://schemas.openxmlformats.org/officeDocument/2006/relationships/image" Target="../media/image802.png"/><Relationship Id="rId179" Type="http://schemas.openxmlformats.org/officeDocument/2006/relationships/customXml" Target="../ink/ink927.xml"/><Relationship Id="rId386" Type="http://schemas.openxmlformats.org/officeDocument/2006/relationships/customXml" Target="../ink/ink1032.xml"/><Relationship Id="rId551" Type="http://schemas.openxmlformats.org/officeDocument/2006/relationships/image" Target="../media/image1087.png"/><Relationship Id="rId190" Type="http://schemas.openxmlformats.org/officeDocument/2006/relationships/image" Target="../media/image854.png"/><Relationship Id="rId204" Type="http://schemas.openxmlformats.org/officeDocument/2006/relationships/image" Target="../media/image861.png"/><Relationship Id="rId246" Type="http://schemas.openxmlformats.org/officeDocument/2006/relationships/image" Target="../media/image882.png"/><Relationship Id="rId288" Type="http://schemas.openxmlformats.org/officeDocument/2006/relationships/image" Target="../media/image941.png"/><Relationship Id="rId411" Type="http://schemas.openxmlformats.org/officeDocument/2006/relationships/image" Target="../media/image1019.png"/><Relationship Id="rId453" Type="http://schemas.openxmlformats.org/officeDocument/2006/relationships/image" Target="../media/image1040.png"/><Relationship Id="rId509" Type="http://schemas.openxmlformats.org/officeDocument/2006/relationships/customXml" Target="../ink/ink1094.xml"/><Relationship Id="rId106" Type="http://schemas.openxmlformats.org/officeDocument/2006/relationships/customXml" Target="../ink/ink890.xml"/><Relationship Id="rId313" Type="http://schemas.openxmlformats.org/officeDocument/2006/relationships/customXml" Target="../ink/ink994.xml"/><Relationship Id="rId495" Type="http://schemas.openxmlformats.org/officeDocument/2006/relationships/image" Target="../media/image1061.png"/><Relationship Id="rId10" Type="http://schemas.openxmlformats.org/officeDocument/2006/relationships/image" Target="../media/image767.png"/><Relationship Id="rId52" Type="http://schemas.openxmlformats.org/officeDocument/2006/relationships/image" Target="../media/image787.png"/><Relationship Id="rId94" Type="http://schemas.openxmlformats.org/officeDocument/2006/relationships/customXml" Target="../ink/ink884.xml"/><Relationship Id="rId148" Type="http://schemas.openxmlformats.org/officeDocument/2006/relationships/image" Target="../media/image833.png"/><Relationship Id="rId355" Type="http://schemas.openxmlformats.org/officeDocument/2006/relationships/image" Target="../media/image992.png"/><Relationship Id="rId397" Type="http://schemas.openxmlformats.org/officeDocument/2006/relationships/image" Target="../media/image1012.png"/><Relationship Id="rId520" Type="http://schemas.openxmlformats.org/officeDocument/2006/relationships/customXml" Target="../ink/ink1100.xml"/><Relationship Id="rId562" Type="http://schemas.openxmlformats.org/officeDocument/2006/relationships/image" Target="../media/image1092.png"/><Relationship Id="rId215" Type="http://schemas.openxmlformats.org/officeDocument/2006/relationships/customXml" Target="../ink/ink945.xml"/><Relationship Id="rId257" Type="http://schemas.openxmlformats.org/officeDocument/2006/relationships/customXml" Target="../ink/ink966.xml"/><Relationship Id="rId422" Type="http://schemas.openxmlformats.org/officeDocument/2006/relationships/customXml" Target="../ink/ink1050.xml"/><Relationship Id="rId464" Type="http://schemas.openxmlformats.org/officeDocument/2006/relationships/customXml" Target="../ink/ink1071.xml"/><Relationship Id="rId299" Type="http://schemas.openxmlformats.org/officeDocument/2006/relationships/customXml" Target="../ink/ink987.xml"/><Relationship Id="rId63" Type="http://schemas.openxmlformats.org/officeDocument/2006/relationships/customXml" Target="../ink/ink868.xml"/><Relationship Id="rId159" Type="http://schemas.openxmlformats.org/officeDocument/2006/relationships/customXml" Target="../ink/ink917.xml"/><Relationship Id="rId366" Type="http://schemas.openxmlformats.org/officeDocument/2006/relationships/customXml" Target="../ink/ink1021.xml"/><Relationship Id="rId573" Type="http://schemas.openxmlformats.org/officeDocument/2006/relationships/customXml" Target="../ink/ink1127.xml"/><Relationship Id="rId226" Type="http://schemas.openxmlformats.org/officeDocument/2006/relationships/image" Target="../media/image872.png"/><Relationship Id="rId433" Type="http://schemas.openxmlformats.org/officeDocument/2006/relationships/image" Target="../media/image1030.png"/><Relationship Id="rId74" Type="http://schemas.openxmlformats.org/officeDocument/2006/relationships/customXml" Target="../ink/ink874.xml"/><Relationship Id="rId377" Type="http://schemas.openxmlformats.org/officeDocument/2006/relationships/customXml" Target="../ink/ink1027.xml"/><Relationship Id="rId500" Type="http://schemas.openxmlformats.org/officeDocument/2006/relationships/customXml" Target="../ink/ink1089.xml"/><Relationship Id="rId5" Type="http://schemas.openxmlformats.org/officeDocument/2006/relationships/customXml" Target="../ink/ink839.xml"/><Relationship Id="rId237" Type="http://schemas.openxmlformats.org/officeDocument/2006/relationships/customXml" Target="../ink/ink956.xml"/><Relationship Id="rId444" Type="http://schemas.openxmlformats.org/officeDocument/2006/relationships/customXml" Target="../ink/ink1061.xml"/><Relationship Id="rId290" Type="http://schemas.openxmlformats.org/officeDocument/2006/relationships/image" Target="../media/image942.png"/><Relationship Id="rId304" Type="http://schemas.openxmlformats.org/officeDocument/2006/relationships/image" Target="../media/image967.png"/><Relationship Id="rId388" Type="http://schemas.openxmlformats.org/officeDocument/2006/relationships/customXml" Target="../ink/ink1033.xml"/><Relationship Id="rId511" Type="http://schemas.openxmlformats.org/officeDocument/2006/relationships/customXml" Target="../ink/ink1095.xml"/><Relationship Id="rId85" Type="http://schemas.openxmlformats.org/officeDocument/2006/relationships/image" Target="../media/image803.png"/><Relationship Id="rId150" Type="http://schemas.openxmlformats.org/officeDocument/2006/relationships/image" Target="../media/image834.png"/><Relationship Id="rId248" Type="http://schemas.openxmlformats.org/officeDocument/2006/relationships/image" Target="../media/image883.png"/><Relationship Id="rId455" Type="http://schemas.openxmlformats.org/officeDocument/2006/relationships/image" Target="../media/image1041.png"/><Relationship Id="rId12" Type="http://schemas.openxmlformats.org/officeDocument/2006/relationships/image" Target="../media/image768.png"/><Relationship Id="rId108" Type="http://schemas.openxmlformats.org/officeDocument/2006/relationships/customXml" Target="../ink/ink891.xml"/><Relationship Id="rId315" Type="http://schemas.openxmlformats.org/officeDocument/2006/relationships/customXml" Target="../ink/ink995.xml"/><Relationship Id="rId522" Type="http://schemas.openxmlformats.org/officeDocument/2006/relationships/customXml" Target="../ink/ink1101.xml"/><Relationship Id="rId96" Type="http://schemas.openxmlformats.org/officeDocument/2006/relationships/customXml" Target="../ink/ink885.xml"/><Relationship Id="rId161" Type="http://schemas.openxmlformats.org/officeDocument/2006/relationships/customXml" Target="../ink/ink918.xml"/><Relationship Id="rId399" Type="http://schemas.openxmlformats.org/officeDocument/2006/relationships/image" Target="../media/image1013.png"/><Relationship Id="rId259" Type="http://schemas.openxmlformats.org/officeDocument/2006/relationships/customXml" Target="../ink/ink967.xml"/><Relationship Id="rId466" Type="http://schemas.openxmlformats.org/officeDocument/2006/relationships/customXml" Target="../ink/ink1072.xml"/><Relationship Id="rId23" Type="http://schemas.openxmlformats.org/officeDocument/2006/relationships/customXml" Target="../ink/ink848.xml"/><Relationship Id="rId119" Type="http://schemas.openxmlformats.org/officeDocument/2006/relationships/image" Target="../media/image820.png"/><Relationship Id="rId326" Type="http://schemas.openxmlformats.org/officeDocument/2006/relationships/image" Target="../media/image978.png"/><Relationship Id="rId533" Type="http://schemas.openxmlformats.org/officeDocument/2006/relationships/image" Target="../media/image1078.png"/><Relationship Id="rId172" Type="http://schemas.openxmlformats.org/officeDocument/2006/relationships/image" Target="../media/image845.png"/><Relationship Id="rId477" Type="http://schemas.openxmlformats.org/officeDocument/2006/relationships/image" Target="../media/image1052.png"/><Relationship Id="rId337" Type="http://schemas.openxmlformats.org/officeDocument/2006/relationships/image" Target="../media/image983.png"/><Relationship Id="rId34" Type="http://schemas.openxmlformats.org/officeDocument/2006/relationships/image" Target="../media/image778.png"/><Relationship Id="rId544" Type="http://schemas.openxmlformats.org/officeDocument/2006/relationships/customXml" Target="../ink/ink1112.xml"/></Relationships>
</file>

<file path=ppt/slides/_rels/slide19.xml.rels><?xml version="1.0" encoding="UTF-8" standalone="yes"?>
<Relationships xmlns="http://schemas.openxmlformats.org/package/2006/relationships"><Relationship Id="rId117" Type="http://schemas.openxmlformats.org/officeDocument/2006/relationships/image" Target="../media/image1157.png"/><Relationship Id="rId21" Type="http://schemas.openxmlformats.org/officeDocument/2006/relationships/customXml" Target="../ink/ink1141.xml"/><Relationship Id="rId42" Type="http://schemas.openxmlformats.org/officeDocument/2006/relationships/customXml" Target="../ink/ink1152.xml"/><Relationship Id="rId63" Type="http://schemas.openxmlformats.org/officeDocument/2006/relationships/image" Target="../media/image1131.png"/><Relationship Id="rId84" Type="http://schemas.openxmlformats.org/officeDocument/2006/relationships/customXml" Target="../ink/ink1174.xml"/><Relationship Id="rId138" Type="http://schemas.openxmlformats.org/officeDocument/2006/relationships/image" Target="../media/image1166.png"/><Relationship Id="rId107" Type="http://schemas.openxmlformats.org/officeDocument/2006/relationships/image" Target="../media/image1152.png"/><Relationship Id="rId11" Type="http://schemas.openxmlformats.org/officeDocument/2006/relationships/customXml" Target="../ink/ink1136.xml"/><Relationship Id="rId32" Type="http://schemas.openxmlformats.org/officeDocument/2006/relationships/customXml" Target="../ink/ink1147.xml"/><Relationship Id="rId53" Type="http://schemas.openxmlformats.org/officeDocument/2006/relationships/image" Target="../media/image1126.png"/><Relationship Id="rId74" Type="http://schemas.openxmlformats.org/officeDocument/2006/relationships/image" Target="../media/image1136.png"/><Relationship Id="rId128" Type="http://schemas.openxmlformats.org/officeDocument/2006/relationships/image" Target="../media/image1161.png"/><Relationship Id="rId149" Type="http://schemas.openxmlformats.org/officeDocument/2006/relationships/customXml" Target="../ink/ink1207.xml"/><Relationship Id="rId5" Type="http://schemas.openxmlformats.org/officeDocument/2006/relationships/customXml" Target="../ink/ink1133.xml"/><Relationship Id="rId95" Type="http://schemas.openxmlformats.org/officeDocument/2006/relationships/image" Target="../media/image1146.png"/><Relationship Id="rId22" Type="http://schemas.openxmlformats.org/officeDocument/2006/relationships/image" Target="../media/image30.png"/><Relationship Id="rId43" Type="http://schemas.openxmlformats.org/officeDocument/2006/relationships/image" Target="../media/image1121.png"/><Relationship Id="rId64" Type="http://schemas.openxmlformats.org/officeDocument/2006/relationships/customXml" Target="../ink/ink1163.xml"/><Relationship Id="rId118" Type="http://schemas.openxmlformats.org/officeDocument/2006/relationships/customXml" Target="../ink/ink1191.xml"/><Relationship Id="rId139" Type="http://schemas.openxmlformats.org/officeDocument/2006/relationships/customXml" Target="../ink/ink1202.xml"/><Relationship Id="rId80" Type="http://schemas.openxmlformats.org/officeDocument/2006/relationships/image" Target="../media/image1139.png"/><Relationship Id="rId85" Type="http://schemas.openxmlformats.org/officeDocument/2006/relationships/image" Target="../media/image1141.png"/><Relationship Id="rId150" Type="http://schemas.openxmlformats.org/officeDocument/2006/relationships/image" Target="../media/image1172.png"/><Relationship Id="rId155" Type="http://schemas.openxmlformats.org/officeDocument/2006/relationships/customXml" Target="../ink/ink1210.xml"/><Relationship Id="rId12" Type="http://schemas.openxmlformats.org/officeDocument/2006/relationships/image" Target="../media/image1107.png"/><Relationship Id="rId17" Type="http://schemas.openxmlformats.org/officeDocument/2006/relationships/customXml" Target="../ink/ink1139.xml"/><Relationship Id="rId33" Type="http://schemas.openxmlformats.org/officeDocument/2006/relationships/image" Target="../media/image1116.png"/><Relationship Id="rId38" Type="http://schemas.openxmlformats.org/officeDocument/2006/relationships/customXml" Target="../ink/ink1150.xml"/><Relationship Id="rId59" Type="http://schemas.openxmlformats.org/officeDocument/2006/relationships/image" Target="../media/image1129.png"/><Relationship Id="rId103" Type="http://schemas.openxmlformats.org/officeDocument/2006/relationships/image" Target="../media/image1150.png"/><Relationship Id="rId108" Type="http://schemas.openxmlformats.org/officeDocument/2006/relationships/customXml" Target="../ink/ink1186.xml"/><Relationship Id="rId124" Type="http://schemas.openxmlformats.org/officeDocument/2006/relationships/customXml" Target="../ink/ink1194.xml"/><Relationship Id="rId129" Type="http://schemas.openxmlformats.org/officeDocument/2006/relationships/customXml" Target="../ink/ink1197.xml"/><Relationship Id="rId54" Type="http://schemas.openxmlformats.org/officeDocument/2006/relationships/customXml" Target="../ink/ink1158.xml"/><Relationship Id="rId70" Type="http://schemas.openxmlformats.org/officeDocument/2006/relationships/image" Target="../media/image1134.png"/><Relationship Id="rId75" Type="http://schemas.openxmlformats.org/officeDocument/2006/relationships/customXml" Target="../ink/ink1169.xml"/><Relationship Id="rId91" Type="http://schemas.openxmlformats.org/officeDocument/2006/relationships/image" Target="../media/image1144.png"/><Relationship Id="rId96" Type="http://schemas.openxmlformats.org/officeDocument/2006/relationships/customXml" Target="../ink/ink1180.xml"/><Relationship Id="rId140" Type="http://schemas.openxmlformats.org/officeDocument/2006/relationships/image" Target="../media/image1167.png"/><Relationship Id="rId145" Type="http://schemas.openxmlformats.org/officeDocument/2006/relationships/customXml" Target="../ink/ink1205.xml"/><Relationship Id="rId1" Type="http://schemas.openxmlformats.org/officeDocument/2006/relationships/slideLayout" Target="../slideLayouts/slideLayout7.xml"/><Relationship Id="rId6" Type="http://schemas.openxmlformats.org/officeDocument/2006/relationships/image" Target="../media/image1104.png"/><Relationship Id="rId23" Type="http://schemas.openxmlformats.org/officeDocument/2006/relationships/customXml" Target="../ink/ink1142.xml"/><Relationship Id="rId28" Type="http://schemas.openxmlformats.org/officeDocument/2006/relationships/image" Target="../media/image1114.png"/><Relationship Id="rId49" Type="http://schemas.openxmlformats.org/officeDocument/2006/relationships/image" Target="../media/image1124.png"/><Relationship Id="rId114" Type="http://schemas.openxmlformats.org/officeDocument/2006/relationships/customXml" Target="../ink/ink1189.xml"/><Relationship Id="rId119" Type="http://schemas.openxmlformats.org/officeDocument/2006/relationships/image" Target="../media/image1158.png"/><Relationship Id="rId44" Type="http://schemas.openxmlformats.org/officeDocument/2006/relationships/customXml" Target="../ink/ink1153.xml"/><Relationship Id="rId60" Type="http://schemas.openxmlformats.org/officeDocument/2006/relationships/customXml" Target="../ink/ink1161.xml"/><Relationship Id="rId65" Type="http://schemas.openxmlformats.org/officeDocument/2006/relationships/image" Target="../media/image1132.png"/><Relationship Id="rId81" Type="http://schemas.openxmlformats.org/officeDocument/2006/relationships/customXml" Target="../ink/ink1172.xml"/><Relationship Id="rId86" Type="http://schemas.openxmlformats.org/officeDocument/2006/relationships/customXml" Target="../ink/ink1175.xml"/><Relationship Id="rId130" Type="http://schemas.openxmlformats.org/officeDocument/2006/relationships/image" Target="../media/image1162.png"/><Relationship Id="rId135" Type="http://schemas.openxmlformats.org/officeDocument/2006/relationships/customXml" Target="../ink/ink1200.xml"/><Relationship Id="rId151" Type="http://schemas.openxmlformats.org/officeDocument/2006/relationships/customXml" Target="../ink/ink1208.xml"/><Relationship Id="rId156" Type="http://schemas.openxmlformats.org/officeDocument/2006/relationships/image" Target="../media/image1175.png"/><Relationship Id="rId13" Type="http://schemas.openxmlformats.org/officeDocument/2006/relationships/customXml" Target="../ink/ink1137.xml"/><Relationship Id="rId18" Type="http://schemas.openxmlformats.org/officeDocument/2006/relationships/image" Target="../media/image1110.png"/><Relationship Id="rId39" Type="http://schemas.openxmlformats.org/officeDocument/2006/relationships/image" Target="../media/image1119.png"/><Relationship Id="rId109" Type="http://schemas.openxmlformats.org/officeDocument/2006/relationships/image" Target="../media/image1153.png"/><Relationship Id="rId34" Type="http://schemas.openxmlformats.org/officeDocument/2006/relationships/customXml" Target="../ink/ink1148.xml"/><Relationship Id="rId50" Type="http://schemas.openxmlformats.org/officeDocument/2006/relationships/customXml" Target="../ink/ink1156.xml"/><Relationship Id="rId55" Type="http://schemas.openxmlformats.org/officeDocument/2006/relationships/image" Target="../media/image1127.png"/><Relationship Id="rId76" Type="http://schemas.openxmlformats.org/officeDocument/2006/relationships/image" Target="../media/image1137.png"/><Relationship Id="rId97" Type="http://schemas.openxmlformats.org/officeDocument/2006/relationships/image" Target="../media/image1147.png"/><Relationship Id="rId104" Type="http://schemas.openxmlformats.org/officeDocument/2006/relationships/customXml" Target="../ink/ink1184.xml"/><Relationship Id="rId120" Type="http://schemas.openxmlformats.org/officeDocument/2006/relationships/customXml" Target="../ink/ink1192.xml"/><Relationship Id="rId125" Type="http://schemas.openxmlformats.org/officeDocument/2006/relationships/image" Target="../media/image1160.png"/><Relationship Id="rId141" Type="http://schemas.openxmlformats.org/officeDocument/2006/relationships/customXml" Target="../ink/ink1203.xml"/><Relationship Id="rId146" Type="http://schemas.openxmlformats.org/officeDocument/2006/relationships/image" Target="../media/image1170.png"/><Relationship Id="rId7" Type="http://schemas.openxmlformats.org/officeDocument/2006/relationships/customXml" Target="../ink/ink1134.xml"/><Relationship Id="rId71" Type="http://schemas.openxmlformats.org/officeDocument/2006/relationships/customXml" Target="../ink/ink1167.xml"/><Relationship Id="rId92" Type="http://schemas.openxmlformats.org/officeDocument/2006/relationships/customXml" Target="../ink/ink1178.xml"/><Relationship Id="rId2" Type="http://schemas.openxmlformats.org/officeDocument/2006/relationships/notesSlide" Target="../notesSlides/notesSlide18.xml"/><Relationship Id="rId29" Type="http://schemas.openxmlformats.org/officeDocument/2006/relationships/customXml" Target="../ink/ink1145.xml"/><Relationship Id="rId24" Type="http://schemas.openxmlformats.org/officeDocument/2006/relationships/image" Target="../media/image1112.png"/><Relationship Id="rId40" Type="http://schemas.openxmlformats.org/officeDocument/2006/relationships/customXml" Target="../ink/ink1151.xml"/><Relationship Id="rId45" Type="http://schemas.openxmlformats.org/officeDocument/2006/relationships/image" Target="../media/image1122.png"/><Relationship Id="rId66" Type="http://schemas.openxmlformats.org/officeDocument/2006/relationships/customXml" Target="../ink/ink1164.xml"/><Relationship Id="rId87" Type="http://schemas.openxmlformats.org/officeDocument/2006/relationships/image" Target="../media/image1142.png"/><Relationship Id="rId110" Type="http://schemas.openxmlformats.org/officeDocument/2006/relationships/customXml" Target="../ink/ink1187.xml"/><Relationship Id="rId115" Type="http://schemas.openxmlformats.org/officeDocument/2006/relationships/image" Target="../media/image1156.png"/><Relationship Id="rId131" Type="http://schemas.openxmlformats.org/officeDocument/2006/relationships/customXml" Target="../ink/ink1198.xml"/><Relationship Id="rId136" Type="http://schemas.openxmlformats.org/officeDocument/2006/relationships/image" Target="../media/image1165.png"/><Relationship Id="rId157" Type="http://schemas.openxmlformats.org/officeDocument/2006/relationships/customXml" Target="../ink/ink1211.xml"/><Relationship Id="rId61" Type="http://schemas.openxmlformats.org/officeDocument/2006/relationships/image" Target="../media/image1130.png"/><Relationship Id="rId82" Type="http://schemas.openxmlformats.org/officeDocument/2006/relationships/customXml" Target="../ink/ink1173.xml"/><Relationship Id="rId152" Type="http://schemas.openxmlformats.org/officeDocument/2006/relationships/image" Target="../media/image1173.png"/><Relationship Id="rId19" Type="http://schemas.openxmlformats.org/officeDocument/2006/relationships/customXml" Target="../ink/ink1140.xml"/><Relationship Id="rId14" Type="http://schemas.openxmlformats.org/officeDocument/2006/relationships/image" Target="../media/image1108.png"/><Relationship Id="rId30" Type="http://schemas.openxmlformats.org/officeDocument/2006/relationships/image" Target="../media/image1115.png"/><Relationship Id="rId35" Type="http://schemas.openxmlformats.org/officeDocument/2006/relationships/image" Target="../media/image1117.png"/><Relationship Id="rId56" Type="http://schemas.openxmlformats.org/officeDocument/2006/relationships/customXml" Target="../ink/ink1159.xml"/><Relationship Id="rId77" Type="http://schemas.openxmlformats.org/officeDocument/2006/relationships/customXml" Target="../ink/ink1170.xml"/><Relationship Id="rId100" Type="http://schemas.openxmlformats.org/officeDocument/2006/relationships/customXml" Target="../ink/ink1182.xml"/><Relationship Id="rId105" Type="http://schemas.openxmlformats.org/officeDocument/2006/relationships/image" Target="../media/image1151.png"/><Relationship Id="rId126" Type="http://schemas.openxmlformats.org/officeDocument/2006/relationships/customXml" Target="../ink/ink1195.xml"/><Relationship Id="rId147" Type="http://schemas.openxmlformats.org/officeDocument/2006/relationships/customXml" Target="../ink/ink1206.xml"/><Relationship Id="rId8" Type="http://schemas.openxmlformats.org/officeDocument/2006/relationships/image" Target="../media/image1105.png"/><Relationship Id="rId51" Type="http://schemas.openxmlformats.org/officeDocument/2006/relationships/image" Target="../media/image1125.png"/><Relationship Id="rId72" Type="http://schemas.openxmlformats.org/officeDocument/2006/relationships/image" Target="../media/image1135.png"/><Relationship Id="rId93" Type="http://schemas.openxmlformats.org/officeDocument/2006/relationships/image" Target="../media/image1145.png"/><Relationship Id="rId98" Type="http://schemas.openxmlformats.org/officeDocument/2006/relationships/customXml" Target="../ink/ink1181.xml"/><Relationship Id="rId121" Type="http://schemas.openxmlformats.org/officeDocument/2006/relationships/image" Target="../media/image871.png"/><Relationship Id="rId142" Type="http://schemas.openxmlformats.org/officeDocument/2006/relationships/image" Target="../media/image1168.png"/><Relationship Id="rId3" Type="http://schemas.openxmlformats.org/officeDocument/2006/relationships/customXml" Target="../ink/ink1132.xml"/><Relationship Id="rId25" Type="http://schemas.openxmlformats.org/officeDocument/2006/relationships/customXml" Target="../ink/ink1143.xml"/><Relationship Id="rId46" Type="http://schemas.openxmlformats.org/officeDocument/2006/relationships/customXml" Target="../ink/ink1154.xml"/><Relationship Id="rId67" Type="http://schemas.openxmlformats.org/officeDocument/2006/relationships/image" Target="../media/image1133.png"/><Relationship Id="rId116" Type="http://schemas.openxmlformats.org/officeDocument/2006/relationships/customXml" Target="../ink/ink1190.xml"/><Relationship Id="rId137" Type="http://schemas.openxmlformats.org/officeDocument/2006/relationships/customXml" Target="../ink/ink1201.xml"/><Relationship Id="rId158" Type="http://schemas.openxmlformats.org/officeDocument/2006/relationships/image" Target="../media/image1176.png"/><Relationship Id="rId20" Type="http://schemas.openxmlformats.org/officeDocument/2006/relationships/image" Target="../media/image1111.png"/><Relationship Id="rId41" Type="http://schemas.openxmlformats.org/officeDocument/2006/relationships/image" Target="../media/image1120.png"/><Relationship Id="rId62" Type="http://schemas.openxmlformats.org/officeDocument/2006/relationships/customXml" Target="../ink/ink1162.xml"/><Relationship Id="rId83" Type="http://schemas.openxmlformats.org/officeDocument/2006/relationships/image" Target="../media/image1140.png"/><Relationship Id="rId88" Type="http://schemas.openxmlformats.org/officeDocument/2006/relationships/customXml" Target="../ink/ink1176.xml"/><Relationship Id="rId111" Type="http://schemas.openxmlformats.org/officeDocument/2006/relationships/image" Target="../media/image1154.png"/><Relationship Id="rId132" Type="http://schemas.openxmlformats.org/officeDocument/2006/relationships/image" Target="../media/image1163.png"/><Relationship Id="rId153" Type="http://schemas.openxmlformats.org/officeDocument/2006/relationships/customXml" Target="../ink/ink1209.xml"/><Relationship Id="rId15" Type="http://schemas.openxmlformats.org/officeDocument/2006/relationships/customXml" Target="../ink/ink1138.xml"/><Relationship Id="rId36" Type="http://schemas.openxmlformats.org/officeDocument/2006/relationships/customXml" Target="../ink/ink1149.xml"/><Relationship Id="rId57" Type="http://schemas.openxmlformats.org/officeDocument/2006/relationships/image" Target="../media/image1128.png"/><Relationship Id="rId106" Type="http://schemas.openxmlformats.org/officeDocument/2006/relationships/customXml" Target="../ink/ink1185.xml"/><Relationship Id="rId127" Type="http://schemas.openxmlformats.org/officeDocument/2006/relationships/customXml" Target="../ink/ink1196.xml"/><Relationship Id="rId10" Type="http://schemas.openxmlformats.org/officeDocument/2006/relationships/image" Target="../media/image1106.png"/><Relationship Id="rId31" Type="http://schemas.openxmlformats.org/officeDocument/2006/relationships/customXml" Target="../ink/ink1146.xml"/><Relationship Id="rId52" Type="http://schemas.openxmlformats.org/officeDocument/2006/relationships/customXml" Target="../ink/ink1157.xml"/><Relationship Id="rId73" Type="http://schemas.openxmlformats.org/officeDocument/2006/relationships/customXml" Target="../ink/ink1168.xml"/><Relationship Id="rId78" Type="http://schemas.openxmlformats.org/officeDocument/2006/relationships/image" Target="../media/image1138.png"/><Relationship Id="rId94" Type="http://schemas.openxmlformats.org/officeDocument/2006/relationships/customXml" Target="../ink/ink1179.xml"/><Relationship Id="rId99" Type="http://schemas.openxmlformats.org/officeDocument/2006/relationships/image" Target="../media/image1148.png"/><Relationship Id="rId101" Type="http://schemas.openxmlformats.org/officeDocument/2006/relationships/image" Target="../media/image1149.png"/><Relationship Id="rId122" Type="http://schemas.openxmlformats.org/officeDocument/2006/relationships/customXml" Target="../ink/ink1193.xml"/><Relationship Id="rId143" Type="http://schemas.openxmlformats.org/officeDocument/2006/relationships/customXml" Target="../ink/ink1204.xml"/><Relationship Id="rId148" Type="http://schemas.openxmlformats.org/officeDocument/2006/relationships/image" Target="../media/image1171.png"/><Relationship Id="rId4" Type="http://schemas.openxmlformats.org/officeDocument/2006/relationships/image" Target="../media/image1103.png"/><Relationship Id="rId9" Type="http://schemas.openxmlformats.org/officeDocument/2006/relationships/customXml" Target="../ink/ink1135.xml"/><Relationship Id="rId26" Type="http://schemas.openxmlformats.org/officeDocument/2006/relationships/image" Target="../media/image1113.png"/><Relationship Id="rId47" Type="http://schemas.openxmlformats.org/officeDocument/2006/relationships/image" Target="../media/image1123.png"/><Relationship Id="rId68" Type="http://schemas.openxmlformats.org/officeDocument/2006/relationships/customXml" Target="../ink/ink1165.xml"/><Relationship Id="rId89" Type="http://schemas.openxmlformats.org/officeDocument/2006/relationships/image" Target="../media/image1143.png"/><Relationship Id="rId112" Type="http://schemas.openxmlformats.org/officeDocument/2006/relationships/customXml" Target="../ink/ink1188.xml"/><Relationship Id="rId133" Type="http://schemas.openxmlformats.org/officeDocument/2006/relationships/customXml" Target="../ink/ink1199.xml"/><Relationship Id="rId154" Type="http://schemas.openxmlformats.org/officeDocument/2006/relationships/image" Target="../media/image1174.png"/><Relationship Id="rId16" Type="http://schemas.openxmlformats.org/officeDocument/2006/relationships/image" Target="../media/image1109.png"/><Relationship Id="rId37" Type="http://schemas.openxmlformats.org/officeDocument/2006/relationships/image" Target="../media/image1118.png"/><Relationship Id="rId58" Type="http://schemas.openxmlformats.org/officeDocument/2006/relationships/customXml" Target="../ink/ink1160.xml"/><Relationship Id="rId79" Type="http://schemas.openxmlformats.org/officeDocument/2006/relationships/customXml" Target="../ink/ink1171.xml"/><Relationship Id="rId102" Type="http://schemas.openxmlformats.org/officeDocument/2006/relationships/customXml" Target="../ink/ink1183.xml"/><Relationship Id="rId123" Type="http://schemas.openxmlformats.org/officeDocument/2006/relationships/image" Target="../media/image1159.png"/><Relationship Id="rId144" Type="http://schemas.openxmlformats.org/officeDocument/2006/relationships/image" Target="../media/image1169.png"/><Relationship Id="rId90" Type="http://schemas.openxmlformats.org/officeDocument/2006/relationships/customXml" Target="../ink/ink1177.xml"/><Relationship Id="rId27" Type="http://schemas.openxmlformats.org/officeDocument/2006/relationships/customXml" Target="../ink/ink1144.xml"/><Relationship Id="rId48" Type="http://schemas.openxmlformats.org/officeDocument/2006/relationships/customXml" Target="../ink/ink1155.xml"/><Relationship Id="rId69" Type="http://schemas.openxmlformats.org/officeDocument/2006/relationships/customXml" Target="../ink/ink1166.xml"/><Relationship Id="rId113" Type="http://schemas.openxmlformats.org/officeDocument/2006/relationships/image" Target="../media/image1155.png"/><Relationship Id="rId134" Type="http://schemas.openxmlformats.org/officeDocument/2006/relationships/image" Target="../media/image1164.png"/></Relationships>
</file>

<file path=ppt/slides/_rels/slide2.xml.rels><?xml version="1.0" encoding="UTF-8" standalone="yes"?>
<Relationships xmlns="http://schemas.openxmlformats.org/package/2006/relationships"><Relationship Id="rId26" Type="http://schemas.openxmlformats.org/officeDocument/2006/relationships/image" Target="../media/image915.png"/><Relationship Id="rId21" Type="http://schemas.openxmlformats.org/officeDocument/2006/relationships/customXml" Target="../ink/ink18.xml"/><Relationship Id="rId42" Type="http://schemas.openxmlformats.org/officeDocument/2006/relationships/image" Target="../media/image923.png"/><Relationship Id="rId47" Type="http://schemas.openxmlformats.org/officeDocument/2006/relationships/customXml" Target="../ink/ink31.xml"/><Relationship Id="rId63" Type="http://schemas.openxmlformats.org/officeDocument/2006/relationships/customXml" Target="../ink/ink39.xml"/><Relationship Id="rId68" Type="http://schemas.openxmlformats.org/officeDocument/2006/relationships/image" Target="../media/image936.png"/><Relationship Id="rId84" Type="http://schemas.openxmlformats.org/officeDocument/2006/relationships/image" Target="../media/image15.png"/><Relationship Id="rId89" Type="http://schemas.openxmlformats.org/officeDocument/2006/relationships/customXml" Target="../ink/ink52.xml"/><Relationship Id="rId16" Type="http://schemas.openxmlformats.org/officeDocument/2006/relationships/image" Target="../media/image910.png"/><Relationship Id="rId11" Type="http://schemas.openxmlformats.org/officeDocument/2006/relationships/customXml" Target="../ink/ink13.xml"/><Relationship Id="rId32" Type="http://schemas.openxmlformats.org/officeDocument/2006/relationships/image" Target="../media/image918.png"/><Relationship Id="rId37" Type="http://schemas.openxmlformats.org/officeDocument/2006/relationships/customXml" Target="../ink/ink26.xml"/><Relationship Id="rId53" Type="http://schemas.openxmlformats.org/officeDocument/2006/relationships/customXml" Target="../ink/ink34.xml"/><Relationship Id="rId58" Type="http://schemas.openxmlformats.org/officeDocument/2006/relationships/image" Target="../media/image931.png"/><Relationship Id="rId74" Type="http://schemas.openxmlformats.org/officeDocument/2006/relationships/image" Target="../media/image10.png"/><Relationship Id="rId79" Type="http://schemas.openxmlformats.org/officeDocument/2006/relationships/customXml" Target="../ink/ink47.xml"/><Relationship Id="rId5" Type="http://schemas.openxmlformats.org/officeDocument/2006/relationships/customXml" Target="../ink/ink10.xml"/><Relationship Id="rId90" Type="http://schemas.openxmlformats.org/officeDocument/2006/relationships/image" Target="../media/image18.png"/><Relationship Id="rId95" Type="http://schemas.openxmlformats.org/officeDocument/2006/relationships/customXml" Target="../ink/ink55.xml"/><Relationship Id="rId22" Type="http://schemas.openxmlformats.org/officeDocument/2006/relationships/image" Target="../media/image913.png"/><Relationship Id="rId27" Type="http://schemas.openxmlformats.org/officeDocument/2006/relationships/customXml" Target="../ink/ink21.xml"/><Relationship Id="rId43" Type="http://schemas.openxmlformats.org/officeDocument/2006/relationships/customXml" Target="../ink/ink29.xml"/><Relationship Id="rId48" Type="http://schemas.openxmlformats.org/officeDocument/2006/relationships/image" Target="../media/image926.png"/><Relationship Id="rId64" Type="http://schemas.openxmlformats.org/officeDocument/2006/relationships/image" Target="../media/image934.png"/><Relationship Id="rId69" Type="http://schemas.openxmlformats.org/officeDocument/2006/relationships/customXml" Target="../ink/ink42.xml"/><Relationship Id="rId80" Type="http://schemas.openxmlformats.org/officeDocument/2006/relationships/image" Target="../media/image13.png"/><Relationship Id="rId85" Type="http://schemas.openxmlformats.org/officeDocument/2006/relationships/customXml" Target="../ink/ink50.xml"/><Relationship Id="rId3" Type="http://schemas.openxmlformats.org/officeDocument/2006/relationships/customXml" Target="../ink/ink9.xml"/><Relationship Id="rId12" Type="http://schemas.openxmlformats.org/officeDocument/2006/relationships/image" Target="../media/image908.png"/><Relationship Id="rId17" Type="http://schemas.openxmlformats.org/officeDocument/2006/relationships/customXml" Target="../ink/ink16.xml"/><Relationship Id="rId25" Type="http://schemas.openxmlformats.org/officeDocument/2006/relationships/customXml" Target="../ink/ink20.xml"/><Relationship Id="rId33" Type="http://schemas.openxmlformats.org/officeDocument/2006/relationships/customXml" Target="../ink/ink24.xml"/><Relationship Id="rId38" Type="http://schemas.openxmlformats.org/officeDocument/2006/relationships/image" Target="../media/image921.png"/><Relationship Id="rId46" Type="http://schemas.openxmlformats.org/officeDocument/2006/relationships/image" Target="../media/image925.png"/><Relationship Id="rId59" Type="http://schemas.openxmlformats.org/officeDocument/2006/relationships/customXml" Target="../ink/ink37.xml"/><Relationship Id="rId67" Type="http://schemas.openxmlformats.org/officeDocument/2006/relationships/customXml" Target="../ink/ink41.xml"/><Relationship Id="rId20" Type="http://schemas.openxmlformats.org/officeDocument/2006/relationships/image" Target="../media/image912.png"/><Relationship Id="rId41" Type="http://schemas.openxmlformats.org/officeDocument/2006/relationships/customXml" Target="../ink/ink28.xml"/><Relationship Id="rId54" Type="http://schemas.openxmlformats.org/officeDocument/2006/relationships/image" Target="../media/image929.png"/><Relationship Id="rId62" Type="http://schemas.openxmlformats.org/officeDocument/2006/relationships/image" Target="../media/image933.png"/><Relationship Id="rId70" Type="http://schemas.openxmlformats.org/officeDocument/2006/relationships/image" Target="../media/image8100.png"/><Relationship Id="rId75" Type="http://schemas.openxmlformats.org/officeDocument/2006/relationships/customXml" Target="../ink/ink45.xml"/><Relationship Id="rId83" Type="http://schemas.openxmlformats.org/officeDocument/2006/relationships/customXml" Target="../ink/ink49.xml"/><Relationship Id="rId88" Type="http://schemas.openxmlformats.org/officeDocument/2006/relationships/image" Target="../media/image17.png"/><Relationship Id="rId91" Type="http://schemas.openxmlformats.org/officeDocument/2006/relationships/customXml" Target="../ink/ink53.xml"/><Relationship Id="rId9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905.png"/><Relationship Id="rId15" Type="http://schemas.openxmlformats.org/officeDocument/2006/relationships/customXml" Target="../ink/ink15.xml"/><Relationship Id="rId23" Type="http://schemas.openxmlformats.org/officeDocument/2006/relationships/customXml" Target="../ink/ink19.xml"/><Relationship Id="rId28" Type="http://schemas.openxmlformats.org/officeDocument/2006/relationships/image" Target="../media/image916.png"/><Relationship Id="rId36" Type="http://schemas.openxmlformats.org/officeDocument/2006/relationships/image" Target="../media/image920.png"/><Relationship Id="rId49" Type="http://schemas.openxmlformats.org/officeDocument/2006/relationships/customXml" Target="../ink/ink32.xml"/><Relationship Id="rId57" Type="http://schemas.openxmlformats.org/officeDocument/2006/relationships/customXml" Target="../ink/ink36.xml"/><Relationship Id="rId10" Type="http://schemas.openxmlformats.org/officeDocument/2006/relationships/image" Target="../media/image907.png"/><Relationship Id="rId31" Type="http://schemas.openxmlformats.org/officeDocument/2006/relationships/customXml" Target="../ink/ink23.xml"/><Relationship Id="rId44" Type="http://schemas.openxmlformats.org/officeDocument/2006/relationships/image" Target="../media/image924.png"/><Relationship Id="rId52" Type="http://schemas.openxmlformats.org/officeDocument/2006/relationships/image" Target="../media/image928.png"/><Relationship Id="rId60" Type="http://schemas.openxmlformats.org/officeDocument/2006/relationships/image" Target="../media/image932.png"/><Relationship Id="rId65" Type="http://schemas.openxmlformats.org/officeDocument/2006/relationships/customXml" Target="../ink/ink40.xml"/><Relationship Id="rId73" Type="http://schemas.openxmlformats.org/officeDocument/2006/relationships/customXml" Target="../ink/ink44.xml"/><Relationship Id="rId78" Type="http://schemas.openxmlformats.org/officeDocument/2006/relationships/image" Target="../media/image12.png"/><Relationship Id="rId81" Type="http://schemas.openxmlformats.org/officeDocument/2006/relationships/customXml" Target="../ink/ink48.xml"/><Relationship Id="rId86" Type="http://schemas.openxmlformats.org/officeDocument/2006/relationships/image" Target="../media/image16.png"/><Relationship Id="rId94" Type="http://schemas.openxmlformats.org/officeDocument/2006/relationships/image" Target="../media/image20.png"/><Relationship Id="rId99" Type="http://schemas.openxmlformats.org/officeDocument/2006/relationships/customXml" Target="../ink/ink57.xml"/><Relationship Id="rId4" Type="http://schemas.openxmlformats.org/officeDocument/2006/relationships/image" Target="../media/image904.png"/><Relationship Id="rId9" Type="http://schemas.openxmlformats.org/officeDocument/2006/relationships/customXml" Target="../ink/ink12.xml"/><Relationship Id="rId13" Type="http://schemas.openxmlformats.org/officeDocument/2006/relationships/customXml" Target="../ink/ink14.xml"/><Relationship Id="rId18" Type="http://schemas.openxmlformats.org/officeDocument/2006/relationships/image" Target="../media/image911.png"/><Relationship Id="rId39" Type="http://schemas.openxmlformats.org/officeDocument/2006/relationships/customXml" Target="../ink/ink27.xml"/><Relationship Id="rId34" Type="http://schemas.openxmlformats.org/officeDocument/2006/relationships/image" Target="../media/image919.png"/><Relationship Id="rId50" Type="http://schemas.openxmlformats.org/officeDocument/2006/relationships/image" Target="../media/image927.png"/><Relationship Id="rId55" Type="http://schemas.openxmlformats.org/officeDocument/2006/relationships/customXml" Target="../ink/ink35.xml"/><Relationship Id="rId76" Type="http://schemas.openxmlformats.org/officeDocument/2006/relationships/image" Target="../media/image11.png"/><Relationship Id="rId97" Type="http://schemas.openxmlformats.org/officeDocument/2006/relationships/customXml" Target="../ink/ink56.xml"/><Relationship Id="rId7" Type="http://schemas.openxmlformats.org/officeDocument/2006/relationships/customXml" Target="../ink/ink11.xml"/><Relationship Id="rId71" Type="http://schemas.openxmlformats.org/officeDocument/2006/relationships/customXml" Target="../ink/ink43.xml"/><Relationship Id="rId92" Type="http://schemas.openxmlformats.org/officeDocument/2006/relationships/image" Target="../media/image19.png"/><Relationship Id="rId2" Type="http://schemas.openxmlformats.org/officeDocument/2006/relationships/notesSlide" Target="../notesSlides/notesSlide2.xml"/><Relationship Id="rId29" Type="http://schemas.openxmlformats.org/officeDocument/2006/relationships/customXml" Target="../ink/ink22.xml"/><Relationship Id="rId24" Type="http://schemas.openxmlformats.org/officeDocument/2006/relationships/image" Target="../media/image914.png"/><Relationship Id="rId40" Type="http://schemas.openxmlformats.org/officeDocument/2006/relationships/image" Target="../media/image922.png"/><Relationship Id="rId45" Type="http://schemas.openxmlformats.org/officeDocument/2006/relationships/customXml" Target="../ink/ink30.xml"/><Relationship Id="rId66" Type="http://schemas.openxmlformats.org/officeDocument/2006/relationships/image" Target="../media/image935.png"/><Relationship Id="rId87" Type="http://schemas.openxmlformats.org/officeDocument/2006/relationships/customXml" Target="../ink/ink51.xml"/><Relationship Id="rId61" Type="http://schemas.openxmlformats.org/officeDocument/2006/relationships/customXml" Target="../ink/ink38.xml"/><Relationship Id="rId82" Type="http://schemas.openxmlformats.org/officeDocument/2006/relationships/image" Target="../media/image14.png"/><Relationship Id="rId19" Type="http://schemas.openxmlformats.org/officeDocument/2006/relationships/customXml" Target="../ink/ink17.xml"/><Relationship Id="rId14" Type="http://schemas.openxmlformats.org/officeDocument/2006/relationships/image" Target="../media/image909.png"/><Relationship Id="rId30" Type="http://schemas.openxmlformats.org/officeDocument/2006/relationships/image" Target="../media/image917.png"/><Relationship Id="rId35" Type="http://schemas.openxmlformats.org/officeDocument/2006/relationships/customXml" Target="../ink/ink25.xml"/><Relationship Id="rId56" Type="http://schemas.openxmlformats.org/officeDocument/2006/relationships/image" Target="../media/image930.png"/><Relationship Id="rId77" Type="http://schemas.openxmlformats.org/officeDocument/2006/relationships/customXml" Target="../ink/ink46.xml"/><Relationship Id="rId100" Type="http://schemas.openxmlformats.org/officeDocument/2006/relationships/image" Target="../media/image23.png"/><Relationship Id="rId8" Type="http://schemas.openxmlformats.org/officeDocument/2006/relationships/image" Target="../media/image906.png"/><Relationship Id="rId51" Type="http://schemas.openxmlformats.org/officeDocument/2006/relationships/customXml" Target="../ink/ink33.xml"/><Relationship Id="rId72" Type="http://schemas.openxmlformats.org/officeDocument/2006/relationships/image" Target="../media/image9100.png"/><Relationship Id="rId93" Type="http://schemas.openxmlformats.org/officeDocument/2006/relationships/customXml" Target="../ink/ink54.xml"/><Relationship Id="rId98" Type="http://schemas.openxmlformats.org/officeDocument/2006/relationships/image" Target="../media/image22.png"/></Relationships>
</file>

<file path=ppt/slides/_rels/slide20.xml.rels><?xml version="1.0" encoding="UTF-8" standalone="yes"?>
<Relationships xmlns="http://schemas.openxmlformats.org/package/2006/relationships"><Relationship Id="rId117" Type="http://schemas.openxmlformats.org/officeDocument/2006/relationships/customXml" Target="../ink/ink1269.xml"/><Relationship Id="rId299" Type="http://schemas.openxmlformats.org/officeDocument/2006/relationships/image" Target="../media/image1320.png"/><Relationship Id="rId21" Type="http://schemas.openxmlformats.org/officeDocument/2006/relationships/customXml" Target="../ink/ink1221.xml"/><Relationship Id="rId63" Type="http://schemas.openxmlformats.org/officeDocument/2006/relationships/customXml" Target="../ink/ink1242.xml"/><Relationship Id="rId159" Type="http://schemas.openxmlformats.org/officeDocument/2006/relationships/customXml" Target="../ink/ink1290.xml"/><Relationship Id="rId324" Type="http://schemas.openxmlformats.org/officeDocument/2006/relationships/image" Target="../media/image1331.png"/><Relationship Id="rId366" Type="http://schemas.openxmlformats.org/officeDocument/2006/relationships/image" Target="../media/image1351.png"/><Relationship Id="rId170" Type="http://schemas.openxmlformats.org/officeDocument/2006/relationships/image" Target="../media/image1257.png"/><Relationship Id="rId226" Type="http://schemas.openxmlformats.org/officeDocument/2006/relationships/image" Target="../media/image1284.png"/><Relationship Id="rId268" Type="http://schemas.openxmlformats.org/officeDocument/2006/relationships/customXml" Target="../ink/ink1345.xml"/><Relationship Id="rId32" Type="http://schemas.openxmlformats.org/officeDocument/2006/relationships/image" Target="../media/image1191.png"/><Relationship Id="rId74" Type="http://schemas.openxmlformats.org/officeDocument/2006/relationships/image" Target="../media/image1211.png"/><Relationship Id="rId128" Type="http://schemas.openxmlformats.org/officeDocument/2006/relationships/image" Target="../media/image1236.png"/><Relationship Id="rId335" Type="http://schemas.openxmlformats.org/officeDocument/2006/relationships/customXml" Target="../ink/ink1380.xml"/><Relationship Id="rId377" Type="http://schemas.openxmlformats.org/officeDocument/2006/relationships/customXml" Target="../ink/ink1401.xml"/><Relationship Id="rId5" Type="http://schemas.openxmlformats.org/officeDocument/2006/relationships/customXml" Target="../ink/ink1213.xml"/><Relationship Id="rId181" Type="http://schemas.openxmlformats.org/officeDocument/2006/relationships/customXml" Target="../ink/ink1301.xml"/><Relationship Id="rId237" Type="http://schemas.openxmlformats.org/officeDocument/2006/relationships/customXml" Target="../ink/ink1329.xml"/><Relationship Id="rId402" Type="http://schemas.openxmlformats.org/officeDocument/2006/relationships/image" Target="../media/image1369.png"/><Relationship Id="rId279" Type="http://schemas.openxmlformats.org/officeDocument/2006/relationships/image" Target="../media/image1310.png"/><Relationship Id="rId43" Type="http://schemas.openxmlformats.org/officeDocument/2006/relationships/customXml" Target="../ink/ink1232.xml"/><Relationship Id="rId139" Type="http://schemas.openxmlformats.org/officeDocument/2006/relationships/customXml" Target="../ink/ink1280.xml"/><Relationship Id="rId290" Type="http://schemas.openxmlformats.org/officeDocument/2006/relationships/customXml" Target="../ink/ink1356.xml"/><Relationship Id="rId304" Type="http://schemas.openxmlformats.org/officeDocument/2006/relationships/customXml" Target="../ink/ink1363.xml"/><Relationship Id="rId346" Type="http://schemas.openxmlformats.org/officeDocument/2006/relationships/image" Target="../media/image1342.png"/><Relationship Id="rId388" Type="http://schemas.openxmlformats.org/officeDocument/2006/relationships/image" Target="../media/image1362.png"/><Relationship Id="rId85" Type="http://schemas.openxmlformats.org/officeDocument/2006/relationships/customXml" Target="../ink/ink1253.xml"/><Relationship Id="rId150" Type="http://schemas.openxmlformats.org/officeDocument/2006/relationships/image" Target="../media/image1247.png"/><Relationship Id="rId192" Type="http://schemas.openxmlformats.org/officeDocument/2006/relationships/image" Target="../media/image1268.png"/><Relationship Id="rId206" Type="http://schemas.openxmlformats.org/officeDocument/2006/relationships/image" Target="../media/image1275.png"/><Relationship Id="rId413" Type="http://schemas.openxmlformats.org/officeDocument/2006/relationships/customXml" Target="../ink/ink1419.xml"/><Relationship Id="rId248" Type="http://schemas.openxmlformats.org/officeDocument/2006/relationships/image" Target="../media/image1295.png"/><Relationship Id="rId12" Type="http://schemas.openxmlformats.org/officeDocument/2006/relationships/image" Target="../media/image1181.png"/><Relationship Id="rId108" Type="http://schemas.openxmlformats.org/officeDocument/2006/relationships/image" Target="../media/image1227.png"/><Relationship Id="rId315" Type="http://schemas.openxmlformats.org/officeDocument/2006/relationships/customXml" Target="../ink/ink1369.xml"/><Relationship Id="rId357" Type="http://schemas.openxmlformats.org/officeDocument/2006/relationships/customXml" Target="../ink/ink1391.xml"/><Relationship Id="rId54" Type="http://schemas.openxmlformats.org/officeDocument/2006/relationships/image" Target="../media/image1201.png"/><Relationship Id="rId96" Type="http://schemas.openxmlformats.org/officeDocument/2006/relationships/image" Target="../media/image1222.png"/><Relationship Id="rId161" Type="http://schemas.openxmlformats.org/officeDocument/2006/relationships/customXml" Target="../ink/ink1291.xml"/><Relationship Id="rId217" Type="http://schemas.openxmlformats.org/officeDocument/2006/relationships/customXml" Target="../ink/ink1319.xml"/><Relationship Id="rId399" Type="http://schemas.openxmlformats.org/officeDocument/2006/relationships/customXml" Target="../ink/ink1412.xml"/><Relationship Id="rId259" Type="http://schemas.openxmlformats.org/officeDocument/2006/relationships/customXml" Target="../ink/ink1340.xml"/><Relationship Id="rId424" Type="http://schemas.openxmlformats.org/officeDocument/2006/relationships/image" Target="../media/image1380.png"/><Relationship Id="rId23" Type="http://schemas.openxmlformats.org/officeDocument/2006/relationships/customXml" Target="../ink/ink1222.xml"/><Relationship Id="rId119" Type="http://schemas.openxmlformats.org/officeDocument/2006/relationships/customXml" Target="../ink/ink1270.xml"/><Relationship Id="rId270" Type="http://schemas.openxmlformats.org/officeDocument/2006/relationships/customXml" Target="../ink/ink1346.xml"/><Relationship Id="rId326" Type="http://schemas.openxmlformats.org/officeDocument/2006/relationships/image" Target="../media/image1332.png"/><Relationship Id="rId65" Type="http://schemas.openxmlformats.org/officeDocument/2006/relationships/customXml" Target="../ink/ink1243.xml"/><Relationship Id="rId130" Type="http://schemas.openxmlformats.org/officeDocument/2006/relationships/image" Target="../media/image1237.png"/><Relationship Id="rId368" Type="http://schemas.openxmlformats.org/officeDocument/2006/relationships/image" Target="../media/image1352.png"/><Relationship Id="rId172" Type="http://schemas.openxmlformats.org/officeDocument/2006/relationships/image" Target="../media/image1258.png"/><Relationship Id="rId228" Type="http://schemas.openxmlformats.org/officeDocument/2006/relationships/image" Target="../media/image1285.png"/><Relationship Id="rId281" Type="http://schemas.openxmlformats.org/officeDocument/2006/relationships/image" Target="../media/image1311.png"/><Relationship Id="rId337" Type="http://schemas.openxmlformats.org/officeDocument/2006/relationships/customXml" Target="../ink/ink1381.xml"/><Relationship Id="rId34" Type="http://schemas.openxmlformats.org/officeDocument/2006/relationships/image" Target="../media/image1192.png"/><Relationship Id="rId76" Type="http://schemas.openxmlformats.org/officeDocument/2006/relationships/image" Target="../media/image1212.png"/><Relationship Id="rId141" Type="http://schemas.openxmlformats.org/officeDocument/2006/relationships/customXml" Target="../ink/ink1281.xml"/><Relationship Id="rId379" Type="http://schemas.openxmlformats.org/officeDocument/2006/relationships/customXml" Target="../ink/ink1402.xml"/><Relationship Id="rId7" Type="http://schemas.openxmlformats.org/officeDocument/2006/relationships/customXml" Target="../ink/ink1214.xml"/><Relationship Id="rId183" Type="http://schemas.openxmlformats.org/officeDocument/2006/relationships/customXml" Target="../ink/ink1302.xml"/><Relationship Id="rId239" Type="http://schemas.openxmlformats.org/officeDocument/2006/relationships/customXml" Target="../ink/ink1330.xml"/><Relationship Id="rId390" Type="http://schemas.openxmlformats.org/officeDocument/2006/relationships/image" Target="../media/image1363.png"/><Relationship Id="rId404" Type="http://schemas.openxmlformats.org/officeDocument/2006/relationships/image" Target="../media/image1370.png"/><Relationship Id="rId250" Type="http://schemas.openxmlformats.org/officeDocument/2006/relationships/image" Target="../media/image1296.png"/><Relationship Id="rId292" Type="http://schemas.openxmlformats.org/officeDocument/2006/relationships/customXml" Target="../ink/ink1357.xml"/><Relationship Id="rId306" Type="http://schemas.openxmlformats.org/officeDocument/2006/relationships/image" Target="../media/image1323.png"/><Relationship Id="rId45" Type="http://schemas.openxmlformats.org/officeDocument/2006/relationships/customXml" Target="../ink/ink1233.xml"/><Relationship Id="rId87" Type="http://schemas.openxmlformats.org/officeDocument/2006/relationships/customXml" Target="../ink/ink1254.xml"/><Relationship Id="rId110" Type="http://schemas.openxmlformats.org/officeDocument/2006/relationships/image" Target="../media/image30.png"/><Relationship Id="rId348" Type="http://schemas.openxmlformats.org/officeDocument/2006/relationships/image" Target="../media/image1343.png"/><Relationship Id="rId152" Type="http://schemas.openxmlformats.org/officeDocument/2006/relationships/image" Target="../media/image1248.png"/><Relationship Id="rId194" Type="http://schemas.openxmlformats.org/officeDocument/2006/relationships/image" Target="../media/image1269.png"/><Relationship Id="rId208" Type="http://schemas.openxmlformats.org/officeDocument/2006/relationships/image" Target="../media/image1276.png"/><Relationship Id="rId415" Type="http://schemas.openxmlformats.org/officeDocument/2006/relationships/customXml" Target="../ink/ink1420.xml"/><Relationship Id="rId261" Type="http://schemas.openxmlformats.org/officeDocument/2006/relationships/customXml" Target="../ink/ink1341.xml"/><Relationship Id="rId14" Type="http://schemas.openxmlformats.org/officeDocument/2006/relationships/image" Target="../media/image1182.png"/><Relationship Id="rId56" Type="http://schemas.openxmlformats.org/officeDocument/2006/relationships/image" Target="../media/image1202.png"/><Relationship Id="rId317" Type="http://schemas.openxmlformats.org/officeDocument/2006/relationships/customXml" Target="../ink/ink1370.xml"/><Relationship Id="rId359" Type="http://schemas.openxmlformats.org/officeDocument/2006/relationships/customXml" Target="../ink/ink1392.xml"/><Relationship Id="rId98" Type="http://schemas.openxmlformats.org/officeDocument/2006/relationships/image" Target="../media/image1223.png"/><Relationship Id="rId121" Type="http://schemas.openxmlformats.org/officeDocument/2006/relationships/customXml" Target="../ink/ink1271.xml"/><Relationship Id="rId163" Type="http://schemas.openxmlformats.org/officeDocument/2006/relationships/customXml" Target="../ink/ink1292.xml"/><Relationship Id="rId219" Type="http://schemas.openxmlformats.org/officeDocument/2006/relationships/customXml" Target="../ink/ink1320.xml"/><Relationship Id="rId370" Type="http://schemas.openxmlformats.org/officeDocument/2006/relationships/image" Target="../media/image1353.png"/><Relationship Id="rId426" Type="http://schemas.openxmlformats.org/officeDocument/2006/relationships/image" Target="../media/image1381.png"/><Relationship Id="rId230" Type="http://schemas.openxmlformats.org/officeDocument/2006/relationships/image" Target="../media/image1286.png"/><Relationship Id="rId25" Type="http://schemas.openxmlformats.org/officeDocument/2006/relationships/customXml" Target="../ink/ink1223.xml"/><Relationship Id="rId67" Type="http://schemas.openxmlformats.org/officeDocument/2006/relationships/customXml" Target="../ink/ink1244.xml"/><Relationship Id="rId272" Type="http://schemas.openxmlformats.org/officeDocument/2006/relationships/customXml" Target="../ink/ink1347.xml"/><Relationship Id="rId328" Type="http://schemas.openxmlformats.org/officeDocument/2006/relationships/image" Target="../media/image1333.png"/><Relationship Id="rId132" Type="http://schemas.openxmlformats.org/officeDocument/2006/relationships/image" Target="../media/image1238.png"/><Relationship Id="rId174" Type="http://schemas.openxmlformats.org/officeDocument/2006/relationships/image" Target="../media/image1259.png"/><Relationship Id="rId381" Type="http://schemas.openxmlformats.org/officeDocument/2006/relationships/customXml" Target="../ink/ink1403.xml"/><Relationship Id="rId241" Type="http://schemas.openxmlformats.org/officeDocument/2006/relationships/customXml" Target="../ink/ink1331.xml"/><Relationship Id="rId36" Type="http://schemas.openxmlformats.org/officeDocument/2006/relationships/image" Target="../media/image1193.png"/><Relationship Id="rId283" Type="http://schemas.openxmlformats.org/officeDocument/2006/relationships/image" Target="../media/image1312.png"/><Relationship Id="rId339" Type="http://schemas.openxmlformats.org/officeDocument/2006/relationships/customXml" Target="../ink/ink1382.xml"/><Relationship Id="rId78" Type="http://schemas.openxmlformats.org/officeDocument/2006/relationships/image" Target="../media/image1213.png"/><Relationship Id="rId101" Type="http://schemas.openxmlformats.org/officeDocument/2006/relationships/customXml" Target="../ink/ink1261.xml"/><Relationship Id="rId143" Type="http://schemas.openxmlformats.org/officeDocument/2006/relationships/customXml" Target="../ink/ink1282.xml"/><Relationship Id="rId185" Type="http://schemas.openxmlformats.org/officeDocument/2006/relationships/customXml" Target="../ink/ink1303.xml"/><Relationship Id="rId350" Type="http://schemas.openxmlformats.org/officeDocument/2006/relationships/image" Target="../media/image1344.png"/><Relationship Id="rId406" Type="http://schemas.openxmlformats.org/officeDocument/2006/relationships/image" Target="../media/image1371.png"/><Relationship Id="rId9" Type="http://schemas.openxmlformats.org/officeDocument/2006/relationships/customXml" Target="../ink/ink1215.xml"/><Relationship Id="rId210" Type="http://schemas.openxmlformats.org/officeDocument/2006/relationships/image" Target="../media/image1277.png"/><Relationship Id="rId392" Type="http://schemas.openxmlformats.org/officeDocument/2006/relationships/image" Target="../media/image1364.png"/><Relationship Id="rId252" Type="http://schemas.openxmlformats.org/officeDocument/2006/relationships/image" Target="../media/image1297.png"/><Relationship Id="rId294" Type="http://schemas.openxmlformats.org/officeDocument/2006/relationships/customXml" Target="../ink/ink1358.xml"/><Relationship Id="rId308" Type="http://schemas.openxmlformats.org/officeDocument/2006/relationships/image" Target="../media/image1324.png"/><Relationship Id="rId47" Type="http://schemas.openxmlformats.org/officeDocument/2006/relationships/customXml" Target="../ink/ink1234.xml"/><Relationship Id="rId89" Type="http://schemas.openxmlformats.org/officeDocument/2006/relationships/customXml" Target="../ink/ink1255.xml"/><Relationship Id="rId112" Type="http://schemas.openxmlformats.org/officeDocument/2006/relationships/image" Target="../media/image1228.png"/><Relationship Id="rId154" Type="http://schemas.openxmlformats.org/officeDocument/2006/relationships/image" Target="../media/image1249.png"/><Relationship Id="rId361" Type="http://schemas.openxmlformats.org/officeDocument/2006/relationships/customXml" Target="../ink/ink1393.xml"/><Relationship Id="rId196" Type="http://schemas.openxmlformats.org/officeDocument/2006/relationships/image" Target="../media/image1270.png"/><Relationship Id="rId417" Type="http://schemas.openxmlformats.org/officeDocument/2006/relationships/customXml" Target="../ink/ink1421.xml"/><Relationship Id="rId16" Type="http://schemas.openxmlformats.org/officeDocument/2006/relationships/image" Target="../media/image1183.png"/><Relationship Id="rId221" Type="http://schemas.openxmlformats.org/officeDocument/2006/relationships/customXml" Target="../ink/ink1321.xml"/><Relationship Id="rId263" Type="http://schemas.openxmlformats.org/officeDocument/2006/relationships/image" Target="../media/image1302.png"/><Relationship Id="rId319" Type="http://schemas.openxmlformats.org/officeDocument/2006/relationships/image" Target="../media/image1329.png"/><Relationship Id="rId58" Type="http://schemas.openxmlformats.org/officeDocument/2006/relationships/image" Target="../media/image1203.png"/><Relationship Id="rId123" Type="http://schemas.openxmlformats.org/officeDocument/2006/relationships/customXml" Target="../ink/ink1272.xml"/><Relationship Id="rId330" Type="http://schemas.openxmlformats.org/officeDocument/2006/relationships/image" Target="../media/image1334.png"/><Relationship Id="rId165" Type="http://schemas.openxmlformats.org/officeDocument/2006/relationships/customXml" Target="../ink/ink1293.xml"/><Relationship Id="rId372" Type="http://schemas.openxmlformats.org/officeDocument/2006/relationships/image" Target="../media/image1354.png"/><Relationship Id="rId232" Type="http://schemas.openxmlformats.org/officeDocument/2006/relationships/image" Target="../media/image1287.png"/><Relationship Id="rId274" Type="http://schemas.openxmlformats.org/officeDocument/2006/relationships/customXml" Target="../ink/ink1348.xml"/><Relationship Id="rId27" Type="http://schemas.openxmlformats.org/officeDocument/2006/relationships/customXml" Target="../ink/ink1224.xml"/><Relationship Id="rId69" Type="http://schemas.openxmlformats.org/officeDocument/2006/relationships/customXml" Target="../ink/ink1245.xml"/><Relationship Id="rId134" Type="http://schemas.openxmlformats.org/officeDocument/2006/relationships/image" Target="../media/image1239.png"/><Relationship Id="rId80" Type="http://schemas.openxmlformats.org/officeDocument/2006/relationships/image" Target="../media/image1214.png"/><Relationship Id="rId176" Type="http://schemas.openxmlformats.org/officeDocument/2006/relationships/image" Target="../media/image1260.png"/><Relationship Id="rId341" Type="http://schemas.openxmlformats.org/officeDocument/2006/relationships/customXml" Target="../ink/ink1383.xml"/><Relationship Id="rId383" Type="http://schemas.openxmlformats.org/officeDocument/2006/relationships/customXml" Target="../ink/ink1404.xml"/><Relationship Id="rId201" Type="http://schemas.openxmlformats.org/officeDocument/2006/relationships/customXml" Target="../ink/ink1311.xml"/><Relationship Id="rId243" Type="http://schemas.openxmlformats.org/officeDocument/2006/relationships/customXml" Target="../ink/ink1332.xml"/><Relationship Id="rId285" Type="http://schemas.openxmlformats.org/officeDocument/2006/relationships/image" Target="../media/image1313.png"/><Relationship Id="rId38" Type="http://schemas.openxmlformats.org/officeDocument/2006/relationships/image" Target="../media/image1194.png"/><Relationship Id="rId103" Type="http://schemas.openxmlformats.org/officeDocument/2006/relationships/customXml" Target="../ink/ink1262.xml"/><Relationship Id="rId310" Type="http://schemas.openxmlformats.org/officeDocument/2006/relationships/image" Target="../media/image1325.png"/><Relationship Id="rId70" Type="http://schemas.openxmlformats.org/officeDocument/2006/relationships/image" Target="../media/image1209.png"/><Relationship Id="rId91" Type="http://schemas.openxmlformats.org/officeDocument/2006/relationships/customXml" Target="../ink/ink1256.xml"/><Relationship Id="rId145" Type="http://schemas.openxmlformats.org/officeDocument/2006/relationships/customXml" Target="../ink/ink1283.xml"/><Relationship Id="rId166" Type="http://schemas.openxmlformats.org/officeDocument/2006/relationships/image" Target="../media/image1255.png"/><Relationship Id="rId187" Type="http://schemas.openxmlformats.org/officeDocument/2006/relationships/customXml" Target="../ink/ink1304.xml"/><Relationship Id="rId331" Type="http://schemas.openxmlformats.org/officeDocument/2006/relationships/customXml" Target="../ink/ink1378.xml"/><Relationship Id="rId352" Type="http://schemas.openxmlformats.org/officeDocument/2006/relationships/image" Target="../media/image1345.png"/><Relationship Id="rId373" Type="http://schemas.openxmlformats.org/officeDocument/2006/relationships/customXml" Target="../ink/ink1399.xml"/><Relationship Id="rId394" Type="http://schemas.openxmlformats.org/officeDocument/2006/relationships/image" Target="../media/image1365.png"/><Relationship Id="rId408" Type="http://schemas.openxmlformats.org/officeDocument/2006/relationships/image" Target="../media/image1372.png"/><Relationship Id="rId1" Type="http://schemas.openxmlformats.org/officeDocument/2006/relationships/slideLayout" Target="../slideLayouts/slideLayout7.xml"/><Relationship Id="rId212" Type="http://schemas.openxmlformats.org/officeDocument/2006/relationships/image" Target="../media/image1278.png"/><Relationship Id="rId233" Type="http://schemas.openxmlformats.org/officeDocument/2006/relationships/customXml" Target="../ink/ink1327.xml"/><Relationship Id="rId254" Type="http://schemas.openxmlformats.org/officeDocument/2006/relationships/image" Target="../media/image1298.png"/><Relationship Id="rId28" Type="http://schemas.openxmlformats.org/officeDocument/2006/relationships/image" Target="../media/image1189.png"/><Relationship Id="rId49" Type="http://schemas.openxmlformats.org/officeDocument/2006/relationships/customXml" Target="../ink/ink1235.xml"/><Relationship Id="rId114" Type="http://schemas.openxmlformats.org/officeDocument/2006/relationships/image" Target="../media/image1229.png"/><Relationship Id="rId275" Type="http://schemas.openxmlformats.org/officeDocument/2006/relationships/image" Target="../media/image1308.png"/><Relationship Id="rId296" Type="http://schemas.openxmlformats.org/officeDocument/2006/relationships/customXml" Target="../ink/ink1359.xml"/><Relationship Id="rId300" Type="http://schemas.openxmlformats.org/officeDocument/2006/relationships/customXml" Target="../ink/ink1361.xml"/><Relationship Id="rId60" Type="http://schemas.openxmlformats.org/officeDocument/2006/relationships/image" Target="../media/image1204.png"/><Relationship Id="rId81" Type="http://schemas.openxmlformats.org/officeDocument/2006/relationships/customXml" Target="../ink/ink1251.xml"/><Relationship Id="rId135" Type="http://schemas.openxmlformats.org/officeDocument/2006/relationships/customXml" Target="../ink/ink1278.xml"/><Relationship Id="rId156" Type="http://schemas.openxmlformats.org/officeDocument/2006/relationships/image" Target="../media/image1250.png"/><Relationship Id="rId177" Type="http://schemas.openxmlformats.org/officeDocument/2006/relationships/customXml" Target="../ink/ink1299.xml"/><Relationship Id="rId198" Type="http://schemas.openxmlformats.org/officeDocument/2006/relationships/image" Target="../media/image1271.png"/><Relationship Id="rId321" Type="http://schemas.openxmlformats.org/officeDocument/2006/relationships/customXml" Target="../ink/ink1373.xml"/><Relationship Id="rId342" Type="http://schemas.openxmlformats.org/officeDocument/2006/relationships/image" Target="../media/image1340.png"/><Relationship Id="rId363" Type="http://schemas.openxmlformats.org/officeDocument/2006/relationships/customXml" Target="../ink/ink1394.xml"/><Relationship Id="rId384" Type="http://schemas.openxmlformats.org/officeDocument/2006/relationships/image" Target="../media/image1360.png"/><Relationship Id="rId419" Type="http://schemas.openxmlformats.org/officeDocument/2006/relationships/customXml" Target="../ink/ink1422.xml"/><Relationship Id="rId202" Type="http://schemas.openxmlformats.org/officeDocument/2006/relationships/image" Target="../media/image1273.png"/><Relationship Id="rId223" Type="http://schemas.openxmlformats.org/officeDocument/2006/relationships/customXml" Target="../ink/ink1322.xml"/><Relationship Id="rId244" Type="http://schemas.openxmlformats.org/officeDocument/2006/relationships/image" Target="../media/image1293.png"/><Relationship Id="rId18" Type="http://schemas.openxmlformats.org/officeDocument/2006/relationships/image" Target="../media/image1184.png"/><Relationship Id="rId39" Type="http://schemas.openxmlformats.org/officeDocument/2006/relationships/customXml" Target="../ink/ink1230.xml"/><Relationship Id="rId265" Type="http://schemas.openxmlformats.org/officeDocument/2006/relationships/image" Target="../media/image1303.png"/><Relationship Id="rId286" Type="http://schemas.openxmlformats.org/officeDocument/2006/relationships/customXml" Target="../ink/ink1354.xml"/><Relationship Id="rId50" Type="http://schemas.openxmlformats.org/officeDocument/2006/relationships/image" Target="../media/image1199.png"/><Relationship Id="rId104" Type="http://schemas.openxmlformats.org/officeDocument/2006/relationships/image" Target="../media/image871.png"/><Relationship Id="rId125" Type="http://schemas.openxmlformats.org/officeDocument/2006/relationships/customXml" Target="../ink/ink1273.xml"/><Relationship Id="rId146" Type="http://schemas.openxmlformats.org/officeDocument/2006/relationships/image" Target="../media/image1245.png"/><Relationship Id="rId167" Type="http://schemas.openxmlformats.org/officeDocument/2006/relationships/customXml" Target="../ink/ink1294.xml"/><Relationship Id="rId188" Type="http://schemas.openxmlformats.org/officeDocument/2006/relationships/image" Target="../media/image1266.png"/><Relationship Id="rId311" Type="http://schemas.openxmlformats.org/officeDocument/2006/relationships/customXml" Target="../ink/ink1367.xml"/><Relationship Id="rId332" Type="http://schemas.openxmlformats.org/officeDocument/2006/relationships/image" Target="../media/image1335.png"/><Relationship Id="rId353" Type="http://schemas.openxmlformats.org/officeDocument/2006/relationships/customXml" Target="../ink/ink1389.xml"/><Relationship Id="rId374" Type="http://schemas.openxmlformats.org/officeDocument/2006/relationships/image" Target="../media/image1355.png"/><Relationship Id="rId395" Type="http://schemas.openxmlformats.org/officeDocument/2006/relationships/customXml" Target="../ink/ink1410.xml"/><Relationship Id="rId409" Type="http://schemas.openxmlformats.org/officeDocument/2006/relationships/customXml" Target="../ink/ink1417.xml"/><Relationship Id="rId71" Type="http://schemas.openxmlformats.org/officeDocument/2006/relationships/customXml" Target="../ink/ink1246.xml"/><Relationship Id="rId92" Type="http://schemas.openxmlformats.org/officeDocument/2006/relationships/image" Target="../media/image1220.png"/><Relationship Id="rId213" Type="http://schemas.openxmlformats.org/officeDocument/2006/relationships/customXml" Target="../ink/ink1317.xml"/><Relationship Id="rId234" Type="http://schemas.openxmlformats.org/officeDocument/2006/relationships/image" Target="../media/image1288.png"/><Relationship Id="rId420" Type="http://schemas.openxmlformats.org/officeDocument/2006/relationships/image" Target="../media/image1378.png"/><Relationship Id="rId2" Type="http://schemas.openxmlformats.org/officeDocument/2006/relationships/notesSlide" Target="../notesSlides/notesSlide19.xml"/><Relationship Id="rId29" Type="http://schemas.openxmlformats.org/officeDocument/2006/relationships/customXml" Target="../ink/ink1225.xml"/><Relationship Id="rId255" Type="http://schemas.openxmlformats.org/officeDocument/2006/relationships/customXml" Target="../ink/ink1338.xml"/><Relationship Id="rId276" Type="http://schemas.openxmlformats.org/officeDocument/2006/relationships/customXml" Target="../ink/ink1349.xml"/><Relationship Id="rId297" Type="http://schemas.openxmlformats.org/officeDocument/2006/relationships/image" Target="../media/image1319.png"/><Relationship Id="rId40" Type="http://schemas.openxmlformats.org/officeDocument/2006/relationships/image" Target="../media/image1195.png"/><Relationship Id="rId115" Type="http://schemas.openxmlformats.org/officeDocument/2006/relationships/customXml" Target="../ink/ink1268.xml"/><Relationship Id="rId136" Type="http://schemas.openxmlformats.org/officeDocument/2006/relationships/image" Target="../media/image1240.png"/><Relationship Id="rId157" Type="http://schemas.openxmlformats.org/officeDocument/2006/relationships/customXml" Target="../ink/ink1289.xml"/><Relationship Id="rId178" Type="http://schemas.openxmlformats.org/officeDocument/2006/relationships/image" Target="../media/image1261.png"/><Relationship Id="rId301" Type="http://schemas.openxmlformats.org/officeDocument/2006/relationships/image" Target="../media/image1321.png"/><Relationship Id="rId322" Type="http://schemas.openxmlformats.org/officeDocument/2006/relationships/image" Target="../media/image1330.png"/><Relationship Id="rId343" Type="http://schemas.openxmlformats.org/officeDocument/2006/relationships/customXml" Target="../ink/ink1384.xml"/><Relationship Id="rId364" Type="http://schemas.openxmlformats.org/officeDocument/2006/relationships/image" Target="../media/image1350.png"/><Relationship Id="rId61" Type="http://schemas.openxmlformats.org/officeDocument/2006/relationships/customXml" Target="../ink/ink1241.xml"/><Relationship Id="rId82" Type="http://schemas.openxmlformats.org/officeDocument/2006/relationships/image" Target="../media/image1215.png"/><Relationship Id="rId199" Type="http://schemas.openxmlformats.org/officeDocument/2006/relationships/customXml" Target="../ink/ink1310.xml"/><Relationship Id="rId203" Type="http://schemas.openxmlformats.org/officeDocument/2006/relationships/customXml" Target="../ink/ink1312.xml"/><Relationship Id="rId385" Type="http://schemas.openxmlformats.org/officeDocument/2006/relationships/customXml" Target="../ink/ink1405.xml"/><Relationship Id="rId19" Type="http://schemas.openxmlformats.org/officeDocument/2006/relationships/customXml" Target="../ink/ink1220.xml"/><Relationship Id="rId224" Type="http://schemas.openxmlformats.org/officeDocument/2006/relationships/image" Target="../media/image1283.png"/><Relationship Id="rId245" Type="http://schemas.openxmlformats.org/officeDocument/2006/relationships/customXml" Target="../ink/ink1333.xml"/><Relationship Id="rId266" Type="http://schemas.openxmlformats.org/officeDocument/2006/relationships/customXml" Target="../ink/ink1344.xml"/><Relationship Id="rId287" Type="http://schemas.openxmlformats.org/officeDocument/2006/relationships/image" Target="../media/image1314.png"/><Relationship Id="rId410" Type="http://schemas.openxmlformats.org/officeDocument/2006/relationships/image" Target="../media/image1373.png"/><Relationship Id="rId30" Type="http://schemas.openxmlformats.org/officeDocument/2006/relationships/image" Target="../media/image1190.png"/><Relationship Id="rId105" Type="http://schemas.openxmlformats.org/officeDocument/2006/relationships/customXml" Target="../ink/ink1263.xml"/><Relationship Id="rId126" Type="http://schemas.openxmlformats.org/officeDocument/2006/relationships/image" Target="../media/image1235.png"/><Relationship Id="rId147" Type="http://schemas.openxmlformats.org/officeDocument/2006/relationships/customXml" Target="../ink/ink1284.xml"/><Relationship Id="rId168" Type="http://schemas.openxmlformats.org/officeDocument/2006/relationships/image" Target="../media/image1256.png"/><Relationship Id="rId312" Type="http://schemas.openxmlformats.org/officeDocument/2006/relationships/image" Target="../media/image1326.png"/><Relationship Id="rId333" Type="http://schemas.openxmlformats.org/officeDocument/2006/relationships/customXml" Target="../ink/ink1379.xml"/><Relationship Id="rId354" Type="http://schemas.openxmlformats.org/officeDocument/2006/relationships/image" Target="../media/image1346.png"/><Relationship Id="rId51" Type="http://schemas.openxmlformats.org/officeDocument/2006/relationships/customXml" Target="../ink/ink1236.xml"/><Relationship Id="rId72" Type="http://schemas.openxmlformats.org/officeDocument/2006/relationships/image" Target="../media/image1210.png"/><Relationship Id="rId93" Type="http://schemas.openxmlformats.org/officeDocument/2006/relationships/customXml" Target="../ink/ink1257.xml"/><Relationship Id="rId189" Type="http://schemas.openxmlformats.org/officeDocument/2006/relationships/customXml" Target="../ink/ink1305.xml"/><Relationship Id="rId375" Type="http://schemas.openxmlformats.org/officeDocument/2006/relationships/customXml" Target="../ink/ink1400.xml"/><Relationship Id="rId396" Type="http://schemas.openxmlformats.org/officeDocument/2006/relationships/image" Target="../media/image1366.png"/><Relationship Id="rId3" Type="http://schemas.openxmlformats.org/officeDocument/2006/relationships/customXml" Target="../ink/ink1212.xml"/><Relationship Id="rId214" Type="http://schemas.openxmlformats.org/officeDocument/2006/relationships/image" Target="../media/image461.png"/><Relationship Id="rId235" Type="http://schemas.openxmlformats.org/officeDocument/2006/relationships/customXml" Target="../ink/ink1328.xml"/><Relationship Id="rId256" Type="http://schemas.openxmlformats.org/officeDocument/2006/relationships/image" Target="../media/image1299.png"/><Relationship Id="rId277" Type="http://schemas.openxmlformats.org/officeDocument/2006/relationships/image" Target="../media/image1309.png"/><Relationship Id="rId298" Type="http://schemas.openxmlformats.org/officeDocument/2006/relationships/customXml" Target="../ink/ink1360.xml"/><Relationship Id="rId400" Type="http://schemas.openxmlformats.org/officeDocument/2006/relationships/image" Target="../media/image1368.png"/><Relationship Id="rId421" Type="http://schemas.openxmlformats.org/officeDocument/2006/relationships/customXml" Target="../ink/ink1423.xml"/><Relationship Id="rId116" Type="http://schemas.openxmlformats.org/officeDocument/2006/relationships/image" Target="../media/image1230.png"/><Relationship Id="rId137" Type="http://schemas.openxmlformats.org/officeDocument/2006/relationships/customXml" Target="../ink/ink1279.xml"/><Relationship Id="rId158" Type="http://schemas.openxmlformats.org/officeDocument/2006/relationships/image" Target="../media/image1251.png"/><Relationship Id="rId302" Type="http://schemas.openxmlformats.org/officeDocument/2006/relationships/customXml" Target="../ink/ink1362.xml"/><Relationship Id="rId323" Type="http://schemas.openxmlformats.org/officeDocument/2006/relationships/customXml" Target="../ink/ink1374.xml"/><Relationship Id="rId344" Type="http://schemas.openxmlformats.org/officeDocument/2006/relationships/image" Target="../media/image1341.png"/><Relationship Id="rId20" Type="http://schemas.openxmlformats.org/officeDocument/2006/relationships/image" Target="../media/image1185.png"/><Relationship Id="rId41" Type="http://schemas.openxmlformats.org/officeDocument/2006/relationships/customXml" Target="../ink/ink1231.xml"/><Relationship Id="rId62" Type="http://schemas.openxmlformats.org/officeDocument/2006/relationships/image" Target="../media/image1205.png"/><Relationship Id="rId83" Type="http://schemas.openxmlformats.org/officeDocument/2006/relationships/customXml" Target="../ink/ink1252.xml"/><Relationship Id="rId179" Type="http://schemas.openxmlformats.org/officeDocument/2006/relationships/customXml" Target="../ink/ink1300.xml"/><Relationship Id="rId365" Type="http://schemas.openxmlformats.org/officeDocument/2006/relationships/customXml" Target="../ink/ink1395.xml"/><Relationship Id="rId386" Type="http://schemas.openxmlformats.org/officeDocument/2006/relationships/image" Target="../media/image1361.png"/><Relationship Id="rId190" Type="http://schemas.openxmlformats.org/officeDocument/2006/relationships/image" Target="../media/image1267.png"/><Relationship Id="rId204" Type="http://schemas.openxmlformats.org/officeDocument/2006/relationships/image" Target="../media/image1274.png"/><Relationship Id="rId225" Type="http://schemas.openxmlformats.org/officeDocument/2006/relationships/customXml" Target="../ink/ink1323.xml"/><Relationship Id="rId246" Type="http://schemas.openxmlformats.org/officeDocument/2006/relationships/image" Target="../media/image1294.png"/><Relationship Id="rId267" Type="http://schemas.openxmlformats.org/officeDocument/2006/relationships/image" Target="../media/image1304.png"/><Relationship Id="rId288" Type="http://schemas.openxmlformats.org/officeDocument/2006/relationships/customXml" Target="../ink/ink1355.xml"/><Relationship Id="rId411" Type="http://schemas.openxmlformats.org/officeDocument/2006/relationships/customXml" Target="../ink/ink1418.xml"/><Relationship Id="rId106" Type="http://schemas.openxmlformats.org/officeDocument/2006/relationships/image" Target="../media/image1226.png"/><Relationship Id="rId127" Type="http://schemas.openxmlformats.org/officeDocument/2006/relationships/customXml" Target="../ink/ink1274.xml"/><Relationship Id="rId313" Type="http://schemas.openxmlformats.org/officeDocument/2006/relationships/customXml" Target="../ink/ink1368.xml"/><Relationship Id="rId10" Type="http://schemas.openxmlformats.org/officeDocument/2006/relationships/image" Target="../media/image1180.png"/><Relationship Id="rId31" Type="http://schemas.openxmlformats.org/officeDocument/2006/relationships/customXml" Target="../ink/ink1226.xml"/><Relationship Id="rId52" Type="http://schemas.openxmlformats.org/officeDocument/2006/relationships/image" Target="../media/image1200.png"/><Relationship Id="rId73" Type="http://schemas.openxmlformats.org/officeDocument/2006/relationships/customXml" Target="../ink/ink1247.xml"/><Relationship Id="rId94" Type="http://schemas.openxmlformats.org/officeDocument/2006/relationships/image" Target="../media/image1221.png"/><Relationship Id="rId148" Type="http://schemas.openxmlformats.org/officeDocument/2006/relationships/image" Target="../media/image1246.png"/><Relationship Id="rId169" Type="http://schemas.openxmlformats.org/officeDocument/2006/relationships/customXml" Target="../ink/ink1295.xml"/><Relationship Id="rId334" Type="http://schemas.openxmlformats.org/officeDocument/2006/relationships/image" Target="../media/image1336.png"/><Relationship Id="rId355" Type="http://schemas.openxmlformats.org/officeDocument/2006/relationships/customXml" Target="../ink/ink1390.xml"/><Relationship Id="rId376" Type="http://schemas.openxmlformats.org/officeDocument/2006/relationships/image" Target="../media/image1356.png"/><Relationship Id="rId397" Type="http://schemas.openxmlformats.org/officeDocument/2006/relationships/customXml" Target="../ink/ink1411.xml"/><Relationship Id="rId4" Type="http://schemas.openxmlformats.org/officeDocument/2006/relationships/image" Target="../media/image1177.png"/><Relationship Id="rId180" Type="http://schemas.openxmlformats.org/officeDocument/2006/relationships/image" Target="../media/image1262.png"/><Relationship Id="rId215" Type="http://schemas.openxmlformats.org/officeDocument/2006/relationships/customXml" Target="../ink/ink1318.xml"/><Relationship Id="rId236" Type="http://schemas.openxmlformats.org/officeDocument/2006/relationships/image" Target="../media/image1289.png"/><Relationship Id="rId257" Type="http://schemas.openxmlformats.org/officeDocument/2006/relationships/customXml" Target="../ink/ink1339.xml"/><Relationship Id="rId278" Type="http://schemas.openxmlformats.org/officeDocument/2006/relationships/customXml" Target="../ink/ink1350.xml"/><Relationship Id="rId401" Type="http://schemas.openxmlformats.org/officeDocument/2006/relationships/customXml" Target="../ink/ink1413.xml"/><Relationship Id="rId422" Type="http://schemas.openxmlformats.org/officeDocument/2006/relationships/image" Target="../media/image1379.png"/><Relationship Id="rId303" Type="http://schemas.openxmlformats.org/officeDocument/2006/relationships/image" Target="../media/image1322.png"/><Relationship Id="rId42" Type="http://schemas.openxmlformats.org/officeDocument/2006/relationships/image" Target="../media/image1196.png"/><Relationship Id="rId84" Type="http://schemas.openxmlformats.org/officeDocument/2006/relationships/image" Target="../media/image1216.png"/><Relationship Id="rId138" Type="http://schemas.openxmlformats.org/officeDocument/2006/relationships/image" Target="../media/image1241.png"/><Relationship Id="rId345" Type="http://schemas.openxmlformats.org/officeDocument/2006/relationships/customXml" Target="../ink/ink1385.xml"/><Relationship Id="rId387" Type="http://schemas.openxmlformats.org/officeDocument/2006/relationships/customXml" Target="../ink/ink1406.xml"/><Relationship Id="rId191" Type="http://schemas.openxmlformats.org/officeDocument/2006/relationships/customXml" Target="../ink/ink1306.xml"/><Relationship Id="rId205" Type="http://schemas.openxmlformats.org/officeDocument/2006/relationships/customXml" Target="../ink/ink1313.xml"/><Relationship Id="rId247" Type="http://schemas.openxmlformats.org/officeDocument/2006/relationships/customXml" Target="../ink/ink1334.xml"/><Relationship Id="rId412" Type="http://schemas.openxmlformats.org/officeDocument/2006/relationships/image" Target="../media/image1374.png"/><Relationship Id="rId107" Type="http://schemas.openxmlformats.org/officeDocument/2006/relationships/customXml" Target="../ink/ink1264.xml"/><Relationship Id="rId289" Type="http://schemas.openxmlformats.org/officeDocument/2006/relationships/image" Target="../media/image1315.png"/><Relationship Id="rId11" Type="http://schemas.openxmlformats.org/officeDocument/2006/relationships/customXml" Target="../ink/ink1216.xml"/><Relationship Id="rId53" Type="http://schemas.openxmlformats.org/officeDocument/2006/relationships/customXml" Target="../ink/ink1237.xml"/><Relationship Id="rId149" Type="http://schemas.openxmlformats.org/officeDocument/2006/relationships/customXml" Target="../ink/ink1285.xml"/><Relationship Id="rId314" Type="http://schemas.openxmlformats.org/officeDocument/2006/relationships/image" Target="../media/image1327.png"/><Relationship Id="rId356" Type="http://schemas.openxmlformats.org/officeDocument/2006/relationships/image" Target="../media/image1347.png"/><Relationship Id="rId398" Type="http://schemas.openxmlformats.org/officeDocument/2006/relationships/image" Target="../media/image1367.png"/><Relationship Id="rId95" Type="http://schemas.openxmlformats.org/officeDocument/2006/relationships/customXml" Target="../ink/ink1258.xml"/><Relationship Id="rId160" Type="http://schemas.openxmlformats.org/officeDocument/2006/relationships/image" Target="../media/image1252.png"/><Relationship Id="rId216" Type="http://schemas.openxmlformats.org/officeDocument/2006/relationships/image" Target="../media/image1279.png"/><Relationship Id="rId423" Type="http://schemas.openxmlformats.org/officeDocument/2006/relationships/customXml" Target="../ink/ink1424.xml"/><Relationship Id="rId258" Type="http://schemas.openxmlformats.org/officeDocument/2006/relationships/image" Target="../media/image1300.png"/><Relationship Id="rId22" Type="http://schemas.openxmlformats.org/officeDocument/2006/relationships/image" Target="../media/image1186.png"/><Relationship Id="rId64" Type="http://schemas.openxmlformats.org/officeDocument/2006/relationships/image" Target="../media/image1206.png"/><Relationship Id="rId118" Type="http://schemas.openxmlformats.org/officeDocument/2006/relationships/image" Target="../media/image1231.png"/><Relationship Id="rId325" Type="http://schemas.openxmlformats.org/officeDocument/2006/relationships/customXml" Target="../ink/ink1375.xml"/><Relationship Id="rId367" Type="http://schemas.openxmlformats.org/officeDocument/2006/relationships/customXml" Target="../ink/ink1396.xml"/><Relationship Id="rId171" Type="http://schemas.openxmlformats.org/officeDocument/2006/relationships/customXml" Target="../ink/ink1296.xml"/><Relationship Id="rId227" Type="http://schemas.openxmlformats.org/officeDocument/2006/relationships/customXml" Target="../ink/ink1324.xml"/><Relationship Id="rId269" Type="http://schemas.openxmlformats.org/officeDocument/2006/relationships/image" Target="../media/image1305.png"/><Relationship Id="rId33" Type="http://schemas.openxmlformats.org/officeDocument/2006/relationships/customXml" Target="../ink/ink1227.xml"/><Relationship Id="rId129" Type="http://schemas.openxmlformats.org/officeDocument/2006/relationships/customXml" Target="../ink/ink1275.xml"/><Relationship Id="rId280" Type="http://schemas.openxmlformats.org/officeDocument/2006/relationships/customXml" Target="../ink/ink1351.xml"/><Relationship Id="rId336" Type="http://schemas.openxmlformats.org/officeDocument/2006/relationships/image" Target="../media/image1337.png"/><Relationship Id="rId75" Type="http://schemas.openxmlformats.org/officeDocument/2006/relationships/customXml" Target="../ink/ink1248.xml"/><Relationship Id="rId140" Type="http://schemas.openxmlformats.org/officeDocument/2006/relationships/image" Target="../media/image1242.png"/><Relationship Id="rId182" Type="http://schemas.openxmlformats.org/officeDocument/2006/relationships/image" Target="../media/image1263.png"/><Relationship Id="rId378" Type="http://schemas.openxmlformats.org/officeDocument/2006/relationships/image" Target="../media/image1357.png"/><Relationship Id="rId403" Type="http://schemas.openxmlformats.org/officeDocument/2006/relationships/customXml" Target="../ink/ink1414.xml"/><Relationship Id="rId6" Type="http://schemas.openxmlformats.org/officeDocument/2006/relationships/image" Target="../media/image1178.png"/><Relationship Id="rId238" Type="http://schemas.openxmlformats.org/officeDocument/2006/relationships/image" Target="../media/image1290.png"/><Relationship Id="rId291" Type="http://schemas.openxmlformats.org/officeDocument/2006/relationships/image" Target="../media/image1316.png"/><Relationship Id="rId305" Type="http://schemas.openxmlformats.org/officeDocument/2006/relationships/customXml" Target="../ink/ink1364.xml"/><Relationship Id="rId347" Type="http://schemas.openxmlformats.org/officeDocument/2006/relationships/customXml" Target="../ink/ink1386.xml"/><Relationship Id="rId44" Type="http://schemas.openxmlformats.org/officeDocument/2006/relationships/image" Target="../media/image584.png"/><Relationship Id="rId86" Type="http://schemas.openxmlformats.org/officeDocument/2006/relationships/image" Target="../media/image1217.png"/><Relationship Id="rId151" Type="http://schemas.openxmlformats.org/officeDocument/2006/relationships/customXml" Target="../ink/ink1286.xml"/><Relationship Id="rId389" Type="http://schemas.openxmlformats.org/officeDocument/2006/relationships/customXml" Target="../ink/ink1407.xml"/><Relationship Id="rId193" Type="http://schemas.openxmlformats.org/officeDocument/2006/relationships/customXml" Target="../ink/ink1307.xml"/><Relationship Id="rId207" Type="http://schemas.openxmlformats.org/officeDocument/2006/relationships/customXml" Target="../ink/ink1314.xml"/><Relationship Id="rId249" Type="http://schemas.openxmlformats.org/officeDocument/2006/relationships/customXml" Target="../ink/ink1335.xml"/><Relationship Id="rId414" Type="http://schemas.openxmlformats.org/officeDocument/2006/relationships/image" Target="../media/image1375.png"/><Relationship Id="rId13" Type="http://schemas.openxmlformats.org/officeDocument/2006/relationships/customXml" Target="../ink/ink1217.xml"/><Relationship Id="rId109" Type="http://schemas.openxmlformats.org/officeDocument/2006/relationships/customXml" Target="../ink/ink1265.xml"/><Relationship Id="rId260" Type="http://schemas.openxmlformats.org/officeDocument/2006/relationships/image" Target="../media/image1301.png"/><Relationship Id="rId316" Type="http://schemas.openxmlformats.org/officeDocument/2006/relationships/image" Target="../media/image1328.png"/><Relationship Id="rId55" Type="http://schemas.openxmlformats.org/officeDocument/2006/relationships/customXml" Target="../ink/ink1238.xml"/><Relationship Id="rId97" Type="http://schemas.openxmlformats.org/officeDocument/2006/relationships/customXml" Target="../ink/ink1259.xml"/><Relationship Id="rId120" Type="http://schemas.openxmlformats.org/officeDocument/2006/relationships/image" Target="../media/image1232.png"/><Relationship Id="rId358" Type="http://schemas.openxmlformats.org/officeDocument/2006/relationships/image" Target="../media/image489.png"/><Relationship Id="rId162" Type="http://schemas.openxmlformats.org/officeDocument/2006/relationships/image" Target="../media/image1253.png"/><Relationship Id="rId218" Type="http://schemas.openxmlformats.org/officeDocument/2006/relationships/image" Target="../media/image1280.png"/><Relationship Id="rId425" Type="http://schemas.openxmlformats.org/officeDocument/2006/relationships/customXml" Target="../ink/ink1425.xml"/><Relationship Id="rId271" Type="http://schemas.openxmlformats.org/officeDocument/2006/relationships/image" Target="../media/image1306.png"/><Relationship Id="rId24" Type="http://schemas.openxmlformats.org/officeDocument/2006/relationships/image" Target="../media/image1187.png"/><Relationship Id="rId66" Type="http://schemas.openxmlformats.org/officeDocument/2006/relationships/image" Target="../media/image1207.png"/><Relationship Id="rId131" Type="http://schemas.openxmlformats.org/officeDocument/2006/relationships/customXml" Target="../ink/ink1276.xml"/><Relationship Id="rId327" Type="http://schemas.openxmlformats.org/officeDocument/2006/relationships/customXml" Target="../ink/ink1376.xml"/><Relationship Id="rId369" Type="http://schemas.openxmlformats.org/officeDocument/2006/relationships/customXml" Target="../ink/ink1397.xml"/><Relationship Id="rId173" Type="http://schemas.openxmlformats.org/officeDocument/2006/relationships/customXml" Target="../ink/ink1297.xml"/><Relationship Id="rId229" Type="http://schemas.openxmlformats.org/officeDocument/2006/relationships/customXml" Target="../ink/ink1325.xml"/><Relationship Id="rId380" Type="http://schemas.openxmlformats.org/officeDocument/2006/relationships/image" Target="../media/image1358.png"/><Relationship Id="rId240" Type="http://schemas.openxmlformats.org/officeDocument/2006/relationships/image" Target="../media/image1291.png"/><Relationship Id="rId35" Type="http://schemas.openxmlformats.org/officeDocument/2006/relationships/customXml" Target="../ink/ink1228.xml"/><Relationship Id="rId77" Type="http://schemas.openxmlformats.org/officeDocument/2006/relationships/customXml" Target="../ink/ink1249.xml"/><Relationship Id="rId100" Type="http://schemas.openxmlformats.org/officeDocument/2006/relationships/image" Target="../media/image1224.png"/><Relationship Id="rId282" Type="http://schemas.openxmlformats.org/officeDocument/2006/relationships/customXml" Target="../ink/ink1352.xml"/><Relationship Id="rId338" Type="http://schemas.openxmlformats.org/officeDocument/2006/relationships/image" Target="../media/image1338.png"/><Relationship Id="rId8" Type="http://schemas.openxmlformats.org/officeDocument/2006/relationships/image" Target="../media/image1179.png"/><Relationship Id="rId142" Type="http://schemas.openxmlformats.org/officeDocument/2006/relationships/image" Target="../media/image1243.png"/><Relationship Id="rId184" Type="http://schemas.openxmlformats.org/officeDocument/2006/relationships/image" Target="../media/image1264.png"/><Relationship Id="rId391" Type="http://schemas.openxmlformats.org/officeDocument/2006/relationships/customXml" Target="../ink/ink1408.xml"/><Relationship Id="rId405" Type="http://schemas.openxmlformats.org/officeDocument/2006/relationships/customXml" Target="../ink/ink1415.xml"/><Relationship Id="rId251" Type="http://schemas.openxmlformats.org/officeDocument/2006/relationships/customXml" Target="../ink/ink1336.xml"/><Relationship Id="rId46" Type="http://schemas.openxmlformats.org/officeDocument/2006/relationships/image" Target="../media/image1197.png"/><Relationship Id="rId293" Type="http://schemas.openxmlformats.org/officeDocument/2006/relationships/image" Target="../media/image1317.png"/><Relationship Id="rId307" Type="http://schemas.openxmlformats.org/officeDocument/2006/relationships/customXml" Target="../ink/ink1365.xml"/><Relationship Id="rId349" Type="http://schemas.openxmlformats.org/officeDocument/2006/relationships/customXml" Target="../ink/ink1387.xml"/><Relationship Id="rId88" Type="http://schemas.openxmlformats.org/officeDocument/2006/relationships/image" Target="../media/image1218.png"/><Relationship Id="rId111" Type="http://schemas.openxmlformats.org/officeDocument/2006/relationships/customXml" Target="../ink/ink1266.xml"/><Relationship Id="rId153" Type="http://schemas.openxmlformats.org/officeDocument/2006/relationships/customXml" Target="../ink/ink1287.xml"/><Relationship Id="rId195" Type="http://schemas.openxmlformats.org/officeDocument/2006/relationships/customXml" Target="../ink/ink1308.xml"/><Relationship Id="rId209" Type="http://schemas.openxmlformats.org/officeDocument/2006/relationships/customXml" Target="../ink/ink1315.xml"/><Relationship Id="rId360" Type="http://schemas.openxmlformats.org/officeDocument/2006/relationships/image" Target="../media/image1348.png"/><Relationship Id="rId416" Type="http://schemas.openxmlformats.org/officeDocument/2006/relationships/image" Target="../media/image1376.png"/><Relationship Id="rId220" Type="http://schemas.openxmlformats.org/officeDocument/2006/relationships/image" Target="../media/image1281.png"/><Relationship Id="rId15" Type="http://schemas.openxmlformats.org/officeDocument/2006/relationships/customXml" Target="../ink/ink1218.xml"/><Relationship Id="rId57" Type="http://schemas.openxmlformats.org/officeDocument/2006/relationships/customXml" Target="../ink/ink1239.xml"/><Relationship Id="rId262" Type="http://schemas.openxmlformats.org/officeDocument/2006/relationships/customXml" Target="../ink/ink1342.xml"/><Relationship Id="rId318" Type="http://schemas.openxmlformats.org/officeDocument/2006/relationships/customXml" Target="../ink/ink1371.xml"/><Relationship Id="rId99" Type="http://schemas.openxmlformats.org/officeDocument/2006/relationships/customXml" Target="../ink/ink1260.xml"/><Relationship Id="rId122" Type="http://schemas.openxmlformats.org/officeDocument/2006/relationships/image" Target="../media/image1233.png"/><Relationship Id="rId164" Type="http://schemas.openxmlformats.org/officeDocument/2006/relationships/image" Target="../media/image1254.png"/><Relationship Id="rId371" Type="http://schemas.openxmlformats.org/officeDocument/2006/relationships/customXml" Target="../ink/ink1398.xml"/><Relationship Id="rId427" Type="http://schemas.openxmlformats.org/officeDocument/2006/relationships/customXml" Target="../ink/ink1426.xml"/><Relationship Id="rId26" Type="http://schemas.openxmlformats.org/officeDocument/2006/relationships/image" Target="../media/image1188.png"/><Relationship Id="rId231" Type="http://schemas.openxmlformats.org/officeDocument/2006/relationships/customXml" Target="../ink/ink1326.xml"/><Relationship Id="rId273" Type="http://schemas.openxmlformats.org/officeDocument/2006/relationships/image" Target="../media/image1307.png"/><Relationship Id="rId329" Type="http://schemas.openxmlformats.org/officeDocument/2006/relationships/customXml" Target="../ink/ink1377.xml"/><Relationship Id="rId68" Type="http://schemas.openxmlformats.org/officeDocument/2006/relationships/image" Target="../media/image1208.png"/><Relationship Id="rId133" Type="http://schemas.openxmlformats.org/officeDocument/2006/relationships/customXml" Target="../ink/ink1277.xml"/><Relationship Id="rId175" Type="http://schemas.openxmlformats.org/officeDocument/2006/relationships/customXml" Target="../ink/ink1298.xml"/><Relationship Id="rId340" Type="http://schemas.openxmlformats.org/officeDocument/2006/relationships/image" Target="../media/image1339.png"/><Relationship Id="rId200" Type="http://schemas.openxmlformats.org/officeDocument/2006/relationships/image" Target="../media/image1272.png"/><Relationship Id="rId382" Type="http://schemas.openxmlformats.org/officeDocument/2006/relationships/image" Target="../media/image1359.png"/><Relationship Id="rId242" Type="http://schemas.openxmlformats.org/officeDocument/2006/relationships/image" Target="../media/image1292.png"/><Relationship Id="rId284" Type="http://schemas.openxmlformats.org/officeDocument/2006/relationships/customXml" Target="../ink/ink1353.xml"/><Relationship Id="rId37" Type="http://schemas.openxmlformats.org/officeDocument/2006/relationships/customXml" Target="../ink/ink1229.xml"/><Relationship Id="rId79" Type="http://schemas.openxmlformats.org/officeDocument/2006/relationships/customXml" Target="../ink/ink1250.xml"/><Relationship Id="rId102" Type="http://schemas.openxmlformats.org/officeDocument/2006/relationships/image" Target="../media/image1225.png"/><Relationship Id="rId144" Type="http://schemas.openxmlformats.org/officeDocument/2006/relationships/image" Target="../media/image1244.png"/><Relationship Id="rId90" Type="http://schemas.openxmlformats.org/officeDocument/2006/relationships/image" Target="../media/image1219.png"/><Relationship Id="rId186" Type="http://schemas.openxmlformats.org/officeDocument/2006/relationships/image" Target="../media/image1265.png"/><Relationship Id="rId351" Type="http://schemas.openxmlformats.org/officeDocument/2006/relationships/customXml" Target="../ink/ink1388.xml"/><Relationship Id="rId393" Type="http://schemas.openxmlformats.org/officeDocument/2006/relationships/customXml" Target="../ink/ink1409.xml"/><Relationship Id="rId407" Type="http://schemas.openxmlformats.org/officeDocument/2006/relationships/customXml" Target="../ink/ink1416.xml"/><Relationship Id="rId211" Type="http://schemas.openxmlformats.org/officeDocument/2006/relationships/customXml" Target="../ink/ink1316.xml"/><Relationship Id="rId253" Type="http://schemas.openxmlformats.org/officeDocument/2006/relationships/customXml" Target="../ink/ink1337.xml"/><Relationship Id="rId295" Type="http://schemas.openxmlformats.org/officeDocument/2006/relationships/image" Target="../media/image1318.png"/><Relationship Id="rId309" Type="http://schemas.openxmlformats.org/officeDocument/2006/relationships/customXml" Target="../ink/ink1366.xml"/><Relationship Id="rId48" Type="http://schemas.openxmlformats.org/officeDocument/2006/relationships/image" Target="../media/image1198.png"/><Relationship Id="rId113" Type="http://schemas.openxmlformats.org/officeDocument/2006/relationships/customXml" Target="../ink/ink1267.xml"/><Relationship Id="rId320" Type="http://schemas.openxmlformats.org/officeDocument/2006/relationships/customXml" Target="../ink/ink1372.xml"/><Relationship Id="rId155" Type="http://schemas.openxmlformats.org/officeDocument/2006/relationships/customXml" Target="../ink/ink1288.xml"/><Relationship Id="rId197" Type="http://schemas.openxmlformats.org/officeDocument/2006/relationships/customXml" Target="../ink/ink1309.xml"/><Relationship Id="rId362" Type="http://schemas.openxmlformats.org/officeDocument/2006/relationships/image" Target="../media/image1349.png"/><Relationship Id="rId418" Type="http://schemas.openxmlformats.org/officeDocument/2006/relationships/image" Target="../media/image1377.png"/><Relationship Id="rId222" Type="http://schemas.openxmlformats.org/officeDocument/2006/relationships/image" Target="../media/image1282.png"/><Relationship Id="rId264" Type="http://schemas.openxmlformats.org/officeDocument/2006/relationships/customXml" Target="../ink/ink1343.xml"/><Relationship Id="rId17" Type="http://schemas.openxmlformats.org/officeDocument/2006/relationships/customXml" Target="../ink/ink1219.xml"/><Relationship Id="rId59" Type="http://schemas.openxmlformats.org/officeDocument/2006/relationships/customXml" Target="../ink/ink1240.xml"/><Relationship Id="rId124" Type="http://schemas.openxmlformats.org/officeDocument/2006/relationships/image" Target="../media/image1234.png"/></Relationships>
</file>

<file path=ppt/slides/_rels/slide21.xml.rels><?xml version="1.0" encoding="UTF-8" standalone="yes"?>
<Relationships xmlns="http://schemas.openxmlformats.org/package/2006/relationships"><Relationship Id="rId8" Type="http://schemas.openxmlformats.org/officeDocument/2006/relationships/image" Target="../media/image1384.png"/><Relationship Id="rId13" Type="http://schemas.openxmlformats.org/officeDocument/2006/relationships/customXml" Target="../ink/ink1432.xml"/><Relationship Id="rId18" Type="http://schemas.openxmlformats.org/officeDocument/2006/relationships/image" Target="../media/image1389.png"/><Relationship Id="rId3" Type="http://schemas.openxmlformats.org/officeDocument/2006/relationships/customXml" Target="../ink/ink1427.xml"/><Relationship Id="rId7" Type="http://schemas.openxmlformats.org/officeDocument/2006/relationships/customXml" Target="../ink/ink1429.xml"/><Relationship Id="rId12" Type="http://schemas.openxmlformats.org/officeDocument/2006/relationships/image" Target="../media/image1386.png"/><Relationship Id="rId17" Type="http://schemas.openxmlformats.org/officeDocument/2006/relationships/customXml" Target="../ink/ink1434.xml"/><Relationship Id="rId2" Type="http://schemas.openxmlformats.org/officeDocument/2006/relationships/notesSlide" Target="../notesSlides/notesSlide20.xml"/><Relationship Id="rId16" Type="http://schemas.openxmlformats.org/officeDocument/2006/relationships/image" Target="../media/image1388.png"/><Relationship Id="rId1" Type="http://schemas.openxmlformats.org/officeDocument/2006/relationships/slideLayout" Target="../slideLayouts/slideLayout7.xml"/><Relationship Id="rId6" Type="http://schemas.openxmlformats.org/officeDocument/2006/relationships/image" Target="../media/image1383.png"/><Relationship Id="rId11" Type="http://schemas.openxmlformats.org/officeDocument/2006/relationships/customXml" Target="../ink/ink1431.xml"/><Relationship Id="rId5" Type="http://schemas.openxmlformats.org/officeDocument/2006/relationships/customXml" Target="../ink/ink1428.xml"/><Relationship Id="rId15" Type="http://schemas.openxmlformats.org/officeDocument/2006/relationships/customXml" Target="../ink/ink1433.xml"/><Relationship Id="rId10" Type="http://schemas.openxmlformats.org/officeDocument/2006/relationships/image" Target="../media/image1385.png"/><Relationship Id="rId4" Type="http://schemas.openxmlformats.org/officeDocument/2006/relationships/image" Target="../media/image1382.png"/><Relationship Id="rId9" Type="http://schemas.openxmlformats.org/officeDocument/2006/relationships/customXml" Target="../ink/ink1430.xml"/><Relationship Id="rId14" Type="http://schemas.openxmlformats.org/officeDocument/2006/relationships/image" Target="../media/image1387.png"/></Relationships>
</file>

<file path=ppt/slides/_rels/slide22.xml.rels><?xml version="1.0" encoding="UTF-8" standalone="yes"?>
<Relationships xmlns="http://schemas.openxmlformats.org/package/2006/relationships"><Relationship Id="rId8" Type="http://schemas.openxmlformats.org/officeDocument/2006/relationships/customXml" Target="../ink/ink1437.xml"/><Relationship Id="rId13" Type="http://schemas.openxmlformats.org/officeDocument/2006/relationships/image" Target="../media/image1394.png"/><Relationship Id="rId3" Type="http://schemas.openxmlformats.org/officeDocument/2006/relationships/image" Target="../media/image4310.png"/><Relationship Id="rId7" Type="http://schemas.openxmlformats.org/officeDocument/2006/relationships/image" Target="../media/image1391.png"/><Relationship Id="rId12" Type="http://schemas.openxmlformats.org/officeDocument/2006/relationships/customXml" Target="../ink/ink1439.xml"/><Relationship Id="rId17" Type="http://schemas.openxmlformats.org/officeDocument/2006/relationships/image" Target="../media/image1396.png"/><Relationship Id="rId2" Type="http://schemas.openxmlformats.org/officeDocument/2006/relationships/notesSlide" Target="../notesSlides/notesSlide21.xml"/><Relationship Id="rId16" Type="http://schemas.openxmlformats.org/officeDocument/2006/relationships/customXml" Target="../ink/ink1441.xml"/><Relationship Id="rId1" Type="http://schemas.openxmlformats.org/officeDocument/2006/relationships/slideLayout" Target="../slideLayouts/slideLayout7.xml"/><Relationship Id="rId6" Type="http://schemas.openxmlformats.org/officeDocument/2006/relationships/customXml" Target="../ink/ink1436.xml"/><Relationship Id="rId11" Type="http://schemas.openxmlformats.org/officeDocument/2006/relationships/image" Target="../media/image1393.png"/><Relationship Id="rId5" Type="http://schemas.openxmlformats.org/officeDocument/2006/relationships/image" Target="../media/image1390.png"/><Relationship Id="rId15" Type="http://schemas.openxmlformats.org/officeDocument/2006/relationships/image" Target="../media/image1395.png"/><Relationship Id="rId10" Type="http://schemas.openxmlformats.org/officeDocument/2006/relationships/customXml" Target="../ink/ink1438.xml"/><Relationship Id="rId4" Type="http://schemas.openxmlformats.org/officeDocument/2006/relationships/customXml" Target="../ink/ink1435.xml"/><Relationship Id="rId9" Type="http://schemas.openxmlformats.org/officeDocument/2006/relationships/image" Target="../media/image1392.png"/><Relationship Id="rId14" Type="http://schemas.openxmlformats.org/officeDocument/2006/relationships/customXml" Target="../ink/ink1440.xml"/></Relationships>
</file>

<file path=ppt/slides/_rels/slide23.xml.rels><?xml version="1.0" encoding="UTF-8" standalone="yes"?>
<Relationships xmlns="http://schemas.openxmlformats.org/package/2006/relationships"><Relationship Id="rId3" Type="http://schemas.openxmlformats.org/officeDocument/2006/relationships/image" Target="../media/image81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9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116.xml"/><Relationship Id="rId21" Type="http://schemas.openxmlformats.org/officeDocument/2006/relationships/customXml" Target="../ink/ink67.xml"/><Relationship Id="rId324" Type="http://schemas.openxmlformats.org/officeDocument/2006/relationships/customXml" Target="../ink/ink220.xml"/><Relationship Id="rId531" Type="http://schemas.openxmlformats.org/officeDocument/2006/relationships/customXml" Target="../ink/ink325.xml"/><Relationship Id="rId629" Type="http://schemas.openxmlformats.org/officeDocument/2006/relationships/customXml" Target="../ink/ink375.xml"/><Relationship Id="rId170" Type="http://schemas.openxmlformats.org/officeDocument/2006/relationships/image" Target="../media/image106.png"/><Relationship Id="rId268" Type="http://schemas.openxmlformats.org/officeDocument/2006/relationships/image" Target="../media/image155.png"/><Relationship Id="rId475" Type="http://schemas.openxmlformats.org/officeDocument/2006/relationships/image" Target="../media/image257.png"/><Relationship Id="rId32" Type="http://schemas.openxmlformats.org/officeDocument/2006/relationships/image" Target="../media/image38.png"/><Relationship Id="rId128" Type="http://schemas.openxmlformats.org/officeDocument/2006/relationships/image" Target="../media/image85.png"/><Relationship Id="rId335" Type="http://schemas.openxmlformats.org/officeDocument/2006/relationships/image" Target="../media/image188.png"/><Relationship Id="rId542" Type="http://schemas.openxmlformats.org/officeDocument/2006/relationships/image" Target="../media/image290.png"/><Relationship Id="rId181" Type="http://schemas.openxmlformats.org/officeDocument/2006/relationships/customXml" Target="../ink/ink148.xml"/><Relationship Id="rId402" Type="http://schemas.openxmlformats.org/officeDocument/2006/relationships/image" Target="../media/image221.png"/><Relationship Id="rId279" Type="http://schemas.openxmlformats.org/officeDocument/2006/relationships/customXml" Target="../ink/ink197.xml"/><Relationship Id="rId486" Type="http://schemas.openxmlformats.org/officeDocument/2006/relationships/customXml" Target="../ink/ink302.xml"/><Relationship Id="rId43" Type="http://schemas.openxmlformats.org/officeDocument/2006/relationships/customXml" Target="../ink/ink78.xml"/><Relationship Id="rId139" Type="http://schemas.openxmlformats.org/officeDocument/2006/relationships/customXml" Target="../ink/ink127.xml"/><Relationship Id="rId346" Type="http://schemas.openxmlformats.org/officeDocument/2006/relationships/customXml" Target="../ink/ink231.xml"/><Relationship Id="rId553" Type="http://schemas.openxmlformats.org/officeDocument/2006/relationships/customXml" Target="../ink/ink336.xml"/><Relationship Id="rId192" Type="http://schemas.openxmlformats.org/officeDocument/2006/relationships/image" Target="../media/image117.png"/><Relationship Id="rId206" Type="http://schemas.openxmlformats.org/officeDocument/2006/relationships/image" Target="../media/image124.png"/><Relationship Id="rId413" Type="http://schemas.openxmlformats.org/officeDocument/2006/relationships/customXml" Target="../ink/ink265.xml"/><Relationship Id="rId497" Type="http://schemas.openxmlformats.org/officeDocument/2006/relationships/image" Target="../media/image268.png"/><Relationship Id="rId620" Type="http://schemas.openxmlformats.org/officeDocument/2006/relationships/image" Target="../media/image328.png"/><Relationship Id="rId357" Type="http://schemas.openxmlformats.org/officeDocument/2006/relationships/image" Target="../media/image199.png"/><Relationship Id="rId54" Type="http://schemas.openxmlformats.org/officeDocument/2006/relationships/image" Target="../media/image49.png"/><Relationship Id="rId217" Type="http://schemas.openxmlformats.org/officeDocument/2006/relationships/customXml" Target="../ink/ink166.xml"/><Relationship Id="rId564" Type="http://schemas.openxmlformats.org/officeDocument/2006/relationships/customXml" Target="../ink/ink342.xml"/><Relationship Id="rId424" Type="http://schemas.openxmlformats.org/officeDocument/2006/relationships/image" Target="../media/image232.png"/><Relationship Id="rId631" Type="http://schemas.openxmlformats.org/officeDocument/2006/relationships/customXml" Target="../ink/ink376.xml"/><Relationship Id="rId270" Type="http://schemas.openxmlformats.org/officeDocument/2006/relationships/image" Target="../media/image156.png"/><Relationship Id="rId65" Type="http://schemas.openxmlformats.org/officeDocument/2006/relationships/image" Target="../media/image54.png"/><Relationship Id="rId130" Type="http://schemas.openxmlformats.org/officeDocument/2006/relationships/image" Target="../media/image86.png"/><Relationship Id="rId368" Type="http://schemas.openxmlformats.org/officeDocument/2006/relationships/customXml" Target="../ink/ink242.xml"/><Relationship Id="rId575" Type="http://schemas.openxmlformats.org/officeDocument/2006/relationships/image" Target="../media/image306.png"/><Relationship Id="rId228" Type="http://schemas.openxmlformats.org/officeDocument/2006/relationships/image" Target="../media/image135.png"/><Relationship Id="rId435" Type="http://schemas.openxmlformats.org/officeDocument/2006/relationships/customXml" Target="../ink/ink276.xml"/><Relationship Id="rId642" Type="http://schemas.openxmlformats.org/officeDocument/2006/relationships/image" Target="../media/image339.png"/><Relationship Id="rId281" Type="http://schemas.openxmlformats.org/officeDocument/2006/relationships/customXml" Target="../ink/ink198.xml"/><Relationship Id="rId502" Type="http://schemas.openxmlformats.org/officeDocument/2006/relationships/customXml" Target="../ink/ink310.xml"/><Relationship Id="rId76" Type="http://schemas.openxmlformats.org/officeDocument/2006/relationships/customXml" Target="../ink/ink95.xml"/><Relationship Id="rId141" Type="http://schemas.openxmlformats.org/officeDocument/2006/relationships/customXml" Target="../ink/ink128.xml"/><Relationship Id="rId379" Type="http://schemas.openxmlformats.org/officeDocument/2006/relationships/customXml" Target="../ink/ink248.xml"/><Relationship Id="rId586" Type="http://schemas.openxmlformats.org/officeDocument/2006/relationships/customXml" Target="../ink/ink353.xml"/><Relationship Id="rId7" Type="http://schemas.openxmlformats.org/officeDocument/2006/relationships/customXml" Target="../ink/ink60.xml"/><Relationship Id="rId239" Type="http://schemas.openxmlformats.org/officeDocument/2006/relationships/customXml" Target="../ink/ink177.xml"/><Relationship Id="rId446" Type="http://schemas.openxmlformats.org/officeDocument/2006/relationships/customXml" Target="../ink/ink282.xml"/><Relationship Id="rId653" Type="http://schemas.openxmlformats.org/officeDocument/2006/relationships/image" Target="../media/image344.png"/><Relationship Id="rId292" Type="http://schemas.openxmlformats.org/officeDocument/2006/relationships/image" Target="../media/image167.png"/><Relationship Id="rId306" Type="http://schemas.openxmlformats.org/officeDocument/2006/relationships/customXml" Target="../ink/ink211.xml"/><Relationship Id="rId87" Type="http://schemas.openxmlformats.org/officeDocument/2006/relationships/image" Target="../media/image65.png"/><Relationship Id="rId513" Type="http://schemas.openxmlformats.org/officeDocument/2006/relationships/image" Target="../media/image276.png"/><Relationship Id="rId597" Type="http://schemas.openxmlformats.org/officeDocument/2006/relationships/customXml" Target="../ink/ink359.xml"/><Relationship Id="rId152" Type="http://schemas.openxmlformats.org/officeDocument/2006/relationships/image" Target="../media/image97.png"/><Relationship Id="rId457" Type="http://schemas.openxmlformats.org/officeDocument/2006/relationships/image" Target="../media/image248.png"/><Relationship Id="rId14" Type="http://schemas.openxmlformats.org/officeDocument/2006/relationships/image" Target="../media/image29.png"/><Relationship Id="rId317" Type="http://schemas.openxmlformats.org/officeDocument/2006/relationships/image" Target="../media/image179.png"/><Relationship Id="rId524" Type="http://schemas.openxmlformats.org/officeDocument/2006/relationships/customXml" Target="../ink/ink321.xml"/><Relationship Id="rId98" Type="http://schemas.openxmlformats.org/officeDocument/2006/relationships/customXml" Target="../ink/ink106.xml"/><Relationship Id="rId163" Type="http://schemas.openxmlformats.org/officeDocument/2006/relationships/customXml" Target="../ink/ink139.xml"/><Relationship Id="rId370" Type="http://schemas.openxmlformats.org/officeDocument/2006/relationships/customXml" Target="../ink/ink243.xml"/><Relationship Id="rId230" Type="http://schemas.openxmlformats.org/officeDocument/2006/relationships/image" Target="../media/image136.png"/><Relationship Id="rId468" Type="http://schemas.openxmlformats.org/officeDocument/2006/relationships/customXml" Target="../ink/ink293.xml"/><Relationship Id="rId25" Type="http://schemas.openxmlformats.org/officeDocument/2006/relationships/customXml" Target="../ink/ink69.xml"/><Relationship Id="rId328" Type="http://schemas.openxmlformats.org/officeDocument/2006/relationships/customXml" Target="../ink/ink222.xml"/><Relationship Id="rId535" Type="http://schemas.openxmlformats.org/officeDocument/2006/relationships/customXml" Target="../ink/ink327.xml"/><Relationship Id="rId174" Type="http://schemas.openxmlformats.org/officeDocument/2006/relationships/image" Target="../media/image108.png"/><Relationship Id="rId381" Type="http://schemas.openxmlformats.org/officeDocument/2006/relationships/customXml" Target="../ink/ink249.xml"/><Relationship Id="rId602" Type="http://schemas.openxmlformats.org/officeDocument/2006/relationships/image" Target="../media/image319.png"/><Relationship Id="rId241" Type="http://schemas.openxmlformats.org/officeDocument/2006/relationships/customXml" Target="../ink/ink178.xml"/><Relationship Id="rId479" Type="http://schemas.openxmlformats.org/officeDocument/2006/relationships/image" Target="../media/image259.png"/><Relationship Id="rId36" Type="http://schemas.openxmlformats.org/officeDocument/2006/relationships/image" Target="../media/image40.png"/><Relationship Id="rId339" Type="http://schemas.openxmlformats.org/officeDocument/2006/relationships/image" Target="../media/image190.png"/><Relationship Id="rId546" Type="http://schemas.openxmlformats.org/officeDocument/2006/relationships/image" Target="../media/image292.png"/><Relationship Id="rId101" Type="http://schemas.openxmlformats.org/officeDocument/2006/relationships/image" Target="../media/image72.png"/><Relationship Id="rId185" Type="http://schemas.openxmlformats.org/officeDocument/2006/relationships/customXml" Target="../ink/ink150.xml"/><Relationship Id="rId406" Type="http://schemas.openxmlformats.org/officeDocument/2006/relationships/image" Target="../media/image223.png"/><Relationship Id="rId392" Type="http://schemas.openxmlformats.org/officeDocument/2006/relationships/image" Target="../media/image216.png"/><Relationship Id="rId613" Type="http://schemas.openxmlformats.org/officeDocument/2006/relationships/customXml" Target="../ink/ink367.xml"/><Relationship Id="rId252" Type="http://schemas.openxmlformats.org/officeDocument/2006/relationships/image" Target="../media/image147.png"/><Relationship Id="rId47" Type="http://schemas.openxmlformats.org/officeDocument/2006/relationships/customXml" Target="../ink/ink80.xml"/><Relationship Id="rId112" Type="http://schemas.openxmlformats.org/officeDocument/2006/relationships/image" Target="../media/image77.png"/><Relationship Id="rId557" Type="http://schemas.openxmlformats.org/officeDocument/2006/relationships/customXml" Target="../ink/ink338.xml"/><Relationship Id="rId196" Type="http://schemas.openxmlformats.org/officeDocument/2006/relationships/image" Target="../media/image119.png"/><Relationship Id="rId417" Type="http://schemas.openxmlformats.org/officeDocument/2006/relationships/customXml" Target="../ink/ink267.xml"/><Relationship Id="rId624" Type="http://schemas.openxmlformats.org/officeDocument/2006/relationships/image" Target="../media/image330.png"/><Relationship Id="rId263" Type="http://schemas.openxmlformats.org/officeDocument/2006/relationships/customXml" Target="../ink/ink189.xml"/><Relationship Id="rId470" Type="http://schemas.openxmlformats.org/officeDocument/2006/relationships/customXml" Target="../ink/ink294.xml"/><Relationship Id="rId58" Type="http://schemas.openxmlformats.org/officeDocument/2006/relationships/image" Target="../media/image51.png"/><Relationship Id="rId123" Type="http://schemas.openxmlformats.org/officeDocument/2006/relationships/customXml" Target="../ink/ink119.xml"/><Relationship Id="rId330" Type="http://schemas.openxmlformats.org/officeDocument/2006/relationships/customXml" Target="../ink/ink223.xml"/><Relationship Id="rId568" Type="http://schemas.openxmlformats.org/officeDocument/2006/relationships/customXml" Target="../ink/ink344.xml"/><Relationship Id="rId165" Type="http://schemas.openxmlformats.org/officeDocument/2006/relationships/customXml" Target="../ink/ink140.xml"/><Relationship Id="rId372" Type="http://schemas.openxmlformats.org/officeDocument/2006/relationships/customXml" Target="../ink/ink244.xml"/><Relationship Id="rId428" Type="http://schemas.openxmlformats.org/officeDocument/2006/relationships/image" Target="../media/image234.png"/><Relationship Id="rId635" Type="http://schemas.openxmlformats.org/officeDocument/2006/relationships/customXml" Target="../ink/ink378.xml"/><Relationship Id="rId232" Type="http://schemas.openxmlformats.org/officeDocument/2006/relationships/image" Target="../media/image137.png"/><Relationship Id="rId274" Type="http://schemas.openxmlformats.org/officeDocument/2006/relationships/image" Target="../media/image158.png"/><Relationship Id="rId481" Type="http://schemas.openxmlformats.org/officeDocument/2006/relationships/image" Target="../media/image260.png"/><Relationship Id="rId27" Type="http://schemas.openxmlformats.org/officeDocument/2006/relationships/customXml" Target="../ink/ink70.xml"/><Relationship Id="rId69" Type="http://schemas.openxmlformats.org/officeDocument/2006/relationships/image" Target="../media/image56.png"/><Relationship Id="rId134" Type="http://schemas.openxmlformats.org/officeDocument/2006/relationships/image" Target="../media/image88.png"/><Relationship Id="rId537" Type="http://schemas.openxmlformats.org/officeDocument/2006/relationships/customXml" Target="../ink/ink328.xml"/><Relationship Id="rId579" Type="http://schemas.openxmlformats.org/officeDocument/2006/relationships/image" Target="../media/image308.png"/><Relationship Id="rId80" Type="http://schemas.openxmlformats.org/officeDocument/2006/relationships/customXml" Target="../ink/ink97.xml"/><Relationship Id="rId176" Type="http://schemas.openxmlformats.org/officeDocument/2006/relationships/image" Target="../media/image109.png"/><Relationship Id="rId341" Type="http://schemas.openxmlformats.org/officeDocument/2006/relationships/image" Target="../media/image191.png"/><Relationship Id="rId383" Type="http://schemas.openxmlformats.org/officeDocument/2006/relationships/customXml" Target="../ink/ink250.xml"/><Relationship Id="rId439" Type="http://schemas.openxmlformats.org/officeDocument/2006/relationships/customXml" Target="../ink/ink278.xml"/><Relationship Id="rId590" Type="http://schemas.openxmlformats.org/officeDocument/2006/relationships/customXml" Target="../ink/ink355.xml"/><Relationship Id="rId604" Type="http://schemas.openxmlformats.org/officeDocument/2006/relationships/image" Target="../media/image320.png"/><Relationship Id="rId646" Type="http://schemas.openxmlformats.org/officeDocument/2006/relationships/image" Target="../media/image341.png"/><Relationship Id="rId201" Type="http://schemas.openxmlformats.org/officeDocument/2006/relationships/customXml" Target="../ink/ink158.xml"/><Relationship Id="rId243" Type="http://schemas.openxmlformats.org/officeDocument/2006/relationships/customXml" Target="../ink/ink179.xml"/><Relationship Id="rId285" Type="http://schemas.openxmlformats.org/officeDocument/2006/relationships/customXml" Target="../ink/ink200.xml"/><Relationship Id="rId450" Type="http://schemas.openxmlformats.org/officeDocument/2006/relationships/customXml" Target="../ink/ink284.xml"/><Relationship Id="rId506" Type="http://schemas.openxmlformats.org/officeDocument/2006/relationships/customXml" Target="../ink/ink312.xml"/><Relationship Id="rId38" Type="http://schemas.openxmlformats.org/officeDocument/2006/relationships/image" Target="../media/image41.png"/><Relationship Id="rId103" Type="http://schemas.openxmlformats.org/officeDocument/2006/relationships/image" Target="../media/image73.png"/><Relationship Id="rId310" Type="http://schemas.openxmlformats.org/officeDocument/2006/relationships/customXml" Target="../ink/ink213.xml"/><Relationship Id="rId492" Type="http://schemas.openxmlformats.org/officeDocument/2006/relationships/customXml" Target="../ink/ink305.xml"/><Relationship Id="rId548" Type="http://schemas.openxmlformats.org/officeDocument/2006/relationships/image" Target="../media/image293.png"/><Relationship Id="rId91" Type="http://schemas.openxmlformats.org/officeDocument/2006/relationships/image" Target="../media/image67.png"/><Relationship Id="rId145" Type="http://schemas.openxmlformats.org/officeDocument/2006/relationships/customXml" Target="../ink/ink130.xml"/><Relationship Id="rId187" Type="http://schemas.openxmlformats.org/officeDocument/2006/relationships/customXml" Target="../ink/ink151.xml"/><Relationship Id="rId352" Type="http://schemas.openxmlformats.org/officeDocument/2006/relationships/customXml" Target="../ink/ink234.xml"/><Relationship Id="rId394" Type="http://schemas.openxmlformats.org/officeDocument/2006/relationships/image" Target="../media/image217.png"/><Relationship Id="rId408" Type="http://schemas.openxmlformats.org/officeDocument/2006/relationships/image" Target="../media/image224.png"/><Relationship Id="rId615" Type="http://schemas.openxmlformats.org/officeDocument/2006/relationships/customXml" Target="../ink/ink368.xml"/><Relationship Id="rId212" Type="http://schemas.openxmlformats.org/officeDocument/2006/relationships/image" Target="../media/image127.png"/><Relationship Id="rId254" Type="http://schemas.openxmlformats.org/officeDocument/2006/relationships/image" Target="../media/image148.png"/><Relationship Id="rId49" Type="http://schemas.openxmlformats.org/officeDocument/2006/relationships/customXml" Target="../ink/ink81.xml"/><Relationship Id="rId114" Type="http://schemas.openxmlformats.org/officeDocument/2006/relationships/image" Target="../media/image78.png"/><Relationship Id="rId296" Type="http://schemas.openxmlformats.org/officeDocument/2006/relationships/image" Target="../media/image169.png"/><Relationship Id="rId461" Type="http://schemas.openxmlformats.org/officeDocument/2006/relationships/image" Target="../media/image250.png"/><Relationship Id="rId517" Type="http://schemas.openxmlformats.org/officeDocument/2006/relationships/image" Target="../media/image278.png"/><Relationship Id="rId559" Type="http://schemas.openxmlformats.org/officeDocument/2006/relationships/image" Target="../media/image298.png"/><Relationship Id="rId60" Type="http://schemas.openxmlformats.org/officeDocument/2006/relationships/image" Target="../media/image52.png"/><Relationship Id="rId156" Type="http://schemas.openxmlformats.org/officeDocument/2006/relationships/image" Target="../media/image99.png"/><Relationship Id="rId198" Type="http://schemas.openxmlformats.org/officeDocument/2006/relationships/image" Target="../media/image120.png"/><Relationship Id="rId321" Type="http://schemas.openxmlformats.org/officeDocument/2006/relationships/image" Target="../media/image181.png"/><Relationship Id="rId363" Type="http://schemas.openxmlformats.org/officeDocument/2006/relationships/image" Target="../media/image202.png"/><Relationship Id="rId419" Type="http://schemas.openxmlformats.org/officeDocument/2006/relationships/customXml" Target="../ink/ink268.xml"/><Relationship Id="rId570" Type="http://schemas.openxmlformats.org/officeDocument/2006/relationships/customXml" Target="../ink/ink345.xml"/><Relationship Id="rId626" Type="http://schemas.openxmlformats.org/officeDocument/2006/relationships/image" Target="../media/image331.png"/><Relationship Id="rId223" Type="http://schemas.openxmlformats.org/officeDocument/2006/relationships/customXml" Target="../ink/ink169.xml"/><Relationship Id="rId430" Type="http://schemas.openxmlformats.org/officeDocument/2006/relationships/image" Target="../media/image235.png"/><Relationship Id="rId18" Type="http://schemas.openxmlformats.org/officeDocument/2006/relationships/image" Target="../media/image31.png"/><Relationship Id="rId265" Type="http://schemas.openxmlformats.org/officeDocument/2006/relationships/customXml" Target="../ink/ink190.xml"/><Relationship Id="rId472" Type="http://schemas.openxmlformats.org/officeDocument/2006/relationships/customXml" Target="../ink/ink295.xml"/><Relationship Id="rId528" Type="http://schemas.openxmlformats.org/officeDocument/2006/relationships/customXml" Target="../ink/ink323.xml"/><Relationship Id="rId125" Type="http://schemas.openxmlformats.org/officeDocument/2006/relationships/customXml" Target="../ink/ink120.xml"/><Relationship Id="rId167" Type="http://schemas.openxmlformats.org/officeDocument/2006/relationships/customXml" Target="../ink/ink141.xml"/><Relationship Id="rId332" Type="http://schemas.openxmlformats.org/officeDocument/2006/relationships/customXml" Target="../ink/ink224.xml"/><Relationship Id="rId374" Type="http://schemas.openxmlformats.org/officeDocument/2006/relationships/customXml" Target="../ink/ink245.xml"/><Relationship Id="rId581" Type="http://schemas.openxmlformats.org/officeDocument/2006/relationships/image" Target="../media/image309.png"/><Relationship Id="rId71" Type="http://schemas.openxmlformats.org/officeDocument/2006/relationships/image" Target="../media/image57.png"/><Relationship Id="rId234" Type="http://schemas.openxmlformats.org/officeDocument/2006/relationships/image" Target="../media/image138.png"/><Relationship Id="rId637" Type="http://schemas.openxmlformats.org/officeDocument/2006/relationships/customXml" Target="../ink/ink379.xml"/><Relationship Id="rId2" Type="http://schemas.openxmlformats.org/officeDocument/2006/relationships/notesSlide" Target="../notesSlides/notesSlide3.xml"/><Relationship Id="rId29" Type="http://schemas.openxmlformats.org/officeDocument/2006/relationships/customXml" Target="../ink/ink71.xml"/><Relationship Id="rId276" Type="http://schemas.openxmlformats.org/officeDocument/2006/relationships/image" Target="../media/image159.png"/><Relationship Id="rId441" Type="http://schemas.openxmlformats.org/officeDocument/2006/relationships/image" Target="../media/image240.png"/><Relationship Id="rId483" Type="http://schemas.openxmlformats.org/officeDocument/2006/relationships/image" Target="../media/image261.png"/><Relationship Id="rId539" Type="http://schemas.openxmlformats.org/officeDocument/2006/relationships/customXml" Target="../ink/ink329.xml"/><Relationship Id="rId40" Type="http://schemas.openxmlformats.org/officeDocument/2006/relationships/image" Target="../media/image42.png"/><Relationship Id="rId136" Type="http://schemas.openxmlformats.org/officeDocument/2006/relationships/image" Target="../media/image89.png"/><Relationship Id="rId178" Type="http://schemas.openxmlformats.org/officeDocument/2006/relationships/image" Target="../media/image110.png"/><Relationship Id="rId301" Type="http://schemas.openxmlformats.org/officeDocument/2006/relationships/image" Target="../media/image171.png"/><Relationship Id="rId343" Type="http://schemas.openxmlformats.org/officeDocument/2006/relationships/image" Target="../media/image192.png"/><Relationship Id="rId550" Type="http://schemas.openxmlformats.org/officeDocument/2006/relationships/image" Target="../media/image294.png"/><Relationship Id="rId82" Type="http://schemas.openxmlformats.org/officeDocument/2006/relationships/customXml" Target="../ink/ink98.xml"/><Relationship Id="rId203" Type="http://schemas.openxmlformats.org/officeDocument/2006/relationships/customXml" Target="../ink/ink159.xml"/><Relationship Id="rId385" Type="http://schemas.openxmlformats.org/officeDocument/2006/relationships/customXml" Target="../ink/ink251.xml"/><Relationship Id="rId592" Type="http://schemas.openxmlformats.org/officeDocument/2006/relationships/image" Target="../media/image314.png"/><Relationship Id="rId606" Type="http://schemas.openxmlformats.org/officeDocument/2006/relationships/image" Target="../media/image321.png"/><Relationship Id="rId648" Type="http://schemas.openxmlformats.org/officeDocument/2006/relationships/image" Target="../media/image342.png"/><Relationship Id="rId245" Type="http://schemas.openxmlformats.org/officeDocument/2006/relationships/customXml" Target="../ink/ink180.xml"/><Relationship Id="rId287" Type="http://schemas.openxmlformats.org/officeDocument/2006/relationships/customXml" Target="../ink/ink201.xml"/><Relationship Id="rId410" Type="http://schemas.openxmlformats.org/officeDocument/2006/relationships/image" Target="../media/image225.png"/><Relationship Id="rId452" Type="http://schemas.openxmlformats.org/officeDocument/2006/relationships/customXml" Target="../ink/ink285.xml"/><Relationship Id="rId494" Type="http://schemas.openxmlformats.org/officeDocument/2006/relationships/customXml" Target="../ink/ink306.xml"/><Relationship Id="rId508" Type="http://schemas.openxmlformats.org/officeDocument/2006/relationships/customXml" Target="../ink/ink313.xml"/><Relationship Id="rId105" Type="http://schemas.openxmlformats.org/officeDocument/2006/relationships/image" Target="../media/image74.png"/><Relationship Id="rId147" Type="http://schemas.openxmlformats.org/officeDocument/2006/relationships/customXml" Target="../ink/ink131.xml"/><Relationship Id="rId312" Type="http://schemas.openxmlformats.org/officeDocument/2006/relationships/customXml" Target="../ink/ink214.xml"/><Relationship Id="rId354" Type="http://schemas.openxmlformats.org/officeDocument/2006/relationships/customXml" Target="../ink/ink235.xml"/><Relationship Id="rId51" Type="http://schemas.openxmlformats.org/officeDocument/2006/relationships/customXml" Target="../ink/ink82.xml"/><Relationship Id="rId93" Type="http://schemas.openxmlformats.org/officeDocument/2006/relationships/image" Target="../media/image68.png"/><Relationship Id="rId189" Type="http://schemas.openxmlformats.org/officeDocument/2006/relationships/customXml" Target="../ink/ink152.xml"/><Relationship Id="rId396" Type="http://schemas.openxmlformats.org/officeDocument/2006/relationships/image" Target="../media/image218.png"/><Relationship Id="rId561" Type="http://schemas.openxmlformats.org/officeDocument/2006/relationships/image" Target="../media/image299.png"/><Relationship Id="rId617" Type="http://schemas.openxmlformats.org/officeDocument/2006/relationships/customXml" Target="../ink/ink369.xml"/><Relationship Id="rId214" Type="http://schemas.openxmlformats.org/officeDocument/2006/relationships/image" Target="../media/image128.png"/><Relationship Id="rId256" Type="http://schemas.openxmlformats.org/officeDocument/2006/relationships/image" Target="../media/image149.png"/><Relationship Id="rId298" Type="http://schemas.openxmlformats.org/officeDocument/2006/relationships/image" Target="../media/image170.png"/><Relationship Id="rId421" Type="http://schemas.openxmlformats.org/officeDocument/2006/relationships/customXml" Target="../ink/ink269.xml"/><Relationship Id="rId463" Type="http://schemas.openxmlformats.org/officeDocument/2006/relationships/image" Target="../media/image251.png"/><Relationship Id="rId519" Type="http://schemas.openxmlformats.org/officeDocument/2006/relationships/image" Target="../media/image279.png"/><Relationship Id="rId116" Type="http://schemas.openxmlformats.org/officeDocument/2006/relationships/image" Target="../media/image79.png"/><Relationship Id="rId158" Type="http://schemas.openxmlformats.org/officeDocument/2006/relationships/image" Target="../media/image100.png"/><Relationship Id="rId323" Type="http://schemas.openxmlformats.org/officeDocument/2006/relationships/image" Target="../media/image182.png"/><Relationship Id="rId530" Type="http://schemas.openxmlformats.org/officeDocument/2006/relationships/customXml" Target="../ink/ink324.xml"/><Relationship Id="rId20" Type="http://schemas.openxmlformats.org/officeDocument/2006/relationships/image" Target="../media/image32.png"/><Relationship Id="rId62" Type="http://schemas.openxmlformats.org/officeDocument/2006/relationships/image" Target="../media/image53.png"/><Relationship Id="rId365" Type="http://schemas.openxmlformats.org/officeDocument/2006/relationships/image" Target="../media/image203.png"/><Relationship Id="rId572" Type="http://schemas.openxmlformats.org/officeDocument/2006/relationships/customXml" Target="../ink/ink346.xml"/><Relationship Id="rId628" Type="http://schemas.openxmlformats.org/officeDocument/2006/relationships/image" Target="../media/image332.png"/><Relationship Id="rId225" Type="http://schemas.openxmlformats.org/officeDocument/2006/relationships/customXml" Target="../ink/ink170.xml"/><Relationship Id="rId267" Type="http://schemas.openxmlformats.org/officeDocument/2006/relationships/customXml" Target="../ink/ink191.xml"/><Relationship Id="rId432" Type="http://schemas.openxmlformats.org/officeDocument/2006/relationships/image" Target="../media/image236.png"/><Relationship Id="rId474" Type="http://schemas.openxmlformats.org/officeDocument/2006/relationships/customXml" Target="../ink/ink296.xml"/><Relationship Id="rId127" Type="http://schemas.openxmlformats.org/officeDocument/2006/relationships/customXml" Target="../ink/ink121.xml"/><Relationship Id="rId31" Type="http://schemas.openxmlformats.org/officeDocument/2006/relationships/customXml" Target="../ink/ink72.xml"/><Relationship Id="rId73" Type="http://schemas.openxmlformats.org/officeDocument/2006/relationships/image" Target="../media/image58.png"/><Relationship Id="rId169" Type="http://schemas.openxmlformats.org/officeDocument/2006/relationships/customXml" Target="../ink/ink142.xml"/><Relationship Id="rId334" Type="http://schemas.openxmlformats.org/officeDocument/2006/relationships/customXml" Target="../ink/ink225.xml"/><Relationship Id="rId376" Type="http://schemas.openxmlformats.org/officeDocument/2006/relationships/customXml" Target="../ink/ink246.xml"/><Relationship Id="rId541" Type="http://schemas.openxmlformats.org/officeDocument/2006/relationships/customXml" Target="../ink/ink330.xml"/><Relationship Id="rId583" Type="http://schemas.openxmlformats.org/officeDocument/2006/relationships/image" Target="../media/image310.png"/><Relationship Id="rId639" Type="http://schemas.openxmlformats.org/officeDocument/2006/relationships/customXml" Target="../ink/ink380.xml"/><Relationship Id="rId4" Type="http://schemas.openxmlformats.org/officeDocument/2006/relationships/image" Target="../media/image24.png"/><Relationship Id="rId180" Type="http://schemas.openxmlformats.org/officeDocument/2006/relationships/image" Target="../media/image111.png"/><Relationship Id="rId236" Type="http://schemas.openxmlformats.org/officeDocument/2006/relationships/image" Target="../media/image139.png"/><Relationship Id="rId278" Type="http://schemas.openxmlformats.org/officeDocument/2006/relationships/image" Target="../media/image160.png"/><Relationship Id="rId401" Type="http://schemas.openxmlformats.org/officeDocument/2006/relationships/customXml" Target="../ink/ink259.xml"/><Relationship Id="rId443" Type="http://schemas.openxmlformats.org/officeDocument/2006/relationships/image" Target="../media/image241.png"/><Relationship Id="rId650" Type="http://schemas.openxmlformats.org/officeDocument/2006/relationships/image" Target="../media/image343.png"/><Relationship Id="rId303" Type="http://schemas.openxmlformats.org/officeDocument/2006/relationships/image" Target="../media/image172.png"/><Relationship Id="rId485" Type="http://schemas.openxmlformats.org/officeDocument/2006/relationships/image" Target="../media/image262.png"/><Relationship Id="rId42" Type="http://schemas.openxmlformats.org/officeDocument/2006/relationships/image" Target="../media/image43.png"/><Relationship Id="rId84" Type="http://schemas.openxmlformats.org/officeDocument/2006/relationships/customXml" Target="../ink/ink99.xml"/><Relationship Id="rId138" Type="http://schemas.openxmlformats.org/officeDocument/2006/relationships/image" Target="../media/image90.png"/><Relationship Id="rId345" Type="http://schemas.openxmlformats.org/officeDocument/2006/relationships/image" Target="../media/image193.png"/><Relationship Id="rId387" Type="http://schemas.openxmlformats.org/officeDocument/2006/relationships/customXml" Target="../ink/ink252.xml"/><Relationship Id="rId510" Type="http://schemas.openxmlformats.org/officeDocument/2006/relationships/customXml" Target="../ink/ink314.xml"/><Relationship Id="rId552" Type="http://schemas.openxmlformats.org/officeDocument/2006/relationships/image" Target="../media/image295.png"/><Relationship Id="rId594" Type="http://schemas.openxmlformats.org/officeDocument/2006/relationships/image" Target="../media/image315.png"/><Relationship Id="rId608" Type="http://schemas.openxmlformats.org/officeDocument/2006/relationships/image" Target="../media/image322.png"/><Relationship Id="rId191" Type="http://schemas.openxmlformats.org/officeDocument/2006/relationships/customXml" Target="../ink/ink153.xml"/><Relationship Id="rId205" Type="http://schemas.openxmlformats.org/officeDocument/2006/relationships/customXml" Target="../ink/ink160.xml"/><Relationship Id="rId247" Type="http://schemas.openxmlformats.org/officeDocument/2006/relationships/customXml" Target="../ink/ink181.xml"/><Relationship Id="rId412" Type="http://schemas.openxmlformats.org/officeDocument/2006/relationships/image" Target="../media/image226.png"/><Relationship Id="rId107" Type="http://schemas.openxmlformats.org/officeDocument/2006/relationships/image" Target="../media/image75.png"/><Relationship Id="rId289" Type="http://schemas.openxmlformats.org/officeDocument/2006/relationships/customXml" Target="../ink/ink202.xml"/><Relationship Id="rId454" Type="http://schemas.openxmlformats.org/officeDocument/2006/relationships/customXml" Target="../ink/ink286.xml"/><Relationship Id="rId496" Type="http://schemas.openxmlformats.org/officeDocument/2006/relationships/customXml" Target="../ink/ink307.xml"/><Relationship Id="rId11" Type="http://schemas.openxmlformats.org/officeDocument/2006/relationships/customXml" Target="../ink/ink62.xml"/><Relationship Id="rId53" Type="http://schemas.openxmlformats.org/officeDocument/2006/relationships/customXml" Target="../ink/ink83.xml"/><Relationship Id="rId149" Type="http://schemas.openxmlformats.org/officeDocument/2006/relationships/customXml" Target="../ink/ink132.xml"/><Relationship Id="rId314" Type="http://schemas.openxmlformats.org/officeDocument/2006/relationships/customXml" Target="../ink/ink215.xml"/><Relationship Id="rId356" Type="http://schemas.openxmlformats.org/officeDocument/2006/relationships/customXml" Target="../ink/ink236.xml"/><Relationship Id="rId398" Type="http://schemas.openxmlformats.org/officeDocument/2006/relationships/image" Target="../media/image219.png"/><Relationship Id="rId521" Type="http://schemas.openxmlformats.org/officeDocument/2006/relationships/image" Target="../media/image280.png"/><Relationship Id="rId563" Type="http://schemas.openxmlformats.org/officeDocument/2006/relationships/image" Target="../media/image300.png"/><Relationship Id="rId619" Type="http://schemas.openxmlformats.org/officeDocument/2006/relationships/customXml" Target="../ink/ink370.xml"/><Relationship Id="rId95" Type="http://schemas.openxmlformats.org/officeDocument/2006/relationships/image" Target="../media/image69.png"/><Relationship Id="rId160" Type="http://schemas.openxmlformats.org/officeDocument/2006/relationships/image" Target="../media/image101.png"/><Relationship Id="rId216" Type="http://schemas.openxmlformats.org/officeDocument/2006/relationships/image" Target="../media/image129.png"/><Relationship Id="rId423" Type="http://schemas.openxmlformats.org/officeDocument/2006/relationships/customXml" Target="../ink/ink270.xml"/><Relationship Id="rId258" Type="http://schemas.openxmlformats.org/officeDocument/2006/relationships/image" Target="../media/image150.png"/><Relationship Id="rId465" Type="http://schemas.openxmlformats.org/officeDocument/2006/relationships/image" Target="../media/image252.png"/><Relationship Id="rId630" Type="http://schemas.openxmlformats.org/officeDocument/2006/relationships/image" Target="../media/image333.png"/><Relationship Id="rId22" Type="http://schemas.openxmlformats.org/officeDocument/2006/relationships/image" Target="../media/image33.png"/><Relationship Id="rId64" Type="http://schemas.openxmlformats.org/officeDocument/2006/relationships/customXml" Target="../ink/ink89.xml"/><Relationship Id="rId118" Type="http://schemas.openxmlformats.org/officeDocument/2006/relationships/image" Target="../media/image80.png"/><Relationship Id="rId325" Type="http://schemas.openxmlformats.org/officeDocument/2006/relationships/image" Target="../media/image183.png"/><Relationship Id="rId367" Type="http://schemas.openxmlformats.org/officeDocument/2006/relationships/image" Target="../media/image204.png"/><Relationship Id="rId532" Type="http://schemas.openxmlformats.org/officeDocument/2006/relationships/image" Target="../media/image285.png"/><Relationship Id="rId574" Type="http://schemas.openxmlformats.org/officeDocument/2006/relationships/customXml" Target="../ink/ink347.xml"/><Relationship Id="rId171" Type="http://schemas.openxmlformats.org/officeDocument/2006/relationships/customXml" Target="../ink/ink143.xml"/><Relationship Id="rId227" Type="http://schemas.openxmlformats.org/officeDocument/2006/relationships/customXml" Target="../ink/ink171.xml"/><Relationship Id="rId269" Type="http://schemas.openxmlformats.org/officeDocument/2006/relationships/customXml" Target="../ink/ink192.xml"/><Relationship Id="rId434" Type="http://schemas.openxmlformats.org/officeDocument/2006/relationships/image" Target="../media/image237.png"/><Relationship Id="rId476" Type="http://schemas.openxmlformats.org/officeDocument/2006/relationships/customXml" Target="../ink/ink297.xml"/><Relationship Id="rId641" Type="http://schemas.openxmlformats.org/officeDocument/2006/relationships/customXml" Target="../ink/ink381.xml"/><Relationship Id="rId33" Type="http://schemas.openxmlformats.org/officeDocument/2006/relationships/customXml" Target="../ink/ink73.xml"/><Relationship Id="rId129" Type="http://schemas.openxmlformats.org/officeDocument/2006/relationships/customXml" Target="../ink/ink122.xml"/><Relationship Id="rId280" Type="http://schemas.openxmlformats.org/officeDocument/2006/relationships/image" Target="../media/image161.png"/><Relationship Id="rId336" Type="http://schemas.openxmlformats.org/officeDocument/2006/relationships/customXml" Target="../ink/ink226.xml"/><Relationship Id="rId501" Type="http://schemas.openxmlformats.org/officeDocument/2006/relationships/image" Target="../media/image270.png"/><Relationship Id="rId543" Type="http://schemas.openxmlformats.org/officeDocument/2006/relationships/customXml" Target="../ink/ink331.xml"/><Relationship Id="rId75" Type="http://schemas.openxmlformats.org/officeDocument/2006/relationships/image" Target="../media/image59.png"/><Relationship Id="rId140" Type="http://schemas.openxmlformats.org/officeDocument/2006/relationships/image" Target="../media/image91.png"/><Relationship Id="rId182" Type="http://schemas.openxmlformats.org/officeDocument/2006/relationships/image" Target="../media/image112.png"/><Relationship Id="rId378" Type="http://schemas.openxmlformats.org/officeDocument/2006/relationships/customXml" Target="../ink/ink247.xml"/><Relationship Id="rId403" Type="http://schemas.openxmlformats.org/officeDocument/2006/relationships/customXml" Target="../ink/ink260.xml"/><Relationship Id="rId585" Type="http://schemas.openxmlformats.org/officeDocument/2006/relationships/image" Target="../media/image311.png"/><Relationship Id="rId6" Type="http://schemas.openxmlformats.org/officeDocument/2006/relationships/image" Target="../media/image25.png"/><Relationship Id="rId238" Type="http://schemas.openxmlformats.org/officeDocument/2006/relationships/image" Target="../media/image140.png"/><Relationship Id="rId445" Type="http://schemas.openxmlformats.org/officeDocument/2006/relationships/image" Target="../media/image242.png"/><Relationship Id="rId487" Type="http://schemas.openxmlformats.org/officeDocument/2006/relationships/image" Target="../media/image263.png"/><Relationship Id="rId610" Type="http://schemas.openxmlformats.org/officeDocument/2006/relationships/image" Target="../media/image323.png"/><Relationship Id="rId652" Type="http://schemas.openxmlformats.org/officeDocument/2006/relationships/customXml" Target="../ink/ink387.xml"/><Relationship Id="rId291" Type="http://schemas.openxmlformats.org/officeDocument/2006/relationships/customXml" Target="../ink/ink203.xml"/><Relationship Id="rId305" Type="http://schemas.openxmlformats.org/officeDocument/2006/relationships/image" Target="../media/image173.png"/><Relationship Id="rId347" Type="http://schemas.openxmlformats.org/officeDocument/2006/relationships/image" Target="../media/image194.png"/><Relationship Id="rId512" Type="http://schemas.openxmlformats.org/officeDocument/2006/relationships/customXml" Target="../ink/ink315.xml"/><Relationship Id="rId44" Type="http://schemas.openxmlformats.org/officeDocument/2006/relationships/image" Target="../media/image44.png"/><Relationship Id="rId86" Type="http://schemas.openxmlformats.org/officeDocument/2006/relationships/customXml" Target="../ink/ink100.xml"/><Relationship Id="rId151" Type="http://schemas.openxmlformats.org/officeDocument/2006/relationships/customXml" Target="../ink/ink133.xml"/><Relationship Id="rId389" Type="http://schemas.openxmlformats.org/officeDocument/2006/relationships/customXml" Target="../ink/ink253.xml"/><Relationship Id="rId554" Type="http://schemas.openxmlformats.org/officeDocument/2006/relationships/image" Target="../media/image296.png"/><Relationship Id="rId596" Type="http://schemas.openxmlformats.org/officeDocument/2006/relationships/image" Target="../media/image316.png"/><Relationship Id="rId193" Type="http://schemas.openxmlformats.org/officeDocument/2006/relationships/customXml" Target="../ink/ink154.xml"/><Relationship Id="rId207" Type="http://schemas.openxmlformats.org/officeDocument/2006/relationships/customXml" Target="../ink/ink161.xml"/><Relationship Id="rId249" Type="http://schemas.openxmlformats.org/officeDocument/2006/relationships/customXml" Target="../ink/ink182.xml"/><Relationship Id="rId414" Type="http://schemas.openxmlformats.org/officeDocument/2006/relationships/image" Target="../media/image227.png"/><Relationship Id="rId456" Type="http://schemas.openxmlformats.org/officeDocument/2006/relationships/customXml" Target="../ink/ink287.xml"/><Relationship Id="rId498" Type="http://schemas.openxmlformats.org/officeDocument/2006/relationships/customXml" Target="../ink/ink308.xml"/><Relationship Id="rId621" Type="http://schemas.openxmlformats.org/officeDocument/2006/relationships/customXml" Target="../ink/ink371.xml"/><Relationship Id="rId13" Type="http://schemas.openxmlformats.org/officeDocument/2006/relationships/customXml" Target="../ink/ink63.xml"/><Relationship Id="rId109" Type="http://schemas.openxmlformats.org/officeDocument/2006/relationships/image" Target="../media/image76.png"/><Relationship Id="rId260" Type="http://schemas.openxmlformats.org/officeDocument/2006/relationships/image" Target="../media/image151.png"/><Relationship Id="rId316" Type="http://schemas.openxmlformats.org/officeDocument/2006/relationships/customXml" Target="../ink/ink216.xml"/><Relationship Id="rId523" Type="http://schemas.openxmlformats.org/officeDocument/2006/relationships/image" Target="../media/image281.png"/><Relationship Id="rId55" Type="http://schemas.openxmlformats.org/officeDocument/2006/relationships/customXml" Target="../ink/ink84.xml"/><Relationship Id="rId97" Type="http://schemas.openxmlformats.org/officeDocument/2006/relationships/image" Target="../media/image70.png"/><Relationship Id="rId120" Type="http://schemas.openxmlformats.org/officeDocument/2006/relationships/image" Target="../media/image81.png"/><Relationship Id="rId358" Type="http://schemas.openxmlformats.org/officeDocument/2006/relationships/customXml" Target="../ink/ink237.xml"/><Relationship Id="rId565" Type="http://schemas.openxmlformats.org/officeDocument/2006/relationships/image" Target="../media/image301.png"/><Relationship Id="rId162" Type="http://schemas.openxmlformats.org/officeDocument/2006/relationships/image" Target="../media/image102.png"/><Relationship Id="rId218" Type="http://schemas.openxmlformats.org/officeDocument/2006/relationships/image" Target="../media/image130.png"/><Relationship Id="rId425" Type="http://schemas.openxmlformats.org/officeDocument/2006/relationships/customXml" Target="../ink/ink271.xml"/><Relationship Id="rId467" Type="http://schemas.openxmlformats.org/officeDocument/2006/relationships/image" Target="../media/image253.png"/><Relationship Id="rId632" Type="http://schemas.openxmlformats.org/officeDocument/2006/relationships/image" Target="../media/image334.png"/><Relationship Id="rId271" Type="http://schemas.openxmlformats.org/officeDocument/2006/relationships/customXml" Target="../ink/ink193.xml"/><Relationship Id="rId24" Type="http://schemas.openxmlformats.org/officeDocument/2006/relationships/image" Target="../media/image34.png"/><Relationship Id="rId66" Type="http://schemas.openxmlformats.org/officeDocument/2006/relationships/customXml" Target="../ink/ink90.xml"/><Relationship Id="rId131" Type="http://schemas.openxmlformats.org/officeDocument/2006/relationships/customXml" Target="../ink/ink123.xml"/><Relationship Id="rId327" Type="http://schemas.openxmlformats.org/officeDocument/2006/relationships/image" Target="../media/image184.png"/><Relationship Id="rId369" Type="http://schemas.openxmlformats.org/officeDocument/2006/relationships/image" Target="../media/image205.png"/><Relationship Id="rId534" Type="http://schemas.openxmlformats.org/officeDocument/2006/relationships/image" Target="../media/image286.png"/><Relationship Id="rId576" Type="http://schemas.openxmlformats.org/officeDocument/2006/relationships/customXml" Target="../ink/ink348.xml"/><Relationship Id="rId173" Type="http://schemas.openxmlformats.org/officeDocument/2006/relationships/customXml" Target="../ink/ink144.xml"/><Relationship Id="rId229" Type="http://schemas.openxmlformats.org/officeDocument/2006/relationships/customXml" Target="../ink/ink172.xml"/><Relationship Id="rId380" Type="http://schemas.openxmlformats.org/officeDocument/2006/relationships/image" Target="../media/image210.png"/><Relationship Id="rId436" Type="http://schemas.openxmlformats.org/officeDocument/2006/relationships/image" Target="../media/image238.png"/><Relationship Id="rId601" Type="http://schemas.openxmlformats.org/officeDocument/2006/relationships/customXml" Target="../ink/ink361.xml"/><Relationship Id="rId643" Type="http://schemas.openxmlformats.org/officeDocument/2006/relationships/customXml" Target="../ink/ink382.xml"/><Relationship Id="rId240" Type="http://schemas.openxmlformats.org/officeDocument/2006/relationships/image" Target="../media/image141.png"/><Relationship Id="rId478" Type="http://schemas.openxmlformats.org/officeDocument/2006/relationships/customXml" Target="../ink/ink298.xml"/><Relationship Id="rId35" Type="http://schemas.openxmlformats.org/officeDocument/2006/relationships/customXml" Target="../ink/ink74.xml"/><Relationship Id="rId77" Type="http://schemas.openxmlformats.org/officeDocument/2006/relationships/image" Target="../media/image60.png"/><Relationship Id="rId100" Type="http://schemas.openxmlformats.org/officeDocument/2006/relationships/customXml" Target="../ink/ink107.xml"/><Relationship Id="rId282" Type="http://schemas.openxmlformats.org/officeDocument/2006/relationships/image" Target="../media/image162.png"/><Relationship Id="rId338" Type="http://schemas.openxmlformats.org/officeDocument/2006/relationships/customXml" Target="../ink/ink227.xml"/><Relationship Id="rId503" Type="http://schemas.openxmlformats.org/officeDocument/2006/relationships/image" Target="../media/image271.png"/><Relationship Id="rId545" Type="http://schemas.openxmlformats.org/officeDocument/2006/relationships/customXml" Target="../ink/ink332.xml"/><Relationship Id="rId587" Type="http://schemas.openxmlformats.org/officeDocument/2006/relationships/image" Target="../media/image312.png"/><Relationship Id="rId8" Type="http://schemas.openxmlformats.org/officeDocument/2006/relationships/image" Target="../media/image26.png"/><Relationship Id="rId142" Type="http://schemas.openxmlformats.org/officeDocument/2006/relationships/image" Target="../media/image92.png"/><Relationship Id="rId184" Type="http://schemas.openxmlformats.org/officeDocument/2006/relationships/image" Target="../media/image113.png"/><Relationship Id="rId391" Type="http://schemas.openxmlformats.org/officeDocument/2006/relationships/customXml" Target="../ink/ink254.xml"/><Relationship Id="rId405" Type="http://schemas.openxmlformats.org/officeDocument/2006/relationships/customXml" Target="../ink/ink261.xml"/><Relationship Id="rId447" Type="http://schemas.openxmlformats.org/officeDocument/2006/relationships/image" Target="../media/image243.png"/><Relationship Id="rId612" Type="http://schemas.openxmlformats.org/officeDocument/2006/relationships/image" Target="../media/image324.png"/><Relationship Id="rId251" Type="http://schemas.openxmlformats.org/officeDocument/2006/relationships/customXml" Target="../ink/ink183.xml"/><Relationship Id="rId489" Type="http://schemas.openxmlformats.org/officeDocument/2006/relationships/image" Target="../media/image264.png"/><Relationship Id="rId654" Type="http://schemas.openxmlformats.org/officeDocument/2006/relationships/customXml" Target="../ink/ink388.xml"/><Relationship Id="rId46" Type="http://schemas.openxmlformats.org/officeDocument/2006/relationships/image" Target="../media/image45.png"/><Relationship Id="rId293" Type="http://schemas.openxmlformats.org/officeDocument/2006/relationships/customXml" Target="../ink/ink204.xml"/><Relationship Id="rId307" Type="http://schemas.openxmlformats.org/officeDocument/2006/relationships/image" Target="../media/image174.png"/><Relationship Id="rId349" Type="http://schemas.openxmlformats.org/officeDocument/2006/relationships/image" Target="../media/image195.png"/><Relationship Id="rId514" Type="http://schemas.openxmlformats.org/officeDocument/2006/relationships/customXml" Target="../ink/ink316.xml"/><Relationship Id="rId556" Type="http://schemas.openxmlformats.org/officeDocument/2006/relationships/image" Target="../media/image297.png"/><Relationship Id="rId88" Type="http://schemas.openxmlformats.org/officeDocument/2006/relationships/customXml" Target="../ink/ink101.xml"/><Relationship Id="rId111" Type="http://schemas.openxmlformats.org/officeDocument/2006/relationships/customXml" Target="../ink/ink113.xml"/><Relationship Id="rId153" Type="http://schemas.openxmlformats.org/officeDocument/2006/relationships/customXml" Target="../ink/ink134.xml"/><Relationship Id="rId195" Type="http://schemas.openxmlformats.org/officeDocument/2006/relationships/customXml" Target="../ink/ink155.xml"/><Relationship Id="rId209" Type="http://schemas.openxmlformats.org/officeDocument/2006/relationships/customXml" Target="../ink/ink162.xml"/><Relationship Id="rId360" Type="http://schemas.openxmlformats.org/officeDocument/2006/relationships/customXml" Target="../ink/ink238.xml"/><Relationship Id="rId416" Type="http://schemas.openxmlformats.org/officeDocument/2006/relationships/image" Target="../media/image228.png"/><Relationship Id="rId598" Type="http://schemas.openxmlformats.org/officeDocument/2006/relationships/image" Target="../media/image317.png"/><Relationship Id="rId220" Type="http://schemas.openxmlformats.org/officeDocument/2006/relationships/image" Target="../media/image131.png"/><Relationship Id="rId458" Type="http://schemas.openxmlformats.org/officeDocument/2006/relationships/customXml" Target="../ink/ink288.xml"/><Relationship Id="rId623" Type="http://schemas.openxmlformats.org/officeDocument/2006/relationships/customXml" Target="../ink/ink372.xml"/><Relationship Id="rId15" Type="http://schemas.openxmlformats.org/officeDocument/2006/relationships/customXml" Target="../ink/ink64.xml"/><Relationship Id="rId57" Type="http://schemas.openxmlformats.org/officeDocument/2006/relationships/customXml" Target="../ink/ink85.xml"/><Relationship Id="rId262" Type="http://schemas.openxmlformats.org/officeDocument/2006/relationships/image" Target="../media/image152.png"/><Relationship Id="rId318" Type="http://schemas.openxmlformats.org/officeDocument/2006/relationships/customXml" Target="../ink/ink217.xml"/><Relationship Id="rId525" Type="http://schemas.openxmlformats.org/officeDocument/2006/relationships/image" Target="../media/image282.png"/><Relationship Id="rId567" Type="http://schemas.openxmlformats.org/officeDocument/2006/relationships/image" Target="../media/image302.png"/><Relationship Id="rId99" Type="http://schemas.openxmlformats.org/officeDocument/2006/relationships/image" Target="../media/image71.png"/><Relationship Id="rId122" Type="http://schemas.openxmlformats.org/officeDocument/2006/relationships/image" Target="../media/image82.png"/><Relationship Id="rId164" Type="http://schemas.openxmlformats.org/officeDocument/2006/relationships/image" Target="../media/image103.png"/><Relationship Id="rId371" Type="http://schemas.openxmlformats.org/officeDocument/2006/relationships/image" Target="../media/image206.png"/><Relationship Id="rId427" Type="http://schemas.openxmlformats.org/officeDocument/2006/relationships/customXml" Target="../ink/ink272.xml"/><Relationship Id="rId469" Type="http://schemas.openxmlformats.org/officeDocument/2006/relationships/image" Target="../media/image254.png"/><Relationship Id="rId634" Type="http://schemas.openxmlformats.org/officeDocument/2006/relationships/image" Target="../media/image335.png"/><Relationship Id="rId26" Type="http://schemas.openxmlformats.org/officeDocument/2006/relationships/image" Target="../media/image35.png"/><Relationship Id="rId231" Type="http://schemas.openxmlformats.org/officeDocument/2006/relationships/customXml" Target="../ink/ink173.xml"/><Relationship Id="rId273" Type="http://schemas.openxmlformats.org/officeDocument/2006/relationships/customXml" Target="../ink/ink194.xml"/><Relationship Id="rId329" Type="http://schemas.openxmlformats.org/officeDocument/2006/relationships/image" Target="../media/image185.png"/><Relationship Id="rId480" Type="http://schemas.openxmlformats.org/officeDocument/2006/relationships/customXml" Target="../ink/ink299.xml"/><Relationship Id="rId536" Type="http://schemas.openxmlformats.org/officeDocument/2006/relationships/image" Target="../media/image287.png"/><Relationship Id="rId68" Type="http://schemas.openxmlformats.org/officeDocument/2006/relationships/customXml" Target="../ink/ink91.xml"/><Relationship Id="rId133" Type="http://schemas.openxmlformats.org/officeDocument/2006/relationships/customXml" Target="../ink/ink124.xml"/><Relationship Id="rId175" Type="http://schemas.openxmlformats.org/officeDocument/2006/relationships/customXml" Target="../ink/ink145.xml"/><Relationship Id="rId340" Type="http://schemas.openxmlformats.org/officeDocument/2006/relationships/customXml" Target="../ink/ink228.xml"/><Relationship Id="rId578" Type="http://schemas.openxmlformats.org/officeDocument/2006/relationships/customXml" Target="../ink/ink349.xml"/><Relationship Id="rId200" Type="http://schemas.openxmlformats.org/officeDocument/2006/relationships/image" Target="../media/image121.png"/><Relationship Id="rId382" Type="http://schemas.openxmlformats.org/officeDocument/2006/relationships/image" Target="../media/image211.png"/><Relationship Id="rId438" Type="http://schemas.openxmlformats.org/officeDocument/2006/relationships/image" Target="../media/image239.png"/><Relationship Id="rId603" Type="http://schemas.openxmlformats.org/officeDocument/2006/relationships/customXml" Target="../ink/ink362.xml"/><Relationship Id="rId645" Type="http://schemas.openxmlformats.org/officeDocument/2006/relationships/customXml" Target="../ink/ink383.xml"/><Relationship Id="rId242" Type="http://schemas.openxmlformats.org/officeDocument/2006/relationships/image" Target="../media/image142.png"/><Relationship Id="rId284" Type="http://schemas.openxmlformats.org/officeDocument/2006/relationships/image" Target="../media/image163.png"/><Relationship Id="rId491" Type="http://schemas.openxmlformats.org/officeDocument/2006/relationships/image" Target="../media/image265.png"/><Relationship Id="rId505" Type="http://schemas.openxmlformats.org/officeDocument/2006/relationships/image" Target="../media/image272.png"/><Relationship Id="rId37" Type="http://schemas.openxmlformats.org/officeDocument/2006/relationships/customXml" Target="../ink/ink75.xml"/><Relationship Id="rId79" Type="http://schemas.openxmlformats.org/officeDocument/2006/relationships/image" Target="../media/image61.png"/><Relationship Id="rId102" Type="http://schemas.openxmlformats.org/officeDocument/2006/relationships/customXml" Target="../ink/ink108.xml"/><Relationship Id="rId144" Type="http://schemas.openxmlformats.org/officeDocument/2006/relationships/image" Target="../media/image93.png"/><Relationship Id="rId547" Type="http://schemas.openxmlformats.org/officeDocument/2006/relationships/customXml" Target="../ink/ink333.xml"/><Relationship Id="rId589" Type="http://schemas.openxmlformats.org/officeDocument/2006/relationships/image" Target="../media/image313.png"/><Relationship Id="rId90" Type="http://schemas.openxmlformats.org/officeDocument/2006/relationships/customXml" Target="../ink/ink102.xml"/><Relationship Id="rId186" Type="http://schemas.openxmlformats.org/officeDocument/2006/relationships/image" Target="../media/image114.png"/><Relationship Id="rId351" Type="http://schemas.openxmlformats.org/officeDocument/2006/relationships/image" Target="../media/image196.png"/><Relationship Id="rId393" Type="http://schemas.openxmlformats.org/officeDocument/2006/relationships/customXml" Target="../ink/ink255.xml"/><Relationship Id="rId407" Type="http://schemas.openxmlformats.org/officeDocument/2006/relationships/customXml" Target="../ink/ink262.xml"/><Relationship Id="rId449" Type="http://schemas.openxmlformats.org/officeDocument/2006/relationships/image" Target="../media/image244.png"/><Relationship Id="rId614" Type="http://schemas.openxmlformats.org/officeDocument/2006/relationships/image" Target="../media/image325.png"/><Relationship Id="rId211" Type="http://schemas.openxmlformats.org/officeDocument/2006/relationships/customXml" Target="../ink/ink163.xml"/><Relationship Id="rId253" Type="http://schemas.openxmlformats.org/officeDocument/2006/relationships/customXml" Target="../ink/ink184.xml"/><Relationship Id="rId295" Type="http://schemas.openxmlformats.org/officeDocument/2006/relationships/customXml" Target="../ink/ink205.xml"/><Relationship Id="rId309" Type="http://schemas.openxmlformats.org/officeDocument/2006/relationships/image" Target="../media/image175.png"/><Relationship Id="rId460" Type="http://schemas.openxmlformats.org/officeDocument/2006/relationships/customXml" Target="../ink/ink289.xml"/><Relationship Id="rId516" Type="http://schemas.openxmlformats.org/officeDocument/2006/relationships/customXml" Target="../ink/ink317.xml"/><Relationship Id="rId48" Type="http://schemas.openxmlformats.org/officeDocument/2006/relationships/image" Target="../media/image46.png"/><Relationship Id="rId113" Type="http://schemas.openxmlformats.org/officeDocument/2006/relationships/customXml" Target="../ink/ink114.xml"/><Relationship Id="rId320" Type="http://schemas.openxmlformats.org/officeDocument/2006/relationships/customXml" Target="../ink/ink218.xml"/><Relationship Id="rId558" Type="http://schemas.openxmlformats.org/officeDocument/2006/relationships/customXml" Target="../ink/ink339.xml"/><Relationship Id="rId155" Type="http://schemas.openxmlformats.org/officeDocument/2006/relationships/customXml" Target="../ink/ink135.xml"/><Relationship Id="rId197" Type="http://schemas.openxmlformats.org/officeDocument/2006/relationships/customXml" Target="../ink/ink156.xml"/><Relationship Id="rId362" Type="http://schemas.openxmlformats.org/officeDocument/2006/relationships/customXml" Target="../ink/ink239.xml"/><Relationship Id="rId418" Type="http://schemas.openxmlformats.org/officeDocument/2006/relationships/image" Target="../media/image229.png"/><Relationship Id="rId625" Type="http://schemas.openxmlformats.org/officeDocument/2006/relationships/customXml" Target="../ink/ink373.xml"/><Relationship Id="rId222" Type="http://schemas.openxmlformats.org/officeDocument/2006/relationships/image" Target="../media/image132.png"/><Relationship Id="rId264" Type="http://schemas.openxmlformats.org/officeDocument/2006/relationships/image" Target="../media/image153.png"/><Relationship Id="rId471" Type="http://schemas.openxmlformats.org/officeDocument/2006/relationships/image" Target="../media/image255.png"/><Relationship Id="rId17" Type="http://schemas.openxmlformats.org/officeDocument/2006/relationships/customXml" Target="../ink/ink65.xml"/><Relationship Id="rId59" Type="http://schemas.openxmlformats.org/officeDocument/2006/relationships/customXml" Target="../ink/ink86.xml"/><Relationship Id="rId124" Type="http://schemas.openxmlformats.org/officeDocument/2006/relationships/image" Target="../media/image83.png"/><Relationship Id="rId527" Type="http://schemas.openxmlformats.org/officeDocument/2006/relationships/image" Target="../media/image283.png"/><Relationship Id="rId569" Type="http://schemas.openxmlformats.org/officeDocument/2006/relationships/image" Target="../media/image303.png"/><Relationship Id="rId70" Type="http://schemas.openxmlformats.org/officeDocument/2006/relationships/customXml" Target="../ink/ink92.xml"/><Relationship Id="rId166" Type="http://schemas.openxmlformats.org/officeDocument/2006/relationships/image" Target="../media/image104.png"/><Relationship Id="rId331" Type="http://schemas.openxmlformats.org/officeDocument/2006/relationships/image" Target="../media/image186.png"/><Relationship Id="rId373" Type="http://schemas.openxmlformats.org/officeDocument/2006/relationships/image" Target="../media/image207.png"/><Relationship Id="rId429" Type="http://schemas.openxmlformats.org/officeDocument/2006/relationships/customXml" Target="../ink/ink273.xml"/><Relationship Id="rId580" Type="http://schemas.openxmlformats.org/officeDocument/2006/relationships/customXml" Target="../ink/ink350.xml"/><Relationship Id="rId636" Type="http://schemas.openxmlformats.org/officeDocument/2006/relationships/image" Target="../media/image336.png"/><Relationship Id="rId1" Type="http://schemas.openxmlformats.org/officeDocument/2006/relationships/slideLayout" Target="../slideLayouts/slideLayout7.xml"/><Relationship Id="rId233" Type="http://schemas.openxmlformats.org/officeDocument/2006/relationships/customXml" Target="../ink/ink174.xml"/><Relationship Id="rId440" Type="http://schemas.openxmlformats.org/officeDocument/2006/relationships/customXml" Target="../ink/ink279.xml"/><Relationship Id="rId28" Type="http://schemas.openxmlformats.org/officeDocument/2006/relationships/image" Target="../media/image36.png"/><Relationship Id="rId275" Type="http://schemas.openxmlformats.org/officeDocument/2006/relationships/customXml" Target="../ink/ink195.xml"/><Relationship Id="rId300" Type="http://schemas.openxmlformats.org/officeDocument/2006/relationships/customXml" Target="../ink/ink208.xml"/><Relationship Id="rId482" Type="http://schemas.openxmlformats.org/officeDocument/2006/relationships/customXml" Target="../ink/ink300.xml"/><Relationship Id="rId538" Type="http://schemas.openxmlformats.org/officeDocument/2006/relationships/image" Target="../media/image288.png"/><Relationship Id="rId81" Type="http://schemas.openxmlformats.org/officeDocument/2006/relationships/image" Target="../media/image62.png"/><Relationship Id="rId135" Type="http://schemas.openxmlformats.org/officeDocument/2006/relationships/customXml" Target="../ink/ink125.xml"/><Relationship Id="rId177" Type="http://schemas.openxmlformats.org/officeDocument/2006/relationships/customXml" Target="../ink/ink146.xml"/><Relationship Id="rId342" Type="http://schemas.openxmlformats.org/officeDocument/2006/relationships/customXml" Target="../ink/ink229.xml"/><Relationship Id="rId384" Type="http://schemas.openxmlformats.org/officeDocument/2006/relationships/image" Target="../media/image212.png"/><Relationship Id="rId591" Type="http://schemas.openxmlformats.org/officeDocument/2006/relationships/customXml" Target="../ink/ink356.xml"/><Relationship Id="rId605" Type="http://schemas.openxmlformats.org/officeDocument/2006/relationships/customXml" Target="../ink/ink363.xml"/><Relationship Id="rId202" Type="http://schemas.openxmlformats.org/officeDocument/2006/relationships/image" Target="../media/image122.png"/><Relationship Id="rId244" Type="http://schemas.openxmlformats.org/officeDocument/2006/relationships/image" Target="../media/image143.png"/><Relationship Id="rId647" Type="http://schemas.openxmlformats.org/officeDocument/2006/relationships/customXml" Target="../ink/ink384.xml"/><Relationship Id="rId39" Type="http://schemas.openxmlformats.org/officeDocument/2006/relationships/customXml" Target="../ink/ink76.xml"/><Relationship Id="rId286" Type="http://schemas.openxmlformats.org/officeDocument/2006/relationships/image" Target="../media/image164.png"/><Relationship Id="rId451" Type="http://schemas.openxmlformats.org/officeDocument/2006/relationships/image" Target="../media/image245.png"/><Relationship Id="rId493" Type="http://schemas.openxmlformats.org/officeDocument/2006/relationships/image" Target="../media/image266.png"/><Relationship Id="rId507" Type="http://schemas.openxmlformats.org/officeDocument/2006/relationships/image" Target="../media/image273.png"/><Relationship Id="rId549" Type="http://schemas.openxmlformats.org/officeDocument/2006/relationships/customXml" Target="../ink/ink334.xml"/><Relationship Id="rId50" Type="http://schemas.openxmlformats.org/officeDocument/2006/relationships/image" Target="../media/image47.png"/><Relationship Id="rId104" Type="http://schemas.openxmlformats.org/officeDocument/2006/relationships/customXml" Target="../ink/ink109.xml"/><Relationship Id="rId146" Type="http://schemas.openxmlformats.org/officeDocument/2006/relationships/image" Target="../media/image94.png"/><Relationship Id="rId188" Type="http://schemas.openxmlformats.org/officeDocument/2006/relationships/image" Target="../media/image115.png"/><Relationship Id="rId311" Type="http://schemas.openxmlformats.org/officeDocument/2006/relationships/image" Target="../media/image176.png"/><Relationship Id="rId353" Type="http://schemas.openxmlformats.org/officeDocument/2006/relationships/image" Target="../media/image197.png"/><Relationship Id="rId395" Type="http://schemas.openxmlformats.org/officeDocument/2006/relationships/customXml" Target="../ink/ink256.xml"/><Relationship Id="rId409" Type="http://schemas.openxmlformats.org/officeDocument/2006/relationships/customXml" Target="../ink/ink263.xml"/><Relationship Id="rId560" Type="http://schemas.openxmlformats.org/officeDocument/2006/relationships/customXml" Target="../ink/ink340.xml"/><Relationship Id="rId92" Type="http://schemas.openxmlformats.org/officeDocument/2006/relationships/customXml" Target="../ink/ink103.xml"/><Relationship Id="rId213" Type="http://schemas.openxmlformats.org/officeDocument/2006/relationships/customXml" Target="../ink/ink164.xml"/><Relationship Id="rId420" Type="http://schemas.openxmlformats.org/officeDocument/2006/relationships/image" Target="../media/image230.png"/><Relationship Id="rId616" Type="http://schemas.openxmlformats.org/officeDocument/2006/relationships/image" Target="../media/image326.png"/><Relationship Id="rId255" Type="http://schemas.openxmlformats.org/officeDocument/2006/relationships/customXml" Target="../ink/ink185.xml"/><Relationship Id="rId297" Type="http://schemas.openxmlformats.org/officeDocument/2006/relationships/customXml" Target="../ink/ink206.xml"/><Relationship Id="rId462" Type="http://schemas.openxmlformats.org/officeDocument/2006/relationships/customXml" Target="../ink/ink290.xml"/><Relationship Id="rId518" Type="http://schemas.openxmlformats.org/officeDocument/2006/relationships/customXml" Target="../ink/ink318.xml"/><Relationship Id="rId115" Type="http://schemas.openxmlformats.org/officeDocument/2006/relationships/customXml" Target="../ink/ink115.xml"/><Relationship Id="rId157" Type="http://schemas.openxmlformats.org/officeDocument/2006/relationships/customXml" Target="../ink/ink136.xml"/><Relationship Id="rId322" Type="http://schemas.openxmlformats.org/officeDocument/2006/relationships/customXml" Target="../ink/ink219.xml"/><Relationship Id="rId364" Type="http://schemas.openxmlformats.org/officeDocument/2006/relationships/customXml" Target="../ink/ink240.xml"/><Relationship Id="rId61" Type="http://schemas.openxmlformats.org/officeDocument/2006/relationships/customXml" Target="../ink/ink87.xml"/><Relationship Id="rId199" Type="http://schemas.openxmlformats.org/officeDocument/2006/relationships/customXml" Target="../ink/ink157.xml"/><Relationship Id="rId571" Type="http://schemas.openxmlformats.org/officeDocument/2006/relationships/image" Target="../media/image304.png"/><Relationship Id="rId627" Type="http://schemas.openxmlformats.org/officeDocument/2006/relationships/customXml" Target="../ink/ink374.xml"/><Relationship Id="rId19" Type="http://schemas.openxmlformats.org/officeDocument/2006/relationships/customXml" Target="../ink/ink66.xml"/><Relationship Id="rId224" Type="http://schemas.openxmlformats.org/officeDocument/2006/relationships/image" Target="../media/image133.png"/><Relationship Id="rId266" Type="http://schemas.openxmlformats.org/officeDocument/2006/relationships/image" Target="../media/image154.png"/><Relationship Id="rId431" Type="http://schemas.openxmlformats.org/officeDocument/2006/relationships/customXml" Target="../ink/ink274.xml"/><Relationship Id="rId473" Type="http://schemas.openxmlformats.org/officeDocument/2006/relationships/image" Target="../media/image256.png"/><Relationship Id="rId529" Type="http://schemas.openxmlformats.org/officeDocument/2006/relationships/image" Target="../media/image284.png"/><Relationship Id="rId30" Type="http://schemas.openxmlformats.org/officeDocument/2006/relationships/image" Target="../media/image37.png"/><Relationship Id="rId126" Type="http://schemas.openxmlformats.org/officeDocument/2006/relationships/image" Target="../media/image84.png"/><Relationship Id="rId168" Type="http://schemas.openxmlformats.org/officeDocument/2006/relationships/image" Target="../media/image105.png"/><Relationship Id="rId333" Type="http://schemas.openxmlformats.org/officeDocument/2006/relationships/image" Target="../media/image187.png"/><Relationship Id="rId540" Type="http://schemas.openxmlformats.org/officeDocument/2006/relationships/image" Target="../media/image289.png"/><Relationship Id="rId72" Type="http://schemas.openxmlformats.org/officeDocument/2006/relationships/customXml" Target="../ink/ink93.xml"/><Relationship Id="rId375" Type="http://schemas.openxmlformats.org/officeDocument/2006/relationships/image" Target="../media/image208.png"/><Relationship Id="rId582" Type="http://schemas.openxmlformats.org/officeDocument/2006/relationships/customXml" Target="../ink/ink351.xml"/><Relationship Id="rId638" Type="http://schemas.openxmlformats.org/officeDocument/2006/relationships/image" Target="../media/image337.png"/><Relationship Id="rId3" Type="http://schemas.openxmlformats.org/officeDocument/2006/relationships/customXml" Target="../ink/ink58.xml"/><Relationship Id="rId235" Type="http://schemas.openxmlformats.org/officeDocument/2006/relationships/customXml" Target="../ink/ink175.xml"/><Relationship Id="rId277" Type="http://schemas.openxmlformats.org/officeDocument/2006/relationships/customXml" Target="../ink/ink196.xml"/><Relationship Id="rId400" Type="http://schemas.openxmlformats.org/officeDocument/2006/relationships/image" Target="../media/image220.png"/><Relationship Id="rId442" Type="http://schemas.openxmlformats.org/officeDocument/2006/relationships/customXml" Target="../ink/ink280.xml"/><Relationship Id="rId484" Type="http://schemas.openxmlformats.org/officeDocument/2006/relationships/customXml" Target="../ink/ink301.xml"/><Relationship Id="rId137" Type="http://schemas.openxmlformats.org/officeDocument/2006/relationships/customXml" Target="../ink/ink126.xml"/><Relationship Id="rId302" Type="http://schemas.openxmlformats.org/officeDocument/2006/relationships/customXml" Target="../ink/ink209.xml"/><Relationship Id="rId344" Type="http://schemas.openxmlformats.org/officeDocument/2006/relationships/customXml" Target="../ink/ink230.xml"/><Relationship Id="rId41" Type="http://schemas.openxmlformats.org/officeDocument/2006/relationships/customXml" Target="../ink/ink77.xml"/><Relationship Id="rId83" Type="http://schemas.openxmlformats.org/officeDocument/2006/relationships/image" Target="../media/image63.png"/><Relationship Id="rId179" Type="http://schemas.openxmlformats.org/officeDocument/2006/relationships/customXml" Target="../ink/ink147.xml"/><Relationship Id="rId386" Type="http://schemas.openxmlformats.org/officeDocument/2006/relationships/image" Target="../media/image213.png"/><Relationship Id="rId551" Type="http://schemas.openxmlformats.org/officeDocument/2006/relationships/customXml" Target="../ink/ink335.xml"/><Relationship Id="rId593" Type="http://schemas.openxmlformats.org/officeDocument/2006/relationships/customXml" Target="../ink/ink357.xml"/><Relationship Id="rId607" Type="http://schemas.openxmlformats.org/officeDocument/2006/relationships/customXml" Target="../ink/ink364.xml"/><Relationship Id="rId649" Type="http://schemas.openxmlformats.org/officeDocument/2006/relationships/customXml" Target="../ink/ink385.xml"/><Relationship Id="rId190" Type="http://schemas.openxmlformats.org/officeDocument/2006/relationships/image" Target="../media/image116.png"/><Relationship Id="rId204" Type="http://schemas.openxmlformats.org/officeDocument/2006/relationships/image" Target="../media/image123.png"/><Relationship Id="rId246" Type="http://schemas.openxmlformats.org/officeDocument/2006/relationships/image" Target="../media/image144.png"/><Relationship Id="rId288" Type="http://schemas.openxmlformats.org/officeDocument/2006/relationships/image" Target="../media/image165.png"/><Relationship Id="rId411" Type="http://schemas.openxmlformats.org/officeDocument/2006/relationships/customXml" Target="../ink/ink264.xml"/><Relationship Id="rId453" Type="http://schemas.openxmlformats.org/officeDocument/2006/relationships/image" Target="../media/image246.png"/><Relationship Id="rId509" Type="http://schemas.openxmlformats.org/officeDocument/2006/relationships/image" Target="../media/image274.png"/><Relationship Id="rId106" Type="http://schemas.openxmlformats.org/officeDocument/2006/relationships/customXml" Target="../ink/ink110.xml"/><Relationship Id="rId313" Type="http://schemas.openxmlformats.org/officeDocument/2006/relationships/image" Target="../media/image177.png"/><Relationship Id="rId495" Type="http://schemas.openxmlformats.org/officeDocument/2006/relationships/image" Target="../media/image267.png"/><Relationship Id="rId10" Type="http://schemas.openxmlformats.org/officeDocument/2006/relationships/image" Target="../media/image27.png"/><Relationship Id="rId52" Type="http://schemas.openxmlformats.org/officeDocument/2006/relationships/image" Target="../media/image48.png"/><Relationship Id="rId94" Type="http://schemas.openxmlformats.org/officeDocument/2006/relationships/customXml" Target="../ink/ink104.xml"/><Relationship Id="rId148" Type="http://schemas.openxmlformats.org/officeDocument/2006/relationships/image" Target="../media/image95.png"/><Relationship Id="rId355" Type="http://schemas.openxmlformats.org/officeDocument/2006/relationships/image" Target="../media/image198.png"/><Relationship Id="rId397" Type="http://schemas.openxmlformats.org/officeDocument/2006/relationships/customXml" Target="../ink/ink257.xml"/><Relationship Id="rId520" Type="http://schemas.openxmlformats.org/officeDocument/2006/relationships/customXml" Target="../ink/ink319.xml"/><Relationship Id="rId562" Type="http://schemas.openxmlformats.org/officeDocument/2006/relationships/customXml" Target="../ink/ink341.xml"/><Relationship Id="rId618" Type="http://schemas.openxmlformats.org/officeDocument/2006/relationships/image" Target="../media/image327.png"/><Relationship Id="rId215" Type="http://schemas.openxmlformats.org/officeDocument/2006/relationships/customXml" Target="../ink/ink165.xml"/><Relationship Id="rId257" Type="http://schemas.openxmlformats.org/officeDocument/2006/relationships/customXml" Target="../ink/ink186.xml"/><Relationship Id="rId422" Type="http://schemas.openxmlformats.org/officeDocument/2006/relationships/image" Target="../media/image231.png"/><Relationship Id="rId464" Type="http://schemas.openxmlformats.org/officeDocument/2006/relationships/customXml" Target="../ink/ink291.xml"/><Relationship Id="rId299" Type="http://schemas.openxmlformats.org/officeDocument/2006/relationships/customXml" Target="../ink/ink207.xml"/><Relationship Id="rId63" Type="http://schemas.openxmlformats.org/officeDocument/2006/relationships/customXml" Target="../ink/ink88.xml"/><Relationship Id="rId159" Type="http://schemas.openxmlformats.org/officeDocument/2006/relationships/customXml" Target="../ink/ink137.xml"/><Relationship Id="rId366" Type="http://schemas.openxmlformats.org/officeDocument/2006/relationships/customXml" Target="../ink/ink241.xml"/><Relationship Id="rId573" Type="http://schemas.openxmlformats.org/officeDocument/2006/relationships/image" Target="../media/image305.png"/><Relationship Id="rId226" Type="http://schemas.openxmlformats.org/officeDocument/2006/relationships/image" Target="../media/image134.png"/><Relationship Id="rId433" Type="http://schemas.openxmlformats.org/officeDocument/2006/relationships/customXml" Target="../ink/ink275.xml"/><Relationship Id="rId640" Type="http://schemas.openxmlformats.org/officeDocument/2006/relationships/image" Target="../media/image338.png"/><Relationship Id="rId74" Type="http://schemas.openxmlformats.org/officeDocument/2006/relationships/customXml" Target="../ink/ink94.xml"/><Relationship Id="rId377" Type="http://schemas.openxmlformats.org/officeDocument/2006/relationships/image" Target="../media/image209.png"/><Relationship Id="rId500" Type="http://schemas.openxmlformats.org/officeDocument/2006/relationships/customXml" Target="../ink/ink309.xml"/><Relationship Id="rId584" Type="http://schemas.openxmlformats.org/officeDocument/2006/relationships/customXml" Target="../ink/ink352.xml"/><Relationship Id="rId5" Type="http://schemas.openxmlformats.org/officeDocument/2006/relationships/customXml" Target="../ink/ink59.xml"/><Relationship Id="rId237" Type="http://schemas.openxmlformats.org/officeDocument/2006/relationships/customXml" Target="../ink/ink176.xml"/><Relationship Id="rId444" Type="http://schemas.openxmlformats.org/officeDocument/2006/relationships/customXml" Target="../ink/ink281.xml"/><Relationship Id="rId651" Type="http://schemas.openxmlformats.org/officeDocument/2006/relationships/customXml" Target="../ink/ink386.xml"/><Relationship Id="rId290" Type="http://schemas.openxmlformats.org/officeDocument/2006/relationships/image" Target="../media/image166.png"/><Relationship Id="rId304" Type="http://schemas.openxmlformats.org/officeDocument/2006/relationships/customXml" Target="../ink/ink210.xml"/><Relationship Id="rId388" Type="http://schemas.openxmlformats.org/officeDocument/2006/relationships/image" Target="../media/image214.png"/><Relationship Id="rId511" Type="http://schemas.openxmlformats.org/officeDocument/2006/relationships/image" Target="../media/image275.png"/><Relationship Id="rId609" Type="http://schemas.openxmlformats.org/officeDocument/2006/relationships/customXml" Target="../ink/ink365.xml"/><Relationship Id="rId85" Type="http://schemas.openxmlformats.org/officeDocument/2006/relationships/image" Target="../media/image64.png"/><Relationship Id="rId150" Type="http://schemas.openxmlformats.org/officeDocument/2006/relationships/image" Target="../media/image96.png"/><Relationship Id="rId595" Type="http://schemas.openxmlformats.org/officeDocument/2006/relationships/customXml" Target="../ink/ink358.xml"/><Relationship Id="rId248" Type="http://schemas.openxmlformats.org/officeDocument/2006/relationships/image" Target="../media/image145.png"/><Relationship Id="rId455" Type="http://schemas.openxmlformats.org/officeDocument/2006/relationships/image" Target="../media/image247.png"/><Relationship Id="rId12" Type="http://schemas.openxmlformats.org/officeDocument/2006/relationships/image" Target="../media/image28.png"/><Relationship Id="rId108" Type="http://schemas.openxmlformats.org/officeDocument/2006/relationships/customXml" Target="../ink/ink111.xml"/><Relationship Id="rId315" Type="http://schemas.openxmlformats.org/officeDocument/2006/relationships/image" Target="../media/image178.png"/><Relationship Id="rId522" Type="http://schemas.openxmlformats.org/officeDocument/2006/relationships/customXml" Target="../ink/ink320.xml"/><Relationship Id="rId96" Type="http://schemas.openxmlformats.org/officeDocument/2006/relationships/customXml" Target="../ink/ink105.xml"/><Relationship Id="rId161" Type="http://schemas.openxmlformats.org/officeDocument/2006/relationships/customXml" Target="../ink/ink138.xml"/><Relationship Id="rId399" Type="http://schemas.openxmlformats.org/officeDocument/2006/relationships/customXml" Target="../ink/ink258.xml"/><Relationship Id="rId259" Type="http://schemas.openxmlformats.org/officeDocument/2006/relationships/customXml" Target="../ink/ink187.xml"/><Relationship Id="rId466" Type="http://schemas.openxmlformats.org/officeDocument/2006/relationships/customXml" Target="../ink/ink292.xml"/><Relationship Id="rId23" Type="http://schemas.openxmlformats.org/officeDocument/2006/relationships/customXml" Target="../ink/ink68.xml"/><Relationship Id="rId119" Type="http://schemas.openxmlformats.org/officeDocument/2006/relationships/customXml" Target="../ink/ink117.xml"/><Relationship Id="rId326" Type="http://schemas.openxmlformats.org/officeDocument/2006/relationships/customXml" Target="../ink/ink221.xml"/><Relationship Id="rId533" Type="http://schemas.openxmlformats.org/officeDocument/2006/relationships/customXml" Target="../ink/ink326.xml"/><Relationship Id="rId172" Type="http://schemas.openxmlformats.org/officeDocument/2006/relationships/image" Target="../media/image107.png"/><Relationship Id="rId477" Type="http://schemas.openxmlformats.org/officeDocument/2006/relationships/image" Target="../media/image258.png"/><Relationship Id="rId600" Type="http://schemas.openxmlformats.org/officeDocument/2006/relationships/image" Target="../media/image318.png"/><Relationship Id="rId337" Type="http://schemas.openxmlformats.org/officeDocument/2006/relationships/image" Target="../media/image189.png"/><Relationship Id="rId34" Type="http://schemas.openxmlformats.org/officeDocument/2006/relationships/image" Target="../media/image39.png"/><Relationship Id="rId544" Type="http://schemas.openxmlformats.org/officeDocument/2006/relationships/image" Target="../media/image291.png"/><Relationship Id="rId183" Type="http://schemas.openxmlformats.org/officeDocument/2006/relationships/customXml" Target="../ink/ink149.xml"/><Relationship Id="rId390" Type="http://schemas.openxmlformats.org/officeDocument/2006/relationships/image" Target="../media/image215.png"/><Relationship Id="rId404" Type="http://schemas.openxmlformats.org/officeDocument/2006/relationships/image" Target="../media/image222.png"/><Relationship Id="rId611" Type="http://schemas.openxmlformats.org/officeDocument/2006/relationships/customXml" Target="../ink/ink366.xml"/><Relationship Id="rId250" Type="http://schemas.openxmlformats.org/officeDocument/2006/relationships/image" Target="../media/image146.png"/><Relationship Id="rId488" Type="http://schemas.openxmlformats.org/officeDocument/2006/relationships/customXml" Target="../ink/ink303.xml"/><Relationship Id="rId45" Type="http://schemas.openxmlformats.org/officeDocument/2006/relationships/customXml" Target="../ink/ink79.xml"/><Relationship Id="rId110" Type="http://schemas.openxmlformats.org/officeDocument/2006/relationships/customXml" Target="../ink/ink112.xml"/><Relationship Id="rId348" Type="http://schemas.openxmlformats.org/officeDocument/2006/relationships/customXml" Target="../ink/ink232.xml"/><Relationship Id="rId555" Type="http://schemas.openxmlformats.org/officeDocument/2006/relationships/customXml" Target="../ink/ink337.xml"/><Relationship Id="rId194" Type="http://schemas.openxmlformats.org/officeDocument/2006/relationships/image" Target="../media/image118.png"/><Relationship Id="rId208" Type="http://schemas.openxmlformats.org/officeDocument/2006/relationships/image" Target="../media/image125.png"/><Relationship Id="rId415" Type="http://schemas.openxmlformats.org/officeDocument/2006/relationships/customXml" Target="../ink/ink266.xml"/><Relationship Id="rId622" Type="http://schemas.openxmlformats.org/officeDocument/2006/relationships/image" Target="../media/image329.png"/><Relationship Id="rId261" Type="http://schemas.openxmlformats.org/officeDocument/2006/relationships/customXml" Target="../ink/ink188.xml"/><Relationship Id="rId499" Type="http://schemas.openxmlformats.org/officeDocument/2006/relationships/image" Target="../media/image269.png"/><Relationship Id="rId56" Type="http://schemas.openxmlformats.org/officeDocument/2006/relationships/image" Target="../media/image50.png"/><Relationship Id="rId359" Type="http://schemas.openxmlformats.org/officeDocument/2006/relationships/image" Target="../media/image200.png"/><Relationship Id="rId566" Type="http://schemas.openxmlformats.org/officeDocument/2006/relationships/customXml" Target="../ink/ink343.xml"/><Relationship Id="rId121" Type="http://schemas.openxmlformats.org/officeDocument/2006/relationships/customXml" Target="../ink/ink118.xml"/><Relationship Id="rId219" Type="http://schemas.openxmlformats.org/officeDocument/2006/relationships/customXml" Target="../ink/ink167.xml"/><Relationship Id="rId426" Type="http://schemas.openxmlformats.org/officeDocument/2006/relationships/image" Target="../media/image233.png"/><Relationship Id="rId633" Type="http://schemas.openxmlformats.org/officeDocument/2006/relationships/customXml" Target="../ink/ink377.xml"/><Relationship Id="rId67" Type="http://schemas.openxmlformats.org/officeDocument/2006/relationships/image" Target="../media/image55.png"/><Relationship Id="rId272" Type="http://schemas.openxmlformats.org/officeDocument/2006/relationships/image" Target="../media/image157.png"/><Relationship Id="rId577" Type="http://schemas.openxmlformats.org/officeDocument/2006/relationships/image" Target="../media/image307.png"/><Relationship Id="rId132" Type="http://schemas.openxmlformats.org/officeDocument/2006/relationships/image" Target="../media/image87.png"/><Relationship Id="rId437" Type="http://schemas.openxmlformats.org/officeDocument/2006/relationships/customXml" Target="../ink/ink277.xml"/><Relationship Id="rId644" Type="http://schemas.openxmlformats.org/officeDocument/2006/relationships/image" Target="../media/image340.png"/><Relationship Id="rId283" Type="http://schemas.openxmlformats.org/officeDocument/2006/relationships/customXml" Target="../ink/ink199.xml"/><Relationship Id="rId490" Type="http://schemas.openxmlformats.org/officeDocument/2006/relationships/customXml" Target="../ink/ink304.xml"/><Relationship Id="rId504" Type="http://schemas.openxmlformats.org/officeDocument/2006/relationships/customXml" Target="../ink/ink311.xml"/><Relationship Id="rId78" Type="http://schemas.openxmlformats.org/officeDocument/2006/relationships/customXml" Target="../ink/ink96.xml"/><Relationship Id="rId143" Type="http://schemas.openxmlformats.org/officeDocument/2006/relationships/customXml" Target="../ink/ink129.xml"/><Relationship Id="rId350" Type="http://schemas.openxmlformats.org/officeDocument/2006/relationships/customXml" Target="../ink/ink233.xml"/><Relationship Id="rId588" Type="http://schemas.openxmlformats.org/officeDocument/2006/relationships/customXml" Target="../ink/ink354.xml"/><Relationship Id="rId9" Type="http://schemas.openxmlformats.org/officeDocument/2006/relationships/customXml" Target="../ink/ink61.xml"/><Relationship Id="rId210" Type="http://schemas.openxmlformats.org/officeDocument/2006/relationships/image" Target="../media/image126.png"/><Relationship Id="rId448" Type="http://schemas.openxmlformats.org/officeDocument/2006/relationships/customXml" Target="../ink/ink283.xml"/><Relationship Id="rId655" Type="http://schemas.openxmlformats.org/officeDocument/2006/relationships/image" Target="../media/image345.png"/><Relationship Id="rId294" Type="http://schemas.openxmlformats.org/officeDocument/2006/relationships/image" Target="../media/image168.png"/><Relationship Id="rId308" Type="http://schemas.openxmlformats.org/officeDocument/2006/relationships/customXml" Target="../ink/ink212.xml"/><Relationship Id="rId515" Type="http://schemas.openxmlformats.org/officeDocument/2006/relationships/image" Target="../media/image277.png"/><Relationship Id="rId89" Type="http://schemas.openxmlformats.org/officeDocument/2006/relationships/image" Target="../media/image66.png"/><Relationship Id="rId154" Type="http://schemas.openxmlformats.org/officeDocument/2006/relationships/image" Target="../media/image98.png"/><Relationship Id="rId361" Type="http://schemas.openxmlformats.org/officeDocument/2006/relationships/image" Target="../media/image201.png"/><Relationship Id="rId599" Type="http://schemas.openxmlformats.org/officeDocument/2006/relationships/customXml" Target="../ink/ink360.xml"/><Relationship Id="rId459" Type="http://schemas.openxmlformats.org/officeDocument/2006/relationships/image" Target="../media/image249.png"/><Relationship Id="rId16" Type="http://schemas.openxmlformats.org/officeDocument/2006/relationships/image" Target="../media/image30.png"/><Relationship Id="rId221" Type="http://schemas.openxmlformats.org/officeDocument/2006/relationships/customXml" Target="../ink/ink168.xml"/><Relationship Id="rId319" Type="http://schemas.openxmlformats.org/officeDocument/2006/relationships/image" Target="../media/image180.png"/><Relationship Id="rId526" Type="http://schemas.openxmlformats.org/officeDocument/2006/relationships/customXml" Target="../ink/ink322.xml"/></Relationships>
</file>

<file path=ppt/slides/_rels/slide30.xml.rels><?xml version="1.0" encoding="UTF-8" standalone="yes"?>
<Relationships xmlns="http://schemas.openxmlformats.org/package/2006/relationships"><Relationship Id="rId3" Type="http://schemas.openxmlformats.org/officeDocument/2006/relationships/image" Target="../media/image46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98.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350.png"/><Relationship Id="rId117" Type="http://schemas.openxmlformats.org/officeDocument/2006/relationships/image" Target="../media/image394.png"/><Relationship Id="rId21" Type="http://schemas.openxmlformats.org/officeDocument/2006/relationships/customXml" Target="../ink/ink398.xml"/><Relationship Id="rId42" Type="http://schemas.openxmlformats.org/officeDocument/2006/relationships/image" Target="../media/image357.png"/><Relationship Id="rId47" Type="http://schemas.openxmlformats.org/officeDocument/2006/relationships/image" Target="../media/image359.png"/><Relationship Id="rId63" Type="http://schemas.openxmlformats.org/officeDocument/2006/relationships/image" Target="../media/image367.png"/><Relationship Id="rId68" Type="http://schemas.openxmlformats.org/officeDocument/2006/relationships/customXml" Target="../ink/ink422.xml"/><Relationship Id="rId84" Type="http://schemas.openxmlformats.org/officeDocument/2006/relationships/customXml" Target="../ink/ink430.xml"/><Relationship Id="rId89" Type="http://schemas.openxmlformats.org/officeDocument/2006/relationships/image" Target="../media/image380.png"/><Relationship Id="rId112" Type="http://schemas.openxmlformats.org/officeDocument/2006/relationships/customXml" Target="../ink/ink444.xml"/><Relationship Id="rId16" Type="http://schemas.openxmlformats.org/officeDocument/2006/relationships/image" Target="../media/image947.png"/><Relationship Id="rId107" Type="http://schemas.openxmlformats.org/officeDocument/2006/relationships/image" Target="../media/image389.png"/><Relationship Id="rId11" Type="http://schemas.openxmlformats.org/officeDocument/2006/relationships/customXml" Target="../ink/ink393.xml"/><Relationship Id="rId32" Type="http://schemas.openxmlformats.org/officeDocument/2006/relationships/image" Target="../media/image352.png"/><Relationship Id="rId37" Type="http://schemas.openxmlformats.org/officeDocument/2006/relationships/customXml" Target="../ink/ink406.xml"/><Relationship Id="rId53" Type="http://schemas.openxmlformats.org/officeDocument/2006/relationships/image" Target="../media/image362.png"/><Relationship Id="rId58" Type="http://schemas.openxmlformats.org/officeDocument/2006/relationships/customXml" Target="../ink/ink417.xml"/><Relationship Id="rId74" Type="http://schemas.openxmlformats.org/officeDocument/2006/relationships/customXml" Target="../ink/ink425.xml"/><Relationship Id="rId79" Type="http://schemas.openxmlformats.org/officeDocument/2006/relationships/image" Target="../media/image375.png"/><Relationship Id="rId102" Type="http://schemas.openxmlformats.org/officeDocument/2006/relationships/customXml" Target="../ink/ink439.xml"/><Relationship Id="rId123" Type="http://schemas.openxmlformats.org/officeDocument/2006/relationships/image" Target="../media/image397.png"/><Relationship Id="rId5" Type="http://schemas.openxmlformats.org/officeDocument/2006/relationships/customXml" Target="../ink/ink390.xml"/><Relationship Id="rId90" Type="http://schemas.openxmlformats.org/officeDocument/2006/relationships/customXml" Target="../ink/ink433.xml"/><Relationship Id="rId95" Type="http://schemas.openxmlformats.org/officeDocument/2006/relationships/image" Target="../media/image383.png"/><Relationship Id="rId22" Type="http://schemas.openxmlformats.org/officeDocument/2006/relationships/image" Target="../media/image348.png"/><Relationship Id="rId27" Type="http://schemas.openxmlformats.org/officeDocument/2006/relationships/customXml" Target="../ink/ink401.xml"/><Relationship Id="rId43" Type="http://schemas.openxmlformats.org/officeDocument/2006/relationships/customXml" Target="../ink/ink409.xml"/><Relationship Id="rId48" Type="http://schemas.openxmlformats.org/officeDocument/2006/relationships/customXml" Target="../ink/ink412.xml"/><Relationship Id="rId64" Type="http://schemas.openxmlformats.org/officeDocument/2006/relationships/customXml" Target="../ink/ink420.xml"/><Relationship Id="rId69" Type="http://schemas.openxmlformats.org/officeDocument/2006/relationships/image" Target="../media/image370.png"/><Relationship Id="rId113" Type="http://schemas.openxmlformats.org/officeDocument/2006/relationships/image" Target="../media/image392.png"/><Relationship Id="rId118" Type="http://schemas.openxmlformats.org/officeDocument/2006/relationships/customXml" Target="../ink/ink447.xml"/><Relationship Id="rId80" Type="http://schemas.openxmlformats.org/officeDocument/2006/relationships/customXml" Target="../ink/ink428.xml"/><Relationship Id="rId85" Type="http://schemas.openxmlformats.org/officeDocument/2006/relationships/image" Target="../media/image378.png"/><Relationship Id="rId12" Type="http://schemas.openxmlformats.org/officeDocument/2006/relationships/image" Target="../media/image902.png"/><Relationship Id="rId17" Type="http://schemas.openxmlformats.org/officeDocument/2006/relationships/customXml" Target="../ink/ink396.xml"/><Relationship Id="rId33" Type="http://schemas.openxmlformats.org/officeDocument/2006/relationships/customXml" Target="../ink/ink404.xml"/><Relationship Id="rId38" Type="http://schemas.openxmlformats.org/officeDocument/2006/relationships/image" Target="../media/image355.png"/><Relationship Id="rId59" Type="http://schemas.openxmlformats.org/officeDocument/2006/relationships/image" Target="../media/image365.png"/><Relationship Id="rId103" Type="http://schemas.openxmlformats.org/officeDocument/2006/relationships/image" Target="../media/image387.png"/><Relationship Id="rId108" Type="http://schemas.openxmlformats.org/officeDocument/2006/relationships/customXml" Target="../ink/ink442.xml"/><Relationship Id="rId124" Type="http://schemas.openxmlformats.org/officeDocument/2006/relationships/customXml" Target="../ink/ink450.xml"/><Relationship Id="rId54" Type="http://schemas.openxmlformats.org/officeDocument/2006/relationships/customXml" Target="../ink/ink415.xml"/><Relationship Id="rId70" Type="http://schemas.openxmlformats.org/officeDocument/2006/relationships/customXml" Target="../ink/ink423.xml"/><Relationship Id="rId75" Type="http://schemas.openxmlformats.org/officeDocument/2006/relationships/image" Target="../media/image373.png"/><Relationship Id="rId91" Type="http://schemas.openxmlformats.org/officeDocument/2006/relationships/image" Target="../media/image381.png"/><Relationship Id="rId96" Type="http://schemas.openxmlformats.org/officeDocument/2006/relationships/customXml" Target="../ink/ink436.xml"/><Relationship Id="rId1" Type="http://schemas.openxmlformats.org/officeDocument/2006/relationships/slideLayout" Target="../slideLayouts/slideLayout7.xml"/><Relationship Id="rId6" Type="http://schemas.openxmlformats.org/officeDocument/2006/relationships/image" Target="../media/image899.png"/><Relationship Id="rId23" Type="http://schemas.openxmlformats.org/officeDocument/2006/relationships/customXml" Target="../ink/ink399.xml"/><Relationship Id="rId28" Type="http://schemas.openxmlformats.org/officeDocument/2006/relationships/image" Target="../media/image30.png"/><Relationship Id="rId49" Type="http://schemas.openxmlformats.org/officeDocument/2006/relationships/image" Target="../media/image360.png"/><Relationship Id="rId114" Type="http://schemas.openxmlformats.org/officeDocument/2006/relationships/customXml" Target="../ink/ink445.xml"/><Relationship Id="rId119" Type="http://schemas.openxmlformats.org/officeDocument/2006/relationships/image" Target="../media/image395.png"/><Relationship Id="rId44" Type="http://schemas.openxmlformats.org/officeDocument/2006/relationships/customXml" Target="../ink/ink410.xml"/><Relationship Id="rId60" Type="http://schemas.openxmlformats.org/officeDocument/2006/relationships/customXml" Target="../ink/ink418.xml"/><Relationship Id="rId65" Type="http://schemas.openxmlformats.org/officeDocument/2006/relationships/image" Target="../media/image368.png"/><Relationship Id="rId81" Type="http://schemas.openxmlformats.org/officeDocument/2006/relationships/image" Target="../media/image376.png"/><Relationship Id="rId86" Type="http://schemas.openxmlformats.org/officeDocument/2006/relationships/customXml" Target="../ink/ink431.xml"/><Relationship Id="rId13" Type="http://schemas.openxmlformats.org/officeDocument/2006/relationships/customXml" Target="../ink/ink394.xml"/><Relationship Id="rId18" Type="http://schemas.openxmlformats.org/officeDocument/2006/relationships/image" Target="../media/image346.png"/><Relationship Id="rId39" Type="http://schemas.openxmlformats.org/officeDocument/2006/relationships/customXml" Target="../ink/ink407.xml"/><Relationship Id="rId109" Type="http://schemas.openxmlformats.org/officeDocument/2006/relationships/image" Target="../media/image390.png"/><Relationship Id="rId34" Type="http://schemas.openxmlformats.org/officeDocument/2006/relationships/image" Target="../media/image353.png"/><Relationship Id="rId50" Type="http://schemas.openxmlformats.org/officeDocument/2006/relationships/customXml" Target="../ink/ink413.xml"/><Relationship Id="rId55" Type="http://schemas.openxmlformats.org/officeDocument/2006/relationships/image" Target="../media/image363.png"/><Relationship Id="rId76" Type="http://schemas.openxmlformats.org/officeDocument/2006/relationships/customXml" Target="../ink/ink426.xml"/><Relationship Id="rId97" Type="http://schemas.openxmlformats.org/officeDocument/2006/relationships/image" Target="../media/image384.png"/><Relationship Id="rId104" Type="http://schemas.openxmlformats.org/officeDocument/2006/relationships/customXml" Target="../ink/ink440.xml"/><Relationship Id="rId120" Type="http://schemas.openxmlformats.org/officeDocument/2006/relationships/customXml" Target="../ink/ink448.xml"/><Relationship Id="rId125" Type="http://schemas.openxmlformats.org/officeDocument/2006/relationships/image" Target="../media/image398.png"/><Relationship Id="rId7" Type="http://schemas.openxmlformats.org/officeDocument/2006/relationships/customXml" Target="../ink/ink391.xml"/><Relationship Id="rId71" Type="http://schemas.openxmlformats.org/officeDocument/2006/relationships/image" Target="../media/image371.png"/><Relationship Id="rId92" Type="http://schemas.openxmlformats.org/officeDocument/2006/relationships/customXml" Target="../ink/ink434.xml"/><Relationship Id="rId2" Type="http://schemas.openxmlformats.org/officeDocument/2006/relationships/notesSlide" Target="../notesSlides/notesSlide4.xml"/><Relationship Id="rId29" Type="http://schemas.openxmlformats.org/officeDocument/2006/relationships/customXml" Target="../ink/ink402.xml"/><Relationship Id="rId24" Type="http://schemas.openxmlformats.org/officeDocument/2006/relationships/image" Target="../media/image349.png"/><Relationship Id="rId40" Type="http://schemas.openxmlformats.org/officeDocument/2006/relationships/image" Target="../media/image356.png"/><Relationship Id="rId45" Type="http://schemas.openxmlformats.org/officeDocument/2006/relationships/image" Target="../media/image358.png"/><Relationship Id="rId66" Type="http://schemas.openxmlformats.org/officeDocument/2006/relationships/customXml" Target="../ink/ink421.xml"/><Relationship Id="rId87" Type="http://schemas.openxmlformats.org/officeDocument/2006/relationships/image" Target="../media/image379.png"/><Relationship Id="rId110" Type="http://schemas.openxmlformats.org/officeDocument/2006/relationships/customXml" Target="../ink/ink443.xml"/><Relationship Id="rId115" Type="http://schemas.openxmlformats.org/officeDocument/2006/relationships/image" Target="../media/image393.png"/><Relationship Id="rId61" Type="http://schemas.openxmlformats.org/officeDocument/2006/relationships/image" Target="../media/image366.png"/><Relationship Id="rId82" Type="http://schemas.openxmlformats.org/officeDocument/2006/relationships/customXml" Target="../ink/ink429.xml"/><Relationship Id="rId19" Type="http://schemas.openxmlformats.org/officeDocument/2006/relationships/customXml" Target="../ink/ink397.xml"/><Relationship Id="rId14" Type="http://schemas.openxmlformats.org/officeDocument/2006/relationships/image" Target="../media/image903.png"/><Relationship Id="rId30" Type="http://schemas.openxmlformats.org/officeDocument/2006/relationships/image" Target="../media/image351.png"/><Relationship Id="rId35" Type="http://schemas.openxmlformats.org/officeDocument/2006/relationships/customXml" Target="../ink/ink405.xml"/><Relationship Id="rId56" Type="http://schemas.openxmlformats.org/officeDocument/2006/relationships/customXml" Target="../ink/ink416.xml"/><Relationship Id="rId77" Type="http://schemas.openxmlformats.org/officeDocument/2006/relationships/image" Target="../media/image374.png"/><Relationship Id="rId100" Type="http://schemas.openxmlformats.org/officeDocument/2006/relationships/customXml" Target="../ink/ink438.xml"/><Relationship Id="rId105" Type="http://schemas.openxmlformats.org/officeDocument/2006/relationships/image" Target="../media/image388.png"/><Relationship Id="rId126" Type="http://schemas.openxmlformats.org/officeDocument/2006/relationships/customXml" Target="../ink/ink451.xml"/><Relationship Id="rId8" Type="http://schemas.openxmlformats.org/officeDocument/2006/relationships/image" Target="../media/image900.png"/><Relationship Id="rId51" Type="http://schemas.openxmlformats.org/officeDocument/2006/relationships/image" Target="../media/image361.png"/><Relationship Id="rId72" Type="http://schemas.openxmlformats.org/officeDocument/2006/relationships/customXml" Target="../ink/ink424.xml"/><Relationship Id="rId93" Type="http://schemas.openxmlformats.org/officeDocument/2006/relationships/image" Target="../media/image382.png"/><Relationship Id="rId98" Type="http://schemas.openxmlformats.org/officeDocument/2006/relationships/customXml" Target="../ink/ink437.xml"/><Relationship Id="rId121" Type="http://schemas.openxmlformats.org/officeDocument/2006/relationships/image" Target="../media/image396.png"/><Relationship Id="rId3" Type="http://schemas.openxmlformats.org/officeDocument/2006/relationships/customXml" Target="../ink/ink389.xml"/><Relationship Id="rId25" Type="http://schemas.openxmlformats.org/officeDocument/2006/relationships/customXml" Target="../ink/ink400.xml"/><Relationship Id="rId46" Type="http://schemas.openxmlformats.org/officeDocument/2006/relationships/customXml" Target="../ink/ink411.xml"/><Relationship Id="rId67" Type="http://schemas.openxmlformats.org/officeDocument/2006/relationships/image" Target="../media/image369.png"/><Relationship Id="rId116" Type="http://schemas.openxmlformats.org/officeDocument/2006/relationships/customXml" Target="../ink/ink446.xml"/><Relationship Id="rId20" Type="http://schemas.openxmlformats.org/officeDocument/2006/relationships/image" Target="../media/image347.png"/><Relationship Id="rId41" Type="http://schemas.openxmlformats.org/officeDocument/2006/relationships/customXml" Target="../ink/ink408.xml"/><Relationship Id="rId62" Type="http://schemas.openxmlformats.org/officeDocument/2006/relationships/customXml" Target="../ink/ink419.xml"/><Relationship Id="rId83" Type="http://schemas.openxmlformats.org/officeDocument/2006/relationships/image" Target="../media/image377.png"/><Relationship Id="rId88" Type="http://schemas.openxmlformats.org/officeDocument/2006/relationships/customXml" Target="../ink/ink432.xml"/><Relationship Id="rId111" Type="http://schemas.openxmlformats.org/officeDocument/2006/relationships/image" Target="../media/image391.png"/><Relationship Id="rId15" Type="http://schemas.openxmlformats.org/officeDocument/2006/relationships/customXml" Target="../ink/ink395.xml"/><Relationship Id="rId36" Type="http://schemas.openxmlformats.org/officeDocument/2006/relationships/image" Target="../media/image354.png"/><Relationship Id="rId57" Type="http://schemas.openxmlformats.org/officeDocument/2006/relationships/image" Target="../media/image364.png"/><Relationship Id="rId106" Type="http://schemas.openxmlformats.org/officeDocument/2006/relationships/customXml" Target="../ink/ink441.xml"/><Relationship Id="rId127" Type="http://schemas.openxmlformats.org/officeDocument/2006/relationships/image" Target="../media/image399.png"/><Relationship Id="rId10" Type="http://schemas.openxmlformats.org/officeDocument/2006/relationships/image" Target="../media/image901.png"/><Relationship Id="rId31" Type="http://schemas.openxmlformats.org/officeDocument/2006/relationships/customXml" Target="../ink/ink403.xml"/><Relationship Id="rId52" Type="http://schemas.openxmlformats.org/officeDocument/2006/relationships/customXml" Target="../ink/ink414.xml"/><Relationship Id="rId73" Type="http://schemas.openxmlformats.org/officeDocument/2006/relationships/image" Target="../media/image372.png"/><Relationship Id="rId78" Type="http://schemas.openxmlformats.org/officeDocument/2006/relationships/customXml" Target="../ink/ink427.xml"/><Relationship Id="rId94" Type="http://schemas.openxmlformats.org/officeDocument/2006/relationships/customXml" Target="../ink/ink435.xml"/><Relationship Id="rId99" Type="http://schemas.openxmlformats.org/officeDocument/2006/relationships/image" Target="../media/image385.png"/><Relationship Id="rId101" Type="http://schemas.openxmlformats.org/officeDocument/2006/relationships/image" Target="../media/image386.png"/><Relationship Id="rId122" Type="http://schemas.openxmlformats.org/officeDocument/2006/relationships/customXml" Target="../ink/ink449.xml"/><Relationship Id="rId4" Type="http://schemas.openxmlformats.org/officeDocument/2006/relationships/image" Target="../media/image898.png"/><Relationship Id="rId9" Type="http://schemas.openxmlformats.org/officeDocument/2006/relationships/customXml" Target="../ink/ink39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customXml" Target="../ink/ink457.xml"/><Relationship Id="rId18" Type="http://schemas.openxmlformats.org/officeDocument/2006/relationships/image" Target="../media/image955.png"/><Relationship Id="rId26" Type="http://schemas.openxmlformats.org/officeDocument/2006/relationships/image" Target="../media/image959.png"/><Relationship Id="rId3" Type="http://schemas.openxmlformats.org/officeDocument/2006/relationships/customXml" Target="../ink/ink452.xml"/><Relationship Id="rId21" Type="http://schemas.openxmlformats.org/officeDocument/2006/relationships/customXml" Target="../ink/ink461.xml"/><Relationship Id="rId34" Type="http://schemas.openxmlformats.org/officeDocument/2006/relationships/image" Target="../media/image963.png"/><Relationship Id="rId7" Type="http://schemas.openxmlformats.org/officeDocument/2006/relationships/customXml" Target="../ink/ink454.xml"/><Relationship Id="rId12" Type="http://schemas.openxmlformats.org/officeDocument/2006/relationships/image" Target="../media/image952.png"/><Relationship Id="rId17" Type="http://schemas.openxmlformats.org/officeDocument/2006/relationships/customXml" Target="../ink/ink459.xml"/><Relationship Id="rId25" Type="http://schemas.openxmlformats.org/officeDocument/2006/relationships/customXml" Target="../ink/ink463.xml"/><Relationship Id="rId33" Type="http://schemas.openxmlformats.org/officeDocument/2006/relationships/customXml" Target="../ink/ink467.xml"/><Relationship Id="rId2" Type="http://schemas.openxmlformats.org/officeDocument/2006/relationships/notesSlide" Target="../notesSlides/notesSlide7.xml"/><Relationship Id="rId16" Type="http://schemas.openxmlformats.org/officeDocument/2006/relationships/image" Target="../media/image954.png"/><Relationship Id="rId20" Type="http://schemas.openxmlformats.org/officeDocument/2006/relationships/image" Target="../media/image956.png"/><Relationship Id="rId29" Type="http://schemas.openxmlformats.org/officeDocument/2006/relationships/customXml" Target="../ink/ink465.xml"/><Relationship Id="rId1" Type="http://schemas.openxmlformats.org/officeDocument/2006/relationships/slideLayout" Target="../slideLayouts/slideLayout7.xml"/><Relationship Id="rId6" Type="http://schemas.openxmlformats.org/officeDocument/2006/relationships/image" Target="../media/image949.png"/><Relationship Id="rId11" Type="http://schemas.openxmlformats.org/officeDocument/2006/relationships/customXml" Target="../ink/ink456.xml"/><Relationship Id="rId24" Type="http://schemas.openxmlformats.org/officeDocument/2006/relationships/image" Target="../media/image958.png"/><Relationship Id="rId32" Type="http://schemas.openxmlformats.org/officeDocument/2006/relationships/image" Target="../media/image962.png"/><Relationship Id="rId5" Type="http://schemas.openxmlformats.org/officeDocument/2006/relationships/customXml" Target="../ink/ink453.xml"/><Relationship Id="rId15" Type="http://schemas.openxmlformats.org/officeDocument/2006/relationships/customXml" Target="../ink/ink458.xml"/><Relationship Id="rId23" Type="http://schemas.openxmlformats.org/officeDocument/2006/relationships/customXml" Target="../ink/ink462.xml"/><Relationship Id="rId28" Type="http://schemas.openxmlformats.org/officeDocument/2006/relationships/image" Target="../media/image960.png"/><Relationship Id="rId36" Type="http://schemas.openxmlformats.org/officeDocument/2006/relationships/image" Target="../media/image964.png"/><Relationship Id="rId10" Type="http://schemas.openxmlformats.org/officeDocument/2006/relationships/image" Target="../media/image951.png"/><Relationship Id="rId19" Type="http://schemas.openxmlformats.org/officeDocument/2006/relationships/customXml" Target="../ink/ink460.xml"/><Relationship Id="rId31" Type="http://schemas.openxmlformats.org/officeDocument/2006/relationships/customXml" Target="../ink/ink466.xml"/><Relationship Id="rId4" Type="http://schemas.openxmlformats.org/officeDocument/2006/relationships/image" Target="../media/image948.png"/><Relationship Id="rId9" Type="http://schemas.openxmlformats.org/officeDocument/2006/relationships/customXml" Target="../ink/ink455.xml"/><Relationship Id="rId14" Type="http://schemas.openxmlformats.org/officeDocument/2006/relationships/image" Target="../media/image953.png"/><Relationship Id="rId22" Type="http://schemas.openxmlformats.org/officeDocument/2006/relationships/image" Target="../media/image957.png"/><Relationship Id="rId27" Type="http://schemas.openxmlformats.org/officeDocument/2006/relationships/customXml" Target="../ink/ink464.xml"/><Relationship Id="rId30" Type="http://schemas.openxmlformats.org/officeDocument/2006/relationships/image" Target="../media/image961.png"/><Relationship Id="rId35" Type="http://schemas.openxmlformats.org/officeDocument/2006/relationships/customXml" Target="../ink/ink468.xml"/><Relationship Id="rId8" Type="http://schemas.openxmlformats.org/officeDocument/2006/relationships/image" Target="../media/image950.png"/></Relationships>
</file>

<file path=ppt/slides/_rels/slide8.xml.rels><?xml version="1.0" encoding="UTF-8" standalone="yes"?>
<Relationships xmlns="http://schemas.openxmlformats.org/package/2006/relationships"><Relationship Id="rId26" Type="http://schemas.openxmlformats.org/officeDocument/2006/relationships/image" Target="../media/image412.png"/><Relationship Id="rId21" Type="http://schemas.openxmlformats.org/officeDocument/2006/relationships/customXml" Target="../ink/ink478.xml"/><Relationship Id="rId42" Type="http://schemas.openxmlformats.org/officeDocument/2006/relationships/image" Target="../media/image419.png"/><Relationship Id="rId47" Type="http://schemas.openxmlformats.org/officeDocument/2006/relationships/customXml" Target="../ink/ink491.xml"/><Relationship Id="rId63" Type="http://schemas.openxmlformats.org/officeDocument/2006/relationships/customXml" Target="../ink/ink499.xml"/><Relationship Id="rId68" Type="http://schemas.openxmlformats.org/officeDocument/2006/relationships/image" Target="../media/image432.png"/><Relationship Id="rId84" Type="http://schemas.openxmlformats.org/officeDocument/2006/relationships/image" Target="../media/image440.png"/><Relationship Id="rId89" Type="http://schemas.openxmlformats.org/officeDocument/2006/relationships/customXml" Target="../ink/ink512.xml"/><Relationship Id="rId16" Type="http://schemas.openxmlformats.org/officeDocument/2006/relationships/image" Target="../media/image407.png"/><Relationship Id="rId11" Type="http://schemas.openxmlformats.org/officeDocument/2006/relationships/customXml" Target="../ink/ink473.xml"/><Relationship Id="rId32" Type="http://schemas.openxmlformats.org/officeDocument/2006/relationships/image" Target="../media/image415.png"/><Relationship Id="rId37" Type="http://schemas.openxmlformats.org/officeDocument/2006/relationships/customXml" Target="../ink/ink486.xml"/><Relationship Id="rId53" Type="http://schemas.openxmlformats.org/officeDocument/2006/relationships/customXml" Target="../ink/ink494.xml"/><Relationship Id="rId58" Type="http://schemas.openxmlformats.org/officeDocument/2006/relationships/image" Target="../media/image427.png"/><Relationship Id="rId74" Type="http://schemas.openxmlformats.org/officeDocument/2006/relationships/image" Target="../media/image435.png"/><Relationship Id="rId79" Type="http://schemas.openxmlformats.org/officeDocument/2006/relationships/customXml" Target="../ink/ink507.xml"/><Relationship Id="rId5" Type="http://schemas.openxmlformats.org/officeDocument/2006/relationships/customXml" Target="../ink/ink470.xml"/><Relationship Id="rId90" Type="http://schemas.openxmlformats.org/officeDocument/2006/relationships/image" Target="../media/image443.png"/><Relationship Id="rId22" Type="http://schemas.openxmlformats.org/officeDocument/2006/relationships/image" Target="../media/image410.png"/><Relationship Id="rId27" Type="http://schemas.openxmlformats.org/officeDocument/2006/relationships/customXml" Target="../ink/ink481.xml"/><Relationship Id="rId43" Type="http://schemas.openxmlformats.org/officeDocument/2006/relationships/customXml" Target="../ink/ink489.xml"/><Relationship Id="rId48" Type="http://schemas.openxmlformats.org/officeDocument/2006/relationships/image" Target="../media/image422.png"/><Relationship Id="rId64" Type="http://schemas.openxmlformats.org/officeDocument/2006/relationships/image" Target="../media/image430.png"/><Relationship Id="rId69" Type="http://schemas.openxmlformats.org/officeDocument/2006/relationships/customXml" Target="../ink/ink502.xml"/><Relationship Id="rId8" Type="http://schemas.openxmlformats.org/officeDocument/2006/relationships/image" Target="../media/image403.png"/><Relationship Id="rId51" Type="http://schemas.openxmlformats.org/officeDocument/2006/relationships/customXml" Target="../ink/ink493.xml"/><Relationship Id="rId72" Type="http://schemas.openxmlformats.org/officeDocument/2006/relationships/image" Target="../media/image434.png"/><Relationship Id="rId80" Type="http://schemas.openxmlformats.org/officeDocument/2006/relationships/image" Target="../media/image438.png"/><Relationship Id="rId85" Type="http://schemas.openxmlformats.org/officeDocument/2006/relationships/customXml" Target="../ink/ink510.xml"/><Relationship Id="rId93" Type="http://schemas.openxmlformats.org/officeDocument/2006/relationships/customXml" Target="../ink/ink514.xml"/><Relationship Id="rId3" Type="http://schemas.openxmlformats.org/officeDocument/2006/relationships/customXml" Target="../ink/ink469.xml"/><Relationship Id="rId12" Type="http://schemas.openxmlformats.org/officeDocument/2006/relationships/image" Target="../media/image405.png"/><Relationship Id="rId17" Type="http://schemas.openxmlformats.org/officeDocument/2006/relationships/customXml" Target="../ink/ink476.xml"/><Relationship Id="rId25" Type="http://schemas.openxmlformats.org/officeDocument/2006/relationships/customXml" Target="../ink/ink480.xml"/><Relationship Id="rId33" Type="http://schemas.openxmlformats.org/officeDocument/2006/relationships/customXml" Target="../ink/ink484.xml"/><Relationship Id="rId38" Type="http://schemas.openxmlformats.org/officeDocument/2006/relationships/image" Target="../media/image417.png"/><Relationship Id="rId46" Type="http://schemas.openxmlformats.org/officeDocument/2006/relationships/image" Target="../media/image421.png"/><Relationship Id="rId59" Type="http://schemas.openxmlformats.org/officeDocument/2006/relationships/customXml" Target="../ink/ink497.xml"/><Relationship Id="rId67" Type="http://schemas.openxmlformats.org/officeDocument/2006/relationships/customXml" Target="../ink/ink501.xml"/><Relationship Id="rId20" Type="http://schemas.openxmlformats.org/officeDocument/2006/relationships/image" Target="../media/image409.png"/><Relationship Id="rId41" Type="http://schemas.openxmlformats.org/officeDocument/2006/relationships/customXml" Target="../ink/ink488.xml"/><Relationship Id="rId54" Type="http://schemas.openxmlformats.org/officeDocument/2006/relationships/image" Target="../media/image425.png"/><Relationship Id="rId62" Type="http://schemas.openxmlformats.org/officeDocument/2006/relationships/image" Target="../media/image429.png"/><Relationship Id="rId70" Type="http://schemas.openxmlformats.org/officeDocument/2006/relationships/image" Target="../media/image433.png"/><Relationship Id="rId75" Type="http://schemas.openxmlformats.org/officeDocument/2006/relationships/customXml" Target="../ink/ink505.xml"/><Relationship Id="rId83" Type="http://schemas.openxmlformats.org/officeDocument/2006/relationships/customXml" Target="../ink/ink509.xml"/><Relationship Id="rId88" Type="http://schemas.openxmlformats.org/officeDocument/2006/relationships/image" Target="../media/image442.png"/><Relationship Id="rId91" Type="http://schemas.openxmlformats.org/officeDocument/2006/relationships/customXml" Target="../ink/ink513.xml"/><Relationship Id="rId1" Type="http://schemas.openxmlformats.org/officeDocument/2006/relationships/slideLayout" Target="../slideLayouts/slideLayout1.xml"/><Relationship Id="rId6" Type="http://schemas.openxmlformats.org/officeDocument/2006/relationships/image" Target="../media/image402.png"/><Relationship Id="rId15" Type="http://schemas.openxmlformats.org/officeDocument/2006/relationships/customXml" Target="../ink/ink475.xml"/><Relationship Id="rId23" Type="http://schemas.openxmlformats.org/officeDocument/2006/relationships/customXml" Target="../ink/ink479.xml"/><Relationship Id="rId28" Type="http://schemas.openxmlformats.org/officeDocument/2006/relationships/image" Target="../media/image413.png"/><Relationship Id="rId36" Type="http://schemas.openxmlformats.org/officeDocument/2006/relationships/image" Target="../media/image416.png"/><Relationship Id="rId49" Type="http://schemas.openxmlformats.org/officeDocument/2006/relationships/customXml" Target="../ink/ink492.xml"/><Relationship Id="rId57" Type="http://schemas.openxmlformats.org/officeDocument/2006/relationships/customXml" Target="../ink/ink496.xml"/><Relationship Id="rId10" Type="http://schemas.openxmlformats.org/officeDocument/2006/relationships/image" Target="../media/image404.png"/><Relationship Id="rId31" Type="http://schemas.openxmlformats.org/officeDocument/2006/relationships/customXml" Target="../ink/ink483.xml"/><Relationship Id="rId44" Type="http://schemas.openxmlformats.org/officeDocument/2006/relationships/image" Target="../media/image420.png"/><Relationship Id="rId52" Type="http://schemas.openxmlformats.org/officeDocument/2006/relationships/image" Target="../media/image424.png"/><Relationship Id="rId60" Type="http://schemas.openxmlformats.org/officeDocument/2006/relationships/image" Target="../media/image428.png"/><Relationship Id="rId65" Type="http://schemas.openxmlformats.org/officeDocument/2006/relationships/customXml" Target="../ink/ink500.xml"/><Relationship Id="rId73" Type="http://schemas.openxmlformats.org/officeDocument/2006/relationships/customXml" Target="../ink/ink504.xml"/><Relationship Id="rId78" Type="http://schemas.openxmlformats.org/officeDocument/2006/relationships/image" Target="../media/image437.png"/><Relationship Id="rId81" Type="http://schemas.openxmlformats.org/officeDocument/2006/relationships/customXml" Target="../ink/ink508.xml"/><Relationship Id="rId86" Type="http://schemas.openxmlformats.org/officeDocument/2006/relationships/image" Target="../media/image441.png"/><Relationship Id="rId94" Type="http://schemas.openxmlformats.org/officeDocument/2006/relationships/image" Target="../media/image445.png"/><Relationship Id="rId4" Type="http://schemas.openxmlformats.org/officeDocument/2006/relationships/image" Target="../media/image401.png"/><Relationship Id="rId9" Type="http://schemas.openxmlformats.org/officeDocument/2006/relationships/customXml" Target="../ink/ink472.xml"/><Relationship Id="rId13" Type="http://schemas.openxmlformats.org/officeDocument/2006/relationships/customXml" Target="../ink/ink474.xml"/><Relationship Id="rId18" Type="http://schemas.openxmlformats.org/officeDocument/2006/relationships/image" Target="../media/image408.png"/><Relationship Id="rId39" Type="http://schemas.openxmlformats.org/officeDocument/2006/relationships/customXml" Target="../ink/ink487.xml"/><Relationship Id="rId34" Type="http://schemas.openxmlformats.org/officeDocument/2006/relationships/image" Target="../media/image30.png"/><Relationship Id="rId50" Type="http://schemas.openxmlformats.org/officeDocument/2006/relationships/image" Target="../media/image423.png"/><Relationship Id="rId55" Type="http://schemas.openxmlformats.org/officeDocument/2006/relationships/customXml" Target="../ink/ink495.xml"/><Relationship Id="rId76" Type="http://schemas.openxmlformats.org/officeDocument/2006/relationships/image" Target="../media/image436.png"/><Relationship Id="rId7" Type="http://schemas.openxmlformats.org/officeDocument/2006/relationships/customXml" Target="../ink/ink471.xml"/><Relationship Id="rId71" Type="http://schemas.openxmlformats.org/officeDocument/2006/relationships/customXml" Target="../ink/ink503.xml"/><Relationship Id="rId92" Type="http://schemas.openxmlformats.org/officeDocument/2006/relationships/image" Target="../media/image444.png"/><Relationship Id="rId2" Type="http://schemas.openxmlformats.org/officeDocument/2006/relationships/image" Target="../media/image400.png"/><Relationship Id="rId29" Type="http://schemas.openxmlformats.org/officeDocument/2006/relationships/customXml" Target="../ink/ink482.xml"/><Relationship Id="rId24" Type="http://schemas.openxmlformats.org/officeDocument/2006/relationships/image" Target="../media/image411.png"/><Relationship Id="rId40" Type="http://schemas.openxmlformats.org/officeDocument/2006/relationships/image" Target="../media/image418.png"/><Relationship Id="rId45" Type="http://schemas.openxmlformats.org/officeDocument/2006/relationships/customXml" Target="../ink/ink490.xml"/><Relationship Id="rId66" Type="http://schemas.openxmlformats.org/officeDocument/2006/relationships/image" Target="../media/image431.png"/><Relationship Id="rId87" Type="http://schemas.openxmlformats.org/officeDocument/2006/relationships/customXml" Target="../ink/ink511.xml"/><Relationship Id="rId61" Type="http://schemas.openxmlformats.org/officeDocument/2006/relationships/customXml" Target="../ink/ink498.xml"/><Relationship Id="rId82" Type="http://schemas.openxmlformats.org/officeDocument/2006/relationships/image" Target="../media/image439.png"/><Relationship Id="rId19" Type="http://schemas.openxmlformats.org/officeDocument/2006/relationships/customXml" Target="../ink/ink477.xml"/><Relationship Id="rId14" Type="http://schemas.openxmlformats.org/officeDocument/2006/relationships/image" Target="../media/image406.png"/><Relationship Id="rId30" Type="http://schemas.openxmlformats.org/officeDocument/2006/relationships/image" Target="../media/image414.png"/><Relationship Id="rId35" Type="http://schemas.openxmlformats.org/officeDocument/2006/relationships/customXml" Target="../ink/ink485.xml"/><Relationship Id="rId56" Type="http://schemas.openxmlformats.org/officeDocument/2006/relationships/image" Target="../media/image426.png"/><Relationship Id="rId77" Type="http://schemas.openxmlformats.org/officeDocument/2006/relationships/customXml" Target="../ink/ink506.xml"/></Relationships>
</file>

<file path=ppt/slides/_rels/slide9.xml.rels><?xml version="1.0" encoding="UTF-8" standalone="yes"?>
<Relationships xmlns="http://schemas.openxmlformats.org/package/2006/relationships"><Relationship Id="rId8" Type="http://schemas.openxmlformats.org/officeDocument/2006/relationships/image" Target="../media/image448.png"/><Relationship Id="rId3" Type="http://schemas.openxmlformats.org/officeDocument/2006/relationships/customXml" Target="../ink/ink515.xml"/><Relationship Id="rId7" Type="http://schemas.openxmlformats.org/officeDocument/2006/relationships/customXml" Target="../ink/ink51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7.png"/><Relationship Id="rId5" Type="http://schemas.openxmlformats.org/officeDocument/2006/relationships/customXml" Target="../ink/ink516.xml"/><Relationship Id="rId10" Type="http://schemas.openxmlformats.org/officeDocument/2006/relationships/image" Target="../media/image449.png"/><Relationship Id="rId4" Type="http://schemas.openxmlformats.org/officeDocument/2006/relationships/image" Target="../media/image446.png"/><Relationship Id="rId9" Type="http://schemas.openxmlformats.org/officeDocument/2006/relationships/customXml" Target="../ink/ink5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grpSp>
        <p:nvGrpSpPr>
          <p:cNvPr id="20" name="Gruppieren 19">
            <a:extLst>
              <a:ext uri="{FF2B5EF4-FFF2-40B4-BE49-F238E27FC236}">
                <a16:creationId xmlns:a16="http://schemas.microsoft.com/office/drawing/2014/main" id="{44F4C255-F8EA-4713-A76E-38D6A8B25177}"/>
              </a:ext>
            </a:extLst>
          </p:cNvPr>
          <p:cNvGrpSpPr/>
          <p:nvPr/>
        </p:nvGrpSpPr>
        <p:grpSpPr>
          <a:xfrm>
            <a:off x="10306300" y="427377"/>
            <a:ext cx="144720" cy="211680"/>
            <a:chOff x="10306300" y="427377"/>
            <a:chExt cx="144720" cy="211680"/>
          </a:xfrm>
        </p:grpSpPr>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1E558E19-2F99-4BCD-BB5A-C207B27577F8}"/>
                    </a:ext>
                  </a:extLst>
                </p14:cNvPr>
                <p14:cNvContentPartPr/>
                <p14:nvPr/>
              </p14:nvContentPartPr>
              <p14:xfrm>
                <a:off x="10343380" y="427377"/>
                <a:ext cx="68760" cy="211680"/>
              </p14:xfrm>
            </p:contentPart>
          </mc:Choice>
          <mc:Fallback>
            <p:pic>
              <p:nvPicPr>
                <p:cNvPr id="18" name="Freihand 17">
                  <a:extLst>
                    <a:ext uri="{FF2B5EF4-FFF2-40B4-BE49-F238E27FC236}">
                      <a16:creationId xmlns:a16="http://schemas.microsoft.com/office/drawing/2014/main" id="{1E558E19-2F99-4BCD-BB5A-C207B27577F8}"/>
                    </a:ext>
                  </a:extLst>
                </p:cNvPr>
                <p:cNvPicPr/>
                <p:nvPr/>
              </p:nvPicPr>
              <p:blipFill>
                <a:blip r:embed="rId18"/>
                <a:stretch>
                  <a:fillRect/>
                </a:stretch>
              </p:blipFill>
              <p:spPr>
                <a:xfrm>
                  <a:off x="10339060" y="423057"/>
                  <a:ext cx="774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7655FB1E-D23D-4D85-8898-DEC3721EE323}"/>
                    </a:ext>
                  </a:extLst>
                </p14:cNvPr>
                <p14:cNvContentPartPr/>
                <p14:nvPr/>
              </p14:nvContentPartPr>
              <p14:xfrm>
                <a:off x="10306300" y="467697"/>
                <a:ext cx="144720" cy="120240"/>
              </p14:xfrm>
            </p:contentPart>
          </mc:Choice>
          <mc:Fallback>
            <p:pic>
              <p:nvPicPr>
                <p:cNvPr id="19" name="Freihand 18">
                  <a:extLst>
                    <a:ext uri="{FF2B5EF4-FFF2-40B4-BE49-F238E27FC236}">
                      <a16:creationId xmlns:a16="http://schemas.microsoft.com/office/drawing/2014/main" id="{7655FB1E-D23D-4D85-8898-DEC3721EE323}"/>
                    </a:ext>
                  </a:extLst>
                </p:cNvPr>
                <p:cNvPicPr/>
                <p:nvPr/>
              </p:nvPicPr>
              <p:blipFill>
                <a:blip r:embed="rId20"/>
                <a:stretch>
                  <a:fillRect/>
                </a:stretch>
              </p:blipFill>
              <p:spPr>
                <a:xfrm>
                  <a:off x="10301980" y="463377"/>
                  <a:ext cx="153360" cy="1288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B0712F99-A12A-46C7-B2CA-FA7824C5A2E4}"/>
              </a:ext>
            </a:extLst>
          </p:cNvPr>
          <p:cNvGrpSpPr/>
          <p:nvPr/>
        </p:nvGrpSpPr>
        <p:grpSpPr>
          <a:xfrm>
            <a:off x="8009500" y="1568940"/>
            <a:ext cx="294120" cy="498960"/>
            <a:chOff x="8009500" y="1568940"/>
            <a:chExt cx="294120" cy="498960"/>
          </a:xfrm>
        </p:grpSpPr>
        <mc:AlternateContent xmlns:mc="http://schemas.openxmlformats.org/markup-compatibility/2006">
          <mc:Choice xmlns:p14="http://schemas.microsoft.com/office/powerpoint/2010/main" Requires="p14">
            <p:contentPart p14:bwMode="auto" r:id="rId3">
              <p14:nvContentPartPr>
                <p14:cNvPr id="31" name="Freihand 30">
                  <a:extLst>
                    <a:ext uri="{FF2B5EF4-FFF2-40B4-BE49-F238E27FC236}">
                      <a16:creationId xmlns:a16="http://schemas.microsoft.com/office/drawing/2014/main" id="{3D4AB510-C5A4-440A-AFCD-A4EA0F60942D}"/>
                    </a:ext>
                  </a:extLst>
                </p14:cNvPr>
                <p14:cNvContentPartPr/>
                <p14:nvPr/>
              </p14:nvContentPartPr>
              <p14:xfrm>
                <a:off x="8009500" y="1568940"/>
                <a:ext cx="239040" cy="444600"/>
              </p14:xfrm>
            </p:contentPart>
          </mc:Choice>
          <mc:Fallback>
            <p:pic>
              <p:nvPicPr>
                <p:cNvPr id="31" name="Freihand 30">
                  <a:extLst>
                    <a:ext uri="{FF2B5EF4-FFF2-40B4-BE49-F238E27FC236}">
                      <a16:creationId xmlns:a16="http://schemas.microsoft.com/office/drawing/2014/main" id="{3D4AB510-C5A4-440A-AFCD-A4EA0F60942D}"/>
                    </a:ext>
                  </a:extLst>
                </p:cNvPr>
                <p:cNvPicPr/>
                <p:nvPr/>
              </p:nvPicPr>
              <p:blipFill>
                <a:blip r:embed="rId4"/>
                <a:stretch>
                  <a:fillRect/>
                </a:stretch>
              </p:blipFill>
              <p:spPr>
                <a:xfrm>
                  <a:off x="8005180" y="1564620"/>
                  <a:ext cx="24768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2" name="Freihand 31">
                  <a:extLst>
                    <a:ext uri="{FF2B5EF4-FFF2-40B4-BE49-F238E27FC236}">
                      <a16:creationId xmlns:a16="http://schemas.microsoft.com/office/drawing/2014/main" id="{C37517C9-D1AD-4B82-BDB8-9DBA5E7E12B5}"/>
                    </a:ext>
                  </a:extLst>
                </p14:cNvPr>
                <p14:cNvContentPartPr/>
                <p14:nvPr/>
              </p14:nvContentPartPr>
              <p14:xfrm>
                <a:off x="8051260" y="1818060"/>
                <a:ext cx="252360" cy="249840"/>
              </p14:xfrm>
            </p:contentPart>
          </mc:Choice>
          <mc:Fallback>
            <p:pic>
              <p:nvPicPr>
                <p:cNvPr id="32" name="Freihand 31">
                  <a:extLst>
                    <a:ext uri="{FF2B5EF4-FFF2-40B4-BE49-F238E27FC236}">
                      <a16:creationId xmlns:a16="http://schemas.microsoft.com/office/drawing/2014/main" id="{C37517C9-D1AD-4B82-BDB8-9DBA5E7E12B5}"/>
                    </a:ext>
                  </a:extLst>
                </p:cNvPr>
                <p:cNvPicPr/>
                <p:nvPr/>
              </p:nvPicPr>
              <p:blipFill>
                <a:blip r:embed="rId6"/>
                <a:stretch>
                  <a:fillRect/>
                </a:stretch>
              </p:blipFill>
              <p:spPr>
                <a:xfrm>
                  <a:off x="8046940" y="1813740"/>
                  <a:ext cx="261000" cy="258480"/>
                </a:xfrm>
                <a:prstGeom prst="rect">
                  <a:avLst/>
                </a:prstGeom>
              </p:spPr>
            </p:pic>
          </mc:Fallback>
        </mc:AlternateContent>
      </p:grpSp>
      <p:grpSp>
        <p:nvGrpSpPr>
          <p:cNvPr id="47" name="Gruppieren 46">
            <a:extLst>
              <a:ext uri="{FF2B5EF4-FFF2-40B4-BE49-F238E27FC236}">
                <a16:creationId xmlns:a16="http://schemas.microsoft.com/office/drawing/2014/main" id="{142EA1D8-F3C5-4F9C-ADFB-AC2FF5A480E9}"/>
              </a:ext>
            </a:extLst>
          </p:cNvPr>
          <p:cNvGrpSpPr/>
          <p:nvPr/>
        </p:nvGrpSpPr>
        <p:grpSpPr>
          <a:xfrm>
            <a:off x="7654180" y="725820"/>
            <a:ext cx="1260360" cy="590760"/>
            <a:chOff x="7654180" y="725820"/>
            <a:chExt cx="1260360" cy="590760"/>
          </a:xfrm>
        </p:grpSpPr>
        <mc:AlternateContent xmlns:mc="http://schemas.openxmlformats.org/markup-compatibility/2006">
          <mc:Choice xmlns:p14="http://schemas.microsoft.com/office/powerpoint/2010/main" Requires="p14">
            <p:contentPart p14:bwMode="auto" r:id="rId7">
              <p14:nvContentPartPr>
                <p14:cNvPr id="34" name="Freihand 33">
                  <a:extLst>
                    <a:ext uri="{FF2B5EF4-FFF2-40B4-BE49-F238E27FC236}">
                      <a16:creationId xmlns:a16="http://schemas.microsoft.com/office/drawing/2014/main" id="{3314A446-8C8D-4CA4-B0FC-EADA628FEA32}"/>
                    </a:ext>
                  </a:extLst>
                </p14:cNvPr>
                <p14:cNvContentPartPr/>
                <p14:nvPr/>
              </p14:nvContentPartPr>
              <p14:xfrm>
                <a:off x="7703500" y="1140180"/>
                <a:ext cx="83880" cy="176400"/>
              </p14:xfrm>
            </p:contentPart>
          </mc:Choice>
          <mc:Fallback>
            <p:pic>
              <p:nvPicPr>
                <p:cNvPr id="34" name="Freihand 33">
                  <a:extLst>
                    <a:ext uri="{FF2B5EF4-FFF2-40B4-BE49-F238E27FC236}">
                      <a16:creationId xmlns:a16="http://schemas.microsoft.com/office/drawing/2014/main" id="{3314A446-8C8D-4CA4-B0FC-EADA628FEA32}"/>
                    </a:ext>
                  </a:extLst>
                </p:cNvPr>
                <p:cNvPicPr/>
                <p:nvPr/>
              </p:nvPicPr>
              <p:blipFill>
                <a:blip r:embed="rId8"/>
                <a:stretch>
                  <a:fillRect/>
                </a:stretch>
              </p:blipFill>
              <p:spPr>
                <a:xfrm>
                  <a:off x="7699180" y="1135860"/>
                  <a:ext cx="925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5" name="Freihand 34">
                  <a:extLst>
                    <a:ext uri="{FF2B5EF4-FFF2-40B4-BE49-F238E27FC236}">
                      <a16:creationId xmlns:a16="http://schemas.microsoft.com/office/drawing/2014/main" id="{22B268C5-3CFD-4D28-AFE1-621742CBBA6C}"/>
                    </a:ext>
                  </a:extLst>
                </p14:cNvPr>
                <p14:cNvContentPartPr/>
                <p14:nvPr/>
              </p14:nvContentPartPr>
              <p14:xfrm>
                <a:off x="7654180" y="1204980"/>
                <a:ext cx="130680" cy="43200"/>
              </p14:xfrm>
            </p:contentPart>
          </mc:Choice>
          <mc:Fallback>
            <p:pic>
              <p:nvPicPr>
                <p:cNvPr id="35" name="Freihand 34">
                  <a:extLst>
                    <a:ext uri="{FF2B5EF4-FFF2-40B4-BE49-F238E27FC236}">
                      <a16:creationId xmlns:a16="http://schemas.microsoft.com/office/drawing/2014/main" id="{22B268C5-3CFD-4D28-AFE1-621742CBBA6C}"/>
                    </a:ext>
                  </a:extLst>
                </p:cNvPr>
                <p:cNvPicPr/>
                <p:nvPr/>
              </p:nvPicPr>
              <p:blipFill>
                <a:blip r:embed="rId10"/>
                <a:stretch>
                  <a:fillRect/>
                </a:stretch>
              </p:blipFill>
              <p:spPr>
                <a:xfrm>
                  <a:off x="7649860" y="1200660"/>
                  <a:ext cx="139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6" name="Freihand 35">
                  <a:extLst>
                    <a:ext uri="{FF2B5EF4-FFF2-40B4-BE49-F238E27FC236}">
                      <a16:creationId xmlns:a16="http://schemas.microsoft.com/office/drawing/2014/main" id="{CDFE1E2B-2C05-408A-A806-64DA07D321C8}"/>
                    </a:ext>
                  </a:extLst>
                </p14:cNvPr>
                <p14:cNvContentPartPr/>
                <p14:nvPr/>
              </p14:nvContentPartPr>
              <p14:xfrm>
                <a:off x="7820140" y="1162500"/>
                <a:ext cx="147240" cy="106920"/>
              </p14:xfrm>
            </p:contentPart>
          </mc:Choice>
          <mc:Fallback>
            <p:pic>
              <p:nvPicPr>
                <p:cNvPr id="36" name="Freihand 35">
                  <a:extLst>
                    <a:ext uri="{FF2B5EF4-FFF2-40B4-BE49-F238E27FC236}">
                      <a16:creationId xmlns:a16="http://schemas.microsoft.com/office/drawing/2014/main" id="{CDFE1E2B-2C05-408A-A806-64DA07D321C8}"/>
                    </a:ext>
                  </a:extLst>
                </p:cNvPr>
                <p:cNvPicPr/>
                <p:nvPr/>
              </p:nvPicPr>
              <p:blipFill>
                <a:blip r:embed="rId12"/>
                <a:stretch>
                  <a:fillRect/>
                </a:stretch>
              </p:blipFill>
              <p:spPr>
                <a:xfrm>
                  <a:off x="7815820" y="1158180"/>
                  <a:ext cx="155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7" name="Freihand 36">
                  <a:extLst>
                    <a:ext uri="{FF2B5EF4-FFF2-40B4-BE49-F238E27FC236}">
                      <a16:creationId xmlns:a16="http://schemas.microsoft.com/office/drawing/2014/main" id="{23F1BB2C-5CD1-452C-9A34-6D6420797634}"/>
                    </a:ext>
                  </a:extLst>
                </p14:cNvPr>
                <p14:cNvContentPartPr/>
                <p14:nvPr/>
              </p14:nvContentPartPr>
              <p14:xfrm>
                <a:off x="7917700" y="1026060"/>
                <a:ext cx="115200" cy="167760"/>
              </p14:xfrm>
            </p:contentPart>
          </mc:Choice>
          <mc:Fallback>
            <p:pic>
              <p:nvPicPr>
                <p:cNvPr id="37" name="Freihand 36">
                  <a:extLst>
                    <a:ext uri="{FF2B5EF4-FFF2-40B4-BE49-F238E27FC236}">
                      <a16:creationId xmlns:a16="http://schemas.microsoft.com/office/drawing/2014/main" id="{23F1BB2C-5CD1-452C-9A34-6D6420797634}"/>
                    </a:ext>
                  </a:extLst>
                </p:cNvPr>
                <p:cNvPicPr/>
                <p:nvPr/>
              </p:nvPicPr>
              <p:blipFill>
                <a:blip r:embed="rId14"/>
                <a:stretch>
                  <a:fillRect/>
                </a:stretch>
              </p:blipFill>
              <p:spPr>
                <a:xfrm>
                  <a:off x="7913380" y="1021740"/>
                  <a:ext cx="123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8" name="Freihand 37">
                  <a:extLst>
                    <a:ext uri="{FF2B5EF4-FFF2-40B4-BE49-F238E27FC236}">
                      <a16:creationId xmlns:a16="http://schemas.microsoft.com/office/drawing/2014/main" id="{1926BC52-55B7-4FE8-9E94-69C5E481E934}"/>
                    </a:ext>
                  </a:extLst>
                </p14:cNvPr>
                <p14:cNvContentPartPr/>
                <p14:nvPr/>
              </p14:nvContentPartPr>
              <p14:xfrm>
                <a:off x="8062780" y="1045140"/>
                <a:ext cx="108360" cy="105840"/>
              </p14:xfrm>
            </p:contentPart>
          </mc:Choice>
          <mc:Fallback>
            <p:pic>
              <p:nvPicPr>
                <p:cNvPr id="38" name="Freihand 37">
                  <a:extLst>
                    <a:ext uri="{FF2B5EF4-FFF2-40B4-BE49-F238E27FC236}">
                      <a16:creationId xmlns:a16="http://schemas.microsoft.com/office/drawing/2014/main" id="{1926BC52-55B7-4FE8-9E94-69C5E481E934}"/>
                    </a:ext>
                  </a:extLst>
                </p:cNvPr>
                <p:cNvPicPr/>
                <p:nvPr/>
              </p:nvPicPr>
              <p:blipFill>
                <a:blip r:embed="rId16"/>
                <a:stretch>
                  <a:fillRect/>
                </a:stretch>
              </p:blipFill>
              <p:spPr>
                <a:xfrm>
                  <a:off x="8058460" y="1040820"/>
                  <a:ext cx="117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9" name="Freihand 38">
                  <a:extLst>
                    <a:ext uri="{FF2B5EF4-FFF2-40B4-BE49-F238E27FC236}">
                      <a16:creationId xmlns:a16="http://schemas.microsoft.com/office/drawing/2014/main" id="{882AFB05-4837-4554-94DF-2DD614979E2A}"/>
                    </a:ext>
                  </a:extLst>
                </p14:cNvPr>
                <p14:cNvContentPartPr/>
                <p14:nvPr/>
              </p14:nvContentPartPr>
              <p14:xfrm>
                <a:off x="8172220" y="1011660"/>
                <a:ext cx="133560" cy="83880"/>
              </p14:xfrm>
            </p:contentPart>
          </mc:Choice>
          <mc:Fallback>
            <p:pic>
              <p:nvPicPr>
                <p:cNvPr id="39" name="Freihand 38">
                  <a:extLst>
                    <a:ext uri="{FF2B5EF4-FFF2-40B4-BE49-F238E27FC236}">
                      <a16:creationId xmlns:a16="http://schemas.microsoft.com/office/drawing/2014/main" id="{882AFB05-4837-4554-94DF-2DD614979E2A}"/>
                    </a:ext>
                  </a:extLst>
                </p:cNvPr>
                <p:cNvPicPr/>
                <p:nvPr/>
              </p:nvPicPr>
              <p:blipFill>
                <a:blip r:embed="rId18"/>
                <a:stretch>
                  <a:fillRect/>
                </a:stretch>
              </p:blipFill>
              <p:spPr>
                <a:xfrm>
                  <a:off x="8167900" y="1007340"/>
                  <a:ext cx="142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0" name="Freihand 39">
                  <a:extLst>
                    <a:ext uri="{FF2B5EF4-FFF2-40B4-BE49-F238E27FC236}">
                      <a16:creationId xmlns:a16="http://schemas.microsoft.com/office/drawing/2014/main" id="{010808C7-D427-47A7-85CC-393AEA7B83E7}"/>
                    </a:ext>
                  </a:extLst>
                </p14:cNvPr>
                <p14:cNvContentPartPr/>
                <p14:nvPr/>
              </p14:nvContentPartPr>
              <p14:xfrm>
                <a:off x="8309020" y="968100"/>
                <a:ext cx="72000" cy="85320"/>
              </p14:xfrm>
            </p:contentPart>
          </mc:Choice>
          <mc:Fallback>
            <p:pic>
              <p:nvPicPr>
                <p:cNvPr id="40" name="Freihand 39">
                  <a:extLst>
                    <a:ext uri="{FF2B5EF4-FFF2-40B4-BE49-F238E27FC236}">
                      <a16:creationId xmlns:a16="http://schemas.microsoft.com/office/drawing/2014/main" id="{010808C7-D427-47A7-85CC-393AEA7B83E7}"/>
                    </a:ext>
                  </a:extLst>
                </p:cNvPr>
                <p:cNvPicPr/>
                <p:nvPr/>
              </p:nvPicPr>
              <p:blipFill>
                <a:blip r:embed="rId20"/>
                <a:stretch>
                  <a:fillRect/>
                </a:stretch>
              </p:blipFill>
              <p:spPr>
                <a:xfrm>
                  <a:off x="8304700" y="963780"/>
                  <a:ext cx="80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1" name="Freihand 40">
                  <a:extLst>
                    <a:ext uri="{FF2B5EF4-FFF2-40B4-BE49-F238E27FC236}">
                      <a16:creationId xmlns:a16="http://schemas.microsoft.com/office/drawing/2014/main" id="{7C8E86FA-7CF7-4F61-A07C-1ADD944C9A7F}"/>
                    </a:ext>
                  </a:extLst>
                </p14:cNvPr>
                <p14:cNvContentPartPr/>
                <p14:nvPr/>
              </p14:nvContentPartPr>
              <p14:xfrm>
                <a:off x="8379220" y="880980"/>
                <a:ext cx="105480" cy="117360"/>
              </p14:xfrm>
            </p:contentPart>
          </mc:Choice>
          <mc:Fallback>
            <p:pic>
              <p:nvPicPr>
                <p:cNvPr id="41" name="Freihand 40">
                  <a:extLst>
                    <a:ext uri="{FF2B5EF4-FFF2-40B4-BE49-F238E27FC236}">
                      <a16:creationId xmlns:a16="http://schemas.microsoft.com/office/drawing/2014/main" id="{7C8E86FA-7CF7-4F61-A07C-1ADD944C9A7F}"/>
                    </a:ext>
                  </a:extLst>
                </p:cNvPr>
                <p:cNvPicPr/>
                <p:nvPr/>
              </p:nvPicPr>
              <p:blipFill>
                <a:blip r:embed="rId22"/>
                <a:stretch>
                  <a:fillRect/>
                </a:stretch>
              </p:blipFill>
              <p:spPr>
                <a:xfrm>
                  <a:off x="8374900" y="876660"/>
                  <a:ext cx="114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2" name="Freihand 41">
                  <a:extLst>
                    <a:ext uri="{FF2B5EF4-FFF2-40B4-BE49-F238E27FC236}">
                      <a16:creationId xmlns:a16="http://schemas.microsoft.com/office/drawing/2014/main" id="{D3ABD332-8B18-438A-BCCF-83869DCEA3D1}"/>
                    </a:ext>
                  </a:extLst>
                </p14:cNvPr>
                <p14:cNvContentPartPr/>
                <p14:nvPr/>
              </p14:nvContentPartPr>
              <p14:xfrm>
                <a:off x="8503780" y="816540"/>
                <a:ext cx="120600" cy="146880"/>
              </p14:xfrm>
            </p:contentPart>
          </mc:Choice>
          <mc:Fallback>
            <p:pic>
              <p:nvPicPr>
                <p:cNvPr id="42" name="Freihand 41">
                  <a:extLst>
                    <a:ext uri="{FF2B5EF4-FFF2-40B4-BE49-F238E27FC236}">
                      <a16:creationId xmlns:a16="http://schemas.microsoft.com/office/drawing/2014/main" id="{D3ABD332-8B18-438A-BCCF-83869DCEA3D1}"/>
                    </a:ext>
                  </a:extLst>
                </p:cNvPr>
                <p:cNvPicPr/>
                <p:nvPr/>
              </p:nvPicPr>
              <p:blipFill>
                <a:blip r:embed="rId24"/>
                <a:stretch>
                  <a:fillRect/>
                </a:stretch>
              </p:blipFill>
              <p:spPr>
                <a:xfrm>
                  <a:off x="8499460" y="812220"/>
                  <a:ext cx="129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3" name="Freihand 42">
                  <a:extLst>
                    <a:ext uri="{FF2B5EF4-FFF2-40B4-BE49-F238E27FC236}">
                      <a16:creationId xmlns:a16="http://schemas.microsoft.com/office/drawing/2014/main" id="{9A785851-9E99-4A3C-A035-31A0194C6748}"/>
                    </a:ext>
                  </a:extLst>
                </p14:cNvPr>
                <p14:cNvContentPartPr/>
                <p14:nvPr/>
              </p14:nvContentPartPr>
              <p14:xfrm>
                <a:off x="8600980" y="828060"/>
                <a:ext cx="2160" cy="4320"/>
              </p14:xfrm>
            </p:contentPart>
          </mc:Choice>
          <mc:Fallback>
            <p:pic>
              <p:nvPicPr>
                <p:cNvPr id="43" name="Freihand 42">
                  <a:extLst>
                    <a:ext uri="{FF2B5EF4-FFF2-40B4-BE49-F238E27FC236}">
                      <a16:creationId xmlns:a16="http://schemas.microsoft.com/office/drawing/2014/main" id="{9A785851-9E99-4A3C-A035-31A0194C6748}"/>
                    </a:ext>
                  </a:extLst>
                </p:cNvPr>
                <p:cNvPicPr/>
                <p:nvPr/>
              </p:nvPicPr>
              <p:blipFill>
                <a:blip r:embed="rId26"/>
                <a:stretch>
                  <a:fillRect/>
                </a:stretch>
              </p:blipFill>
              <p:spPr>
                <a:xfrm>
                  <a:off x="8596660" y="823740"/>
                  <a:ext cx="108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4" name="Freihand 43">
                  <a:extLst>
                    <a:ext uri="{FF2B5EF4-FFF2-40B4-BE49-F238E27FC236}">
                      <a16:creationId xmlns:a16="http://schemas.microsoft.com/office/drawing/2014/main" id="{37AD7FBE-9D2D-43FB-A2FD-3AF89B44B912}"/>
                    </a:ext>
                  </a:extLst>
                </p14:cNvPr>
                <p14:cNvContentPartPr/>
                <p14:nvPr/>
              </p14:nvContentPartPr>
              <p14:xfrm>
                <a:off x="8657140" y="725820"/>
                <a:ext cx="115560" cy="198360"/>
              </p14:xfrm>
            </p:contentPart>
          </mc:Choice>
          <mc:Fallback>
            <p:pic>
              <p:nvPicPr>
                <p:cNvPr id="44" name="Freihand 43">
                  <a:extLst>
                    <a:ext uri="{FF2B5EF4-FFF2-40B4-BE49-F238E27FC236}">
                      <a16:creationId xmlns:a16="http://schemas.microsoft.com/office/drawing/2014/main" id="{37AD7FBE-9D2D-43FB-A2FD-3AF89B44B912}"/>
                    </a:ext>
                  </a:extLst>
                </p:cNvPr>
                <p:cNvPicPr/>
                <p:nvPr/>
              </p:nvPicPr>
              <p:blipFill>
                <a:blip r:embed="rId28"/>
                <a:stretch>
                  <a:fillRect/>
                </a:stretch>
              </p:blipFill>
              <p:spPr>
                <a:xfrm>
                  <a:off x="8652820" y="721500"/>
                  <a:ext cx="124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5" name="Freihand 44">
                  <a:extLst>
                    <a:ext uri="{FF2B5EF4-FFF2-40B4-BE49-F238E27FC236}">
                      <a16:creationId xmlns:a16="http://schemas.microsoft.com/office/drawing/2014/main" id="{F766ADCD-9196-4A95-AB5E-743034E21246}"/>
                    </a:ext>
                  </a:extLst>
                </p14:cNvPr>
                <p14:cNvContentPartPr/>
                <p14:nvPr/>
              </p14:nvContentPartPr>
              <p14:xfrm>
                <a:off x="8805820" y="786660"/>
                <a:ext cx="108720" cy="100080"/>
              </p14:xfrm>
            </p:contentPart>
          </mc:Choice>
          <mc:Fallback>
            <p:pic>
              <p:nvPicPr>
                <p:cNvPr id="45" name="Freihand 44">
                  <a:extLst>
                    <a:ext uri="{FF2B5EF4-FFF2-40B4-BE49-F238E27FC236}">
                      <a16:creationId xmlns:a16="http://schemas.microsoft.com/office/drawing/2014/main" id="{F766ADCD-9196-4A95-AB5E-743034E21246}"/>
                    </a:ext>
                  </a:extLst>
                </p:cNvPr>
                <p:cNvPicPr/>
                <p:nvPr/>
              </p:nvPicPr>
              <p:blipFill>
                <a:blip r:embed="rId30"/>
                <a:stretch>
                  <a:fillRect/>
                </a:stretch>
              </p:blipFill>
              <p:spPr>
                <a:xfrm>
                  <a:off x="8801500" y="782340"/>
                  <a:ext cx="117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6" name="Freihand 45">
                  <a:extLst>
                    <a:ext uri="{FF2B5EF4-FFF2-40B4-BE49-F238E27FC236}">
                      <a16:creationId xmlns:a16="http://schemas.microsoft.com/office/drawing/2014/main" id="{26FAB7CE-125B-49DF-8F7B-39E37801D806}"/>
                    </a:ext>
                  </a:extLst>
                </p14:cNvPr>
                <p14:cNvContentPartPr/>
                <p14:nvPr/>
              </p14:nvContentPartPr>
              <p14:xfrm>
                <a:off x="8142700" y="869820"/>
                <a:ext cx="69480" cy="27720"/>
              </p14:xfrm>
            </p:contentPart>
          </mc:Choice>
          <mc:Fallback>
            <p:pic>
              <p:nvPicPr>
                <p:cNvPr id="46" name="Freihand 45">
                  <a:extLst>
                    <a:ext uri="{FF2B5EF4-FFF2-40B4-BE49-F238E27FC236}">
                      <a16:creationId xmlns:a16="http://schemas.microsoft.com/office/drawing/2014/main" id="{26FAB7CE-125B-49DF-8F7B-39E37801D806}"/>
                    </a:ext>
                  </a:extLst>
                </p:cNvPr>
                <p:cNvPicPr/>
                <p:nvPr/>
              </p:nvPicPr>
              <p:blipFill>
                <a:blip r:embed="rId32"/>
                <a:stretch>
                  <a:fillRect/>
                </a:stretch>
              </p:blipFill>
              <p:spPr>
                <a:xfrm>
                  <a:off x="8138380" y="865500"/>
                  <a:ext cx="78120" cy="36360"/>
                </a:xfrm>
                <a:prstGeom prst="rect">
                  <a:avLst/>
                </a:prstGeom>
              </p:spPr>
            </p:pic>
          </mc:Fallback>
        </mc:AlternateContent>
      </p:grpSp>
      <p:grpSp>
        <p:nvGrpSpPr>
          <p:cNvPr id="60" name="Gruppieren 59">
            <a:extLst>
              <a:ext uri="{FF2B5EF4-FFF2-40B4-BE49-F238E27FC236}">
                <a16:creationId xmlns:a16="http://schemas.microsoft.com/office/drawing/2014/main" id="{4276D9D7-5E6E-4A61-B6E7-A66C9D93E6FB}"/>
              </a:ext>
            </a:extLst>
          </p:cNvPr>
          <p:cNvGrpSpPr/>
          <p:nvPr/>
        </p:nvGrpSpPr>
        <p:grpSpPr>
          <a:xfrm>
            <a:off x="9117940" y="313620"/>
            <a:ext cx="1524240" cy="486720"/>
            <a:chOff x="9117940" y="313620"/>
            <a:chExt cx="1524240" cy="486720"/>
          </a:xfrm>
        </p:grpSpPr>
        <mc:AlternateContent xmlns:mc="http://schemas.openxmlformats.org/markup-compatibility/2006">
          <mc:Choice xmlns:p14="http://schemas.microsoft.com/office/powerpoint/2010/main" Requires="p14">
            <p:contentPart p14:bwMode="auto" r:id="rId33">
              <p14:nvContentPartPr>
                <p14:cNvPr id="48" name="Freihand 47">
                  <a:extLst>
                    <a:ext uri="{FF2B5EF4-FFF2-40B4-BE49-F238E27FC236}">
                      <a16:creationId xmlns:a16="http://schemas.microsoft.com/office/drawing/2014/main" id="{F3C8FF1E-3DA4-4EE3-9DAC-CDA5E11CF188}"/>
                    </a:ext>
                  </a:extLst>
                </p14:cNvPr>
                <p14:cNvContentPartPr/>
                <p14:nvPr/>
              </p14:nvContentPartPr>
              <p14:xfrm>
                <a:off x="9117940" y="624300"/>
                <a:ext cx="211680" cy="176040"/>
              </p14:xfrm>
            </p:contentPart>
          </mc:Choice>
          <mc:Fallback>
            <p:pic>
              <p:nvPicPr>
                <p:cNvPr id="48" name="Freihand 47">
                  <a:extLst>
                    <a:ext uri="{FF2B5EF4-FFF2-40B4-BE49-F238E27FC236}">
                      <a16:creationId xmlns:a16="http://schemas.microsoft.com/office/drawing/2014/main" id="{F3C8FF1E-3DA4-4EE3-9DAC-CDA5E11CF188}"/>
                    </a:ext>
                  </a:extLst>
                </p:cNvPr>
                <p:cNvPicPr/>
                <p:nvPr/>
              </p:nvPicPr>
              <p:blipFill>
                <a:blip r:embed="rId34"/>
                <a:stretch>
                  <a:fillRect/>
                </a:stretch>
              </p:blipFill>
              <p:spPr>
                <a:xfrm>
                  <a:off x="9113620" y="619980"/>
                  <a:ext cx="220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9" name="Freihand 48">
                  <a:extLst>
                    <a:ext uri="{FF2B5EF4-FFF2-40B4-BE49-F238E27FC236}">
                      <a16:creationId xmlns:a16="http://schemas.microsoft.com/office/drawing/2014/main" id="{791078DD-3B9A-4FA8-A534-41C5791D9D6D}"/>
                    </a:ext>
                  </a:extLst>
                </p14:cNvPr>
                <p14:cNvContentPartPr/>
                <p14:nvPr/>
              </p14:nvContentPartPr>
              <p14:xfrm>
                <a:off x="9368500" y="613500"/>
                <a:ext cx="151920" cy="145080"/>
              </p14:xfrm>
            </p:contentPart>
          </mc:Choice>
          <mc:Fallback>
            <p:pic>
              <p:nvPicPr>
                <p:cNvPr id="49" name="Freihand 48">
                  <a:extLst>
                    <a:ext uri="{FF2B5EF4-FFF2-40B4-BE49-F238E27FC236}">
                      <a16:creationId xmlns:a16="http://schemas.microsoft.com/office/drawing/2014/main" id="{791078DD-3B9A-4FA8-A534-41C5791D9D6D}"/>
                    </a:ext>
                  </a:extLst>
                </p:cNvPr>
                <p:cNvPicPr/>
                <p:nvPr/>
              </p:nvPicPr>
              <p:blipFill>
                <a:blip r:embed="rId36"/>
                <a:stretch>
                  <a:fillRect/>
                </a:stretch>
              </p:blipFill>
              <p:spPr>
                <a:xfrm>
                  <a:off x="9364180" y="609180"/>
                  <a:ext cx="160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0" name="Freihand 49">
                  <a:extLst>
                    <a:ext uri="{FF2B5EF4-FFF2-40B4-BE49-F238E27FC236}">
                      <a16:creationId xmlns:a16="http://schemas.microsoft.com/office/drawing/2014/main" id="{99ABFFB6-7669-4A10-84CC-6F6145D48517}"/>
                    </a:ext>
                  </a:extLst>
                </p14:cNvPr>
                <p14:cNvContentPartPr/>
                <p14:nvPr/>
              </p14:nvContentPartPr>
              <p14:xfrm>
                <a:off x="9453100" y="516660"/>
                <a:ext cx="20880" cy="1440"/>
              </p14:xfrm>
            </p:contentPart>
          </mc:Choice>
          <mc:Fallback>
            <p:pic>
              <p:nvPicPr>
                <p:cNvPr id="50" name="Freihand 49">
                  <a:extLst>
                    <a:ext uri="{FF2B5EF4-FFF2-40B4-BE49-F238E27FC236}">
                      <a16:creationId xmlns:a16="http://schemas.microsoft.com/office/drawing/2014/main" id="{99ABFFB6-7669-4A10-84CC-6F6145D48517}"/>
                    </a:ext>
                  </a:extLst>
                </p:cNvPr>
                <p:cNvPicPr/>
                <p:nvPr/>
              </p:nvPicPr>
              <p:blipFill>
                <a:blip r:embed="rId38"/>
                <a:stretch>
                  <a:fillRect/>
                </a:stretch>
              </p:blipFill>
              <p:spPr>
                <a:xfrm>
                  <a:off x="9448780" y="512340"/>
                  <a:ext cx="295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1" name="Freihand 50">
                  <a:extLst>
                    <a:ext uri="{FF2B5EF4-FFF2-40B4-BE49-F238E27FC236}">
                      <a16:creationId xmlns:a16="http://schemas.microsoft.com/office/drawing/2014/main" id="{79C8F97E-EAAF-4E31-8D1B-E9E3048E1F3D}"/>
                    </a:ext>
                  </a:extLst>
                </p14:cNvPr>
                <p14:cNvContentPartPr/>
                <p14:nvPr/>
              </p14:nvContentPartPr>
              <p14:xfrm>
                <a:off x="9518260" y="475260"/>
                <a:ext cx="108000" cy="268200"/>
              </p14:xfrm>
            </p:contentPart>
          </mc:Choice>
          <mc:Fallback>
            <p:pic>
              <p:nvPicPr>
                <p:cNvPr id="51" name="Freihand 50">
                  <a:extLst>
                    <a:ext uri="{FF2B5EF4-FFF2-40B4-BE49-F238E27FC236}">
                      <a16:creationId xmlns:a16="http://schemas.microsoft.com/office/drawing/2014/main" id="{79C8F97E-EAAF-4E31-8D1B-E9E3048E1F3D}"/>
                    </a:ext>
                  </a:extLst>
                </p:cNvPr>
                <p:cNvPicPr/>
                <p:nvPr/>
              </p:nvPicPr>
              <p:blipFill>
                <a:blip r:embed="rId40"/>
                <a:stretch>
                  <a:fillRect/>
                </a:stretch>
              </p:blipFill>
              <p:spPr>
                <a:xfrm>
                  <a:off x="9513940" y="470940"/>
                  <a:ext cx="1166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2" name="Freihand 51">
                  <a:extLst>
                    <a:ext uri="{FF2B5EF4-FFF2-40B4-BE49-F238E27FC236}">
                      <a16:creationId xmlns:a16="http://schemas.microsoft.com/office/drawing/2014/main" id="{A105BD28-9888-4B32-8E41-EEA6B2FFEE9D}"/>
                    </a:ext>
                  </a:extLst>
                </p14:cNvPr>
                <p14:cNvContentPartPr/>
                <p14:nvPr/>
              </p14:nvContentPartPr>
              <p14:xfrm>
                <a:off x="9612580" y="578220"/>
                <a:ext cx="118080" cy="126000"/>
              </p14:xfrm>
            </p:contentPart>
          </mc:Choice>
          <mc:Fallback>
            <p:pic>
              <p:nvPicPr>
                <p:cNvPr id="52" name="Freihand 51">
                  <a:extLst>
                    <a:ext uri="{FF2B5EF4-FFF2-40B4-BE49-F238E27FC236}">
                      <a16:creationId xmlns:a16="http://schemas.microsoft.com/office/drawing/2014/main" id="{A105BD28-9888-4B32-8E41-EEA6B2FFEE9D}"/>
                    </a:ext>
                  </a:extLst>
                </p:cNvPr>
                <p:cNvPicPr/>
                <p:nvPr/>
              </p:nvPicPr>
              <p:blipFill>
                <a:blip r:embed="rId42"/>
                <a:stretch>
                  <a:fillRect/>
                </a:stretch>
              </p:blipFill>
              <p:spPr>
                <a:xfrm>
                  <a:off x="9608260" y="573900"/>
                  <a:ext cx="126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3" name="Freihand 52">
                  <a:extLst>
                    <a:ext uri="{FF2B5EF4-FFF2-40B4-BE49-F238E27FC236}">
                      <a16:creationId xmlns:a16="http://schemas.microsoft.com/office/drawing/2014/main" id="{D8AAC1FB-2E75-4A81-9A26-E23AE92AB611}"/>
                    </a:ext>
                  </a:extLst>
                </p14:cNvPr>
                <p14:cNvContentPartPr/>
                <p14:nvPr/>
              </p14:nvContentPartPr>
              <p14:xfrm>
                <a:off x="9726700" y="439620"/>
                <a:ext cx="132480" cy="216000"/>
              </p14:xfrm>
            </p:contentPart>
          </mc:Choice>
          <mc:Fallback>
            <p:pic>
              <p:nvPicPr>
                <p:cNvPr id="53" name="Freihand 52">
                  <a:extLst>
                    <a:ext uri="{FF2B5EF4-FFF2-40B4-BE49-F238E27FC236}">
                      <a16:creationId xmlns:a16="http://schemas.microsoft.com/office/drawing/2014/main" id="{D8AAC1FB-2E75-4A81-9A26-E23AE92AB611}"/>
                    </a:ext>
                  </a:extLst>
                </p:cNvPr>
                <p:cNvPicPr/>
                <p:nvPr/>
              </p:nvPicPr>
              <p:blipFill>
                <a:blip r:embed="rId44"/>
                <a:stretch>
                  <a:fillRect/>
                </a:stretch>
              </p:blipFill>
              <p:spPr>
                <a:xfrm>
                  <a:off x="9722380" y="435300"/>
                  <a:ext cx="1411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4" name="Freihand 53">
                  <a:extLst>
                    <a:ext uri="{FF2B5EF4-FFF2-40B4-BE49-F238E27FC236}">
                      <a16:creationId xmlns:a16="http://schemas.microsoft.com/office/drawing/2014/main" id="{08EA9853-8DC7-408E-B5D3-7C71E4D321A3}"/>
                    </a:ext>
                  </a:extLst>
                </p14:cNvPr>
                <p14:cNvContentPartPr/>
                <p14:nvPr/>
              </p14:nvContentPartPr>
              <p14:xfrm>
                <a:off x="9922180" y="524220"/>
                <a:ext cx="168840" cy="105840"/>
              </p14:xfrm>
            </p:contentPart>
          </mc:Choice>
          <mc:Fallback>
            <p:pic>
              <p:nvPicPr>
                <p:cNvPr id="54" name="Freihand 53">
                  <a:extLst>
                    <a:ext uri="{FF2B5EF4-FFF2-40B4-BE49-F238E27FC236}">
                      <a16:creationId xmlns:a16="http://schemas.microsoft.com/office/drawing/2014/main" id="{08EA9853-8DC7-408E-B5D3-7C71E4D321A3}"/>
                    </a:ext>
                  </a:extLst>
                </p:cNvPr>
                <p:cNvPicPr/>
                <p:nvPr/>
              </p:nvPicPr>
              <p:blipFill>
                <a:blip r:embed="rId46"/>
                <a:stretch>
                  <a:fillRect/>
                </a:stretch>
              </p:blipFill>
              <p:spPr>
                <a:xfrm>
                  <a:off x="9917860" y="519900"/>
                  <a:ext cx="177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5" name="Freihand 54">
                  <a:extLst>
                    <a:ext uri="{FF2B5EF4-FFF2-40B4-BE49-F238E27FC236}">
                      <a16:creationId xmlns:a16="http://schemas.microsoft.com/office/drawing/2014/main" id="{025C5ACC-9479-4451-B563-AA8E61218C58}"/>
                    </a:ext>
                  </a:extLst>
                </p14:cNvPr>
                <p14:cNvContentPartPr/>
                <p14:nvPr/>
              </p14:nvContentPartPr>
              <p14:xfrm>
                <a:off x="10065460" y="401460"/>
                <a:ext cx="122400" cy="247320"/>
              </p14:xfrm>
            </p:contentPart>
          </mc:Choice>
          <mc:Fallback>
            <p:pic>
              <p:nvPicPr>
                <p:cNvPr id="55" name="Freihand 54">
                  <a:extLst>
                    <a:ext uri="{FF2B5EF4-FFF2-40B4-BE49-F238E27FC236}">
                      <a16:creationId xmlns:a16="http://schemas.microsoft.com/office/drawing/2014/main" id="{025C5ACC-9479-4451-B563-AA8E61218C58}"/>
                    </a:ext>
                  </a:extLst>
                </p:cNvPr>
                <p:cNvPicPr/>
                <p:nvPr/>
              </p:nvPicPr>
              <p:blipFill>
                <a:blip r:embed="rId48"/>
                <a:stretch>
                  <a:fillRect/>
                </a:stretch>
              </p:blipFill>
              <p:spPr>
                <a:xfrm>
                  <a:off x="10061140" y="397140"/>
                  <a:ext cx="1310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6" name="Freihand 55">
                  <a:extLst>
                    <a:ext uri="{FF2B5EF4-FFF2-40B4-BE49-F238E27FC236}">
                      <a16:creationId xmlns:a16="http://schemas.microsoft.com/office/drawing/2014/main" id="{91E785D1-5C28-43FA-9CA0-3904CE226806}"/>
                    </a:ext>
                  </a:extLst>
                </p14:cNvPr>
                <p14:cNvContentPartPr/>
                <p14:nvPr/>
              </p14:nvContentPartPr>
              <p14:xfrm>
                <a:off x="10213060" y="354300"/>
                <a:ext cx="136080" cy="179280"/>
              </p14:xfrm>
            </p:contentPart>
          </mc:Choice>
          <mc:Fallback>
            <p:pic>
              <p:nvPicPr>
                <p:cNvPr id="56" name="Freihand 55">
                  <a:extLst>
                    <a:ext uri="{FF2B5EF4-FFF2-40B4-BE49-F238E27FC236}">
                      <a16:creationId xmlns:a16="http://schemas.microsoft.com/office/drawing/2014/main" id="{91E785D1-5C28-43FA-9CA0-3904CE226806}"/>
                    </a:ext>
                  </a:extLst>
                </p:cNvPr>
                <p:cNvPicPr/>
                <p:nvPr/>
              </p:nvPicPr>
              <p:blipFill>
                <a:blip r:embed="rId50"/>
                <a:stretch>
                  <a:fillRect/>
                </a:stretch>
              </p:blipFill>
              <p:spPr>
                <a:xfrm>
                  <a:off x="10208740" y="349980"/>
                  <a:ext cx="1447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7" name="Freihand 56">
                  <a:extLst>
                    <a:ext uri="{FF2B5EF4-FFF2-40B4-BE49-F238E27FC236}">
                      <a16:creationId xmlns:a16="http://schemas.microsoft.com/office/drawing/2014/main" id="{E015825C-4E41-4983-AA5C-C4D8D19D4E0A}"/>
                    </a:ext>
                  </a:extLst>
                </p14:cNvPr>
                <p14:cNvContentPartPr/>
                <p14:nvPr/>
              </p14:nvContentPartPr>
              <p14:xfrm>
                <a:off x="10296220" y="356820"/>
                <a:ext cx="360" cy="360"/>
              </p14:xfrm>
            </p:contentPart>
          </mc:Choice>
          <mc:Fallback>
            <p:pic>
              <p:nvPicPr>
                <p:cNvPr id="57" name="Freihand 56">
                  <a:extLst>
                    <a:ext uri="{FF2B5EF4-FFF2-40B4-BE49-F238E27FC236}">
                      <a16:creationId xmlns:a16="http://schemas.microsoft.com/office/drawing/2014/main" id="{E015825C-4E41-4983-AA5C-C4D8D19D4E0A}"/>
                    </a:ext>
                  </a:extLst>
                </p:cNvPr>
                <p:cNvPicPr/>
                <p:nvPr/>
              </p:nvPicPr>
              <p:blipFill>
                <a:blip r:embed="rId52"/>
                <a:stretch>
                  <a:fillRect/>
                </a:stretch>
              </p:blipFill>
              <p:spPr>
                <a:xfrm>
                  <a:off x="10291900" y="3525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8" name="Freihand 57">
                  <a:extLst>
                    <a:ext uri="{FF2B5EF4-FFF2-40B4-BE49-F238E27FC236}">
                      <a16:creationId xmlns:a16="http://schemas.microsoft.com/office/drawing/2014/main" id="{45B8E3C6-377B-4B54-B500-0602FB6EC085}"/>
                    </a:ext>
                  </a:extLst>
                </p14:cNvPr>
                <p14:cNvContentPartPr/>
                <p14:nvPr/>
              </p14:nvContentPartPr>
              <p14:xfrm>
                <a:off x="10342300" y="313620"/>
                <a:ext cx="155160" cy="176400"/>
              </p14:xfrm>
            </p:contentPart>
          </mc:Choice>
          <mc:Fallback>
            <p:pic>
              <p:nvPicPr>
                <p:cNvPr id="58" name="Freihand 57">
                  <a:extLst>
                    <a:ext uri="{FF2B5EF4-FFF2-40B4-BE49-F238E27FC236}">
                      <a16:creationId xmlns:a16="http://schemas.microsoft.com/office/drawing/2014/main" id="{45B8E3C6-377B-4B54-B500-0602FB6EC085}"/>
                    </a:ext>
                  </a:extLst>
                </p:cNvPr>
                <p:cNvPicPr/>
                <p:nvPr/>
              </p:nvPicPr>
              <p:blipFill>
                <a:blip r:embed="rId54"/>
                <a:stretch>
                  <a:fillRect/>
                </a:stretch>
              </p:blipFill>
              <p:spPr>
                <a:xfrm>
                  <a:off x="10337980" y="309300"/>
                  <a:ext cx="163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9" name="Freihand 58">
                  <a:extLst>
                    <a:ext uri="{FF2B5EF4-FFF2-40B4-BE49-F238E27FC236}">
                      <a16:creationId xmlns:a16="http://schemas.microsoft.com/office/drawing/2014/main" id="{E1D18553-0A20-4240-BF03-5B49B4289A0F}"/>
                    </a:ext>
                  </a:extLst>
                </p14:cNvPr>
                <p14:cNvContentPartPr/>
                <p14:nvPr/>
              </p14:nvContentPartPr>
              <p14:xfrm>
                <a:off x="10530580" y="382380"/>
                <a:ext cx="111600" cy="80280"/>
              </p14:xfrm>
            </p:contentPart>
          </mc:Choice>
          <mc:Fallback>
            <p:pic>
              <p:nvPicPr>
                <p:cNvPr id="59" name="Freihand 58">
                  <a:extLst>
                    <a:ext uri="{FF2B5EF4-FFF2-40B4-BE49-F238E27FC236}">
                      <a16:creationId xmlns:a16="http://schemas.microsoft.com/office/drawing/2014/main" id="{E1D18553-0A20-4240-BF03-5B49B4289A0F}"/>
                    </a:ext>
                  </a:extLst>
                </p:cNvPr>
                <p:cNvPicPr/>
                <p:nvPr/>
              </p:nvPicPr>
              <p:blipFill>
                <a:blip r:embed="rId56"/>
                <a:stretch>
                  <a:fillRect/>
                </a:stretch>
              </p:blipFill>
              <p:spPr>
                <a:xfrm>
                  <a:off x="10526260" y="378060"/>
                  <a:ext cx="120240" cy="88920"/>
                </a:xfrm>
                <a:prstGeom prst="rect">
                  <a:avLst/>
                </a:prstGeom>
              </p:spPr>
            </p:pic>
          </mc:Fallback>
        </mc:AlternateContent>
      </p:grpSp>
      <p:grpSp>
        <p:nvGrpSpPr>
          <p:cNvPr id="114695" name="Gruppieren 114694">
            <a:extLst>
              <a:ext uri="{FF2B5EF4-FFF2-40B4-BE49-F238E27FC236}">
                <a16:creationId xmlns:a16="http://schemas.microsoft.com/office/drawing/2014/main" id="{A96E4406-8183-4BB2-81FE-ACFB68FCDF38}"/>
              </a:ext>
            </a:extLst>
          </p:cNvPr>
          <p:cNvGrpSpPr/>
          <p:nvPr/>
        </p:nvGrpSpPr>
        <p:grpSpPr>
          <a:xfrm>
            <a:off x="10810300" y="144420"/>
            <a:ext cx="1085040" cy="349920"/>
            <a:chOff x="10810300" y="144420"/>
            <a:chExt cx="1085040" cy="349920"/>
          </a:xfrm>
        </p:grpSpPr>
        <mc:AlternateContent xmlns:mc="http://schemas.openxmlformats.org/markup-compatibility/2006">
          <mc:Choice xmlns:p14="http://schemas.microsoft.com/office/powerpoint/2010/main" Requires="p14">
            <p:contentPart p14:bwMode="auto" r:id="rId57">
              <p14:nvContentPartPr>
                <p14:cNvPr id="61" name="Freihand 60">
                  <a:extLst>
                    <a:ext uri="{FF2B5EF4-FFF2-40B4-BE49-F238E27FC236}">
                      <a16:creationId xmlns:a16="http://schemas.microsoft.com/office/drawing/2014/main" id="{9E9BD636-113A-48A9-B836-2AC96B50F102}"/>
                    </a:ext>
                  </a:extLst>
                </p14:cNvPr>
                <p14:cNvContentPartPr/>
                <p14:nvPr/>
              </p14:nvContentPartPr>
              <p14:xfrm>
                <a:off x="10856020" y="254580"/>
                <a:ext cx="33840" cy="189360"/>
              </p14:xfrm>
            </p:contentPart>
          </mc:Choice>
          <mc:Fallback>
            <p:pic>
              <p:nvPicPr>
                <p:cNvPr id="61" name="Freihand 60">
                  <a:extLst>
                    <a:ext uri="{FF2B5EF4-FFF2-40B4-BE49-F238E27FC236}">
                      <a16:creationId xmlns:a16="http://schemas.microsoft.com/office/drawing/2014/main" id="{9E9BD636-113A-48A9-B836-2AC96B50F102}"/>
                    </a:ext>
                  </a:extLst>
                </p:cNvPr>
                <p:cNvPicPr/>
                <p:nvPr/>
              </p:nvPicPr>
              <p:blipFill>
                <a:blip r:embed="rId58"/>
                <a:stretch>
                  <a:fillRect/>
                </a:stretch>
              </p:blipFill>
              <p:spPr>
                <a:xfrm>
                  <a:off x="10851700" y="250260"/>
                  <a:ext cx="424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2" name="Freihand 61">
                  <a:extLst>
                    <a:ext uri="{FF2B5EF4-FFF2-40B4-BE49-F238E27FC236}">
                      <a16:creationId xmlns:a16="http://schemas.microsoft.com/office/drawing/2014/main" id="{9C2E3480-EC77-4B57-89A2-F779B81518A0}"/>
                    </a:ext>
                  </a:extLst>
                </p14:cNvPr>
                <p14:cNvContentPartPr/>
                <p14:nvPr/>
              </p14:nvContentPartPr>
              <p14:xfrm>
                <a:off x="10810300" y="237300"/>
                <a:ext cx="158400" cy="33480"/>
              </p14:xfrm>
            </p:contentPart>
          </mc:Choice>
          <mc:Fallback>
            <p:pic>
              <p:nvPicPr>
                <p:cNvPr id="62" name="Freihand 61">
                  <a:extLst>
                    <a:ext uri="{FF2B5EF4-FFF2-40B4-BE49-F238E27FC236}">
                      <a16:creationId xmlns:a16="http://schemas.microsoft.com/office/drawing/2014/main" id="{9C2E3480-EC77-4B57-89A2-F779B81518A0}"/>
                    </a:ext>
                  </a:extLst>
                </p:cNvPr>
                <p:cNvPicPr/>
                <p:nvPr/>
              </p:nvPicPr>
              <p:blipFill>
                <a:blip r:embed="rId60"/>
                <a:stretch>
                  <a:fillRect/>
                </a:stretch>
              </p:blipFill>
              <p:spPr>
                <a:xfrm>
                  <a:off x="10805980" y="232980"/>
                  <a:ext cx="167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3" name="Freihand 62">
                  <a:extLst>
                    <a:ext uri="{FF2B5EF4-FFF2-40B4-BE49-F238E27FC236}">
                      <a16:creationId xmlns:a16="http://schemas.microsoft.com/office/drawing/2014/main" id="{BA70E597-C734-4B57-A4E9-9E90022E12D4}"/>
                    </a:ext>
                  </a:extLst>
                </p14:cNvPr>
                <p14:cNvContentPartPr/>
                <p14:nvPr/>
              </p14:nvContentPartPr>
              <p14:xfrm>
                <a:off x="10841620" y="302100"/>
                <a:ext cx="161280" cy="127440"/>
              </p14:xfrm>
            </p:contentPart>
          </mc:Choice>
          <mc:Fallback>
            <p:pic>
              <p:nvPicPr>
                <p:cNvPr id="63" name="Freihand 62">
                  <a:extLst>
                    <a:ext uri="{FF2B5EF4-FFF2-40B4-BE49-F238E27FC236}">
                      <a16:creationId xmlns:a16="http://schemas.microsoft.com/office/drawing/2014/main" id="{BA70E597-C734-4B57-A4E9-9E90022E12D4}"/>
                    </a:ext>
                  </a:extLst>
                </p:cNvPr>
                <p:cNvPicPr/>
                <p:nvPr/>
              </p:nvPicPr>
              <p:blipFill>
                <a:blip r:embed="rId62"/>
                <a:stretch>
                  <a:fillRect/>
                </a:stretch>
              </p:blipFill>
              <p:spPr>
                <a:xfrm>
                  <a:off x="10837300" y="297780"/>
                  <a:ext cx="169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14688" name="Freihand 114687">
                  <a:extLst>
                    <a:ext uri="{FF2B5EF4-FFF2-40B4-BE49-F238E27FC236}">
                      <a16:creationId xmlns:a16="http://schemas.microsoft.com/office/drawing/2014/main" id="{07AB65C4-B80F-446C-A2C9-81D9FA4383E4}"/>
                    </a:ext>
                  </a:extLst>
                </p14:cNvPr>
                <p14:cNvContentPartPr/>
                <p14:nvPr/>
              </p14:nvContentPartPr>
              <p14:xfrm>
                <a:off x="11029180" y="317220"/>
                <a:ext cx="132480" cy="79200"/>
              </p14:xfrm>
            </p:contentPart>
          </mc:Choice>
          <mc:Fallback>
            <p:pic>
              <p:nvPicPr>
                <p:cNvPr id="114688" name="Freihand 114687">
                  <a:extLst>
                    <a:ext uri="{FF2B5EF4-FFF2-40B4-BE49-F238E27FC236}">
                      <a16:creationId xmlns:a16="http://schemas.microsoft.com/office/drawing/2014/main" id="{07AB65C4-B80F-446C-A2C9-81D9FA4383E4}"/>
                    </a:ext>
                  </a:extLst>
                </p:cNvPr>
                <p:cNvPicPr/>
                <p:nvPr/>
              </p:nvPicPr>
              <p:blipFill>
                <a:blip r:embed="rId64"/>
                <a:stretch>
                  <a:fillRect/>
                </a:stretch>
              </p:blipFill>
              <p:spPr>
                <a:xfrm>
                  <a:off x="11024860" y="312900"/>
                  <a:ext cx="141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4689" name="Freihand 114688">
                  <a:extLst>
                    <a:ext uri="{FF2B5EF4-FFF2-40B4-BE49-F238E27FC236}">
                      <a16:creationId xmlns:a16="http://schemas.microsoft.com/office/drawing/2014/main" id="{804707C2-AE6B-4758-8B2E-6A890D209740}"/>
                    </a:ext>
                  </a:extLst>
                </p14:cNvPr>
                <p14:cNvContentPartPr/>
                <p14:nvPr/>
              </p14:nvContentPartPr>
              <p14:xfrm>
                <a:off x="11112340" y="201660"/>
                <a:ext cx="114840" cy="167040"/>
              </p14:xfrm>
            </p:contentPart>
          </mc:Choice>
          <mc:Fallback>
            <p:pic>
              <p:nvPicPr>
                <p:cNvPr id="114689" name="Freihand 114688">
                  <a:extLst>
                    <a:ext uri="{FF2B5EF4-FFF2-40B4-BE49-F238E27FC236}">
                      <a16:creationId xmlns:a16="http://schemas.microsoft.com/office/drawing/2014/main" id="{804707C2-AE6B-4758-8B2E-6A890D209740}"/>
                    </a:ext>
                  </a:extLst>
                </p:cNvPr>
                <p:cNvPicPr/>
                <p:nvPr/>
              </p:nvPicPr>
              <p:blipFill>
                <a:blip r:embed="rId66"/>
                <a:stretch>
                  <a:fillRect/>
                </a:stretch>
              </p:blipFill>
              <p:spPr>
                <a:xfrm>
                  <a:off x="11108020" y="197340"/>
                  <a:ext cx="123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4690" name="Freihand 114689">
                  <a:extLst>
                    <a:ext uri="{FF2B5EF4-FFF2-40B4-BE49-F238E27FC236}">
                      <a16:creationId xmlns:a16="http://schemas.microsoft.com/office/drawing/2014/main" id="{FC200208-066D-45E2-AF1C-23F09EA3C47C}"/>
                    </a:ext>
                  </a:extLst>
                </p14:cNvPr>
                <p14:cNvContentPartPr/>
                <p14:nvPr/>
              </p14:nvContentPartPr>
              <p14:xfrm>
                <a:off x="11202700" y="245220"/>
                <a:ext cx="204480" cy="115200"/>
              </p14:xfrm>
            </p:contentPart>
          </mc:Choice>
          <mc:Fallback>
            <p:pic>
              <p:nvPicPr>
                <p:cNvPr id="114690" name="Freihand 114689">
                  <a:extLst>
                    <a:ext uri="{FF2B5EF4-FFF2-40B4-BE49-F238E27FC236}">
                      <a16:creationId xmlns:a16="http://schemas.microsoft.com/office/drawing/2014/main" id="{FC200208-066D-45E2-AF1C-23F09EA3C47C}"/>
                    </a:ext>
                  </a:extLst>
                </p:cNvPr>
                <p:cNvPicPr/>
                <p:nvPr/>
              </p:nvPicPr>
              <p:blipFill>
                <a:blip r:embed="rId68"/>
                <a:stretch>
                  <a:fillRect/>
                </a:stretch>
              </p:blipFill>
              <p:spPr>
                <a:xfrm>
                  <a:off x="11198380" y="240900"/>
                  <a:ext cx="213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4692" name="Freihand 114691">
                  <a:extLst>
                    <a:ext uri="{FF2B5EF4-FFF2-40B4-BE49-F238E27FC236}">
                      <a16:creationId xmlns:a16="http://schemas.microsoft.com/office/drawing/2014/main" id="{C9654475-E2E5-452C-BAA2-0C57C05575A8}"/>
                    </a:ext>
                  </a:extLst>
                </p14:cNvPr>
                <p14:cNvContentPartPr/>
                <p14:nvPr/>
              </p14:nvContentPartPr>
              <p14:xfrm>
                <a:off x="11406820" y="190860"/>
                <a:ext cx="3240" cy="17640"/>
              </p14:xfrm>
            </p:contentPart>
          </mc:Choice>
          <mc:Fallback>
            <p:pic>
              <p:nvPicPr>
                <p:cNvPr id="114692" name="Freihand 114691">
                  <a:extLst>
                    <a:ext uri="{FF2B5EF4-FFF2-40B4-BE49-F238E27FC236}">
                      <a16:creationId xmlns:a16="http://schemas.microsoft.com/office/drawing/2014/main" id="{C9654475-E2E5-452C-BAA2-0C57C05575A8}"/>
                    </a:ext>
                  </a:extLst>
                </p:cNvPr>
                <p:cNvPicPr/>
                <p:nvPr/>
              </p:nvPicPr>
              <p:blipFill>
                <a:blip r:embed="rId70"/>
                <a:stretch>
                  <a:fillRect/>
                </a:stretch>
              </p:blipFill>
              <p:spPr>
                <a:xfrm>
                  <a:off x="11402500" y="186540"/>
                  <a:ext cx="11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4693" name="Freihand 114692">
                  <a:extLst>
                    <a:ext uri="{FF2B5EF4-FFF2-40B4-BE49-F238E27FC236}">
                      <a16:creationId xmlns:a16="http://schemas.microsoft.com/office/drawing/2014/main" id="{E08868DC-D034-4F6B-984D-D0256C2CA521}"/>
                    </a:ext>
                  </a:extLst>
                </p14:cNvPr>
                <p14:cNvContentPartPr/>
                <p14:nvPr/>
              </p14:nvContentPartPr>
              <p14:xfrm>
                <a:off x="11421580" y="144420"/>
                <a:ext cx="96840" cy="159840"/>
              </p14:xfrm>
            </p:contentPart>
          </mc:Choice>
          <mc:Fallback>
            <p:pic>
              <p:nvPicPr>
                <p:cNvPr id="114693" name="Freihand 114692">
                  <a:extLst>
                    <a:ext uri="{FF2B5EF4-FFF2-40B4-BE49-F238E27FC236}">
                      <a16:creationId xmlns:a16="http://schemas.microsoft.com/office/drawing/2014/main" id="{E08868DC-D034-4F6B-984D-D0256C2CA521}"/>
                    </a:ext>
                  </a:extLst>
                </p:cNvPr>
                <p:cNvPicPr/>
                <p:nvPr/>
              </p:nvPicPr>
              <p:blipFill>
                <a:blip r:embed="rId72"/>
                <a:stretch>
                  <a:fillRect/>
                </a:stretch>
              </p:blipFill>
              <p:spPr>
                <a:xfrm>
                  <a:off x="11417260" y="140100"/>
                  <a:ext cx="105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4694" name="Freihand 114693">
                  <a:extLst>
                    <a:ext uri="{FF2B5EF4-FFF2-40B4-BE49-F238E27FC236}">
                      <a16:creationId xmlns:a16="http://schemas.microsoft.com/office/drawing/2014/main" id="{5B0C2A5F-DB19-4801-A5CF-C0A8861D5A8E}"/>
                    </a:ext>
                  </a:extLst>
                </p14:cNvPr>
                <p14:cNvContentPartPr/>
                <p14:nvPr/>
              </p14:nvContentPartPr>
              <p14:xfrm>
                <a:off x="11541820" y="152700"/>
                <a:ext cx="353520" cy="341640"/>
              </p14:xfrm>
            </p:contentPart>
          </mc:Choice>
          <mc:Fallback>
            <p:pic>
              <p:nvPicPr>
                <p:cNvPr id="114694" name="Freihand 114693">
                  <a:extLst>
                    <a:ext uri="{FF2B5EF4-FFF2-40B4-BE49-F238E27FC236}">
                      <a16:creationId xmlns:a16="http://schemas.microsoft.com/office/drawing/2014/main" id="{5B0C2A5F-DB19-4801-A5CF-C0A8861D5A8E}"/>
                    </a:ext>
                  </a:extLst>
                </p:cNvPr>
                <p:cNvPicPr/>
                <p:nvPr/>
              </p:nvPicPr>
              <p:blipFill>
                <a:blip r:embed="rId74"/>
                <a:stretch>
                  <a:fillRect/>
                </a:stretch>
              </p:blipFill>
              <p:spPr>
                <a:xfrm>
                  <a:off x="11537500" y="148380"/>
                  <a:ext cx="362160" cy="35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114696" name="Freihand 114695">
                <a:extLst>
                  <a:ext uri="{FF2B5EF4-FFF2-40B4-BE49-F238E27FC236}">
                    <a16:creationId xmlns:a16="http://schemas.microsoft.com/office/drawing/2014/main" id="{0F6CE4B3-6AAB-40B9-B91D-FFF0299AFC08}"/>
                  </a:ext>
                </a:extLst>
              </p14:cNvPr>
              <p14:cNvContentPartPr/>
              <p14:nvPr/>
            </p14:nvContentPartPr>
            <p14:xfrm>
              <a:off x="1137820" y="3706260"/>
              <a:ext cx="645840" cy="1366200"/>
            </p14:xfrm>
          </p:contentPart>
        </mc:Choice>
        <mc:Fallback>
          <p:pic>
            <p:nvPicPr>
              <p:cNvPr id="114696" name="Freihand 114695">
                <a:extLst>
                  <a:ext uri="{FF2B5EF4-FFF2-40B4-BE49-F238E27FC236}">
                    <a16:creationId xmlns:a16="http://schemas.microsoft.com/office/drawing/2014/main" id="{0F6CE4B3-6AAB-40B9-B91D-FFF0299AFC08}"/>
                  </a:ext>
                </a:extLst>
              </p:cNvPr>
              <p:cNvPicPr/>
              <p:nvPr/>
            </p:nvPicPr>
            <p:blipFill>
              <a:blip r:embed="rId76"/>
              <a:stretch>
                <a:fillRect/>
              </a:stretch>
            </p:blipFill>
            <p:spPr>
              <a:xfrm>
                <a:off x="1133500" y="3701940"/>
                <a:ext cx="654480" cy="1374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4697" name="Freihand 114696">
                <a:extLst>
                  <a:ext uri="{FF2B5EF4-FFF2-40B4-BE49-F238E27FC236}">
                    <a16:creationId xmlns:a16="http://schemas.microsoft.com/office/drawing/2014/main" id="{97D7C028-B81F-4752-B251-94999C9EEE33}"/>
                  </a:ext>
                </a:extLst>
              </p14:cNvPr>
              <p14:cNvContentPartPr/>
              <p14:nvPr/>
            </p14:nvContentPartPr>
            <p14:xfrm>
              <a:off x="2604820" y="4446060"/>
              <a:ext cx="360" cy="360"/>
            </p14:xfrm>
          </p:contentPart>
        </mc:Choice>
        <mc:Fallback>
          <p:pic>
            <p:nvPicPr>
              <p:cNvPr id="114697" name="Freihand 114696">
                <a:extLst>
                  <a:ext uri="{FF2B5EF4-FFF2-40B4-BE49-F238E27FC236}">
                    <a16:creationId xmlns:a16="http://schemas.microsoft.com/office/drawing/2014/main" id="{97D7C028-B81F-4752-B251-94999C9EEE33}"/>
                  </a:ext>
                </a:extLst>
              </p:cNvPr>
              <p:cNvPicPr/>
              <p:nvPr/>
            </p:nvPicPr>
            <p:blipFill>
              <a:blip r:embed="rId52"/>
              <a:stretch>
                <a:fillRect/>
              </a:stretch>
            </p:blipFill>
            <p:spPr>
              <a:xfrm>
                <a:off x="2600500" y="44417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14698" name="Freihand 114697">
                <a:extLst>
                  <a:ext uri="{FF2B5EF4-FFF2-40B4-BE49-F238E27FC236}">
                    <a16:creationId xmlns:a16="http://schemas.microsoft.com/office/drawing/2014/main" id="{85F88FC5-0F16-48A7-968B-8F29784F7622}"/>
                  </a:ext>
                </a:extLst>
              </p14:cNvPr>
              <p14:cNvContentPartPr/>
              <p14:nvPr/>
            </p14:nvContentPartPr>
            <p14:xfrm>
              <a:off x="2551540" y="3030900"/>
              <a:ext cx="17280" cy="8640"/>
            </p14:xfrm>
          </p:contentPart>
        </mc:Choice>
        <mc:Fallback>
          <p:pic>
            <p:nvPicPr>
              <p:cNvPr id="114698" name="Freihand 114697">
                <a:extLst>
                  <a:ext uri="{FF2B5EF4-FFF2-40B4-BE49-F238E27FC236}">
                    <a16:creationId xmlns:a16="http://schemas.microsoft.com/office/drawing/2014/main" id="{85F88FC5-0F16-48A7-968B-8F29784F7622}"/>
                  </a:ext>
                </a:extLst>
              </p:cNvPr>
              <p:cNvPicPr/>
              <p:nvPr/>
            </p:nvPicPr>
            <p:blipFill>
              <a:blip r:embed="rId79"/>
              <a:stretch>
                <a:fillRect/>
              </a:stretch>
            </p:blipFill>
            <p:spPr>
              <a:xfrm>
                <a:off x="2547220" y="3026580"/>
                <a:ext cx="259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14699" name="Freihand 114698">
                <a:extLst>
                  <a:ext uri="{FF2B5EF4-FFF2-40B4-BE49-F238E27FC236}">
                    <a16:creationId xmlns:a16="http://schemas.microsoft.com/office/drawing/2014/main" id="{9FF40358-5EE6-4057-AF95-00CCDA85F9AE}"/>
                  </a:ext>
                </a:extLst>
              </p14:cNvPr>
              <p14:cNvContentPartPr/>
              <p14:nvPr/>
            </p14:nvContentPartPr>
            <p14:xfrm>
              <a:off x="2212060" y="5990820"/>
              <a:ext cx="860400" cy="87120"/>
            </p14:xfrm>
          </p:contentPart>
        </mc:Choice>
        <mc:Fallback>
          <p:pic>
            <p:nvPicPr>
              <p:cNvPr id="114699" name="Freihand 114698">
                <a:extLst>
                  <a:ext uri="{FF2B5EF4-FFF2-40B4-BE49-F238E27FC236}">
                    <a16:creationId xmlns:a16="http://schemas.microsoft.com/office/drawing/2014/main" id="{9FF40358-5EE6-4057-AF95-00CCDA85F9AE}"/>
                  </a:ext>
                </a:extLst>
              </p:cNvPr>
              <p:cNvPicPr/>
              <p:nvPr/>
            </p:nvPicPr>
            <p:blipFill>
              <a:blip r:embed="rId81"/>
              <a:stretch>
                <a:fillRect/>
              </a:stretch>
            </p:blipFill>
            <p:spPr>
              <a:xfrm>
                <a:off x="2207740" y="5986500"/>
                <a:ext cx="869040" cy="95760"/>
              </a:xfrm>
              <a:prstGeom prst="rect">
                <a:avLst/>
              </a:prstGeom>
            </p:spPr>
          </p:pic>
        </mc:Fallback>
      </mc:AlternateContent>
      <p:grpSp>
        <p:nvGrpSpPr>
          <p:cNvPr id="114702" name="Gruppieren 114701">
            <a:extLst>
              <a:ext uri="{FF2B5EF4-FFF2-40B4-BE49-F238E27FC236}">
                <a16:creationId xmlns:a16="http://schemas.microsoft.com/office/drawing/2014/main" id="{CEAE8EDC-7197-4A38-9CFF-4A0227D8A287}"/>
              </a:ext>
            </a:extLst>
          </p:cNvPr>
          <p:cNvGrpSpPr/>
          <p:nvPr/>
        </p:nvGrpSpPr>
        <p:grpSpPr>
          <a:xfrm>
            <a:off x="3841420" y="3467220"/>
            <a:ext cx="727200" cy="296640"/>
            <a:chOff x="3841420" y="3467220"/>
            <a:chExt cx="727200" cy="296640"/>
          </a:xfrm>
        </p:grpSpPr>
        <mc:AlternateContent xmlns:mc="http://schemas.openxmlformats.org/markup-compatibility/2006">
          <mc:Choice xmlns:p14="http://schemas.microsoft.com/office/powerpoint/2010/main" Requires="p14">
            <p:contentPart p14:bwMode="auto" r:id="rId82">
              <p14:nvContentPartPr>
                <p14:cNvPr id="114700" name="Freihand 114699">
                  <a:extLst>
                    <a:ext uri="{FF2B5EF4-FFF2-40B4-BE49-F238E27FC236}">
                      <a16:creationId xmlns:a16="http://schemas.microsoft.com/office/drawing/2014/main" id="{01C52B48-35B5-4DDA-9C77-86C334B9F65B}"/>
                    </a:ext>
                  </a:extLst>
                </p14:cNvPr>
                <p14:cNvContentPartPr/>
                <p14:nvPr/>
              </p14:nvContentPartPr>
              <p14:xfrm>
                <a:off x="3841420" y="3467220"/>
                <a:ext cx="69840" cy="25200"/>
              </p14:xfrm>
            </p:contentPart>
          </mc:Choice>
          <mc:Fallback>
            <p:pic>
              <p:nvPicPr>
                <p:cNvPr id="114700" name="Freihand 114699">
                  <a:extLst>
                    <a:ext uri="{FF2B5EF4-FFF2-40B4-BE49-F238E27FC236}">
                      <a16:creationId xmlns:a16="http://schemas.microsoft.com/office/drawing/2014/main" id="{01C52B48-35B5-4DDA-9C77-86C334B9F65B}"/>
                    </a:ext>
                  </a:extLst>
                </p:cNvPr>
                <p:cNvPicPr/>
                <p:nvPr/>
              </p:nvPicPr>
              <p:blipFill>
                <a:blip r:embed="rId83"/>
                <a:stretch>
                  <a:fillRect/>
                </a:stretch>
              </p:blipFill>
              <p:spPr>
                <a:xfrm>
                  <a:off x="3837100" y="3462900"/>
                  <a:ext cx="784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4701" name="Freihand 114700">
                  <a:extLst>
                    <a:ext uri="{FF2B5EF4-FFF2-40B4-BE49-F238E27FC236}">
                      <a16:creationId xmlns:a16="http://schemas.microsoft.com/office/drawing/2014/main" id="{199C3EFD-820A-4751-A9EF-F334FEA3E68A}"/>
                    </a:ext>
                  </a:extLst>
                </p14:cNvPr>
                <p14:cNvContentPartPr/>
                <p14:nvPr/>
              </p14:nvContentPartPr>
              <p14:xfrm>
                <a:off x="3946900" y="3508980"/>
                <a:ext cx="621720" cy="254880"/>
              </p14:xfrm>
            </p:contentPart>
          </mc:Choice>
          <mc:Fallback>
            <p:pic>
              <p:nvPicPr>
                <p:cNvPr id="114701" name="Freihand 114700">
                  <a:extLst>
                    <a:ext uri="{FF2B5EF4-FFF2-40B4-BE49-F238E27FC236}">
                      <a16:creationId xmlns:a16="http://schemas.microsoft.com/office/drawing/2014/main" id="{199C3EFD-820A-4751-A9EF-F334FEA3E68A}"/>
                    </a:ext>
                  </a:extLst>
                </p:cNvPr>
                <p:cNvPicPr/>
                <p:nvPr/>
              </p:nvPicPr>
              <p:blipFill>
                <a:blip r:embed="rId85"/>
                <a:stretch>
                  <a:fillRect/>
                </a:stretch>
              </p:blipFill>
              <p:spPr>
                <a:xfrm>
                  <a:off x="3942580" y="3504660"/>
                  <a:ext cx="630360" cy="26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114703" name="Freihand 114702">
                <a:extLst>
                  <a:ext uri="{FF2B5EF4-FFF2-40B4-BE49-F238E27FC236}">
                    <a16:creationId xmlns:a16="http://schemas.microsoft.com/office/drawing/2014/main" id="{3DCCD204-E4B0-4148-92F5-8BF3DD94A7D1}"/>
                  </a:ext>
                </a:extLst>
              </p14:cNvPr>
              <p14:cNvContentPartPr/>
              <p14:nvPr/>
            </p14:nvContentPartPr>
            <p14:xfrm>
              <a:off x="6948580" y="4708860"/>
              <a:ext cx="360" cy="360"/>
            </p14:xfrm>
          </p:contentPart>
        </mc:Choice>
        <mc:Fallback>
          <p:pic>
            <p:nvPicPr>
              <p:cNvPr id="114703" name="Freihand 114702">
                <a:extLst>
                  <a:ext uri="{FF2B5EF4-FFF2-40B4-BE49-F238E27FC236}">
                    <a16:creationId xmlns:a16="http://schemas.microsoft.com/office/drawing/2014/main" id="{3DCCD204-E4B0-4148-92F5-8BF3DD94A7D1}"/>
                  </a:ext>
                </a:extLst>
              </p:cNvPr>
              <p:cNvPicPr/>
              <p:nvPr/>
            </p:nvPicPr>
            <p:blipFill>
              <a:blip r:embed="rId52"/>
              <a:stretch>
                <a:fillRect/>
              </a:stretch>
            </p:blipFill>
            <p:spPr>
              <a:xfrm>
                <a:off x="6944260" y="47045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4704" name="Freihand 114703">
                <a:extLst>
                  <a:ext uri="{FF2B5EF4-FFF2-40B4-BE49-F238E27FC236}">
                    <a16:creationId xmlns:a16="http://schemas.microsoft.com/office/drawing/2014/main" id="{4331FFDE-896C-4BD4-9F68-7B1828E39FA0}"/>
                  </a:ext>
                </a:extLst>
              </p14:cNvPr>
              <p14:cNvContentPartPr/>
              <p14:nvPr/>
            </p14:nvContentPartPr>
            <p14:xfrm>
              <a:off x="6755980" y="4516620"/>
              <a:ext cx="15480" cy="3600"/>
            </p14:xfrm>
          </p:contentPart>
        </mc:Choice>
        <mc:Fallback>
          <p:pic>
            <p:nvPicPr>
              <p:cNvPr id="114704" name="Freihand 114703">
                <a:extLst>
                  <a:ext uri="{FF2B5EF4-FFF2-40B4-BE49-F238E27FC236}">
                    <a16:creationId xmlns:a16="http://schemas.microsoft.com/office/drawing/2014/main" id="{4331FFDE-896C-4BD4-9F68-7B1828E39FA0}"/>
                  </a:ext>
                </a:extLst>
              </p:cNvPr>
              <p:cNvPicPr/>
              <p:nvPr/>
            </p:nvPicPr>
            <p:blipFill>
              <a:blip r:embed="rId88"/>
              <a:stretch>
                <a:fillRect/>
              </a:stretch>
            </p:blipFill>
            <p:spPr>
              <a:xfrm>
                <a:off x="6751660" y="4512300"/>
                <a:ext cx="241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4705" name="Freihand 114704">
                <a:extLst>
                  <a:ext uri="{FF2B5EF4-FFF2-40B4-BE49-F238E27FC236}">
                    <a16:creationId xmlns:a16="http://schemas.microsoft.com/office/drawing/2014/main" id="{56E2DD30-92C9-413E-B450-37AACF0C0F90}"/>
                  </a:ext>
                </a:extLst>
              </p14:cNvPr>
              <p14:cNvContentPartPr/>
              <p14:nvPr/>
            </p14:nvContentPartPr>
            <p14:xfrm>
              <a:off x="872500" y="5216100"/>
              <a:ext cx="31680" cy="943200"/>
            </p14:xfrm>
          </p:contentPart>
        </mc:Choice>
        <mc:Fallback>
          <p:pic>
            <p:nvPicPr>
              <p:cNvPr id="114705" name="Freihand 114704">
                <a:extLst>
                  <a:ext uri="{FF2B5EF4-FFF2-40B4-BE49-F238E27FC236}">
                    <a16:creationId xmlns:a16="http://schemas.microsoft.com/office/drawing/2014/main" id="{56E2DD30-92C9-413E-B450-37AACF0C0F90}"/>
                  </a:ext>
                </a:extLst>
              </p:cNvPr>
              <p:cNvPicPr/>
              <p:nvPr/>
            </p:nvPicPr>
            <p:blipFill>
              <a:blip r:embed="rId90"/>
              <a:stretch>
                <a:fillRect/>
              </a:stretch>
            </p:blipFill>
            <p:spPr>
              <a:xfrm>
                <a:off x="868180" y="5211780"/>
                <a:ext cx="40320" cy="951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4706" name="Freihand 114705">
                <a:extLst>
                  <a:ext uri="{FF2B5EF4-FFF2-40B4-BE49-F238E27FC236}">
                    <a16:creationId xmlns:a16="http://schemas.microsoft.com/office/drawing/2014/main" id="{60ECC13F-8E15-4C57-9C51-6364C89008F6}"/>
                  </a:ext>
                </a:extLst>
              </p14:cNvPr>
              <p14:cNvContentPartPr/>
              <p14:nvPr/>
            </p14:nvContentPartPr>
            <p14:xfrm>
              <a:off x="8296420" y="5190900"/>
              <a:ext cx="30960" cy="681480"/>
            </p14:xfrm>
          </p:contentPart>
        </mc:Choice>
        <mc:Fallback>
          <p:pic>
            <p:nvPicPr>
              <p:cNvPr id="114706" name="Freihand 114705">
                <a:extLst>
                  <a:ext uri="{FF2B5EF4-FFF2-40B4-BE49-F238E27FC236}">
                    <a16:creationId xmlns:a16="http://schemas.microsoft.com/office/drawing/2014/main" id="{60ECC13F-8E15-4C57-9C51-6364C89008F6}"/>
                  </a:ext>
                </a:extLst>
              </p:cNvPr>
              <p:cNvPicPr/>
              <p:nvPr/>
            </p:nvPicPr>
            <p:blipFill>
              <a:blip r:embed="rId92"/>
              <a:stretch>
                <a:fillRect/>
              </a:stretch>
            </p:blipFill>
            <p:spPr>
              <a:xfrm>
                <a:off x="8292100" y="5186580"/>
                <a:ext cx="39600" cy="690120"/>
              </a:xfrm>
              <a:prstGeom prst="rect">
                <a:avLst/>
              </a:prstGeom>
            </p:spPr>
          </p:pic>
        </mc:Fallback>
      </mc:AlternateContent>
      <p:grpSp>
        <p:nvGrpSpPr>
          <p:cNvPr id="114722" name="Gruppieren 114721">
            <a:extLst>
              <a:ext uri="{FF2B5EF4-FFF2-40B4-BE49-F238E27FC236}">
                <a16:creationId xmlns:a16="http://schemas.microsoft.com/office/drawing/2014/main" id="{2A60E82A-EFB8-49CF-97F0-661A61AB6349}"/>
              </a:ext>
            </a:extLst>
          </p:cNvPr>
          <p:cNvGrpSpPr/>
          <p:nvPr/>
        </p:nvGrpSpPr>
        <p:grpSpPr>
          <a:xfrm>
            <a:off x="1192900" y="6158220"/>
            <a:ext cx="7068960" cy="590760"/>
            <a:chOff x="1192900" y="6158220"/>
            <a:chExt cx="7068960" cy="590760"/>
          </a:xfrm>
        </p:grpSpPr>
        <mc:AlternateContent xmlns:mc="http://schemas.openxmlformats.org/markup-compatibility/2006">
          <mc:Choice xmlns:p14="http://schemas.microsoft.com/office/powerpoint/2010/main" Requires="p14">
            <p:contentPart p14:bwMode="auto" r:id="rId93">
              <p14:nvContentPartPr>
                <p14:cNvPr id="114707" name="Freihand 114706">
                  <a:extLst>
                    <a:ext uri="{FF2B5EF4-FFF2-40B4-BE49-F238E27FC236}">
                      <a16:creationId xmlns:a16="http://schemas.microsoft.com/office/drawing/2014/main" id="{63A59EC7-FA28-4D0E-98CC-825C4A6F39EC}"/>
                    </a:ext>
                  </a:extLst>
                </p14:cNvPr>
                <p14:cNvContentPartPr/>
                <p14:nvPr/>
              </p14:nvContentPartPr>
              <p14:xfrm>
                <a:off x="1192900" y="6239220"/>
                <a:ext cx="2397240" cy="136080"/>
              </p14:xfrm>
            </p:contentPart>
          </mc:Choice>
          <mc:Fallback>
            <p:pic>
              <p:nvPicPr>
                <p:cNvPr id="114707" name="Freihand 114706">
                  <a:extLst>
                    <a:ext uri="{FF2B5EF4-FFF2-40B4-BE49-F238E27FC236}">
                      <a16:creationId xmlns:a16="http://schemas.microsoft.com/office/drawing/2014/main" id="{63A59EC7-FA28-4D0E-98CC-825C4A6F39EC}"/>
                    </a:ext>
                  </a:extLst>
                </p:cNvPr>
                <p:cNvPicPr/>
                <p:nvPr/>
              </p:nvPicPr>
              <p:blipFill>
                <a:blip r:embed="rId94"/>
                <a:stretch>
                  <a:fillRect/>
                </a:stretch>
              </p:blipFill>
              <p:spPr>
                <a:xfrm>
                  <a:off x="1188580" y="6234900"/>
                  <a:ext cx="2405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4715" name="Freihand 114714">
                  <a:extLst>
                    <a:ext uri="{FF2B5EF4-FFF2-40B4-BE49-F238E27FC236}">
                      <a16:creationId xmlns:a16="http://schemas.microsoft.com/office/drawing/2014/main" id="{01818EBC-03ED-428D-B442-1BBB0DB22022}"/>
                    </a:ext>
                  </a:extLst>
                </p14:cNvPr>
                <p14:cNvContentPartPr/>
                <p14:nvPr/>
              </p14:nvContentPartPr>
              <p14:xfrm>
                <a:off x="6039580" y="6268380"/>
                <a:ext cx="2222280" cy="119160"/>
              </p14:xfrm>
            </p:contentPart>
          </mc:Choice>
          <mc:Fallback>
            <p:pic>
              <p:nvPicPr>
                <p:cNvPr id="114715" name="Freihand 114714">
                  <a:extLst>
                    <a:ext uri="{FF2B5EF4-FFF2-40B4-BE49-F238E27FC236}">
                      <a16:creationId xmlns:a16="http://schemas.microsoft.com/office/drawing/2014/main" id="{01818EBC-03ED-428D-B442-1BBB0DB22022}"/>
                    </a:ext>
                  </a:extLst>
                </p:cNvPr>
                <p:cNvPicPr/>
                <p:nvPr/>
              </p:nvPicPr>
              <p:blipFill>
                <a:blip r:embed="rId96"/>
                <a:stretch>
                  <a:fillRect/>
                </a:stretch>
              </p:blipFill>
              <p:spPr>
                <a:xfrm>
                  <a:off x="6035260" y="6264060"/>
                  <a:ext cx="2230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4708" name="Freihand 114707">
                  <a:extLst>
                    <a:ext uri="{FF2B5EF4-FFF2-40B4-BE49-F238E27FC236}">
                      <a16:creationId xmlns:a16="http://schemas.microsoft.com/office/drawing/2014/main" id="{E0739122-E0D7-4C98-9AAC-D271D874DB3B}"/>
                    </a:ext>
                  </a:extLst>
                </p14:cNvPr>
                <p14:cNvContentPartPr/>
                <p14:nvPr/>
              </p14:nvContentPartPr>
              <p14:xfrm>
                <a:off x="3933580" y="6158220"/>
                <a:ext cx="237960" cy="330480"/>
              </p14:xfrm>
            </p:contentPart>
          </mc:Choice>
          <mc:Fallback>
            <p:pic>
              <p:nvPicPr>
                <p:cNvPr id="114708" name="Freihand 114707">
                  <a:extLst>
                    <a:ext uri="{FF2B5EF4-FFF2-40B4-BE49-F238E27FC236}">
                      <a16:creationId xmlns:a16="http://schemas.microsoft.com/office/drawing/2014/main" id="{E0739122-E0D7-4C98-9AAC-D271D874DB3B}"/>
                    </a:ext>
                  </a:extLst>
                </p:cNvPr>
                <p:cNvPicPr/>
                <p:nvPr/>
              </p:nvPicPr>
              <p:blipFill>
                <a:blip r:embed="rId98"/>
                <a:stretch>
                  <a:fillRect/>
                </a:stretch>
              </p:blipFill>
              <p:spPr>
                <a:xfrm>
                  <a:off x="3929260" y="6153900"/>
                  <a:ext cx="24660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4709" name="Freihand 114708">
                  <a:extLst>
                    <a:ext uri="{FF2B5EF4-FFF2-40B4-BE49-F238E27FC236}">
                      <a16:creationId xmlns:a16="http://schemas.microsoft.com/office/drawing/2014/main" id="{C55CB495-94A3-407E-A1E6-CEA69B7A5873}"/>
                    </a:ext>
                  </a:extLst>
                </p14:cNvPr>
                <p14:cNvContentPartPr/>
                <p14:nvPr/>
              </p14:nvContentPartPr>
              <p14:xfrm>
                <a:off x="3918820" y="6330300"/>
                <a:ext cx="290520" cy="27360"/>
              </p14:xfrm>
            </p:contentPart>
          </mc:Choice>
          <mc:Fallback>
            <p:pic>
              <p:nvPicPr>
                <p:cNvPr id="114709" name="Freihand 114708">
                  <a:extLst>
                    <a:ext uri="{FF2B5EF4-FFF2-40B4-BE49-F238E27FC236}">
                      <a16:creationId xmlns:a16="http://schemas.microsoft.com/office/drawing/2014/main" id="{C55CB495-94A3-407E-A1E6-CEA69B7A5873}"/>
                    </a:ext>
                  </a:extLst>
                </p:cNvPr>
                <p:cNvPicPr/>
                <p:nvPr/>
              </p:nvPicPr>
              <p:blipFill>
                <a:blip r:embed="rId100"/>
                <a:stretch>
                  <a:fillRect/>
                </a:stretch>
              </p:blipFill>
              <p:spPr>
                <a:xfrm>
                  <a:off x="3914500" y="6325980"/>
                  <a:ext cx="299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4710" name="Freihand 114709">
                  <a:extLst>
                    <a:ext uri="{FF2B5EF4-FFF2-40B4-BE49-F238E27FC236}">
                      <a16:creationId xmlns:a16="http://schemas.microsoft.com/office/drawing/2014/main" id="{C233A125-94B8-4CE7-888B-B9F1F18BFD11}"/>
                    </a:ext>
                  </a:extLst>
                </p14:cNvPr>
                <p14:cNvContentPartPr/>
                <p14:nvPr/>
              </p14:nvContentPartPr>
              <p14:xfrm>
                <a:off x="4579060" y="6361620"/>
                <a:ext cx="210960" cy="19440"/>
              </p14:xfrm>
            </p:contentPart>
          </mc:Choice>
          <mc:Fallback>
            <p:pic>
              <p:nvPicPr>
                <p:cNvPr id="114710" name="Freihand 114709">
                  <a:extLst>
                    <a:ext uri="{FF2B5EF4-FFF2-40B4-BE49-F238E27FC236}">
                      <a16:creationId xmlns:a16="http://schemas.microsoft.com/office/drawing/2014/main" id="{C233A125-94B8-4CE7-888B-B9F1F18BFD11}"/>
                    </a:ext>
                  </a:extLst>
                </p:cNvPr>
                <p:cNvPicPr/>
                <p:nvPr/>
              </p:nvPicPr>
              <p:blipFill>
                <a:blip r:embed="rId102"/>
                <a:stretch>
                  <a:fillRect/>
                </a:stretch>
              </p:blipFill>
              <p:spPr>
                <a:xfrm>
                  <a:off x="4574740" y="6357300"/>
                  <a:ext cx="219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4712" name="Freihand 114711">
                  <a:extLst>
                    <a:ext uri="{FF2B5EF4-FFF2-40B4-BE49-F238E27FC236}">
                      <a16:creationId xmlns:a16="http://schemas.microsoft.com/office/drawing/2014/main" id="{BCEEA77B-CFF9-4BC5-A979-726B43CCEBB0}"/>
                    </a:ext>
                  </a:extLst>
                </p14:cNvPr>
                <p14:cNvContentPartPr/>
                <p14:nvPr/>
              </p14:nvContentPartPr>
              <p14:xfrm>
                <a:off x="5022940" y="6236340"/>
                <a:ext cx="295200" cy="208080"/>
              </p14:xfrm>
            </p:contentPart>
          </mc:Choice>
          <mc:Fallback>
            <p:pic>
              <p:nvPicPr>
                <p:cNvPr id="114712" name="Freihand 114711">
                  <a:extLst>
                    <a:ext uri="{FF2B5EF4-FFF2-40B4-BE49-F238E27FC236}">
                      <a16:creationId xmlns:a16="http://schemas.microsoft.com/office/drawing/2014/main" id="{BCEEA77B-CFF9-4BC5-A979-726B43CCEBB0}"/>
                    </a:ext>
                  </a:extLst>
                </p:cNvPr>
                <p:cNvPicPr/>
                <p:nvPr/>
              </p:nvPicPr>
              <p:blipFill>
                <a:blip r:embed="rId104"/>
                <a:stretch>
                  <a:fillRect/>
                </a:stretch>
              </p:blipFill>
              <p:spPr>
                <a:xfrm>
                  <a:off x="5018620" y="6232020"/>
                  <a:ext cx="3038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4713" name="Freihand 114712">
                  <a:extLst>
                    <a:ext uri="{FF2B5EF4-FFF2-40B4-BE49-F238E27FC236}">
                      <a16:creationId xmlns:a16="http://schemas.microsoft.com/office/drawing/2014/main" id="{5CF10863-F581-465F-BE46-C906BBCD2FB7}"/>
                    </a:ext>
                  </a:extLst>
                </p14:cNvPr>
                <p14:cNvContentPartPr/>
                <p14:nvPr/>
              </p14:nvContentPartPr>
              <p14:xfrm>
                <a:off x="5354500" y="6264060"/>
                <a:ext cx="208440" cy="170280"/>
              </p14:xfrm>
            </p:contentPart>
          </mc:Choice>
          <mc:Fallback>
            <p:pic>
              <p:nvPicPr>
                <p:cNvPr id="114713" name="Freihand 114712">
                  <a:extLst>
                    <a:ext uri="{FF2B5EF4-FFF2-40B4-BE49-F238E27FC236}">
                      <a16:creationId xmlns:a16="http://schemas.microsoft.com/office/drawing/2014/main" id="{5CF10863-F581-465F-BE46-C906BBCD2FB7}"/>
                    </a:ext>
                  </a:extLst>
                </p:cNvPr>
                <p:cNvPicPr/>
                <p:nvPr/>
              </p:nvPicPr>
              <p:blipFill>
                <a:blip r:embed="rId106"/>
                <a:stretch>
                  <a:fillRect/>
                </a:stretch>
              </p:blipFill>
              <p:spPr>
                <a:xfrm>
                  <a:off x="5350180" y="6259740"/>
                  <a:ext cx="2170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4716" name="Freihand 114715">
                  <a:extLst>
                    <a:ext uri="{FF2B5EF4-FFF2-40B4-BE49-F238E27FC236}">
                      <a16:creationId xmlns:a16="http://schemas.microsoft.com/office/drawing/2014/main" id="{90BA109B-AE6A-49FA-A707-BDFEC8E699FD}"/>
                    </a:ext>
                  </a:extLst>
                </p14:cNvPr>
                <p14:cNvContentPartPr/>
                <p14:nvPr/>
              </p14:nvContentPartPr>
              <p14:xfrm>
                <a:off x="4453420" y="6472860"/>
                <a:ext cx="141480" cy="217080"/>
              </p14:xfrm>
            </p:contentPart>
          </mc:Choice>
          <mc:Fallback>
            <p:pic>
              <p:nvPicPr>
                <p:cNvPr id="114716" name="Freihand 114715">
                  <a:extLst>
                    <a:ext uri="{FF2B5EF4-FFF2-40B4-BE49-F238E27FC236}">
                      <a16:creationId xmlns:a16="http://schemas.microsoft.com/office/drawing/2014/main" id="{90BA109B-AE6A-49FA-A707-BDFEC8E699FD}"/>
                    </a:ext>
                  </a:extLst>
                </p:cNvPr>
                <p:cNvPicPr/>
                <p:nvPr/>
              </p:nvPicPr>
              <p:blipFill>
                <a:blip r:embed="rId108"/>
                <a:stretch>
                  <a:fillRect/>
                </a:stretch>
              </p:blipFill>
              <p:spPr>
                <a:xfrm>
                  <a:off x="4449100" y="6468540"/>
                  <a:ext cx="1501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4717" name="Freihand 114716">
                  <a:extLst>
                    <a:ext uri="{FF2B5EF4-FFF2-40B4-BE49-F238E27FC236}">
                      <a16:creationId xmlns:a16="http://schemas.microsoft.com/office/drawing/2014/main" id="{F05F3C6C-71D1-44E7-A853-8FA00017879B}"/>
                    </a:ext>
                  </a:extLst>
                </p14:cNvPr>
                <p14:cNvContentPartPr/>
                <p14:nvPr/>
              </p14:nvContentPartPr>
              <p14:xfrm>
                <a:off x="4593100" y="6548460"/>
                <a:ext cx="105120" cy="74160"/>
              </p14:xfrm>
            </p:contentPart>
          </mc:Choice>
          <mc:Fallback>
            <p:pic>
              <p:nvPicPr>
                <p:cNvPr id="114717" name="Freihand 114716">
                  <a:extLst>
                    <a:ext uri="{FF2B5EF4-FFF2-40B4-BE49-F238E27FC236}">
                      <a16:creationId xmlns:a16="http://schemas.microsoft.com/office/drawing/2014/main" id="{F05F3C6C-71D1-44E7-A853-8FA00017879B}"/>
                    </a:ext>
                  </a:extLst>
                </p:cNvPr>
                <p:cNvPicPr/>
                <p:nvPr/>
              </p:nvPicPr>
              <p:blipFill>
                <a:blip r:embed="rId110"/>
                <a:stretch>
                  <a:fillRect/>
                </a:stretch>
              </p:blipFill>
              <p:spPr>
                <a:xfrm>
                  <a:off x="4588780" y="6543780"/>
                  <a:ext cx="113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4718" name="Freihand 114717">
                  <a:extLst>
                    <a:ext uri="{FF2B5EF4-FFF2-40B4-BE49-F238E27FC236}">
                      <a16:creationId xmlns:a16="http://schemas.microsoft.com/office/drawing/2014/main" id="{FA8F05BF-7142-43AC-98E0-45683FC14BF1}"/>
                    </a:ext>
                  </a:extLst>
                </p14:cNvPr>
                <p14:cNvContentPartPr/>
                <p14:nvPr/>
              </p14:nvContentPartPr>
              <p14:xfrm>
                <a:off x="4720540" y="6463140"/>
                <a:ext cx="109440" cy="149040"/>
              </p14:xfrm>
            </p:contentPart>
          </mc:Choice>
          <mc:Fallback>
            <p:pic>
              <p:nvPicPr>
                <p:cNvPr id="114718" name="Freihand 114717">
                  <a:extLst>
                    <a:ext uri="{FF2B5EF4-FFF2-40B4-BE49-F238E27FC236}">
                      <a16:creationId xmlns:a16="http://schemas.microsoft.com/office/drawing/2014/main" id="{FA8F05BF-7142-43AC-98E0-45683FC14BF1}"/>
                    </a:ext>
                  </a:extLst>
                </p:cNvPr>
                <p:cNvPicPr/>
                <p:nvPr/>
              </p:nvPicPr>
              <p:blipFill>
                <a:blip r:embed="rId112"/>
                <a:stretch>
                  <a:fillRect/>
                </a:stretch>
              </p:blipFill>
              <p:spPr>
                <a:xfrm>
                  <a:off x="4716220" y="6458820"/>
                  <a:ext cx="118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4719" name="Freihand 114718">
                  <a:extLst>
                    <a:ext uri="{FF2B5EF4-FFF2-40B4-BE49-F238E27FC236}">
                      <a16:creationId xmlns:a16="http://schemas.microsoft.com/office/drawing/2014/main" id="{3BC30755-ED21-400E-A065-29A2F74CBC36}"/>
                    </a:ext>
                  </a:extLst>
                </p14:cNvPr>
                <p14:cNvContentPartPr/>
                <p14:nvPr/>
              </p14:nvContentPartPr>
              <p14:xfrm>
                <a:off x="4840060" y="6518220"/>
                <a:ext cx="247320" cy="99000"/>
              </p14:xfrm>
            </p:contentPart>
          </mc:Choice>
          <mc:Fallback>
            <p:pic>
              <p:nvPicPr>
                <p:cNvPr id="114719" name="Freihand 114718">
                  <a:extLst>
                    <a:ext uri="{FF2B5EF4-FFF2-40B4-BE49-F238E27FC236}">
                      <a16:creationId xmlns:a16="http://schemas.microsoft.com/office/drawing/2014/main" id="{3BC30755-ED21-400E-A065-29A2F74CBC36}"/>
                    </a:ext>
                  </a:extLst>
                </p:cNvPr>
                <p:cNvPicPr/>
                <p:nvPr/>
              </p:nvPicPr>
              <p:blipFill>
                <a:blip r:embed="rId114"/>
                <a:stretch>
                  <a:fillRect/>
                </a:stretch>
              </p:blipFill>
              <p:spPr>
                <a:xfrm>
                  <a:off x="4835740" y="6513900"/>
                  <a:ext cx="2559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4721" name="Freihand 114720">
                  <a:extLst>
                    <a:ext uri="{FF2B5EF4-FFF2-40B4-BE49-F238E27FC236}">
                      <a16:creationId xmlns:a16="http://schemas.microsoft.com/office/drawing/2014/main" id="{28834BAF-39E3-467D-B64F-B114D808D30A}"/>
                    </a:ext>
                  </a:extLst>
                </p14:cNvPr>
                <p14:cNvContentPartPr/>
                <p14:nvPr/>
              </p14:nvContentPartPr>
              <p14:xfrm>
                <a:off x="4309780" y="6685620"/>
                <a:ext cx="928440" cy="63360"/>
              </p14:xfrm>
            </p:contentPart>
          </mc:Choice>
          <mc:Fallback>
            <p:pic>
              <p:nvPicPr>
                <p:cNvPr id="114721" name="Freihand 114720">
                  <a:extLst>
                    <a:ext uri="{FF2B5EF4-FFF2-40B4-BE49-F238E27FC236}">
                      <a16:creationId xmlns:a16="http://schemas.microsoft.com/office/drawing/2014/main" id="{28834BAF-39E3-467D-B64F-B114D808D30A}"/>
                    </a:ext>
                  </a:extLst>
                </p:cNvPr>
                <p:cNvPicPr/>
                <p:nvPr/>
              </p:nvPicPr>
              <p:blipFill>
                <a:blip r:embed="rId116"/>
                <a:stretch>
                  <a:fillRect/>
                </a:stretch>
              </p:blipFill>
              <p:spPr>
                <a:xfrm>
                  <a:off x="4305460" y="6681300"/>
                  <a:ext cx="937080" cy="7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114723" name="Freihand 114722">
                <a:extLst>
                  <a:ext uri="{FF2B5EF4-FFF2-40B4-BE49-F238E27FC236}">
                    <a16:creationId xmlns:a16="http://schemas.microsoft.com/office/drawing/2014/main" id="{08C50F58-0B27-4DD1-88CC-5605ECF0252C}"/>
                  </a:ext>
                </a:extLst>
              </p14:cNvPr>
              <p14:cNvContentPartPr/>
              <p14:nvPr/>
            </p14:nvContentPartPr>
            <p14:xfrm>
              <a:off x="2455060" y="3062580"/>
              <a:ext cx="37080" cy="86400"/>
            </p14:xfrm>
          </p:contentPart>
        </mc:Choice>
        <mc:Fallback>
          <p:pic>
            <p:nvPicPr>
              <p:cNvPr id="114723" name="Freihand 114722">
                <a:extLst>
                  <a:ext uri="{FF2B5EF4-FFF2-40B4-BE49-F238E27FC236}">
                    <a16:creationId xmlns:a16="http://schemas.microsoft.com/office/drawing/2014/main" id="{08C50F58-0B27-4DD1-88CC-5605ECF0252C}"/>
                  </a:ext>
                </a:extLst>
              </p:cNvPr>
              <p:cNvPicPr/>
              <p:nvPr/>
            </p:nvPicPr>
            <p:blipFill>
              <a:blip r:embed="rId118"/>
              <a:stretch>
                <a:fillRect/>
              </a:stretch>
            </p:blipFill>
            <p:spPr>
              <a:xfrm>
                <a:off x="2450740" y="3058260"/>
                <a:ext cx="45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4724" name="Freihand 114723">
                <a:extLst>
                  <a:ext uri="{FF2B5EF4-FFF2-40B4-BE49-F238E27FC236}">
                    <a16:creationId xmlns:a16="http://schemas.microsoft.com/office/drawing/2014/main" id="{1A944CA4-F6F7-4673-A89E-C832A3F124F9}"/>
                  </a:ext>
                </a:extLst>
              </p14:cNvPr>
              <p14:cNvContentPartPr/>
              <p14:nvPr/>
            </p14:nvContentPartPr>
            <p14:xfrm>
              <a:off x="6979540" y="4271820"/>
              <a:ext cx="43920" cy="124920"/>
            </p14:xfrm>
          </p:contentPart>
        </mc:Choice>
        <mc:Fallback>
          <p:pic>
            <p:nvPicPr>
              <p:cNvPr id="114724" name="Freihand 114723">
                <a:extLst>
                  <a:ext uri="{FF2B5EF4-FFF2-40B4-BE49-F238E27FC236}">
                    <a16:creationId xmlns:a16="http://schemas.microsoft.com/office/drawing/2014/main" id="{1A944CA4-F6F7-4673-A89E-C832A3F124F9}"/>
                  </a:ext>
                </a:extLst>
              </p:cNvPr>
              <p:cNvPicPr/>
              <p:nvPr/>
            </p:nvPicPr>
            <p:blipFill>
              <a:blip r:embed="rId120"/>
              <a:stretch>
                <a:fillRect/>
              </a:stretch>
            </p:blipFill>
            <p:spPr>
              <a:xfrm>
                <a:off x="6975220" y="4267500"/>
                <a:ext cx="52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4725" name="Freihand 114724">
                <a:extLst>
                  <a:ext uri="{FF2B5EF4-FFF2-40B4-BE49-F238E27FC236}">
                    <a16:creationId xmlns:a16="http://schemas.microsoft.com/office/drawing/2014/main" id="{17842906-8DDB-4C6C-91F7-F65F8EE81018}"/>
                  </a:ext>
                </a:extLst>
              </p14:cNvPr>
              <p14:cNvContentPartPr/>
              <p14:nvPr/>
            </p14:nvContentPartPr>
            <p14:xfrm>
              <a:off x="6846340" y="4398180"/>
              <a:ext cx="12600" cy="37800"/>
            </p14:xfrm>
          </p:contentPart>
        </mc:Choice>
        <mc:Fallback>
          <p:pic>
            <p:nvPicPr>
              <p:cNvPr id="114725" name="Freihand 114724">
                <a:extLst>
                  <a:ext uri="{FF2B5EF4-FFF2-40B4-BE49-F238E27FC236}">
                    <a16:creationId xmlns:a16="http://schemas.microsoft.com/office/drawing/2014/main" id="{17842906-8DDB-4C6C-91F7-F65F8EE81018}"/>
                  </a:ext>
                </a:extLst>
              </p:cNvPr>
              <p:cNvPicPr/>
              <p:nvPr/>
            </p:nvPicPr>
            <p:blipFill>
              <a:blip r:embed="rId122"/>
              <a:stretch>
                <a:fillRect/>
              </a:stretch>
            </p:blipFill>
            <p:spPr>
              <a:xfrm>
                <a:off x="6842020" y="4393860"/>
                <a:ext cx="21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4726" name="Freihand 114725">
                <a:extLst>
                  <a:ext uri="{FF2B5EF4-FFF2-40B4-BE49-F238E27FC236}">
                    <a16:creationId xmlns:a16="http://schemas.microsoft.com/office/drawing/2014/main" id="{35D7882A-9690-4F62-972D-473DAB854AE5}"/>
                  </a:ext>
                </a:extLst>
              </p14:cNvPr>
              <p14:cNvContentPartPr/>
              <p14:nvPr/>
            </p14:nvContentPartPr>
            <p14:xfrm>
              <a:off x="934780" y="5236260"/>
              <a:ext cx="43920" cy="54720"/>
            </p14:xfrm>
          </p:contentPart>
        </mc:Choice>
        <mc:Fallback>
          <p:pic>
            <p:nvPicPr>
              <p:cNvPr id="114726" name="Freihand 114725">
                <a:extLst>
                  <a:ext uri="{FF2B5EF4-FFF2-40B4-BE49-F238E27FC236}">
                    <a16:creationId xmlns:a16="http://schemas.microsoft.com/office/drawing/2014/main" id="{35D7882A-9690-4F62-972D-473DAB854AE5}"/>
                  </a:ext>
                </a:extLst>
              </p:cNvPr>
              <p:cNvPicPr/>
              <p:nvPr/>
            </p:nvPicPr>
            <p:blipFill>
              <a:blip r:embed="rId124"/>
              <a:stretch>
                <a:fillRect/>
              </a:stretch>
            </p:blipFill>
            <p:spPr>
              <a:xfrm>
                <a:off x="930460" y="5231940"/>
                <a:ext cx="52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4727" name="Freihand 114726">
                <a:extLst>
                  <a:ext uri="{FF2B5EF4-FFF2-40B4-BE49-F238E27FC236}">
                    <a16:creationId xmlns:a16="http://schemas.microsoft.com/office/drawing/2014/main" id="{92D77103-76D2-4961-BDA0-9F31EEAAAECB}"/>
                  </a:ext>
                </a:extLst>
              </p14:cNvPr>
              <p14:cNvContentPartPr/>
              <p14:nvPr/>
            </p14:nvContentPartPr>
            <p14:xfrm>
              <a:off x="8239180" y="2295420"/>
              <a:ext cx="122760" cy="21960"/>
            </p14:xfrm>
          </p:contentPart>
        </mc:Choice>
        <mc:Fallback>
          <p:pic>
            <p:nvPicPr>
              <p:cNvPr id="114727" name="Freihand 114726">
                <a:extLst>
                  <a:ext uri="{FF2B5EF4-FFF2-40B4-BE49-F238E27FC236}">
                    <a16:creationId xmlns:a16="http://schemas.microsoft.com/office/drawing/2014/main" id="{92D77103-76D2-4961-BDA0-9F31EEAAAECB}"/>
                  </a:ext>
                </a:extLst>
              </p:cNvPr>
              <p:cNvPicPr/>
              <p:nvPr/>
            </p:nvPicPr>
            <p:blipFill>
              <a:blip r:embed="rId126"/>
              <a:stretch>
                <a:fillRect/>
              </a:stretch>
            </p:blipFill>
            <p:spPr>
              <a:xfrm>
                <a:off x="8234860" y="2291100"/>
                <a:ext cx="131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4728" name="Freihand 114727">
                <a:extLst>
                  <a:ext uri="{FF2B5EF4-FFF2-40B4-BE49-F238E27FC236}">
                    <a16:creationId xmlns:a16="http://schemas.microsoft.com/office/drawing/2014/main" id="{16287123-91C9-460F-B617-7FB53A89EA21}"/>
                  </a:ext>
                </a:extLst>
              </p14:cNvPr>
              <p14:cNvContentPartPr/>
              <p14:nvPr/>
            </p14:nvContentPartPr>
            <p14:xfrm>
              <a:off x="1116940" y="4907220"/>
              <a:ext cx="174600" cy="70200"/>
            </p14:xfrm>
          </p:contentPart>
        </mc:Choice>
        <mc:Fallback>
          <p:pic>
            <p:nvPicPr>
              <p:cNvPr id="114728" name="Freihand 114727">
                <a:extLst>
                  <a:ext uri="{FF2B5EF4-FFF2-40B4-BE49-F238E27FC236}">
                    <a16:creationId xmlns:a16="http://schemas.microsoft.com/office/drawing/2014/main" id="{16287123-91C9-460F-B617-7FB53A89EA21}"/>
                  </a:ext>
                </a:extLst>
              </p:cNvPr>
              <p:cNvPicPr/>
              <p:nvPr/>
            </p:nvPicPr>
            <p:blipFill>
              <a:blip r:embed="rId128"/>
              <a:stretch>
                <a:fillRect/>
              </a:stretch>
            </p:blipFill>
            <p:spPr>
              <a:xfrm>
                <a:off x="1112620" y="4902900"/>
                <a:ext cx="183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4729" name="Freihand 114728">
                <a:extLst>
                  <a:ext uri="{FF2B5EF4-FFF2-40B4-BE49-F238E27FC236}">
                    <a16:creationId xmlns:a16="http://schemas.microsoft.com/office/drawing/2014/main" id="{A3B55947-CC15-454F-AA01-961F04FB457D}"/>
                  </a:ext>
                </a:extLst>
              </p14:cNvPr>
              <p14:cNvContentPartPr/>
              <p14:nvPr/>
            </p14:nvContentPartPr>
            <p14:xfrm>
              <a:off x="8321260" y="2143140"/>
              <a:ext cx="75960" cy="34200"/>
            </p14:xfrm>
          </p:contentPart>
        </mc:Choice>
        <mc:Fallback>
          <p:pic>
            <p:nvPicPr>
              <p:cNvPr id="114729" name="Freihand 114728">
                <a:extLst>
                  <a:ext uri="{FF2B5EF4-FFF2-40B4-BE49-F238E27FC236}">
                    <a16:creationId xmlns:a16="http://schemas.microsoft.com/office/drawing/2014/main" id="{A3B55947-CC15-454F-AA01-961F04FB457D}"/>
                  </a:ext>
                </a:extLst>
              </p:cNvPr>
              <p:cNvPicPr/>
              <p:nvPr/>
            </p:nvPicPr>
            <p:blipFill>
              <a:blip r:embed="rId130"/>
              <a:stretch>
                <a:fillRect/>
              </a:stretch>
            </p:blipFill>
            <p:spPr>
              <a:xfrm>
                <a:off x="8316940" y="2138820"/>
                <a:ext cx="84600" cy="42840"/>
              </a:xfrm>
              <a:prstGeom prst="rect">
                <a:avLst/>
              </a:prstGeom>
            </p:spPr>
          </p:pic>
        </mc:Fallback>
      </mc:AlternateContent>
      <p:grpSp>
        <p:nvGrpSpPr>
          <p:cNvPr id="114775" name="Gruppieren 114774">
            <a:extLst>
              <a:ext uri="{FF2B5EF4-FFF2-40B4-BE49-F238E27FC236}">
                <a16:creationId xmlns:a16="http://schemas.microsoft.com/office/drawing/2014/main" id="{683BC139-3492-4888-9E58-BCFA6C900A25}"/>
              </a:ext>
            </a:extLst>
          </p:cNvPr>
          <p:cNvGrpSpPr/>
          <p:nvPr/>
        </p:nvGrpSpPr>
        <p:grpSpPr>
          <a:xfrm>
            <a:off x="8882860" y="1563900"/>
            <a:ext cx="2726280" cy="1486800"/>
            <a:chOff x="8882860" y="1563900"/>
            <a:chExt cx="2726280" cy="1486800"/>
          </a:xfrm>
        </p:grpSpPr>
        <mc:AlternateContent xmlns:mc="http://schemas.openxmlformats.org/markup-compatibility/2006">
          <mc:Choice xmlns:p14="http://schemas.microsoft.com/office/powerpoint/2010/main" Requires="p14">
            <p:contentPart p14:bwMode="auto" r:id="rId131">
              <p14:nvContentPartPr>
                <p14:cNvPr id="2" name="Freihand 1">
                  <a:extLst>
                    <a:ext uri="{FF2B5EF4-FFF2-40B4-BE49-F238E27FC236}">
                      <a16:creationId xmlns:a16="http://schemas.microsoft.com/office/drawing/2014/main" id="{5A7BC9AF-7C84-4493-86D0-49547519643E}"/>
                    </a:ext>
                  </a:extLst>
                </p14:cNvPr>
                <p14:cNvContentPartPr/>
                <p14:nvPr/>
              </p14:nvContentPartPr>
              <p14:xfrm>
                <a:off x="8882860" y="1943700"/>
                <a:ext cx="221760" cy="296280"/>
              </p14:xfrm>
            </p:contentPart>
          </mc:Choice>
          <mc:Fallback>
            <p:pic>
              <p:nvPicPr>
                <p:cNvPr id="2" name="Freihand 1">
                  <a:extLst>
                    <a:ext uri="{FF2B5EF4-FFF2-40B4-BE49-F238E27FC236}">
                      <a16:creationId xmlns:a16="http://schemas.microsoft.com/office/drawing/2014/main" id="{5A7BC9AF-7C84-4493-86D0-49547519643E}"/>
                    </a:ext>
                  </a:extLst>
                </p:cNvPr>
                <p:cNvPicPr/>
                <p:nvPr/>
              </p:nvPicPr>
              <p:blipFill>
                <a:blip r:embed="rId132"/>
                <a:stretch>
                  <a:fillRect/>
                </a:stretch>
              </p:blipFill>
              <p:spPr>
                <a:xfrm>
                  <a:off x="8878540" y="1939380"/>
                  <a:ext cx="2304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 name="Freihand 3">
                  <a:extLst>
                    <a:ext uri="{FF2B5EF4-FFF2-40B4-BE49-F238E27FC236}">
                      <a16:creationId xmlns:a16="http://schemas.microsoft.com/office/drawing/2014/main" id="{BED32C7A-4EA1-414E-BDDC-C26745B8E848}"/>
                    </a:ext>
                  </a:extLst>
                </p14:cNvPr>
                <p14:cNvContentPartPr/>
                <p14:nvPr/>
              </p14:nvContentPartPr>
              <p14:xfrm>
                <a:off x="8957380" y="2058540"/>
                <a:ext cx="322920" cy="126360"/>
              </p14:xfrm>
            </p:contentPart>
          </mc:Choice>
          <mc:Fallback>
            <p:pic>
              <p:nvPicPr>
                <p:cNvPr id="4" name="Freihand 3">
                  <a:extLst>
                    <a:ext uri="{FF2B5EF4-FFF2-40B4-BE49-F238E27FC236}">
                      <a16:creationId xmlns:a16="http://schemas.microsoft.com/office/drawing/2014/main" id="{BED32C7A-4EA1-414E-BDDC-C26745B8E848}"/>
                    </a:ext>
                  </a:extLst>
                </p:cNvPr>
                <p:cNvPicPr/>
                <p:nvPr/>
              </p:nvPicPr>
              <p:blipFill>
                <a:blip r:embed="rId134"/>
                <a:stretch>
                  <a:fillRect/>
                </a:stretch>
              </p:blipFill>
              <p:spPr>
                <a:xfrm>
                  <a:off x="8953060" y="2054220"/>
                  <a:ext cx="331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 name="Freihand 4">
                  <a:extLst>
                    <a:ext uri="{FF2B5EF4-FFF2-40B4-BE49-F238E27FC236}">
                      <a16:creationId xmlns:a16="http://schemas.microsoft.com/office/drawing/2014/main" id="{952C07E9-B373-4EB7-A956-CE2C7F8A785B}"/>
                    </a:ext>
                  </a:extLst>
                </p14:cNvPr>
                <p14:cNvContentPartPr/>
                <p14:nvPr/>
              </p14:nvContentPartPr>
              <p14:xfrm>
                <a:off x="9235660" y="2030460"/>
                <a:ext cx="88560" cy="257400"/>
              </p14:xfrm>
            </p:contentPart>
          </mc:Choice>
          <mc:Fallback>
            <p:pic>
              <p:nvPicPr>
                <p:cNvPr id="5" name="Freihand 4">
                  <a:extLst>
                    <a:ext uri="{FF2B5EF4-FFF2-40B4-BE49-F238E27FC236}">
                      <a16:creationId xmlns:a16="http://schemas.microsoft.com/office/drawing/2014/main" id="{952C07E9-B373-4EB7-A956-CE2C7F8A785B}"/>
                    </a:ext>
                  </a:extLst>
                </p:cNvPr>
                <p:cNvPicPr/>
                <p:nvPr/>
              </p:nvPicPr>
              <p:blipFill>
                <a:blip r:embed="rId136"/>
                <a:stretch>
                  <a:fillRect/>
                </a:stretch>
              </p:blipFill>
              <p:spPr>
                <a:xfrm>
                  <a:off x="9231340" y="2026140"/>
                  <a:ext cx="972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 name="Freihand 5">
                  <a:extLst>
                    <a:ext uri="{FF2B5EF4-FFF2-40B4-BE49-F238E27FC236}">
                      <a16:creationId xmlns:a16="http://schemas.microsoft.com/office/drawing/2014/main" id="{EE40A5FB-A862-4DD8-9A0A-740267CC8E42}"/>
                    </a:ext>
                  </a:extLst>
                </p14:cNvPr>
                <p14:cNvContentPartPr/>
                <p14:nvPr/>
              </p14:nvContentPartPr>
              <p14:xfrm>
                <a:off x="9316300" y="1891500"/>
                <a:ext cx="179640" cy="280440"/>
              </p14:xfrm>
            </p:contentPart>
          </mc:Choice>
          <mc:Fallback>
            <p:pic>
              <p:nvPicPr>
                <p:cNvPr id="6" name="Freihand 5">
                  <a:extLst>
                    <a:ext uri="{FF2B5EF4-FFF2-40B4-BE49-F238E27FC236}">
                      <a16:creationId xmlns:a16="http://schemas.microsoft.com/office/drawing/2014/main" id="{EE40A5FB-A862-4DD8-9A0A-740267CC8E42}"/>
                    </a:ext>
                  </a:extLst>
                </p:cNvPr>
                <p:cNvPicPr/>
                <p:nvPr/>
              </p:nvPicPr>
              <p:blipFill>
                <a:blip r:embed="rId138"/>
                <a:stretch>
                  <a:fillRect/>
                </a:stretch>
              </p:blipFill>
              <p:spPr>
                <a:xfrm>
                  <a:off x="9311980" y="1887180"/>
                  <a:ext cx="1882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 name="Freihand 6">
                  <a:extLst>
                    <a:ext uri="{FF2B5EF4-FFF2-40B4-BE49-F238E27FC236}">
                      <a16:creationId xmlns:a16="http://schemas.microsoft.com/office/drawing/2014/main" id="{3597AB51-3015-470A-AFF2-FB6664ED3C4C}"/>
                    </a:ext>
                  </a:extLst>
                </p14:cNvPr>
                <p14:cNvContentPartPr/>
                <p14:nvPr/>
              </p14:nvContentPartPr>
              <p14:xfrm>
                <a:off x="9486940" y="1909500"/>
                <a:ext cx="360" cy="360"/>
              </p14:xfrm>
            </p:contentPart>
          </mc:Choice>
          <mc:Fallback>
            <p:pic>
              <p:nvPicPr>
                <p:cNvPr id="7" name="Freihand 6">
                  <a:extLst>
                    <a:ext uri="{FF2B5EF4-FFF2-40B4-BE49-F238E27FC236}">
                      <a16:creationId xmlns:a16="http://schemas.microsoft.com/office/drawing/2014/main" id="{3597AB51-3015-470A-AFF2-FB6664ED3C4C}"/>
                    </a:ext>
                  </a:extLst>
                </p:cNvPr>
                <p:cNvPicPr/>
                <p:nvPr/>
              </p:nvPicPr>
              <p:blipFill>
                <a:blip r:embed="rId52"/>
                <a:stretch>
                  <a:fillRect/>
                </a:stretch>
              </p:blipFill>
              <p:spPr>
                <a:xfrm>
                  <a:off x="9482620" y="19051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 name="Freihand 7">
                  <a:extLst>
                    <a:ext uri="{FF2B5EF4-FFF2-40B4-BE49-F238E27FC236}">
                      <a16:creationId xmlns:a16="http://schemas.microsoft.com/office/drawing/2014/main" id="{FCB8013F-C577-4DB5-818E-896337D2F018}"/>
                    </a:ext>
                  </a:extLst>
                </p14:cNvPr>
                <p14:cNvContentPartPr/>
                <p14:nvPr/>
              </p14:nvContentPartPr>
              <p14:xfrm>
                <a:off x="9512860" y="1929660"/>
                <a:ext cx="112680" cy="104400"/>
              </p14:xfrm>
            </p:contentPart>
          </mc:Choice>
          <mc:Fallback>
            <p:pic>
              <p:nvPicPr>
                <p:cNvPr id="8" name="Freihand 7">
                  <a:extLst>
                    <a:ext uri="{FF2B5EF4-FFF2-40B4-BE49-F238E27FC236}">
                      <a16:creationId xmlns:a16="http://schemas.microsoft.com/office/drawing/2014/main" id="{FCB8013F-C577-4DB5-818E-896337D2F018}"/>
                    </a:ext>
                  </a:extLst>
                </p:cNvPr>
                <p:cNvPicPr/>
                <p:nvPr/>
              </p:nvPicPr>
              <p:blipFill>
                <a:blip r:embed="rId141"/>
                <a:stretch>
                  <a:fillRect/>
                </a:stretch>
              </p:blipFill>
              <p:spPr>
                <a:xfrm>
                  <a:off x="9508540" y="1925340"/>
                  <a:ext cx="121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 name="Freihand 11">
                  <a:extLst>
                    <a:ext uri="{FF2B5EF4-FFF2-40B4-BE49-F238E27FC236}">
                      <a16:creationId xmlns:a16="http://schemas.microsoft.com/office/drawing/2014/main" id="{51C1EAF3-8A29-4E06-9713-65FCF32BCF52}"/>
                    </a:ext>
                  </a:extLst>
                </p14:cNvPr>
                <p14:cNvContentPartPr/>
                <p14:nvPr/>
              </p14:nvContentPartPr>
              <p14:xfrm>
                <a:off x="9617980" y="1783140"/>
                <a:ext cx="163800" cy="230400"/>
              </p14:xfrm>
            </p:contentPart>
          </mc:Choice>
          <mc:Fallback>
            <p:pic>
              <p:nvPicPr>
                <p:cNvPr id="12" name="Freihand 11">
                  <a:extLst>
                    <a:ext uri="{FF2B5EF4-FFF2-40B4-BE49-F238E27FC236}">
                      <a16:creationId xmlns:a16="http://schemas.microsoft.com/office/drawing/2014/main" id="{51C1EAF3-8A29-4E06-9713-65FCF32BCF52}"/>
                    </a:ext>
                  </a:extLst>
                </p:cNvPr>
                <p:cNvPicPr/>
                <p:nvPr/>
              </p:nvPicPr>
              <p:blipFill>
                <a:blip r:embed="rId143"/>
                <a:stretch>
                  <a:fillRect/>
                </a:stretch>
              </p:blipFill>
              <p:spPr>
                <a:xfrm>
                  <a:off x="9613660" y="1778820"/>
                  <a:ext cx="1724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5" name="Freihand 14">
                  <a:extLst>
                    <a:ext uri="{FF2B5EF4-FFF2-40B4-BE49-F238E27FC236}">
                      <a16:creationId xmlns:a16="http://schemas.microsoft.com/office/drawing/2014/main" id="{3684AA63-8FF2-4A5C-BBB1-DB231F143714}"/>
                    </a:ext>
                  </a:extLst>
                </p14:cNvPr>
                <p14:cNvContentPartPr/>
                <p14:nvPr/>
              </p14:nvContentPartPr>
              <p14:xfrm>
                <a:off x="9774580" y="1841100"/>
                <a:ext cx="19800" cy="28080"/>
              </p14:xfrm>
            </p:contentPart>
          </mc:Choice>
          <mc:Fallback>
            <p:pic>
              <p:nvPicPr>
                <p:cNvPr id="15" name="Freihand 14">
                  <a:extLst>
                    <a:ext uri="{FF2B5EF4-FFF2-40B4-BE49-F238E27FC236}">
                      <a16:creationId xmlns:a16="http://schemas.microsoft.com/office/drawing/2014/main" id="{3684AA63-8FF2-4A5C-BBB1-DB231F143714}"/>
                    </a:ext>
                  </a:extLst>
                </p:cNvPr>
                <p:cNvPicPr/>
                <p:nvPr/>
              </p:nvPicPr>
              <p:blipFill>
                <a:blip r:embed="rId145"/>
                <a:stretch>
                  <a:fillRect/>
                </a:stretch>
              </p:blipFill>
              <p:spPr>
                <a:xfrm>
                  <a:off x="9770260" y="1836780"/>
                  <a:ext cx="28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8" name="Freihand 17">
                  <a:extLst>
                    <a:ext uri="{FF2B5EF4-FFF2-40B4-BE49-F238E27FC236}">
                      <a16:creationId xmlns:a16="http://schemas.microsoft.com/office/drawing/2014/main" id="{089E46A4-48E0-4884-A98D-34515936E522}"/>
                    </a:ext>
                  </a:extLst>
                </p14:cNvPr>
                <p14:cNvContentPartPr/>
                <p14:nvPr/>
              </p14:nvContentPartPr>
              <p14:xfrm>
                <a:off x="9813460" y="1837860"/>
                <a:ext cx="277560" cy="238320"/>
              </p14:xfrm>
            </p:contentPart>
          </mc:Choice>
          <mc:Fallback>
            <p:pic>
              <p:nvPicPr>
                <p:cNvPr id="18" name="Freihand 17">
                  <a:extLst>
                    <a:ext uri="{FF2B5EF4-FFF2-40B4-BE49-F238E27FC236}">
                      <a16:creationId xmlns:a16="http://schemas.microsoft.com/office/drawing/2014/main" id="{089E46A4-48E0-4884-A98D-34515936E522}"/>
                    </a:ext>
                  </a:extLst>
                </p:cNvPr>
                <p:cNvPicPr/>
                <p:nvPr/>
              </p:nvPicPr>
              <p:blipFill>
                <a:blip r:embed="rId147"/>
                <a:stretch>
                  <a:fillRect/>
                </a:stretch>
              </p:blipFill>
              <p:spPr>
                <a:xfrm>
                  <a:off x="9809140" y="1833540"/>
                  <a:ext cx="2862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2" name="Freihand 21">
                  <a:extLst>
                    <a:ext uri="{FF2B5EF4-FFF2-40B4-BE49-F238E27FC236}">
                      <a16:creationId xmlns:a16="http://schemas.microsoft.com/office/drawing/2014/main" id="{10E0E07C-9EB4-40A9-BE0A-9C6A47C77506}"/>
                    </a:ext>
                  </a:extLst>
                </p14:cNvPr>
                <p14:cNvContentPartPr/>
                <p14:nvPr/>
              </p14:nvContentPartPr>
              <p14:xfrm>
                <a:off x="10372540" y="1705020"/>
                <a:ext cx="20160" cy="183240"/>
              </p14:xfrm>
            </p:contentPart>
          </mc:Choice>
          <mc:Fallback>
            <p:pic>
              <p:nvPicPr>
                <p:cNvPr id="22" name="Freihand 21">
                  <a:extLst>
                    <a:ext uri="{FF2B5EF4-FFF2-40B4-BE49-F238E27FC236}">
                      <a16:creationId xmlns:a16="http://schemas.microsoft.com/office/drawing/2014/main" id="{10E0E07C-9EB4-40A9-BE0A-9C6A47C77506}"/>
                    </a:ext>
                  </a:extLst>
                </p:cNvPr>
                <p:cNvPicPr/>
                <p:nvPr/>
              </p:nvPicPr>
              <p:blipFill>
                <a:blip r:embed="rId149"/>
                <a:stretch>
                  <a:fillRect/>
                </a:stretch>
              </p:blipFill>
              <p:spPr>
                <a:xfrm>
                  <a:off x="10368220" y="1700700"/>
                  <a:ext cx="28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4" name="Freihand 23">
                  <a:extLst>
                    <a:ext uri="{FF2B5EF4-FFF2-40B4-BE49-F238E27FC236}">
                      <a16:creationId xmlns:a16="http://schemas.microsoft.com/office/drawing/2014/main" id="{593178D4-F46C-42F3-9979-F40F05EE2F2A}"/>
                    </a:ext>
                  </a:extLst>
                </p14:cNvPr>
                <p14:cNvContentPartPr/>
                <p14:nvPr/>
              </p14:nvContentPartPr>
              <p14:xfrm>
                <a:off x="10260220" y="1650300"/>
                <a:ext cx="246240" cy="78120"/>
              </p14:xfrm>
            </p:contentPart>
          </mc:Choice>
          <mc:Fallback>
            <p:pic>
              <p:nvPicPr>
                <p:cNvPr id="24" name="Freihand 23">
                  <a:extLst>
                    <a:ext uri="{FF2B5EF4-FFF2-40B4-BE49-F238E27FC236}">
                      <a16:creationId xmlns:a16="http://schemas.microsoft.com/office/drawing/2014/main" id="{593178D4-F46C-42F3-9979-F40F05EE2F2A}"/>
                    </a:ext>
                  </a:extLst>
                </p:cNvPr>
                <p:cNvPicPr/>
                <p:nvPr/>
              </p:nvPicPr>
              <p:blipFill>
                <a:blip r:embed="rId151"/>
                <a:stretch>
                  <a:fillRect/>
                </a:stretch>
              </p:blipFill>
              <p:spPr>
                <a:xfrm>
                  <a:off x="10255900" y="1645980"/>
                  <a:ext cx="254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5" name="Freihand 24">
                  <a:extLst>
                    <a:ext uri="{FF2B5EF4-FFF2-40B4-BE49-F238E27FC236}">
                      <a16:creationId xmlns:a16="http://schemas.microsoft.com/office/drawing/2014/main" id="{87FE0250-EDB5-4488-A062-096370A0B649}"/>
                    </a:ext>
                  </a:extLst>
                </p14:cNvPr>
                <p14:cNvContentPartPr/>
                <p14:nvPr/>
              </p14:nvContentPartPr>
              <p14:xfrm>
                <a:off x="10490980" y="1698180"/>
                <a:ext cx="405360" cy="142560"/>
              </p14:xfrm>
            </p:contentPart>
          </mc:Choice>
          <mc:Fallback>
            <p:pic>
              <p:nvPicPr>
                <p:cNvPr id="25" name="Freihand 24">
                  <a:extLst>
                    <a:ext uri="{FF2B5EF4-FFF2-40B4-BE49-F238E27FC236}">
                      <a16:creationId xmlns:a16="http://schemas.microsoft.com/office/drawing/2014/main" id="{87FE0250-EDB5-4488-A062-096370A0B649}"/>
                    </a:ext>
                  </a:extLst>
                </p:cNvPr>
                <p:cNvPicPr/>
                <p:nvPr/>
              </p:nvPicPr>
              <p:blipFill>
                <a:blip r:embed="rId153"/>
                <a:stretch>
                  <a:fillRect/>
                </a:stretch>
              </p:blipFill>
              <p:spPr>
                <a:xfrm>
                  <a:off x="10486660" y="1693860"/>
                  <a:ext cx="414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6" name="Freihand 25">
                  <a:extLst>
                    <a:ext uri="{FF2B5EF4-FFF2-40B4-BE49-F238E27FC236}">
                      <a16:creationId xmlns:a16="http://schemas.microsoft.com/office/drawing/2014/main" id="{813D47D7-7BB3-4675-A3C4-190B30EC0F17}"/>
                    </a:ext>
                  </a:extLst>
                </p14:cNvPr>
                <p14:cNvContentPartPr/>
                <p14:nvPr/>
              </p14:nvContentPartPr>
              <p14:xfrm>
                <a:off x="10872940" y="1563900"/>
                <a:ext cx="227160" cy="172080"/>
              </p14:xfrm>
            </p:contentPart>
          </mc:Choice>
          <mc:Fallback>
            <p:pic>
              <p:nvPicPr>
                <p:cNvPr id="26" name="Freihand 25">
                  <a:extLst>
                    <a:ext uri="{FF2B5EF4-FFF2-40B4-BE49-F238E27FC236}">
                      <a16:creationId xmlns:a16="http://schemas.microsoft.com/office/drawing/2014/main" id="{813D47D7-7BB3-4675-A3C4-190B30EC0F17}"/>
                    </a:ext>
                  </a:extLst>
                </p:cNvPr>
                <p:cNvPicPr/>
                <p:nvPr/>
              </p:nvPicPr>
              <p:blipFill>
                <a:blip r:embed="rId155"/>
                <a:stretch>
                  <a:fillRect/>
                </a:stretch>
              </p:blipFill>
              <p:spPr>
                <a:xfrm>
                  <a:off x="10868620" y="1559580"/>
                  <a:ext cx="235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4730" name="Freihand 114729">
                  <a:extLst>
                    <a:ext uri="{FF2B5EF4-FFF2-40B4-BE49-F238E27FC236}">
                      <a16:creationId xmlns:a16="http://schemas.microsoft.com/office/drawing/2014/main" id="{2D9F0F9B-D085-40A6-AE19-86A28564FB9E}"/>
                    </a:ext>
                  </a:extLst>
                </p14:cNvPr>
                <p14:cNvContentPartPr/>
                <p14:nvPr/>
              </p14:nvContentPartPr>
              <p14:xfrm>
                <a:off x="9390100" y="2306220"/>
                <a:ext cx="217800" cy="320760"/>
              </p14:xfrm>
            </p:contentPart>
          </mc:Choice>
          <mc:Fallback>
            <p:pic>
              <p:nvPicPr>
                <p:cNvPr id="114730" name="Freihand 114729">
                  <a:extLst>
                    <a:ext uri="{FF2B5EF4-FFF2-40B4-BE49-F238E27FC236}">
                      <a16:creationId xmlns:a16="http://schemas.microsoft.com/office/drawing/2014/main" id="{2D9F0F9B-D085-40A6-AE19-86A28564FB9E}"/>
                    </a:ext>
                  </a:extLst>
                </p:cNvPr>
                <p:cNvPicPr/>
                <p:nvPr/>
              </p:nvPicPr>
              <p:blipFill>
                <a:blip r:embed="rId157"/>
                <a:stretch>
                  <a:fillRect/>
                </a:stretch>
              </p:blipFill>
              <p:spPr>
                <a:xfrm>
                  <a:off x="9385780" y="2301900"/>
                  <a:ext cx="22644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4731" name="Freihand 114730">
                  <a:extLst>
                    <a:ext uri="{FF2B5EF4-FFF2-40B4-BE49-F238E27FC236}">
                      <a16:creationId xmlns:a16="http://schemas.microsoft.com/office/drawing/2014/main" id="{FCC3A233-E9B1-41DB-A69F-FF0C8A39DAE6}"/>
                    </a:ext>
                  </a:extLst>
                </p14:cNvPr>
                <p14:cNvContentPartPr/>
                <p14:nvPr/>
              </p14:nvContentPartPr>
              <p14:xfrm>
                <a:off x="9520420" y="2448420"/>
                <a:ext cx="171720" cy="220320"/>
              </p14:xfrm>
            </p:contentPart>
          </mc:Choice>
          <mc:Fallback>
            <p:pic>
              <p:nvPicPr>
                <p:cNvPr id="114731" name="Freihand 114730">
                  <a:extLst>
                    <a:ext uri="{FF2B5EF4-FFF2-40B4-BE49-F238E27FC236}">
                      <a16:creationId xmlns:a16="http://schemas.microsoft.com/office/drawing/2014/main" id="{FCC3A233-E9B1-41DB-A69F-FF0C8A39DAE6}"/>
                    </a:ext>
                  </a:extLst>
                </p:cNvPr>
                <p:cNvPicPr/>
                <p:nvPr/>
              </p:nvPicPr>
              <p:blipFill>
                <a:blip r:embed="rId159"/>
                <a:stretch>
                  <a:fillRect/>
                </a:stretch>
              </p:blipFill>
              <p:spPr>
                <a:xfrm>
                  <a:off x="9516100" y="2444100"/>
                  <a:ext cx="180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4737" name="Freihand 114736">
                  <a:extLst>
                    <a:ext uri="{FF2B5EF4-FFF2-40B4-BE49-F238E27FC236}">
                      <a16:creationId xmlns:a16="http://schemas.microsoft.com/office/drawing/2014/main" id="{1B805C38-C622-41D7-B36A-BA54CAB208C3}"/>
                    </a:ext>
                  </a:extLst>
                </p14:cNvPr>
                <p14:cNvContentPartPr/>
                <p14:nvPr/>
              </p14:nvContentPartPr>
              <p14:xfrm>
                <a:off x="11120620" y="2021460"/>
                <a:ext cx="234360" cy="178560"/>
              </p14:xfrm>
            </p:contentPart>
          </mc:Choice>
          <mc:Fallback>
            <p:pic>
              <p:nvPicPr>
                <p:cNvPr id="114737" name="Freihand 114736">
                  <a:extLst>
                    <a:ext uri="{FF2B5EF4-FFF2-40B4-BE49-F238E27FC236}">
                      <a16:creationId xmlns:a16="http://schemas.microsoft.com/office/drawing/2014/main" id="{1B805C38-C622-41D7-B36A-BA54CAB208C3}"/>
                    </a:ext>
                  </a:extLst>
                </p:cNvPr>
                <p:cNvPicPr/>
                <p:nvPr/>
              </p:nvPicPr>
              <p:blipFill>
                <a:blip r:embed="rId161"/>
                <a:stretch>
                  <a:fillRect/>
                </a:stretch>
              </p:blipFill>
              <p:spPr>
                <a:xfrm>
                  <a:off x="11116300" y="2017140"/>
                  <a:ext cx="243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4738" name="Freihand 114737">
                  <a:extLst>
                    <a:ext uri="{FF2B5EF4-FFF2-40B4-BE49-F238E27FC236}">
                      <a16:creationId xmlns:a16="http://schemas.microsoft.com/office/drawing/2014/main" id="{5F0DAAC7-E371-4BCF-8ACC-FE4590BF7695}"/>
                    </a:ext>
                  </a:extLst>
                </p14:cNvPr>
                <p14:cNvContentPartPr/>
                <p14:nvPr/>
              </p14:nvContentPartPr>
              <p14:xfrm>
                <a:off x="11352100" y="2036580"/>
                <a:ext cx="81720" cy="128880"/>
              </p14:xfrm>
            </p:contentPart>
          </mc:Choice>
          <mc:Fallback>
            <p:pic>
              <p:nvPicPr>
                <p:cNvPr id="114738" name="Freihand 114737">
                  <a:extLst>
                    <a:ext uri="{FF2B5EF4-FFF2-40B4-BE49-F238E27FC236}">
                      <a16:creationId xmlns:a16="http://schemas.microsoft.com/office/drawing/2014/main" id="{5F0DAAC7-E371-4BCF-8ACC-FE4590BF7695}"/>
                    </a:ext>
                  </a:extLst>
                </p:cNvPr>
                <p:cNvPicPr/>
                <p:nvPr/>
              </p:nvPicPr>
              <p:blipFill>
                <a:blip r:embed="rId163"/>
                <a:stretch>
                  <a:fillRect/>
                </a:stretch>
              </p:blipFill>
              <p:spPr>
                <a:xfrm>
                  <a:off x="11347780" y="2032260"/>
                  <a:ext cx="90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4741" name="Freihand 114740">
                  <a:extLst>
                    <a:ext uri="{FF2B5EF4-FFF2-40B4-BE49-F238E27FC236}">
                      <a16:creationId xmlns:a16="http://schemas.microsoft.com/office/drawing/2014/main" id="{C99BD334-DD92-43D5-8283-5962ACB749FD}"/>
                    </a:ext>
                  </a:extLst>
                </p14:cNvPr>
                <p14:cNvContentPartPr/>
                <p14:nvPr/>
              </p14:nvContentPartPr>
              <p14:xfrm>
                <a:off x="9919300" y="2295420"/>
                <a:ext cx="26640" cy="158400"/>
              </p14:xfrm>
            </p:contentPart>
          </mc:Choice>
          <mc:Fallback>
            <p:pic>
              <p:nvPicPr>
                <p:cNvPr id="114741" name="Freihand 114740">
                  <a:extLst>
                    <a:ext uri="{FF2B5EF4-FFF2-40B4-BE49-F238E27FC236}">
                      <a16:creationId xmlns:a16="http://schemas.microsoft.com/office/drawing/2014/main" id="{C99BD334-DD92-43D5-8283-5962ACB749FD}"/>
                    </a:ext>
                  </a:extLst>
                </p:cNvPr>
                <p:cNvPicPr/>
                <p:nvPr/>
              </p:nvPicPr>
              <p:blipFill>
                <a:blip r:embed="rId165"/>
                <a:stretch>
                  <a:fillRect/>
                </a:stretch>
              </p:blipFill>
              <p:spPr>
                <a:xfrm>
                  <a:off x="9914980" y="2291100"/>
                  <a:ext cx="35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4742" name="Freihand 114741">
                  <a:extLst>
                    <a:ext uri="{FF2B5EF4-FFF2-40B4-BE49-F238E27FC236}">
                      <a16:creationId xmlns:a16="http://schemas.microsoft.com/office/drawing/2014/main" id="{944AA639-C3ED-4714-9A4C-3CA0BB36030E}"/>
                    </a:ext>
                  </a:extLst>
                </p14:cNvPr>
                <p14:cNvContentPartPr/>
                <p14:nvPr/>
              </p14:nvContentPartPr>
              <p14:xfrm>
                <a:off x="9890860" y="2263740"/>
                <a:ext cx="127080" cy="40680"/>
              </p14:xfrm>
            </p:contentPart>
          </mc:Choice>
          <mc:Fallback>
            <p:pic>
              <p:nvPicPr>
                <p:cNvPr id="114742" name="Freihand 114741">
                  <a:extLst>
                    <a:ext uri="{FF2B5EF4-FFF2-40B4-BE49-F238E27FC236}">
                      <a16:creationId xmlns:a16="http://schemas.microsoft.com/office/drawing/2014/main" id="{944AA639-C3ED-4714-9A4C-3CA0BB36030E}"/>
                    </a:ext>
                  </a:extLst>
                </p:cNvPr>
                <p:cNvPicPr/>
                <p:nvPr/>
              </p:nvPicPr>
              <p:blipFill>
                <a:blip r:embed="rId167"/>
                <a:stretch>
                  <a:fillRect/>
                </a:stretch>
              </p:blipFill>
              <p:spPr>
                <a:xfrm>
                  <a:off x="9886540" y="2259420"/>
                  <a:ext cx="135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4743" name="Freihand 114742">
                  <a:extLst>
                    <a:ext uri="{FF2B5EF4-FFF2-40B4-BE49-F238E27FC236}">
                      <a16:creationId xmlns:a16="http://schemas.microsoft.com/office/drawing/2014/main" id="{4D0EDBE5-62D1-4FFD-9B13-16C8C7AB7830}"/>
                    </a:ext>
                  </a:extLst>
                </p14:cNvPr>
                <p14:cNvContentPartPr/>
                <p14:nvPr/>
              </p14:nvContentPartPr>
              <p14:xfrm>
                <a:off x="9929020" y="2295780"/>
                <a:ext cx="107640" cy="36720"/>
              </p14:xfrm>
            </p:contentPart>
          </mc:Choice>
          <mc:Fallback>
            <p:pic>
              <p:nvPicPr>
                <p:cNvPr id="114743" name="Freihand 114742">
                  <a:extLst>
                    <a:ext uri="{FF2B5EF4-FFF2-40B4-BE49-F238E27FC236}">
                      <a16:creationId xmlns:a16="http://schemas.microsoft.com/office/drawing/2014/main" id="{4D0EDBE5-62D1-4FFD-9B13-16C8C7AB7830}"/>
                    </a:ext>
                  </a:extLst>
                </p:cNvPr>
                <p:cNvPicPr/>
                <p:nvPr/>
              </p:nvPicPr>
              <p:blipFill>
                <a:blip r:embed="rId169"/>
                <a:stretch>
                  <a:fillRect/>
                </a:stretch>
              </p:blipFill>
              <p:spPr>
                <a:xfrm>
                  <a:off x="9924700" y="2291460"/>
                  <a:ext cx="116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4744" name="Freihand 114743">
                  <a:extLst>
                    <a:ext uri="{FF2B5EF4-FFF2-40B4-BE49-F238E27FC236}">
                      <a16:creationId xmlns:a16="http://schemas.microsoft.com/office/drawing/2014/main" id="{6D582178-853A-42E6-B7EE-A8373207E95D}"/>
                    </a:ext>
                  </a:extLst>
                </p14:cNvPr>
                <p14:cNvContentPartPr/>
                <p14:nvPr/>
              </p14:nvContentPartPr>
              <p14:xfrm>
                <a:off x="9910300" y="2405940"/>
                <a:ext cx="111240" cy="36360"/>
              </p14:xfrm>
            </p:contentPart>
          </mc:Choice>
          <mc:Fallback>
            <p:pic>
              <p:nvPicPr>
                <p:cNvPr id="114744" name="Freihand 114743">
                  <a:extLst>
                    <a:ext uri="{FF2B5EF4-FFF2-40B4-BE49-F238E27FC236}">
                      <a16:creationId xmlns:a16="http://schemas.microsoft.com/office/drawing/2014/main" id="{6D582178-853A-42E6-B7EE-A8373207E95D}"/>
                    </a:ext>
                  </a:extLst>
                </p:cNvPr>
                <p:cNvPicPr/>
                <p:nvPr/>
              </p:nvPicPr>
              <p:blipFill>
                <a:blip r:embed="rId171"/>
                <a:stretch>
                  <a:fillRect/>
                </a:stretch>
              </p:blipFill>
              <p:spPr>
                <a:xfrm>
                  <a:off x="9905980" y="2401620"/>
                  <a:ext cx="119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4745" name="Freihand 114744">
                  <a:extLst>
                    <a:ext uri="{FF2B5EF4-FFF2-40B4-BE49-F238E27FC236}">
                      <a16:creationId xmlns:a16="http://schemas.microsoft.com/office/drawing/2014/main" id="{094AE489-FCE3-4CDE-A648-0CB9D60C1CD7}"/>
                    </a:ext>
                  </a:extLst>
                </p14:cNvPr>
                <p14:cNvContentPartPr/>
                <p14:nvPr/>
              </p14:nvContentPartPr>
              <p14:xfrm>
                <a:off x="10038820" y="2324220"/>
                <a:ext cx="131760" cy="72000"/>
              </p14:xfrm>
            </p:contentPart>
          </mc:Choice>
          <mc:Fallback>
            <p:pic>
              <p:nvPicPr>
                <p:cNvPr id="114745" name="Freihand 114744">
                  <a:extLst>
                    <a:ext uri="{FF2B5EF4-FFF2-40B4-BE49-F238E27FC236}">
                      <a16:creationId xmlns:a16="http://schemas.microsoft.com/office/drawing/2014/main" id="{094AE489-FCE3-4CDE-A648-0CB9D60C1CD7}"/>
                    </a:ext>
                  </a:extLst>
                </p:cNvPr>
                <p:cNvPicPr/>
                <p:nvPr/>
              </p:nvPicPr>
              <p:blipFill>
                <a:blip r:embed="rId173"/>
                <a:stretch>
                  <a:fillRect/>
                </a:stretch>
              </p:blipFill>
              <p:spPr>
                <a:xfrm>
                  <a:off x="10034500" y="2319900"/>
                  <a:ext cx="140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4747" name="Freihand 114746">
                  <a:extLst>
                    <a:ext uri="{FF2B5EF4-FFF2-40B4-BE49-F238E27FC236}">
                      <a16:creationId xmlns:a16="http://schemas.microsoft.com/office/drawing/2014/main" id="{3FA0541E-0F65-4C3B-B3C4-06C4CB61A6DC}"/>
                    </a:ext>
                  </a:extLst>
                </p14:cNvPr>
                <p14:cNvContentPartPr/>
                <p14:nvPr/>
              </p14:nvContentPartPr>
              <p14:xfrm>
                <a:off x="10141780" y="2174820"/>
                <a:ext cx="87480" cy="227880"/>
              </p14:xfrm>
            </p:contentPart>
          </mc:Choice>
          <mc:Fallback>
            <p:pic>
              <p:nvPicPr>
                <p:cNvPr id="114747" name="Freihand 114746">
                  <a:extLst>
                    <a:ext uri="{FF2B5EF4-FFF2-40B4-BE49-F238E27FC236}">
                      <a16:creationId xmlns:a16="http://schemas.microsoft.com/office/drawing/2014/main" id="{3FA0541E-0F65-4C3B-B3C4-06C4CB61A6DC}"/>
                    </a:ext>
                  </a:extLst>
                </p:cNvPr>
                <p:cNvPicPr/>
                <p:nvPr/>
              </p:nvPicPr>
              <p:blipFill>
                <a:blip r:embed="rId175"/>
                <a:stretch>
                  <a:fillRect/>
                </a:stretch>
              </p:blipFill>
              <p:spPr>
                <a:xfrm>
                  <a:off x="10137460" y="2170500"/>
                  <a:ext cx="961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748" name="Freihand 114747">
                  <a:extLst>
                    <a:ext uri="{FF2B5EF4-FFF2-40B4-BE49-F238E27FC236}">
                      <a16:creationId xmlns:a16="http://schemas.microsoft.com/office/drawing/2014/main" id="{8D406B73-B2D4-486B-B24E-379880CB47B4}"/>
                    </a:ext>
                  </a:extLst>
                </p14:cNvPr>
                <p14:cNvContentPartPr/>
                <p14:nvPr/>
              </p14:nvContentPartPr>
              <p14:xfrm>
                <a:off x="10228180" y="2189220"/>
                <a:ext cx="243720" cy="153720"/>
              </p14:xfrm>
            </p:contentPart>
          </mc:Choice>
          <mc:Fallback>
            <p:pic>
              <p:nvPicPr>
                <p:cNvPr id="114748" name="Freihand 114747">
                  <a:extLst>
                    <a:ext uri="{FF2B5EF4-FFF2-40B4-BE49-F238E27FC236}">
                      <a16:creationId xmlns:a16="http://schemas.microsoft.com/office/drawing/2014/main" id="{8D406B73-B2D4-486B-B24E-379880CB47B4}"/>
                    </a:ext>
                  </a:extLst>
                </p:cNvPr>
                <p:cNvPicPr/>
                <p:nvPr/>
              </p:nvPicPr>
              <p:blipFill>
                <a:blip r:embed="rId177"/>
                <a:stretch>
                  <a:fillRect/>
                </a:stretch>
              </p:blipFill>
              <p:spPr>
                <a:xfrm>
                  <a:off x="10223860" y="2184900"/>
                  <a:ext cx="252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4749" name="Freihand 114748">
                  <a:extLst>
                    <a:ext uri="{FF2B5EF4-FFF2-40B4-BE49-F238E27FC236}">
                      <a16:creationId xmlns:a16="http://schemas.microsoft.com/office/drawing/2014/main" id="{A4CEEABF-ADE6-4BC7-AE3D-F58B78172698}"/>
                    </a:ext>
                  </a:extLst>
                </p14:cNvPr>
                <p14:cNvContentPartPr/>
                <p14:nvPr/>
              </p14:nvContentPartPr>
              <p14:xfrm>
                <a:off x="10437700" y="2105340"/>
                <a:ext cx="360" cy="15840"/>
              </p14:xfrm>
            </p:contentPart>
          </mc:Choice>
          <mc:Fallback>
            <p:pic>
              <p:nvPicPr>
                <p:cNvPr id="114749" name="Freihand 114748">
                  <a:extLst>
                    <a:ext uri="{FF2B5EF4-FFF2-40B4-BE49-F238E27FC236}">
                      <a16:creationId xmlns:a16="http://schemas.microsoft.com/office/drawing/2014/main" id="{A4CEEABF-ADE6-4BC7-AE3D-F58B78172698}"/>
                    </a:ext>
                  </a:extLst>
                </p:cNvPr>
                <p:cNvPicPr/>
                <p:nvPr/>
              </p:nvPicPr>
              <p:blipFill>
                <a:blip r:embed="rId179"/>
                <a:stretch>
                  <a:fillRect/>
                </a:stretch>
              </p:blipFill>
              <p:spPr>
                <a:xfrm>
                  <a:off x="10433380" y="2101020"/>
                  <a:ext cx="9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4750" name="Freihand 114749">
                  <a:extLst>
                    <a:ext uri="{FF2B5EF4-FFF2-40B4-BE49-F238E27FC236}">
                      <a16:creationId xmlns:a16="http://schemas.microsoft.com/office/drawing/2014/main" id="{63A74401-2767-48F8-81B8-6CBA457110A8}"/>
                    </a:ext>
                  </a:extLst>
                </p14:cNvPr>
                <p14:cNvContentPartPr/>
                <p14:nvPr/>
              </p14:nvContentPartPr>
              <p14:xfrm>
                <a:off x="10485580" y="2153940"/>
                <a:ext cx="97920" cy="100440"/>
              </p14:xfrm>
            </p:contentPart>
          </mc:Choice>
          <mc:Fallback>
            <p:pic>
              <p:nvPicPr>
                <p:cNvPr id="114750" name="Freihand 114749">
                  <a:extLst>
                    <a:ext uri="{FF2B5EF4-FFF2-40B4-BE49-F238E27FC236}">
                      <a16:creationId xmlns:a16="http://schemas.microsoft.com/office/drawing/2014/main" id="{63A74401-2767-48F8-81B8-6CBA457110A8}"/>
                    </a:ext>
                  </a:extLst>
                </p:cNvPr>
                <p:cNvPicPr/>
                <p:nvPr/>
              </p:nvPicPr>
              <p:blipFill>
                <a:blip r:embed="rId181"/>
                <a:stretch>
                  <a:fillRect/>
                </a:stretch>
              </p:blipFill>
              <p:spPr>
                <a:xfrm>
                  <a:off x="10481260" y="2149620"/>
                  <a:ext cx="106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4751" name="Freihand 114750">
                  <a:extLst>
                    <a:ext uri="{FF2B5EF4-FFF2-40B4-BE49-F238E27FC236}">
                      <a16:creationId xmlns:a16="http://schemas.microsoft.com/office/drawing/2014/main" id="{1C50BF4D-D5FF-4719-B3BC-656B4421871A}"/>
                    </a:ext>
                  </a:extLst>
                </p14:cNvPr>
                <p14:cNvContentPartPr/>
                <p14:nvPr/>
              </p14:nvContentPartPr>
              <p14:xfrm>
                <a:off x="10562620" y="2057820"/>
                <a:ext cx="103320" cy="167400"/>
              </p14:xfrm>
            </p:contentPart>
          </mc:Choice>
          <mc:Fallback>
            <p:pic>
              <p:nvPicPr>
                <p:cNvPr id="114751" name="Freihand 114750">
                  <a:extLst>
                    <a:ext uri="{FF2B5EF4-FFF2-40B4-BE49-F238E27FC236}">
                      <a16:creationId xmlns:a16="http://schemas.microsoft.com/office/drawing/2014/main" id="{1C50BF4D-D5FF-4719-B3BC-656B4421871A}"/>
                    </a:ext>
                  </a:extLst>
                </p:cNvPr>
                <p:cNvPicPr/>
                <p:nvPr/>
              </p:nvPicPr>
              <p:blipFill>
                <a:blip r:embed="rId183"/>
                <a:stretch>
                  <a:fillRect/>
                </a:stretch>
              </p:blipFill>
              <p:spPr>
                <a:xfrm>
                  <a:off x="10558300" y="2053500"/>
                  <a:ext cx="111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4752" name="Freihand 114751">
                  <a:extLst>
                    <a:ext uri="{FF2B5EF4-FFF2-40B4-BE49-F238E27FC236}">
                      <a16:creationId xmlns:a16="http://schemas.microsoft.com/office/drawing/2014/main" id="{E970A2C8-E4A2-4D16-8254-56098C948CD8}"/>
                    </a:ext>
                  </a:extLst>
                </p14:cNvPr>
                <p14:cNvContentPartPr/>
                <p14:nvPr/>
              </p14:nvContentPartPr>
              <p14:xfrm>
                <a:off x="10668820" y="2052060"/>
                <a:ext cx="169560" cy="311040"/>
              </p14:xfrm>
            </p:contentPart>
          </mc:Choice>
          <mc:Fallback>
            <p:pic>
              <p:nvPicPr>
                <p:cNvPr id="114752" name="Freihand 114751">
                  <a:extLst>
                    <a:ext uri="{FF2B5EF4-FFF2-40B4-BE49-F238E27FC236}">
                      <a16:creationId xmlns:a16="http://schemas.microsoft.com/office/drawing/2014/main" id="{E970A2C8-E4A2-4D16-8254-56098C948CD8}"/>
                    </a:ext>
                  </a:extLst>
                </p:cNvPr>
                <p:cNvPicPr/>
                <p:nvPr/>
              </p:nvPicPr>
              <p:blipFill>
                <a:blip r:embed="rId185"/>
                <a:stretch>
                  <a:fillRect/>
                </a:stretch>
              </p:blipFill>
              <p:spPr>
                <a:xfrm>
                  <a:off x="10664500" y="2047740"/>
                  <a:ext cx="1782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4753" name="Freihand 114752">
                  <a:extLst>
                    <a:ext uri="{FF2B5EF4-FFF2-40B4-BE49-F238E27FC236}">
                      <a16:creationId xmlns:a16="http://schemas.microsoft.com/office/drawing/2014/main" id="{A42C3961-1132-4811-8FC6-2B33A705A281}"/>
                    </a:ext>
                  </a:extLst>
                </p14:cNvPr>
                <p14:cNvContentPartPr/>
                <p14:nvPr/>
              </p14:nvContentPartPr>
              <p14:xfrm>
                <a:off x="10826500" y="1900860"/>
                <a:ext cx="250560" cy="218880"/>
              </p14:xfrm>
            </p:contentPart>
          </mc:Choice>
          <mc:Fallback>
            <p:pic>
              <p:nvPicPr>
                <p:cNvPr id="114753" name="Freihand 114752">
                  <a:extLst>
                    <a:ext uri="{FF2B5EF4-FFF2-40B4-BE49-F238E27FC236}">
                      <a16:creationId xmlns:a16="http://schemas.microsoft.com/office/drawing/2014/main" id="{A42C3961-1132-4811-8FC6-2B33A705A281}"/>
                    </a:ext>
                  </a:extLst>
                </p:cNvPr>
                <p:cNvPicPr/>
                <p:nvPr/>
              </p:nvPicPr>
              <p:blipFill>
                <a:blip r:embed="rId187"/>
                <a:stretch>
                  <a:fillRect/>
                </a:stretch>
              </p:blipFill>
              <p:spPr>
                <a:xfrm>
                  <a:off x="10822180" y="1896540"/>
                  <a:ext cx="2592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754" name="Freihand 114753">
                  <a:extLst>
                    <a:ext uri="{FF2B5EF4-FFF2-40B4-BE49-F238E27FC236}">
                      <a16:creationId xmlns:a16="http://schemas.microsoft.com/office/drawing/2014/main" id="{54A34B44-3A32-4CF9-8643-875342BAA163}"/>
                    </a:ext>
                  </a:extLst>
                </p14:cNvPr>
                <p14:cNvContentPartPr/>
                <p14:nvPr/>
              </p14:nvContentPartPr>
              <p14:xfrm>
                <a:off x="11109820" y="1858380"/>
                <a:ext cx="49680" cy="57600"/>
              </p14:xfrm>
            </p:contentPart>
          </mc:Choice>
          <mc:Fallback>
            <p:pic>
              <p:nvPicPr>
                <p:cNvPr id="114754" name="Freihand 114753">
                  <a:extLst>
                    <a:ext uri="{FF2B5EF4-FFF2-40B4-BE49-F238E27FC236}">
                      <a16:creationId xmlns:a16="http://schemas.microsoft.com/office/drawing/2014/main" id="{54A34B44-3A32-4CF9-8643-875342BAA163}"/>
                    </a:ext>
                  </a:extLst>
                </p:cNvPr>
                <p:cNvPicPr/>
                <p:nvPr/>
              </p:nvPicPr>
              <p:blipFill>
                <a:blip r:embed="rId189"/>
                <a:stretch>
                  <a:fillRect/>
                </a:stretch>
              </p:blipFill>
              <p:spPr>
                <a:xfrm>
                  <a:off x="11105500" y="1854060"/>
                  <a:ext cx="58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4755" name="Freihand 114754">
                  <a:extLst>
                    <a:ext uri="{FF2B5EF4-FFF2-40B4-BE49-F238E27FC236}">
                      <a16:creationId xmlns:a16="http://schemas.microsoft.com/office/drawing/2014/main" id="{2C51C93C-E7A6-49C6-B86D-1A2936DE8907}"/>
                    </a:ext>
                  </a:extLst>
                </p14:cNvPr>
                <p14:cNvContentPartPr/>
                <p14:nvPr/>
              </p14:nvContentPartPr>
              <p14:xfrm>
                <a:off x="11183260" y="1745340"/>
                <a:ext cx="116640" cy="203040"/>
              </p14:xfrm>
            </p:contentPart>
          </mc:Choice>
          <mc:Fallback>
            <p:pic>
              <p:nvPicPr>
                <p:cNvPr id="114755" name="Freihand 114754">
                  <a:extLst>
                    <a:ext uri="{FF2B5EF4-FFF2-40B4-BE49-F238E27FC236}">
                      <a16:creationId xmlns:a16="http://schemas.microsoft.com/office/drawing/2014/main" id="{2C51C93C-E7A6-49C6-B86D-1A2936DE8907}"/>
                    </a:ext>
                  </a:extLst>
                </p:cNvPr>
                <p:cNvPicPr/>
                <p:nvPr/>
              </p:nvPicPr>
              <p:blipFill>
                <a:blip r:embed="rId191"/>
                <a:stretch>
                  <a:fillRect/>
                </a:stretch>
              </p:blipFill>
              <p:spPr>
                <a:xfrm>
                  <a:off x="11178940" y="1741020"/>
                  <a:ext cx="1252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756" name="Freihand 114755">
                  <a:extLst>
                    <a:ext uri="{FF2B5EF4-FFF2-40B4-BE49-F238E27FC236}">
                      <a16:creationId xmlns:a16="http://schemas.microsoft.com/office/drawing/2014/main" id="{8661E787-A39A-4541-8CD1-C8B9D66BE2FD}"/>
                    </a:ext>
                  </a:extLst>
                </p14:cNvPr>
                <p14:cNvContentPartPr/>
                <p14:nvPr/>
              </p14:nvContentPartPr>
              <p14:xfrm>
                <a:off x="11072380" y="1742820"/>
                <a:ext cx="81360" cy="36720"/>
              </p14:xfrm>
            </p:contentPart>
          </mc:Choice>
          <mc:Fallback>
            <p:pic>
              <p:nvPicPr>
                <p:cNvPr id="114756" name="Freihand 114755">
                  <a:extLst>
                    <a:ext uri="{FF2B5EF4-FFF2-40B4-BE49-F238E27FC236}">
                      <a16:creationId xmlns:a16="http://schemas.microsoft.com/office/drawing/2014/main" id="{8661E787-A39A-4541-8CD1-C8B9D66BE2FD}"/>
                    </a:ext>
                  </a:extLst>
                </p:cNvPr>
                <p:cNvPicPr/>
                <p:nvPr/>
              </p:nvPicPr>
              <p:blipFill>
                <a:blip r:embed="rId193"/>
                <a:stretch>
                  <a:fillRect/>
                </a:stretch>
              </p:blipFill>
              <p:spPr>
                <a:xfrm>
                  <a:off x="11068060" y="1738500"/>
                  <a:ext cx="90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4758" name="Freihand 114757">
                  <a:extLst>
                    <a:ext uri="{FF2B5EF4-FFF2-40B4-BE49-F238E27FC236}">
                      <a16:creationId xmlns:a16="http://schemas.microsoft.com/office/drawing/2014/main" id="{48CDEE0F-79B6-4543-A5C4-28B9A963050C}"/>
                    </a:ext>
                  </a:extLst>
                </p14:cNvPr>
                <p14:cNvContentPartPr/>
                <p14:nvPr/>
              </p14:nvContentPartPr>
              <p14:xfrm>
                <a:off x="10264540" y="2612940"/>
                <a:ext cx="50040" cy="184680"/>
              </p14:xfrm>
            </p:contentPart>
          </mc:Choice>
          <mc:Fallback>
            <p:pic>
              <p:nvPicPr>
                <p:cNvPr id="114758" name="Freihand 114757">
                  <a:extLst>
                    <a:ext uri="{FF2B5EF4-FFF2-40B4-BE49-F238E27FC236}">
                      <a16:creationId xmlns:a16="http://schemas.microsoft.com/office/drawing/2014/main" id="{48CDEE0F-79B6-4543-A5C4-28B9A963050C}"/>
                    </a:ext>
                  </a:extLst>
                </p:cNvPr>
                <p:cNvPicPr/>
                <p:nvPr/>
              </p:nvPicPr>
              <p:blipFill>
                <a:blip r:embed="rId195"/>
                <a:stretch>
                  <a:fillRect/>
                </a:stretch>
              </p:blipFill>
              <p:spPr>
                <a:xfrm>
                  <a:off x="10260220" y="2608620"/>
                  <a:ext cx="586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4759" name="Freihand 114758">
                  <a:extLst>
                    <a:ext uri="{FF2B5EF4-FFF2-40B4-BE49-F238E27FC236}">
                      <a16:creationId xmlns:a16="http://schemas.microsoft.com/office/drawing/2014/main" id="{FBCDAD3F-D6CA-4DCE-931E-1C0052903431}"/>
                    </a:ext>
                  </a:extLst>
                </p14:cNvPr>
                <p14:cNvContentPartPr/>
                <p14:nvPr/>
              </p14:nvContentPartPr>
              <p14:xfrm>
                <a:off x="10143220" y="2548860"/>
                <a:ext cx="204480" cy="153720"/>
              </p14:xfrm>
            </p:contentPart>
          </mc:Choice>
          <mc:Fallback>
            <p:pic>
              <p:nvPicPr>
                <p:cNvPr id="114759" name="Freihand 114758">
                  <a:extLst>
                    <a:ext uri="{FF2B5EF4-FFF2-40B4-BE49-F238E27FC236}">
                      <a16:creationId xmlns:a16="http://schemas.microsoft.com/office/drawing/2014/main" id="{FBCDAD3F-D6CA-4DCE-931E-1C0052903431}"/>
                    </a:ext>
                  </a:extLst>
                </p:cNvPr>
                <p:cNvPicPr/>
                <p:nvPr/>
              </p:nvPicPr>
              <p:blipFill>
                <a:blip r:embed="rId197"/>
                <a:stretch>
                  <a:fillRect/>
                </a:stretch>
              </p:blipFill>
              <p:spPr>
                <a:xfrm>
                  <a:off x="10138900" y="2544540"/>
                  <a:ext cx="213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4760" name="Freihand 114759">
                  <a:extLst>
                    <a:ext uri="{FF2B5EF4-FFF2-40B4-BE49-F238E27FC236}">
                      <a16:creationId xmlns:a16="http://schemas.microsoft.com/office/drawing/2014/main" id="{E2F9158C-DDB4-455F-9F07-E7D62213D2B0}"/>
                    </a:ext>
                  </a:extLst>
                </p14:cNvPr>
                <p14:cNvContentPartPr/>
                <p14:nvPr/>
              </p14:nvContentPartPr>
              <p14:xfrm>
                <a:off x="10370020" y="2611860"/>
                <a:ext cx="143280" cy="129960"/>
              </p14:xfrm>
            </p:contentPart>
          </mc:Choice>
          <mc:Fallback>
            <p:pic>
              <p:nvPicPr>
                <p:cNvPr id="114760" name="Freihand 114759">
                  <a:extLst>
                    <a:ext uri="{FF2B5EF4-FFF2-40B4-BE49-F238E27FC236}">
                      <a16:creationId xmlns:a16="http://schemas.microsoft.com/office/drawing/2014/main" id="{E2F9158C-DDB4-455F-9F07-E7D62213D2B0}"/>
                    </a:ext>
                  </a:extLst>
                </p:cNvPr>
                <p:cNvPicPr/>
                <p:nvPr/>
              </p:nvPicPr>
              <p:blipFill>
                <a:blip r:embed="rId199"/>
                <a:stretch>
                  <a:fillRect/>
                </a:stretch>
              </p:blipFill>
              <p:spPr>
                <a:xfrm>
                  <a:off x="10365700" y="2607540"/>
                  <a:ext cx="151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4761" name="Freihand 114760">
                  <a:extLst>
                    <a:ext uri="{FF2B5EF4-FFF2-40B4-BE49-F238E27FC236}">
                      <a16:creationId xmlns:a16="http://schemas.microsoft.com/office/drawing/2014/main" id="{0E6414A7-6F4B-48A9-9660-2222B755004D}"/>
                    </a:ext>
                  </a:extLst>
                </p14:cNvPr>
                <p14:cNvContentPartPr/>
                <p14:nvPr/>
              </p14:nvContentPartPr>
              <p14:xfrm>
                <a:off x="10547860" y="2528700"/>
                <a:ext cx="263520" cy="146880"/>
              </p14:xfrm>
            </p:contentPart>
          </mc:Choice>
          <mc:Fallback>
            <p:pic>
              <p:nvPicPr>
                <p:cNvPr id="114761" name="Freihand 114760">
                  <a:extLst>
                    <a:ext uri="{FF2B5EF4-FFF2-40B4-BE49-F238E27FC236}">
                      <a16:creationId xmlns:a16="http://schemas.microsoft.com/office/drawing/2014/main" id="{0E6414A7-6F4B-48A9-9660-2222B755004D}"/>
                    </a:ext>
                  </a:extLst>
                </p:cNvPr>
                <p:cNvPicPr/>
                <p:nvPr/>
              </p:nvPicPr>
              <p:blipFill>
                <a:blip r:embed="rId201"/>
                <a:stretch>
                  <a:fillRect/>
                </a:stretch>
              </p:blipFill>
              <p:spPr>
                <a:xfrm>
                  <a:off x="10543540" y="2524380"/>
                  <a:ext cx="272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4762" name="Freihand 114761">
                  <a:extLst>
                    <a:ext uri="{FF2B5EF4-FFF2-40B4-BE49-F238E27FC236}">
                      <a16:creationId xmlns:a16="http://schemas.microsoft.com/office/drawing/2014/main" id="{A0447416-C559-4C79-94D3-5A7A6D0697C0}"/>
                    </a:ext>
                  </a:extLst>
                </p14:cNvPr>
                <p14:cNvContentPartPr/>
                <p14:nvPr/>
              </p14:nvContentPartPr>
              <p14:xfrm>
                <a:off x="10780420" y="2445900"/>
                <a:ext cx="115920" cy="138600"/>
              </p14:xfrm>
            </p:contentPart>
          </mc:Choice>
          <mc:Fallback>
            <p:pic>
              <p:nvPicPr>
                <p:cNvPr id="114762" name="Freihand 114761">
                  <a:extLst>
                    <a:ext uri="{FF2B5EF4-FFF2-40B4-BE49-F238E27FC236}">
                      <a16:creationId xmlns:a16="http://schemas.microsoft.com/office/drawing/2014/main" id="{A0447416-C559-4C79-94D3-5A7A6D0697C0}"/>
                    </a:ext>
                  </a:extLst>
                </p:cNvPr>
                <p:cNvPicPr/>
                <p:nvPr/>
              </p:nvPicPr>
              <p:blipFill>
                <a:blip r:embed="rId203"/>
                <a:stretch>
                  <a:fillRect/>
                </a:stretch>
              </p:blipFill>
              <p:spPr>
                <a:xfrm>
                  <a:off x="10776100" y="2441580"/>
                  <a:ext cx="124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4763" name="Freihand 114762">
                  <a:extLst>
                    <a:ext uri="{FF2B5EF4-FFF2-40B4-BE49-F238E27FC236}">
                      <a16:creationId xmlns:a16="http://schemas.microsoft.com/office/drawing/2014/main" id="{C768DC43-E3E3-4599-8405-8A80703E5D45}"/>
                    </a:ext>
                  </a:extLst>
                </p14:cNvPr>
                <p14:cNvContentPartPr/>
                <p14:nvPr/>
              </p14:nvContentPartPr>
              <p14:xfrm>
                <a:off x="10864660" y="2519700"/>
                <a:ext cx="74880" cy="46080"/>
              </p14:xfrm>
            </p:contentPart>
          </mc:Choice>
          <mc:Fallback>
            <p:pic>
              <p:nvPicPr>
                <p:cNvPr id="114763" name="Freihand 114762">
                  <a:extLst>
                    <a:ext uri="{FF2B5EF4-FFF2-40B4-BE49-F238E27FC236}">
                      <a16:creationId xmlns:a16="http://schemas.microsoft.com/office/drawing/2014/main" id="{C768DC43-E3E3-4599-8405-8A80703E5D45}"/>
                    </a:ext>
                  </a:extLst>
                </p:cNvPr>
                <p:cNvPicPr/>
                <p:nvPr/>
              </p:nvPicPr>
              <p:blipFill>
                <a:blip r:embed="rId205"/>
                <a:stretch>
                  <a:fillRect/>
                </a:stretch>
              </p:blipFill>
              <p:spPr>
                <a:xfrm>
                  <a:off x="10860340" y="2515380"/>
                  <a:ext cx="83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4764" name="Freihand 114763">
                  <a:extLst>
                    <a:ext uri="{FF2B5EF4-FFF2-40B4-BE49-F238E27FC236}">
                      <a16:creationId xmlns:a16="http://schemas.microsoft.com/office/drawing/2014/main" id="{C5194939-6232-4F85-A38C-3A0307DC31AA}"/>
                    </a:ext>
                  </a:extLst>
                </p14:cNvPr>
                <p14:cNvContentPartPr/>
                <p14:nvPr/>
              </p14:nvContentPartPr>
              <p14:xfrm>
                <a:off x="10929820" y="2417460"/>
                <a:ext cx="155520" cy="146160"/>
              </p14:xfrm>
            </p:contentPart>
          </mc:Choice>
          <mc:Fallback>
            <p:pic>
              <p:nvPicPr>
                <p:cNvPr id="114764" name="Freihand 114763">
                  <a:extLst>
                    <a:ext uri="{FF2B5EF4-FFF2-40B4-BE49-F238E27FC236}">
                      <a16:creationId xmlns:a16="http://schemas.microsoft.com/office/drawing/2014/main" id="{C5194939-6232-4F85-A38C-3A0307DC31AA}"/>
                    </a:ext>
                  </a:extLst>
                </p:cNvPr>
                <p:cNvPicPr/>
                <p:nvPr/>
              </p:nvPicPr>
              <p:blipFill>
                <a:blip r:embed="rId207"/>
                <a:stretch>
                  <a:fillRect/>
                </a:stretch>
              </p:blipFill>
              <p:spPr>
                <a:xfrm>
                  <a:off x="10925500" y="2413140"/>
                  <a:ext cx="164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4765" name="Freihand 114764">
                  <a:extLst>
                    <a:ext uri="{FF2B5EF4-FFF2-40B4-BE49-F238E27FC236}">
                      <a16:creationId xmlns:a16="http://schemas.microsoft.com/office/drawing/2014/main" id="{E19CD85B-80C6-4E86-B4A7-21AFA0C43D51}"/>
                    </a:ext>
                  </a:extLst>
                </p14:cNvPr>
                <p14:cNvContentPartPr/>
                <p14:nvPr/>
              </p14:nvContentPartPr>
              <p14:xfrm>
                <a:off x="11004700" y="2399820"/>
                <a:ext cx="52920" cy="15480"/>
              </p14:xfrm>
            </p:contentPart>
          </mc:Choice>
          <mc:Fallback>
            <p:pic>
              <p:nvPicPr>
                <p:cNvPr id="114765" name="Freihand 114764">
                  <a:extLst>
                    <a:ext uri="{FF2B5EF4-FFF2-40B4-BE49-F238E27FC236}">
                      <a16:creationId xmlns:a16="http://schemas.microsoft.com/office/drawing/2014/main" id="{E19CD85B-80C6-4E86-B4A7-21AFA0C43D51}"/>
                    </a:ext>
                  </a:extLst>
                </p:cNvPr>
                <p:cNvPicPr/>
                <p:nvPr/>
              </p:nvPicPr>
              <p:blipFill>
                <a:blip r:embed="rId209"/>
                <a:stretch>
                  <a:fillRect/>
                </a:stretch>
              </p:blipFill>
              <p:spPr>
                <a:xfrm>
                  <a:off x="11000380" y="2395500"/>
                  <a:ext cx="61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4766" name="Freihand 114765">
                  <a:extLst>
                    <a:ext uri="{FF2B5EF4-FFF2-40B4-BE49-F238E27FC236}">
                      <a16:creationId xmlns:a16="http://schemas.microsoft.com/office/drawing/2014/main" id="{FA170B7F-3F88-4C3A-BD8A-B517EBD6A9EA}"/>
                    </a:ext>
                  </a:extLst>
                </p14:cNvPr>
                <p14:cNvContentPartPr/>
                <p14:nvPr/>
              </p14:nvContentPartPr>
              <p14:xfrm>
                <a:off x="11095420" y="2359140"/>
                <a:ext cx="238320" cy="136440"/>
              </p14:xfrm>
            </p:contentPart>
          </mc:Choice>
          <mc:Fallback>
            <p:pic>
              <p:nvPicPr>
                <p:cNvPr id="114766" name="Freihand 114765">
                  <a:extLst>
                    <a:ext uri="{FF2B5EF4-FFF2-40B4-BE49-F238E27FC236}">
                      <a16:creationId xmlns:a16="http://schemas.microsoft.com/office/drawing/2014/main" id="{FA170B7F-3F88-4C3A-BD8A-B517EBD6A9EA}"/>
                    </a:ext>
                  </a:extLst>
                </p:cNvPr>
                <p:cNvPicPr/>
                <p:nvPr/>
              </p:nvPicPr>
              <p:blipFill>
                <a:blip r:embed="rId211"/>
                <a:stretch>
                  <a:fillRect/>
                </a:stretch>
              </p:blipFill>
              <p:spPr>
                <a:xfrm>
                  <a:off x="11091100" y="2354820"/>
                  <a:ext cx="246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4767" name="Freihand 114766">
                  <a:extLst>
                    <a:ext uri="{FF2B5EF4-FFF2-40B4-BE49-F238E27FC236}">
                      <a16:creationId xmlns:a16="http://schemas.microsoft.com/office/drawing/2014/main" id="{86213708-0F7D-404F-868A-322FDEC81F13}"/>
                    </a:ext>
                  </a:extLst>
                </p14:cNvPr>
                <p14:cNvContentPartPr/>
                <p14:nvPr/>
              </p14:nvContentPartPr>
              <p14:xfrm>
                <a:off x="11371540" y="2327820"/>
                <a:ext cx="73800" cy="39600"/>
              </p14:xfrm>
            </p:contentPart>
          </mc:Choice>
          <mc:Fallback>
            <p:pic>
              <p:nvPicPr>
                <p:cNvPr id="114767" name="Freihand 114766">
                  <a:extLst>
                    <a:ext uri="{FF2B5EF4-FFF2-40B4-BE49-F238E27FC236}">
                      <a16:creationId xmlns:a16="http://schemas.microsoft.com/office/drawing/2014/main" id="{86213708-0F7D-404F-868A-322FDEC81F13}"/>
                    </a:ext>
                  </a:extLst>
                </p:cNvPr>
                <p:cNvPicPr/>
                <p:nvPr/>
              </p:nvPicPr>
              <p:blipFill>
                <a:blip r:embed="rId213"/>
                <a:stretch>
                  <a:fillRect/>
                </a:stretch>
              </p:blipFill>
              <p:spPr>
                <a:xfrm>
                  <a:off x="11367220" y="2323500"/>
                  <a:ext cx="824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4768" name="Freihand 114767">
                  <a:extLst>
                    <a:ext uri="{FF2B5EF4-FFF2-40B4-BE49-F238E27FC236}">
                      <a16:creationId xmlns:a16="http://schemas.microsoft.com/office/drawing/2014/main" id="{255DE251-506D-43FC-96A0-239CB4D578EC}"/>
                    </a:ext>
                  </a:extLst>
                </p14:cNvPr>
                <p14:cNvContentPartPr/>
                <p14:nvPr/>
              </p14:nvContentPartPr>
              <p14:xfrm>
                <a:off x="10637500" y="2861700"/>
                <a:ext cx="141480" cy="189000"/>
              </p14:xfrm>
            </p:contentPart>
          </mc:Choice>
          <mc:Fallback>
            <p:pic>
              <p:nvPicPr>
                <p:cNvPr id="114768" name="Freihand 114767">
                  <a:extLst>
                    <a:ext uri="{FF2B5EF4-FFF2-40B4-BE49-F238E27FC236}">
                      <a16:creationId xmlns:a16="http://schemas.microsoft.com/office/drawing/2014/main" id="{255DE251-506D-43FC-96A0-239CB4D578EC}"/>
                    </a:ext>
                  </a:extLst>
                </p:cNvPr>
                <p:cNvPicPr/>
                <p:nvPr/>
              </p:nvPicPr>
              <p:blipFill>
                <a:blip r:embed="rId215"/>
                <a:stretch>
                  <a:fillRect/>
                </a:stretch>
              </p:blipFill>
              <p:spPr>
                <a:xfrm>
                  <a:off x="10633180" y="2857380"/>
                  <a:ext cx="1501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4769" name="Freihand 114768">
                  <a:extLst>
                    <a:ext uri="{FF2B5EF4-FFF2-40B4-BE49-F238E27FC236}">
                      <a16:creationId xmlns:a16="http://schemas.microsoft.com/office/drawing/2014/main" id="{1CC4949E-759F-4C2F-9C28-1F036CB81028}"/>
                    </a:ext>
                  </a:extLst>
                </p14:cNvPr>
                <p14:cNvContentPartPr/>
                <p14:nvPr/>
              </p14:nvContentPartPr>
              <p14:xfrm>
                <a:off x="10789780" y="2811660"/>
                <a:ext cx="75240" cy="83880"/>
              </p14:xfrm>
            </p:contentPart>
          </mc:Choice>
          <mc:Fallback>
            <p:pic>
              <p:nvPicPr>
                <p:cNvPr id="114769" name="Freihand 114768">
                  <a:extLst>
                    <a:ext uri="{FF2B5EF4-FFF2-40B4-BE49-F238E27FC236}">
                      <a16:creationId xmlns:a16="http://schemas.microsoft.com/office/drawing/2014/main" id="{1CC4949E-759F-4C2F-9C28-1F036CB81028}"/>
                    </a:ext>
                  </a:extLst>
                </p:cNvPr>
                <p:cNvPicPr/>
                <p:nvPr/>
              </p:nvPicPr>
              <p:blipFill>
                <a:blip r:embed="rId217"/>
                <a:stretch>
                  <a:fillRect/>
                </a:stretch>
              </p:blipFill>
              <p:spPr>
                <a:xfrm>
                  <a:off x="10785460" y="2807340"/>
                  <a:ext cx="83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4770" name="Freihand 114769">
                  <a:extLst>
                    <a:ext uri="{FF2B5EF4-FFF2-40B4-BE49-F238E27FC236}">
                      <a16:creationId xmlns:a16="http://schemas.microsoft.com/office/drawing/2014/main" id="{7EBCAEAB-272C-4E41-A797-7B72A10E3B5C}"/>
                    </a:ext>
                  </a:extLst>
                </p14:cNvPr>
                <p14:cNvContentPartPr/>
                <p14:nvPr/>
              </p14:nvContentPartPr>
              <p14:xfrm>
                <a:off x="10884460" y="2714460"/>
                <a:ext cx="285120" cy="140400"/>
              </p14:xfrm>
            </p:contentPart>
          </mc:Choice>
          <mc:Fallback>
            <p:pic>
              <p:nvPicPr>
                <p:cNvPr id="114770" name="Freihand 114769">
                  <a:extLst>
                    <a:ext uri="{FF2B5EF4-FFF2-40B4-BE49-F238E27FC236}">
                      <a16:creationId xmlns:a16="http://schemas.microsoft.com/office/drawing/2014/main" id="{7EBCAEAB-272C-4E41-A797-7B72A10E3B5C}"/>
                    </a:ext>
                  </a:extLst>
                </p:cNvPr>
                <p:cNvPicPr/>
                <p:nvPr/>
              </p:nvPicPr>
              <p:blipFill>
                <a:blip r:embed="rId219"/>
                <a:stretch>
                  <a:fillRect/>
                </a:stretch>
              </p:blipFill>
              <p:spPr>
                <a:xfrm>
                  <a:off x="10880140" y="2710140"/>
                  <a:ext cx="293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4771" name="Freihand 114770">
                  <a:extLst>
                    <a:ext uri="{FF2B5EF4-FFF2-40B4-BE49-F238E27FC236}">
                      <a16:creationId xmlns:a16="http://schemas.microsoft.com/office/drawing/2014/main" id="{7611899E-7E05-457F-A51D-BF01D9B676A9}"/>
                    </a:ext>
                  </a:extLst>
                </p14:cNvPr>
                <p14:cNvContentPartPr/>
                <p14:nvPr/>
              </p14:nvContentPartPr>
              <p14:xfrm>
                <a:off x="11167780" y="2640660"/>
                <a:ext cx="140760" cy="131400"/>
              </p14:xfrm>
            </p:contentPart>
          </mc:Choice>
          <mc:Fallback>
            <p:pic>
              <p:nvPicPr>
                <p:cNvPr id="114771" name="Freihand 114770">
                  <a:extLst>
                    <a:ext uri="{FF2B5EF4-FFF2-40B4-BE49-F238E27FC236}">
                      <a16:creationId xmlns:a16="http://schemas.microsoft.com/office/drawing/2014/main" id="{7611899E-7E05-457F-A51D-BF01D9B676A9}"/>
                    </a:ext>
                  </a:extLst>
                </p:cNvPr>
                <p:cNvPicPr/>
                <p:nvPr/>
              </p:nvPicPr>
              <p:blipFill>
                <a:blip r:embed="rId221"/>
                <a:stretch>
                  <a:fillRect/>
                </a:stretch>
              </p:blipFill>
              <p:spPr>
                <a:xfrm>
                  <a:off x="11163460" y="2636340"/>
                  <a:ext cx="149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4772" name="Freihand 114771">
                  <a:extLst>
                    <a:ext uri="{FF2B5EF4-FFF2-40B4-BE49-F238E27FC236}">
                      <a16:creationId xmlns:a16="http://schemas.microsoft.com/office/drawing/2014/main" id="{A9D1C084-B6A8-448F-8EA6-619CFC5A9C70}"/>
                    </a:ext>
                  </a:extLst>
                </p14:cNvPr>
                <p14:cNvContentPartPr/>
                <p14:nvPr/>
              </p14:nvContentPartPr>
              <p14:xfrm>
                <a:off x="11251660" y="2577660"/>
                <a:ext cx="45000" cy="41040"/>
              </p14:xfrm>
            </p:contentPart>
          </mc:Choice>
          <mc:Fallback>
            <p:pic>
              <p:nvPicPr>
                <p:cNvPr id="114772" name="Freihand 114771">
                  <a:extLst>
                    <a:ext uri="{FF2B5EF4-FFF2-40B4-BE49-F238E27FC236}">
                      <a16:creationId xmlns:a16="http://schemas.microsoft.com/office/drawing/2014/main" id="{A9D1C084-B6A8-448F-8EA6-619CFC5A9C70}"/>
                    </a:ext>
                  </a:extLst>
                </p:cNvPr>
                <p:cNvPicPr/>
                <p:nvPr/>
              </p:nvPicPr>
              <p:blipFill>
                <a:blip r:embed="rId223"/>
                <a:stretch>
                  <a:fillRect/>
                </a:stretch>
              </p:blipFill>
              <p:spPr>
                <a:xfrm>
                  <a:off x="11247340" y="2573340"/>
                  <a:ext cx="53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4773" name="Freihand 114772">
                  <a:extLst>
                    <a:ext uri="{FF2B5EF4-FFF2-40B4-BE49-F238E27FC236}">
                      <a16:creationId xmlns:a16="http://schemas.microsoft.com/office/drawing/2014/main" id="{97ACEEFD-8992-42CE-9623-4B307074CBB4}"/>
                    </a:ext>
                  </a:extLst>
                </p14:cNvPr>
                <p14:cNvContentPartPr/>
                <p14:nvPr/>
              </p14:nvContentPartPr>
              <p14:xfrm>
                <a:off x="11306740" y="2493780"/>
                <a:ext cx="192240" cy="183960"/>
              </p14:xfrm>
            </p:contentPart>
          </mc:Choice>
          <mc:Fallback>
            <p:pic>
              <p:nvPicPr>
                <p:cNvPr id="114773" name="Freihand 114772">
                  <a:extLst>
                    <a:ext uri="{FF2B5EF4-FFF2-40B4-BE49-F238E27FC236}">
                      <a16:creationId xmlns:a16="http://schemas.microsoft.com/office/drawing/2014/main" id="{97ACEEFD-8992-42CE-9623-4B307074CBB4}"/>
                    </a:ext>
                  </a:extLst>
                </p:cNvPr>
                <p:cNvPicPr/>
                <p:nvPr/>
              </p:nvPicPr>
              <p:blipFill>
                <a:blip r:embed="rId225"/>
                <a:stretch>
                  <a:fillRect/>
                </a:stretch>
              </p:blipFill>
              <p:spPr>
                <a:xfrm>
                  <a:off x="11302420" y="2489460"/>
                  <a:ext cx="200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4774" name="Freihand 114773">
                  <a:extLst>
                    <a:ext uri="{FF2B5EF4-FFF2-40B4-BE49-F238E27FC236}">
                      <a16:creationId xmlns:a16="http://schemas.microsoft.com/office/drawing/2014/main" id="{F4014F9F-637F-4CCE-9C3F-AA0EE44363A4}"/>
                    </a:ext>
                  </a:extLst>
                </p14:cNvPr>
                <p14:cNvContentPartPr/>
                <p14:nvPr/>
              </p14:nvContentPartPr>
              <p14:xfrm>
                <a:off x="11474860" y="2526900"/>
                <a:ext cx="134280" cy="133200"/>
              </p14:xfrm>
            </p:contentPart>
          </mc:Choice>
          <mc:Fallback>
            <p:pic>
              <p:nvPicPr>
                <p:cNvPr id="114774" name="Freihand 114773">
                  <a:extLst>
                    <a:ext uri="{FF2B5EF4-FFF2-40B4-BE49-F238E27FC236}">
                      <a16:creationId xmlns:a16="http://schemas.microsoft.com/office/drawing/2014/main" id="{F4014F9F-637F-4CCE-9C3F-AA0EE44363A4}"/>
                    </a:ext>
                  </a:extLst>
                </p:cNvPr>
                <p:cNvPicPr/>
                <p:nvPr/>
              </p:nvPicPr>
              <p:blipFill>
                <a:blip r:embed="rId227"/>
                <a:stretch>
                  <a:fillRect/>
                </a:stretch>
              </p:blipFill>
              <p:spPr>
                <a:xfrm>
                  <a:off x="11470540" y="2522580"/>
                  <a:ext cx="142920" cy="141840"/>
                </a:xfrm>
                <a:prstGeom prst="rect">
                  <a:avLst/>
                </a:prstGeom>
              </p:spPr>
            </p:pic>
          </mc:Fallback>
        </mc:AlternateContent>
      </p:grpSp>
    </p:spTree>
    <p:extLst>
      <p:ext uri="{BB962C8B-B14F-4D97-AF65-F5344CB8AC3E}">
        <p14:creationId xmlns:p14="http://schemas.microsoft.com/office/powerpoint/2010/main" val="26316176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CE3D45A-BAD1-4399-829C-42A1203F7FE6}"/>
                  </a:ext>
                </a:extLst>
              </p14:cNvPr>
              <p14:cNvContentPartPr/>
              <p14:nvPr/>
            </p14:nvContentPartPr>
            <p14:xfrm>
              <a:off x="4262620" y="1100580"/>
              <a:ext cx="3176280" cy="90360"/>
            </p14:xfrm>
          </p:contentPart>
        </mc:Choice>
        <mc:Fallback>
          <p:pic>
            <p:nvPicPr>
              <p:cNvPr id="2" name="Freihand 1">
                <a:extLst>
                  <a:ext uri="{FF2B5EF4-FFF2-40B4-BE49-F238E27FC236}">
                    <a16:creationId xmlns:a16="http://schemas.microsoft.com/office/drawing/2014/main" id="{8CE3D45A-BAD1-4399-829C-42A1203F7FE6}"/>
                  </a:ext>
                </a:extLst>
              </p:cNvPr>
              <p:cNvPicPr/>
              <p:nvPr/>
            </p:nvPicPr>
            <p:blipFill>
              <a:blip r:embed="rId4"/>
              <a:stretch>
                <a:fillRect/>
              </a:stretch>
            </p:blipFill>
            <p:spPr>
              <a:xfrm>
                <a:off x="4258300" y="1096260"/>
                <a:ext cx="3184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111F2C7-52B4-4BAD-BCBE-21E46AA9D38A}"/>
                  </a:ext>
                </a:extLst>
              </p14:cNvPr>
              <p14:cNvContentPartPr/>
              <p14:nvPr/>
            </p14:nvContentPartPr>
            <p14:xfrm>
              <a:off x="2057260" y="1513140"/>
              <a:ext cx="2840400" cy="89640"/>
            </p14:xfrm>
          </p:contentPart>
        </mc:Choice>
        <mc:Fallback>
          <p:pic>
            <p:nvPicPr>
              <p:cNvPr id="3" name="Freihand 2">
                <a:extLst>
                  <a:ext uri="{FF2B5EF4-FFF2-40B4-BE49-F238E27FC236}">
                    <a16:creationId xmlns:a16="http://schemas.microsoft.com/office/drawing/2014/main" id="{7111F2C7-52B4-4BAD-BCBE-21E46AA9D38A}"/>
                  </a:ext>
                </a:extLst>
              </p:cNvPr>
              <p:cNvPicPr/>
              <p:nvPr/>
            </p:nvPicPr>
            <p:blipFill>
              <a:blip r:embed="rId6"/>
              <a:stretch>
                <a:fillRect/>
              </a:stretch>
            </p:blipFill>
            <p:spPr>
              <a:xfrm>
                <a:off x="2052940" y="1508820"/>
                <a:ext cx="2849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2EDE519-4226-4616-A737-B5E8D308979A}"/>
                  </a:ext>
                </a:extLst>
              </p14:cNvPr>
              <p14:cNvContentPartPr/>
              <p14:nvPr/>
            </p14:nvContentPartPr>
            <p14:xfrm>
              <a:off x="5734300" y="1481100"/>
              <a:ext cx="3107520" cy="120960"/>
            </p14:xfrm>
          </p:contentPart>
        </mc:Choice>
        <mc:Fallback>
          <p:pic>
            <p:nvPicPr>
              <p:cNvPr id="4" name="Freihand 3">
                <a:extLst>
                  <a:ext uri="{FF2B5EF4-FFF2-40B4-BE49-F238E27FC236}">
                    <a16:creationId xmlns:a16="http://schemas.microsoft.com/office/drawing/2014/main" id="{E2EDE519-4226-4616-A737-B5E8D308979A}"/>
                  </a:ext>
                </a:extLst>
              </p:cNvPr>
              <p:cNvPicPr/>
              <p:nvPr/>
            </p:nvPicPr>
            <p:blipFill>
              <a:blip r:embed="rId8"/>
              <a:stretch>
                <a:fillRect/>
              </a:stretch>
            </p:blipFill>
            <p:spPr>
              <a:xfrm>
                <a:off x="5729980" y="1476780"/>
                <a:ext cx="3116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41BE5A6F-8B25-4529-BCEB-7717088F7ED8}"/>
                  </a:ext>
                </a:extLst>
              </p14:cNvPr>
              <p14:cNvContentPartPr/>
              <p14:nvPr/>
            </p14:nvContentPartPr>
            <p14:xfrm>
              <a:off x="2186500" y="2481180"/>
              <a:ext cx="3013920" cy="92520"/>
            </p14:xfrm>
          </p:contentPart>
        </mc:Choice>
        <mc:Fallback>
          <p:pic>
            <p:nvPicPr>
              <p:cNvPr id="5" name="Freihand 4">
                <a:extLst>
                  <a:ext uri="{FF2B5EF4-FFF2-40B4-BE49-F238E27FC236}">
                    <a16:creationId xmlns:a16="http://schemas.microsoft.com/office/drawing/2014/main" id="{41BE5A6F-8B25-4529-BCEB-7717088F7ED8}"/>
                  </a:ext>
                </a:extLst>
              </p:cNvPr>
              <p:cNvPicPr/>
              <p:nvPr/>
            </p:nvPicPr>
            <p:blipFill>
              <a:blip r:embed="rId10"/>
              <a:stretch>
                <a:fillRect/>
              </a:stretch>
            </p:blipFill>
            <p:spPr>
              <a:xfrm>
                <a:off x="2182180" y="2476860"/>
                <a:ext cx="3022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A87FDC12-8A28-4DFF-B4C0-7A302ED3DE35}"/>
                  </a:ext>
                </a:extLst>
              </p14:cNvPr>
              <p14:cNvContentPartPr/>
              <p14:nvPr/>
            </p14:nvContentPartPr>
            <p14:xfrm>
              <a:off x="5687140" y="2433300"/>
              <a:ext cx="1958760" cy="109080"/>
            </p14:xfrm>
          </p:contentPart>
        </mc:Choice>
        <mc:Fallback>
          <p:pic>
            <p:nvPicPr>
              <p:cNvPr id="10" name="Freihand 9">
                <a:extLst>
                  <a:ext uri="{FF2B5EF4-FFF2-40B4-BE49-F238E27FC236}">
                    <a16:creationId xmlns:a16="http://schemas.microsoft.com/office/drawing/2014/main" id="{A87FDC12-8A28-4DFF-B4C0-7A302ED3DE35}"/>
                  </a:ext>
                </a:extLst>
              </p:cNvPr>
              <p:cNvPicPr/>
              <p:nvPr/>
            </p:nvPicPr>
            <p:blipFill>
              <a:blip r:embed="rId12"/>
              <a:stretch>
                <a:fillRect/>
              </a:stretch>
            </p:blipFill>
            <p:spPr>
              <a:xfrm>
                <a:off x="5682820" y="2428980"/>
                <a:ext cx="1967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80093A7A-27C4-418D-A745-E95978F9361A}"/>
                  </a:ext>
                </a:extLst>
              </p14:cNvPr>
              <p14:cNvContentPartPr/>
              <p14:nvPr/>
            </p14:nvContentPartPr>
            <p14:xfrm>
              <a:off x="2059420" y="2824260"/>
              <a:ext cx="901080" cy="27720"/>
            </p14:xfrm>
          </p:contentPart>
        </mc:Choice>
        <mc:Fallback>
          <p:pic>
            <p:nvPicPr>
              <p:cNvPr id="11" name="Freihand 10">
                <a:extLst>
                  <a:ext uri="{FF2B5EF4-FFF2-40B4-BE49-F238E27FC236}">
                    <a16:creationId xmlns:a16="http://schemas.microsoft.com/office/drawing/2014/main" id="{80093A7A-27C4-418D-A745-E95978F9361A}"/>
                  </a:ext>
                </a:extLst>
              </p:cNvPr>
              <p:cNvPicPr/>
              <p:nvPr/>
            </p:nvPicPr>
            <p:blipFill>
              <a:blip r:embed="rId14"/>
              <a:stretch>
                <a:fillRect/>
              </a:stretch>
            </p:blipFill>
            <p:spPr>
              <a:xfrm>
                <a:off x="2055100" y="2819940"/>
                <a:ext cx="909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A9281708-662C-4470-899B-ADD47B06D515}"/>
                  </a:ext>
                </a:extLst>
              </p14:cNvPr>
              <p14:cNvContentPartPr/>
              <p14:nvPr/>
            </p14:nvContentPartPr>
            <p14:xfrm>
              <a:off x="3540460" y="2074380"/>
              <a:ext cx="5207400" cy="86400"/>
            </p14:xfrm>
          </p:contentPart>
        </mc:Choice>
        <mc:Fallback>
          <p:pic>
            <p:nvPicPr>
              <p:cNvPr id="12" name="Freihand 11">
                <a:extLst>
                  <a:ext uri="{FF2B5EF4-FFF2-40B4-BE49-F238E27FC236}">
                    <a16:creationId xmlns:a16="http://schemas.microsoft.com/office/drawing/2014/main" id="{A9281708-662C-4470-899B-ADD47B06D515}"/>
                  </a:ext>
                </a:extLst>
              </p:cNvPr>
              <p:cNvPicPr/>
              <p:nvPr/>
            </p:nvPicPr>
            <p:blipFill>
              <a:blip r:embed="rId16"/>
              <a:stretch>
                <a:fillRect/>
              </a:stretch>
            </p:blipFill>
            <p:spPr>
              <a:xfrm>
                <a:off x="3536140" y="2070060"/>
                <a:ext cx="5216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F4FA955F-D11C-4440-BB18-89791FFCCCE2}"/>
                  </a:ext>
                </a:extLst>
              </p14:cNvPr>
              <p14:cNvContentPartPr/>
              <p14:nvPr/>
            </p14:nvContentPartPr>
            <p14:xfrm>
              <a:off x="4375660" y="2830020"/>
              <a:ext cx="4279320" cy="78840"/>
            </p14:xfrm>
          </p:contentPart>
        </mc:Choice>
        <mc:Fallback>
          <p:pic>
            <p:nvPicPr>
              <p:cNvPr id="13" name="Freihand 12">
                <a:extLst>
                  <a:ext uri="{FF2B5EF4-FFF2-40B4-BE49-F238E27FC236}">
                    <a16:creationId xmlns:a16="http://schemas.microsoft.com/office/drawing/2014/main" id="{F4FA955F-D11C-4440-BB18-89791FFCCCE2}"/>
                  </a:ext>
                </a:extLst>
              </p:cNvPr>
              <p:cNvPicPr/>
              <p:nvPr/>
            </p:nvPicPr>
            <p:blipFill>
              <a:blip r:embed="rId18"/>
              <a:stretch>
                <a:fillRect/>
              </a:stretch>
            </p:blipFill>
            <p:spPr>
              <a:xfrm>
                <a:off x="4371340" y="2825700"/>
                <a:ext cx="4287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F23F314A-1659-43C2-BA18-B2CE352F7C83}"/>
                  </a:ext>
                </a:extLst>
              </p14:cNvPr>
              <p14:cNvContentPartPr/>
              <p14:nvPr/>
            </p14:nvContentPartPr>
            <p14:xfrm>
              <a:off x="439060" y="3782220"/>
              <a:ext cx="1441440" cy="61920"/>
            </p14:xfrm>
          </p:contentPart>
        </mc:Choice>
        <mc:Fallback>
          <p:pic>
            <p:nvPicPr>
              <p:cNvPr id="14" name="Freihand 13">
                <a:extLst>
                  <a:ext uri="{FF2B5EF4-FFF2-40B4-BE49-F238E27FC236}">
                    <a16:creationId xmlns:a16="http://schemas.microsoft.com/office/drawing/2014/main" id="{F23F314A-1659-43C2-BA18-B2CE352F7C83}"/>
                  </a:ext>
                </a:extLst>
              </p:cNvPr>
              <p:cNvPicPr/>
              <p:nvPr/>
            </p:nvPicPr>
            <p:blipFill>
              <a:blip r:embed="rId20"/>
              <a:stretch>
                <a:fillRect/>
              </a:stretch>
            </p:blipFill>
            <p:spPr>
              <a:xfrm>
                <a:off x="434740" y="3777900"/>
                <a:ext cx="1450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2942257D-CC3E-4C72-AC94-0ECB1DC20FC9}"/>
                  </a:ext>
                </a:extLst>
              </p14:cNvPr>
              <p14:cNvContentPartPr/>
              <p14:nvPr/>
            </p14:nvContentPartPr>
            <p14:xfrm>
              <a:off x="2273620" y="3748740"/>
              <a:ext cx="2621880" cy="121320"/>
            </p14:xfrm>
          </p:contentPart>
        </mc:Choice>
        <mc:Fallback>
          <p:pic>
            <p:nvPicPr>
              <p:cNvPr id="15" name="Freihand 14">
                <a:extLst>
                  <a:ext uri="{FF2B5EF4-FFF2-40B4-BE49-F238E27FC236}">
                    <a16:creationId xmlns:a16="http://schemas.microsoft.com/office/drawing/2014/main" id="{2942257D-CC3E-4C72-AC94-0ECB1DC20FC9}"/>
                  </a:ext>
                </a:extLst>
              </p:cNvPr>
              <p:cNvPicPr/>
              <p:nvPr/>
            </p:nvPicPr>
            <p:blipFill>
              <a:blip r:embed="rId22"/>
              <a:stretch>
                <a:fillRect/>
              </a:stretch>
            </p:blipFill>
            <p:spPr>
              <a:xfrm>
                <a:off x="2269300" y="3744420"/>
                <a:ext cx="2630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9C3C0E2-3555-4B17-A50B-5C7DCBBE4D09}"/>
                  </a:ext>
                </a:extLst>
              </p14:cNvPr>
              <p14:cNvContentPartPr/>
              <p14:nvPr/>
            </p14:nvContentPartPr>
            <p14:xfrm>
              <a:off x="5958580" y="3750900"/>
              <a:ext cx="2656800" cy="81000"/>
            </p14:xfrm>
          </p:contentPart>
        </mc:Choice>
        <mc:Fallback>
          <p:pic>
            <p:nvPicPr>
              <p:cNvPr id="16" name="Freihand 15">
                <a:extLst>
                  <a:ext uri="{FF2B5EF4-FFF2-40B4-BE49-F238E27FC236}">
                    <a16:creationId xmlns:a16="http://schemas.microsoft.com/office/drawing/2014/main" id="{C9C3C0E2-3555-4B17-A50B-5C7DCBBE4D09}"/>
                  </a:ext>
                </a:extLst>
              </p:cNvPr>
              <p:cNvPicPr/>
              <p:nvPr/>
            </p:nvPicPr>
            <p:blipFill>
              <a:blip r:embed="rId24"/>
              <a:stretch>
                <a:fillRect/>
              </a:stretch>
            </p:blipFill>
            <p:spPr>
              <a:xfrm>
                <a:off x="5954260" y="3746580"/>
                <a:ext cx="2665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8E5269FC-0C58-4C6F-87B4-B95C69622E13}"/>
                  </a:ext>
                </a:extLst>
              </p14:cNvPr>
              <p14:cNvContentPartPr/>
              <p14:nvPr/>
            </p14:nvContentPartPr>
            <p14:xfrm>
              <a:off x="2317540" y="4181100"/>
              <a:ext cx="2188440" cy="75600"/>
            </p14:xfrm>
          </p:contentPart>
        </mc:Choice>
        <mc:Fallback>
          <p:pic>
            <p:nvPicPr>
              <p:cNvPr id="17" name="Freihand 16">
                <a:extLst>
                  <a:ext uri="{FF2B5EF4-FFF2-40B4-BE49-F238E27FC236}">
                    <a16:creationId xmlns:a16="http://schemas.microsoft.com/office/drawing/2014/main" id="{8E5269FC-0C58-4C6F-87B4-B95C69622E13}"/>
                  </a:ext>
                </a:extLst>
              </p:cNvPr>
              <p:cNvPicPr/>
              <p:nvPr/>
            </p:nvPicPr>
            <p:blipFill>
              <a:blip r:embed="rId26"/>
              <a:stretch>
                <a:fillRect/>
              </a:stretch>
            </p:blipFill>
            <p:spPr>
              <a:xfrm>
                <a:off x="2313220" y="4176780"/>
                <a:ext cx="2197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039796F6-390F-4A88-9806-219EB646D803}"/>
                  </a:ext>
                </a:extLst>
              </p14:cNvPr>
              <p14:cNvContentPartPr/>
              <p14:nvPr/>
            </p14:nvContentPartPr>
            <p14:xfrm>
              <a:off x="6249820" y="4118820"/>
              <a:ext cx="3043800" cy="130320"/>
            </p14:xfrm>
          </p:contentPart>
        </mc:Choice>
        <mc:Fallback>
          <p:pic>
            <p:nvPicPr>
              <p:cNvPr id="18" name="Freihand 17">
                <a:extLst>
                  <a:ext uri="{FF2B5EF4-FFF2-40B4-BE49-F238E27FC236}">
                    <a16:creationId xmlns:a16="http://schemas.microsoft.com/office/drawing/2014/main" id="{039796F6-390F-4A88-9806-219EB646D803}"/>
                  </a:ext>
                </a:extLst>
              </p:cNvPr>
              <p:cNvPicPr/>
              <p:nvPr/>
            </p:nvPicPr>
            <p:blipFill>
              <a:blip r:embed="rId28"/>
              <a:stretch>
                <a:fillRect/>
              </a:stretch>
            </p:blipFill>
            <p:spPr>
              <a:xfrm>
                <a:off x="6245500" y="4114500"/>
                <a:ext cx="3052440" cy="138960"/>
              </a:xfrm>
              <a:prstGeom prst="rect">
                <a:avLst/>
              </a:prstGeom>
            </p:spPr>
          </p:pic>
        </mc:Fallback>
      </mc:AlternateContent>
      <p:grpSp>
        <p:nvGrpSpPr>
          <p:cNvPr id="29" name="Gruppieren 28">
            <a:extLst>
              <a:ext uri="{FF2B5EF4-FFF2-40B4-BE49-F238E27FC236}">
                <a16:creationId xmlns:a16="http://schemas.microsoft.com/office/drawing/2014/main" id="{D1A8A26E-4C95-4191-B535-7095D4278C01}"/>
              </a:ext>
            </a:extLst>
          </p:cNvPr>
          <p:cNvGrpSpPr/>
          <p:nvPr/>
        </p:nvGrpSpPr>
        <p:grpSpPr>
          <a:xfrm>
            <a:off x="339700" y="439620"/>
            <a:ext cx="9841680" cy="5513040"/>
            <a:chOff x="339700" y="439620"/>
            <a:chExt cx="9841680" cy="5513040"/>
          </a:xfrm>
        </p:grpSpPr>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A94565EF-87B5-4AA0-BC56-FD6785ADBA0E}"/>
                    </a:ext>
                  </a:extLst>
                </p14:cNvPr>
                <p14:cNvContentPartPr/>
                <p14:nvPr/>
              </p14:nvContentPartPr>
              <p14:xfrm>
                <a:off x="339700" y="4832700"/>
                <a:ext cx="775440" cy="86760"/>
              </p14:xfrm>
            </p:contentPart>
          </mc:Choice>
          <mc:Fallback>
            <p:pic>
              <p:nvPicPr>
                <p:cNvPr id="19" name="Freihand 18">
                  <a:extLst>
                    <a:ext uri="{FF2B5EF4-FFF2-40B4-BE49-F238E27FC236}">
                      <a16:creationId xmlns:a16="http://schemas.microsoft.com/office/drawing/2014/main" id="{A94565EF-87B5-4AA0-BC56-FD6785ADBA0E}"/>
                    </a:ext>
                  </a:extLst>
                </p:cNvPr>
                <p:cNvPicPr/>
                <p:nvPr/>
              </p:nvPicPr>
              <p:blipFill>
                <a:blip r:embed="rId30"/>
                <a:stretch>
                  <a:fillRect/>
                </a:stretch>
              </p:blipFill>
              <p:spPr>
                <a:xfrm>
                  <a:off x="335380" y="4828380"/>
                  <a:ext cx="784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AB85493F-7A3C-449B-8055-F8EC22F68E17}"/>
                    </a:ext>
                  </a:extLst>
                </p14:cNvPr>
                <p14:cNvContentPartPr/>
                <p14:nvPr/>
              </p14:nvContentPartPr>
              <p14:xfrm>
                <a:off x="2372980" y="4772940"/>
                <a:ext cx="3597120" cy="64440"/>
              </p14:xfrm>
            </p:contentPart>
          </mc:Choice>
          <mc:Fallback>
            <p:pic>
              <p:nvPicPr>
                <p:cNvPr id="20" name="Freihand 19">
                  <a:extLst>
                    <a:ext uri="{FF2B5EF4-FFF2-40B4-BE49-F238E27FC236}">
                      <a16:creationId xmlns:a16="http://schemas.microsoft.com/office/drawing/2014/main" id="{AB85493F-7A3C-449B-8055-F8EC22F68E17}"/>
                    </a:ext>
                  </a:extLst>
                </p:cNvPr>
                <p:cNvPicPr/>
                <p:nvPr/>
              </p:nvPicPr>
              <p:blipFill>
                <a:blip r:embed="rId32"/>
                <a:stretch>
                  <a:fillRect/>
                </a:stretch>
              </p:blipFill>
              <p:spPr>
                <a:xfrm>
                  <a:off x="2368660" y="4768620"/>
                  <a:ext cx="3605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BB0D7B94-67D7-443F-BCF9-3A91CD451B8A}"/>
                    </a:ext>
                  </a:extLst>
                </p14:cNvPr>
                <p14:cNvContentPartPr/>
                <p14:nvPr/>
              </p14:nvContentPartPr>
              <p14:xfrm>
                <a:off x="6622060" y="4827660"/>
                <a:ext cx="468000" cy="36360"/>
              </p14:xfrm>
            </p:contentPart>
          </mc:Choice>
          <mc:Fallback>
            <p:pic>
              <p:nvPicPr>
                <p:cNvPr id="22" name="Freihand 21">
                  <a:extLst>
                    <a:ext uri="{FF2B5EF4-FFF2-40B4-BE49-F238E27FC236}">
                      <a16:creationId xmlns:a16="http://schemas.microsoft.com/office/drawing/2014/main" id="{BB0D7B94-67D7-443F-BCF9-3A91CD451B8A}"/>
                    </a:ext>
                  </a:extLst>
                </p:cNvPr>
                <p:cNvPicPr/>
                <p:nvPr/>
              </p:nvPicPr>
              <p:blipFill>
                <a:blip r:embed="rId34"/>
                <a:stretch>
                  <a:fillRect/>
                </a:stretch>
              </p:blipFill>
              <p:spPr>
                <a:xfrm>
                  <a:off x="6617740" y="4823340"/>
                  <a:ext cx="476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5F71E1D7-A893-4E2C-8821-9B93646DAA25}"/>
                    </a:ext>
                  </a:extLst>
                </p14:cNvPr>
                <p14:cNvContentPartPr/>
                <p14:nvPr/>
              </p14:nvContentPartPr>
              <p14:xfrm>
                <a:off x="2327980" y="5252820"/>
                <a:ext cx="1310760" cy="39600"/>
              </p14:xfrm>
            </p:contentPart>
          </mc:Choice>
          <mc:Fallback>
            <p:pic>
              <p:nvPicPr>
                <p:cNvPr id="23" name="Freihand 22">
                  <a:extLst>
                    <a:ext uri="{FF2B5EF4-FFF2-40B4-BE49-F238E27FC236}">
                      <a16:creationId xmlns:a16="http://schemas.microsoft.com/office/drawing/2014/main" id="{5F71E1D7-A893-4E2C-8821-9B93646DAA25}"/>
                    </a:ext>
                  </a:extLst>
                </p:cNvPr>
                <p:cNvPicPr/>
                <p:nvPr/>
              </p:nvPicPr>
              <p:blipFill>
                <a:blip r:embed="rId36"/>
                <a:stretch>
                  <a:fillRect/>
                </a:stretch>
              </p:blipFill>
              <p:spPr>
                <a:xfrm>
                  <a:off x="2323660" y="5248500"/>
                  <a:ext cx="13194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D5BA359A-3BB4-4042-8226-118DB3FD29AA}"/>
                    </a:ext>
                  </a:extLst>
                </p14:cNvPr>
                <p14:cNvContentPartPr/>
                <p14:nvPr/>
              </p14:nvContentPartPr>
              <p14:xfrm>
                <a:off x="4594180" y="5282340"/>
                <a:ext cx="2369160" cy="70200"/>
              </p14:xfrm>
            </p:contentPart>
          </mc:Choice>
          <mc:Fallback>
            <p:pic>
              <p:nvPicPr>
                <p:cNvPr id="24" name="Freihand 23">
                  <a:extLst>
                    <a:ext uri="{FF2B5EF4-FFF2-40B4-BE49-F238E27FC236}">
                      <a16:creationId xmlns:a16="http://schemas.microsoft.com/office/drawing/2014/main" id="{D5BA359A-3BB4-4042-8226-118DB3FD29AA}"/>
                    </a:ext>
                  </a:extLst>
                </p:cNvPr>
                <p:cNvPicPr/>
                <p:nvPr/>
              </p:nvPicPr>
              <p:blipFill>
                <a:blip r:embed="rId38"/>
                <a:stretch>
                  <a:fillRect/>
                </a:stretch>
              </p:blipFill>
              <p:spPr>
                <a:xfrm>
                  <a:off x="4589860" y="5278020"/>
                  <a:ext cx="2377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6F59C061-FE31-4A40-B2DE-38795EB3A220}"/>
                    </a:ext>
                  </a:extLst>
                </p14:cNvPr>
                <p14:cNvContentPartPr/>
                <p14:nvPr/>
              </p14:nvContentPartPr>
              <p14:xfrm>
                <a:off x="5120500" y="611340"/>
                <a:ext cx="5060880" cy="5341320"/>
              </p14:xfrm>
            </p:contentPart>
          </mc:Choice>
          <mc:Fallback>
            <p:pic>
              <p:nvPicPr>
                <p:cNvPr id="27" name="Freihand 26">
                  <a:extLst>
                    <a:ext uri="{FF2B5EF4-FFF2-40B4-BE49-F238E27FC236}">
                      <a16:creationId xmlns:a16="http://schemas.microsoft.com/office/drawing/2014/main" id="{6F59C061-FE31-4A40-B2DE-38795EB3A220}"/>
                    </a:ext>
                  </a:extLst>
                </p:cNvPr>
                <p:cNvPicPr/>
                <p:nvPr/>
              </p:nvPicPr>
              <p:blipFill>
                <a:blip r:embed="rId40"/>
                <a:stretch>
                  <a:fillRect/>
                </a:stretch>
              </p:blipFill>
              <p:spPr>
                <a:xfrm>
                  <a:off x="5116180" y="607020"/>
                  <a:ext cx="5069520" cy="5349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06E0AAE6-838B-43FD-B587-F6A60D6455C3}"/>
                    </a:ext>
                  </a:extLst>
                </p14:cNvPr>
                <p14:cNvContentPartPr/>
                <p14:nvPr/>
              </p14:nvContentPartPr>
              <p14:xfrm>
                <a:off x="8670100" y="439620"/>
                <a:ext cx="373320" cy="322920"/>
              </p14:xfrm>
            </p:contentPart>
          </mc:Choice>
          <mc:Fallback>
            <p:pic>
              <p:nvPicPr>
                <p:cNvPr id="28" name="Freihand 27">
                  <a:extLst>
                    <a:ext uri="{FF2B5EF4-FFF2-40B4-BE49-F238E27FC236}">
                      <a16:creationId xmlns:a16="http://schemas.microsoft.com/office/drawing/2014/main" id="{06E0AAE6-838B-43FD-B587-F6A60D6455C3}"/>
                    </a:ext>
                  </a:extLst>
                </p:cNvPr>
                <p:cNvPicPr/>
                <p:nvPr/>
              </p:nvPicPr>
              <p:blipFill>
                <a:blip r:embed="rId42"/>
                <a:stretch>
                  <a:fillRect/>
                </a:stretch>
              </p:blipFill>
              <p:spPr>
                <a:xfrm>
                  <a:off x="8665780" y="435300"/>
                  <a:ext cx="381960" cy="331560"/>
                </a:xfrm>
                <a:prstGeom prst="rect">
                  <a:avLst/>
                </a:prstGeom>
              </p:spPr>
            </p:pic>
          </mc:Fallback>
        </mc:AlternateContent>
      </p:gr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2099088-DF33-4F93-85FC-9F387966A632}"/>
                  </a:ext>
                </a:extLst>
              </p14:cNvPr>
              <p14:cNvContentPartPr/>
              <p14:nvPr/>
            </p14:nvContentPartPr>
            <p14:xfrm>
              <a:off x="3422380" y="1524660"/>
              <a:ext cx="2674440" cy="628920"/>
            </p14:xfrm>
          </p:contentPart>
        </mc:Choice>
        <mc:Fallback>
          <p:pic>
            <p:nvPicPr>
              <p:cNvPr id="2" name="Freihand 1">
                <a:extLst>
                  <a:ext uri="{FF2B5EF4-FFF2-40B4-BE49-F238E27FC236}">
                    <a16:creationId xmlns:a16="http://schemas.microsoft.com/office/drawing/2014/main" id="{52099088-DF33-4F93-85FC-9F387966A632}"/>
                  </a:ext>
                </a:extLst>
              </p:cNvPr>
              <p:cNvPicPr/>
              <p:nvPr/>
            </p:nvPicPr>
            <p:blipFill>
              <a:blip r:embed="rId4"/>
              <a:stretch>
                <a:fillRect/>
              </a:stretch>
            </p:blipFill>
            <p:spPr>
              <a:xfrm>
                <a:off x="3418060" y="1520340"/>
                <a:ext cx="2683080" cy="637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9CF8736-5E7A-4780-97A0-669C5DCFBC88}"/>
                  </a:ext>
                </a:extLst>
              </p14:cNvPr>
              <p14:cNvContentPartPr/>
              <p14:nvPr/>
            </p14:nvContentPartPr>
            <p14:xfrm>
              <a:off x="3297820" y="2556420"/>
              <a:ext cx="1015560" cy="73080"/>
            </p14:xfrm>
          </p:contentPart>
        </mc:Choice>
        <mc:Fallback>
          <p:pic>
            <p:nvPicPr>
              <p:cNvPr id="3" name="Freihand 2">
                <a:extLst>
                  <a:ext uri="{FF2B5EF4-FFF2-40B4-BE49-F238E27FC236}">
                    <a16:creationId xmlns:a16="http://schemas.microsoft.com/office/drawing/2014/main" id="{39CF8736-5E7A-4780-97A0-669C5DCFBC88}"/>
                  </a:ext>
                </a:extLst>
              </p:cNvPr>
              <p:cNvPicPr/>
              <p:nvPr/>
            </p:nvPicPr>
            <p:blipFill>
              <a:blip r:embed="rId6"/>
              <a:stretch>
                <a:fillRect/>
              </a:stretch>
            </p:blipFill>
            <p:spPr>
              <a:xfrm>
                <a:off x="3293500" y="2552100"/>
                <a:ext cx="1024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02D4BD9-EB0D-4DA5-ADC3-D04CD70263CF}"/>
                  </a:ext>
                </a:extLst>
              </p14:cNvPr>
              <p14:cNvContentPartPr/>
              <p14:nvPr/>
            </p14:nvContentPartPr>
            <p14:xfrm>
              <a:off x="2102260" y="2886900"/>
              <a:ext cx="1494360" cy="49320"/>
            </p14:xfrm>
          </p:contentPart>
        </mc:Choice>
        <mc:Fallback>
          <p:pic>
            <p:nvPicPr>
              <p:cNvPr id="4" name="Freihand 3">
                <a:extLst>
                  <a:ext uri="{FF2B5EF4-FFF2-40B4-BE49-F238E27FC236}">
                    <a16:creationId xmlns:a16="http://schemas.microsoft.com/office/drawing/2014/main" id="{A02D4BD9-EB0D-4DA5-ADC3-D04CD70263CF}"/>
                  </a:ext>
                </a:extLst>
              </p:cNvPr>
              <p:cNvPicPr/>
              <p:nvPr/>
            </p:nvPicPr>
            <p:blipFill>
              <a:blip r:embed="rId8"/>
              <a:stretch>
                <a:fillRect/>
              </a:stretch>
            </p:blipFill>
            <p:spPr>
              <a:xfrm>
                <a:off x="2097940" y="2882580"/>
                <a:ext cx="1503000" cy="57960"/>
              </a:xfrm>
              <a:prstGeom prst="rect">
                <a:avLst/>
              </a:prstGeom>
            </p:spPr>
          </p:pic>
        </mc:Fallback>
      </mc:AlternateContent>
      <p:grpSp>
        <p:nvGrpSpPr>
          <p:cNvPr id="19" name="Gruppieren 18">
            <a:extLst>
              <a:ext uri="{FF2B5EF4-FFF2-40B4-BE49-F238E27FC236}">
                <a16:creationId xmlns:a16="http://schemas.microsoft.com/office/drawing/2014/main" id="{7B496D1B-0EE9-4712-B682-DB3501D63138}"/>
              </a:ext>
            </a:extLst>
          </p:cNvPr>
          <p:cNvGrpSpPr/>
          <p:nvPr/>
        </p:nvGrpSpPr>
        <p:grpSpPr>
          <a:xfrm>
            <a:off x="2082460" y="2916780"/>
            <a:ext cx="2062800" cy="243000"/>
            <a:chOff x="2082460" y="2916780"/>
            <a:chExt cx="2062800" cy="24300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FF3E261D-1E81-4FE6-80DF-CDE09F9598B3}"/>
                    </a:ext>
                  </a:extLst>
                </p14:cNvPr>
                <p14:cNvContentPartPr/>
                <p14:nvPr/>
              </p14:nvContentPartPr>
              <p14:xfrm>
                <a:off x="2082460" y="2927220"/>
                <a:ext cx="112680" cy="169560"/>
              </p14:xfrm>
            </p:contentPart>
          </mc:Choice>
          <mc:Fallback>
            <p:pic>
              <p:nvPicPr>
                <p:cNvPr id="5" name="Freihand 4">
                  <a:extLst>
                    <a:ext uri="{FF2B5EF4-FFF2-40B4-BE49-F238E27FC236}">
                      <a16:creationId xmlns:a16="http://schemas.microsoft.com/office/drawing/2014/main" id="{FF3E261D-1E81-4FE6-80DF-CDE09F9598B3}"/>
                    </a:ext>
                  </a:extLst>
                </p:cNvPr>
                <p:cNvPicPr/>
                <p:nvPr/>
              </p:nvPicPr>
              <p:blipFill>
                <a:blip r:embed="rId10"/>
                <a:stretch>
                  <a:fillRect/>
                </a:stretch>
              </p:blipFill>
              <p:spPr>
                <a:xfrm>
                  <a:off x="2078140" y="2922900"/>
                  <a:ext cx="121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CD4A988F-66B5-40F9-8ABC-EEBF7158946C}"/>
                    </a:ext>
                  </a:extLst>
                </p14:cNvPr>
                <p14:cNvContentPartPr/>
                <p14:nvPr/>
              </p14:nvContentPartPr>
              <p14:xfrm>
                <a:off x="2177500" y="2973300"/>
                <a:ext cx="264960" cy="96120"/>
              </p14:xfrm>
            </p:contentPart>
          </mc:Choice>
          <mc:Fallback>
            <p:pic>
              <p:nvPicPr>
                <p:cNvPr id="6" name="Freihand 5">
                  <a:extLst>
                    <a:ext uri="{FF2B5EF4-FFF2-40B4-BE49-F238E27FC236}">
                      <a16:creationId xmlns:a16="http://schemas.microsoft.com/office/drawing/2014/main" id="{CD4A988F-66B5-40F9-8ABC-EEBF7158946C}"/>
                    </a:ext>
                  </a:extLst>
                </p:cNvPr>
                <p:cNvPicPr/>
                <p:nvPr/>
              </p:nvPicPr>
              <p:blipFill>
                <a:blip r:embed="rId12"/>
                <a:stretch>
                  <a:fillRect/>
                </a:stretch>
              </p:blipFill>
              <p:spPr>
                <a:xfrm>
                  <a:off x="2173180" y="2968980"/>
                  <a:ext cx="273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4AF533D0-8223-4DE7-A573-33185BCE5691}"/>
                    </a:ext>
                  </a:extLst>
                </p14:cNvPr>
                <p14:cNvContentPartPr/>
                <p14:nvPr/>
              </p14:nvContentPartPr>
              <p14:xfrm>
                <a:off x="2480260" y="3069060"/>
                <a:ext cx="18000" cy="3960"/>
              </p14:xfrm>
            </p:contentPart>
          </mc:Choice>
          <mc:Fallback>
            <p:pic>
              <p:nvPicPr>
                <p:cNvPr id="8" name="Freihand 7">
                  <a:extLst>
                    <a:ext uri="{FF2B5EF4-FFF2-40B4-BE49-F238E27FC236}">
                      <a16:creationId xmlns:a16="http://schemas.microsoft.com/office/drawing/2014/main" id="{4AF533D0-8223-4DE7-A573-33185BCE5691}"/>
                    </a:ext>
                  </a:extLst>
                </p:cNvPr>
                <p:cNvPicPr/>
                <p:nvPr/>
              </p:nvPicPr>
              <p:blipFill>
                <a:blip r:embed="rId14"/>
                <a:stretch>
                  <a:fillRect/>
                </a:stretch>
              </p:blipFill>
              <p:spPr>
                <a:xfrm>
                  <a:off x="2475940" y="3064740"/>
                  <a:ext cx="26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886DFFEA-3892-4756-938C-627FD8ED4EB7}"/>
                    </a:ext>
                  </a:extLst>
                </p14:cNvPr>
                <p14:cNvContentPartPr/>
                <p14:nvPr/>
              </p14:nvContentPartPr>
              <p14:xfrm>
                <a:off x="2622820" y="2920380"/>
                <a:ext cx="143280" cy="163800"/>
              </p14:xfrm>
            </p:contentPart>
          </mc:Choice>
          <mc:Fallback>
            <p:pic>
              <p:nvPicPr>
                <p:cNvPr id="9" name="Freihand 8">
                  <a:extLst>
                    <a:ext uri="{FF2B5EF4-FFF2-40B4-BE49-F238E27FC236}">
                      <a16:creationId xmlns:a16="http://schemas.microsoft.com/office/drawing/2014/main" id="{886DFFEA-3892-4756-938C-627FD8ED4EB7}"/>
                    </a:ext>
                  </a:extLst>
                </p:cNvPr>
                <p:cNvPicPr/>
                <p:nvPr/>
              </p:nvPicPr>
              <p:blipFill>
                <a:blip r:embed="rId16"/>
                <a:stretch>
                  <a:fillRect/>
                </a:stretch>
              </p:blipFill>
              <p:spPr>
                <a:xfrm>
                  <a:off x="2618500" y="2916060"/>
                  <a:ext cx="151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532C2D0-B5AC-47A5-A338-2EB8D318EDFD}"/>
                    </a:ext>
                  </a:extLst>
                </p14:cNvPr>
                <p14:cNvContentPartPr/>
                <p14:nvPr/>
              </p14:nvContentPartPr>
              <p14:xfrm>
                <a:off x="2763580" y="2995620"/>
                <a:ext cx="339480" cy="90000"/>
              </p14:xfrm>
            </p:contentPart>
          </mc:Choice>
          <mc:Fallback>
            <p:pic>
              <p:nvPicPr>
                <p:cNvPr id="11" name="Freihand 10">
                  <a:extLst>
                    <a:ext uri="{FF2B5EF4-FFF2-40B4-BE49-F238E27FC236}">
                      <a16:creationId xmlns:a16="http://schemas.microsoft.com/office/drawing/2014/main" id="{D532C2D0-B5AC-47A5-A338-2EB8D318EDFD}"/>
                    </a:ext>
                  </a:extLst>
                </p:cNvPr>
                <p:cNvPicPr/>
                <p:nvPr/>
              </p:nvPicPr>
              <p:blipFill>
                <a:blip r:embed="rId18"/>
                <a:stretch>
                  <a:fillRect/>
                </a:stretch>
              </p:blipFill>
              <p:spPr>
                <a:xfrm>
                  <a:off x="2759260" y="2991300"/>
                  <a:ext cx="348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A59E5EFC-0E77-42B3-90C3-E6930FAFEB4C}"/>
                    </a:ext>
                  </a:extLst>
                </p14:cNvPr>
                <p14:cNvContentPartPr/>
                <p14:nvPr/>
              </p14:nvContentPartPr>
              <p14:xfrm>
                <a:off x="3119620" y="2947380"/>
                <a:ext cx="201960" cy="126720"/>
              </p14:xfrm>
            </p:contentPart>
          </mc:Choice>
          <mc:Fallback>
            <p:pic>
              <p:nvPicPr>
                <p:cNvPr id="12" name="Freihand 11">
                  <a:extLst>
                    <a:ext uri="{FF2B5EF4-FFF2-40B4-BE49-F238E27FC236}">
                      <a16:creationId xmlns:a16="http://schemas.microsoft.com/office/drawing/2014/main" id="{A59E5EFC-0E77-42B3-90C3-E6930FAFEB4C}"/>
                    </a:ext>
                  </a:extLst>
                </p:cNvPr>
                <p:cNvPicPr/>
                <p:nvPr/>
              </p:nvPicPr>
              <p:blipFill>
                <a:blip r:embed="rId20"/>
                <a:stretch>
                  <a:fillRect/>
                </a:stretch>
              </p:blipFill>
              <p:spPr>
                <a:xfrm>
                  <a:off x="3115300" y="2943060"/>
                  <a:ext cx="210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813C3037-B520-4FF8-8E80-0AB06878CCA3}"/>
                    </a:ext>
                  </a:extLst>
                </p14:cNvPr>
                <p14:cNvContentPartPr/>
                <p14:nvPr/>
              </p14:nvContentPartPr>
              <p14:xfrm>
                <a:off x="3326980" y="2994180"/>
                <a:ext cx="212040" cy="69840"/>
              </p14:xfrm>
            </p:contentPart>
          </mc:Choice>
          <mc:Fallback>
            <p:pic>
              <p:nvPicPr>
                <p:cNvPr id="13" name="Freihand 12">
                  <a:extLst>
                    <a:ext uri="{FF2B5EF4-FFF2-40B4-BE49-F238E27FC236}">
                      <a16:creationId xmlns:a16="http://schemas.microsoft.com/office/drawing/2014/main" id="{813C3037-B520-4FF8-8E80-0AB06878CCA3}"/>
                    </a:ext>
                  </a:extLst>
                </p:cNvPr>
                <p:cNvPicPr/>
                <p:nvPr/>
              </p:nvPicPr>
              <p:blipFill>
                <a:blip r:embed="rId22"/>
                <a:stretch>
                  <a:fillRect/>
                </a:stretch>
              </p:blipFill>
              <p:spPr>
                <a:xfrm>
                  <a:off x="3322660" y="2989860"/>
                  <a:ext cx="220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E3770DCF-52C8-47B2-9A5C-7DEA25AD522C}"/>
                    </a:ext>
                  </a:extLst>
                </p14:cNvPr>
                <p14:cNvContentPartPr/>
                <p14:nvPr/>
              </p14:nvContentPartPr>
              <p14:xfrm>
                <a:off x="3564220" y="3003900"/>
                <a:ext cx="61920" cy="58320"/>
              </p14:xfrm>
            </p:contentPart>
          </mc:Choice>
          <mc:Fallback>
            <p:pic>
              <p:nvPicPr>
                <p:cNvPr id="14" name="Freihand 13">
                  <a:extLst>
                    <a:ext uri="{FF2B5EF4-FFF2-40B4-BE49-F238E27FC236}">
                      <a16:creationId xmlns:a16="http://schemas.microsoft.com/office/drawing/2014/main" id="{E3770DCF-52C8-47B2-9A5C-7DEA25AD522C}"/>
                    </a:ext>
                  </a:extLst>
                </p:cNvPr>
                <p:cNvPicPr/>
                <p:nvPr/>
              </p:nvPicPr>
              <p:blipFill>
                <a:blip r:embed="rId24"/>
                <a:stretch>
                  <a:fillRect/>
                </a:stretch>
              </p:blipFill>
              <p:spPr>
                <a:xfrm>
                  <a:off x="3559900" y="2999580"/>
                  <a:ext cx="70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35277FD1-88C0-4D8A-867F-27BF657A7389}"/>
                    </a:ext>
                  </a:extLst>
                </p14:cNvPr>
                <p14:cNvContentPartPr/>
                <p14:nvPr/>
              </p14:nvContentPartPr>
              <p14:xfrm>
                <a:off x="3639100" y="2941980"/>
                <a:ext cx="135360" cy="117360"/>
              </p14:xfrm>
            </p:contentPart>
          </mc:Choice>
          <mc:Fallback>
            <p:pic>
              <p:nvPicPr>
                <p:cNvPr id="15" name="Freihand 14">
                  <a:extLst>
                    <a:ext uri="{FF2B5EF4-FFF2-40B4-BE49-F238E27FC236}">
                      <a16:creationId xmlns:a16="http://schemas.microsoft.com/office/drawing/2014/main" id="{35277FD1-88C0-4D8A-867F-27BF657A7389}"/>
                    </a:ext>
                  </a:extLst>
                </p:cNvPr>
                <p:cNvPicPr/>
                <p:nvPr/>
              </p:nvPicPr>
              <p:blipFill>
                <a:blip r:embed="rId26"/>
                <a:stretch>
                  <a:fillRect/>
                </a:stretch>
              </p:blipFill>
              <p:spPr>
                <a:xfrm>
                  <a:off x="3634780" y="2937660"/>
                  <a:ext cx="144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2344ABB5-0B6D-422E-9C53-0D24687B68C3}"/>
                    </a:ext>
                  </a:extLst>
                </p14:cNvPr>
                <p14:cNvContentPartPr/>
                <p14:nvPr/>
              </p14:nvContentPartPr>
              <p14:xfrm>
                <a:off x="3766180" y="2976180"/>
                <a:ext cx="72360" cy="96840"/>
              </p14:xfrm>
            </p:contentPart>
          </mc:Choice>
          <mc:Fallback>
            <p:pic>
              <p:nvPicPr>
                <p:cNvPr id="16" name="Freihand 15">
                  <a:extLst>
                    <a:ext uri="{FF2B5EF4-FFF2-40B4-BE49-F238E27FC236}">
                      <a16:creationId xmlns:a16="http://schemas.microsoft.com/office/drawing/2014/main" id="{2344ABB5-0B6D-422E-9C53-0D24687B68C3}"/>
                    </a:ext>
                  </a:extLst>
                </p:cNvPr>
                <p:cNvPicPr/>
                <p:nvPr/>
              </p:nvPicPr>
              <p:blipFill>
                <a:blip r:embed="rId28"/>
                <a:stretch>
                  <a:fillRect/>
                </a:stretch>
              </p:blipFill>
              <p:spPr>
                <a:xfrm>
                  <a:off x="3761860" y="2971860"/>
                  <a:ext cx="81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F61B8275-B351-4645-A127-FE6049B6FC8F}"/>
                    </a:ext>
                  </a:extLst>
                </p14:cNvPr>
                <p14:cNvContentPartPr/>
                <p14:nvPr/>
              </p14:nvContentPartPr>
              <p14:xfrm>
                <a:off x="3833500" y="2916780"/>
                <a:ext cx="311760" cy="243000"/>
              </p14:xfrm>
            </p:contentPart>
          </mc:Choice>
          <mc:Fallback>
            <p:pic>
              <p:nvPicPr>
                <p:cNvPr id="18" name="Freihand 17">
                  <a:extLst>
                    <a:ext uri="{FF2B5EF4-FFF2-40B4-BE49-F238E27FC236}">
                      <a16:creationId xmlns:a16="http://schemas.microsoft.com/office/drawing/2014/main" id="{F61B8275-B351-4645-A127-FE6049B6FC8F}"/>
                    </a:ext>
                  </a:extLst>
                </p:cNvPr>
                <p:cNvPicPr/>
                <p:nvPr/>
              </p:nvPicPr>
              <p:blipFill>
                <a:blip r:embed="rId30"/>
                <a:stretch>
                  <a:fillRect/>
                </a:stretch>
              </p:blipFill>
              <p:spPr>
                <a:xfrm>
                  <a:off x="3829180" y="2912460"/>
                  <a:ext cx="320400" cy="25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C98FD357-DEC0-492D-8015-EA92F9AA558B}"/>
                  </a:ext>
                </a:extLst>
              </p14:cNvPr>
              <p14:cNvContentPartPr/>
              <p14:nvPr/>
            </p14:nvContentPartPr>
            <p14:xfrm>
              <a:off x="318460" y="5288460"/>
              <a:ext cx="2039760" cy="74880"/>
            </p14:xfrm>
          </p:contentPart>
        </mc:Choice>
        <mc:Fallback>
          <p:pic>
            <p:nvPicPr>
              <p:cNvPr id="20" name="Freihand 19">
                <a:extLst>
                  <a:ext uri="{FF2B5EF4-FFF2-40B4-BE49-F238E27FC236}">
                    <a16:creationId xmlns:a16="http://schemas.microsoft.com/office/drawing/2014/main" id="{C98FD357-DEC0-492D-8015-EA92F9AA558B}"/>
                  </a:ext>
                </a:extLst>
              </p:cNvPr>
              <p:cNvPicPr/>
              <p:nvPr/>
            </p:nvPicPr>
            <p:blipFill>
              <a:blip r:embed="rId32"/>
              <a:stretch>
                <a:fillRect/>
              </a:stretch>
            </p:blipFill>
            <p:spPr>
              <a:xfrm>
                <a:off x="314140" y="5284140"/>
                <a:ext cx="2048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EABACC65-ECD7-435B-BA96-DC61EF33B27C}"/>
                  </a:ext>
                </a:extLst>
              </p14:cNvPr>
              <p14:cNvContentPartPr/>
              <p14:nvPr/>
            </p14:nvContentPartPr>
            <p14:xfrm>
              <a:off x="3742060" y="4994340"/>
              <a:ext cx="2808360" cy="53280"/>
            </p14:xfrm>
          </p:contentPart>
        </mc:Choice>
        <mc:Fallback>
          <p:pic>
            <p:nvPicPr>
              <p:cNvPr id="21" name="Freihand 20">
                <a:extLst>
                  <a:ext uri="{FF2B5EF4-FFF2-40B4-BE49-F238E27FC236}">
                    <a16:creationId xmlns:a16="http://schemas.microsoft.com/office/drawing/2014/main" id="{EABACC65-ECD7-435B-BA96-DC61EF33B27C}"/>
                  </a:ext>
                </a:extLst>
              </p:cNvPr>
              <p:cNvPicPr/>
              <p:nvPr/>
            </p:nvPicPr>
            <p:blipFill>
              <a:blip r:embed="rId34"/>
              <a:stretch>
                <a:fillRect/>
              </a:stretch>
            </p:blipFill>
            <p:spPr>
              <a:xfrm>
                <a:off x="3737740" y="4990020"/>
                <a:ext cx="2817000" cy="61920"/>
              </a:xfrm>
              <a:prstGeom prst="rect">
                <a:avLst/>
              </a:prstGeom>
            </p:spPr>
          </p:pic>
        </mc:Fallback>
      </mc:AlternateContent>
    </p:spTree>
    <p:extLst>
      <p:ext uri="{BB962C8B-B14F-4D97-AF65-F5344CB8AC3E}">
        <p14:creationId xmlns:p14="http://schemas.microsoft.com/office/powerpoint/2010/main" val="31986667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72D9FB2-663A-D976-63B0-23634901AA82}"/>
              </a:ext>
            </a:extLst>
          </p:cNvPr>
          <p:cNvPicPr>
            <a:picLocks noChangeAspect="1"/>
          </p:cNvPicPr>
          <p:nvPr/>
        </p:nvPicPr>
        <p:blipFill>
          <a:blip r:embed="rId3"/>
          <a:stretch>
            <a:fillRect/>
          </a:stretch>
        </p:blipFill>
        <p:spPr>
          <a:xfrm>
            <a:off x="643254" y="1121276"/>
            <a:ext cx="6686123" cy="408991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3C253AB-D8CA-48EF-84E5-9C94ABAF46E6}"/>
                  </a:ext>
                </a:extLst>
              </p14:cNvPr>
              <p14:cNvContentPartPr/>
              <p14:nvPr/>
            </p14:nvContentPartPr>
            <p14:xfrm>
              <a:off x="2293780" y="5512028"/>
              <a:ext cx="693720" cy="525600"/>
            </p14:xfrm>
          </p:contentPart>
        </mc:Choice>
        <mc:Fallback>
          <p:pic>
            <p:nvPicPr>
              <p:cNvPr id="2" name="Freihand 1">
                <a:extLst>
                  <a:ext uri="{FF2B5EF4-FFF2-40B4-BE49-F238E27FC236}">
                    <a16:creationId xmlns:a16="http://schemas.microsoft.com/office/drawing/2014/main" id="{C3C253AB-D8CA-48EF-84E5-9C94ABAF46E6}"/>
                  </a:ext>
                </a:extLst>
              </p:cNvPr>
              <p:cNvPicPr/>
              <p:nvPr/>
            </p:nvPicPr>
            <p:blipFill>
              <a:blip r:embed="rId5"/>
              <a:stretch>
                <a:fillRect/>
              </a:stretch>
            </p:blipFill>
            <p:spPr>
              <a:xfrm>
                <a:off x="2289460" y="5507708"/>
                <a:ext cx="70236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7934C029-1B1D-4E56-A2F6-33CD07A80878}"/>
                  </a:ext>
                </a:extLst>
              </p14:cNvPr>
              <p14:cNvContentPartPr/>
              <p14:nvPr/>
            </p14:nvContentPartPr>
            <p14:xfrm>
              <a:off x="3345340" y="5914508"/>
              <a:ext cx="2208600" cy="107280"/>
            </p14:xfrm>
          </p:contentPart>
        </mc:Choice>
        <mc:Fallback>
          <p:pic>
            <p:nvPicPr>
              <p:cNvPr id="3" name="Freihand 2">
                <a:extLst>
                  <a:ext uri="{FF2B5EF4-FFF2-40B4-BE49-F238E27FC236}">
                    <a16:creationId xmlns:a16="http://schemas.microsoft.com/office/drawing/2014/main" id="{7934C029-1B1D-4E56-A2F6-33CD07A80878}"/>
                  </a:ext>
                </a:extLst>
              </p:cNvPr>
              <p:cNvPicPr/>
              <p:nvPr/>
            </p:nvPicPr>
            <p:blipFill>
              <a:blip r:embed="rId7"/>
              <a:stretch>
                <a:fillRect/>
              </a:stretch>
            </p:blipFill>
            <p:spPr>
              <a:xfrm>
                <a:off x="3341020" y="5910188"/>
                <a:ext cx="2217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943B7E2-11D6-4CB8-A9EB-475B04E22358}"/>
                  </a:ext>
                </a:extLst>
              </p14:cNvPr>
              <p14:cNvContentPartPr/>
              <p14:nvPr/>
            </p14:nvContentPartPr>
            <p14:xfrm>
              <a:off x="5864260" y="5986148"/>
              <a:ext cx="2710800" cy="25560"/>
            </p14:xfrm>
          </p:contentPart>
        </mc:Choice>
        <mc:Fallback>
          <p:pic>
            <p:nvPicPr>
              <p:cNvPr id="5" name="Freihand 4">
                <a:extLst>
                  <a:ext uri="{FF2B5EF4-FFF2-40B4-BE49-F238E27FC236}">
                    <a16:creationId xmlns:a16="http://schemas.microsoft.com/office/drawing/2014/main" id="{3943B7E2-11D6-4CB8-A9EB-475B04E22358}"/>
                  </a:ext>
                </a:extLst>
              </p:cNvPr>
              <p:cNvPicPr/>
              <p:nvPr/>
            </p:nvPicPr>
            <p:blipFill>
              <a:blip r:embed="rId9"/>
              <a:stretch>
                <a:fillRect/>
              </a:stretch>
            </p:blipFill>
            <p:spPr>
              <a:xfrm>
                <a:off x="5859940" y="5981828"/>
                <a:ext cx="27194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D8EFE5C3-9155-4A7E-BF72-E3154D07EC16}"/>
                  </a:ext>
                </a:extLst>
              </p14:cNvPr>
              <p14:cNvContentPartPr/>
              <p14:nvPr/>
            </p14:nvContentPartPr>
            <p14:xfrm>
              <a:off x="2448220" y="5875268"/>
              <a:ext cx="327600" cy="50040"/>
            </p14:xfrm>
          </p:contentPart>
        </mc:Choice>
        <mc:Fallback>
          <p:pic>
            <p:nvPicPr>
              <p:cNvPr id="6" name="Freihand 5">
                <a:extLst>
                  <a:ext uri="{FF2B5EF4-FFF2-40B4-BE49-F238E27FC236}">
                    <a16:creationId xmlns:a16="http://schemas.microsoft.com/office/drawing/2014/main" id="{D8EFE5C3-9155-4A7E-BF72-E3154D07EC16}"/>
                  </a:ext>
                </a:extLst>
              </p:cNvPr>
              <p:cNvPicPr/>
              <p:nvPr/>
            </p:nvPicPr>
            <p:blipFill>
              <a:blip r:embed="rId11"/>
              <a:stretch>
                <a:fillRect/>
              </a:stretch>
            </p:blipFill>
            <p:spPr>
              <a:xfrm>
                <a:off x="2443900" y="5870948"/>
                <a:ext cx="336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6BC5BE66-161A-4E62-8C8C-2AEA59139E5E}"/>
                  </a:ext>
                </a:extLst>
              </p14:cNvPr>
              <p14:cNvContentPartPr/>
              <p14:nvPr/>
            </p14:nvContentPartPr>
            <p14:xfrm>
              <a:off x="3234100" y="5873828"/>
              <a:ext cx="2333160" cy="85320"/>
            </p14:xfrm>
          </p:contentPart>
        </mc:Choice>
        <mc:Fallback>
          <p:pic>
            <p:nvPicPr>
              <p:cNvPr id="7" name="Freihand 6">
                <a:extLst>
                  <a:ext uri="{FF2B5EF4-FFF2-40B4-BE49-F238E27FC236}">
                    <a16:creationId xmlns:a16="http://schemas.microsoft.com/office/drawing/2014/main" id="{6BC5BE66-161A-4E62-8C8C-2AEA59139E5E}"/>
                  </a:ext>
                </a:extLst>
              </p:cNvPr>
              <p:cNvPicPr/>
              <p:nvPr/>
            </p:nvPicPr>
            <p:blipFill>
              <a:blip r:embed="rId13"/>
              <a:stretch>
                <a:fillRect/>
              </a:stretch>
            </p:blipFill>
            <p:spPr>
              <a:xfrm>
                <a:off x="3229780" y="5869508"/>
                <a:ext cx="2341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F1757EE5-6485-43E2-9802-DFB3C5600D51}"/>
                  </a:ext>
                </a:extLst>
              </p14:cNvPr>
              <p14:cNvContentPartPr/>
              <p14:nvPr/>
            </p14:nvContentPartPr>
            <p14:xfrm>
              <a:off x="1217740" y="3038468"/>
              <a:ext cx="113040" cy="17280"/>
            </p14:xfrm>
          </p:contentPart>
        </mc:Choice>
        <mc:Fallback>
          <p:pic>
            <p:nvPicPr>
              <p:cNvPr id="9" name="Freihand 8">
                <a:extLst>
                  <a:ext uri="{FF2B5EF4-FFF2-40B4-BE49-F238E27FC236}">
                    <a16:creationId xmlns:a16="http://schemas.microsoft.com/office/drawing/2014/main" id="{F1757EE5-6485-43E2-9802-DFB3C5600D51}"/>
                  </a:ext>
                </a:extLst>
              </p:cNvPr>
              <p:cNvPicPr/>
              <p:nvPr/>
            </p:nvPicPr>
            <p:blipFill>
              <a:blip r:embed="rId15"/>
              <a:stretch>
                <a:fillRect/>
              </a:stretch>
            </p:blipFill>
            <p:spPr>
              <a:xfrm>
                <a:off x="1213420" y="3034148"/>
                <a:ext cx="121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D0AE77AF-7015-4FE5-B421-474A218B07C9}"/>
                  </a:ext>
                </a:extLst>
              </p14:cNvPr>
              <p14:cNvContentPartPr/>
              <p14:nvPr/>
            </p14:nvContentPartPr>
            <p14:xfrm>
              <a:off x="3085060" y="2614748"/>
              <a:ext cx="841320" cy="762120"/>
            </p14:xfrm>
          </p:contentPart>
        </mc:Choice>
        <mc:Fallback>
          <p:pic>
            <p:nvPicPr>
              <p:cNvPr id="14" name="Freihand 13">
                <a:extLst>
                  <a:ext uri="{FF2B5EF4-FFF2-40B4-BE49-F238E27FC236}">
                    <a16:creationId xmlns:a16="http://schemas.microsoft.com/office/drawing/2014/main" id="{D0AE77AF-7015-4FE5-B421-474A218B07C9}"/>
                  </a:ext>
                </a:extLst>
              </p:cNvPr>
              <p:cNvPicPr/>
              <p:nvPr/>
            </p:nvPicPr>
            <p:blipFill>
              <a:blip r:embed="rId17"/>
              <a:stretch>
                <a:fillRect/>
              </a:stretch>
            </p:blipFill>
            <p:spPr>
              <a:xfrm>
                <a:off x="3080740" y="2610428"/>
                <a:ext cx="849960" cy="770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FFDB575A-F2A5-49DD-937F-DC9F91BB9EF4}"/>
                  </a:ext>
                </a:extLst>
              </p14:cNvPr>
              <p14:cNvContentPartPr/>
              <p14:nvPr/>
            </p14:nvContentPartPr>
            <p14:xfrm>
              <a:off x="3868420" y="2190668"/>
              <a:ext cx="1330920" cy="2126520"/>
            </p14:xfrm>
          </p:contentPart>
        </mc:Choice>
        <mc:Fallback>
          <p:pic>
            <p:nvPicPr>
              <p:cNvPr id="16" name="Freihand 15">
                <a:extLst>
                  <a:ext uri="{FF2B5EF4-FFF2-40B4-BE49-F238E27FC236}">
                    <a16:creationId xmlns:a16="http://schemas.microsoft.com/office/drawing/2014/main" id="{FFDB575A-F2A5-49DD-937F-DC9F91BB9EF4}"/>
                  </a:ext>
                </a:extLst>
              </p:cNvPr>
              <p:cNvPicPr/>
              <p:nvPr/>
            </p:nvPicPr>
            <p:blipFill>
              <a:blip r:embed="rId19"/>
              <a:stretch>
                <a:fillRect/>
              </a:stretch>
            </p:blipFill>
            <p:spPr>
              <a:xfrm>
                <a:off x="3864100" y="2186348"/>
                <a:ext cx="1339560" cy="2135160"/>
              </a:xfrm>
              <a:prstGeom prst="rect">
                <a:avLst/>
              </a:prstGeom>
            </p:spPr>
          </p:pic>
        </mc:Fallback>
      </mc:AlternateContent>
      <p:grpSp>
        <p:nvGrpSpPr>
          <p:cNvPr id="44" name="Gruppieren 43">
            <a:extLst>
              <a:ext uri="{FF2B5EF4-FFF2-40B4-BE49-F238E27FC236}">
                <a16:creationId xmlns:a16="http://schemas.microsoft.com/office/drawing/2014/main" id="{59A9EC6C-7603-400C-8B20-FAA5FD4BFAE2}"/>
              </a:ext>
            </a:extLst>
          </p:cNvPr>
          <p:cNvGrpSpPr/>
          <p:nvPr/>
        </p:nvGrpSpPr>
        <p:grpSpPr>
          <a:xfrm>
            <a:off x="1395580" y="2065028"/>
            <a:ext cx="1764360" cy="1465200"/>
            <a:chOff x="1395580" y="2065028"/>
            <a:chExt cx="1764360" cy="1465200"/>
          </a:xfrm>
        </p:grpSpPr>
        <mc:AlternateContent xmlns:mc="http://schemas.openxmlformats.org/markup-compatibility/2006">
          <mc:Choice xmlns:p14="http://schemas.microsoft.com/office/powerpoint/2010/main" Requires="p14">
            <p:contentPart p14:bwMode="auto" r:id="rId20">
              <p14:nvContentPartPr>
                <p14:cNvPr id="11" name="Freihand 10">
                  <a:extLst>
                    <a:ext uri="{FF2B5EF4-FFF2-40B4-BE49-F238E27FC236}">
                      <a16:creationId xmlns:a16="http://schemas.microsoft.com/office/drawing/2014/main" id="{CFA39853-2AB3-416C-B037-4DA686F5FCD4}"/>
                    </a:ext>
                  </a:extLst>
                </p14:cNvPr>
                <p14:cNvContentPartPr/>
                <p14:nvPr/>
              </p14:nvContentPartPr>
              <p14:xfrm>
                <a:off x="1395580" y="2065028"/>
                <a:ext cx="1071720" cy="1286640"/>
              </p14:xfrm>
            </p:contentPart>
          </mc:Choice>
          <mc:Fallback>
            <p:pic>
              <p:nvPicPr>
                <p:cNvPr id="11" name="Freihand 10">
                  <a:extLst>
                    <a:ext uri="{FF2B5EF4-FFF2-40B4-BE49-F238E27FC236}">
                      <a16:creationId xmlns:a16="http://schemas.microsoft.com/office/drawing/2014/main" id="{CFA39853-2AB3-416C-B037-4DA686F5FCD4}"/>
                    </a:ext>
                  </a:extLst>
                </p:cNvPr>
                <p:cNvPicPr/>
                <p:nvPr/>
              </p:nvPicPr>
              <p:blipFill>
                <a:blip r:embed="rId21"/>
                <a:stretch>
                  <a:fillRect/>
                </a:stretch>
              </p:blipFill>
              <p:spPr>
                <a:xfrm>
                  <a:off x="1391260" y="2060708"/>
                  <a:ext cx="1080360" cy="1295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06357037-DE24-4B84-9D99-B7B59424C8A3}"/>
                    </a:ext>
                  </a:extLst>
                </p14:cNvPr>
                <p14:cNvContentPartPr/>
                <p14:nvPr/>
              </p14:nvContentPartPr>
              <p14:xfrm>
                <a:off x="2372260" y="2570108"/>
                <a:ext cx="787680" cy="757440"/>
              </p14:xfrm>
            </p:contentPart>
          </mc:Choice>
          <mc:Fallback>
            <p:pic>
              <p:nvPicPr>
                <p:cNvPr id="12" name="Freihand 11">
                  <a:extLst>
                    <a:ext uri="{FF2B5EF4-FFF2-40B4-BE49-F238E27FC236}">
                      <a16:creationId xmlns:a16="http://schemas.microsoft.com/office/drawing/2014/main" id="{06357037-DE24-4B84-9D99-B7B59424C8A3}"/>
                    </a:ext>
                  </a:extLst>
                </p:cNvPr>
                <p:cNvPicPr/>
                <p:nvPr/>
              </p:nvPicPr>
              <p:blipFill>
                <a:blip r:embed="rId23"/>
                <a:stretch>
                  <a:fillRect/>
                </a:stretch>
              </p:blipFill>
              <p:spPr>
                <a:xfrm>
                  <a:off x="2367940" y="2565788"/>
                  <a:ext cx="796320" cy="766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3" name="Freihand 42">
                  <a:extLst>
                    <a:ext uri="{FF2B5EF4-FFF2-40B4-BE49-F238E27FC236}">
                      <a16:creationId xmlns:a16="http://schemas.microsoft.com/office/drawing/2014/main" id="{AF473DA1-F2CA-4352-9B48-7F7A928BD7F5}"/>
                    </a:ext>
                  </a:extLst>
                </p14:cNvPr>
                <p14:cNvContentPartPr/>
                <p14:nvPr/>
              </p14:nvContentPartPr>
              <p14:xfrm>
                <a:off x="2285140" y="3265628"/>
                <a:ext cx="23400" cy="264600"/>
              </p14:xfrm>
            </p:contentPart>
          </mc:Choice>
          <mc:Fallback>
            <p:pic>
              <p:nvPicPr>
                <p:cNvPr id="43" name="Freihand 42">
                  <a:extLst>
                    <a:ext uri="{FF2B5EF4-FFF2-40B4-BE49-F238E27FC236}">
                      <a16:creationId xmlns:a16="http://schemas.microsoft.com/office/drawing/2014/main" id="{AF473DA1-F2CA-4352-9B48-7F7A928BD7F5}"/>
                    </a:ext>
                  </a:extLst>
                </p:cNvPr>
                <p:cNvPicPr/>
                <p:nvPr/>
              </p:nvPicPr>
              <p:blipFill>
                <a:blip r:embed="rId25"/>
                <a:stretch>
                  <a:fillRect/>
                </a:stretch>
              </p:blipFill>
              <p:spPr>
                <a:xfrm>
                  <a:off x="2280820" y="3261308"/>
                  <a:ext cx="32040" cy="27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45" name="Freihand 44">
                <a:extLst>
                  <a:ext uri="{FF2B5EF4-FFF2-40B4-BE49-F238E27FC236}">
                    <a16:creationId xmlns:a16="http://schemas.microsoft.com/office/drawing/2014/main" id="{EBE8A52E-E7DD-420D-A817-6E7EF9B5002D}"/>
                  </a:ext>
                </a:extLst>
              </p14:cNvPr>
              <p14:cNvContentPartPr/>
              <p14:nvPr/>
            </p14:nvContentPartPr>
            <p14:xfrm>
              <a:off x="3843940" y="3285068"/>
              <a:ext cx="26280" cy="233280"/>
            </p14:xfrm>
          </p:contentPart>
        </mc:Choice>
        <mc:Fallback>
          <p:pic>
            <p:nvPicPr>
              <p:cNvPr id="45" name="Freihand 44">
                <a:extLst>
                  <a:ext uri="{FF2B5EF4-FFF2-40B4-BE49-F238E27FC236}">
                    <a16:creationId xmlns:a16="http://schemas.microsoft.com/office/drawing/2014/main" id="{EBE8A52E-E7DD-420D-A817-6E7EF9B5002D}"/>
                  </a:ext>
                </a:extLst>
              </p:cNvPr>
              <p:cNvPicPr/>
              <p:nvPr/>
            </p:nvPicPr>
            <p:blipFill>
              <a:blip r:embed="rId27"/>
              <a:stretch>
                <a:fillRect/>
              </a:stretch>
            </p:blipFill>
            <p:spPr>
              <a:xfrm>
                <a:off x="3839620" y="3280388"/>
                <a:ext cx="34920" cy="241920"/>
              </a:xfrm>
              <a:prstGeom prst="rect">
                <a:avLst/>
              </a:prstGeom>
            </p:spPr>
          </p:pic>
        </mc:Fallback>
      </mc:AlternateContent>
      <p:grpSp>
        <p:nvGrpSpPr>
          <p:cNvPr id="47" name="Gruppieren 46">
            <a:extLst>
              <a:ext uri="{FF2B5EF4-FFF2-40B4-BE49-F238E27FC236}">
                <a16:creationId xmlns:a16="http://schemas.microsoft.com/office/drawing/2014/main" id="{A542F8FA-327D-4916-B969-94C32FFEA167}"/>
              </a:ext>
            </a:extLst>
          </p:cNvPr>
          <p:cNvGrpSpPr/>
          <p:nvPr/>
        </p:nvGrpSpPr>
        <p:grpSpPr>
          <a:xfrm>
            <a:off x="4318060" y="2540948"/>
            <a:ext cx="3199320" cy="2308680"/>
            <a:chOff x="4318060" y="2540948"/>
            <a:chExt cx="3199320" cy="2308680"/>
          </a:xfrm>
        </p:grpSpPr>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B0BD3FEA-7CE7-4864-9275-962B237DA459}"/>
                    </a:ext>
                  </a:extLst>
                </p14:cNvPr>
                <p14:cNvContentPartPr/>
                <p14:nvPr/>
              </p14:nvContentPartPr>
              <p14:xfrm>
                <a:off x="5100340" y="2887988"/>
                <a:ext cx="1098720" cy="223200"/>
              </p14:xfrm>
            </p:contentPart>
          </mc:Choice>
          <mc:Fallback>
            <p:pic>
              <p:nvPicPr>
                <p:cNvPr id="17" name="Freihand 16">
                  <a:extLst>
                    <a:ext uri="{FF2B5EF4-FFF2-40B4-BE49-F238E27FC236}">
                      <a16:creationId xmlns:a16="http://schemas.microsoft.com/office/drawing/2014/main" id="{B0BD3FEA-7CE7-4864-9275-962B237DA459}"/>
                    </a:ext>
                  </a:extLst>
                </p:cNvPr>
                <p:cNvPicPr/>
                <p:nvPr/>
              </p:nvPicPr>
              <p:blipFill>
                <a:blip r:embed="rId29"/>
                <a:stretch>
                  <a:fillRect/>
                </a:stretch>
              </p:blipFill>
              <p:spPr>
                <a:xfrm>
                  <a:off x="5096020" y="2883668"/>
                  <a:ext cx="11073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A4DD2B8D-6509-4B82-A56A-D72A76E24A2A}"/>
                    </a:ext>
                  </a:extLst>
                </p14:cNvPr>
                <p14:cNvContentPartPr/>
                <p14:nvPr/>
              </p14:nvContentPartPr>
              <p14:xfrm>
                <a:off x="6087460" y="2884388"/>
                <a:ext cx="590760" cy="1267200"/>
              </p14:xfrm>
            </p:contentPart>
          </mc:Choice>
          <mc:Fallback>
            <p:pic>
              <p:nvPicPr>
                <p:cNvPr id="18" name="Freihand 17">
                  <a:extLst>
                    <a:ext uri="{FF2B5EF4-FFF2-40B4-BE49-F238E27FC236}">
                      <a16:creationId xmlns:a16="http://schemas.microsoft.com/office/drawing/2014/main" id="{A4DD2B8D-6509-4B82-A56A-D72A76E24A2A}"/>
                    </a:ext>
                  </a:extLst>
                </p:cNvPr>
                <p:cNvPicPr/>
                <p:nvPr/>
              </p:nvPicPr>
              <p:blipFill>
                <a:blip r:embed="rId31"/>
                <a:stretch>
                  <a:fillRect/>
                </a:stretch>
              </p:blipFill>
              <p:spPr>
                <a:xfrm>
                  <a:off x="6083140" y="2880068"/>
                  <a:ext cx="599400" cy="1275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E2493059-1DB2-4A42-B747-8EF398C47DCA}"/>
                    </a:ext>
                  </a:extLst>
                </p14:cNvPr>
                <p14:cNvContentPartPr/>
                <p14:nvPr/>
              </p14:nvContentPartPr>
              <p14:xfrm>
                <a:off x="6646180" y="2905988"/>
                <a:ext cx="372600" cy="982800"/>
              </p14:xfrm>
            </p:contentPart>
          </mc:Choice>
          <mc:Fallback>
            <p:pic>
              <p:nvPicPr>
                <p:cNvPr id="19" name="Freihand 18">
                  <a:extLst>
                    <a:ext uri="{FF2B5EF4-FFF2-40B4-BE49-F238E27FC236}">
                      <a16:creationId xmlns:a16="http://schemas.microsoft.com/office/drawing/2014/main" id="{E2493059-1DB2-4A42-B747-8EF398C47DCA}"/>
                    </a:ext>
                  </a:extLst>
                </p:cNvPr>
                <p:cNvPicPr/>
                <p:nvPr/>
              </p:nvPicPr>
              <p:blipFill>
                <a:blip r:embed="rId33"/>
                <a:stretch>
                  <a:fillRect/>
                </a:stretch>
              </p:blipFill>
              <p:spPr>
                <a:xfrm>
                  <a:off x="6641860" y="2901668"/>
                  <a:ext cx="381240" cy="991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4A51CF8D-C7B0-433C-95B6-A03A9ADA7BA2}"/>
                    </a:ext>
                  </a:extLst>
                </p14:cNvPr>
                <p14:cNvContentPartPr/>
                <p14:nvPr/>
              </p14:nvContentPartPr>
              <p14:xfrm>
                <a:off x="4420300" y="4669628"/>
                <a:ext cx="19440" cy="180000"/>
              </p14:xfrm>
            </p:contentPart>
          </mc:Choice>
          <mc:Fallback>
            <p:pic>
              <p:nvPicPr>
                <p:cNvPr id="21" name="Freihand 20">
                  <a:extLst>
                    <a:ext uri="{FF2B5EF4-FFF2-40B4-BE49-F238E27FC236}">
                      <a16:creationId xmlns:a16="http://schemas.microsoft.com/office/drawing/2014/main" id="{4A51CF8D-C7B0-433C-95B6-A03A9ADA7BA2}"/>
                    </a:ext>
                  </a:extLst>
                </p:cNvPr>
                <p:cNvPicPr/>
                <p:nvPr/>
              </p:nvPicPr>
              <p:blipFill>
                <a:blip r:embed="rId35"/>
                <a:stretch>
                  <a:fillRect/>
                </a:stretch>
              </p:blipFill>
              <p:spPr>
                <a:xfrm>
                  <a:off x="4415980" y="4665308"/>
                  <a:ext cx="28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5B5A3AB9-8937-47CE-B6F5-A20B462418D1}"/>
                    </a:ext>
                  </a:extLst>
                </p14:cNvPr>
                <p14:cNvContentPartPr/>
                <p14:nvPr/>
              </p14:nvContentPartPr>
              <p14:xfrm>
                <a:off x="4318060" y="4633268"/>
                <a:ext cx="185040" cy="61920"/>
              </p14:xfrm>
            </p:contentPart>
          </mc:Choice>
          <mc:Fallback>
            <p:pic>
              <p:nvPicPr>
                <p:cNvPr id="22" name="Freihand 21">
                  <a:extLst>
                    <a:ext uri="{FF2B5EF4-FFF2-40B4-BE49-F238E27FC236}">
                      <a16:creationId xmlns:a16="http://schemas.microsoft.com/office/drawing/2014/main" id="{5B5A3AB9-8937-47CE-B6F5-A20B462418D1}"/>
                    </a:ext>
                  </a:extLst>
                </p:cNvPr>
                <p:cNvPicPr/>
                <p:nvPr/>
              </p:nvPicPr>
              <p:blipFill>
                <a:blip r:embed="rId37"/>
                <a:stretch>
                  <a:fillRect/>
                </a:stretch>
              </p:blipFill>
              <p:spPr>
                <a:xfrm>
                  <a:off x="4313740" y="4628948"/>
                  <a:ext cx="193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06B82019-888A-43A9-95F7-6491D78AEA02}"/>
                    </a:ext>
                  </a:extLst>
                </p14:cNvPr>
                <p14:cNvContentPartPr/>
                <p14:nvPr/>
              </p14:nvContentPartPr>
              <p14:xfrm>
                <a:off x="4339660" y="4714988"/>
                <a:ext cx="130680" cy="23400"/>
              </p14:xfrm>
            </p:contentPart>
          </mc:Choice>
          <mc:Fallback>
            <p:pic>
              <p:nvPicPr>
                <p:cNvPr id="23" name="Freihand 22">
                  <a:extLst>
                    <a:ext uri="{FF2B5EF4-FFF2-40B4-BE49-F238E27FC236}">
                      <a16:creationId xmlns:a16="http://schemas.microsoft.com/office/drawing/2014/main" id="{06B82019-888A-43A9-95F7-6491D78AEA02}"/>
                    </a:ext>
                  </a:extLst>
                </p:cNvPr>
                <p:cNvPicPr/>
                <p:nvPr/>
              </p:nvPicPr>
              <p:blipFill>
                <a:blip r:embed="rId39"/>
                <a:stretch>
                  <a:fillRect/>
                </a:stretch>
              </p:blipFill>
              <p:spPr>
                <a:xfrm>
                  <a:off x="4335340" y="4710668"/>
                  <a:ext cx="139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508CDA12-80EA-47CA-9B98-72360B53C932}"/>
                    </a:ext>
                  </a:extLst>
                </p14:cNvPr>
                <p14:cNvContentPartPr/>
                <p14:nvPr/>
              </p14:nvContentPartPr>
              <p14:xfrm>
                <a:off x="4475020" y="4602668"/>
                <a:ext cx="243000" cy="178200"/>
              </p14:xfrm>
            </p:contentPart>
          </mc:Choice>
          <mc:Fallback>
            <p:pic>
              <p:nvPicPr>
                <p:cNvPr id="24" name="Freihand 23">
                  <a:extLst>
                    <a:ext uri="{FF2B5EF4-FFF2-40B4-BE49-F238E27FC236}">
                      <a16:creationId xmlns:a16="http://schemas.microsoft.com/office/drawing/2014/main" id="{508CDA12-80EA-47CA-9B98-72360B53C932}"/>
                    </a:ext>
                  </a:extLst>
                </p:cNvPr>
                <p:cNvPicPr/>
                <p:nvPr/>
              </p:nvPicPr>
              <p:blipFill>
                <a:blip r:embed="rId41"/>
                <a:stretch>
                  <a:fillRect/>
                </a:stretch>
              </p:blipFill>
              <p:spPr>
                <a:xfrm>
                  <a:off x="4470700" y="4598348"/>
                  <a:ext cx="251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8AE26917-7385-4F80-A87F-56583093357F}"/>
                    </a:ext>
                  </a:extLst>
                </p14:cNvPr>
                <p14:cNvContentPartPr/>
                <p14:nvPr/>
              </p14:nvContentPartPr>
              <p14:xfrm>
                <a:off x="4775260" y="4659908"/>
                <a:ext cx="185400" cy="87840"/>
              </p14:xfrm>
            </p:contentPart>
          </mc:Choice>
          <mc:Fallback>
            <p:pic>
              <p:nvPicPr>
                <p:cNvPr id="25" name="Freihand 24">
                  <a:extLst>
                    <a:ext uri="{FF2B5EF4-FFF2-40B4-BE49-F238E27FC236}">
                      <a16:creationId xmlns:a16="http://schemas.microsoft.com/office/drawing/2014/main" id="{8AE26917-7385-4F80-A87F-56583093357F}"/>
                    </a:ext>
                  </a:extLst>
                </p:cNvPr>
                <p:cNvPicPr/>
                <p:nvPr/>
              </p:nvPicPr>
              <p:blipFill>
                <a:blip r:embed="rId43"/>
                <a:stretch>
                  <a:fillRect/>
                </a:stretch>
              </p:blipFill>
              <p:spPr>
                <a:xfrm>
                  <a:off x="4770940" y="4655588"/>
                  <a:ext cx="194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10234B79-7458-43F1-BBC8-25C6EAE27B9E}"/>
                    </a:ext>
                  </a:extLst>
                </p14:cNvPr>
                <p14:cNvContentPartPr/>
                <p14:nvPr/>
              </p14:nvContentPartPr>
              <p14:xfrm>
                <a:off x="4977580" y="4520948"/>
                <a:ext cx="65520" cy="151200"/>
              </p14:xfrm>
            </p:contentPart>
          </mc:Choice>
          <mc:Fallback>
            <p:pic>
              <p:nvPicPr>
                <p:cNvPr id="26" name="Freihand 25">
                  <a:extLst>
                    <a:ext uri="{FF2B5EF4-FFF2-40B4-BE49-F238E27FC236}">
                      <a16:creationId xmlns:a16="http://schemas.microsoft.com/office/drawing/2014/main" id="{10234B79-7458-43F1-BBC8-25C6EAE27B9E}"/>
                    </a:ext>
                  </a:extLst>
                </p:cNvPr>
                <p:cNvPicPr/>
                <p:nvPr/>
              </p:nvPicPr>
              <p:blipFill>
                <a:blip r:embed="rId45"/>
                <a:stretch>
                  <a:fillRect/>
                </a:stretch>
              </p:blipFill>
              <p:spPr>
                <a:xfrm>
                  <a:off x="4973260" y="4516628"/>
                  <a:ext cx="74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17E23837-021A-4457-9CBF-E9A4EEFAE4E2}"/>
                    </a:ext>
                  </a:extLst>
                </p14:cNvPr>
                <p14:cNvContentPartPr/>
                <p14:nvPr/>
              </p14:nvContentPartPr>
              <p14:xfrm>
                <a:off x="5016100" y="4595468"/>
                <a:ext cx="173880" cy="86400"/>
              </p14:xfrm>
            </p:contentPart>
          </mc:Choice>
          <mc:Fallback>
            <p:pic>
              <p:nvPicPr>
                <p:cNvPr id="27" name="Freihand 26">
                  <a:extLst>
                    <a:ext uri="{FF2B5EF4-FFF2-40B4-BE49-F238E27FC236}">
                      <a16:creationId xmlns:a16="http://schemas.microsoft.com/office/drawing/2014/main" id="{17E23837-021A-4457-9CBF-E9A4EEFAE4E2}"/>
                    </a:ext>
                  </a:extLst>
                </p:cNvPr>
                <p:cNvPicPr/>
                <p:nvPr/>
              </p:nvPicPr>
              <p:blipFill>
                <a:blip r:embed="rId47"/>
                <a:stretch>
                  <a:fillRect/>
                </a:stretch>
              </p:blipFill>
              <p:spPr>
                <a:xfrm>
                  <a:off x="5011780" y="4591148"/>
                  <a:ext cx="182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0EAC952A-2657-4090-A445-8DA04DC14311}"/>
                    </a:ext>
                  </a:extLst>
                </p14:cNvPr>
                <p14:cNvContentPartPr/>
                <p14:nvPr/>
              </p14:nvContentPartPr>
              <p14:xfrm>
                <a:off x="5159740" y="4549028"/>
                <a:ext cx="62640" cy="23400"/>
              </p14:xfrm>
            </p:contentPart>
          </mc:Choice>
          <mc:Fallback>
            <p:pic>
              <p:nvPicPr>
                <p:cNvPr id="28" name="Freihand 27">
                  <a:extLst>
                    <a:ext uri="{FF2B5EF4-FFF2-40B4-BE49-F238E27FC236}">
                      <a16:creationId xmlns:a16="http://schemas.microsoft.com/office/drawing/2014/main" id="{0EAC952A-2657-4090-A445-8DA04DC14311}"/>
                    </a:ext>
                  </a:extLst>
                </p:cNvPr>
                <p:cNvPicPr/>
                <p:nvPr/>
              </p:nvPicPr>
              <p:blipFill>
                <a:blip r:embed="rId49"/>
                <a:stretch>
                  <a:fillRect/>
                </a:stretch>
              </p:blipFill>
              <p:spPr>
                <a:xfrm>
                  <a:off x="5155420" y="4544708"/>
                  <a:ext cx="71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A83F28FA-E902-44E2-AE04-C74193C1B8CA}"/>
                    </a:ext>
                  </a:extLst>
                </p14:cNvPr>
                <p14:cNvContentPartPr/>
                <p14:nvPr/>
              </p14:nvContentPartPr>
              <p14:xfrm>
                <a:off x="5192500" y="4571708"/>
                <a:ext cx="75600" cy="96120"/>
              </p14:xfrm>
            </p:contentPart>
          </mc:Choice>
          <mc:Fallback>
            <p:pic>
              <p:nvPicPr>
                <p:cNvPr id="29" name="Freihand 28">
                  <a:extLst>
                    <a:ext uri="{FF2B5EF4-FFF2-40B4-BE49-F238E27FC236}">
                      <a16:creationId xmlns:a16="http://schemas.microsoft.com/office/drawing/2014/main" id="{A83F28FA-E902-44E2-AE04-C74193C1B8CA}"/>
                    </a:ext>
                  </a:extLst>
                </p:cNvPr>
                <p:cNvPicPr/>
                <p:nvPr/>
              </p:nvPicPr>
              <p:blipFill>
                <a:blip r:embed="rId51"/>
                <a:stretch>
                  <a:fillRect/>
                </a:stretch>
              </p:blipFill>
              <p:spPr>
                <a:xfrm>
                  <a:off x="5188180" y="4567388"/>
                  <a:ext cx="84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230D327B-72AD-4F20-85A7-7E0D64B5B7FC}"/>
                    </a:ext>
                  </a:extLst>
                </p14:cNvPr>
                <p14:cNvContentPartPr/>
                <p14:nvPr/>
              </p14:nvContentPartPr>
              <p14:xfrm>
                <a:off x="5287900" y="4549388"/>
                <a:ext cx="84960" cy="88200"/>
              </p14:xfrm>
            </p:contentPart>
          </mc:Choice>
          <mc:Fallback>
            <p:pic>
              <p:nvPicPr>
                <p:cNvPr id="30" name="Freihand 29">
                  <a:extLst>
                    <a:ext uri="{FF2B5EF4-FFF2-40B4-BE49-F238E27FC236}">
                      <a16:creationId xmlns:a16="http://schemas.microsoft.com/office/drawing/2014/main" id="{230D327B-72AD-4F20-85A7-7E0D64B5B7FC}"/>
                    </a:ext>
                  </a:extLst>
                </p:cNvPr>
                <p:cNvPicPr/>
                <p:nvPr/>
              </p:nvPicPr>
              <p:blipFill>
                <a:blip r:embed="rId53"/>
                <a:stretch>
                  <a:fillRect/>
                </a:stretch>
              </p:blipFill>
              <p:spPr>
                <a:xfrm>
                  <a:off x="5283580" y="4545068"/>
                  <a:ext cx="93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8AA31E81-054E-403C-B8B1-1AB3BFF99311}"/>
                    </a:ext>
                  </a:extLst>
                </p14:cNvPr>
                <p14:cNvContentPartPr/>
                <p14:nvPr/>
              </p14:nvContentPartPr>
              <p14:xfrm>
                <a:off x="6313900" y="4393148"/>
                <a:ext cx="122760" cy="146520"/>
              </p14:xfrm>
            </p:contentPart>
          </mc:Choice>
          <mc:Fallback>
            <p:pic>
              <p:nvPicPr>
                <p:cNvPr id="31" name="Freihand 30">
                  <a:extLst>
                    <a:ext uri="{FF2B5EF4-FFF2-40B4-BE49-F238E27FC236}">
                      <a16:creationId xmlns:a16="http://schemas.microsoft.com/office/drawing/2014/main" id="{8AA31E81-054E-403C-B8B1-1AB3BFF99311}"/>
                    </a:ext>
                  </a:extLst>
                </p:cNvPr>
                <p:cNvPicPr/>
                <p:nvPr/>
              </p:nvPicPr>
              <p:blipFill>
                <a:blip r:embed="rId55"/>
                <a:stretch>
                  <a:fillRect/>
                </a:stretch>
              </p:blipFill>
              <p:spPr>
                <a:xfrm>
                  <a:off x="6309580" y="4388828"/>
                  <a:ext cx="131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C6F0C8EC-577C-4B1E-9CAC-FE86B88D1DE2}"/>
                    </a:ext>
                  </a:extLst>
                </p14:cNvPr>
                <p14:cNvContentPartPr/>
                <p14:nvPr/>
              </p14:nvContentPartPr>
              <p14:xfrm>
                <a:off x="6426220" y="4473068"/>
                <a:ext cx="104400" cy="82080"/>
              </p14:xfrm>
            </p:contentPart>
          </mc:Choice>
          <mc:Fallback>
            <p:pic>
              <p:nvPicPr>
                <p:cNvPr id="32" name="Freihand 31">
                  <a:extLst>
                    <a:ext uri="{FF2B5EF4-FFF2-40B4-BE49-F238E27FC236}">
                      <a16:creationId xmlns:a16="http://schemas.microsoft.com/office/drawing/2014/main" id="{C6F0C8EC-577C-4B1E-9CAC-FE86B88D1DE2}"/>
                    </a:ext>
                  </a:extLst>
                </p:cNvPr>
                <p:cNvPicPr/>
                <p:nvPr/>
              </p:nvPicPr>
              <p:blipFill>
                <a:blip r:embed="rId57"/>
                <a:stretch>
                  <a:fillRect/>
                </a:stretch>
              </p:blipFill>
              <p:spPr>
                <a:xfrm>
                  <a:off x="6421900" y="4468748"/>
                  <a:ext cx="113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47285496-7FF2-4AFA-9C09-42D82007F59A}"/>
                    </a:ext>
                  </a:extLst>
                </p14:cNvPr>
                <p14:cNvContentPartPr/>
                <p14:nvPr/>
              </p14:nvContentPartPr>
              <p14:xfrm>
                <a:off x="6561580" y="4441388"/>
                <a:ext cx="79560" cy="84960"/>
              </p14:xfrm>
            </p:contentPart>
          </mc:Choice>
          <mc:Fallback>
            <p:pic>
              <p:nvPicPr>
                <p:cNvPr id="33" name="Freihand 32">
                  <a:extLst>
                    <a:ext uri="{FF2B5EF4-FFF2-40B4-BE49-F238E27FC236}">
                      <a16:creationId xmlns:a16="http://schemas.microsoft.com/office/drawing/2014/main" id="{47285496-7FF2-4AFA-9C09-42D82007F59A}"/>
                    </a:ext>
                  </a:extLst>
                </p:cNvPr>
                <p:cNvPicPr/>
                <p:nvPr/>
              </p:nvPicPr>
              <p:blipFill>
                <a:blip r:embed="rId59"/>
                <a:stretch>
                  <a:fillRect/>
                </a:stretch>
              </p:blipFill>
              <p:spPr>
                <a:xfrm>
                  <a:off x="6557260" y="4437068"/>
                  <a:ext cx="88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8A6F58AE-3EC7-452D-8228-D94849634DCB}"/>
                    </a:ext>
                  </a:extLst>
                </p14:cNvPr>
                <p14:cNvContentPartPr/>
                <p14:nvPr/>
              </p14:nvContentPartPr>
              <p14:xfrm>
                <a:off x="6632140" y="4431668"/>
                <a:ext cx="190440" cy="63000"/>
              </p14:xfrm>
            </p:contentPart>
          </mc:Choice>
          <mc:Fallback>
            <p:pic>
              <p:nvPicPr>
                <p:cNvPr id="34" name="Freihand 33">
                  <a:extLst>
                    <a:ext uri="{FF2B5EF4-FFF2-40B4-BE49-F238E27FC236}">
                      <a16:creationId xmlns:a16="http://schemas.microsoft.com/office/drawing/2014/main" id="{8A6F58AE-3EC7-452D-8228-D94849634DCB}"/>
                    </a:ext>
                  </a:extLst>
                </p:cNvPr>
                <p:cNvPicPr/>
                <p:nvPr/>
              </p:nvPicPr>
              <p:blipFill>
                <a:blip r:embed="rId61"/>
                <a:stretch>
                  <a:fillRect/>
                </a:stretch>
              </p:blipFill>
              <p:spPr>
                <a:xfrm>
                  <a:off x="6627820" y="4427348"/>
                  <a:ext cx="199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6EC5AE2B-CF11-4E99-B904-D0D105441D59}"/>
                    </a:ext>
                  </a:extLst>
                </p14:cNvPr>
                <p14:cNvContentPartPr/>
                <p14:nvPr/>
              </p14:nvContentPartPr>
              <p14:xfrm>
                <a:off x="6853180" y="4411508"/>
                <a:ext cx="133920" cy="88200"/>
              </p14:xfrm>
            </p:contentPart>
          </mc:Choice>
          <mc:Fallback>
            <p:pic>
              <p:nvPicPr>
                <p:cNvPr id="35" name="Freihand 34">
                  <a:extLst>
                    <a:ext uri="{FF2B5EF4-FFF2-40B4-BE49-F238E27FC236}">
                      <a16:creationId xmlns:a16="http://schemas.microsoft.com/office/drawing/2014/main" id="{6EC5AE2B-CF11-4E99-B904-D0D105441D59}"/>
                    </a:ext>
                  </a:extLst>
                </p:cNvPr>
                <p:cNvPicPr/>
                <p:nvPr/>
              </p:nvPicPr>
              <p:blipFill>
                <a:blip r:embed="rId63"/>
                <a:stretch>
                  <a:fillRect/>
                </a:stretch>
              </p:blipFill>
              <p:spPr>
                <a:xfrm>
                  <a:off x="6848860" y="4407188"/>
                  <a:ext cx="142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Freihand 35">
                  <a:extLst>
                    <a:ext uri="{FF2B5EF4-FFF2-40B4-BE49-F238E27FC236}">
                      <a16:creationId xmlns:a16="http://schemas.microsoft.com/office/drawing/2014/main" id="{D167BF51-1B22-44BB-95A5-28B28BBF4D6E}"/>
                    </a:ext>
                  </a:extLst>
                </p14:cNvPr>
                <p14:cNvContentPartPr/>
                <p14:nvPr/>
              </p14:nvContentPartPr>
              <p14:xfrm>
                <a:off x="6973420" y="4268228"/>
                <a:ext cx="120960" cy="171720"/>
              </p14:xfrm>
            </p:contentPart>
          </mc:Choice>
          <mc:Fallback>
            <p:pic>
              <p:nvPicPr>
                <p:cNvPr id="36" name="Freihand 35">
                  <a:extLst>
                    <a:ext uri="{FF2B5EF4-FFF2-40B4-BE49-F238E27FC236}">
                      <a16:creationId xmlns:a16="http://schemas.microsoft.com/office/drawing/2014/main" id="{D167BF51-1B22-44BB-95A5-28B28BBF4D6E}"/>
                    </a:ext>
                  </a:extLst>
                </p:cNvPr>
                <p:cNvPicPr/>
                <p:nvPr/>
              </p:nvPicPr>
              <p:blipFill>
                <a:blip r:embed="rId65"/>
                <a:stretch>
                  <a:fillRect/>
                </a:stretch>
              </p:blipFill>
              <p:spPr>
                <a:xfrm>
                  <a:off x="6969100" y="4263908"/>
                  <a:ext cx="1296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Freihand 36">
                  <a:extLst>
                    <a:ext uri="{FF2B5EF4-FFF2-40B4-BE49-F238E27FC236}">
                      <a16:creationId xmlns:a16="http://schemas.microsoft.com/office/drawing/2014/main" id="{AD654DD6-23EA-4C16-8E2F-9657C4525673}"/>
                    </a:ext>
                  </a:extLst>
                </p14:cNvPr>
                <p14:cNvContentPartPr/>
                <p14:nvPr/>
              </p14:nvContentPartPr>
              <p14:xfrm>
                <a:off x="7046140" y="4282628"/>
                <a:ext cx="183240" cy="125280"/>
              </p14:xfrm>
            </p:contentPart>
          </mc:Choice>
          <mc:Fallback>
            <p:pic>
              <p:nvPicPr>
                <p:cNvPr id="37" name="Freihand 36">
                  <a:extLst>
                    <a:ext uri="{FF2B5EF4-FFF2-40B4-BE49-F238E27FC236}">
                      <a16:creationId xmlns:a16="http://schemas.microsoft.com/office/drawing/2014/main" id="{AD654DD6-23EA-4C16-8E2F-9657C4525673}"/>
                    </a:ext>
                  </a:extLst>
                </p:cNvPr>
                <p:cNvPicPr/>
                <p:nvPr/>
              </p:nvPicPr>
              <p:blipFill>
                <a:blip r:embed="rId67"/>
                <a:stretch>
                  <a:fillRect/>
                </a:stretch>
              </p:blipFill>
              <p:spPr>
                <a:xfrm>
                  <a:off x="7041820" y="4278308"/>
                  <a:ext cx="191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Freihand 37">
                  <a:extLst>
                    <a:ext uri="{FF2B5EF4-FFF2-40B4-BE49-F238E27FC236}">
                      <a16:creationId xmlns:a16="http://schemas.microsoft.com/office/drawing/2014/main" id="{65884AD8-CF2C-4141-8F4A-8A9E936BBA49}"/>
                    </a:ext>
                  </a:extLst>
                </p14:cNvPr>
                <p14:cNvContentPartPr/>
                <p14:nvPr/>
              </p14:nvContentPartPr>
              <p14:xfrm>
                <a:off x="7202380" y="4232228"/>
                <a:ext cx="33840" cy="12600"/>
              </p14:xfrm>
            </p:contentPart>
          </mc:Choice>
          <mc:Fallback>
            <p:pic>
              <p:nvPicPr>
                <p:cNvPr id="38" name="Freihand 37">
                  <a:extLst>
                    <a:ext uri="{FF2B5EF4-FFF2-40B4-BE49-F238E27FC236}">
                      <a16:creationId xmlns:a16="http://schemas.microsoft.com/office/drawing/2014/main" id="{65884AD8-CF2C-4141-8F4A-8A9E936BBA49}"/>
                    </a:ext>
                  </a:extLst>
                </p:cNvPr>
                <p:cNvPicPr/>
                <p:nvPr/>
              </p:nvPicPr>
              <p:blipFill>
                <a:blip r:embed="rId69"/>
                <a:stretch>
                  <a:fillRect/>
                </a:stretch>
              </p:blipFill>
              <p:spPr>
                <a:xfrm>
                  <a:off x="7198060" y="4227908"/>
                  <a:ext cx="42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9" name="Freihand 38">
                  <a:extLst>
                    <a:ext uri="{FF2B5EF4-FFF2-40B4-BE49-F238E27FC236}">
                      <a16:creationId xmlns:a16="http://schemas.microsoft.com/office/drawing/2014/main" id="{045D3958-CA36-455B-9214-0AC26356EDCD}"/>
                    </a:ext>
                  </a:extLst>
                </p14:cNvPr>
                <p14:cNvContentPartPr/>
                <p14:nvPr/>
              </p14:nvContentPartPr>
              <p14:xfrm>
                <a:off x="7240540" y="4244828"/>
                <a:ext cx="78840" cy="149040"/>
              </p14:xfrm>
            </p:contentPart>
          </mc:Choice>
          <mc:Fallback>
            <p:pic>
              <p:nvPicPr>
                <p:cNvPr id="39" name="Freihand 38">
                  <a:extLst>
                    <a:ext uri="{FF2B5EF4-FFF2-40B4-BE49-F238E27FC236}">
                      <a16:creationId xmlns:a16="http://schemas.microsoft.com/office/drawing/2014/main" id="{045D3958-CA36-455B-9214-0AC26356EDCD}"/>
                    </a:ext>
                  </a:extLst>
                </p:cNvPr>
                <p:cNvPicPr/>
                <p:nvPr/>
              </p:nvPicPr>
              <p:blipFill>
                <a:blip r:embed="rId71"/>
                <a:stretch>
                  <a:fillRect/>
                </a:stretch>
              </p:blipFill>
              <p:spPr>
                <a:xfrm>
                  <a:off x="7236220" y="4240508"/>
                  <a:ext cx="87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Freihand 39">
                  <a:extLst>
                    <a:ext uri="{FF2B5EF4-FFF2-40B4-BE49-F238E27FC236}">
                      <a16:creationId xmlns:a16="http://schemas.microsoft.com/office/drawing/2014/main" id="{0BEB8587-0B7F-4A53-94F5-FA64BD4D998F}"/>
                    </a:ext>
                  </a:extLst>
                </p14:cNvPr>
                <p14:cNvContentPartPr/>
                <p14:nvPr/>
              </p14:nvContentPartPr>
              <p14:xfrm>
                <a:off x="7354300" y="4200548"/>
                <a:ext cx="163080" cy="124920"/>
              </p14:xfrm>
            </p:contentPart>
          </mc:Choice>
          <mc:Fallback>
            <p:pic>
              <p:nvPicPr>
                <p:cNvPr id="40" name="Freihand 39">
                  <a:extLst>
                    <a:ext uri="{FF2B5EF4-FFF2-40B4-BE49-F238E27FC236}">
                      <a16:creationId xmlns:a16="http://schemas.microsoft.com/office/drawing/2014/main" id="{0BEB8587-0B7F-4A53-94F5-FA64BD4D998F}"/>
                    </a:ext>
                  </a:extLst>
                </p:cNvPr>
                <p:cNvPicPr/>
                <p:nvPr/>
              </p:nvPicPr>
              <p:blipFill>
                <a:blip r:embed="rId73"/>
                <a:stretch>
                  <a:fillRect/>
                </a:stretch>
              </p:blipFill>
              <p:spPr>
                <a:xfrm>
                  <a:off x="7349980" y="4196228"/>
                  <a:ext cx="171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A718546F-7F8A-48C5-B516-2333A4DA928E}"/>
                    </a:ext>
                  </a:extLst>
                </p14:cNvPr>
                <p14:cNvContentPartPr/>
                <p14:nvPr/>
              </p14:nvContentPartPr>
              <p14:xfrm>
                <a:off x="6806380" y="2540948"/>
                <a:ext cx="434520" cy="713880"/>
              </p14:xfrm>
            </p:contentPart>
          </mc:Choice>
          <mc:Fallback>
            <p:pic>
              <p:nvPicPr>
                <p:cNvPr id="46" name="Freihand 45">
                  <a:extLst>
                    <a:ext uri="{FF2B5EF4-FFF2-40B4-BE49-F238E27FC236}">
                      <a16:creationId xmlns:a16="http://schemas.microsoft.com/office/drawing/2014/main" id="{A718546F-7F8A-48C5-B516-2333A4DA928E}"/>
                    </a:ext>
                  </a:extLst>
                </p:cNvPr>
                <p:cNvPicPr/>
                <p:nvPr/>
              </p:nvPicPr>
              <p:blipFill>
                <a:blip r:embed="rId75"/>
                <a:stretch>
                  <a:fillRect/>
                </a:stretch>
              </p:blipFill>
              <p:spPr>
                <a:xfrm>
                  <a:off x="6802060" y="2536628"/>
                  <a:ext cx="443160" cy="722520"/>
                </a:xfrm>
                <a:prstGeom prst="rect">
                  <a:avLst/>
                </a:prstGeom>
              </p:spPr>
            </p:pic>
          </mc:Fallback>
        </mc:AlternateContent>
      </p:grpSp>
    </p:spTree>
    <p:extLst>
      <p:ext uri="{BB962C8B-B14F-4D97-AF65-F5344CB8AC3E}">
        <p14:creationId xmlns:p14="http://schemas.microsoft.com/office/powerpoint/2010/main" val="28796105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C9171A7-7AFE-2123-8CED-589CBBB573C4}"/>
              </a:ext>
            </a:extLst>
          </p:cNvPr>
          <p:cNvPicPr>
            <a:picLocks noChangeAspect="1"/>
          </p:cNvPicPr>
          <p:nvPr/>
        </p:nvPicPr>
        <p:blipFill>
          <a:blip r:embed="rId3"/>
          <a:stretch>
            <a:fillRect/>
          </a:stretch>
        </p:blipFill>
        <p:spPr>
          <a:xfrm>
            <a:off x="0" y="1083541"/>
            <a:ext cx="8287789" cy="5059564"/>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620368" y="3419861"/>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636785" y="3605249"/>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395751" y="3937320"/>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p:grpSp>
        <p:nvGrpSpPr>
          <p:cNvPr id="30" name="Gruppieren 29">
            <a:extLst>
              <a:ext uri="{FF2B5EF4-FFF2-40B4-BE49-F238E27FC236}">
                <a16:creationId xmlns:a16="http://schemas.microsoft.com/office/drawing/2014/main" id="{03EB9963-90AB-4F42-8E95-61E166DBE939}"/>
              </a:ext>
            </a:extLst>
          </p:cNvPr>
          <p:cNvGrpSpPr/>
          <p:nvPr/>
        </p:nvGrpSpPr>
        <p:grpSpPr>
          <a:xfrm>
            <a:off x="1302340" y="4228620"/>
            <a:ext cx="589680" cy="265320"/>
            <a:chOff x="1302340" y="4228620"/>
            <a:chExt cx="589680" cy="265320"/>
          </a:xfrm>
        </p:grpSpPr>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E1C52593-76EC-4855-A7E9-AC31850F91D4}"/>
                    </a:ext>
                  </a:extLst>
                </p14:cNvPr>
                <p14:cNvContentPartPr/>
                <p14:nvPr/>
              </p14:nvContentPartPr>
              <p14:xfrm>
                <a:off x="1302340" y="4348140"/>
                <a:ext cx="121320" cy="126000"/>
              </p14:xfrm>
            </p:contentPart>
          </mc:Choice>
          <mc:Fallback>
            <p:pic>
              <p:nvPicPr>
                <p:cNvPr id="9" name="Freihand 8">
                  <a:extLst>
                    <a:ext uri="{FF2B5EF4-FFF2-40B4-BE49-F238E27FC236}">
                      <a16:creationId xmlns:a16="http://schemas.microsoft.com/office/drawing/2014/main" id="{E1C52593-76EC-4855-A7E9-AC31850F91D4}"/>
                    </a:ext>
                  </a:extLst>
                </p:cNvPr>
                <p:cNvPicPr/>
                <p:nvPr/>
              </p:nvPicPr>
              <p:blipFill>
                <a:blip r:embed="rId5"/>
                <a:stretch>
                  <a:fillRect/>
                </a:stretch>
              </p:blipFill>
              <p:spPr>
                <a:xfrm>
                  <a:off x="1298020" y="4343820"/>
                  <a:ext cx="129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9C4F3E92-00AE-4D35-958A-522F5B103ED4}"/>
                    </a:ext>
                  </a:extLst>
                </p14:cNvPr>
                <p14:cNvContentPartPr/>
                <p14:nvPr/>
              </p14:nvContentPartPr>
              <p14:xfrm>
                <a:off x="1416100" y="4306020"/>
                <a:ext cx="97560" cy="187920"/>
              </p14:xfrm>
            </p:contentPart>
          </mc:Choice>
          <mc:Fallback>
            <p:pic>
              <p:nvPicPr>
                <p:cNvPr id="11" name="Freihand 10">
                  <a:extLst>
                    <a:ext uri="{FF2B5EF4-FFF2-40B4-BE49-F238E27FC236}">
                      <a16:creationId xmlns:a16="http://schemas.microsoft.com/office/drawing/2014/main" id="{9C4F3E92-00AE-4D35-958A-522F5B103ED4}"/>
                    </a:ext>
                  </a:extLst>
                </p:cNvPr>
                <p:cNvPicPr/>
                <p:nvPr/>
              </p:nvPicPr>
              <p:blipFill>
                <a:blip r:embed="rId7"/>
                <a:stretch>
                  <a:fillRect/>
                </a:stretch>
              </p:blipFill>
              <p:spPr>
                <a:xfrm>
                  <a:off x="1411780" y="4301700"/>
                  <a:ext cx="1062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6F377B66-23B2-4E7A-BC0D-080BA483425A}"/>
                    </a:ext>
                  </a:extLst>
                </p14:cNvPr>
                <p14:cNvContentPartPr/>
                <p14:nvPr/>
              </p14:nvContentPartPr>
              <p14:xfrm>
                <a:off x="1505380" y="4306020"/>
                <a:ext cx="90360" cy="131400"/>
              </p14:xfrm>
            </p:contentPart>
          </mc:Choice>
          <mc:Fallback>
            <p:pic>
              <p:nvPicPr>
                <p:cNvPr id="12" name="Freihand 11">
                  <a:extLst>
                    <a:ext uri="{FF2B5EF4-FFF2-40B4-BE49-F238E27FC236}">
                      <a16:creationId xmlns:a16="http://schemas.microsoft.com/office/drawing/2014/main" id="{6F377B66-23B2-4E7A-BC0D-080BA483425A}"/>
                    </a:ext>
                  </a:extLst>
                </p:cNvPr>
                <p:cNvPicPr/>
                <p:nvPr/>
              </p:nvPicPr>
              <p:blipFill>
                <a:blip r:embed="rId9"/>
                <a:stretch>
                  <a:fillRect/>
                </a:stretch>
              </p:blipFill>
              <p:spPr>
                <a:xfrm>
                  <a:off x="1501060" y="4301700"/>
                  <a:ext cx="99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Freihand 17">
                  <a:extLst>
                    <a:ext uri="{FF2B5EF4-FFF2-40B4-BE49-F238E27FC236}">
                      <a16:creationId xmlns:a16="http://schemas.microsoft.com/office/drawing/2014/main" id="{FF4EE5CC-DE8B-497C-A857-E9D87856FFA7}"/>
                    </a:ext>
                  </a:extLst>
                </p14:cNvPr>
                <p14:cNvContentPartPr/>
                <p14:nvPr/>
              </p14:nvContentPartPr>
              <p14:xfrm>
                <a:off x="1547140" y="4338780"/>
                <a:ext cx="167040" cy="83520"/>
              </p14:xfrm>
            </p:contentPart>
          </mc:Choice>
          <mc:Fallback>
            <p:pic>
              <p:nvPicPr>
                <p:cNvPr id="18" name="Freihand 17">
                  <a:extLst>
                    <a:ext uri="{FF2B5EF4-FFF2-40B4-BE49-F238E27FC236}">
                      <a16:creationId xmlns:a16="http://schemas.microsoft.com/office/drawing/2014/main" id="{FF4EE5CC-DE8B-497C-A857-E9D87856FFA7}"/>
                    </a:ext>
                  </a:extLst>
                </p:cNvPr>
                <p:cNvPicPr/>
                <p:nvPr/>
              </p:nvPicPr>
              <p:blipFill>
                <a:blip r:embed="rId11"/>
                <a:stretch>
                  <a:fillRect/>
                </a:stretch>
              </p:blipFill>
              <p:spPr>
                <a:xfrm>
                  <a:off x="1542820" y="4334460"/>
                  <a:ext cx="1756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Freihand 19">
                  <a:extLst>
                    <a:ext uri="{FF2B5EF4-FFF2-40B4-BE49-F238E27FC236}">
                      <a16:creationId xmlns:a16="http://schemas.microsoft.com/office/drawing/2014/main" id="{9DE8681E-DC02-492C-BEF7-339AA1F720C3}"/>
                    </a:ext>
                  </a:extLst>
                </p14:cNvPr>
                <p14:cNvContentPartPr/>
                <p14:nvPr/>
              </p14:nvContentPartPr>
              <p14:xfrm>
                <a:off x="1706980" y="4276140"/>
                <a:ext cx="7200" cy="27360"/>
              </p14:xfrm>
            </p:contentPart>
          </mc:Choice>
          <mc:Fallback>
            <p:pic>
              <p:nvPicPr>
                <p:cNvPr id="20" name="Freihand 19">
                  <a:extLst>
                    <a:ext uri="{FF2B5EF4-FFF2-40B4-BE49-F238E27FC236}">
                      <a16:creationId xmlns:a16="http://schemas.microsoft.com/office/drawing/2014/main" id="{9DE8681E-DC02-492C-BEF7-339AA1F720C3}"/>
                    </a:ext>
                  </a:extLst>
                </p:cNvPr>
                <p:cNvPicPr/>
                <p:nvPr/>
              </p:nvPicPr>
              <p:blipFill>
                <a:blip r:embed="rId13"/>
                <a:stretch>
                  <a:fillRect/>
                </a:stretch>
              </p:blipFill>
              <p:spPr>
                <a:xfrm>
                  <a:off x="1702660" y="4271820"/>
                  <a:ext cx="15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 name="Freihand 23">
                  <a:extLst>
                    <a:ext uri="{FF2B5EF4-FFF2-40B4-BE49-F238E27FC236}">
                      <a16:creationId xmlns:a16="http://schemas.microsoft.com/office/drawing/2014/main" id="{783F2548-E0AC-4D92-9E83-8E9A6A8B46CD}"/>
                    </a:ext>
                  </a:extLst>
                </p14:cNvPr>
                <p14:cNvContentPartPr/>
                <p14:nvPr/>
              </p14:nvContentPartPr>
              <p14:xfrm>
                <a:off x="1731820" y="4312500"/>
                <a:ext cx="65160" cy="111240"/>
              </p14:xfrm>
            </p:contentPart>
          </mc:Choice>
          <mc:Fallback>
            <p:pic>
              <p:nvPicPr>
                <p:cNvPr id="24" name="Freihand 23">
                  <a:extLst>
                    <a:ext uri="{FF2B5EF4-FFF2-40B4-BE49-F238E27FC236}">
                      <a16:creationId xmlns:a16="http://schemas.microsoft.com/office/drawing/2014/main" id="{783F2548-E0AC-4D92-9E83-8E9A6A8B46CD}"/>
                    </a:ext>
                  </a:extLst>
                </p:cNvPr>
                <p:cNvPicPr/>
                <p:nvPr/>
              </p:nvPicPr>
              <p:blipFill>
                <a:blip r:embed="rId15"/>
                <a:stretch>
                  <a:fillRect/>
                </a:stretch>
              </p:blipFill>
              <p:spPr>
                <a:xfrm>
                  <a:off x="1727500" y="4308180"/>
                  <a:ext cx="73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Freihand 26">
                  <a:extLst>
                    <a:ext uri="{FF2B5EF4-FFF2-40B4-BE49-F238E27FC236}">
                      <a16:creationId xmlns:a16="http://schemas.microsoft.com/office/drawing/2014/main" id="{E22DCC67-0B25-4878-909A-3FB5FF1A2F58}"/>
                    </a:ext>
                  </a:extLst>
                </p14:cNvPr>
                <p14:cNvContentPartPr/>
                <p14:nvPr/>
              </p14:nvContentPartPr>
              <p14:xfrm>
                <a:off x="1785100" y="4306380"/>
                <a:ext cx="106920" cy="108000"/>
              </p14:xfrm>
            </p:contentPart>
          </mc:Choice>
          <mc:Fallback>
            <p:pic>
              <p:nvPicPr>
                <p:cNvPr id="27" name="Freihand 26">
                  <a:extLst>
                    <a:ext uri="{FF2B5EF4-FFF2-40B4-BE49-F238E27FC236}">
                      <a16:creationId xmlns:a16="http://schemas.microsoft.com/office/drawing/2014/main" id="{E22DCC67-0B25-4878-909A-3FB5FF1A2F58}"/>
                    </a:ext>
                  </a:extLst>
                </p:cNvPr>
                <p:cNvPicPr/>
                <p:nvPr/>
              </p:nvPicPr>
              <p:blipFill>
                <a:blip r:embed="rId17"/>
                <a:stretch>
                  <a:fillRect/>
                </a:stretch>
              </p:blipFill>
              <p:spPr>
                <a:xfrm>
                  <a:off x="1780780" y="4302060"/>
                  <a:ext cx="115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 name="Freihand 28">
                  <a:extLst>
                    <a:ext uri="{FF2B5EF4-FFF2-40B4-BE49-F238E27FC236}">
                      <a16:creationId xmlns:a16="http://schemas.microsoft.com/office/drawing/2014/main" id="{501C9716-BFD7-4928-BDD0-249478156C64}"/>
                    </a:ext>
                  </a:extLst>
                </p14:cNvPr>
                <p14:cNvContentPartPr/>
                <p14:nvPr/>
              </p14:nvContentPartPr>
              <p14:xfrm>
                <a:off x="1307380" y="4228620"/>
                <a:ext cx="58320" cy="42840"/>
              </p14:xfrm>
            </p:contentPart>
          </mc:Choice>
          <mc:Fallback>
            <p:pic>
              <p:nvPicPr>
                <p:cNvPr id="29" name="Freihand 28">
                  <a:extLst>
                    <a:ext uri="{FF2B5EF4-FFF2-40B4-BE49-F238E27FC236}">
                      <a16:creationId xmlns:a16="http://schemas.microsoft.com/office/drawing/2014/main" id="{501C9716-BFD7-4928-BDD0-249478156C64}"/>
                    </a:ext>
                  </a:extLst>
                </p:cNvPr>
                <p:cNvPicPr/>
                <p:nvPr/>
              </p:nvPicPr>
              <p:blipFill>
                <a:blip r:embed="rId19"/>
                <a:stretch>
                  <a:fillRect/>
                </a:stretch>
              </p:blipFill>
              <p:spPr>
                <a:xfrm>
                  <a:off x="1303060" y="4224300"/>
                  <a:ext cx="66960" cy="51480"/>
                </a:xfrm>
                <a:prstGeom prst="rect">
                  <a:avLst/>
                </a:prstGeom>
              </p:spPr>
            </p:pic>
          </mc:Fallback>
        </mc:AlternateContent>
      </p:grpSp>
      <p:grpSp>
        <p:nvGrpSpPr>
          <p:cNvPr id="38" name="Gruppieren 37">
            <a:extLst>
              <a:ext uri="{FF2B5EF4-FFF2-40B4-BE49-F238E27FC236}">
                <a16:creationId xmlns:a16="http://schemas.microsoft.com/office/drawing/2014/main" id="{A8158724-8EBE-4B82-A138-2560CA2C9A8C}"/>
              </a:ext>
            </a:extLst>
          </p:cNvPr>
          <p:cNvGrpSpPr/>
          <p:nvPr/>
        </p:nvGrpSpPr>
        <p:grpSpPr>
          <a:xfrm>
            <a:off x="2501500" y="4158060"/>
            <a:ext cx="664560" cy="256320"/>
            <a:chOff x="2501500" y="4158060"/>
            <a:chExt cx="664560" cy="256320"/>
          </a:xfrm>
        </p:grpSpPr>
        <mc:AlternateContent xmlns:mc="http://schemas.openxmlformats.org/markup-compatibility/2006">
          <mc:Choice xmlns:p14="http://schemas.microsoft.com/office/powerpoint/2010/main" Requires="p14">
            <p:contentPart p14:bwMode="auto" r:id="rId20">
              <p14:nvContentPartPr>
                <p14:cNvPr id="31" name="Freihand 30">
                  <a:extLst>
                    <a:ext uri="{FF2B5EF4-FFF2-40B4-BE49-F238E27FC236}">
                      <a16:creationId xmlns:a16="http://schemas.microsoft.com/office/drawing/2014/main" id="{0C6DA534-3D84-4C41-A286-53182DFF3B27}"/>
                    </a:ext>
                  </a:extLst>
                </p14:cNvPr>
                <p14:cNvContentPartPr/>
                <p14:nvPr/>
              </p14:nvContentPartPr>
              <p14:xfrm>
                <a:off x="2501500" y="4268220"/>
                <a:ext cx="135720" cy="144360"/>
              </p14:xfrm>
            </p:contentPart>
          </mc:Choice>
          <mc:Fallback>
            <p:pic>
              <p:nvPicPr>
                <p:cNvPr id="31" name="Freihand 30">
                  <a:extLst>
                    <a:ext uri="{FF2B5EF4-FFF2-40B4-BE49-F238E27FC236}">
                      <a16:creationId xmlns:a16="http://schemas.microsoft.com/office/drawing/2014/main" id="{0C6DA534-3D84-4C41-A286-53182DFF3B27}"/>
                    </a:ext>
                  </a:extLst>
                </p:cNvPr>
                <p:cNvPicPr/>
                <p:nvPr/>
              </p:nvPicPr>
              <p:blipFill>
                <a:blip r:embed="rId21"/>
                <a:stretch>
                  <a:fillRect/>
                </a:stretch>
              </p:blipFill>
              <p:spPr>
                <a:xfrm>
                  <a:off x="2497180" y="4263900"/>
                  <a:ext cx="144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Freihand 31">
                  <a:extLst>
                    <a:ext uri="{FF2B5EF4-FFF2-40B4-BE49-F238E27FC236}">
                      <a16:creationId xmlns:a16="http://schemas.microsoft.com/office/drawing/2014/main" id="{9A58CA5F-64B1-44FD-90EA-CDAF409E6647}"/>
                    </a:ext>
                  </a:extLst>
                </p14:cNvPr>
                <p14:cNvContentPartPr/>
                <p14:nvPr/>
              </p14:nvContentPartPr>
              <p14:xfrm>
                <a:off x="2653780" y="4228260"/>
                <a:ext cx="106200" cy="169920"/>
              </p14:xfrm>
            </p:contentPart>
          </mc:Choice>
          <mc:Fallback>
            <p:pic>
              <p:nvPicPr>
                <p:cNvPr id="32" name="Freihand 31">
                  <a:extLst>
                    <a:ext uri="{FF2B5EF4-FFF2-40B4-BE49-F238E27FC236}">
                      <a16:creationId xmlns:a16="http://schemas.microsoft.com/office/drawing/2014/main" id="{9A58CA5F-64B1-44FD-90EA-CDAF409E6647}"/>
                    </a:ext>
                  </a:extLst>
                </p:cNvPr>
                <p:cNvPicPr/>
                <p:nvPr/>
              </p:nvPicPr>
              <p:blipFill>
                <a:blip r:embed="rId23"/>
                <a:stretch>
                  <a:fillRect/>
                </a:stretch>
              </p:blipFill>
              <p:spPr>
                <a:xfrm>
                  <a:off x="2649460" y="4223940"/>
                  <a:ext cx="1148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Freihand 32">
                  <a:extLst>
                    <a:ext uri="{FF2B5EF4-FFF2-40B4-BE49-F238E27FC236}">
                      <a16:creationId xmlns:a16="http://schemas.microsoft.com/office/drawing/2014/main" id="{79BE769B-1D01-4685-B7EB-F4BFDECDF793}"/>
                    </a:ext>
                  </a:extLst>
                </p14:cNvPr>
                <p14:cNvContentPartPr/>
                <p14:nvPr/>
              </p14:nvContentPartPr>
              <p14:xfrm>
                <a:off x="2768980" y="4247700"/>
                <a:ext cx="90720" cy="121320"/>
              </p14:xfrm>
            </p:contentPart>
          </mc:Choice>
          <mc:Fallback>
            <p:pic>
              <p:nvPicPr>
                <p:cNvPr id="33" name="Freihand 32">
                  <a:extLst>
                    <a:ext uri="{FF2B5EF4-FFF2-40B4-BE49-F238E27FC236}">
                      <a16:creationId xmlns:a16="http://schemas.microsoft.com/office/drawing/2014/main" id="{79BE769B-1D01-4685-B7EB-F4BFDECDF793}"/>
                    </a:ext>
                  </a:extLst>
                </p:cNvPr>
                <p:cNvPicPr/>
                <p:nvPr/>
              </p:nvPicPr>
              <p:blipFill>
                <a:blip r:embed="rId25"/>
                <a:stretch>
                  <a:fillRect/>
                </a:stretch>
              </p:blipFill>
              <p:spPr>
                <a:xfrm>
                  <a:off x="2764660" y="4243380"/>
                  <a:ext cx="99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4" name="Freihand 33">
                  <a:extLst>
                    <a:ext uri="{FF2B5EF4-FFF2-40B4-BE49-F238E27FC236}">
                      <a16:creationId xmlns:a16="http://schemas.microsoft.com/office/drawing/2014/main" id="{E4791CBA-F8A3-4378-B6FB-B466D7F16E06}"/>
                    </a:ext>
                  </a:extLst>
                </p14:cNvPr>
                <p14:cNvContentPartPr/>
                <p14:nvPr/>
              </p14:nvContentPartPr>
              <p14:xfrm>
                <a:off x="2818660" y="4262100"/>
                <a:ext cx="186840" cy="135360"/>
              </p14:xfrm>
            </p:contentPart>
          </mc:Choice>
          <mc:Fallback>
            <p:pic>
              <p:nvPicPr>
                <p:cNvPr id="34" name="Freihand 33">
                  <a:extLst>
                    <a:ext uri="{FF2B5EF4-FFF2-40B4-BE49-F238E27FC236}">
                      <a16:creationId xmlns:a16="http://schemas.microsoft.com/office/drawing/2014/main" id="{E4791CBA-F8A3-4378-B6FB-B466D7F16E06}"/>
                    </a:ext>
                  </a:extLst>
                </p:cNvPr>
                <p:cNvPicPr/>
                <p:nvPr/>
              </p:nvPicPr>
              <p:blipFill>
                <a:blip r:embed="rId27"/>
                <a:stretch>
                  <a:fillRect/>
                </a:stretch>
              </p:blipFill>
              <p:spPr>
                <a:xfrm>
                  <a:off x="2814340" y="4257780"/>
                  <a:ext cx="195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5" name="Freihand 34">
                  <a:extLst>
                    <a:ext uri="{FF2B5EF4-FFF2-40B4-BE49-F238E27FC236}">
                      <a16:creationId xmlns:a16="http://schemas.microsoft.com/office/drawing/2014/main" id="{A4984947-58F9-44F1-9FB6-032C6CF91086}"/>
                    </a:ext>
                  </a:extLst>
                </p14:cNvPr>
                <p14:cNvContentPartPr/>
                <p14:nvPr/>
              </p14:nvContentPartPr>
              <p14:xfrm>
                <a:off x="2992540" y="4285860"/>
                <a:ext cx="64800" cy="128520"/>
              </p14:xfrm>
            </p:contentPart>
          </mc:Choice>
          <mc:Fallback>
            <p:pic>
              <p:nvPicPr>
                <p:cNvPr id="35" name="Freihand 34">
                  <a:extLst>
                    <a:ext uri="{FF2B5EF4-FFF2-40B4-BE49-F238E27FC236}">
                      <a16:creationId xmlns:a16="http://schemas.microsoft.com/office/drawing/2014/main" id="{A4984947-58F9-44F1-9FB6-032C6CF91086}"/>
                    </a:ext>
                  </a:extLst>
                </p:cNvPr>
                <p:cNvPicPr/>
                <p:nvPr/>
              </p:nvPicPr>
              <p:blipFill>
                <a:blip r:embed="rId29"/>
                <a:stretch>
                  <a:fillRect/>
                </a:stretch>
              </p:blipFill>
              <p:spPr>
                <a:xfrm>
                  <a:off x="2988220" y="4281540"/>
                  <a:ext cx="73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6" name="Freihand 35">
                  <a:extLst>
                    <a:ext uri="{FF2B5EF4-FFF2-40B4-BE49-F238E27FC236}">
                      <a16:creationId xmlns:a16="http://schemas.microsoft.com/office/drawing/2014/main" id="{0883058C-A70C-4893-99A1-061FD51562E0}"/>
                    </a:ext>
                  </a:extLst>
                </p14:cNvPr>
                <p14:cNvContentPartPr/>
                <p14:nvPr/>
              </p14:nvContentPartPr>
              <p14:xfrm>
                <a:off x="3057700" y="4296300"/>
                <a:ext cx="108360" cy="82800"/>
              </p14:xfrm>
            </p:contentPart>
          </mc:Choice>
          <mc:Fallback>
            <p:pic>
              <p:nvPicPr>
                <p:cNvPr id="36" name="Freihand 35">
                  <a:extLst>
                    <a:ext uri="{FF2B5EF4-FFF2-40B4-BE49-F238E27FC236}">
                      <a16:creationId xmlns:a16="http://schemas.microsoft.com/office/drawing/2014/main" id="{0883058C-A70C-4893-99A1-061FD51562E0}"/>
                    </a:ext>
                  </a:extLst>
                </p:cNvPr>
                <p:cNvPicPr/>
                <p:nvPr/>
              </p:nvPicPr>
              <p:blipFill>
                <a:blip r:embed="rId31"/>
                <a:stretch>
                  <a:fillRect/>
                </a:stretch>
              </p:blipFill>
              <p:spPr>
                <a:xfrm>
                  <a:off x="3053380" y="4291980"/>
                  <a:ext cx="117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Freihand 36">
                  <a:extLst>
                    <a:ext uri="{FF2B5EF4-FFF2-40B4-BE49-F238E27FC236}">
                      <a16:creationId xmlns:a16="http://schemas.microsoft.com/office/drawing/2014/main" id="{65013612-AE82-4FED-94B7-7A68381F6352}"/>
                    </a:ext>
                  </a:extLst>
                </p14:cNvPr>
                <p14:cNvContentPartPr/>
                <p14:nvPr/>
              </p14:nvContentPartPr>
              <p14:xfrm>
                <a:off x="2505460" y="4158060"/>
                <a:ext cx="162000" cy="5760"/>
              </p14:xfrm>
            </p:contentPart>
          </mc:Choice>
          <mc:Fallback>
            <p:pic>
              <p:nvPicPr>
                <p:cNvPr id="37" name="Freihand 36">
                  <a:extLst>
                    <a:ext uri="{FF2B5EF4-FFF2-40B4-BE49-F238E27FC236}">
                      <a16:creationId xmlns:a16="http://schemas.microsoft.com/office/drawing/2014/main" id="{65013612-AE82-4FED-94B7-7A68381F6352}"/>
                    </a:ext>
                  </a:extLst>
                </p:cNvPr>
                <p:cNvPicPr/>
                <p:nvPr/>
              </p:nvPicPr>
              <p:blipFill>
                <a:blip r:embed="rId33"/>
                <a:stretch>
                  <a:fillRect/>
                </a:stretch>
              </p:blipFill>
              <p:spPr>
                <a:xfrm>
                  <a:off x="2501140" y="4153740"/>
                  <a:ext cx="170640" cy="14400"/>
                </a:xfrm>
                <a:prstGeom prst="rect">
                  <a:avLst/>
                </a:prstGeom>
              </p:spPr>
            </p:pic>
          </mc:Fallback>
        </mc:AlternateContent>
      </p:grpSp>
      <p:grpSp>
        <p:nvGrpSpPr>
          <p:cNvPr id="95" name="Gruppieren 94">
            <a:extLst>
              <a:ext uri="{FF2B5EF4-FFF2-40B4-BE49-F238E27FC236}">
                <a16:creationId xmlns:a16="http://schemas.microsoft.com/office/drawing/2014/main" id="{6ACFC80B-4735-49DB-BB22-312DA3A6716F}"/>
              </a:ext>
            </a:extLst>
          </p:cNvPr>
          <p:cNvGrpSpPr/>
          <p:nvPr/>
        </p:nvGrpSpPr>
        <p:grpSpPr>
          <a:xfrm>
            <a:off x="2525980" y="4509780"/>
            <a:ext cx="1368360" cy="689400"/>
            <a:chOff x="2525980" y="4509780"/>
            <a:chExt cx="1368360" cy="689400"/>
          </a:xfrm>
        </p:grpSpPr>
        <mc:AlternateContent xmlns:mc="http://schemas.openxmlformats.org/markup-compatibility/2006">
          <mc:Choice xmlns:p14="http://schemas.microsoft.com/office/powerpoint/2010/main" Requires="p14">
            <p:contentPart p14:bwMode="auto" r:id="rId34">
              <p14:nvContentPartPr>
                <p14:cNvPr id="39" name="Freihand 38">
                  <a:extLst>
                    <a:ext uri="{FF2B5EF4-FFF2-40B4-BE49-F238E27FC236}">
                      <a16:creationId xmlns:a16="http://schemas.microsoft.com/office/drawing/2014/main" id="{C7B5CF42-12C7-4E39-B4A0-663B1C34D8CA}"/>
                    </a:ext>
                  </a:extLst>
                </p14:cNvPr>
                <p14:cNvContentPartPr/>
                <p14:nvPr/>
              </p14:nvContentPartPr>
              <p14:xfrm>
                <a:off x="2548660" y="4528500"/>
                <a:ext cx="96120" cy="154440"/>
              </p14:xfrm>
            </p:contentPart>
          </mc:Choice>
          <mc:Fallback>
            <p:pic>
              <p:nvPicPr>
                <p:cNvPr id="39" name="Freihand 38">
                  <a:extLst>
                    <a:ext uri="{FF2B5EF4-FFF2-40B4-BE49-F238E27FC236}">
                      <a16:creationId xmlns:a16="http://schemas.microsoft.com/office/drawing/2014/main" id="{C7B5CF42-12C7-4E39-B4A0-663B1C34D8CA}"/>
                    </a:ext>
                  </a:extLst>
                </p:cNvPr>
                <p:cNvPicPr/>
                <p:nvPr/>
              </p:nvPicPr>
              <p:blipFill>
                <a:blip r:embed="rId35"/>
                <a:stretch>
                  <a:fillRect/>
                </a:stretch>
              </p:blipFill>
              <p:spPr>
                <a:xfrm>
                  <a:off x="2544340" y="4524180"/>
                  <a:ext cx="104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0" name="Freihand 39">
                  <a:extLst>
                    <a:ext uri="{FF2B5EF4-FFF2-40B4-BE49-F238E27FC236}">
                      <a16:creationId xmlns:a16="http://schemas.microsoft.com/office/drawing/2014/main" id="{31FBDF4C-AF6E-4A25-8AC8-1495DCC6080D}"/>
                    </a:ext>
                  </a:extLst>
                </p14:cNvPr>
                <p14:cNvContentPartPr/>
                <p14:nvPr/>
              </p14:nvContentPartPr>
              <p14:xfrm>
                <a:off x="2635420" y="4509780"/>
                <a:ext cx="205560" cy="141840"/>
              </p14:xfrm>
            </p:contentPart>
          </mc:Choice>
          <mc:Fallback>
            <p:pic>
              <p:nvPicPr>
                <p:cNvPr id="40" name="Freihand 39">
                  <a:extLst>
                    <a:ext uri="{FF2B5EF4-FFF2-40B4-BE49-F238E27FC236}">
                      <a16:creationId xmlns:a16="http://schemas.microsoft.com/office/drawing/2014/main" id="{31FBDF4C-AF6E-4A25-8AC8-1495DCC6080D}"/>
                    </a:ext>
                  </a:extLst>
                </p:cNvPr>
                <p:cNvPicPr/>
                <p:nvPr/>
              </p:nvPicPr>
              <p:blipFill>
                <a:blip r:embed="rId37"/>
                <a:stretch>
                  <a:fillRect/>
                </a:stretch>
              </p:blipFill>
              <p:spPr>
                <a:xfrm>
                  <a:off x="2631100" y="4505460"/>
                  <a:ext cx="214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1" name="Freihand 40">
                  <a:extLst>
                    <a:ext uri="{FF2B5EF4-FFF2-40B4-BE49-F238E27FC236}">
                      <a16:creationId xmlns:a16="http://schemas.microsoft.com/office/drawing/2014/main" id="{280EA738-D399-4503-A472-C6AD345A055B}"/>
                    </a:ext>
                  </a:extLst>
                </p14:cNvPr>
                <p14:cNvContentPartPr/>
                <p14:nvPr/>
              </p14:nvContentPartPr>
              <p14:xfrm>
                <a:off x="2875540" y="4580700"/>
                <a:ext cx="87120" cy="90000"/>
              </p14:xfrm>
            </p:contentPart>
          </mc:Choice>
          <mc:Fallback>
            <p:pic>
              <p:nvPicPr>
                <p:cNvPr id="41" name="Freihand 40">
                  <a:extLst>
                    <a:ext uri="{FF2B5EF4-FFF2-40B4-BE49-F238E27FC236}">
                      <a16:creationId xmlns:a16="http://schemas.microsoft.com/office/drawing/2014/main" id="{280EA738-D399-4503-A472-C6AD345A055B}"/>
                    </a:ext>
                  </a:extLst>
                </p:cNvPr>
                <p:cNvPicPr/>
                <p:nvPr/>
              </p:nvPicPr>
              <p:blipFill>
                <a:blip r:embed="rId39"/>
                <a:stretch>
                  <a:fillRect/>
                </a:stretch>
              </p:blipFill>
              <p:spPr>
                <a:xfrm>
                  <a:off x="2871220" y="4576380"/>
                  <a:ext cx="95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2" name="Freihand 41">
                  <a:extLst>
                    <a:ext uri="{FF2B5EF4-FFF2-40B4-BE49-F238E27FC236}">
                      <a16:creationId xmlns:a16="http://schemas.microsoft.com/office/drawing/2014/main" id="{33150C01-50B1-427A-B385-6CDB0B730015}"/>
                    </a:ext>
                  </a:extLst>
                </p14:cNvPr>
                <p14:cNvContentPartPr/>
                <p14:nvPr/>
              </p14:nvContentPartPr>
              <p14:xfrm>
                <a:off x="3035020" y="4537500"/>
                <a:ext cx="214200" cy="126720"/>
              </p14:xfrm>
            </p:contentPart>
          </mc:Choice>
          <mc:Fallback>
            <p:pic>
              <p:nvPicPr>
                <p:cNvPr id="42" name="Freihand 41">
                  <a:extLst>
                    <a:ext uri="{FF2B5EF4-FFF2-40B4-BE49-F238E27FC236}">
                      <a16:creationId xmlns:a16="http://schemas.microsoft.com/office/drawing/2014/main" id="{33150C01-50B1-427A-B385-6CDB0B730015}"/>
                    </a:ext>
                  </a:extLst>
                </p:cNvPr>
                <p:cNvPicPr/>
                <p:nvPr/>
              </p:nvPicPr>
              <p:blipFill>
                <a:blip r:embed="rId41"/>
                <a:stretch>
                  <a:fillRect/>
                </a:stretch>
              </p:blipFill>
              <p:spPr>
                <a:xfrm>
                  <a:off x="3030700" y="4533180"/>
                  <a:ext cx="222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3" name="Freihand 42">
                  <a:extLst>
                    <a:ext uri="{FF2B5EF4-FFF2-40B4-BE49-F238E27FC236}">
                      <a16:creationId xmlns:a16="http://schemas.microsoft.com/office/drawing/2014/main" id="{7754470F-C9D8-4B64-B9D0-9A531959E2E7}"/>
                    </a:ext>
                  </a:extLst>
                </p14:cNvPr>
                <p14:cNvContentPartPr/>
                <p14:nvPr/>
              </p14:nvContentPartPr>
              <p14:xfrm>
                <a:off x="3217900" y="4574580"/>
                <a:ext cx="78480" cy="100440"/>
              </p14:xfrm>
            </p:contentPart>
          </mc:Choice>
          <mc:Fallback>
            <p:pic>
              <p:nvPicPr>
                <p:cNvPr id="43" name="Freihand 42">
                  <a:extLst>
                    <a:ext uri="{FF2B5EF4-FFF2-40B4-BE49-F238E27FC236}">
                      <a16:creationId xmlns:a16="http://schemas.microsoft.com/office/drawing/2014/main" id="{7754470F-C9D8-4B64-B9D0-9A531959E2E7}"/>
                    </a:ext>
                  </a:extLst>
                </p:cNvPr>
                <p:cNvPicPr/>
                <p:nvPr/>
              </p:nvPicPr>
              <p:blipFill>
                <a:blip r:embed="rId43"/>
                <a:stretch>
                  <a:fillRect/>
                </a:stretch>
              </p:blipFill>
              <p:spPr>
                <a:xfrm>
                  <a:off x="3213580" y="4570260"/>
                  <a:ext cx="87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5" name="Freihand 44">
                  <a:extLst>
                    <a:ext uri="{FF2B5EF4-FFF2-40B4-BE49-F238E27FC236}">
                      <a16:creationId xmlns:a16="http://schemas.microsoft.com/office/drawing/2014/main" id="{066F991D-6E16-4709-B021-5C16A7A7CD2F}"/>
                    </a:ext>
                  </a:extLst>
                </p14:cNvPr>
                <p14:cNvContentPartPr/>
                <p14:nvPr/>
              </p14:nvContentPartPr>
              <p14:xfrm>
                <a:off x="2525980" y="4744140"/>
                <a:ext cx="110160" cy="114480"/>
              </p14:xfrm>
            </p:contentPart>
          </mc:Choice>
          <mc:Fallback>
            <p:pic>
              <p:nvPicPr>
                <p:cNvPr id="45" name="Freihand 44">
                  <a:extLst>
                    <a:ext uri="{FF2B5EF4-FFF2-40B4-BE49-F238E27FC236}">
                      <a16:creationId xmlns:a16="http://schemas.microsoft.com/office/drawing/2014/main" id="{066F991D-6E16-4709-B021-5C16A7A7CD2F}"/>
                    </a:ext>
                  </a:extLst>
                </p:cNvPr>
                <p:cNvPicPr/>
                <p:nvPr/>
              </p:nvPicPr>
              <p:blipFill>
                <a:blip r:embed="rId45"/>
                <a:stretch>
                  <a:fillRect/>
                </a:stretch>
              </p:blipFill>
              <p:spPr>
                <a:xfrm>
                  <a:off x="2521660" y="4739820"/>
                  <a:ext cx="118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6" name="Freihand 45">
                  <a:extLst>
                    <a:ext uri="{FF2B5EF4-FFF2-40B4-BE49-F238E27FC236}">
                      <a16:creationId xmlns:a16="http://schemas.microsoft.com/office/drawing/2014/main" id="{329A6177-8D74-4BC6-9A86-DFA2DDAD3BB8}"/>
                    </a:ext>
                  </a:extLst>
                </p14:cNvPr>
                <p14:cNvContentPartPr/>
                <p14:nvPr/>
              </p14:nvContentPartPr>
              <p14:xfrm>
                <a:off x="2639020" y="4722540"/>
                <a:ext cx="85320" cy="126000"/>
              </p14:xfrm>
            </p:contentPart>
          </mc:Choice>
          <mc:Fallback>
            <p:pic>
              <p:nvPicPr>
                <p:cNvPr id="46" name="Freihand 45">
                  <a:extLst>
                    <a:ext uri="{FF2B5EF4-FFF2-40B4-BE49-F238E27FC236}">
                      <a16:creationId xmlns:a16="http://schemas.microsoft.com/office/drawing/2014/main" id="{329A6177-8D74-4BC6-9A86-DFA2DDAD3BB8}"/>
                    </a:ext>
                  </a:extLst>
                </p:cNvPr>
                <p:cNvPicPr/>
                <p:nvPr/>
              </p:nvPicPr>
              <p:blipFill>
                <a:blip r:embed="rId47"/>
                <a:stretch>
                  <a:fillRect/>
                </a:stretch>
              </p:blipFill>
              <p:spPr>
                <a:xfrm>
                  <a:off x="2634700" y="4718220"/>
                  <a:ext cx="93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7" name="Freihand 46">
                  <a:extLst>
                    <a:ext uri="{FF2B5EF4-FFF2-40B4-BE49-F238E27FC236}">
                      <a16:creationId xmlns:a16="http://schemas.microsoft.com/office/drawing/2014/main" id="{0A844D3D-BB47-4929-B242-63FA894029DD}"/>
                    </a:ext>
                  </a:extLst>
                </p14:cNvPr>
                <p14:cNvContentPartPr/>
                <p14:nvPr/>
              </p14:nvContentPartPr>
              <p14:xfrm>
                <a:off x="2660620" y="4756740"/>
                <a:ext cx="91080" cy="91800"/>
              </p14:xfrm>
            </p:contentPart>
          </mc:Choice>
          <mc:Fallback>
            <p:pic>
              <p:nvPicPr>
                <p:cNvPr id="47" name="Freihand 46">
                  <a:extLst>
                    <a:ext uri="{FF2B5EF4-FFF2-40B4-BE49-F238E27FC236}">
                      <a16:creationId xmlns:a16="http://schemas.microsoft.com/office/drawing/2014/main" id="{0A844D3D-BB47-4929-B242-63FA894029DD}"/>
                    </a:ext>
                  </a:extLst>
                </p:cNvPr>
                <p:cNvPicPr/>
                <p:nvPr/>
              </p:nvPicPr>
              <p:blipFill>
                <a:blip r:embed="rId49"/>
                <a:stretch>
                  <a:fillRect/>
                </a:stretch>
              </p:blipFill>
              <p:spPr>
                <a:xfrm>
                  <a:off x="2656300" y="4752420"/>
                  <a:ext cx="99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8" name="Freihand 47">
                  <a:extLst>
                    <a:ext uri="{FF2B5EF4-FFF2-40B4-BE49-F238E27FC236}">
                      <a16:creationId xmlns:a16="http://schemas.microsoft.com/office/drawing/2014/main" id="{683DB3DB-88E9-476A-A112-0D323B1AA6E5}"/>
                    </a:ext>
                  </a:extLst>
                </p14:cNvPr>
                <p14:cNvContentPartPr/>
                <p14:nvPr/>
              </p14:nvContentPartPr>
              <p14:xfrm>
                <a:off x="2763220" y="4700940"/>
                <a:ext cx="55080" cy="136440"/>
              </p14:xfrm>
            </p:contentPart>
          </mc:Choice>
          <mc:Fallback>
            <p:pic>
              <p:nvPicPr>
                <p:cNvPr id="48" name="Freihand 47">
                  <a:extLst>
                    <a:ext uri="{FF2B5EF4-FFF2-40B4-BE49-F238E27FC236}">
                      <a16:creationId xmlns:a16="http://schemas.microsoft.com/office/drawing/2014/main" id="{683DB3DB-88E9-476A-A112-0D323B1AA6E5}"/>
                    </a:ext>
                  </a:extLst>
                </p:cNvPr>
                <p:cNvPicPr/>
                <p:nvPr/>
              </p:nvPicPr>
              <p:blipFill>
                <a:blip r:embed="rId51"/>
                <a:stretch>
                  <a:fillRect/>
                </a:stretch>
              </p:blipFill>
              <p:spPr>
                <a:xfrm>
                  <a:off x="2758900" y="4696620"/>
                  <a:ext cx="63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9" name="Freihand 48">
                  <a:extLst>
                    <a:ext uri="{FF2B5EF4-FFF2-40B4-BE49-F238E27FC236}">
                      <a16:creationId xmlns:a16="http://schemas.microsoft.com/office/drawing/2014/main" id="{9F172B9E-600F-4934-96BB-C5538747CDA0}"/>
                    </a:ext>
                  </a:extLst>
                </p14:cNvPr>
                <p14:cNvContentPartPr/>
                <p14:nvPr/>
              </p14:nvContentPartPr>
              <p14:xfrm>
                <a:off x="2820460" y="4767540"/>
                <a:ext cx="77760" cy="73080"/>
              </p14:xfrm>
            </p:contentPart>
          </mc:Choice>
          <mc:Fallback>
            <p:pic>
              <p:nvPicPr>
                <p:cNvPr id="49" name="Freihand 48">
                  <a:extLst>
                    <a:ext uri="{FF2B5EF4-FFF2-40B4-BE49-F238E27FC236}">
                      <a16:creationId xmlns:a16="http://schemas.microsoft.com/office/drawing/2014/main" id="{9F172B9E-600F-4934-96BB-C5538747CDA0}"/>
                    </a:ext>
                  </a:extLst>
                </p:cNvPr>
                <p:cNvPicPr/>
                <p:nvPr/>
              </p:nvPicPr>
              <p:blipFill>
                <a:blip r:embed="rId53"/>
                <a:stretch>
                  <a:fillRect/>
                </a:stretch>
              </p:blipFill>
              <p:spPr>
                <a:xfrm>
                  <a:off x="2816140" y="4763220"/>
                  <a:ext cx="86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0" name="Freihand 49">
                  <a:extLst>
                    <a:ext uri="{FF2B5EF4-FFF2-40B4-BE49-F238E27FC236}">
                      <a16:creationId xmlns:a16="http://schemas.microsoft.com/office/drawing/2014/main" id="{7BA0409B-D5BB-4033-BC56-FBE1B210397A}"/>
                    </a:ext>
                  </a:extLst>
                </p14:cNvPr>
                <p14:cNvContentPartPr/>
                <p14:nvPr/>
              </p14:nvContentPartPr>
              <p14:xfrm>
                <a:off x="2915860" y="4720740"/>
                <a:ext cx="51480" cy="124200"/>
              </p14:xfrm>
            </p:contentPart>
          </mc:Choice>
          <mc:Fallback>
            <p:pic>
              <p:nvPicPr>
                <p:cNvPr id="50" name="Freihand 49">
                  <a:extLst>
                    <a:ext uri="{FF2B5EF4-FFF2-40B4-BE49-F238E27FC236}">
                      <a16:creationId xmlns:a16="http://schemas.microsoft.com/office/drawing/2014/main" id="{7BA0409B-D5BB-4033-BC56-FBE1B210397A}"/>
                    </a:ext>
                  </a:extLst>
                </p:cNvPr>
                <p:cNvPicPr/>
                <p:nvPr/>
              </p:nvPicPr>
              <p:blipFill>
                <a:blip r:embed="rId55"/>
                <a:stretch>
                  <a:fillRect/>
                </a:stretch>
              </p:blipFill>
              <p:spPr>
                <a:xfrm>
                  <a:off x="2911540" y="4716420"/>
                  <a:ext cx="601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2" name="Freihand 51">
                  <a:extLst>
                    <a:ext uri="{FF2B5EF4-FFF2-40B4-BE49-F238E27FC236}">
                      <a16:creationId xmlns:a16="http://schemas.microsoft.com/office/drawing/2014/main" id="{35921636-DFF6-4060-B249-85883DA55334}"/>
                    </a:ext>
                  </a:extLst>
                </p14:cNvPr>
                <p14:cNvContentPartPr/>
                <p14:nvPr/>
              </p14:nvContentPartPr>
              <p14:xfrm>
                <a:off x="3028180" y="4686540"/>
                <a:ext cx="5760" cy="49320"/>
              </p14:xfrm>
            </p:contentPart>
          </mc:Choice>
          <mc:Fallback>
            <p:pic>
              <p:nvPicPr>
                <p:cNvPr id="52" name="Freihand 51">
                  <a:extLst>
                    <a:ext uri="{FF2B5EF4-FFF2-40B4-BE49-F238E27FC236}">
                      <a16:creationId xmlns:a16="http://schemas.microsoft.com/office/drawing/2014/main" id="{35921636-DFF6-4060-B249-85883DA55334}"/>
                    </a:ext>
                  </a:extLst>
                </p:cNvPr>
                <p:cNvPicPr/>
                <p:nvPr/>
              </p:nvPicPr>
              <p:blipFill>
                <a:blip r:embed="rId57"/>
                <a:stretch>
                  <a:fillRect/>
                </a:stretch>
              </p:blipFill>
              <p:spPr>
                <a:xfrm>
                  <a:off x="3023860" y="4682220"/>
                  <a:ext cx="14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3" name="Freihand 52">
                  <a:extLst>
                    <a:ext uri="{FF2B5EF4-FFF2-40B4-BE49-F238E27FC236}">
                      <a16:creationId xmlns:a16="http://schemas.microsoft.com/office/drawing/2014/main" id="{15C00694-283D-494C-A08B-2DCAD4D00FEF}"/>
                    </a:ext>
                  </a:extLst>
                </p14:cNvPr>
                <p14:cNvContentPartPr/>
                <p14:nvPr/>
              </p14:nvContentPartPr>
              <p14:xfrm>
                <a:off x="3046900" y="4738740"/>
                <a:ext cx="66240" cy="86760"/>
              </p14:xfrm>
            </p:contentPart>
          </mc:Choice>
          <mc:Fallback>
            <p:pic>
              <p:nvPicPr>
                <p:cNvPr id="53" name="Freihand 52">
                  <a:extLst>
                    <a:ext uri="{FF2B5EF4-FFF2-40B4-BE49-F238E27FC236}">
                      <a16:creationId xmlns:a16="http://schemas.microsoft.com/office/drawing/2014/main" id="{15C00694-283D-494C-A08B-2DCAD4D00FEF}"/>
                    </a:ext>
                  </a:extLst>
                </p:cNvPr>
                <p:cNvPicPr/>
                <p:nvPr/>
              </p:nvPicPr>
              <p:blipFill>
                <a:blip r:embed="rId59"/>
                <a:stretch>
                  <a:fillRect/>
                </a:stretch>
              </p:blipFill>
              <p:spPr>
                <a:xfrm>
                  <a:off x="3042580" y="4734420"/>
                  <a:ext cx="74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4" name="Freihand 53">
                  <a:extLst>
                    <a:ext uri="{FF2B5EF4-FFF2-40B4-BE49-F238E27FC236}">
                      <a16:creationId xmlns:a16="http://schemas.microsoft.com/office/drawing/2014/main" id="{F2E1ABB2-4D0D-4CFF-AF65-F5BFB33F33EE}"/>
                    </a:ext>
                  </a:extLst>
                </p14:cNvPr>
                <p14:cNvContentPartPr/>
                <p14:nvPr/>
              </p14:nvContentPartPr>
              <p14:xfrm>
                <a:off x="3181540" y="4766100"/>
                <a:ext cx="146880" cy="47160"/>
              </p14:xfrm>
            </p:contentPart>
          </mc:Choice>
          <mc:Fallback>
            <p:pic>
              <p:nvPicPr>
                <p:cNvPr id="54" name="Freihand 53">
                  <a:extLst>
                    <a:ext uri="{FF2B5EF4-FFF2-40B4-BE49-F238E27FC236}">
                      <a16:creationId xmlns:a16="http://schemas.microsoft.com/office/drawing/2014/main" id="{F2E1ABB2-4D0D-4CFF-AF65-F5BFB33F33EE}"/>
                    </a:ext>
                  </a:extLst>
                </p:cNvPr>
                <p:cNvPicPr/>
                <p:nvPr/>
              </p:nvPicPr>
              <p:blipFill>
                <a:blip r:embed="rId61"/>
                <a:stretch>
                  <a:fillRect/>
                </a:stretch>
              </p:blipFill>
              <p:spPr>
                <a:xfrm>
                  <a:off x="3177220" y="4761780"/>
                  <a:ext cx="155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5" name="Freihand 54">
                  <a:extLst>
                    <a:ext uri="{FF2B5EF4-FFF2-40B4-BE49-F238E27FC236}">
                      <a16:creationId xmlns:a16="http://schemas.microsoft.com/office/drawing/2014/main" id="{988C52AC-58CA-47E9-A82A-247841A7D90A}"/>
                    </a:ext>
                  </a:extLst>
                </p14:cNvPr>
                <p14:cNvContentPartPr/>
                <p14:nvPr/>
              </p14:nvContentPartPr>
              <p14:xfrm>
                <a:off x="3272980" y="4720380"/>
                <a:ext cx="360" cy="360"/>
              </p14:xfrm>
            </p:contentPart>
          </mc:Choice>
          <mc:Fallback>
            <p:pic>
              <p:nvPicPr>
                <p:cNvPr id="55" name="Freihand 54">
                  <a:extLst>
                    <a:ext uri="{FF2B5EF4-FFF2-40B4-BE49-F238E27FC236}">
                      <a16:creationId xmlns:a16="http://schemas.microsoft.com/office/drawing/2014/main" id="{988C52AC-58CA-47E9-A82A-247841A7D90A}"/>
                    </a:ext>
                  </a:extLst>
                </p:cNvPr>
                <p:cNvPicPr/>
                <p:nvPr/>
              </p:nvPicPr>
              <p:blipFill>
                <a:blip r:embed="rId63"/>
                <a:stretch>
                  <a:fillRect/>
                </a:stretch>
              </p:blipFill>
              <p:spPr>
                <a:xfrm>
                  <a:off x="3268660" y="47160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6" name="Freihand 55">
                  <a:extLst>
                    <a:ext uri="{FF2B5EF4-FFF2-40B4-BE49-F238E27FC236}">
                      <a16:creationId xmlns:a16="http://schemas.microsoft.com/office/drawing/2014/main" id="{F40BE384-5BC6-45D4-9708-6F40DF058010}"/>
                    </a:ext>
                  </a:extLst>
                </p14:cNvPr>
                <p14:cNvContentPartPr/>
                <p14:nvPr/>
              </p14:nvContentPartPr>
              <p14:xfrm>
                <a:off x="3401860" y="4685100"/>
                <a:ext cx="5760" cy="154440"/>
              </p14:xfrm>
            </p:contentPart>
          </mc:Choice>
          <mc:Fallback>
            <p:pic>
              <p:nvPicPr>
                <p:cNvPr id="56" name="Freihand 55">
                  <a:extLst>
                    <a:ext uri="{FF2B5EF4-FFF2-40B4-BE49-F238E27FC236}">
                      <a16:creationId xmlns:a16="http://schemas.microsoft.com/office/drawing/2014/main" id="{F40BE384-5BC6-45D4-9708-6F40DF058010}"/>
                    </a:ext>
                  </a:extLst>
                </p:cNvPr>
                <p:cNvPicPr/>
                <p:nvPr/>
              </p:nvPicPr>
              <p:blipFill>
                <a:blip r:embed="rId65"/>
                <a:stretch>
                  <a:fillRect/>
                </a:stretch>
              </p:blipFill>
              <p:spPr>
                <a:xfrm>
                  <a:off x="3397540" y="4680780"/>
                  <a:ext cx="14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7" name="Freihand 56">
                  <a:extLst>
                    <a:ext uri="{FF2B5EF4-FFF2-40B4-BE49-F238E27FC236}">
                      <a16:creationId xmlns:a16="http://schemas.microsoft.com/office/drawing/2014/main" id="{508DD291-0DDE-461B-A99E-2C3ECE07BE5C}"/>
                    </a:ext>
                  </a:extLst>
                </p14:cNvPr>
                <p14:cNvContentPartPr/>
                <p14:nvPr/>
              </p14:nvContentPartPr>
              <p14:xfrm>
                <a:off x="3360460" y="4664220"/>
                <a:ext cx="91440" cy="97200"/>
              </p14:xfrm>
            </p:contentPart>
          </mc:Choice>
          <mc:Fallback>
            <p:pic>
              <p:nvPicPr>
                <p:cNvPr id="57" name="Freihand 56">
                  <a:extLst>
                    <a:ext uri="{FF2B5EF4-FFF2-40B4-BE49-F238E27FC236}">
                      <a16:creationId xmlns:a16="http://schemas.microsoft.com/office/drawing/2014/main" id="{508DD291-0DDE-461B-A99E-2C3ECE07BE5C}"/>
                    </a:ext>
                  </a:extLst>
                </p:cNvPr>
                <p:cNvPicPr/>
                <p:nvPr/>
              </p:nvPicPr>
              <p:blipFill>
                <a:blip r:embed="rId67"/>
                <a:stretch>
                  <a:fillRect/>
                </a:stretch>
              </p:blipFill>
              <p:spPr>
                <a:xfrm>
                  <a:off x="3356140" y="4659900"/>
                  <a:ext cx="100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8" name="Freihand 57">
                  <a:extLst>
                    <a:ext uri="{FF2B5EF4-FFF2-40B4-BE49-F238E27FC236}">
                      <a16:creationId xmlns:a16="http://schemas.microsoft.com/office/drawing/2014/main" id="{5BA1FA37-14D1-4571-AC01-020F9F2151C2}"/>
                    </a:ext>
                  </a:extLst>
                </p14:cNvPr>
                <p14:cNvContentPartPr/>
                <p14:nvPr/>
              </p14:nvContentPartPr>
              <p14:xfrm>
                <a:off x="3462340" y="4725420"/>
                <a:ext cx="31320" cy="55080"/>
              </p14:xfrm>
            </p:contentPart>
          </mc:Choice>
          <mc:Fallback>
            <p:pic>
              <p:nvPicPr>
                <p:cNvPr id="58" name="Freihand 57">
                  <a:extLst>
                    <a:ext uri="{FF2B5EF4-FFF2-40B4-BE49-F238E27FC236}">
                      <a16:creationId xmlns:a16="http://schemas.microsoft.com/office/drawing/2014/main" id="{5BA1FA37-14D1-4571-AC01-020F9F2151C2}"/>
                    </a:ext>
                  </a:extLst>
                </p:cNvPr>
                <p:cNvPicPr/>
                <p:nvPr/>
              </p:nvPicPr>
              <p:blipFill>
                <a:blip r:embed="rId69"/>
                <a:stretch>
                  <a:fillRect/>
                </a:stretch>
              </p:blipFill>
              <p:spPr>
                <a:xfrm>
                  <a:off x="3458020" y="4721100"/>
                  <a:ext cx="39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9" name="Freihand 58">
                  <a:extLst>
                    <a:ext uri="{FF2B5EF4-FFF2-40B4-BE49-F238E27FC236}">
                      <a16:creationId xmlns:a16="http://schemas.microsoft.com/office/drawing/2014/main" id="{84F9B781-D585-4EC5-A472-B701A14F102B}"/>
                    </a:ext>
                  </a:extLst>
                </p14:cNvPr>
                <p14:cNvContentPartPr/>
                <p14:nvPr/>
              </p14:nvContentPartPr>
              <p14:xfrm>
                <a:off x="3447940" y="4710660"/>
                <a:ext cx="92160" cy="90360"/>
              </p14:xfrm>
            </p:contentPart>
          </mc:Choice>
          <mc:Fallback>
            <p:pic>
              <p:nvPicPr>
                <p:cNvPr id="59" name="Freihand 58">
                  <a:extLst>
                    <a:ext uri="{FF2B5EF4-FFF2-40B4-BE49-F238E27FC236}">
                      <a16:creationId xmlns:a16="http://schemas.microsoft.com/office/drawing/2014/main" id="{84F9B781-D585-4EC5-A472-B701A14F102B}"/>
                    </a:ext>
                  </a:extLst>
                </p:cNvPr>
                <p:cNvPicPr/>
                <p:nvPr/>
              </p:nvPicPr>
              <p:blipFill>
                <a:blip r:embed="rId71"/>
                <a:stretch>
                  <a:fillRect/>
                </a:stretch>
              </p:blipFill>
              <p:spPr>
                <a:xfrm>
                  <a:off x="3443620" y="4706340"/>
                  <a:ext cx="100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0" name="Freihand 59">
                  <a:extLst>
                    <a:ext uri="{FF2B5EF4-FFF2-40B4-BE49-F238E27FC236}">
                      <a16:creationId xmlns:a16="http://schemas.microsoft.com/office/drawing/2014/main" id="{C60BBADC-62A5-462D-AC1B-AF4E9AABBE3F}"/>
                    </a:ext>
                  </a:extLst>
                </p14:cNvPr>
                <p14:cNvContentPartPr/>
                <p14:nvPr/>
              </p14:nvContentPartPr>
              <p14:xfrm>
                <a:off x="3561700" y="4719660"/>
                <a:ext cx="61560" cy="85680"/>
              </p14:xfrm>
            </p:contentPart>
          </mc:Choice>
          <mc:Fallback>
            <p:pic>
              <p:nvPicPr>
                <p:cNvPr id="60" name="Freihand 59">
                  <a:extLst>
                    <a:ext uri="{FF2B5EF4-FFF2-40B4-BE49-F238E27FC236}">
                      <a16:creationId xmlns:a16="http://schemas.microsoft.com/office/drawing/2014/main" id="{C60BBADC-62A5-462D-AC1B-AF4E9AABBE3F}"/>
                    </a:ext>
                  </a:extLst>
                </p:cNvPr>
                <p:cNvPicPr/>
                <p:nvPr/>
              </p:nvPicPr>
              <p:blipFill>
                <a:blip r:embed="rId73"/>
                <a:stretch>
                  <a:fillRect/>
                </a:stretch>
              </p:blipFill>
              <p:spPr>
                <a:xfrm>
                  <a:off x="3557380" y="4715340"/>
                  <a:ext cx="70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1" name="Freihand 60">
                  <a:extLst>
                    <a:ext uri="{FF2B5EF4-FFF2-40B4-BE49-F238E27FC236}">
                      <a16:creationId xmlns:a16="http://schemas.microsoft.com/office/drawing/2014/main" id="{4E883255-40D3-4907-9749-C63B0F412783}"/>
                    </a:ext>
                  </a:extLst>
                </p14:cNvPr>
                <p14:cNvContentPartPr/>
                <p14:nvPr/>
              </p14:nvContentPartPr>
              <p14:xfrm>
                <a:off x="3619300" y="4709220"/>
                <a:ext cx="65520" cy="97560"/>
              </p14:xfrm>
            </p:contentPart>
          </mc:Choice>
          <mc:Fallback>
            <p:pic>
              <p:nvPicPr>
                <p:cNvPr id="61" name="Freihand 60">
                  <a:extLst>
                    <a:ext uri="{FF2B5EF4-FFF2-40B4-BE49-F238E27FC236}">
                      <a16:creationId xmlns:a16="http://schemas.microsoft.com/office/drawing/2014/main" id="{4E883255-40D3-4907-9749-C63B0F412783}"/>
                    </a:ext>
                  </a:extLst>
                </p:cNvPr>
                <p:cNvPicPr/>
                <p:nvPr/>
              </p:nvPicPr>
              <p:blipFill>
                <a:blip r:embed="rId75"/>
                <a:stretch>
                  <a:fillRect/>
                </a:stretch>
              </p:blipFill>
              <p:spPr>
                <a:xfrm>
                  <a:off x="3614980" y="4704900"/>
                  <a:ext cx="74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2" name="Freihand 61">
                  <a:extLst>
                    <a:ext uri="{FF2B5EF4-FFF2-40B4-BE49-F238E27FC236}">
                      <a16:creationId xmlns:a16="http://schemas.microsoft.com/office/drawing/2014/main" id="{47B073F7-AAA5-400E-A907-79E8044E6E90}"/>
                    </a:ext>
                  </a:extLst>
                </p14:cNvPr>
                <p14:cNvContentPartPr/>
                <p14:nvPr/>
              </p14:nvContentPartPr>
              <p14:xfrm>
                <a:off x="3715060" y="4711740"/>
                <a:ext cx="5040" cy="94680"/>
              </p14:xfrm>
            </p:contentPart>
          </mc:Choice>
          <mc:Fallback>
            <p:pic>
              <p:nvPicPr>
                <p:cNvPr id="62" name="Freihand 61">
                  <a:extLst>
                    <a:ext uri="{FF2B5EF4-FFF2-40B4-BE49-F238E27FC236}">
                      <a16:creationId xmlns:a16="http://schemas.microsoft.com/office/drawing/2014/main" id="{47B073F7-AAA5-400E-A907-79E8044E6E90}"/>
                    </a:ext>
                  </a:extLst>
                </p:cNvPr>
                <p:cNvPicPr/>
                <p:nvPr/>
              </p:nvPicPr>
              <p:blipFill>
                <a:blip r:embed="rId77"/>
                <a:stretch>
                  <a:fillRect/>
                </a:stretch>
              </p:blipFill>
              <p:spPr>
                <a:xfrm>
                  <a:off x="3710740" y="4707420"/>
                  <a:ext cx="13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3" name="Freihand 62">
                  <a:extLst>
                    <a:ext uri="{FF2B5EF4-FFF2-40B4-BE49-F238E27FC236}">
                      <a16:creationId xmlns:a16="http://schemas.microsoft.com/office/drawing/2014/main" id="{144D90B3-3B68-4942-9A16-EAFB0D6767F2}"/>
                    </a:ext>
                  </a:extLst>
                </p14:cNvPr>
                <p14:cNvContentPartPr/>
                <p14:nvPr/>
              </p14:nvContentPartPr>
              <p14:xfrm>
                <a:off x="3705340" y="4666020"/>
                <a:ext cx="26280" cy="15840"/>
              </p14:xfrm>
            </p:contentPart>
          </mc:Choice>
          <mc:Fallback>
            <p:pic>
              <p:nvPicPr>
                <p:cNvPr id="63" name="Freihand 62">
                  <a:extLst>
                    <a:ext uri="{FF2B5EF4-FFF2-40B4-BE49-F238E27FC236}">
                      <a16:creationId xmlns:a16="http://schemas.microsoft.com/office/drawing/2014/main" id="{144D90B3-3B68-4942-9A16-EAFB0D6767F2}"/>
                    </a:ext>
                  </a:extLst>
                </p:cNvPr>
                <p:cNvPicPr/>
                <p:nvPr/>
              </p:nvPicPr>
              <p:blipFill>
                <a:blip r:embed="rId79"/>
                <a:stretch>
                  <a:fillRect/>
                </a:stretch>
              </p:blipFill>
              <p:spPr>
                <a:xfrm>
                  <a:off x="3701020" y="4661700"/>
                  <a:ext cx="34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4" name="Freihand 63">
                  <a:extLst>
                    <a:ext uri="{FF2B5EF4-FFF2-40B4-BE49-F238E27FC236}">
                      <a16:creationId xmlns:a16="http://schemas.microsoft.com/office/drawing/2014/main" id="{DB71ED4F-7283-4675-BA50-634B8E19A576}"/>
                    </a:ext>
                  </a:extLst>
                </p14:cNvPr>
                <p14:cNvContentPartPr/>
                <p14:nvPr/>
              </p14:nvContentPartPr>
              <p14:xfrm>
                <a:off x="3742780" y="4708500"/>
                <a:ext cx="151200" cy="74880"/>
              </p14:xfrm>
            </p:contentPart>
          </mc:Choice>
          <mc:Fallback>
            <p:pic>
              <p:nvPicPr>
                <p:cNvPr id="64" name="Freihand 63">
                  <a:extLst>
                    <a:ext uri="{FF2B5EF4-FFF2-40B4-BE49-F238E27FC236}">
                      <a16:creationId xmlns:a16="http://schemas.microsoft.com/office/drawing/2014/main" id="{DB71ED4F-7283-4675-BA50-634B8E19A576}"/>
                    </a:ext>
                  </a:extLst>
                </p:cNvPr>
                <p:cNvPicPr/>
                <p:nvPr/>
              </p:nvPicPr>
              <p:blipFill>
                <a:blip r:embed="rId81"/>
                <a:stretch>
                  <a:fillRect/>
                </a:stretch>
              </p:blipFill>
              <p:spPr>
                <a:xfrm>
                  <a:off x="3738460" y="4704180"/>
                  <a:ext cx="159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6" name="Freihand 65">
                  <a:extLst>
                    <a:ext uri="{FF2B5EF4-FFF2-40B4-BE49-F238E27FC236}">
                      <a16:creationId xmlns:a16="http://schemas.microsoft.com/office/drawing/2014/main" id="{E4700805-645F-4A09-A467-A8DD7153F1DC}"/>
                    </a:ext>
                  </a:extLst>
                </p14:cNvPr>
                <p14:cNvContentPartPr/>
                <p14:nvPr/>
              </p14:nvContentPartPr>
              <p14:xfrm>
                <a:off x="2540020" y="4993980"/>
                <a:ext cx="163800" cy="13680"/>
              </p14:xfrm>
            </p:contentPart>
          </mc:Choice>
          <mc:Fallback>
            <p:pic>
              <p:nvPicPr>
                <p:cNvPr id="66" name="Freihand 65">
                  <a:extLst>
                    <a:ext uri="{FF2B5EF4-FFF2-40B4-BE49-F238E27FC236}">
                      <a16:creationId xmlns:a16="http://schemas.microsoft.com/office/drawing/2014/main" id="{E4700805-645F-4A09-A467-A8DD7153F1DC}"/>
                    </a:ext>
                  </a:extLst>
                </p:cNvPr>
                <p:cNvPicPr/>
                <p:nvPr/>
              </p:nvPicPr>
              <p:blipFill>
                <a:blip r:embed="rId83"/>
                <a:stretch>
                  <a:fillRect/>
                </a:stretch>
              </p:blipFill>
              <p:spPr>
                <a:xfrm>
                  <a:off x="2535700" y="4989660"/>
                  <a:ext cx="172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7" name="Freihand 66">
                  <a:extLst>
                    <a:ext uri="{FF2B5EF4-FFF2-40B4-BE49-F238E27FC236}">
                      <a16:creationId xmlns:a16="http://schemas.microsoft.com/office/drawing/2014/main" id="{79C01F05-724D-4D55-B07C-5B9ED053118F}"/>
                    </a:ext>
                  </a:extLst>
                </p14:cNvPr>
                <p14:cNvContentPartPr/>
                <p14:nvPr/>
              </p14:nvContentPartPr>
              <p14:xfrm>
                <a:off x="2658820" y="4925940"/>
                <a:ext cx="79920" cy="152640"/>
              </p14:xfrm>
            </p:contentPart>
          </mc:Choice>
          <mc:Fallback>
            <p:pic>
              <p:nvPicPr>
                <p:cNvPr id="67" name="Freihand 66">
                  <a:extLst>
                    <a:ext uri="{FF2B5EF4-FFF2-40B4-BE49-F238E27FC236}">
                      <a16:creationId xmlns:a16="http://schemas.microsoft.com/office/drawing/2014/main" id="{79C01F05-724D-4D55-B07C-5B9ED053118F}"/>
                    </a:ext>
                  </a:extLst>
                </p:cNvPr>
                <p:cNvPicPr/>
                <p:nvPr/>
              </p:nvPicPr>
              <p:blipFill>
                <a:blip r:embed="rId85"/>
                <a:stretch>
                  <a:fillRect/>
                </a:stretch>
              </p:blipFill>
              <p:spPr>
                <a:xfrm>
                  <a:off x="2654500" y="4921620"/>
                  <a:ext cx="88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9" name="Freihand 68">
                  <a:extLst>
                    <a:ext uri="{FF2B5EF4-FFF2-40B4-BE49-F238E27FC236}">
                      <a16:creationId xmlns:a16="http://schemas.microsoft.com/office/drawing/2014/main" id="{EDBF174A-DABD-4EEA-8A71-059EC918191C}"/>
                    </a:ext>
                  </a:extLst>
                </p14:cNvPr>
                <p14:cNvContentPartPr/>
                <p14:nvPr/>
              </p14:nvContentPartPr>
              <p14:xfrm>
                <a:off x="2807140" y="4893540"/>
                <a:ext cx="100440" cy="154080"/>
              </p14:xfrm>
            </p:contentPart>
          </mc:Choice>
          <mc:Fallback>
            <p:pic>
              <p:nvPicPr>
                <p:cNvPr id="69" name="Freihand 68">
                  <a:extLst>
                    <a:ext uri="{FF2B5EF4-FFF2-40B4-BE49-F238E27FC236}">
                      <a16:creationId xmlns:a16="http://schemas.microsoft.com/office/drawing/2014/main" id="{EDBF174A-DABD-4EEA-8A71-059EC918191C}"/>
                    </a:ext>
                  </a:extLst>
                </p:cNvPr>
                <p:cNvPicPr/>
                <p:nvPr/>
              </p:nvPicPr>
              <p:blipFill>
                <a:blip r:embed="rId87"/>
                <a:stretch>
                  <a:fillRect/>
                </a:stretch>
              </p:blipFill>
              <p:spPr>
                <a:xfrm>
                  <a:off x="2802820" y="4889220"/>
                  <a:ext cx="109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0" name="Freihand 69">
                  <a:extLst>
                    <a:ext uri="{FF2B5EF4-FFF2-40B4-BE49-F238E27FC236}">
                      <a16:creationId xmlns:a16="http://schemas.microsoft.com/office/drawing/2014/main" id="{2F90E81C-B198-4304-920F-B138ACF4F952}"/>
                    </a:ext>
                  </a:extLst>
                </p14:cNvPr>
                <p14:cNvContentPartPr/>
                <p14:nvPr/>
              </p14:nvContentPartPr>
              <p14:xfrm>
                <a:off x="2855020" y="4983900"/>
                <a:ext cx="52920" cy="41400"/>
              </p14:xfrm>
            </p:contentPart>
          </mc:Choice>
          <mc:Fallback>
            <p:pic>
              <p:nvPicPr>
                <p:cNvPr id="70" name="Freihand 69">
                  <a:extLst>
                    <a:ext uri="{FF2B5EF4-FFF2-40B4-BE49-F238E27FC236}">
                      <a16:creationId xmlns:a16="http://schemas.microsoft.com/office/drawing/2014/main" id="{2F90E81C-B198-4304-920F-B138ACF4F952}"/>
                    </a:ext>
                  </a:extLst>
                </p:cNvPr>
                <p:cNvPicPr/>
                <p:nvPr/>
              </p:nvPicPr>
              <p:blipFill>
                <a:blip r:embed="rId89"/>
                <a:stretch>
                  <a:fillRect/>
                </a:stretch>
              </p:blipFill>
              <p:spPr>
                <a:xfrm>
                  <a:off x="2850700" y="4979580"/>
                  <a:ext cx="61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1" name="Freihand 70">
                  <a:extLst>
                    <a:ext uri="{FF2B5EF4-FFF2-40B4-BE49-F238E27FC236}">
                      <a16:creationId xmlns:a16="http://schemas.microsoft.com/office/drawing/2014/main" id="{935665CE-2675-4526-A137-88495192AA49}"/>
                    </a:ext>
                  </a:extLst>
                </p14:cNvPr>
                <p14:cNvContentPartPr/>
                <p14:nvPr/>
              </p14:nvContentPartPr>
              <p14:xfrm>
                <a:off x="2960500" y="4986780"/>
                <a:ext cx="360" cy="360"/>
              </p14:xfrm>
            </p:contentPart>
          </mc:Choice>
          <mc:Fallback>
            <p:pic>
              <p:nvPicPr>
                <p:cNvPr id="71" name="Freihand 70">
                  <a:extLst>
                    <a:ext uri="{FF2B5EF4-FFF2-40B4-BE49-F238E27FC236}">
                      <a16:creationId xmlns:a16="http://schemas.microsoft.com/office/drawing/2014/main" id="{935665CE-2675-4526-A137-88495192AA49}"/>
                    </a:ext>
                  </a:extLst>
                </p:cNvPr>
                <p:cNvPicPr/>
                <p:nvPr/>
              </p:nvPicPr>
              <p:blipFill>
                <a:blip r:embed="rId63"/>
                <a:stretch>
                  <a:fillRect/>
                </a:stretch>
              </p:blipFill>
              <p:spPr>
                <a:xfrm>
                  <a:off x="2956180" y="49824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2" name="Freihand 71">
                  <a:extLst>
                    <a:ext uri="{FF2B5EF4-FFF2-40B4-BE49-F238E27FC236}">
                      <a16:creationId xmlns:a16="http://schemas.microsoft.com/office/drawing/2014/main" id="{3BC6EFEA-10D3-47F7-8412-9BB0E2B66C99}"/>
                    </a:ext>
                  </a:extLst>
                </p14:cNvPr>
                <p14:cNvContentPartPr/>
                <p14:nvPr/>
              </p14:nvContentPartPr>
              <p14:xfrm>
                <a:off x="2879860" y="4889220"/>
                <a:ext cx="38160" cy="42480"/>
              </p14:xfrm>
            </p:contentPart>
          </mc:Choice>
          <mc:Fallback>
            <p:pic>
              <p:nvPicPr>
                <p:cNvPr id="72" name="Freihand 71">
                  <a:extLst>
                    <a:ext uri="{FF2B5EF4-FFF2-40B4-BE49-F238E27FC236}">
                      <a16:creationId xmlns:a16="http://schemas.microsoft.com/office/drawing/2014/main" id="{3BC6EFEA-10D3-47F7-8412-9BB0E2B66C99}"/>
                    </a:ext>
                  </a:extLst>
                </p:cNvPr>
                <p:cNvPicPr/>
                <p:nvPr/>
              </p:nvPicPr>
              <p:blipFill>
                <a:blip r:embed="rId92"/>
                <a:stretch>
                  <a:fillRect/>
                </a:stretch>
              </p:blipFill>
              <p:spPr>
                <a:xfrm>
                  <a:off x="2875540" y="4884900"/>
                  <a:ext cx="46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3" name="Freihand 72">
                  <a:extLst>
                    <a:ext uri="{FF2B5EF4-FFF2-40B4-BE49-F238E27FC236}">
                      <a16:creationId xmlns:a16="http://schemas.microsoft.com/office/drawing/2014/main" id="{8C552631-694B-450E-A002-EBE1F1AA84EC}"/>
                    </a:ext>
                  </a:extLst>
                </p14:cNvPr>
                <p14:cNvContentPartPr/>
                <p14:nvPr/>
              </p14:nvContentPartPr>
              <p14:xfrm>
                <a:off x="2919100" y="4941780"/>
                <a:ext cx="168840" cy="101880"/>
              </p14:xfrm>
            </p:contentPart>
          </mc:Choice>
          <mc:Fallback>
            <p:pic>
              <p:nvPicPr>
                <p:cNvPr id="73" name="Freihand 72">
                  <a:extLst>
                    <a:ext uri="{FF2B5EF4-FFF2-40B4-BE49-F238E27FC236}">
                      <a16:creationId xmlns:a16="http://schemas.microsoft.com/office/drawing/2014/main" id="{8C552631-694B-450E-A002-EBE1F1AA84EC}"/>
                    </a:ext>
                  </a:extLst>
                </p:cNvPr>
                <p:cNvPicPr/>
                <p:nvPr/>
              </p:nvPicPr>
              <p:blipFill>
                <a:blip r:embed="rId94"/>
                <a:stretch>
                  <a:fillRect/>
                </a:stretch>
              </p:blipFill>
              <p:spPr>
                <a:xfrm>
                  <a:off x="2914780" y="4937460"/>
                  <a:ext cx="177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4" name="Freihand 73">
                  <a:extLst>
                    <a:ext uri="{FF2B5EF4-FFF2-40B4-BE49-F238E27FC236}">
                      <a16:creationId xmlns:a16="http://schemas.microsoft.com/office/drawing/2014/main" id="{9582531C-73CC-4733-A0D5-52B09C8EC622}"/>
                    </a:ext>
                  </a:extLst>
                </p14:cNvPr>
                <p14:cNvContentPartPr/>
                <p14:nvPr/>
              </p14:nvContentPartPr>
              <p14:xfrm>
                <a:off x="3069220" y="4911540"/>
                <a:ext cx="28080" cy="24840"/>
              </p14:xfrm>
            </p:contentPart>
          </mc:Choice>
          <mc:Fallback>
            <p:pic>
              <p:nvPicPr>
                <p:cNvPr id="74" name="Freihand 73">
                  <a:extLst>
                    <a:ext uri="{FF2B5EF4-FFF2-40B4-BE49-F238E27FC236}">
                      <a16:creationId xmlns:a16="http://schemas.microsoft.com/office/drawing/2014/main" id="{9582531C-73CC-4733-A0D5-52B09C8EC622}"/>
                    </a:ext>
                  </a:extLst>
                </p:cNvPr>
                <p:cNvPicPr/>
                <p:nvPr/>
              </p:nvPicPr>
              <p:blipFill>
                <a:blip r:embed="rId96"/>
                <a:stretch>
                  <a:fillRect/>
                </a:stretch>
              </p:blipFill>
              <p:spPr>
                <a:xfrm>
                  <a:off x="3064900" y="4907220"/>
                  <a:ext cx="36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5" name="Freihand 74">
                  <a:extLst>
                    <a:ext uri="{FF2B5EF4-FFF2-40B4-BE49-F238E27FC236}">
                      <a16:creationId xmlns:a16="http://schemas.microsoft.com/office/drawing/2014/main" id="{400D4C51-F880-4D36-BAD0-BB840235F18A}"/>
                    </a:ext>
                  </a:extLst>
                </p14:cNvPr>
                <p14:cNvContentPartPr/>
                <p14:nvPr/>
              </p14:nvContentPartPr>
              <p14:xfrm>
                <a:off x="3096580" y="4943220"/>
                <a:ext cx="53640" cy="153360"/>
              </p14:xfrm>
            </p:contentPart>
          </mc:Choice>
          <mc:Fallback>
            <p:pic>
              <p:nvPicPr>
                <p:cNvPr id="75" name="Freihand 74">
                  <a:extLst>
                    <a:ext uri="{FF2B5EF4-FFF2-40B4-BE49-F238E27FC236}">
                      <a16:creationId xmlns:a16="http://schemas.microsoft.com/office/drawing/2014/main" id="{400D4C51-F880-4D36-BAD0-BB840235F18A}"/>
                    </a:ext>
                  </a:extLst>
                </p:cNvPr>
                <p:cNvPicPr/>
                <p:nvPr/>
              </p:nvPicPr>
              <p:blipFill>
                <a:blip r:embed="rId98"/>
                <a:stretch>
                  <a:fillRect/>
                </a:stretch>
              </p:blipFill>
              <p:spPr>
                <a:xfrm>
                  <a:off x="3092260" y="4938900"/>
                  <a:ext cx="62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7" name="Freihand 76">
                  <a:extLst>
                    <a:ext uri="{FF2B5EF4-FFF2-40B4-BE49-F238E27FC236}">
                      <a16:creationId xmlns:a16="http://schemas.microsoft.com/office/drawing/2014/main" id="{5AEDEE08-B23F-489F-9282-2172E08E48D9}"/>
                    </a:ext>
                  </a:extLst>
                </p14:cNvPr>
                <p14:cNvContentPartPr/>
                <p14:nvPr/>
              </p14:nvContentPartPr>
              <p14:xfrm>
                <a:off x="3226900" y="4939260"/>
                <a:ext cx="280080" cy="83880"/>
              </p14:xfrm>
            </p:contentPart>
          </mc:Choice>
          <mc:Fallback>
            <p:pic>
              <p:nvPicPr>
                <p:cNvPr id="77" name="Freihand 76">
                  <a:extLst>
                    <a:ext uri="{FF2B5EF4-FFF2-40B4-BE49-F238E27FC236}">
                      <a16:creationId xmlns:a16="http://schemas.microsoft.com/office/drawing/2014/main" id="{5AEDEE08-B23F-489F-9282-2172E08E48D9}"/>
                    </a:ext>
                  </a:extLst>
                </p:cNvPr>
                <p:cNvPicPr/>
                <p:nvPr/>
              </p:nvPicPr>
              <p:blipFill>
                <a:blip r:embed="rId100"/>
                <a:stretch>
                  <a:fillRect/>
                </a:stretch>
              </p:blipFill>
              <p:spPr>
                <a:xfrm>
                  <a:off x="3222580" y="4934940"/>
                  <a:ext cx="288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8" name="Freihand 77">
                  <a:extLst>
                    <a:ext uri="{FF2B5EF4-FFF2-40B4-BE49-F238E27FC236}">
                      <a16:creationId xmlns:a16="http://schemas.microsoft.com/office/drawing/2014/main" id="{99FA3D0E-0BF7-449D-9B47-3CC5236A379E}"/>
                    </a:ext>
                  </a:extLst>
                </p14:cNvPr>
                <p14:cNvContentPartPr/>
                <p14:nvPr/>
              </p14:nvContentPartPr>
              <p14:xfrm>
                <a:off x="3492580" y="4898220"/>
                <a:ext cx="37800" cy="40320"/>
              </p14:xfrm>
            </p:contentPart>
          </mc:Choice>
          <mc:Fallback>
            <p:pic>
              <p:nvPicPr>
                <p:cNvPr id="78" name="Freihand 77">
                  <a:extLst>
                    <a:ext uri="{FF2B5EF4-FFF2-40B4-BE49-F238E27FC236}">
                      <a16:creationId xmlns:a16="http://schemas.microsoft.com/office/drawing/2014/main" id="{99FA3D0E-0BF7-449D-9B47-3CC5236A379E}"/>
                    </a:ext>
                  </a:extLst>
                </p:cNvPr>
                <p:cNvPicPr/>
                <p:nvPr/>
              </p:nvPicPr>
              <p:blipFill>
                <a:blip r:embed="rId102"/>
                <a:stretch>
                  <a:fillRect/>
                </a:stretch>
              </p:blipFill>
              <p:spPr>
                <a:xfrm>
                  <a:off x="3488260" y="4893900"/>
                  <a:ext cx="46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9" name="Freihand 78">
                  <a:extLst>
                    <a:ext uri="{FF2B5EF4-FFF2-40B4-BE49-F238E27FC236}">
                      <a16:creationId xmlns:a16="http://schemas.microsoft.com/office/drawing/2014/main" id="{EC9CB0DE-A063-4A65-BD3A-70BF98BDFB1A}"/>
                    </a:ext>
                  </a:extLst>
                </p14:cNvPr>
                <p14:cNvContentPartPr/>
                <p14:nvPr/>
              </p14:nvContentPartPr>
              <p14:xfrm>
                <a:off x="3510940" y="4935300"/>
                <a:ext cx="71640" cy="78480"/>
              </p14:xfrm>
            </p:contentPart>
          </mc:Choice>
          <mc:Fallback>
            <p:pic>
              <p:nvPicPr>
                <p:cNvPr id="79" name="Freihand 78">
                  <a:extLst>
                    <a:ext uri="{FF2B5EF4-FFF2-40B4-BE49-F238E27FC236}">
                      <a16:creationId xmlns:a16="http://schemas.microsoft.com/office/drawing/2014/main" id="{EC9CB0DE-A063-4A65-BD3A-70BF98BDFB1A}"/>
                    </a:ext>
                  </a:extLst>
                </p:cNvPr>
                <p:cNvPicPr/>
                <p:nvPr/>
              </p:nvPicPr>
              <p:blipFill>
                <a:blip r:embed="rId104"/>
                <a:stretch>
                  <a:fillRect/>
                </a:stretch>
              </p:blipFill>
              <p:spPr>
                <a:xfrm>
                  <a:off x="3506620" y="4930980"/>
                  <a:ext cx="80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0" name="Freihand 79">
                  <a:extLst>
                    <a:ext uri="{FF2B5EF4-FFF2-40B4-BE49-F238E27FC236}">
                      <a16:creationId xmlns:a16="http://schemas.microsoft.com/office/drawing/2014/main" id="{41E6A431-5108-4639-9922-8C6722D9DC0D}"/>
                    </a:ext>
                  </a:extLst>
                </p14:cNvPr>
                <p14:cNvContentPartPr/>
                <p14:nvPr/>
              </p14:nvContentPartPr>
              <p14:xfrm>
                <a:off x="3602380" y="4883820"/>
                <a:ext cx="106560" cy="120600"/>
              </p14:xfrm>
            </p:contentPart>
          </mc:Choice>
          <mc:Fallback>
            <p:pic>
              <p:nvPicPr>
                <p:cNvPr id="80" name="Freihand 79">
                  <a:extLst>
                    <a:ext uri="{FF2B5EF4-FFF2-40B4-BE49-F238E27FC236}">
                      <a16:creationId xmlns:a16="http://schemas.microsoft.com/office/drawing/2014/main" id="{41E6A431-5108-4639-9922-8C6722D9DC0D}"/>
                    </a:ext>
                  </a:extLst>
                </p:cNvPr>
                <p:cNvPicPr/>
                <p:nvPr/>
              </p:nvPicPr>
              <p:blipFill>
                <a:blip r:embed="rId106"/>
                <a:stretch>
                  <a:fillRect/>
                </a:stretch>
              </p:blipFill>
              <p:spPr>
                <a:xfrm>
                  <a:off x="3598060" y="4879500"/>
                  <a:ext cx="115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1" name="Freihand 80">
                  <a:extLst>
                    <a:ext uri="{FF2B5EF4-FFF2-40B4-BE49-F238E27FC236}">
                      <a16:creationId xmlns:a16="http://schemas.microsoft.com/office/drawing/2014/main" id="{E1068732-78D7-40E7-A851-67879903C1C1}"/>
                    </a:ext>
                  </a:extLst>
                </p14:cNvPr>
                <p14:cNvContentPartPr/>
                <p14:nvPr/>
              </p14:nvContentPartPr>
              <p14:xfrm>
                <a:off x="3737380" y="4936020"/>
                <a:ext cx="156960" cy="73440"/>
              </p14:xfrm>
            </p:contentPart>
          </mc:Choice>
          <mc:Fallback>
            <p:pic>
              <p:nvPicPr>
                <p:cNvPr id="81" name="Freihand 80">
                  <a:extLst>
                    <a:ext uri="{FF2B5EF4-FFF2-40B4-BE49-F238E27FC236}">
                      <a16:creationId xmlns:a16="http://schemas.microsoft.com/office/drawing/2014/main" id="{E1068732-78D7-40E7-A851-67879903C1C1}"/>
                    </a:ext>
                  </a:extLst>
                </p:cNvPr>
                <p:cNvPicPr/>
                <p:nvPr/>
              </p:nvPicPr>
              <p:blipFill>
                <a:blip r:embed="rId108"/>
                <a:stretch>
                  <a:fillRect/>
                </a:stretch>
              </p:blipFill>
              <p:spPr>
                <a:xfrm>
                  <a:off x="3733060" y="4931700"/>
                  <a:ext cx="165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2" name="Freihand 81">
                  <a:extLst>
                    <a:ext uri="{FF2B5EF4-FFF2-40B4-BE49-F238E27FC236}">
                      <a16:creationId xmlns:a16="http://schemas.microsoft.com/office/drawing/2014/main" id="{173EA67D-FA55-4827-B5EA-1C6E65542A42}"/>
                    </a:ext>
                  </a:extLst>
                </p14:cNvPr>
                <p14:cNvContentPartPr/>
                <p14:nvPr/>
              </p14:nvContentPartPr>
              <p14:xfrm>
                <a:off x="2950420" y="5070660"/>
                <a:ext cx="16200" cy="108360"/>
              </p14:xfrm>
            </p:contentPart>
          </mc:Choice>
          <mc:Fallback>
            <p:pic>
              <p:nvPicPr>
                <p:cNvPr id="82" name="Freihand 81">
                  <a:extLst>
                    <a:ext uri="{FF2B5EF4-FFF2-40B4-BE49-F238E27FC236}">
                      <a16:creationId xmlns:a16="http://schemas.microsoft.com/office/drawing/2014/main" id="{173EA67D-FA55-4827-B5EA-1C6E65542A42}"/>
                    </a:ext>
                  </a:extLst>
                </p:cNvPr>
                <p:cNvPicPr/>
                <p:nvPr/>
              </p:nvPicPr>
              <p:blipFill>
                <a:blip r:embed="rId110"/>
                <a:stretch>
                  <a:fillRect/>
                </a:stretch>
              </p:blipFill>
              <p:spPr>
                <a:xfrm>
                  <a:off x="2946100" y="5066340"/>
                  <a:ext cx="24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3" name="Freihand 82">
                  <a:extLst>
                    <a:ext uri="{FF2B5EF4-FFF2-40B4-BE49-F238E27FC236}">
                      <a16:creationId xmlns:a16="http://schemas.microsoft.com/office/drawing/2014/main" id="{D358C730-F340-4FBE-8FF4-5CDDAC61578E}"/>
                    </a:ext>
                  </a:extLst>
                </p14:cNvPr>
                <p14:cNvContentPartPr/>
                <p14:nvPr/>
              </p14:nvContentPartPr>
              <p14:xfrm>
                <a:off x="2902900" y="5145900"/>
                <a:ext cx="112320" cy="33120"/>
              </p14:xfrm>
            </p:contentPart>
          </mc:Choice>
          <mc:Fallback>
            <p:pic>
              <p:nvPicPr>
                <p:cNvPr id="83" name="Freihand 82">
                  <a:extLst>
                    <a:ext uri="{FF2B5EF4-FFF2-40B4-BE49-F238E27FC236}">
                      <a16:creationId xmlns:a16="http://schemas.microsoft.com/office/drawing/2014/main" id="{D358C730-F340-4FBE-8FF4-5CDDAC61578E}"/>
                    </a:ext>
                  </a:extLst>
                </p:cNvPr>
                <p:cNvPicPr/>
                <p:nvPr/>
              </p:nvPicPr>
              <p:blipFill>
                <a:blip r:embed="rId112"/>
                <a:stretch>
                  <a:fillRect/>
                </a:stretch>
              </p:blipFill>
              <p:spPr>
                <a:xfrm>
                  <a:off x="2898580" y="5141580"/>
                  <a:ext cx="120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4" name="Freihand 83">
                  <a:extLst>
                    <a:ext uri="{FF2B5EF4-FFF2-40B4-BE49-F238E27FC236}">
                      <a16:creationId xmlns:a16="http://schemas.microsoft.com/office/drawing/2014/main" id="{BFA1EF1D-95AC-4906-B391-7463C7BF856D}"/>
                    </a:ext>
                  </a:extLst>
                </p14:cNvPr>
                <p14:cNvContentPartPr/>
                <p14:nvPr/>
              </p14:nvContentPartPr>
              <p14:xfrm>
                <a:off x="2893180" y="5063460"/>
                <a:ext cx="180720" cy="108000"/>
              </p14:xfrm>
            </p:contentPart>
          </mc:Choice>
          <mc:Fallback>
            <p:pic>
              <p:nvPicPr>
                <p:cNvPr id="84" name="Freihand 83">
                  <a:extLst>
                    <a:ext uri="{FF2B5EF4-FFF2-40B4-BE49-F238E27FC236}">
                      <a16:creationId xmlns:a16="http://schemas.microsoft.com/office/drawing/2014/main" id="{BFA1EF1D-95AC-4906-B391-7463C7BF856D}"/>
                    </a:ext>
                  </a:extLst>
                </p:cNvPr>
                <p:cNvPicPr/>
                <p:nvPr/>
              </p:nvPicPr>
              <p:blipFill>
                <a:blip r:embed="rId114"/>
                <a:stretch>
                  <a:fillRect/>
                </a:stretch>
              </p:blipFill>
              <p:spPr>
                <a:xfrm>
                  <a:off x="2888860" y="5059140"/>
                  <a:ext cx="189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5" name="Freihand 84">
                  <a:extLst>
                    <a:ext uri="{FF2B5EF4-FFF2-40B4-BE49-F238E27FC236}">
                      <a16:creationId xmlns:a16="http://schemas.microsoft.com/office/drawing/2014/main" id="{8D7758CE-ED0A-40BF-A281-96B1AB514B8D}"/>
                    </a:ext>
                  </a:extLst>
                </p14:cNvPr>
                <p14:cNvContentPartPr/>
                <p14:nvPr/>
              </p14:nvContentPartPr>
              <p14:xfrm>
                <a:off x="3080740" y="5107380"/>
                <a:ext cx="132120" cy="47520"/>
              </p14:xfrm>
            </p:contentPart>
          </mc:Choice>
          <mc:Fallback>
            <p:pic>
              <p:nvPicPr>
                <p:cNvPr id="85" name="Freihand 84">
                  <a:extLst>
                    <a:ext uri="{FF2B5EF4-FFF2-40B4-BE49-F238E27FC236}">
                      <a16:creationId xmlns:a16="http://schemas.microsoft.com/office/drawing/2014/main" id="{8D7758CE-ED0A-40BF-A281-96B1AB514B8D}"/>
                    </a:ext>
                  </a:extLst>
                </p:cNvPr>
                <p:cNvPicPr/>
                <p:nvPr/>
              </p:nvPicPr>
              <p:blipFill>
                <a:blip r:embed="rId116"/>
                <a:stretch>
                  <a:fillRect/>
                </a:stretch>
              </p:blipFill>
              <p:spPr>
                <a:xfrm>
                  <a:off x="3076420" y="5103060"/>
                  <a:ext cx="140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7" name="Freihand 86">
                  <a:extLst>
                    <a:ext uri="{FF2B5EF4-FFF2-40B4-BE49-F238E27FC236}">
                      <a16:creationId xmlns:a16="http://schemas.microsoft.com/office/drawing/2014/main" id="{72A94935-8272-4BB9-BC1F-65132BCC3A07}"/>
                    </a:ext>
                  </a:extLst>
                </p14:cNvPr>
                <p14:cNvContentPartPr/>
                <p14:nvPr/>
              </p14:nvContentPartPr>
              <p14:xfrm>
                <a:off x="3249940" y="5042940"/>
                <a:ext cx="47160" cy="156240"/>
              </p14:xfrm>
            </p:contentPart>
          </mc:Choice>
          <mc:Fallback>
            <p:pic>
              <p:nvPicPr>
                <p:cNvPr id="87" name="Freihand 86">
                  <a:extLst>
                    <a:ext uri="{FF2B5EF4-FFF2-40B4-BE49-F238E27FC236}">
                      <a16:creationId xmlns:a16="http://schemas.microsoft.com/office/drawing/2014/main" id="{72A94935-8272-4BB9-BC1F-65132BCC3A07}"/>
                    </a:ext>
                  </a:extLst>
                </p:cNvPr>
                <p:cNvPicPr/>
                <p:nvPr/>
              </p:nvPicPr>
              <p:blipFill>
                <a:blip r:embed="rId118"/>
                <a:stretch>
                  <a:fillRect/>
                </a:stretch>
              </p:blipFill>
              <p:spPr>
                <a:xfrm>
                  <a:off x="3245620" y="5038620"/>
                  <a:ext cx="558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8" name="Freihand 87">
                  <a:extLst>
                    <a:ext uri="{FF2B5EF4-FFF2-40B4-BE49-F238E27FC236}">
                      <a16:creationId xmlns:a16="http://schemas.microsoft.com/office/drawing/2014/main" id="{EBD8C590-A3EB-4AF9-9A1E-73D1751FE507}"/>
                    </a:ext>
                  </a:extLst>
                </p14:cNvPr>
                <p14:cNvContentPartPr/>
                <p14:nvPr/>
              </p14:nvContentPartPr>
              <p14:xfrm>
                <a:off x="3314380" y="5043660"/>
                <a:ext cx="36720" cy="128520"/>
              </p14:xfrm>
            </p:contentPart>
          </mc:Choice>
          <mc:Fallback>
            <p:pic>
              <p:nvPicPr>
                <p:cNvPr id="88" name="Freihand 87">
                  <a:extLst>
                    <a:ext uri="{FF2B5EF4-FFF2-40B4-BE49-F238E27FC236}">
                      <a16:creationId xmlns:a16="http://schemas.microsoft.com/office/drawing/2014/main" id="{EBD8C590-A3EB-4AF9-9A1E-73D1751FE507}"/>
                    </a:ext>
                  </a:extLst>
                </p:cNvPr>
                <p:cNvPicPr/>
                <p:nvPr/>
              </p:nvPicPr>
              <p:blipFill>
                <a:blip r:embed="rId120"/>
                <a:stretch>
                  <a:fillRect/>
                </a:stretch>
              </p:blipFill>
              <p:spPr>
                <a:xfrm>
                  <a:off x="3310060" y="5039340"/>
                  <a:ext cx="45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0" name="Freihand 89">
                  <a:extLst>
                    <a:ext uri="{FF2B5EF4-FFF2-40B4-BE49-F238E27FC236}">
                      <a16:creationId xmlns:a16="http://schemas.microsoft.com/office/drawing/2014/main" id="{782BCE02-A357-47C0-B041-3FD82B9C1D0E}"/>
                    </a:ext>
                  </a:extLst>
                </p14:cNvPr>
                <p14:cNvContentPartPr/>
                <p14:nvPr/>
              </p14:nvContentPartPr>
              <p14:xfrm>
                <a:off x="3263620" y="5128260"/>
                <a:ext cx="104040" cy="40680"/>
              </p14:xfrm>
            </p:contentPart>
          </mc:Choice>
          <mc:Fallback>
            <p:pic>
              <p:nvPicPr>
                <p:cNvPr id="90" name="Freihand 89">
                  <a:extLst>
                    <a:ext uri="{FF2B5EF4-FFF2-40B4-BE49-F238E27FC236}">
                      <a16:creationId xmlns:a16="http://schemas.microsoft.com/office/drawing/2014/main" id="{782BCE02-A357-47C0-B041-3FD82B9C1D0E}"/>
                    </a:ext>
                  </a:extLst>
                </p:cNvPr>
                <p:cNvPicPr/>
                <p:nvPr/>
              </p:nvPicPr>
              <p:blipFill>
                <a:blip r:embed="rId122"/>
                <a:stretch>
                  <a:fillRect/>
                </a:stretch>
              </p:blipFill>
              <p:spPr>
                <a:xfrm>
                  <a:off x="3259300" y="5123940"/>
                  <a:ext cx="1126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1" name="Freihand 90">
                  <a:extLst>
                    <a:ext uri="{FF2B5EF4-FFF2-40B4-BE49-F238E27FC236}">
                      <a16:creationId xmlns:a16="http://schemas.microsoft.com/office/drawing/2014/main" id="{F8774050-0851-4931-877E-A902D6994A4C}"/>
                    </a:ext>
                  </a:extLst>
                </p14:cNvPr>
                <p14:cNvContentPartPr/>
                <p14:nvPr/>
              </p14:nvContentPartPr>
              <p14:xfrm>
                <a:off x="3275140" y="5046540"/>
                <a:ext cx="103320" cy="10440"/>
              </p14:xfrm>
            </p:contentPart>
          </mc:Choice>
          <mc:Fallback>
            <p:pic>
              <p:nvPicPr>
                <p:cNvPr id="91" name="Freihand 90">
                  <a:extLst>
                    <a:ext uri="{FF2B5EF4-FFF2-40B4-BE49-F238E27FC236}">
                      <a16:creationId xmlns:a16="http://schemas.microsoft.com/office/drawing/2014/main" id="{F8774050-0851-4931-877E-A902D6994A4C}"/>
                    </a:ext>
                  </a:extLst>
                </p:cNvPr>
                <p:cNvPicPr/>
                <p:nvPr/>
              </p:nvPicPr>
              <p:blipFill>
                <a:blip r:embed="rId124"/>
                <a:stretch>
                  <a:fillRect/>
                </a:stretch>
              </p:blipFill>
              <p:spPr>
                <a:xfrm>
                  <a:off x="3270820" y="5042220"/>
                  <a:ext cx="1119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2" name="Freihand 91">
                  <a:extLst>
                    <a:ext uri="{FF2B5EF4-FFF2-40B4-BE49-F238E27FC236}">
                      <a16:creationId xmlns:a16="http://schemas.microsoft.com/office/drawing/2014/main" id="{A597C255-CAEF-4A9C-8331-7B2E89C9B51A}"/>
                    </a:ext>
                  </a:extLst>
                </p14:cNvPr>
                <p14:cNvContentPartPr/>
                <p14:nvPr/>
              </p14:nvContentPartPr>
              <p14:xfrm>
                <a:off x="3382420" y="5080020"/>
                <a:ext cx="43920" cy="104400"/>
              </p14:xfrm>
            </p:contentPart>
          </mc:Choice>
          <mc:Fallback>
            <p:pic>
              <p:nvPicPr>
                <p:cNvPr id="92" name="Freihand 91">
                  <a:extLst>
                    <a:ext uri="{FF2B5EF4-FFF2-40B4-BE49-F238E27FC236}">
                      <a16:creationId xmlns:a16="http://schemas.microsoft.com/office/drawing/2014/main" id="{A597C255-CAEF-4A9C-8331-7B2E89C9B51A}"/>
                    </a:ext>
                  </a:extLst>
                </p:cNvPr>
                <p:cNvPicPr/>
                <p:nvPr/>
              </p:nvPicPr>
              <p:blipFill>
                <a:blip r:embed="rId126"/>
                <a:stretch>
                  <a:fillRect/>
                </a:stretch>
              </p:blipFill>
              <p:spPr>
                <a:xfrm>
                  <a:off x="3378100" y="5075700"/>
                  <a:ext cx="52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3" name="Freihand 92">
                  <a:extLst>
                    <a:ext uri="{FF2B5EF4-FFF2-40B4-BE49-F238E27FC236}">
                      <a16:creationId xmlns:a16="http://schemas.microsoft.com/office/drawing/2014/main" id="{BE1C7A3B-EA46-4966-B2BD-679EB6352BBC}"/>
                    </a:ext>
                  </a:extLst>
                </p14:cNvPr>
                <p14:cNvContentPartPr/>
                <p14:nvPr/>
              </p14:nvContentPartPr>
              <p14:xfrm>
                <a:off x="3449740" y="5044740"/>
                <a:ext cx="156600" cy="113760"/>
              </p14:xfrm>
            </p:contentPart>
          </mc:Choice>
          <mc:Fallback>
            <p:pic>
              <p:nvPicPr>
                <p:cNvPr id="93" name="Freihand 92">
                  <a:extLst>
                    <a:ext uri="{FF2B5EF4-FFF2-40B4-BE49-F238E27FC236}">
                      <a16:creationId xmlns:a16="http://schemas.microsoft.com/office/drawing/2014/main" id="{BE1C7A3B-EA46-4966-B2BD-679EB6352BBC}"/>
                    </a:ext>
                  </a:extLst>
                </p:cNvPr>
                <p:cNvPicPr/>
                <p:nvPr/>
              </p:nvPicPr>
              <p:blipFill>
                <a:blip r:embed="rId128"/>
                <a:stretch>
                  <a:fillRect/>
                </a:stretch>
              </p:blipFill>
              <p:spPr>
                <a:xfrm>
                  <a:off x="3445420" y="5040420"/>
                  <a:ext cx="165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4" name="Freihand 93">
                  <a:extLst>
                    <a:ext uri="{FF2B5EF4-FFF2-40B4-BE49-F238E27FC236}">
                      <a16:creationId xmlns:a16="http://schemas.microsoft.com/office/drawing/2014/main" id="{008C839C-0D64-4971-A554-13EC06D9B3C7}"/>
                    </a:ext>
                  </a:extLst>
                </p14:cNvPr>
                <p14:cNvContentPartPr/>
                <p14:nvPr/>
              </p14:nvContentPartPr>
              <p14:xfrm>
                <a:off x="3576820" y="5116020"/>
                <a:ext cx="54360" cy="66600"/>
              </p14:xfrm>
            </p:contentPart>
          </mc:Choice>
          <mc:Fallback>
            <p:pic>
              <p:nvPicPr>
                <p:cNvPr id="94" name="Freihand 93">
                  <a:extLst>
                    <a:ext uri="{FF2B5EF4-FFF2-40B4-BE49-F238E27FC236}">
                      <a16:creationId xmlns:a16="http://schemas.microsoft.com/office/drawing/2014/main" id="{008C839C-0D64-4971-A554-13EC06D9B3C7}"/>
                    </a:ext>
                  </a:extLst>
                </p:cNvPr>
                <p:cNvPicPr/>
                <p:nvPr/>
              </p:nvPicPr>
              <p:blipFill>
                <a:blip r:embed="rId130"/>
                <a:stretch>
                  <a:fillRect/>
                </a:stretch>
              </p:blipFill>
              <p:spPr>
                <a:xfrm>
                  <a:off x="3572500" y="5111700"/>
                  <a:ext cx="63000" cy="75240"/>
                </a:xfrm>
                <a:prstGeom prst="rect">
                  <a:avLst/>
                </a:prstGeom>
              </p:spPr>
            </p:pic>
          </mc:Fallback>
        </mc:AlternateContent>
      </p:grpSp>
      <p:grpSp>
        <p:nvGrpSpPr>
          <p:cNvPr id="106" name="Gruppieren 105">
            <a:extLst>
              <a:ext uri="{FF2B5EF4-FFF2-40B4-BE49-F238E27FC236}">
                <a16:creationId xmlns:a16="http://schemas.microsoft.com/office/drawing/2014/main" id="{1EAFE61C-8FCD-4A32-BE1B-05E5A11FF91B}"/>
              </a:ext>
            </a:extLst>
          </p:cNvPr>
          <p:cNvGrpSpPr/>
          <p:nvPr/>
        </p:nvGrpSpPr>
        <p:grpSpPr>
          <a:xfrm>
            <a:off x="4110340" y="4106220"/>
            <a:ext cx="725760" cy="429120"/>
            <a:chOff x="4110340" y="4106220"/>
            <a:chExt cx="725760" cy="429120"/>
          </a:xfrm>
        </p:grpSpPr>
        <mc:AlternateContent xmlns:mc="http://schemas.openxmlformats.org/markup-compatibility/2006">
          <mc:Choice xmlns:p14="http://schemas.microsoft.com/office/powerpoint/2010/main" Requires="p14">
            <p:contentPart p14:bwMode="auto" r:id="rId131">
              <p14:nvContentPartPr>
                <p14:cNvPr id="96" name="Freihand 95">
                  <a:extLst>
                    <a:ext uri="{FF2B5EF4-FFF2-40B4-BE49-F238E27FC236}">
                      <a16:creationId xmlns:a16="http://schemas.microsoft.com/office/drawing/2014/main" id="{B1897816-987C-42C0-AE26-C186AF81E051}"/>
                    </a:ext>
                  </a:extLst>
                </p14:cNvPr>
                <p14:cNvContentPartPr/>
                <p14:nvPr/>
              </p14:nvContentPartPr>
              <p14:xfrm>
                <a:off x="4110340" y="4134300"/>
                <a:ext cx="168840" cy="144000"/>
              </p14:xfrm>
            </p:contentPart>
          </mc:Choice>
          <mc:Fallback>
            <p:pic>
              <p:nvPicPr>
                <p:cNvPr id="96" name="Freihand 95">
                  <a:extLst>
                    <a:ext uri="{FF2B5EF4-FFF2-40B4-BE49-F238E27FC236}">
                      <a16:creationId xmlns:a16="http://schemas.microsoft.com/office/drawing/2014/main" id="{B1897816-987C-42C0-AE26-C186AF81E051}"/>
                    </a:ext>
                  </a:extLst>
                </p:cNvPr>
                <p:cNvPicPr/>
                <p:nvPr/>
              </p:nvPicPr>
              <p:blipFill>
                <a:blip r:embed="rId132"/>
                <a:stretch>
                  <a:fillRect/>
                </a:stretch>
              </p:blipFill>
              <p:spPr>
                <a:xfrm>
                  <a:off x="4106020" y="4129980"/>
                  <a:ext cx="177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7" name="Freihand 96">
                  <a:extLst>
                    <a:ext uri="{FF2B5EF4-FFF2-40B4-BE49-F238E27FC236}">
                      <a16:creationId xmlns:a16="http://schemas.microsoft.com/office/drawing/2014/main" id="{BEA6F534-D5C1-49AE-911A-81892A5D7C53}"/>
                    </a:ext>
                  </a:extLst>
                </p14:cNvPr>
                <p14:cNvContentPartPr/>
                <p14:nvPr/>
              </p14:nvContentPartPr>
              <p14:xfrm>
                <a:off x="4294300" y="4166340"/>
                <a:ext cx="24840" cy="86040"/>
              </p14:xfrm>
            </p:contentPart>
          </mc:Choice>
          <mc:Fallback>
            <p:pic>
              <p:nvPicPr>
                <p:cNvPr id="97" name="Freihand 96">
                  <a:extLst>
                    <a:ext uri="{FF2B5EF4-FFF2-40B4-BE49-F238E27FC236}">
                      <a16:creationId xmlns:a16="http://schemas.microsoft.com/office/drawing/2014/main" id="{BEA6F534-D5C1-49AE-911A-81892A5D7C53}"/>
                    </a:ext>
                  </a:extLst>
                </p:cNvPr>
                <p:cNvPicPr/>
                <p:nvPr/>
              </p:nvPicPr>
              <p:blipFill>
                <a:blip r:embed="rId134"/>
                <a:stretch>
                  <a:fillRect/>
                </a:stretch>
              </p:blipFill>
              <p:spPr>
                <a:xfrm>
                  <a:off x="4289980" y="4162020"/>
                  <a:ext cx="33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8" name="Freihand 97">
                  <a:extLst>
                    <a:ext uri="{FF2B5EF4-FFF2-40B4-BE49-F238E27FC236}">
                      <a16:creationId xmlns:a16="http://schemas.microsoft.com/office/drawing/2014/main" id="{D4D54FE8-F031-4E2C-8739-97EFBBDB671B}"/>
                    </a:ext>
                  </a:extLst>
                </p14:cNvPr>
                <p14:cNvContentPartPr/>
                <p14:nvPr/>
              </p14:nvContentPartPr>
              <p14:xfrm>
                <a:off x="4319860" y="4147980"/>
                <a:ext cx="82800" cy="82800"/>
              </p14:xfrm>
            </p:contentPart>
          </mc:Choice>
          <mc:Fallback>
            <p:pic>
              <p:nvPicPr>
                <p:cNvPr id="98" name="Freihand 97">
                  <a:extLst>
                    <a:ext uri="{FF2B5EF4-FFF2-40B4-BE49-F238E27FC236}">
                      <a16:creationId xmlns:a16="http://schemas.microsoft.com/office/drawing/2014/main" id="{D4D54FE8-F031-4E2C-8739-97EFBBDB671B}"/>
                    </a:ext>
                  </a:extLst>
                </p:cNvPr>
                <p:cNvPicPr/>
                <p:nvPr/>
              </p:nvPicPr>
              <p:blipFill>
                <a:blip r:embed="rId136"/>
                <a:stretch>
                  <a:fillRect/>
                </a:stretch>
              </p:blipFill>
              <p:spPr>
                <a:xfrm>
                  <a:off x="4315540" y="4143660"/>
                  <a:ext cx="91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9" name="Freihand 98">
                  <a:extLst>
                    <a:ext uri="{FF2B5EF4-FFF2-40B4-BE49-F238E27FC236}">
                      <a16:creationId xmlns:a16="http://schemas.microsoft.com/office/drawing/2014/main" id="{D8BAAD38-52B3-4AAC-92FF-EB9AECD15994}"/>
                    </a:ext>
                  </a:extLst>
                </p14:cNvPr>
                <p14:cNvContentPartPr/>
                <p14:nvPr/>
              </p14:nvContentPartPr>
              <p14:xfrm>
                <a:off x="4360900" y="4117020"/>
                <a:ext cx="19800" cy="14040"/>
              </p14:xfrm>
            </p:contentPart>
          </mc:Choice>
          <mc:Fallback>
            <p:pic>
              <p:nvPicPr>
                <p:cNvPr id="99" name="Freihand 98">
                  <a:extLst>
                    <a:ext uri="{FF2B5EF4-FFF2-40B4-BE49-F238E27FC236}">
                      <a16:creationId xmlns:a16="http://schemas.microsoft.com/office/drawing/2014/main" id="{D8BAAD38-52B3-4AAC-92FF-EB9AECD15994}"/>
                    </a:ext>
                  </a:extLst>
                </p:cNvPr>
                <p:cNvPicPr/>
                <p:nvPr/>
              </p:nvPicPr>
              <p:blipFill>
                <a:blip r:embed="rId138"/>
                <a:stretch>
                  <a:fillRect/>
                </a:stretch>
              </p:blipFill>
              <p:spPr>
                <a:xfrm>
                  <a:off x="4356580" y="4112700"/>
                  <a:ext cx="28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0" name="Freihand 99">
                  <a:extLst>
                    <a:ext uri="{FF2B5EF4-FFF2-40B4-BE49-F238E27FC236}">
                      <a16:creationId xmlns:a16="http://schemas.microsoft.com/office/drawing/2014/main" id="{EF74F18A-796D-4E3E-9E52-30F3E07E13D3}"/>
                    </a:ext>
                  </a:extLst>
                </p14:cNvPr>
                <p14:cNvContentPartPr/>
                <p14:nvPr/>
              </p14:nvContentPartPr>
              <p14:xfrm>
                <a:off x="4428940" y="4106220"/>
                <a:ext cx="165960" cy="102240"/>
              </p14:xfrm>
            </p:contentPart>
          </mc:Choice>
          <mc:Fallback>
            <p:pic>
              <p:nvPicPr>
                <p:cNvPr id="100" name="Freihand 99">
                  <a:extLst>
                    <a:ext uri="{FF2B5EF4-FFF2-40B4-BE49-F238E27FC236}">
                      <a16:creationId xmlns:a16="http://schemas.microsoft.com/office/drawing/2014/main" id="{EF74F18A-796D-4E3E-9E52-30F3E07E13D3}"/>
                    </a:ext>
                  </a:extLst>
                </p:cNvPr>
                <p:cNvPicPr/>
                <p:nvPr/>
              </p:nvPicPr>
              <p:blipFill>
                <a:blip r:embed="rId140"/>
                <a:stretch>
                  <a:fillRect/>
                </a:stretch>
              </p:blipFill>
              <p:spPr>
                <a:xfrm>
                  <a:off x="4424620" y="4101900"/>
                  <a:ext cx="174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1" name="Freihand 100">
                  <a:extLst>
                    <a:ext uri="{FF2B5EF4-FFF2-40B4-BE49-F238E27FC236}">
                      <a16:creationId xmlns:a16="http://schemas.microsoft.com/office/drawing/2014/main" id="{A1C08926-2E47-4B48-B247-4333B80777CE}"/>
                    </a:ext>
                  </a:extLst>
                </p14:cNvPr>
                <p14:cNvContentPartPr/>
                <p14:nvPr/>
              </p14:nvContentPartPr>
              <p14:xfrm>
                <a:off x="4633060" y="4152300"/>
                <a:ext cx="52560" cy="7560"/>
              </p14:xfrm>
            </p:contentPart>
          </mc:Choice>
          <mc:Fallback>
            <p:pic>
              <p:nvPicPr>
                <p:cNvPr id="101" name="Freihand 100">
                  <a:extLst>
                    <a:ext uri="{FF2B5EF4-FFF2-40B4-BE49-F238E27FC236}">
                      <a16:creationId xmlns:a16="http://schemas.microsoft.com/office/drawing/2014/main" id="{A1C08926-2E47-4B48-B247-4333B80777CE}"/>
                    </a:ext>
                  </a:extLst>
                </p:cNvPr>
                <p:cNvPicPr/>
                <p:nvPr/>
              </p:nvPicPr>
              <p:blipFill>
                <a:blip r:embed="rId142"/>
                <a:stretch>
                  <a:fillRect/>
                </a:stretch>
              </p:blipFill>
              <p:spPr>
                <a:xfrm>
                  <a:off x="4628740" y="4147980"/>
                  <a:ext cx="61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2" name="Freihand 101">
                  <a:extLst>
                    <a:ext uri="{FF2B5EF4-FFF2-40B4-BE49-F238E27FC236}">
                      <a16:creationId xmlns:a16="http://schemas.microsoft.com/office/drawing/2014/main" id="{6855FD41-4441-46F0-89DA-B6E74D883137}"/>
                    </a:ext>
                  </a:extLst>
                </p14:cNvPr>
                <p14:cNvContentPartPr/>
                <p14:nvPr/>
              </p14:nvContentPartPr>
              <p14:xfrm>
                <a:off x="4143460" y="4310700"/>
                <a:ext cx="397080" cy="123480"/>
              </p14:xfrm>
            </p:contentPart>
          </mc:Choice>
          <mc:Fallback>
            <p:pic>
              <p:nvPicPr>
                <p:cNvPr id="102" name="Freihand 101">
                  <a:extLst>
                    <a:ext uri="{FF2B5EF4-FFF2-40B4-BE49-F238E27FC236}">
                      <a16:creationId xmlns:a16="http://schemas.microsoft.com/office/drawing/2014/main" id="{6855FD41-4441-46F0-89DA-B6E74D883137}"/>
                    </a:ext>
                  </a:extLst>
                </p:cNvPr>
                <p:cNvPicPr/>
                <p:nvPr/>
              </p:nvPicPr>
              <p:blipFill>
                <a:blip r:embed="rId144"/>
                <a:stretch>
                  <a:fillRect/>
                </a:stretch>
              </p:blipFill>
              <p:spPr>
                <a:xfrm>
                  <a:off x="4139140" y="4306380"/>
                  <a:ext cx="405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3" name="Freihand 102">
                  <a:extLst>
                    <a:ext uri="{FF2B5EF4-FFF2-40B4-BE49-F238E27FC236}">
                      <a16:creationId xmlns:a16="http://schemas.microsoft.com/office/drawing/2014/main" id="{99B1220F-05A6-4954-89D6-C54F88294FC6}"/>
                    </a:ext>
                  </a:extLst>
                </p14:cNvPr>
                <p14:cNvContentPartPr/>
                <p14:nvPr/>
              </p14:nvContentPartPr>
              <p14:xfrm>
                <a:off x="4509940" y="4292340"/>
                <a:ext cx="19080" cy="5040"/>
              </p14:xfrm>
            </p:contentPart>
          </mc:Choice>
          <mc:Fallback>
            <p:pic>
              <p:nvPicPr>
                <p:cNvPr id="103" name="Freihand 102">
                  <a:extLst>
                    <a:ext uri="{FF2B5EF4-FFF2-40B4-BE49-F238E27FC236}">
                      <a16:creationId xmlns:a16="http://schemas.microsoft.com/office/drawing/2014/main" id="{99B1220F-05A6-4954-89D6-C54F88294FC6}"/>
                    </a:ext>
                  </a:extLst>
                </p:cNvPr>
                <p:cNvPicPr/>
                <p:nvPr/>
              </p:nvPicPr>
              <p:blipFill>
                <a:blip r:embed="rId146"/>
                <a:stretch>
                  <a:fillRect/>
                </a:stretch>
              </p:blipFill>
              <p:spPr>
                <a:xfrm>
                  <a:off x="4505620" y="4288020"/>
                  <a:ext cx="27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4" name="Freihand 103">
                  <a:extLst>
                    <a:ext uri="{FF2B5EF4-FFF2-40B4-BE49-F238E27FC236}">
                      <a16:creationId xmlns:a16="http://schemas.microsoft.com/office/drawing/2014/main" id="{DFC3FA92-5DE8-41EA-BED6-75636DDBAF5A}"/>
                    </a:ext>
                  </a:extLst>
                </p14:cNvPr>
                <p14:cNvContentPartPr/>
                <p14:nvPr/>
              </p14:nvContentPartPr>
              <p14:xfrm>
                <a:off x="4561420" y="4290540"/>
                <a:ext cx="18000" cy="105120"/>
              </p14:xfrm>
            </p:contentPart>
          </mc:Choice>
          <mc:Fallback>
            <p:pic>
              <p:nvPicPr>
                <p:cNvPr id="104" name="Freihand 103">
                  <a:extLst>
                    <a:ext uri="{FF2B5EF4-FFF2-40B4-BE49-F238E27FC236}">
                      <a16:creationId xmlns:a16="http://schemas.microsoft.com/office/drawing/2014/main" id="{DFC3FA92-5DE8-41EA-BED6-75636DDBAF5A}"/>
                    </a:ext>
                  </a:extLst>
                </p:cNvPr>
                <p:cNvPicPr/>
                <p:nvPr/>
              </p:nvPicPr>
              <p:blipFill>
                <a:blip r:embed="rId148"/>
                <a:stretch>
                  <a:fillRect/>
                </a:stretch>
              </p:blipFill>
              <p:spPr>
                <a:xfrm>
                  <a:off x="4557100" y="4286220"/>
                  <a:ext cx="26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5" name="Freihand 104">
                  <a:extLst>
                    <a:ext uri="{FF2B5EF4-FFF2-40B4-BE49-F238E27FC236}">
                      <a16:creationId xmlns:a16="http://schemas.microsoft.com/office/drawing/2014/main" id="{5C80285F-3A4D-4850-91F3-B763C28D97B7}"/>
                    </a:ext>
                  </a:extLst>
                </p14:cNvPr>
                <p14:cNvContentPartPr/>
                <p14:nvPr/>
              </p14:nvContentPartPr>
              <p14:xfrm>
                <a:off x="4602460" y="4325820"/>
                <a:ext cx="233640" cy="209520"/>
              </p14:xfrm>
            </p:contentPart>
          </mc:Choice>
          <mc:Fallback>
            <p:pic>
              <p:nvPicPr>
                <p:cNvPr id="105" name="Freihand 104">
                  <a:extLst>
                    <a:ext uri="{FF2B5EF4-FFF2-40B4-BE49-F238E27FC236}">
                      <a16:creationId xmlns:a16="http://schemas.microsoft.com/office/drawing/2014/main" id="{5C80285F-3A4D-4850-91F3-B763C28D97B7}"/>
                    </a:ext>
                  </a:extLst>
                </p:cNvPr>
                <p:cNvPicPr/>
                <p:nvPr/>
              </p:nvPicPr>
              <p:blipFill>
                <a:blip r:embed="rId150"/>
                <a:stretch>
                  <a:fillRect/>
                </a:stretch>
              </p:blipFill>
              <p:spPr>
                <a:xfrm>
                  <a:off x="4598140" y="4321500"/>
                  <a:ext cx="242280" cy="218160"/>
                </a:xfrm>
                <a:prstGeom prst="rect">
                  <a:avLst/>
                </a:prstGeom>
              </p:spPr>
            </p:pic>
          </mc:Fallback>
        </mc:AlternateContent>
      </p:grpSp>
      <p:grpSp>
        <p:nvGrpSpPr>
          <p:cNvPr id="118" name="Gruppieren 117">
            <a:extLst>
              <a:ext uri="{FF2B5EF4-FFF2-40B4-BE49-F238E27FC236}">
                <a16:creationId xmlns:a16="http://schemas.microsoft.com/office/drawing/2014/main" id="{D0EE289B-80DD-4CB7-AF24-8A53EFF7E5EB}"/>
              </a:ext>
            </a:extLst>
          </p:cNvPr>
          <p:cNvGrpSpPr/>
          <p:nvPr/>
        </p:nvGrpSpPr>
        <p:grpSpPr>
          <a:xfrm>
            <a:off x="5251900" y="4095780"/>
            <a:ext cx="762120" cy="347760"/>
            <a:chOff x="5251900" y="4095780"/>
            <a:chExt cx="762120" cy="347760"/>
          </a:xfrm>
        </p:grpSpPr>
        <mc:AlternateContent xmlns:mc="http://schemas.openxmlformats.org/markup-compatibility/2006">
          <mc:Choice xmlns:p14="http://schemas.microsoft.com/office/powerpoint/2010/main" Requires="p14">
            <p:contentPart p14:bwMode="auto" r:id="rId151">
              <p14:nvContentPartPr>
                <p14:cNvPr id="107" name="Freihand 106">
                  <a:extLst>
                    <a:ext uri="{FF2B5EF4-FFF2-40B4-BE49-F238E27FC236}">
                      <a16:creationId xmlns:a16="http://schemas.microsoft.com/office/drawing/2014/main" id="{8016C4A9-9BDF-4C41-9A9B-DDF69DBFE789}"/>
                    </a:ext>
                  </a:extLst>
                </p14:cNvPr>
                <p14:cNvContentPartPr/>
                <p14:nvPr/>
              </p14:nvContentPartPr>
              <p14:xfrm>
                <a:off x="5378980" y="4101180"/>
                <a:ext cx="16920" cy="165600"/>
              </p14:xfrm>
            </p:contentPart>
          </mc:Choice>
          <mc:Fallback>
            <p:pic>
              <p:nvPicPr>
                <p:cNvPr id="107" name="Freihand 106">
                  <a:extLst>
                    <a:ext uri="{FF2B5EF4-FFF2-40B4-BE49-F238E27FC236}">
                      <a16:creationId xmlns:a16="http://schemas.microsoft.com/office/drawing/2014/main" id="{8016C4A9-9BDF-4C41-9A9B-DDF69DBFE789}"/>
                    </a:ext>
                  </a:extLst>
                </p:cNvPr>
                <p:cNvPicPr/>
                <p:nvPr/>
              </p:nvPicPr>
              <p:blipFill>
                <a:blip r:embed="rId152"/>
                <a:stretch>
                  <a:fillRect/>
                </a:stretch>
              </p:blipFill>
              <p:spPr>
                <a:xfrm>
                  <a:off x="5374660" y="4096860"/>
                  <a:ext cx="25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8" name="Freihand 107">
                  <a:extLst>
                    <a:ext uri="{FF2B5EF4-FFF2-40B4-BE49-F238E27FC236}">
                      <a16:creationId xmlns:a16="http://schemas.microsoft.com/office/drawing/2014/main" id="{57E7A1D2-5079-4D51-82E7-82FC5B967DAF}"/>
                    </a:ext>
                  </a:extLst>
                </p14:cNvPr>
                <p14:cNvContentPartPr/>
                <p14:nvPr/>
              </p14:nvContentPartPr>
              <p14:xfrm>
                <a:off x="5251900" y="4095780"/>
                <a:ext cx="172080" cy="144000"/>
              </p14:xfrm>
            </p:contentPart>
          </mc:Choice>
          <mc:Fallback>
            <p:pic>
              <p:nvPicPr>
                <p:cNvPr id="108" name="Freihand 107">
                  <a:extLst>
                    <a:ext uri="{FF2B5EF4-FFF2-40B4-BE49-F238E27FC236}">
                      <a16:creationId xmlns:a16="http://schemas.microsoft.com/office/drawing/2014/main" id="{57E7A1D2-5079-4D51-82E7-82FC5B967DAF}"/>
                    </a:ext>
                  </a:extLst>
                </p:cNvPr>
                <p:cNvPicPr/>
                <p:nvPr/>
              </p:nvPicPr>
              <p:blipFill>
                <a:blip r:embed="rId154"/>
                <a:stretch>
                  <a:fillRect/>
                </a:stretch>
              </p:blipFill>
              <p:spPr>
                <a:xfrm>
                  <a:off x="5247580" y="4091460"/>
                  <a:ext cx="180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9" name="Freihand 108">
                  <a:extLst>
                    <a:ext uri="{FF2B5EF4-FFF2-40B4-BE49-F238E27FC236}">
                      <a16:creationId xmlns:a16="http://schemas.microsoft.com/office/drawing/2014/main" id="{D020F047-7A52-4331-A018-BE7C377CCE41}"/>
                    </a:ext>
                  </a:extLst>
                </p14:cNvPr>
                <p14:cNvContentPartPr/>
                <p14:nvPr/>
              </p14:nvContentPartPr>
              <p14:xfrm>
                <a:off x="5435140" y="4104420"/>
                <a:ext cx="207720" cy="142560"/>
              </p14:xfrm>
            </p:contentPart>
          </mc:Choice>
          <mc:Fallback>
            <p:pic>
              <p:nvPicPr>
                <p:cNvPr id="109" name="Freihand 108">
                  <a:extLst>
                    <a:ext uri="{FF2B5EF4-FFF2-40B4-BE49-F238E27FC236}">
                      <a16:creationId xmlns:a16="http://schemas.microsoft.com/office/drawing/2014/main" id="{D020F047-7A52-4331-A018-BE7C377CCE41}"/>
                    </a:ext>
                  </a:extLst>
                </p:cNvPr>
                <p:cNvPicPr/>
                <p:nvPr/>
              </p:nvPicPr>
              <p:blipFill>
                <a:blip r:embed="rId156"/>
                <a:stretch>
                  <a:fillRect/>
                </a:stretch>
              </p:blipFill>
              <p:spPr>
                <a:xfrm>
                  <a:off x="5430820" y="4100100"/>
                  <a:ext cx="216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0" name="Freihand 109">
                  <a:extLst>
                    <a:ext uri="{FF2B5EF4-FFF2-40B4-BE49-F238E27FC236}">
                      <a16:creationId xmlns:a16="http://schemas.microsoft.com/office/drawing/2014/main" id="{7369AA1E-2F45-49C4-8772-E55530AF411B}"/>
                    </a:ext>
                  </a:extLst>
                </p14:cNvPr>
                <p14:cNvContentPartPr/>
                <p14:nvPr/>
              </p14:nvContentPartPr>
              <p14:xfrm>
                <a:off x="5645380" y="4177500"/>
                <a:ext cx="53640" cy="3600"/>
              </p14:xfrm>
            </p:contentPart>
          </mc:Choice>
          <mc:Fallback>
            <p:pic>
              <p:nvPicPr>
                <p:cNvPr id="110" name="Freihand 109">
                  <a:extLst>
                    <a:ext uri="{FF2B5EF4-FFF2-40B4-BE49-F238E27FC236}">
                      <a16:creationId xmlns:a16="http://schemas.microsoft.com/office/drawing/2014/main" id="{7369AA1E-2F45-49C4-8772-E55530AF411B}"/>
                    </a:ext>
                  </a:extLst>
                </p:cNvPr>
                <p:cNvPicPr/>
                <p:nvPr/>
              </p:nvPicPr>
              <p:blipFill>
                <a:blip r:embed="rId158"/>
                <a:stretch>
                  <a:fillRect/>
                </a:stretch>
              </p:blipFill>
              <p:spPr>
                <a:xfrm>
                  <a:off x="5641060" y="4173180"/>
                  <a:ext cx="622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2" name="Freihand 111">
                  <a:extLst>
                    <a:ext uri="{FF2B5EF4-FFF2-40B4-BE49-F238E27FC236}">
                      <a16:creationId xmlns:a16="http://schemas.microsoft.com/office/drawing/2014/main" id="{7B1F16AF-495C-44C0-98A4-990878843BA7}"/>
                    </a:ext>
                  </a:extLst>
                </p14:cNvPr>
                <p14:cNvContentPartPr/>
                <p14:nvPr/>
              </p14:nvContentPartPr>
              <p14:xfrm>
                <a:off x="5724220" y="4116300"/>
                <a:ext cx="289800" cy="85680"/>
              </p14:xfrm>
            </p:contentPart>
          </mc:Choice>
          <mc:Fallback>
            <p:pic>
              <p:nvPicPr>
                <p:cNvPr id="112" name="Freihand 111">
                  <a:extLst>
                    <a:ext uri="{FF2B5EF4-FFF2-40B4-BE49-F238E27FC236}">
                      <a16:creationId xmlns:a16="http://schemas.microsoft.com/office/drawing/2014/main" id="{7B1F16AF-495C-44C0-98A4-990878843BA7}"/>
                    </a:ext>
                  </a:extLst>
                </p:cNvPr>
                <p:cNvPicPr/>
                <p:nvPr/>
              </p:nvPicPr>
              <p:blipFill>
                <a:blip r:embed="rId160"/>
                <a:stretch>
                  <a:fillRect/>
                </a:stretch>
              </p:blipFill>
              <p:spPr>
                <a:xfrm>
                  <a:off x="5719900" y="4111980"/>
                  <a:ext cx="298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3" name="Freihand 112">
                  <a:extLst>
                    <a:ext uri="{FF2B5EF4-FFF2-40B4-BE49-F238E27FC236}">
                      <a16:creationId xmlns:a16="http://schemas.microsoft.com/office/drawing/2014/main" id="{293C1BE7-EF3F-4C5B-B593-7634E31921DA}"/>
                    </a:ext>
                  </a:extLst>
                </p14:cNvPr>
                <p14:cNvContentPartPr/>
                <p14:nvPr/>
              </p14:nvContentPartPr>
              <p14:xfrm>
                <a:off x="5393020" y="4299180"/>
                <a:ext cx="93600" cy="144360"/>
              </p14:xfrm>
            </p:contentPart>
          </mc:Choice>
          <mc:Fallback>
            <p:pic>
              <p:nvPicPr>
                <p:cNvPr id="113" name="Freihand 112">
                  <a:extLst>
                    <a:ext uri="{FF2B5EF4-FFF2-40B4-BE49-F238E27FC236}">
                      <a16:creationId xmlns:a16="http://schemas.microsoft.com/office/drawing/2014/main" id="{293C1BE7-EF3F-4C5B-B593-7634E31921DA}"/>
                    </a:ext>
                  </a:extLst>
                </p:cNvPr>
                <p:cNvPicPr/>
                <p:nvPr/>
              </p:nvPicPr>
              <p:blipFill>
                <a:blip r:embed="rId162"/>
                <a:stretch>
                  <a:fillRect/>
                </a:stretch>
              </p:blipFill>
              <p:spPr>
                <a:xfrm>
                  <a:off x="5388700" y="4294860"/>
                  <a:ext cx="1022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4" name="Freihand 113">
                  <a:extLst>
                    <a:ext uri="{FF2B5EF4-FFF2-40B4-BE49-F238E27FC236}">
                      <a16:creationId xmlns:a16="http://schemas.microsoft.com/office/drawing/2014/main" id="{0C380EDE-C90E-4F88-AE7A-49364B266BEA}"/>
                    </a:ext>
                  </a:extLst>
                </p14:cNvPr>
                <p14:cNvContentPartPr/>
                <p14:nvPr/>
              </p14:nvContentPartPr>
              <p14:xfrm>
                <a:off x="5449900" y="4342020"/>
                <a:ext cx="168120" cy="85680"/>
              </p14:xfrm>
            </p:contentPart>
          </mc:Choice>
          <mc:Fallback>
            <p:pic>
              <p:nvPicPr>
                <p:cNvPr id="114" name="Freihand 113">
                  <a:extLst>
                    <a:ext uri="{FF2B5EF4-FFF2-40B4-BE49-F238E27FC236}">
                      <a16:creationId xmlns:a16="http://schemas.microsoft.com/office/drawing/2014/main" id="{0C380EDE-C90E-4F88-AE7A-49364B266BEA}"/>
                    </a:ext>
                  </a:extLst>
                </p:cNvPr>
                <p:cNvPicPr/>
                <p:nvPr/>
              </p:nvPicPr>
              <p:blipFill>
                <a:blip r:embed="rId164"/>
                <a:stretch>
                  <a:fillRect/>
                </a:stretch>
              </p:blipFill>
              <p:spPr>
                <a:xfrm>
                  <a:off x="5445580" y="4337700"/>
                  <a:ext cx="176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5" name="Freihand 114">
                  <a:extLst>
                    <a:ext uri="{FF2B5EF4-FFF2-40B4-BE49-F238E27FC236}">
                      <a16:creationId xmlns:a16="http://schemas.microsoft.com/office/drawing/2014/main" id="{C58FFD44-5682-4453-BE61-F2C97121996F}"/>
                    </a:ext>
                  </a:extLst>
                </p14:cNvPr>
                <p14:cNvContentPartPr/>
                <p14:nvPr/>
              </p14:nvContentPartPr>
              <p14:xfrm>
                <a:off x="5611540" y="4299540"/>
                <a:ext cx="31320" cy="18720"/>
              </p14:xfrm>
            </p:contentPart>
          </mc:Choice>
          <mc:Fallback>
            <p:pic>
              <p:nvPicPr>
                <p:cNvPr id="115" name="Freihand 114">
                  <a:extLst>
                    <a:ext uri="{FF2B5EF4-FFF2-40B4-BE49-F238E27FC236}">
                      <a16:creationId xmlns:a16="http://schemas.microsoft.com/office/drawing/2014/main" id="{C58FFD44-5682-4453-BE61-F2C97121996F}"/>
                    </a:ext>
                  </a:extLst>
                </p:cNvPr>
                <p:cNvPicPr/>
                <p:nvPr/>
              </p:nvPicPr>
              <p:blipFill>
                <a:blip r:embed="rId166"/>
                <a:stretch>
                  <a:fillRect/>
                </a:stretch>
              </p:blipFill>
              <p:spPr>
                <a:xfrm>
                  <a:off x="5607220" y="4295220"/>
                  <a:ext cx="39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6" name="Freihand 115">
                  <a:extLst>
                    <a:ext uri="{FF2B5EF4-FFF2-40B4-BE49-F238E27FC236}">
                      <a16:creationId xmlns:a16="http://schemas.microsoft.com/office/drawing/2014/main" id="{0BB8D57F-772C-44E6-8438-A56E12F32A8C}"/>
                    </a:ext>
                  </a:extLst>
                </p14:cNvPr>
                <p14:cNvContentPartPr/>
                <p14:nvPr/>
              </p14:nvContentPartPr>
              <p14:xfrm>
                <a:off x="5639260" y="4323660"/>
                <a:ext cx="68400" cy="86760"/>
              </p14:xfrm>
            </p:contentPart>
          </mc:Choice>
          <mc:Fallback>
            <p:pic>
              <p:nvPicPr>
                <p:cNvPr id="116" name="Freihand 115">
                  <a:extLst>
                    <a:ext uri="{FF2B5EF4-FFF2-40B4-BE49-F238E27FC236}">
                      <a16:creationId xmlns:a16="http://schemas.microsoft.com/office/drawing/2014/main" id="{0BB8D57F-772C-44E6-8438-A56E12F32A8C}"/>
                    </a:ext>
                  </a:extLst>
                </p:cNvPr>
                <p:cNvPicPr/>
                <p:nvPr/>
              </p:nvPicPr>
              <p:blipFill>
                <a:blip r:embed="rId168"/>
                <a:stretch>
                  <a:fillRect/>
                </a:stretch>
              </p:blipFill>
              <p:spPr>
                <a:xfrm>
                  <a:off x="5634940" y="4319340"/>
                  <a:ext cx="77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7" name="Freihand 116">
                  <a:extLst>
                    <a:ext uri="{FF2B5EF4-FFF2-40B4-BE49-F238E27FC236}">
                      <a16:creationId xmlns:a16="http://schemas.microsoft.com/office/drawing/2014/main" id="{B1F8E53B-8382-4F1E-A03A-FA10D3C0C21D}"/>
                    </a:ext>
                  </a:extLst>
                </p14:cNvPr>
                <p14:cNvContentPartPr/>
                <p14:nvPr/>
              </p14:nvContentPartPr>
              <p14:xfrm>
                <a:off x="5718100" y="4290180"/>
                <a:ext cx="106200" cy="120600"/>
              </p14:xfrm>
            </p:contentPart>
          </mc:Choice>
          <mc:Fallback>
            <p:pic>
              <p:nvPicPr>
                <p:cNvPr id="117" name="Freihand 116">
                  <a:extLst>
                    <a:ext uri="{FF2B5EF4-FFF2-40B4-BE49-F238E27FC236}">
                      <a16:creationId xmlns:a16="http://schemas.microsoft.com/office/drawing/2014/main" id="{B1F8E53B-8382-4F1E-A03A-FA10D3C0C21D}"/>
                    </a:ext>
                  </a:extLst>
                </p:cNvPr>
                <p:cNvPicPr/>
                <p:nvPr/>
              </p:nvPicPr>
              <p:blipFill>
                <a:blip r:embed="rId170"/>
                <a:stretch>
                  <a:fillRect/>
                </a:stretch>
              </p:blipFill>
              <p:spPr>
                <a:xfrm>
                  <a:off x="5713780" y="4285860"/>
                  <a:ext cx="114840" cy="129240"/>
                </a:xfrm>
                <a:prstGeom prst="rect">
                  <a:avLst/>
                </a:prstGeom>
              </p:spPr>
            </p:pic>
          </mc:Fallback>
        </mc:AlternateContent>
      </p:grpSp>
      <p:grpSp>
        <p:nvGrpSpPr>
          <p:cNvPr id="131" name="Gruppieren 130">
            <a:extLst>
              <a:ext uri="{FF2B5EF4-FFF2-40B4-BE49-F238E27FC236}">
                <a16:creationId xmlns:a16="http://schemas.microsoft.com/office/drawing/2014/main" id="{A8E09F36-B38E-46B9-A267-242B503C5CDC}"/>
              </a:ext>
            </a:extLst>
          </p:cNvPr>
          <p:cNvGrpSpPr/>
          <p:nvPr/>
        </p:nvGrpSpPr>
        <p:grpSpPr>
          <a:xfrm>
            <a:off x="5465380" y="4975620"/>
            <a:ext cx="613800" cy="254160"/>
            <a:chOff x="5465380" y="4975620"/>
            <a:chExt cx="613800" cy="254160"/>
          </a:xfrm>
        </p:grpSpPr>
        <mc:AlternateContent xmlns:mc="http://schemas.openxmlformats.org/markup-compatibility/2006">
          <mc:Choice xmlns:p14="http://schemas.microsoft.com/office/powerpoint/2010/main" Requires="p14">
            <p:contentPart p14:bwMode="auto" r:id="rId171">
              <p14:nvContentPartPr>
                <p14:cNvPr id="119" name="Freihand 118">
                  <a:extLst>
                    <a:ext uri="{FF2B5EF4-FFF2-40B4-BE49-F238E27FC236}">
                      <a16:creationId xmlns:a16="http://schemas.microsoft.com/office/drawing/2014/main" id="{C72F4DBF-8570-4A47-BD4B-6588950F0009}"/>
                    </a:ext>
                  </a:extLst>
                </p14:cNvPr>
                <p14:cNvContentPartPr/>
                <p14:nvPr/>
              </p14:nvContentPartPr>
              <p14:xfrm>
                <a:off x="5538820" y="5011980"/>
                <a:ext cx="17640" cy="123840"/>
              </p14:xfrm>
            </p:contentPart>
          </mc:Choice>
          <mc:Fallback>
            <p:pic>
              <p:nvPicPr>
                <p:cNvPr id="119" name="Freihand 118">
                  <a:extLst>
                    <a:ext uri="{FF2B5EF4-FFF2-40B4-BE49-F238E27FC236}">
                      <a16:creationId xmlns:a16="http://schemas.microsoft.com/office/drawing/2014/main" id="{C72F4DBF-8570-4A47-BD4B-6588950F0009}"/>
                    </a:ext>
                  </a:extLst>
                </p:cNvPr>
                <p:cNvPicPr/>
                <p:nvPr/>
              </p:nvPicPr>
              <p:blipFill>
                <a:blip r:embed="rId172"/>
                <a:stretch>
                  <a:fillRect/>
                </a:stretch>
              </p:blipFill>
              <p:spPr>
                <a:xfrm>
                  <a:off x="5534500" y="5007660"/>
                  <a:ext cx="26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0" name="Freihand 119">
                  <a:extLst>
                    <a:ext uri="{FF2B5EF4-FFF2-40B4-BE49-F238E27FC236}">
                      <a16:creationId xmlns:a16="http://schemas.microsoft.com/office/drawing/2014/main" id="{472FA54F-59B3-4E35-A674-CDA7BA31EEB1}"/>
                    </a:ext>
                  </a:extLst>
                </p14:cNvPr>
                <p14:cNvContentPartPr/>
                <p14:nvPr/>
              </p14:nvContentPartPr>
              <p14:xfrm>
                <a:off x="5465380" y="4977060"/>
                <a:ext cx="137880" cy="53640"/>
              </p14:xfrm>
            </p:contentPart>
          </mc:Choice>
          <mc:Fallback>
            <p:pic>
              <p:nvPicPr>
                <p:cNvPr id="120" name="Freihand 119">
                  <a:extLst>
                    <a:ext uri="{FF2B5EF4-FFF2-40B4-BE49-F238E27FC236}">
                      <a16:creationId xmlns:a16="http://schemas.microsoft.com/office/drawing/2014/main" id="{472FA54F-59B3-4E35-A674-CDA7BA31EEB1}"/>
                    </a:ext>
                  </a:extLst>
                </p:cNvPr>
                <p:cNvPicPr/>
                <p:nvPr/>
              </p:nvPicPr>
              <p:blipFill>
                <a:blip r:embed="rId174"/>
                <a:stretch>
                  <a:fillRect/>
                </a:stretch>
              </p:blipFill>
              <p:spPr>
                <a:xfrm>
                  <a:off x="5461060" y="4972740"/>
                  <a:ext cx="1465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1" name="Freihand 120">
                  <a:extLst>
                    <a:ext uri="{FF2B5EF4-FFF2-40B4-BE49-F238E27FC236}">
                      <a16:creationId xmlns:a16="http://schemas.microsoft.com/office/drawing/2014/main" id="{5477B787-43B1-41E5-BEC9-6DFE100E1F27}"/>
                    </a:ext>
                  </a:extLst>
                </p14:cNvPr>
                <p14:cNvContentPartPr/>
                <p14:nvPr/>
              </p14:nvContentPartPr>
              <p14:xfrm>
                <a:off x="5476900" y="5052300"/>
                <a:ext cx="128160" cy="23760"/>
              </p14:xfrm>
            </p:contentPart>
          </mc:Choice>
          <mc:Fallback>
            <p:pic>
              <p:nvPicPr>
                <p:cNvPr id="121" name="Freihand 120">
                  <a:extLst>
                    <a:ext uri="{FF2B5EF4-FFF2-40B4-BE49-F238E27FC236}">
                      <a16:creationId xmlns:a16="http://schemas.microsoft.com/office/drawing/2014/main" id="{5477B787-43B1-41E5-BEC9-6DFE100E1F27}"/>
                    </a:ext>
                  </a:extLst>
                </p:cNvPr>
                <p:cNvPicPr/>
                <p:nvPr/>
              </p:nvPicPr>
              <p:blipFill>
                <a:blip r:embed="rId176"/>
                <a:stretch>
                  <a:fillRect/>
                </a:stretch>
              </p:blipFill>
              <p:spPr>
                <a:xfrm>
                  <a:off x="5472580" y="5047980"/>
                  <a:ext cx="136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2" name="Freihand 121">
                  <a:extLst>
                    <a:ext uri="{FF2B5EF4-FFF2-40B4-BE49-F238E27FC236}">
                      <a16:creationId xmlns:a16="http://schemas.microsoft.com/office/drawing/2014/main" id="{E3DA4596-EF77-4A88-8E06-957DB6CEBE5C}"/>
                    </a:ext>
                  </a:extLst>
                </p14:cNvPr>
                <p14:cNvContentPartPr/>
                <p14:nvPr/>
              </p14:nvContentPartPr>
              <p14:xfrm>
                <a:off x="5606500" y="5011260"/>
                <a:ext cx="150120" cy="87120"/>
              </p14:xfrm>
            </p:contentPart>
          </mc:Choice>
          <mc:Fallback>
            <p:pic>
              <p:nvPicPr>
                <p:cNvPr id="122" name="Freihand 121">
                  <a:extLst>
                    <a:ext uri="{FF2B5EF4-FFF2-40B4-BE49-F238E27FC236}">
                      <a16:creationId xmlns:a16="http://schemas.microsoft.com/office/drawing/2014/main" id="{E3DA4596-EF77-4A88-8E06-957DB6CEBE5C}"/>
                    </a:ext>
                  </a:extLst>
                </p:cNvPr>
                <p:cNvPicPr/>
                <p:nvPr/>
              </p:nvPicPr>
              <p:blipFill>
                <a:blip r:embed="rId178"/>
                <a:stretch>
                  <a:fillRect/>
                </a:stretch>
              </p:blipFill>
              <p:spPr>
                <a:xfrm>
                  <a:off x="5602180" y="5006940"/>
                  <a:ext cx="158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3" name="Freihand 122">
                  <a:extLst>
                    <a:ext uri="{FF2B5EF4-FFF2-40B4-BE49-F238E27FC236}">
                      <a16:creationId xmlns:a16="http://schemas.microsoft.com/office/drawing/2014/main" id="{2C9DA0BB-9687-43F5-9858-A23F96F7E462}"/>
                    </a:ext>
                  </a:extLst>
                </p14:cNvPr>
                <p14:cNvContentPartPr/>
                <p14:nvPr/>
              </p14:nvContentPartPr>
              <p14:xfrm>
                <a:off x="5774260" y="5025660"/>
                <a:ext cx="142200" cy="56160"/>
              </p14:xfrm>
            </p:contentPart>
          </mc:Choice>
          <mc:Fallback>
            <p:pic>
              <p:nvPicPr>
                <p:cNvPr id="123" name="Freihand 122">
                  <a:extLst>
                    <a:ext uri="{FF2B5EF4-FFF2-40B4-BE49-F238E27FC236}">
                      <a16:creationId xmlns:a16="http://schemas.microsoft.com/office/drawing/2014/main" id="{2C9DA0BB-9687-43F5-9858-A23F96F7E462}"/>
                    </a:ext>
                  </a:extLst>
                </p:cNvPr>
                <p:cNvPicPr/>
                <p:nvPr/>
              </p:nvPicPr>
              <p:blipFill>
                <a:blip r:embed="rId180"/>
                <a:stretch>
                  <a:fillRect/>
                </a:stretch>
              </p:blipFill>
              <p:spPr>
                <a:xfrm>
                  <a:off x="5769940" y="5021340"/>
                  <a:ext cx="150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4" name="Freihand 123">
                  <a:extLst>
                    <a:ext uri="{FF2B5EF4-FFF2-40B4-BE49-F238E27FC236}">
                      <a16:creationId xmlns:a16="http://schemas.microsoft.com/office/drawing/2014/main" id="{323A43C9-041B-42C4-AB3F-E406B15DE410}"/>
                    </a:ext>
                  </a:extLst>
                </p14:cNvPr>
                <p14:cNvContentPartPr/>
                <p14:nvPr/>
              </p14:nvContentPartPr>
              <p14:xfrm>
                <a:off x="5948860" y="4975620"/>
                <a:ext cx="55440" cy="86760"/>
              </p14:xfrm>
            </p:contentPart>
          </mc:Choice>
          <mc:Fallback>
            <p:pic>
              <p:nvPicPr>
                <p:cNvPr id="124" name="Freihand 123">
                  <a:extLst>
                    <a:ext uri="{FF2B5EF4-FFF2-40B4-BE49-F238E27FC236}">
                      <a16:creationId xmlns:a16="http://schemas.microsoft.com/office/drawing/2014/main" id="{323A43C9-041B-42C4-AB3F-E406B15DE410}"/>
                    </a:ext>
                  </a:extLst>
                </p:cNvPr>
                <p:cNvPicPr/>
                <p:nvPr/>
              </p:nvPicPr>
              <p:blipFill>
                <a:blip r:embed="rId182"/>
                <a:stretch>
                  <a:fillRect/>
                </a:stretch>
              </p:blipFill>
              <p:spPr>
                <a:xfrm>
                  <a:off x="5944540" y="4971300"/>
                  <a:ext cx="64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5" name="Freihand 124">
                  <a:extLst>
                    <a:ext uri="{FF2B5EF4-FFF2-40B4-BE49-F238E27FC236}">
                      <a16:creationId xmlns:a16="http://schemas.microsoft.com/office/drawing/2014/main" id="{34D5F5A8-4390-44F9-A0D5-8BADB3BD75F5}"/>
                    </a:ext>
                  </a:extLst>
                </p14:cNvPr>
                <p14:cNvContentPartPr/>
                <p14:nvPr/>
              </p14:nvContentPartPr>
              <p14:xfrm>
                <a:off x="5937340" y="4999740"/>
                <a:ext cx="124560" cy="37080"/>
              </p14:xfrm>
            </p:contentPart>
          </mc:Choice>
          <mc:Fallback>
            <p:pic>
              <p:nvPicPr>
                <p:cNvPr id="125" name="Freihand 124">
                  <a:extLst>
                    <a:ext uri="{FF2B5EF4-FFF2-40B4-BE49-F238E27FC236}">
                      <a16:creationId xmlns:a16="http://schemas.microsoft.com/office/drawing/2014/main" id="{34D5F5A8-4390-44F9-A0D5-8BADB3BD75F5}"/>
                    </a:ext>
                  </a:extLst>
                </p:cNvPr>
                <p:cNvPicPr/>
                <p:nvPr/>
              </p:nvPicPr>
              <p:blipFill>
                <a:blip r:embed="rId184"/>
                <a:stretch>
                  <a:fillRect/>
                </a:stretch>
              </p:blipFill>
              <p:spPr>
                <a:xfrm>
                  <a:off x="5933020" y="4995420"/>
                  <a:ext cx="133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6" name="Freihand 125">
                  <a:extLst>
                    <a:ext uri="{FF2B5EF4-FFF2-40B4-BE49-F238E27FC236}">
                      <a16:creationId xmlns:a16="http://schemas.microsoft.com/office/drawing/2014/main" id="{149A56E5-56A1-4FE0-AF88-BF119068A37D}"/>
                    </a:ext>
                  </a:extLst>
                </p14:cNvPr>
                <p14:cNvContentPartPr/>
                <p14:nvPr/>
              </p14:nvContentPartPr>
              <p14:xfrm>
                <a:off x="5703700" y="5095140"/>
                <a:ext cx="78480" cy="134640"/>
              </p14:xfrm>
            </p:contentPart>
          </mc:Choice>
          <mc:Fallback>
            <p:pic>
              <p:nvPicPr>
                <p:cNvPr id="126" name="Freihand 125">
                  <a:extLst>
                    <a:ext uri="{FF2B5EF4-FFF2-40B4-BE49-F238E27FC236}">
                      <a16:creationId xmlns:a16="http://schemas.microsoft.com/office/drawing/2014/main" id="{149A56E5-56A1-4FE0-AF88-BF119068A37D}"/>
                    </a:ext>
                  </a:extLst>
                </p:cNvPr>
                <p:cNvPicPr/>
                <p:nvPr/>
              </p:nvPicPr>
              <p:blipFill>
                <a:blip r:embed="rId186"/>
                <a:stretch>
                  <a:fillRect/>
                </a:stretch>
              </p:blipFill>
              <p:spPr>
                <a:xfrm>
                  <a:off x="5699380" y="5090820"/>
                  <a:ext cx="87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7" name="Freihand 126">
                  <a:extLst>
                    <a:ext uri="{FF2B5EF4-FFF2-40B4-BE49-F238E27FC236}">
                      <a16:creationId xmlns:a16="http://schemas.microsoft.com/office/drawing/2014/main" id="{2ECE778A-3EB9-41E9-B1BF-DB01A3F351B5}"/>
                    </a:ext>
                  </a:extLst>
                </p14:cNvPr>
                <p14:cNvContentPartPr/>
                <p14:nvPr/>
              </p14:nvContentPartPr>
              <p14:xfrm>
                <a:off x="5766700" y="5149140"/>
                <a:ext cx="129960" cy="60120"/>
              </p14:xfrm>
            </p:contentPart>
          </mc:Choice>
          <mc:Fallback>
            <p:pic>
              <p:nvPicPr>
                <p:cNvPr id="127" name="Freihand 126">
                  <a:extLst>
                    <a:ext uri="{FF2B5EF4-FFF2-40B4-BE49-F238E27FC236}">
                      <a16:creationId xmlns:a16="http://schemas.microsoft.com/office/drawing/2014/main" id="{2ECE778A-3EB9-41E9-B1BF-DB01A3F351B5}"/>
                    </a:ext>
                  </a:extLst>
                </p:cNvPr>
                <p:cNvPicPr/>
                <p:nvPr/>
              </p:nvPicPr>
              <p:blipFill>
                <a:blip r:embed="rId188"/>
                <a:stretch>
                  <a:fillRect/>
                </a:stretch>
              </p:blipFill>
              <p:spPr>
                <a:xfrm>
                  <a:off x="5762380" y="5144820"/>
                  <a:ext cx="138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8" name="Freihand 127">
                  <a:extLst>
                    <a:ext uri="{FF2B5EF4-FFF2-40B4-BE49-F238E27FC236}">
                      <a16:creationId xmlns:a16="http://schemas.microsoft.com/office/drawing/2014/main" id="{497DC578-114B-4D83-9BFA-5E3E4110B12B}"/>
                    </a:ext>
                  </a:extLst>
                </p14:cNvPr>
                <p14:cNvContentPartPr/>
                <p14:nvPr/>
              </p14:nvContentPartPr>
              <p14:xfrm>
                <a:off x="5879740" y="5119260"/>
                <a:ext cx="360" cy="360"/>
              </p14:xfrm>
            </p:contentPart>
          </mc:Choice>
          <mc:Fallback>
            <p:pic>
              <p:nvPicPr>
                <p:cNvPr id="128" name="Freihand 127">
                  <a:extLst>
                    <a:ext uri="{FF2B5EF4-FFF2-40B4-BE49-F238E27FC236}">
                      <a16:creationId xmlns:a16="http://schemas.microsoft.com/office/drawing/2014/main" id="{497DC578-114B-4D83-9BFA-5E3E4110B12B}"/>
                    </a:ext>
                  </a:extLst>
                </p:cNvPr>
                <p:cNvPicPr/>
                <p:nvPr/>
              </p:nvPicPr>
              <p:blipFill>
                <a:blip r:embed="rId63"/>
                <a:stretch>
                  <a:fillRect/>
                </a:stretch>
              </p:blipFill>
              <p:spPr>
                <a:xfrm>
                  <a:off x="5875420" y="51149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9" name="Freihand 128">
                  <a:extLst>
                    <a:ext uri="{FF2B5EF4-FFF2-40B4-BE49-F238E27FC236}">
                      <a16:creationId xmlns:a16="http://schemas.microsoft.com/office/drawing/2014/main" id="{C0C5E99E-26BF-4C19-9153-11A3D8C2342D}"/>
                    </a:ext>
                  </a:extLst>
                </p14:cNvPr>
                <p14:cNvContentPartPr/>
                <p14:nvPr/>
              </p14:nvContentPartPr>
              <p14:xfrm>
                <a:off x="5902420" y="5136180"/>
                <a:ext cx="91800" cy="68040"/>
              </p14:xfrm>
            </p:contentPart>
          </mc:Choice>
          <mc:Fallback>
            <p:pic>
              <p:nvPicPr>
                <p:cNvPr id="129" name="Freihand 128">
                  <a:extLst>
                    <a:ext uri="{FF2B5EF4-FFF2-40B4-BE49-F238E27FC236}">
                      <a16:creationId xmlns:a16="http://schemas.microsoft.com/office/drawing/2014/main" id="{C0C5E99E-26BF-4C19-9153-11A3D8C2342D}"/>
                    </a:ext>
                  </a:extLst>
                </p:cNvPr>
                <p:cNvPicPr/>
                <p:nvPr/>
              </p:nvPicPr>
              <p:blipFill>
                <a:blip r:embed="rId191"/>
                <a:stretch>
                  <a:fillRect/>
                </a:stretch>
              </p:blipFill>
              <p:spPr>
                <a:xfrm>
                  <a:off x="5898100" y="5131860"/>
                  <a:ext cx="100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0" name="Freihand 129">
                  <a:extLst>
                    <a:ext uri="{FF2B5EF4-FFF2-40B4-BE49-F238E27FC236}">
                      <a16:creationId xmlns:a16="http://schemas.microsoft.com/office/drawing/2014/main" id="{9C356165-ACCC-4E99-8A40-5E7E5349643C}"/>
                    </a:ext>
                  </a:extLst>
                </p14:cNvPr>
                <p14:cNvContentPartPr/>
                <p14:nvPr/>
              </p14:nvContentPartPr>
              <p14:xfrm>
                <a:off x="6008260" y="5094060"/>
                <a:ext cx="70920" cy="83160"/>
              </p14:xfrm>
            </p:contentPart>
          </mc:Choice>
          <mc:Fallback>
            <p:pic>
              <p:nvPicPr>
                <p:cNvPr id="130" name="Freihand 129">
                  <a:extLst>
                    <a:ext uri="{FF2B5EF4-FFF2-40B4-BE49-F238E27FC236}">
                      <a16:creationId xmlns:a16="http://schemas.microsoft.com/office/drawing/2014/main" id="{9C356165-ACCC-4E99-8A40-5E7E5349643C}"/>
                    </a:ext>
                  </a:extLst>
                </p:cNvPr>
                <p:cNvPicPr/>
                <p:nvPr/>
              </p:nvPicPr>
              <p:blipFill>
                <a:blip r:embed="rId193"/>
                <a:stretch>
                  <a:fillRect/>
                </a:stretch>
              </p:blipFill>
              <p:spPr>
                <a:xfrm>
                  <a:off x="6003940" y="5089740"/>
                  <a:ext cx="79560" cy="91800"/>
                </a:xfrm>
                <a:prstGeom prst="rect">
                  <a:avLst/>
                </a:prstGeom>
              </p:spPr>
            </p:pic>
          </mc:Fallback>
        </mc:AlternateContent>
      </p:grpSp>
      <p:grpSp>
        <p:nvGrpSpPr>
          <p:cNvPr id="136" name="Gruppieren 135">
            <a:extLst>
              <a:ext uri="{FF2B5EF4-FFF2-40B4-BE49-F238E27FC236}">
                <a16:creationId xmlns:a16="http://schemas.microsoft.com/office/drawing/2014/main" id="{1663BA25-4846-48CA-AD8A-D6B4A7778683}"/>
              </a:ext>
            </a:extLst>
          </p:cNvPr>
          <p:cNvGrpSpPr/>
          <p:nvPr/>
        </p:nvGrpSpPr>
        <p:grpSpPr>
          <a:xfrm>
            <a:off x="7149820" y="3962580"/>
            <a:ext cx="441720" cy="150120"/>
            <a:chOff x="7149820" y="3962580"/>
            <a:chExt cx="441720" cy="150120"/>
          </a:xfrm>
        </p:grpSpPr>
        <mc:AlternateContent xmlns:mc="http://schemas.openxmlformats.org/markup-compatibility/2006">
          <mc:Choice xmlns:p14="http://schemas.microsoft.com/office/powerpoint/2010/main" Requires="p14">
            <p:contentPart p14:bwMode="auto" r:id="rId194">
              <p14:nvContentPartPr>
                <p14:cNvPr id="132" name="Freihand 131">
                  <a:extLst>
                    <a:ext uri="{FF2B5EF4-FFF2-40B4-BE49-F238E27FC236}">
                      <a16:creationId xmlns:a16="http://schemas.microsoft.com/office/drawing/2014/main" id="{FE0D0CA3-714B-4004-8F45-5272830F90A2}"/>
                    </a:ext>
                  </a:extLst>
                </p14:cNvPr>
                <p14:cNvContentPartPr/>
                <p14:nvPr/>
              </p14:nvContentPartPr>
              <p14:xfrm>
                <a:off x="7149820" y="3993900"/>
                <a:ext cx="96120" cy="118800"/>
              </p14:xfrm>
            </p:contentPart>
          </mc:Choice>
          <mc:Fallback>
            <p:pic>
              <p:nvPicPr>
                <p:cNvPr id="132" name="Freihand 131">
                  <a:extLst>
                    <a:ext uri="{FF2B5EF4-FFF2-40B4-BE49-F238E27FC236}">
                      <a16:creationId xmlns:a16="http://schemas.microsoft.com/office/drawing/2014/main" id="{FE0D0CA3-714B-4004-8F45-5272830F90A2}"/>
                    </a:ext>
                  </a:extLst>
                </p:cNvPr>
                <p:cNvPicPr/>
                <p:nvPr/>
              </p:nvPicPr>
              <p:blipFill>
                <a:blip r:embed="rId195"/>
                <a:stretch>
                  <a:fillRect/>
                </a:stretch>
              </p:blipFill>
              <p:spPr>
                <a:xfrm>
                  <a:off x="7145500" y="3989580"/>
                  <a:ext cx="104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3" name="Freihand 132">
                  <a:extLst>
                    <a:ext uri="{FF2B5EF4-FFF2-40B4-BE49-F238E27FC236}">
                      <a16:creationId xmlns:a16="http://schemas.microsoft.com/office/drawing/2014/main" id="{831159B7-FD0C-4D52-B196-1EB3705D14E6}"/>
                    </a:ext>
                  </a:extLst>
                </p14:cNvPr>
                <p14:cNvContentPartPr/>
                <p14:nvPr/>
              </p14:nvContentPartPr>
              <p14:xfrm>
                <a:off x="7230820" y="4023060"/>
                <a:ext cx="142920" cy="83880"/>
              </p14:xfrm>
            </p:contentPart>
          </mc:Choice>
          <mc:Fallback>
            <p:pic>
              <p:nvPicPr>
                <p:cNvPr id="133" name="Freihand 132">
                  <a:extLst>
                    <a:ext uri="{FF2B5EF4-FFF2-40B4-BE49-F238E27FC236}">
                      <a16:creationId xmlns:a16="http://schemas.microsoft.com/office/drawing/2014/main" id="{831159B7-FD0C-4D52-B196-1EB3705D14E6}"/>
                    </a:ext>
                  </a:extLst>
                </p:cNvPr>
                <p:cNvPicPr/>
                <p:nvPr/>
              </p:nvPicPr>
              <p:blipFill>
                <a:blip r:embed="rId197"/>
                <a:stretch>
                  <a:fillRect/>
                </a:stretch>
              </p:blipFill>
              <p:spPr>
                <a:xfrm>
                  <a:off x="7226500" y="4018740"/>
                  <a:ext cx="151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4" name="Freihand 133">
                  <a:extLst>
                    <a:ext uri="{FF2B5EF4-FFF2-40B4-BE49-F238E27FC236}">
                      <a16:creationId xmlns:a16="http://schemas.microsoft.com/office/drawing/2014/main" id="{67E4EDBA-9A22-4AD3-B209-7D0ED4EC81B0}"/>
                    </a:ext>
                  </a:extLst>
                </p14:cNvPr>
                <p14:cNvContentPartPr/>
                <p14:nvPr/>
              </p14:nvContentPartPr>
              <p14:xfrm>
                <a:off x="7373020" y="3996780"/>
                <a:ext cx="121320" cy="72720"/>
              </p14:xfrm>
            </p:contentPart>
          </mc:Choice>
          <mc:Fallback>
            <p:pic>
              <p:nvPicPr>
                <p:cNvPr id="134" name="Freihand 133">
                  <a:extLst>
                    <a:ext uri="{FF2B5EF4-FFF2-40B4-BE49-F238E27FC236}">
                      <a16:creationId xmlns:a16="http://schemas.microsoft.com/office/drawing/2014/main" id="{67E4EDBA-9A22-4AD3-B209-7D0ED4EC81B0}"/>
                    </a:ext>
                  </a:extLst>
                </p:cNvPr>
                <p:cNvPicPr/>
                <p:nvPr/>
              </p:nvPicPr>
              <p:blipFill>
                <a:blip r:embed="rId199"/>
                <a:stretch>
                  <a:fillRect/>
                </a:stretch>
              </p:blipFill>
              <p:spPr>
                <a:xfrm>
                  <a:off x="7368700" y="3992460"/>
                  <a:ext cx="129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5" name="Freihand 134">
                  <a:extLst>
                    <a:ext uri="{FF2B5EF4-FFF2-40B4-BE49-F238E27FC236}">
                      <a16:creationId xmlns:a16="http://schemas.microsoft.com/office/drawing/2014/main" id="{C5E1C423-2C92-437D-BEA0-913F4369EA55}"/>
                    </a:ext>
                  </a:extLst>
                </p14:cNvPr>
                <p14:cNvContentPartPr/>
                <p14:nvPr/>
              </p14:nvContentPartPr>
              <p14:xfrm>
                <a:off x="7510180" y="3962580"/>
                <a:ext cx="81360" cy="75240"/>
              </p14:xfrm>
            </p:contentPart>
          </mc:Choice>
          <mc:Fallback>
            <p:pic>
              <p:nvPicPr>
                <p:cNvPr id="135" name="Freihand 134">
                  <a:extLst>
                    <a:ext uri="{FF2B5EF4-FFF2-40B4-BE49-F238E27FC236}">
                      <a16:creationId xmlns:a16="http://schemas.microsoft.com/office/drawing/2014/main" id="{C5E1C423-2C92-437D-BEA0-913F4369EA55}"/>
                    </a:ext>
                  </a:extLst>
                </p:cNvPr>
                <p:cNvPicPr/>
                <p:nvPr/>
              </p:nvPicPr>
              <p:blipFill>
                <a:blip r:embed="rId201"/>
                <a:stretch>
                  <a:fillRect/>
                </a:stretch>
              </p:blipFill>
              <p:spPr>
                <a:xfrm>
                  <a:off x="7505860" y="3958260"/>
                  <a:ext cx="90000" cy="8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2">
            <p14:nvContentPartPr>
              <p14:cNvPr id="137" name="Freihand 136">
                <a:extLst>
                  <a:ext uri="{FF2B5EF4-FFF2-40B4-BE49-F238E27FC236}">
                    <a16:creationId xmlns:a16="http://schemas.microsoft.com/office/drawing/2014/main" id="{A284BAF5-5F2D-4C19-B42B-C45589421B81}"/>
                  </a:ext>
                </a:extLst>
              </p14:cNvPr>
              <p14:cNvContentPartPr/>
              <p14:nvPr/>
            </p14:nvContentPartPr>
            <p14:xfrm>
              <a:off x="8014180" y="3132060"/>
              <a:ext cx="859320" cy="696960"/>
            </p14:xfrm>
          </p:contentPart>
        </mc:Choice>
        <mc:Fallback>
          <p:pic>
            <p:nvPicPr>
              <p:cNvPr id="137" name="Freihand 136">
                <a:extLst>
                  <a:ext uri="{FF2B5EF4-FFF2-40B4-BE49-F238E27FC236}">
                    <a16:creationId xmlns:a16="http://schemas.microsoft.com/office/drawing/2014/main" id="{A284BAF5-5F2D-4C19-B42B-C45589421B81}"/>
                  </a:ext>
                </a:extLst>
              </p:cNvPr>
              <p:cNvPicPr/>
              <p:nvPr/>
            </p:nvPicPr>
            <p:blipFill>
              <a:blip r:embed="rId203"/>
              <a:stretch>
                <a:fillRect/>
              </a:stretch>
            </p:blipFill>
            <p:spPr>
              <a:xfrm>
                <a:off x="8009860" y="3127740"/>
                <a:ext cx="867960" cy="705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8" name="Freihand 137">
                <a:extLst>
                  <a:ext uri="{FF2B5EF4-FFF2-40B4-BE49-F238E27FC236}">
                    <a16:creationId xmlns:a16="http://schemas.microsoft.com/office/drawing/2014/main" id="{9601AF71-E097-4254-9087-8F4DAD46959F}"/>
                  </a:ext>
                </a:extLst>
              </p14:cNvPr>
              <p14:cNvContentPartPr/>
              <p14:nvPr/>
            </p14:nvContentPartPr>
            <p14:xfrm>
              <a:off x="7961620" y="3137100"/>
              <a:ext cx="218880" cy="437760"/>
            </p14:xfrm>
          </p:contentPart>
        </mc:Choice>
        <mc:Fallback>
          <p:pic>
            <p:nvPicPr>
              <p:cNvPr id="138" name="Freihand 137">
                <a:extLst>
                  <a:ext uri="{FF2B5EF4-FFF2-40B4-BE49-F238E27FC236}">
                    <a16:creationId xmlns:a16="http://schemas.microsoft.com/office/drawing/2014/main" id="{9601AF71-E097-4254-9087-8F4DAD46959F}"/>
                  </a:ext>
                </a:extLst>
              </p:cNvPr>
              <p:cNvPicPr/>
              <p:nvPr/>
            </p:nvPicPr>
            <p:blipFill>
              <a:blip r:embed="rId205"/>
              <a:stretch>
                <a:fillRect/>
              </a:stretch>
            </p:blipFill>
            <p:spPr>
              <a:xfrm>
                <a:off x="7957300" y="3132780"/>
                <a:ext cx="227520" cy="446400"/>
              </a:xfrm>
              <a:prstGeom prst="rect">
                <a:avLst/>
              </a:prstGeom>
            </p:spPr>
          </p:pic>
        </mc:Fallback>
      </mc:AlternateContent>
    </p:spTree>
    <p:extLst>
      <p:ext uri="{BB962C8B-B14F-4D97-AF65-F5344CB8AC3E}">
        <p14:creationId xmlns:p14="http://schemas.microsoft.com/office/powerpoint/2010/main" val="14158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9E63E8C-E571-2582-0098-6A8655C75E14}"/>
              </a:ext>
            </a:extLst>
          </p:cNvPr>
          <p:cNvPicPr>
            <a:picLocks noChangeAspect="1"/>
          </p:cNvPicPr>
          <p:nvPr/>
        </p:nvPicPr>
        <p:blipFill>
          <a:blip r:embed="rId3"/>
          <a:stretch>
            <a:fillRect/>
          </a:stretch>
        </p:blipFill>
        <p:spPr>
          <a:xfrm>
            <a:off x="288918" y="633019"/>
            <a:ext cx="7871440" cy="504869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0E8424D-B674-4255-93A9-32444FC173B8}"/>
                  </a:ext>
                </a:extLst>
              </p14:cNvPr>
              <p14:cNvContentPartPr/>
              <p14:nvPr/>
            </p14:nvContentPartPr>
            <p14:xfrm>
              <a:off x="453460" y="3533828"/>
              <a:ext cx="324000" cy="72360"/>
            </p14:xfrm>
          </p:contentPart>
        </mc:Choice>
        <mc:Fallback>
          <p:pic>
            <p:nvPicPr>
              <p:cNvPr id="3" name="Freihand 2">
                <a:extLst>
                  <a:ext uri="{FF2B5EF4-FFF2-40B4-BE49-F238E27FC236}">
                    <a16:creationId xmlns:a16="http://schemas.microsoft.com/office/drawing/2014/main" id="{20E8424D-B674-4255-93A9-32444FC173B8}"/>
                  </a:ext>
                </a:extLst>
              </p:cNvPr>
              <p:cNvPicPr/>
              <p:nvPr/>
            </p:nvPicPr>
            <p:blipFill>
              <a:blip r:embed="rId5"/>
              <a:stretch>
                <a:fillRect/>
              </a:stretch>
            </p:blipFill>
            <p:spPr>
              <a:xfrm>
                <a:off x="449140" y="3529508"/>
                <a:ext cx="332640" cy="81000"/>
              </a:xfrm>
              <a:prstGeom prst="rect">
                <a:avLst/>
              </a:prstGeom>
            </p:spPr>
          </p:pic>
        </mc:Fallback>
      </mc:AlternateContent>
      <p:grpSp>
        <p:nvGrpSpPr>
          <p:cNvPr id="22" name="Gruppieren 21">
            <a:extLst>
              <a:ext uri="{FF2B5EF4-FFF2-40B4-BE49-F238E27FC236}">
                <a16:creationId xmlns:a16="http://schemas.microsoft.com/office/drawing/2014/main" id="{0DB66D78-1105-4BAE-8268-CC3D2F9EF501}"/>
              </a:ext>
            </a:extLst>
          </p:cNvPr>
          <p:cNvGrpSpPr/>
          <p:nvPr/>
        </p:nvGrpSpPr>
        <p:grpSpPr>
          <a:xfrm>
            <a:off x="1298740" y="482108"/>
            <a:ext cx="7800480" cy="3802680"/>
            <a:chOff x="1298740" y="482108"/>
            <a:chExt cx="7800480" cy="380268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ED3DDB3-17A1-4E86-BBE9-5CF4B8C7A20B}"/>
                    </a:ext>
                  </a:extLst>
                </p14:cNvPr>
                <p14:cNvContentPartPr/>
                <p14:nvPr/>
              </p14:nvContentPartPr>
              <p14:xfrm>
                <a:off x="6975220" y="1013468"/>
                <a:ext cx="294120" cy="110880"/>
              </p14:xfrm>
            </p:contentPart>
          </mc:Choice>
          <mc:Fallback>
            <p:pic>
              <p:nvPicPr>
                <p:cNvPr id="4" name="Freihand 3">
                  <a:extLst>
                    <a:ext uri="{FF2B5EF4-FFF2-40B4-BE49-F238E27FC236}">
                      <a16:creationId xmlns:a16="http://schemas.microsoft.com/office/drawing/2014/main" id="{CED3DDB3-17A1-4E86-BBE9-5CF4B8C7A20B}"/>
                    </a:ext>
                  </a:extLst>
                </p:cNvPr>
                <p:cNvPicPr/>
                <p:nvPr/>
              </p:nvPicPr>
              <p:blipFill>
                <a:blip r:embed="rId7"/>
                <a:stretch>
                  <a:fillRect/>
                </a:stretch>
              </p:blipFill>
              <p:spPr>
                <a:xfrm>
                  <a:off x="6970900" y="1009148"/>
                  <a:ext cx="302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7CB43EBD-CAD5-4DF1-B02B-1E7E2B02567B}"/>
                    </a:ext>
                  </a:extLst>
                </p14:cNvPr>
                <p14:cNvContentPartPr/>
                <p14:nvPr/>
              </p14:nvContentPartPr>
              <p14:xfrm>
                <a:off x="6904300" y="1028228"/>
                <a:ext cx="250560" cy="156960"/>
              </p14:xfrm>
            </p:contentPart>
          </mc:Choice>
          <mc:Fallback>
            <p:pic>
              <p:nvPicPr>
                <p:cNvPr id="5" name="Freihand 4">
                  <a:extLst>
                    <a:ext uri="{FF2B5EF4-FFF2-40B4-BE49-F238E27FC236}">
                      <a16:creationId xmlns:a16="http://schemas.microsoft.com/office/drawing/2014/main" id="{7CB43EBD-CAD5-4DF1-B02B-1E7E2B02567B}"/>
                    </a:ext>
                  </a:extLst>
                </p:cNvPr>
                <p:cNvPicPr/>
                <p:nvPr/>
              </p:nvPicPr>
              <p:blipFill>
                <a:blip r:embed="rId9"/>
                <a:stretch>
                  <a:fillRect/>
                </a:stretch>
              </p:blipFill>
              <p:spPr>
                <a:xfrm>
                  <a:off x="6899980" y="1023908"/>
                  <a:ext cx="259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C2A86FD9-0840-4888-B8D3-9B70CDFC41B9}"/>
                    </a:ext>
                  </a:extLst>
                </p14:cNvPr>
                <p14:cNvContentPartPr/>
                <p14:nvPr/>
              </p14:nvContentPartPr>
              <p14:xfrm>
                <a:off x="7382020" y="852548"/>
                <a:ext cx="91440" cy="166680"/>
              </p14:xfrm>
            </p:contentPart>
          </mc:Choice>
          <mc:Fallback>
            <p:pic>
              <p:nvPicPr>
                <p:cNvPr id="7" name="Freihand 6">
                  <a:extLst>
                    <a:ext uri="{FF2B5EF4-FFF2-40B4-BE49-F238E27FC236}">
                      <a16:creationId xmlns:a16="http://schemas.microsoft.com/office/drawing/2014/main" id="{C2A86FD9-0840-4888-B8D3-9B70CDFC41B9}"/>
                    </a:ext>
                  </a:extLst>
                </p:cNvPr>
                <p:cNvPicPr/>
                <p:nvPr/>
              </p:nvPicPr>
              <p:blipFill>
                <a:blip r:embed="rId11"/>
                <a:stretch>
                  <a:fillRect/>
                </a:stretch>
              </p:blipFill>
              <p:spPr>
                <a:xfrm>
                  <a:off x="7377700" y="848228"/>
                  <a:ext cx="100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4DE00315-981A-463E-B164-6DF3B2EF3863}"/>
                    </a:ext>
                  </a:extLst>
                </p14:cNvPr>
                <p14:cNvContentPartPr/>
                <p14:nvPr/>
              </p14:nvContentPartPr>
              <p14:xfrm>
                <a:off x="7480660" y="894668"/>
                <a:ext cx="223920" cy="169200"/>
              </p14:xfrm>
            </p:contentPart>
          </mc:Choice>
          <mc:Fallback>
            <p:pic>
              <p:nvPicPr>
                <p:cNvPr id="8" name="Freihand 7">
                  <a:extLst>
                    <a:ext uri="{FF2B5EF4-FFF2-40B4-BE49-F238E27FC236}">
                      <a16:creationId xmlns:a16="http://schemas.microsoft.com/office/drawing/2014/main" id="{4DE00315-981A-463E-B164-6DF3B2EF3863}"/>
                    </a:ext>
                  </a:extLst>
                </p:cNvPr>
                <p:cNvPicPr/>
                <p:nvPr/>
              </p:nvPicPr>
              <p:blipFill>
                <a:blip r:embed="rId13"/>
                <a:stretch>
                  <a:fillRect/>
                </a:stretch>
              </p:blipFill>
              <p:spPr>
                <a:xfrm>
                  <a:off x="7476340" y="890348"/>
                  <a:ext cx="232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BBA93D4D-D01D-4EDC-850D-17592786A6FE}"/>
                    </a:ext>
                  </a:extLst>
                </p14:cNvPr>
                <p14:cNvContentPartPr/>
                <p14:nvPr/>
              </p14:nvContentPartPr>
              <p14:xfrm>
                <a:off x="7686580" y="757508"/>
                <a:ext cx="194040" cy="206640"/>
              </p14:xfrm>
            </p:contentPart>
          </mc:Choice>
          <mc:Fallback>
            <p:pic>
              <p:nvPicPr>
                <p:cNvPr id="9" name="Freihand 8">
                  <a:extLst>
                    <a:ext uri="{FF2B5EF4-FFF2-40B4-BE49-F238E27FC236}">
                      <a16:creationId xmlns:a16="http://schemas.microsoft.com/office/drawing/2014/main" id="{BBA93D4D-D01D-4EDC-850D-17592786A6FE}"/>
                    </a:ext>
                  </a:extLst>
                </p:cNvPr>
                <p:cNvPicPr/>
                <p:nvPr/>
              </p:nvPicPr>
              <p:blipFill>
                <a:blip r:embed="rId15"/>
                <a:stretch>
                  <a:fillRect/>
                </a:stretch>
              </p:blipFill>
              <p:spPr>
                <a:xfrm>
                  <a:off x="7682260" y="753188"/>
                  <a:ext cx="202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EECB9F20-D215-4E71-807C-A56C0514FE13}"/>
                    </a:ext>
                  </a:extLst>
                </p14:cNvPr>
                <p14:cNvContentPartPr/>
                <p14:nvPr/>
              </p14:nvContentPartPr>
              <p14:xfrm>
                <a:off x="7863700" y="758588"/>
                <a:ext cx="41040" cy="29520"/>
              </p14:xfrm>
            </p:contentPart>
          </mc:Choice>
          <mc:Fallback>
            <p:pic>
              <p:nvPicPr>
                <p:cNvPr id="10" name="Freihand 9">
                  <a:extLst>
                    <a:ext uri="{FF2B5EF4-FFF2-40B4-BE49-F238E27FC236}">
                      <a16:creationId xmlns:a16="http://schemas.microsoft.com/office/drawing/2014/main" id="{EECB9F20-D215-4E71-807C-A56C0514FE13}"/>
                    </a:ext>
                  </a:extLst>
                </p:cNvPr>
                <p:cNvPicPr/>
                <p:nvPr/>
              </p:nvPicPr>
              <p:blipFill>
                <a:blip r:embed="rId17"/>
                <a:stretch>
                  <a:fillRect/>
                </a:stretch>
              </p:blipFill>
              <p:spPr>
                <a:xfrm>
                  <a:off x="7859380" y="754268"/>
                  <a:ext cx="49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57085A38-366E-4CB3-BE31-16DC95A07678}"/>
                    </a:ext>
                  </a:extLst>
                </p14:cNvPr>
                <p14:cNvContentPartPr/>
                <p14:nvPr/>
              </p14:nvContentPartPr>
              <p14:xfrm>
                <a:off x="7897540" y="786668"/>
                <a:ext cx="78120" cy="88560"/>
              </p14:xfrm>
            </p:contentPart>
          </mc:Choice>
          <mc:Fallback>
            <p:pic>
              <p:nvPicPr>
                <p:cNvPr id="11" name="Freihand 10">
                  <a:extLst>
                    <a:ext uri="{FF2B5EF4-FFF2-40B4-BE49-F238E27FC236}">
                      <a16:creationId xmlns:a16="http://schemas.microsoft.com/office/drawing/2014/main" id="{57085A38-366E-4CB3-BE31-16DC95A07678}"/>
                    </a:ext>
                  </a:extLst>
                </p:cNvPr>
                <p:cNvPicPr/>
                <p:nvPr/>
              </p:nvPicPr>
              <p:blipFill>
                <a:blip r:embed="rId19"/>
                <a:stretch>
                  <a:fillRect/>
                </a:stretch>
              </p:blipFill>
              <p:spPr>
                <a:xfrm>
                  <a:off x="7893220" y="782348"/>
                  <a:ext cx="86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F01793C0-3DAE-477C-8049-35768017220F}"/>
                    </a:ext>
                  </a:extLst>
                </p14:cNvPr>
                <p14:cNvContentPartPr/>
                <p14:nvPr/>
              </p14:nvContentPartPr>
              <p14:xfrm>
                <a:off x="7960540" y="690908"/>
                <a:ext cx="130680" cy="151200"/>
              </p14:xfrm>
            </p:contentPart>
          </mc:Choice>
          <mc:Fallback>
            <p:pic>
              <p:nvPicPr>
                <p:cNvPr id="12" name="Freihand 11">
                  <a:extLst>
                    <a:ext uri="{FF2B5EF4-FFF2-40B4-BE49-F238E27FC236}">
                      <a16:creationId xmlns:a16="http://schemas.microsoft.com/office/drawing/2014/main" id="{F01793C0-3DAE-477C-8049-35768017220F}"/>
                    </a:ext>
                  </a:extLst>
                </p:cNvPr>
                <p:cNvPicPr/>
                <p:nvPr/>
              </p:nvPicPr>
              <p:blipFill>
                <a:blip r:embed="rId21"/>
                <a:stretch>
                  <a:fillRect/>
                </a:stretch>
              </p:blipFill>
              <p:spPr>
                <a:xfrm>
                  <a:off x="7956220" y="686588"/>
                  <a:ext cx="139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C591E2A0-3ABB-444E-AFBD-12A928332CAC}"/>
                    </a:ext>
                  </a:extLst>
                </p14:cNvPr>
                <p14:cNvContentPartPr/>
                <p14:nvPr/>
              </p14:nvContentPartPr>
              <p14:xfrm>
                <a:off x="8039020" y="725108"/>
                <a:ext cx="48960" cy="21600"/>
              </p14:xfrm>
            </p:contentPart>
          </mc:Choice>
          <mc:Fallback>
            <p:pic>
              <p:nvPicPr>
                <p:cNvPr id="13" name="Freihand 12">
                  <a:extLst>
                    <a:ext uri="{FF2B5EF4-FFF2-40B4-BE49-F238E27FC236}">
                      <a16:creationId xmlns:a16="http://schemas.microsoft.com/office/drawing/2014/main" id="{C591E2A0-3ABB-444E-AFBD-12A928332CAC}"/>
                    </a:ext>
                  </a:extLst>
                </p:cNvPr>
                <p:cNvPicPr/>
                <p:nvPr/>
              </p:nvPicPr>
              <p:blipFill>
                <a:blip r:embed="rId23"/>
                <a:stretch>
                  <a:fillRect/>
                </a:stretch>
              </p:blipFill>
              <p:spPr>
                <a:xfrm>
                  <a:off x="8034700" y="720788"/>
                  <a:ext cx="57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1E36C87D-0DA4-4D11-B843-821D3DB6243E}"/>
                    </a:ext>
                  </a:extLst>
                </p14:cNvPr>
                <p14:cNvContentPartPr/>
                <p14:nvPr/>
              </p14:nvContentPartPr>
              <p14:xfrm>
                <a:off x="8107060" y="699548"/>
                <a:ext cx="168480" cy="161280"/>
              </p14:xfrm>
            </p:contentPart>
          </mc:Choice>
          <mc:Fallback>
            <p:pic>
              <p:nvPicPr>
                <p:cNvPr id="15" name="Freihand 14">
                  <a:extLst>
                    <a:ext uri="{FF2B5EF4-FFF2-40B4-BE49-F238E27FC236}">
                      <a16:creationId xmlns:a16="http://schemas.microsoft.com/office/drawing/2014/main" id="{1E36C87D-0DA4-4D11-B843-821D3DB6243E}"/>
                    </a:ext>
                  </a:extLst>
                </p:cNvPr>
                <p:cNvPicPr/>
                <p:nvPr/>
              </p:nvPicPr>
              <p:blipFill>
                <a:blip r:embed="rId25"/>
                <a:stretch>
                  <a:fillRect/>
                </a:stretch>
              </p:blipFill>
              <p:spPr>
                <a:xfrm>
                  <a:off x="8102740" y="695228"/>
                  <a:ext cx="1771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34AE6D6F-C789-4748-889B-3ED1D6630F10}"/>
                    </a:ext>
                  </a:extLst>
                </p14:cNvPr>
                <p14:cNvContentPartPr/>
                <p14:nvPr/>
              </p14:nvContentPartPr>
              <p14:xfrm>
                <a:off x="8500540" y="579308"/>
                <a:ext cx="61920" cy="150840"/>
              </p14:xfrm>
            </p:contentPart>
          </mc:Choice>
          <mc:Fallback>
            <p:pic>
              <p:nvPicPr>
                <p:cNvPr id="16" name="Freihand 15">
                  <a:extLst>
                    <a:ext uri="{FF2B5EF4-FFF2-40B4-BE49-F238E27FC236}">
                      <a16:creationId xmlns:a16="http://schemas.microsoft.com/office/drawing/2014/main" id="{34AE6D6F-C789-4748-889B-3ED1D6630F10}"/>
                    </a:ext>
                  </a:extLst>
                </p:cNvPr>
                <p:cNvPicPr/>
                <p:nvPr/>
              </p:nvPicPr>
              <p:blipFill>
                <a:blip r:embed="rId27"/>
                <a:stretch>
                  <a:fillRect/>
                </a:stretch>
              </p:blipFill>
              <p:spPr>
                <a:xfrm>
                  <a:off x="8496220" y="574988"/>
                  <a:ext cx="70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43B5D073-294F-46DE-A419-0496FC294256}"/>
                    </a:ext>
                  </a:extLst>
                </p14:cNvPr>
                <p14:cNvContentPartPr/>
                <p14:nvPr/>
              </p14:nvContentPartPr>
              <p14:xfrm>
                <a:off x="8409820" y="526388"/>
                <a:ext cx="167040" cy="61920"/>
              </p14:xfrm>
            </p:contentPart>
          </mc:Choice>
          <mc:Fallback>
            <p:pic>
              <p:nvPicPr>
                <p:cNvPr id="17" name="Freihand 16">
                  <a:extLst>
                    <a:ext uri="{FF2B5EF4-FFF2-40B4-BE49-F238E27FC236}">
                      <a16:creationId xmlns:a16="http://schemas.microsoft.com/office/drawing/2014/main" id="{43B5D073-294F-46DE-A419-0496FC294256}"/>
                    </a:ext>
                  </a:extLst>
                </p:cNvPr>
                <p:cNvPicPr/>
                <p:nvPr/>
              </p:nvPicPr>
              <p:blipFill>
                <a:blip r:embed="rId29"/>
                <a:stretch>
                  <a:fillRect/>
                </a:stretch>
              </p:blipFill>
              <p:spPr>
                <a:xfrm>
                  <a:off x="8405500" y="522068"/>
                  <a:ext cx="175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1DE8E9A7-FEA7-404D-9BAA-0C11CC6EC2AB}"/>
                    </a:ext>
                  </a:extLst>
                </p14:cNvPr>
                <p14:cNvContentPartPr/>
                <p14:nvPr/>
              </p14:nvContentPartPr>
              <p14:xfrm>
                <a:off x="8609620" y="600908"/>
                <a:ext cx="237240" cy="100080"/>
              </p14:xfrm>
            </p:contentPart>
          </mc:Choice>
          <mc:Fallback>
            <p:pic>
              <p:nvPicPr>
                <p:cNvPr id="18" name="Freihand 17">
                  <a:extLst>
                    <a:ext uri="{FF2B5EF4-FFF2-40B4-BE49-F238E27FC236}">
                      <a16:creationId xmlns:a16="http://schemas.microsoft.com/office/drawing/2014/main" id="{1DE8E9A7-FEA7-404D-9BAA-0C11CC6EC2AB}"/>
                    </a:ext>
                  </a:extLst>
                </p:cNvPr>
                <p:cNvPicPr/>
                <p:nvPr/>
              </p:nvPicPr>
              <p:blipFill>
                <a:blip r:embed="rId31"/>
                <a:stretch>
                  <a:fillRect/>
                </a:stretch>
              </p:blipFill>
              <p:spPr>
                <a:xfrm>
                  <a:off x="8605300" y="596588"/>
                  <a:ext cx="245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35968512-BB71-4167-AD9C-1C14DA3A4955}"/>
                    </a:ext>
                  </a:extLst>
                </p14:cNvPr>
                <p14:cNvContentPartPr/>
                <p14:nvPr/>
              </p14:nvContentPartPr>
              <p14:xfrm>
                <a:off x="8870620" y="482108"/>
                <a:ext cx="228600" cy="123480"/>
              </p14:xfrm>
            </p:contentPart>
          </mc:Choice>
          <mc:Fallback>
            <p:pic>
              <p:nvPicPr>
                <p:cNvPr id="19" name="Freihand 18">
                  <a:extLst>
                    <a:ext uri="{FF2B5EF4-FFF2-40B4-BE49-F238E27FC236}">
                      <a16:creationId xmlns:a16="http://schemas.microsoft.com/office/drawing/2014/main" id="{35968512-BB71-4167-AD9C-1C14DA3A4955}"/>
                    </a:ext>
                  </a:extLst>
                </p:cNvPr>
                <p:cNvPicPr/>
                <p:nvPr/>
              </p:nvPicPr>
              <p:blipFill>
                <a:blip r:embed="rId33"/>
                <a:stretch>
                  <a:fillRect/>
                </a:stretch>
              </p:blipFill>
              <p:spPr>
                <a:xfrm>
                  <a:off x="8866300" y="477788"/>
                  <a:ext cx="237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985D7C6C-6E1A-43B5-A6B4-EFB1489FFC44}"/>
                    </a:ext>
                  </a:extLst>
                </p14:cNvPr>
                <p14:cNvContentPartPr/>
                <p14:nvPr/>
              </p14:nvContentPartPr>
              <p14:xfrm>
                <a:off x="1298740" y="1307588"/>
                <a:ext cx="5561280" cy="2977200"/>
              </p14:xfrm>
            </p:contentPart>
          </mc:Choice>
          <mc:Fallback>
            <p:pic>
              <p:nvPicPr>
                <p:cNvPr id="21" name="Freihand 20">
                  <a:extLst>
                    <a:ext uri="{FF2B5EF4-FFF2-40B4-BE49-F238E27FC236}">
                      <a16:creationId xmlns:a16="http://schemas.microsoft.com/office/drawing/2014/main" id="{985D7C6C-6E1A-43B5-A6B4-EFB1489FFC44}"/>
                    </a:ext>
                  </a:extLst>
                </p:cNvPr>
                <p:cNvPicPr/>
                <p:nvPr/>
              </p:nvPicPr>
              <p:blipFill>
                <a:blip r:embed="rId35"/>
                <a:stretch>
                  <a:fillRect/>
                </a:stretch>
              </p:blipFill>
              <p:spPr>
                <a:xfrm>
                  <a:off x="1294420" y="1303268"/>
                  <a:ext cx="5569920" cy="298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25F03852-B885-40A3-B84B-271A3FD2072A}"/>
                  </a:ext>
                </a:extLst>
              </p14:cNvPr>
              <p14:cNvContentPartPr/>
              <p14:nvPr/>
            </p14:nvContentPartPr>
            <p14:xfrm>
              <a:off x="4233820" y="3071588"/>
              <a:ext cx="439920" cy="322920"/>
            </p14:xfrm>
          </p:contentPart>
        </mc:Choice>
        <mc:Fallback>
          <p:pic>
            <p:nvPicPr>
              <p:cNvPr id="23" name="Freihand 22">
                <a:extLst>
                  <a:ext uri="{FF2B5EF4-FFF2-40B4-BE49-F238E27FC236}">
                    <a16:creationId xmlns:a16="http://schemas.microsoft.com/office/drawing/2014/main" id="{25F03852-B885-40A3-B84B-271A3FD2072A}"/>
                  </a:ext>
                </a:extLst>
              </p:cNvPr>
              <p:cNvPicPr/>
              <p:nvPr/>
            </p:nvPicPr>
            <p:blipFill>
              <a:blip r:embed="rId37"/>
              <a:stretch>
                <a:fillRect/>
              </a:stretch>
            </p:blipFill>
            <p:spPr>
              <a:xfrm>
                <a:off x="4229500" y="3067268"/>
                <a:ext cx="44856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857CCC59-79B8-489E-9F9D-886556C3134C}"/>
                  </a:ext>
                </a:extLst>
              </p14:cNvPr>
              <p14:cNvContentPartPr/>
              <p14:nvPr/>
            </p14:nvContentPartPr>
            <p14:xfrm>
              <a:off x="3802180" y="2445188"/>
              <a:ext cx="542160" cy="269640"/>
            </p14:xfrm>
          </p:contentPart>
        </mc:Choice>
        <mc:Fallback>
          <p:pic>
            <p:nvPicPr>
              <p:cNvPr id="24" name="Freihand 23">
                <a:extLst>
                  <a:ext uri="{FF2B5EF4-FFF2-40B4-BE49-F238E27FC236}">
                    <a16:creationId xmlns:a16="http://schemas.microsoft.com/office/drawing/2014/main" id="{857CCC59-79B8-489E-9F9D-886556C3134C}"/>
                  </a:ext>
                </a:extLst>
              </p:cNvPr>
              <p:cNvPicPr/>
              <p:nvPr/>
            </p:nvPicPr>
            <p:blipFill>
              <a:blip r:embed="rId39"/>
              <a:stretch>
                <a:fillRect/>
              </a:stretch>
            </p:blipFill>
            <p:spPr>
              <a:xfrm>
                <a:off x="3797860" y="2440868"/>
                <a:ext cx="5508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9570AB74-2AEF-4676-BC35-615768FC5AAD}"/>
                  </a:ext>
                </a:extLst>
              </p14:cNvPr>
              <p14:cNvContentPartPr/>
              <p14:nvPr/>
            </p14:nvContentPartPr>
            <p14:xfrm>
              <a:off x="6176380" y="2102468"/>
              <a:ext cx="415080" cy="268920"/>
            </p14:xfrm>
          </p:contentPart>
        </mc:Choice>
        <mc:Fallback>
          <p:pic>
            <p:nvPicPr>
              <p:cNvPr id="25" name="Freihand 24">
                <a:extLst>
                  <a:ext uri="{FF2B5EF4-FFF2-40B4-BE49-F238E27FC236}">
                    <a16:creationId xmlns:a16="http://schemas.microsoft.com/office/drawing/2014/main" id="{9570AB74-2AEF-4676-BC35-615768FC5AAD}"/>
                  </a:ext>
                </a:extLst>
              </p:cNvPr>
              <p:cNvPicPr/>
              <p:nvPr/>
            </p:nvPicPr>
            <p:blipFill>
              <a:blip r:embed="rId41"/>
              <a:stretch>
                <a:fillRect/>
              </a:stretch>
            </p:blipFill>
            <p:spPr>
              <a:xfrm>
                <a:off x="6172060" y="2098148"/>
                <a:ext cx="4237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F5C3F6DC-9701-4EF4-BADA-33DB31ED3499}"/>
                  </a:ext>
                </a:extLst>
              </p14:cNvPr>
              <p14:cNvContentPartPr/>
              <p14:nvPr/>
            </p14:nvContentPartPr>
            <p14:xfrm>
              <a:off x="5798740" y="1384268"/>
              <a:ext cx="506520" cy="217440"/>
            </p14:xfrm>
          </p:contentPart>
        </mc:Choice>
        <mc:Fallback>
          <p:pic>
            <p:nvPicPr>
              <p:cNvPr id="26" name="Freihand 25">
                <a:extLst>
                  <a:ext uri="{FF2B5EF4-FFF2-40B4-BE49-F238E27FC236}">
                    <a16:creationId xmlns:a16="http://schemas.microsoft.com/office/drawing/2014/main" id="{F5C3F6DC-9701-4EF4-BADA-33DB31ED3499}"/>
                  </a:ext>
                </a:extLst>
              </p:cNvPr>
              <p:cNvPicPr/>
              <p:nvPr/>
            </p:nvPicPr>
            <p:blipFill>
              <a:blip r:embed="rId43"/>
              <a:stretch>
                <a:fillRect/>
              </a:stretch>
            </p:blipFill>
            <p:spPr>
              <a:xfrm>
                <a:off x="5794420" y="1379948"/>
                <a:ext cx="515160" cy="226080"/>
              </a:xfrm>
              <a:prstGeom prst="rect">
                <a:avLst/>
              </a:prstGeom>
            </p:spPr>
          </p:pic>
        </mc:Fallback>
      </mc:AlternateContent>
    </p:spTree>
    <p:extLst>
      <p:ext uri="{BB962C8B-B14F-4D97-AF65-F5344CB8AC3E}">
        <p14:creationId xmlns:p14="http://schemas.microsoft.com/office/powerpoint/2010/main" val="15830963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4099899-B554-49B7-A5DB-AEC9782A18BE}"/>
                  </a:ext>
                </a:extLst>
              </p14:cNvPr>
              <p14:cNvContentPartPr/>
              <p14:nvPr/>
            </p14:nvContentPartPr>
            <p14:xfrm>
              <a:off x="1634260" y="2675220"/>
              <a:ext cx="2156040" cy="44280"/>
            </p14:xfrm>
          </p:contentPart>
        </mc:Choice>
        <mc:Fallback>
          <p:pic>
            <p:nvPicPr>
              <p:cNvPr id="2" name="Freihand 1">
                <a:extLst>
                  <a:ext uri="{FF2B5EF4-FFF2-40B4-BE49-F238E27FC236}">
                    <a16:creationId xmlns:a16="http://schemas.microsoft.com/office/drawing/2014/main" id="{74099899-B554-49B7-A5DB-AEC9782A18BE}"/>
                  </a:ext>
                </a:extLst>
              </p:cNvPr>
              <p:cNvPicPr/>
              <p:nvPr/>
            </p:nvPicPr>
            <p:blipFill>
              <a:blip r:embed="rId4"/>
              <a:stretch>
                <a:fillRect/>
              </a:stretch>
            </p:blipFill>
            <p:spPr>
              <a:xfrm>
                <a:off x="1629940" y="2670900"/>
                <a:ext cx="2164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7B79F6E1-256E-497D-96EB-3B4F187898AA}"/>
                  </a:ext>
                </a:extLst>
              </p14:cNvPr>
              <p14:cNvContentPartPr/>
              <p14:nvPr/>
            </p14:nvContentPartPr>
            <p14:xfrm>
              <a:off x="1548580" y="3391980"/>
              <a:ext cx="2379240" cy="113040"/>
            </p14:xfrm>
          </p:contentPart>
        </mc:Choice>
        <mc:Fallback>
          <p:pic>
            <p:nvPicPr>
              <p:cNvPr id="5" name="Freihand 4">
                <a:extLst>
                  <a:ext uri="{FF2B5EF4-FFF2-40B4-BE49-F238E27FC236}">
                    <a16:creationId xmlns:a16="http://schemas.microsoft.com/office/drawing/2014/main" id="{7B79F6E1-256E-497D-96EB-3B4F187898AA}"/>
                  </a:ext>
                </a:extLst>
              </p:cNvPr>
              <p:cNvPicPr/>
              <p:nvPr/>
            </p:nvPicPr>
            <p:blipFill>
              <a:blip r:embed="rId6"/>
              <a:stretch>
                <a:fillRect/>
              </a:stretch>
            </p:blipFill>
            <p:spPr>
              <a:xfrm>
                <a:off x="1544260" y="3387660"/>
                <a:ext cx="2387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850BBF13-B503-4A6A-8A12-F3E2F0397F2B}"/>
                  </a:ext>
                </a:extLst>
              </p14:cNvPr>
              <p14:cNvContentPartPr/>
              <p14:nvPr/>
            </p14:nvContentPartPr>
            <p14:xfrm>
              <a:off x="1721380" y="4144740"/>
              <a:ext cx="2628000" cy="87120"/>
            </p14:xfrm>
          </p:contentPart>
        </mc:Choice>
        <mc:Fallback>
          <p:pic>
            <p:nvPicPr>
              <p:cNvPr id="6" name="Freihand 5">
                <a:extLst>
                  <a:ext uri="{FF2B5EF4-FFF2-40B4-BE49-F238E27FC236}">
                    <a16:creationId xmlns:a16="http://schemas.microsoft.com/office/drawing/2014/main" id="{850BBF13-B503-4A6A-8A12-F3E2F0397F2B}"/>
                  </a:ext>
                </a:extLst>
              </p:cNvPr>
              <p:cNvPicPr/>
              <p:nvPr/>
            </p:nvPicPr>
            <p:blipFill>
              <a:blip r:embed="rId8"/>
              <a:stretch>
                <a:fillRect/>
              </a:stretch>
            </p:blipFill>
            <p:spPr>
              <a:xfrm>
                <a:off x="1717060" y="4140420"/>
                <a:ext cx="2636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1F4944AA-1A5B-454C-9673-BF8AB78164E2}"/>
                  </a:ext>
                </a:extLst>
              </p14:cNvPr>
              <p14:cNvContentPartPr/>
              <p14:nvPr/>
            </p14:nvContentPartPr>
            <p14:xfrm>
              <a:off x="1545340" y="5049780"/>
              <a:ext cx="2210760" cy="86400"/>
            </p14:xfrm>
          </p:contentPart>
        </mc:Choice>
        <mc:Fallback>
          <p:pic>
            <p:nvPicPr>
              <p:cNvPr id="7" name="Freihand 6">
                <a:extLst>
                  <a:ext uri="{FF2B5EF4-FFF2-40B4-BE49-F238E27FC236}">
                    <a16:creationId xmlns:a16="http://schemas.microsoft.com/office/drawing/2014/main" id="{1F4944AA-1A5B-454C-9673-BF8AB78164E2}"/>
                  </a:ext>
                </a:extLst>
              </p:cNvPr>
              <p:cNvPicPr/>
              <p:nvPr/>
            </p:nvPicPr>
            <p:blipFill>
              <a:blip r:embed="rId10"/>
              <a:stretch>
                <a:fillRect/>
              </a:stretch>
            </p:blipFill>
            <p:spPr>
              <a:xfrm>
                <a:off x="1541020" y="5045460"/>
                <a:ext cx="2219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A6228607-0F1F-401E-90F8-2BFDD906B711}"/>
                  </a:ext>
                </a:extLst>
              </p14:cNvPr>
              <p14:cNvContentPartPr/>
              <p14:nvPr/>
            </p14:nvContentPartPr>
            <p14:xfrm>
              <a:off x="1467580" y="5864460"/>
              <a:ext cx="2781720" cy="33480"/>
            </p14:xfrm>
          </p:contentPart>
        </mc:Choice>
        <mc:Fallback>
          <p:pic>
            <p:nvPicPr>
              <p:cNvPr id="8" name="Freihand 7">
                <a:extLst>
                  <a:ext uri="{FF2B5EF4-FFF2-40B4-BE49-F238E27FC236}">
                    <a16:creationId xmlns:a16="http://schemas.microsoft.com/office/drawing/2014/main" id="{A6228607-0F1F-401E-90F8-2BFDD906B711}"/>
                  </a:ext>
                </a:extLst>
              </p:cNvPr>
              <p:cNvPicPr/>
              <p:nvPr/>
            </p:nvPicPr>
            <p:blipFill>
              <a:blip r:embed="rId12"/>
              <a:stretch>
                <a:fillRect/>
              </a:stretch>
            </p:blipFill>
            <p:spPr>
              <a:xfrm>
                <a:off x="1463260" y="5860140"/>
                <a:ext cx="2790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97B83F32-0A32-4898-A2C7-4918BD92DA8D}"/>
                  </a:ext>
                </a:extLst>
              </p14:cNvPr>
              <p14:cNvContentPartPr/>
              <p14:nvPr/>
            </p14:nvContentPartPr>
            <p14:xfrm>
              <a:off x="1880140" y="4110180"/>
              <a:ext cx="2036160" cy="198720"/>
            </p14:xfrm>
          </p:contentPart>
        </mc:Choice>
        <mc:Fallback>
          <p:pic>
            <p:nvPicPr>
              <p:cNvPr id="9" name="Freihand 8">
                <a:extLst>
                  <a:ext uri="{FF2B5EF4-FFF2-40B4-BE49-F238E27FC236}">
                    <a16:creationId xmlns:a16="http://schemas.microsoft.com/office/drawing/2014/main" id="{97B83F32-0A32-4898-A2C7-4918BD92DA8D}"/>
                  </a:ext>
                </a:extLst>
              </p:cNvPr>
              <p:cNvPicPr/>
              <p:nvPr/>
            </p:nvPicPr>
            <p:blipFill>
              <a:blip r:embed="rId14"/>
              <a:stretch>
                <a:fillRect/>
              </a:stretch>
            </p:blipFill>
            <p:spPr>
              <a:xfrm>
                <a:off x="1875820" y="4105860"/>
                <a:ext cx="20448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338F498A-490D-474B-9D9D-7E5EA08F5BCD}"/>
                  </a:ext>
                </a:extLst>
              </p14:cNvPr>
              <p14:cNvContentPartPr/>
              <p14:nvPr/>
            </p14:nvContentPartPr>
            <p14:xfrm>
              <a:off x="1680340" y="2583060"/>
              <a:ext cx="1929600" cy="189720"/>
            </p14:xfrm>
          </p:contentPart>
        </mc:Choice>
        <mc:Fallback>
          <p:pic>
            <p:nvPicPr>
              <p:cNvPr id="11" name="Freihand 10">
                <a:extLst>
                  <a:ext uri="{FF2B5EF4-FFF2-40B4-BE49-F238E27FC236}">
                    <a16:creationId xmlns:a16="http://schemas.microsoft.com/office/drawing/2014/main" id="{338F498A-490D-474B-9D9D-7E5EA08F5BCD}"/>
                  </a:ext>
                </a:extLst>
              </p:cNvPr>
              <p:cNvPicPr/>
              <p:nvPr/>
            </p:nvPicPr>
            <p:blipFill>
              <a:blip r:embed="rId16"/>
              <a:stretch>
                <a:fillRect/>
              </a:stretch>
            </p:blipFill>
            <p:spPr>
              <a:xfrm>
                <a:off x="1676020" y="2578740"/>
                <a:ext cx="1938240" cy="19836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5D53C29-FF41-4E75-B006-BC110DA2D1FE}"/>
                  </a:ext>
                </a:extLst>
              </p14:cNvPr>
              <p14:cNvContentPartPr/>
              <p14:nvPr/>
            </p14:nvContentPartPr>
            <p14:xfrm>
              <a:off x="2380900" y="3342660"/>
              <a:ext cx="4462560" cy="85320"/>
            </p14:xfrm>
          </p:contentPart>
        </mc:Choice>
        <mc:Fallback>
          <p:pic>
            <p:nvPicPr>
              <p:cNvPr id="2" name="Freihand 1">
                <a:extLst>
                  <a:ext uri="{FF2B5EF4-FFF2-40B4-BE49-F238E27FC236}">
                    <a16:creationId xmlns:a16="http://schemas.microsoft.com/office/drawing/2014/main" id="{F5D53C29-FF41-4E75-B006-BC110DA2D1FE}"/>
                  </a:ext>
                </a:extLst>
              </p:cNvPr>
              <p:cNvPicPr/>
              <p:nvPr/>
            </p:nvPicPr>
            <p:blipFill>
              <a:blip r:embed="rId4"/>
              <a:stretch>
                <a:fillRect/>
              </a:stretch>
            </p:blipFill>
            <p:spPr>
              <a:xfrm>
                <a:off x="2376580" y="3338340"/>
                <a:ext cx="4471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56FF22BA-D243-4CFF-8310-8E4E5EF235C2}"/>
                  </a:ext>
                </a:extLst>
              </p14:cNvPr>
              <p14:cNvContentPartPr/>
              <p14:nvPr/>
            </p14:nvContentPartPr>
            <p14:xfrm>
              <a:off x="2356060" y="4065180"/>
              <a:ext cx="3404880" cy="81720"/>
            </p14:xfrm>
          </p:contentPart>
        </mc:Choice>
        <mc:Fallback>
          <p:pic>
            <p:nvPicPr>
              <p:cNvPr id="7" name="Freihand 6">
                <a:extLst>
                  <a:ext uri="{FF2B5EF4-FFF2-40B4-BE49-F238E27FC236}">
                    <a16:creationId xmlns:a16="http://schemas.microsoft.com/office/drawing/2014/main" id="{56FF22BA-D243-4CFF-8310-8E4E5EF235C2}"/>
                  </a:ext>
                </a:extLst>
              </p:cNvPr>
              <p:cNvPicPr/>
              <p:nvPr/>
            </p:nvPicPr>
            <p:blipFill>
              <a:blip r:embed="rId6"/>
              <a:stretch>
                <a:fillRect/>
              </a:stretch>
            </p:blipFill>
            <p:spPr>
              <a:xfrm>
                <a:off x="2351740" y="4060860"/>
                <a:ext cx="3413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E50A007A-CF5A-4015-B026-94B090E19CDF}"/>
                  </a:ext>
                </a:extLst>
              </p14:cNvPr>
              <p14:cNvContentPartPr/>
              <p14:nvPr/>
            </p14:nvContentPartPr>
            <p14:xfrm>
              <a:off x="2550460" y="4827300"/>
              <a:ext cx="5398920" cy="92520"/>
            </p14:xfrm>
          </p:contentPart>
        </mc:Choice>
        <mc:Fallback>
          <p:pic>
            <p:nvPicPr>
              <p:cNvPr id="8" name="Freihand 7">
                <a:extLst>
                  <a:ext uri="{FF2B5EF4-FFF2-40B4-BE49-F238E27FC236}">
                    <a16:creationId xmlns:a16="http://schemas.microsoft.com/office/drawing/2014/main" id="{E50A007A-CF5A-4015-B026-94B090E19CDF}"/>
                  </a:ext>
                </a:extLst>
              </p:cNvPr>
              <p:cNvPicPr/>
              <p:nvPr/>
            </p:nvPicPr>
            <p:blipFill>
              <a:blip r:embed="rId8"/>
              <a:stretch>
                <a:fillRect/>
              </a:stretch>
            </p:blipFill>
            <p:spPr>
              <a:xfrm>
                <a:off x="2546140" y="4822980"/>
                <a:ext cx="5407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E9E69F49-BF5F-4F02-8CA5-6E06DBB988AE}"/>
                  </a:ext>
                </a:extLst>
              </p14:cNvPr>
              <p14:cNvContentPartPr/>
              <p14:nvPr/>
            </p14:nvContentPartPr>
            <p14:xfrm>
              <a:off x="2387020" y="2697180"/>
              <a:ext cx="1840680" cy="766440"/>
            </p14:xfrm>
          </p:contentPart>
        </mc:Choice>
        <mc:Fallback>
          <p:pic>
            <p:nvPicPr>
              <p:cNvPr id="9" name="Freihand 8">
                <a:extLst>
                  <a:ext uri="{FF2B5EF4-FFF2-40B4-BE49-F238E27FC236}">
                    <a16:creationId xmlns:a16="http://schemas.microsoft.com/office/drawing/2014/main" id="{E9E69F49-BF5F-4F02-8CA5-6E06DBB988AE}"/>
                  </a:ext>
                </a:extLst>
              </p:cNvPr>
              <p:cNvPicPr/>
              <p:nvPr/>
            </p:nvPicPr>
            <p:blipFill>
              <a:blip r:embed="rId10"/>
              <a:stretch>
                <a:fillRect/>
              </a:stretch>
            </p:blipFill>
            <p:spPr>
              <a:xfrm>
                <a:off x="2382700" y="2692860"/>
                <a:ext cx="1849320" cy="77508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4556148-3796-4833-B792-8BC9D0F292F7}"/>
                  </a:ext>
                </a:extLst>
              </p14:cNvPr>
              <p14:cNvContentPartPr/>
              <p14:nvPr/>
            </p14:nvContentPartPr>
            <p14:xfrm>
              <a:off x="995260" y="1604580"/>
              <a:ext cx="2783880" cy="33120"/>
            </p14:xfrm>
          </p:contentPart>
        </mc:Choice>
        <mc:Fallback>
          <p:pic>
            <p:nvPicPr>
              <p:cNvPr id="2" name="Freihand 1">
                <a:extLst>
                  <a:ext uri="{FF2B5EF4-FFF2-40B4-BE49-F238E27FC236}">
                    <a16:creationId xmlns:a16="http://schemas.microsoft.com/office/drawing/2014/main" id="{14556148-3796-4833-B792-8BC9D0F292F7}"/>
                  </a:ext>
                </a:extLst>
              </p:cNvPr>
              <p:cNvPicPr/>
              <p:nvPr/>
            </p:nvPicPr>
            <p:blipFill>
              <a:blip r:embed="rId4"/>
              <a:stretch>
                <a:fillRect/>
              </a:stretch>
            </p:blipFill>
            <p:spPr>
              <a:xfrm>
                <a:off x="990940" y="1600260"/>
                <a:ext cx="2792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16" name="Freihand 215">
                <a:extLst>
                  <a:ext uri="{FF2B5EF4-FFF2-40B4-BE49-F238E27FC236}">
                    <a16:creationId xmlns:a16="http://schemas.microsoft.com/office/drawing/2014/main" id="{96E482F7-97DD-40DA-8DD5-946BAF02688E}"/>
                  </a:ext>
                </a:extLst>
              </p14:cNvPr>
              <p14:cNvContentPartPr/>
              <p14:nvPr/>
            </p14:nvContentPartPr>
            <p14:xfrm>
              <a:off x="9461020" y="2094540"/>
              <a:ext cx="13680" cy="17640"/>
            </p14:xfrm>
          </p:contentPart>
        </mc:Choice>
        <mc:Fallback>
          <p:pic>
            <p:nvPicPr>
              <p:cNvPr id="216" name="Freihand 215">
                <a:extLst>
                  <a:ext uri="{FF2B5EF4-FFF2-40B4-BE49-F238E27FC236}">
                    <a16:creationId xmlns:a16="http://schemas.microsoft.com/office/drawing/2014/main" id="{96E482F7-97DD-40DA-8DD5-946BAF02688E}"/>
                  </a:ext>
                </a:extLst>
              </p:cNvPr>
              <p:cNvPicPr/>
              <p:nvPr/>
            </p:nvPicPr>
            <p:blipFill>
              <a:blip r:embed="rId6"/>
              <a:stretch>
                <a:fillRect/>
              </a:stretch>
            </p:blipFill>
            <p:spPr>
              <a:xfrm>
                <a:off x="9456700" y="2090220"/>
                <a:ext cx="22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25" name="Freihand 324">
                <a:extLst>
                  <a:ext uri="{FF2B5EF4-FFF2-40B4-BE49-F238E27FC236}">
                    <a16:creationId xmlns:a16="http://schemas.microsoft.com/office/drawing/2014/main" id="{A3904746-8F1C-441E-B9E4-C78398AED4B0}"/>
                  </a:ext>
                </a:extLst>
              </p14:cNvPr>
              <p14:cNvContentPartPr/>
              <p14:nvPr/>
            </p14:nvContentPartPr>
            <p14:xfrm>
              <a:off x="3069940" y="5533260"/>
              <a:ext cx="244800" cy="165600"/>
            </p14:xfrm>
          </p:contentPart>
        </mc:Choice>
        <mc:Fallback>
          <p:pic>
            <p:nvPicPr>
              <p:cNvPr id="325" name="Freihand 324">
                <a:extLst>
                  <a:ext uri="{FF2B5EF4-FFF2-40B4-BE49-F238E27FC236}">
                    <a16:creationId xmlns:a16="http://schemas.microsoft.com/office/drawing/2014/main" id="{A3904746-8F1C-441E-B9E4-C78398AED4B0}"/>
                  </a:ext>
                </a:extLst>
              </p:cNvPr>
              <p:cNvPicPr/>
              <p:nvPr/>
            </p:nvPicPr>
            <p:blipFill>
              <a:blip r:embed="rId8"/>
              <a:stretch>
                <a:fillRect/>
              </a:stretch>
            </p:blipFill>
            <p:spPr>
              <a:xfrm>
                <a:off x="3065620" y="5528940"/>
                <a:ext cx="253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08" name="Freihand 307">
                <a:extLst>
                  <a:ext uri="{FF2B5EF4-FFF2-40B4-BE49-F238E27FC236}">
                    <a16:creationId xmlns:a16="http://schemas.microsoft.com/office/drawing/2014/main" id="{B708FA19-9CA5-4F2D-8F4E-2CB76F45A624}"/>
                  </a:ext>
                </a:extLst>
              </p14:cNvPr>
              <p14:cNvContentPartPr/>
              <p14:nvPr/>
            </p14:nvContentPartPr>
            <p14:xfrm>
              <a:off x="5099980" y="5540100"/>
              <a:ext cx="10800" cy="145800"/>
            </p14:xfrm>
          </p:contentPart>
        </mc:Choice>
        <mc:Fallback>
          <p:pic>
            <p:nvPicPr>
              <p:cNvPr id="308" name="Freihand 307">
                <a:extLst>
                  <a:ext uri="{FF2B5EF4-FFF2-40B4-BE49-F238E27FC236}">
                    <a16:creationId xmlns:a16="http://schemas.microsoft.com/office/drawing/2014/main" id="{B708FA19-9CA5-4F2D-8F4E-2CB76F45A624}"/>
                  </a:ext>
                </a:extLst>
              </p:cNvPr>
              <p:cNvPicPr/>
              <p:nvPr/>
            </p:nvPicPr>
            <p:blipFill>
              <a:blip r:embed="rId10"/>
              <a:stretch>
                <a:fillRect/>
              </a:stretch>
            </p:blipFill>
            <p:spPr>
              <a:xfrm>
                <a:off x="5095660" y="5535780"/>
                <a:ext cx="19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9" name="Freihand 308">
                <a:extLst>
                  <a:ext uri="{FF2B5EF4-FFF2-40B4-BE49-F238E27FC236}">
                    <a16:creationId xmlns:a16="http://schemas.microsoft.com/office/drawing/2014/main" id="{F50B2009-B2D6-46C7-8949-8AF8D704FF82}"/>
                  </a:ext>
                </a:extLst>
              </p14:cNvPr>
              <p14:cNvContentPartPr/>
              <p14:nvPr/>
            </p14:nvContentPartPr>
            <p14:xfrm>
              <a:off x="4940860" y="5469180"/>
              <a:ext cx="257400" cy="278280"/>
            </p14:xfrm>
          </p:contentPart>
        </mc:Choice>
        <mc:Fallback>
          <p:pic>
            <p:nvPicPr>
              <p:cNvPr id="309" name="Freihand 308">
                <a:extLst>
                  <a:ext uri="{FF2B5EF4-FFF2-40B4-BE49-F238E27FC236}">
                    <a16:creationId xmlns:a16="http://schemas.microsoft.com/office/drawing/2014/main" id="{F50B2009-B2D6-46C7-8949-8AF8D704FF82}"/>
                  </a:ext>
                </a:extLst>
              </p:cNvPr>
              <p:cNvPicPr/>
              <p:nvPr/>
            </p:nvPicPr>
            <p:blipFill>
              <a:blip r:embed="rId12"/>
              <a:stretch>
                <a:fillRect/>
              </a:stretch>
            </p:blipFill>
            <p:spPr>
              <a:xfrm>
                <a:off x="4936540" y="5464860"/>
                <a:ext cx="2660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1" name="Freihand 310">
                <a:extLst>
                  <a:ext uri="{FF2B5EF4-FFF2-40B4-BE49-F238E27FC236}">
                    <a16:creationId xmlns:a16="http://schemas.microsoft.com/office/drawing/2014/main" id="{DE9BB006-03C7-4A65-920B-6018201E3270}"/>
                  </a:ext>
                </a:extLst>
              </p14:cNvPr>
              <p14:cNvContentPartPr/>
              <p14:nvPr/>
            </p14:nvContentPartPr>
            <p14:xfrm>
              <a:off x="4179460" y="4714260"/>
              <a:ext cx="642600" cy="765360"/>
            </p14:xfrm>
          </p:contentPart>
        </mc:Choice>
        <mc:Fallback>
          <p:pic>
            <p:nvPicPr>
              <p:cNvPr id="311" name="Freihand 310">
                <a:extLst>
                  <a:ext uri="{FF2B5EF4-FFF2-40B4-BE49-F238E27FC236}">
                    <a16:creationId xmlns:a16="http://schemas.microsoft.com/office/drawing/2014/main" id="{DE9BB006-03C7-4A65-920B-6018201E3270}"/>
                  </a:ext>
                </a:extLst>
              </p:cNvPr>
              <p:cNvPicPr/>
              <p:nvPr/>
            </p:nvPicPr>
            <p:blipFill>
              <a:blip r:embed="rId14"/>
              <a:stretch>
                <a:fillRect/>
              </a:stretch>
            </p:blipFill>
            <p:spPr>
              <a:xfrm>
                <a:off x="4175140" y="4709940"/>
                <a:ext cx="651240" cy="774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5" name="Freihand 314">
                <a:extLst>
                  <a:ext uri="{FF2B5EF4-FFF2-40B4-BE49-F238E27FC236}">
                    <a16:creationId xmlns:a16="http://schemas.microsoft.com/office/drawing/2014/main" id="{631BFAE1-2182-4684-A3A5-785139A587C6}"/>
                  </a:ext>
                </a:extLst>
              </p14:cNvPr>
              <p14:cNvContentPartPr/>
              <p14:nvPr/>
            </p14:nvContentPartPr>
            <p14:xfrm>
              <a:off x="4238860" y="4442460"/>
              <a:ext cx="775080" cy="933120"/>
            </p14:xfrm>
          </p:contentPart>
        </mc:Choice>
        <mc:Fallback>
          <p:pic>
            <p:nvPicPr>
              <p:cNvPr id="315" name="Freihand 314">
                <a:extLst>
                  <a:ext uri="{FF2B5EF4-FFF2-40B4-BE49-F238E27FC236}">
                    <a16:creationId xmlns:a16="http://schemas.microsoft.com/office/drawing/2014/main" id="{631BFAE1-2182-4684-A3A5-785139A587C6}"/>
                  </a:ext>
                </a:extLst>
              </p:cNvPr>
              <p:cNvPicPr/>
              <p:nvPr/>
            </p:nvPicPr>
            <p:blipFill>
              <a:blip r:embed="rId16"/>
              <a:stretch>
                <a:fillRect/>
              </a:stretch>
            </p:blipFill>
            <p:spPr>
              <a:xfrm>
                <a:off x="4234540" y="4438140"/>
                <a:ext cx="783720" cy="941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19" name="Freihand 318">
                <a:extLst>
                  <a:ext uri="{FF2B5EF4-FFF2-40B4-BE49-F238E27FC236}">
                    <a16:creationId xmlns:a16="http://schemas.microsoft.com/office/drawing/2014/main" id="{A4A7ADA9-F562-49C3-925C-18F3BA0CB497}"/>
                  </a:ext>
                </a:extLst>
              </p14:cNvPr>
              <p14:cNvContentPartPr/>
              <p14:nvPr/>
            </p14:nvContentPartPr>
            <p14:xfrm>
              <a:off x="4809100" y="4574220"/>
              <a:ext cx="103320" cy="228240"/>
            </p14:xfrm>
          </p:contentPart>
        </mc:Choice>
        <mc:Fallback>
          <p:pic>
            <p:nvPicPr>
              <p:cNvPr id="319" name="Freihand 318">
                <a:extLst>
                  <a:ext uri="{FF2B5EF4-FFF2-40B4-BE49-F238E27FC236}">
                    <a16:creationId xmlns:a16="http://schemas.microsoft.com/office/drawing/2014/main" id="{A4A7ADA9-F562-49C3-925C-18F3BA0CB497}"/>
                  </a:ext>
                </a:extLst>
              </p:cNvPr>
              <p:cNvPicPr/>
              <p:nvPr/>
            </p:nvPicPr>
            <p:blipFill>
              <a:blip r:embed="rId18"/>
              <a:stretch>
                <a:fillRect/>
              </a:stretch>
            </p:blipFill>
            <p:spPr>
              <a:xfrm>
                <a:off x="4804780" y="4569900"/>
                <a:ext cx="1119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20" name="Freihand 319">
                <a:extLst>
                  <a:ext uri="{FF2B5EF4-FFF2-40B4-BE49-F238E27FC236}">
                    <a16:creationId xmlns:a16="http://schemas.microsoft.com/office/drawing/2014/main" id="{7F2DFB4C-51DF-4303-99ED-52C24B874D1A}"/>
                  </a:ext>
                </a:extLst>
              </p14:cNvPr>
              <p14:cNvContentPartPr/>
              <p14:nvPr/>
            </p14:nvContentPartPr>
            <p14:xfrm>
              <a:off x="4930420" y="4669980"/>
              <a:ext cx="113040" cy="101160"/>
            </p14:xfrm>
          </p:contentPart>
        </mc:Choice>
        <mc:Fallback>
          <p:pic>
            <p:nvPicPr>
              <p:cNvPr id="320" name="Freihand 319">
                <a:extLst>
                  <a:ext uri="{FF2B5EF4-FFF2-40B4-BE49-F238E27FC236}">
                    <a16:creationId xmlns:a16="http://schemas.microsoft.com/office/drawing/2014/main" id="{7F2DFB4C-51DF-4303-99ED-52C24B874D1A}"/>
                  </a:ext>
                </a:extLst>
              </p:cNvPr>
              <p:cNvPicPr/>
              <p:nvPr/>
            </p:nvPicPr>
            <p:blipFill>
              <a:blip r:embed="rId20"/>
              <a:stretch>
                <a:fillRect/>
              </a:stretch>
            </p:blipFill>
            <p:spPr>
              <a:xfrm>
                <a:off x="4926100" y="4665660"/>
                <a:ext cx="121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21" name="Freihand 320">
                <a:extLst>
                  <a:ext uri="{FF2B5EF4-FFF2-40B4-BE49-F238E27FC236}">
                    <a16:creationId xmlns:a16="http://schemas.microsoft.com/office/drawing/2014/main" id="{383753E8-3CCE-4DF8-B920-19E261014AC7}"/>
                  </a:ext>
                </a:extLst>
              </p14:cNvPr>
              <p14:cNvContentPartPr/>
              <p14:nvPr/>
            </p14:nvContentPartPr>
            <p14:xfrm>
              <a:off x="5048500" y="4568820"/>
              <a:ext cx="10800" cy="208800"/>
            </p14:xfrm>
          </p:contentPart>
        </mc:Choice>
        <mc:Fallback>
          <p:pic>
            <p:nvPicPr>
              <p:cNvPr id="321" name="Freihand 320">
                <a:extLst>
                  <a:ext uri="{FF2B5EF4-FFF2-40B4-BE49-F238E27FC236}">
                    <a16:creationId xmlns:a16="http://schemas.microsoft.com/office/drawing/2014/main" id="{383753E8-3CCE-4DF8-B920-19E261014AC7}"/>
                  </a:ext>
                </a:extLst>
              </p:cNvPr>
              <p:cNvPicPr/>
              <p:nvPr/>
            </p:nvPicPr>
            <p:blipFill>
              <a:blip r:embed="rId22"/>
              <a:stretch>
                <a:fillRect/>
              </a:stretch>
            </p:blipFill>
            <p:spPr>
              <a:xfrm>
                <a:off x="5044180" y="4564500"/>
                <a:ext cx="194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23" name="Freihand 322">
                <a:extLst>
                  <a:ext uri="{FF2B5EF4-FFF2-40B4-BE49-F238E27FC236}">
                    <a16:creationId xmlns:a16="http://schemas.microsoft.com/office/drawing/2014/main" id="{FB3E3CA3-3C4C-4220-BC94-CC85BB2DF311}"/>
                  </a:ext>
                </a:extLst>
              </p14:cNvPr>
              <p14:cNvContentPartPr/>
              <p14:nvPr/>
            </p14:nvContentPartPr>
            <p14:xfrm>
              <a:off x="5099980" y="4565580"/>
              <a:ext cx="157680" cy="214920"/>
            </p14:xfrm>
          </p:contentPart>
        </mc:Choice>
        <mc:Fallback>
          <p:pic>
            <p:nvPicPr>
              <p:cNvPr id="323" name="Freihand 322">
                <a:extLst>
                  <a:ext uri="{FF2B5EF4-FFF2-40B4-BE49-F238E27FC236}">
                    <a16:creationId xmlns:a16="http://schemas.microsoft.com/office/drawing/2014/main" id="{FB3E3CA3-3C4C-4220-BC94-CC85BB2DF311}"/>
                  </a:ext>
                </a:extLst>
              </p:cNvPr>
              <p:cNvPicPr/>
              <p:nvPr/>
            </p:nvPicPr>
            <p:blipFill>
              <a:blip r:embed="rId24"/>
              <a:stretch>
                <a:fillRect/>
              </a:stretch>
            </p:blipFill>
            <p:spPr>
              <a:xfrm>
                <a:off x="5095660" y="4561260"/>
                <a:ext cx="1663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26" name="Freihand 325">
                <a:extLst>
                  <a:ext uri="{FF2B5EF4-FFF2-40B4-BE49-F238E27FC236}">
                    <a16:creationId xmlns:a16="http://schemas.microsoft.com/office/drawing/2014/main" id="{D727A335-B5F9-4728-B207-C491BAE2539A}"/>
                  </a:ext>
                </a:extLst>
              </p14:cNvPr>
              <p14:cNvContentPartPr/>
              <p14:nvPr/>
            </p14:nvContentPartPr>
            <p14:xfrm>
              <a:off x="3479260" y="5551620"/>
              <a:ext cx="1327680" cy="46800"/>
            </p14:xfrm>
          </p:contentPart>
        </mc:Choice>
        <mc:Fallback>
          <p:pic>
            <p:nvPicPr>
              <p:cNvPr id="326" name="Freihand 325">
                <a:extLst>
                  <a:ext uri="{FF2B5EF4-FFF2-40B4-BE49-F238E27FC236}">
                    <a16:creationId xmlns:a16="http://schemas.microsoft.com/office/drawing/2014/main" id="{D727A335-B5F9-4728-B207-C491BAE2539A}"/>
                  </a:ext>
                </a:extLst>
              </p:cNvPr>
              <p:cNvPicPr/>
              <p:nvPr/>
            </p:nvPicPr>
            <p:blipFill>
              <a:blip r:embed="rId26"/>
              <a:stretch>
                <a:fillRect/>
              </a:stretch>
            </p:blipFill>
            <p:spPr>
              <a:xfrm>
                <a:off x="3474940" y="5547300"/>
                <a:ext cx="1336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9" name="Freihand 328">
                <a:extLst>
                  <a:ext uri="{FF2B5EF4-FFF2-40B4-BE49-F238E27FC236}">
                    <a16:creationId xmlns:a16="http://schemas.microsoft.com/office/drawing/2014/main" id="{6F1F7022-9433-4085-9B8E-E321146BBC9D}"/>
                  </a:ext>
                </a:extLst>
              </p14:cNvPr>
              <p14:cNvContentPartPr/>
              <p14:nvPr/>
            </p14:nvContentPartPr>
            <p14:xfrm>
              <a:off x="8139100" y="1984380"/>
              <a:ext cx="1323360" cy="310680"/>
            </p14:xfrm>
          </p:contentPart>
        </mc:Choice>
        <mc:Fallback>
          <p:pic>
            <p:nvPicPr>
              <p:cNvPr id="329" name="Freihand 328">
                <a:extLst>
                  <a:ext uri="{FF2B5EF4-FFF2-40B4-BE49-F238E27FC236}">
                    <a16:creationId xmlns:a16="http://schemas.microsoft.com/office/drawing/2014/main" id="{6F1F7022-9433-4085-9B8E-E321146BBC9D}"/>
                  </a:ext>
                </a:extLst>
              </p:cNvPr>
              <p:cNvPicPr/>
              <p:nvPr/>
            </p:nvPicPr>
            <p:blipFill>
              <a:blip r:embed="rId28"/>
              <a:stretch>
                <a:fillRect/>
              </a:stretch>
            </p:blipFill>
            <p:spPr>
              <a:xfrm>
                <a:off x="8134780" y="1980060"/>
                <a:ext cx="1332000" cy="319320"/>
              </a:xfrm>
              <a:prstGeom prst="rect">
                <a:avLst/>
              </a:prstGeom>
            </p:spPr>
          </p:pic>
        </mc:Fallback>
      </mc:AlternateContent>
      <p:grpSp>
        <p:nvGrpSpPr>
          <p:cNvPr id="336" name="Gruppieren 335">
            <a:extLst>
              <a:ext uri="{FF2B5EF4-FFF2-40B4-BE49-F238E27FC236}">
                <a16:creationId xmlns:a16="http://schemas.microsoft.com/office/drawing/2014/main" id="{093829F2-E313-46FA-9D40-418D9BDB85B5}"/>
              </a:ext>
            </a:extLst>
          </p:cNvPr>
          <p:cNvGrpSpPr/>
          <p:nvPr/>
        </p:nvGrpSpPr>
        <p:grpSpPr>
          <a:xfrm>
            <a:off x="4910980" y="5265780"/>
            <a:ext cx="175320" cy="138240"/>
            <a:chOff x="4910980" y="5265780"/>
            <a:chExt cx="175320" cy="138240"/>
          </a:xfrm>
        </p:grpSpPr>
        <mc:AlternateContent xmlns:mc="http://schemas.openxmlformats.org/markup-compatibility/2006">
          <mc:Choice xmlns:p14="http://schemas.microsoft.com/office/powerpoint/2010/main" Requires="p14">
            <p:contentPart p14:bwMode="auto" r:id="rId29">
              <p14:nvContentPartPr>
                <p14:cNvPr id="334" name="Freihand 333">
                  <a:extLst>
                    <a:ext uri="{FF2B5EF4-FFF2-40B4-BE49-F238E27FC236}">
                      <a16:creationId xmlns:a16="http://schemas.microsoft.com/office/drawing/2014/main" id="{0367125D-3ECB-41FF-9564-24DA1E5A7F5E}"/>
                    </a:ext>
                  </a:extLst>
                </p14:cNvPr>
                <p14:cNvContentPartPr/>
                <p14:nvPr/>
              </p14:nvContentPartPr>
              <p14:xfrm>
                <a:off x="4965340" y="5380620"/>
                <a:ext cx="360" cy="360"/>
              </p14:xfrm>
            </p:contentPart>
          </mc:Choice>
          <mc:Fallback>
            <p:pic>
              <p:nvPicPr>
                <p:cNvPr id="334" name="Freihand 333">
                  <a:extLst>
                    <a:ext uri="{FF2B5EF4-FFF2-40B4-BE49-F238E27FC236}">
                      <a16:creationId xmlns:a16="http://schemas.microsoft.com/office/drawing/2014/main" id="{0367125D-3ECB-41FF-9564-24DA1E5A7F5E}"/>
                    </a:ext>
                  </a:extLst>
                </p:cNvPr>
                <p:cNvPicPr/>
                <p:nvPr/>
              </p:nvPicPr>
              <p:blipFill>
                <a:blip r:embed="rId30"/>
                <a:stretch>
                  <a:fillRect/>
                </a:stretch>
              </p:blipFill>
              <p:spPr>
                <a:xfrm>
                  <a:off x="4961020" y="53763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5" name="Freihand 334">
                  <a:extLst>
                    <a:ext uri="{FF2B5EF4-FFF2-40B4-BE49-F238E27FC236}">
                      <a16:creationId xmlns:a16="http://schemas.microsoft.com/office/drawing/2014/main" id="{CCD538C0-3B8A-4583-B8E3-4324F136E336}"/>
                    </a:ext>
                  </a:extLst>
                </p14:cNvPr>
                <p14:cNvContentPartPr/>
                <p14:nvPr/>
              </p14:nvContentPartPr>
              <p14:xfrm>
                <a:off x="4910980" y="5265780"/>
                <a:ext cx="175320" cy="138240"/>
              </p14:xfrm>
            </p:contentPart>
          </mc:Choice>
          <mc:Fallback>
            <p:pic>
              <p:nvPicPr>
                <p:cNvPr id="335" name="Freihand 334">
                  <a:extLst>
                    <a:ext uri="{FF2B5EF4-FFF2-40B4-BE49-F238E27FC236}">
                      <a16:creationId xmlns:a16="http://schemas.microsoft.com/office/drawing/2014/main" id="{CCD538C0-3B8A-4583-B8E3-4324F136E336}"/>
                    </a:ext>
                  </a:extLst>
                </p:cNvPr>
                <p:cNvPicPr/>
                <p:nvPr/>
              </p:nvPicPr>
              <p:blipFill>
                <a:blip r:embed="rId32"/>
                <a:stretch>
                  <a:fillRect/>
                </a:stretch>
              </p:blipFill>
              <p:spPr>
                <a:xfrm>
                  <a:off x="4906660" y="5261460"/>
                  <a:ext cx="183960" cy="146880"/>
                </a:xfrm>
                <a:prstGeom prst="rect">
                  <a:avLst/>
                </a:prstGeom>
              </p:spPr>
            </p:pic>
          </mc:Fallback>
        </mc:AlternateContent>
      </p:grpSp>
      <p:grpSp>
        <p:nvGrpSpPr>
          <p:cNvPr id="346" name="Gruppieren 345">
            <a:extLst>
              <a:ext uri="{FF2B5EF4-FFF2-40B4-BE49-F238E27FC236}">
                <a16:creationId xmlns:a16="http://schemas.microsoft.com/office/drawing/2014/main" id="{6C91EB8A-37D2-4FA7-85D0-CD08ED5ECA3E}"/>
              </a:ext>
            </a:extLst>
          </p:cNvPr>
          <p:cNvGrpSpPr/>
          <p:nvPr/>
        </p:nvGrpSpPr>
        <p:grpSpPr>
          <a:xfrm>
            <a:off x="3338860" y="5625780"/>
            <a:ext cx="1469880" cy="437760"/>
            <a:chOff x="3338860" y="5625780"/>
            <a:chExt cx="1469880" cy="437760"/>
          </a:xfrm>
        </p:grpSpPr>
        <mc:AlternateContent xmlns:mc="http://schemas.openxmlformats.org/markup-compatibility/2006">
          <mc:Choice xmlns:p14="http://schemas.microsoft.com/office/powerpoint/2010/main" Requires="p14">
            <p:contentPart p14:bwMode="auto" r:id="rId33">
              <p14:nvContentPartPr>
                <p14:cNvPr id="340" name="Freihand 339">
                  <a:extLst>
                    <a:ext uri="{FF2B5EF4-FFF2-40B4-BE49-F238E27FC236}">
                      <a16:creationId xmlns:a16="http://schemas.microsoft.com/office/drawing/2014/main" id="{53B6436A-374B-46AA-9AA4-103A262693C9}"/>
                    </a:ext>
                  </a:extLst>
                </p14:cNvPr>
                <p14:cNvContentPartPr/>
                <p14:nvPr/>
              </p14:nvContentPartPr>
              <p14:xfrm>
                <a:off x="3395020" y="5698140"/>
                <a:ext cx="1413720" cy="131040"/>
              </p14:xfrm>
            </p:contentPart>
          </mc:Choice>
          <mc:Fallback>
            <p:pic>
              <p:nvPicPr>
                <p:cNvPr id="340" name="Freihand 339">
                  <a:extLst>
                    <a:ext uri="{FF2B5EF4-FFF2-40B4-BE49-F238E27FC236}">
                      <a16:creationId xmlns:a16="http://schemas.microsoft.com/office/drawing/2014/main" id="{53B6436A-374B-46AA-9AA4-103A262693C9}"/>
                    </a:ext>
                  </a:extLst>
                </p:cNvPr>
                <p:cNvPicPr/>
                <p:nvPr/>
              </p:nvPicPr>
              <p:blipFill>
                <a:blip r:embed="rId34"/>
                <a:stretch>
                  <a:fillRect/>
                </a:stretch>
              </p:blipFill>
              <p:spPr>
                <a:xfrm>
                  <a:off x="3390700" y="5693820"/>
                  <a:ext cx="1422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41" name="Freihand 340">
                  <a:extLst>
                    <a:ext uri="{FF2B5EF4-FFF2-40B4-BE49-F238E27FC236}">
                      <a16:creationId xmlns:a16="http://schemas.microsoft.com/office/drawing/2014/main" id="{D9B48998-EDAD-41AD-BDDB-DF29197D6211}"/>
                    </a:ext>
                  </a:extLst>
                </p14:cNvPr>
                <p14:cNvContentPartPr/>
                <p14:nvPr/>
              </p14:nvContentPartPr>
              <p14:xfrm>
                <a:off x="3338860" y="5625780"/>
                <a:ext cx="154080" cy="159480"/>
              </p14:xfrm>
            </p:contentPart>
          </mc:Choice>
          <mc:Fallback>
            <p:pic>
              <p:nvPicPr>
                <p:cNvPr id="341" name="Freihand 340">
                  <a:extLst>
                    <a:ext uri="{FF2B5EF4-FFF2-40B4-BE49-F238E27FC236}">
                      <a16:creationId xmlns:a16="http://schemas.microsoft.com/office/drawing/2014/main" id="{D9B48998-EDAD-41AD-BDDB-DF29197D6211}"/>
                    </a:ext>
                  </a:extLst>
                </p:cNvPr>
                <p:cNvPicPr/>
                <p:nvPr/>
              </p:nvPicPr>
              <p:blipFill>
                <a:blip r:embed="rId36"/>
                <a:stretch>
                  <a:fillRect/>
                </a:stretch>
              </p:blipFill>
              <p:spPr>
                <a:xfrm>
                  <a:off x="3334540" y="5621460"/>
                  <a:ext cx="162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2" name="Freihand 341">
                  <a:extLst>
                    <a:ext uri="{FF2B5EF4-FFF2-40B4-BE49-F238E27FC236}">
                      <a16:creationId xmlns:a16="http://schemas.microsoft.com/office/drawing/2014/main" id="{4ACA1661-8337-44EB-8B71-79FA642076C7}"/>
                    </a:ext>
                  </a:extLst>
                </p14:cNvPr>
                <p14:cNvContentPartPr/>
                <p14:nvPr/>
              </p14:nvContentPartPr>
              <p14:xfrm>
                <a:off x="3806860" y="5891820"/>
                <a:ext cx="129240" cy="171720"/>
              </p14:xfrm>
            </p:contentPart>
          </mc:Choice>
          <mc:Fallback>
            <p:pic>
              <p:nvPicPr>
                <p:cNvPr id="342" name="Freihand 341">
                  <a:extLst>
                    <a:ext uri="{FF2B5EF4-FFF2-40B4-BE49-F238E27FC236}">
                      <a16:creationId xmlns:a16="http://schemas.microsoft.com/office/drawing/2014/main" id="{4ACA1661-8337-44EB-8B71-79FA642076C7}"/>
                    </a:ext>
                  </a:extLst>
                </p:cNvPr>
                <p:cNvPicPr/>
                <p:nvPr/>
              </p:nvPicPr>
              <p:blipFill>
                <a:blip r:embed="rId38"/>
                <a:stretch>
                  <a:fillRect/>
                </a:stretch>
              </p:blipFill>
              <p:spPr>
                <a:xfrm>
                  <a:off x="3802540" y="5887500"/>
                  <a:ext cx="137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43" name="Freihand 342">
                  <a:extLst>
                    <a:ext uri="{FF2B5EF4-FFF2-40B4-BE49-F238E27FC236}">
                      <a16:creationId xmlns:a16="http://schemas.microsoft.com/office/drawing/2014/main" id="{1D731C4C-01A9-45C8-AE63-4DA99AB32515}"/>
                    </a:ext>
                  </a:extLst>
                </p14:cNvPr>
                <p14:cNvContentPartPr/>
                <p14:nvPr/>
              </p14:nvContentPartPr>
              <p14:xfrm>
                <a:off x="3961660" y="5948700"/>
                <a:ext cx="110160" cy="91080"/>
              </p14:xfrm>
            </p:contentPart>
          </mc:Choice>
          <mc:Fallback>
            <p:pic>
              <p:nvPicPr>
                <p:cNvPr id="343" name="Freihand 342">
                  <a:extLst>
                    <a:ext uri="{FF2B5EF4-FFF2-40B4-BE49-F238E27FC236}">
                      <a16:creationId xmlns:a16="http://schemas.microsoft.com/office/drawing/2014/main" id="{1D731C4C-01A9-45C8-AE63-4DA99AB32515}"/>
                    </a:ext>
                  </a:extLst>
                </p:cNvPr>
                <p:cNvPicPr/>
                <p:nvPr/>
              </p:nvPicPr>
              <p:blipFill>
                <a:blip r:embed="rId40"/>
                <a:stretch>
                  <a:fillRect/>
                </a:stretch>
              </p:blipFill>
              <p:spPr>
                <a:xfrm>
                  <a:off x="3957340" y="5944380"/>
                  <a:ext cx="118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4" name="Freihand 343">
                  <a:extLst>
                    <a:ext uri="{FF2B5EF4-FFF2-40B4-BE49-F238E27FC236}">
                      <a16:creationId xmlns:a16="http://schemas.microsoft.com/office/drawing/2014/main" id="{5CA76EAE-0917-4B99-B578-05293E27141F}"/>
                    </a:ext>
                  </a:extLst>
                </p14:cNvPr>
                <p14:cNvContentPartPr/>
                <p14:nvPr/>
              </p14:nvContentPartPr>
              <p14:xfrm>
                <a:off x="4082620" y="5884980"/>
                <a:ext cx="13320" cy="142200"/>
              </p14:xfrm>
            </p:contentPart>
          </mc:Choice>
          <mc:Fallback>
            <p:pic>
              <p:nvPicPr>
                <p:cNvPr id="344" name="Freihand 343">
                  <a:extLst>
                    <a:ext uri="{FF2B5EF4-FFF2-40B4-BE49-F238E27FC236}">
                      <a16:creationId xmlns:a16="http://schemas.microsoft.com/office/drawing/2014/main" id="{5CA76EAE-0917-4B99-B578-05293E27141F}"/>
                    </a:ext>
                  </a:extLst>
                </p:cNvPr>
                <p:cNvPicPr/>
                <p:nvPr/>
              </p:nvPicPr>
              <p:blipFill>
                <a:blip r:embed="rId42"/>
                <a:stretch>
                  <a:fillRect/>
                </a:stretch>
              </p:blipFill>
              <p:spPr>
                <a:xfrm>
                  <a:off x="4078300" y="5880660"/>
                  <a:ext cx="21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5" name="Freihand 344">
                  <a:extLst>
                    <a:ext uri="{FF2B5EF4-FFF2-40B4-BE49-F238E27FC236}">
                      <a16:creationId xmlns:a16="http://schemas.microsoft.com/office/drawing/2014/main" id="{FC865EC1-0FCC-42BD-BA25-F6B5A409E065}"/>
                    </a:ext>
                  </a:extLst>
                </p14:cNvPr>
                <p14:cNvContentPartPr/>
                <p14:nvPr/>
              </p14:nvContentPartPr>
              <p14:xfrm>
                <a:off x="4136620" y="5899380"/>
                <a:ext cx="124200" cy="121320"/>
              </p14:xfrm>
            </p:contentPart>
          </mc:Choice>
          <mc:Fallback>
            <p:pic>
              <p:nvPicPr>
                <p:cNvPr id="345" name="Freihand 344">
                  <a:extLst>
                    <a:ext uri="{FF2B5EF4-FFF2-40B4-BE49-F238E27FC236}">
                      <a16:creationId xmlns:a16="http://schemas.microsoft.com/office/drawing/2014/main" id="{FC865EC1-0FCC-42BD-BA25-F6B5A409E065}"/>
                    </a:ext>
                  </a:extLst>
                </p:cNvPr>
                <p:cNvPicPr/>
                <p:nvPr/>
              </p:nvPicPr>
              <p:blipFill>
                <a:blip r:embed="rId44"/>
                <a:stretch>
                  <a:fillRect/>
                </a:stretch>
              </p:blipFill>
              <p:spPr>
                <a:xfrm>
                  <a:off x="4132300" y="5895060"/>
                  <a:ext cx="132840" cy="12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347" name="Freihand 346">
                <a:extLst>
                  <a:ext uri="{FF2B5EF4-FFF2-40B4-BE49-F238E27FC236}">
                    <a16:creationId xmlns:a16="http://schemas.microsoft.com/office/drawing/2014/main" id="{7EEF4FD1-6B65-4BDE-9330-A46CE404C0AD}"/>
                  </a:ext>
                </a:extLst>
              </p14:cNvPr>
              <p14:cNvContentPartPr/>
              <p14:nvPr/>
            </p14:nvContentPartPr>
            <p14:xfrm>
              <a:off x="4676980" y="5522820"/>
              <a:ext cx="166320" cy="108720"/>
            </p14:xfrm>
          </p:contentPart>
        </mc:Choice>
        <mc:Fallback>
          <p:pic>
            <p:nvPicPr>
              <p:cNvPr id="347" name="Freihand 346">
                <a:extLst>
                  <a:ext uri="{FF2B5EF4-FFF2-40B4-BE49-F238E27FC236}">
                    <a16:creationId xmlns:a16="http://schemas.microsoft.com/office/drawing/2014/main" id="{7EEF4FD1-6B65-4BDE-9330-A46CE404C0AD}"/>
                  </a:ext>
                </a:extLst>
              </p:cNvPr>
              <p:cNvPicPr/>
              <p:nvPr/>
            </p:nvPicPr>
            <p:blipFill>
              <a:blip r:embed="rId46"/>
              <a:stretch>
                <a:fillRect/>
              </a:stretch>
            </p:blipFill>
            <p:spPr>
              <a:xfrm>
                <a:off x="4672660" y="5518500"/>
                <a:ext cx="174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8" name="Freihand 347">
                <a:extLst>
                  <a:ext uri="{FF2B5EF4-FFF2-40B4-BE49-F238E27FC236}">
                    <a16:creationId xmlns:a16="http://schemas.microsoft.com/office/drawing/2014/main" id="{0DCFE593-B94B-46CD-91D9-F32B080AB53C}"/>
                  </a:ext>
                </a:extLst>
              </p14:cNvPr>
              <p14:cNvContentPartPr/>
              <p14:nvPr/>
            </p14:nvContentPartPr>
            <p14:xfrm>
              <a:off x="3980380" y="5407260"/>
              <a:ext cx="148680" cy="87480"/>
            </p14:xfrm>
          </p:contentPart>
        </mc:Choice>
        <mc:Fallback>
          <p:pic>
            <p:nvPicPr>
              <p:cNvPr id="348" name="Freihand 347">
                <a:extLst>
                  <a:ext uri="{FF2B5EF4-FFF2-40B4-BE49-F238E27FC236}">
                    <a16:creationId xmlns:a16="http://schemas.microsoft.com/office/drawing/2014/main" id="{0DCFE593-B94B-46CD-91D9-F32B080AB53C}"/>
                  </a:ext>
                </a:extLst>
              </p:cNvPr>
              <p:cNvPicPr/>
              <p:nvPr/>
            </p:nvPicPr>
            <p:blipFill>
              <a:blip r:embed="rId48"/>
              <a:stretch>
                <a:fillRect/>
              </a:stretch>
            </p:blipFill>
            <p:spPr>
              <a:xfrm>
                <a:off x="3976060" y="5402940"/>
                <a:ext cx="157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4" name="Freihand 353">
                <a:extLst>
                  <a:ext uri="{FF2B5EF4-FFF2-40B4-BE49-F238E27FC236}">
                    <a16:creationId xmlns:a16="http://schemas.microsoft.com/office/drawing/2014/main" id="{6ADECE29-01E4-4E0C-80EA-3F6DABA98B21}"/>
                  </a:ext>
                </a:extLst>
              </p14:cNvPr>
              <p14:cNvContentPartPr/>
              <p14:nvPr/>
            </p14:nvContentPartPr>
            <p14:xfrm>
              <a:off x="3568180" y="5025300"/>
              <a:ext cx="141480" cy="79920"/>
            </p14:xfrm>
          </p:contentPart>
        </mc:Choice>
        <mc:Fallback>
          <p:pic>
            <p:nvPicPr>
              <p:cNvPr id="354" name="Freihand 353">
                <a:extLst>
                  <a:ext uri="{FF2B5EF4-FFF2-40B4-BE49-F238E27FC236}">
                    <a16:creationId xmlns:a16="http://schemas.microsoft.com/office/drawing/2014/main" id="{6ADECE29-01E4-4E0C-80EA-3F6DABA98B21}"/>
                  </a:ext>
                </a:extLst>
              </p:cNvPr>
              <p:cNvPicPr/>
              <p:nvPr/>
            </p:nvPicPr>
            <p:blipFill>
              <a:blip r:embed="rId50"/>
              <a:stretch>
                <a:fillRect/>
              </a:stretch>
            </p:blipFill>
            <p:spPr>
              <a:xfrm>
                <a:off x="3563860" y="5020980"/>
                <a:ext cx="150120" cy="88560"/>
              </a:xfrm>
              <a:prstGeom prst="rect">
                <a:avLst/>
              </a:prstGeom>
            </p:spPr>
          </p:pic>
        </mc:Fallback>
      </mc:AlternateContent>
      <p:grpSp>
        <p:nvGrpSpPr>
          <p:cNvPr id="362" name="Gruppieren 361">
            <a:extLst>
              <a:ext uri="{FF2B5EF4-FFF2-40B4-BE49-F238E27FC236}">
                <a16:creationId xmlns:a16="http://schemas.microsoft.com/office/drawing/2014/main" id="{A1A1F8BC-6A4D-48A1-B8C4-8EBBC9B1461E}"/>
              </a:ext>
            </a:extLst>
          </p:cNvPr>
          <p:cNvGrpSpPr/>
          <p:nvPr/>
        </p:nvGrpSpPr>
        <p:grpSpPr>
          <a:xfrm>
            <a:off x="3053020" y="4335900"/>
            <a:ext cx="1329840" cy="1119600"/>
            <a:chOff x="3053020" y="4335900"/>
            <a:chExt cx="1329840" cy="1119600"/>
          </a:xfrm>
        </p:grpSpPr>
        <mc:AlternateContent xmlns:mc="http://schemas.openxmlformats.org/markup-compatibility/2006">
          <mc:Choice xmlns:p14="http://schemas.microsoft.com/office/powerpoint/2010/main" Requires="p14">
            <p:contentPart p14:bwMode="auto" r:id="rId51">
              <p14:nvContentPartPr>
                <p14:cNvPr id="303" name="Freihand 302">
                  <a:extLst>
                    <a:ext uri="{FF2B5EF4-FFF2-40B4-BE49-F238E27FC236}">
                      <a16:creationId xmlns:a16="http://schemas.microsoft.com/office/drawing/2014/main" id="{C49C62CF-E174-4264-86E9-5BE9DB0FA412}"/>
                    </a:ext>
                  </a:extLst>
                </p14:cNvPr>
                <p14:cNvContentPartPr/>
                <p14:nvPr/>
              </p14:nvContentPartPr>
              <p14:xfrm>
                <a:off x="4013500" y="4410420"/>
                <a:ext cx="82800" cy="32400"/>
              </p14:xfrm>
            </p:contentPart>
          </mc:Choice>
          <mc:Fallback>
            <p:pic>
              <p:nvPicPr>
                <p:cNvPr id="303" name="Freihand 302">
                  <a:extLst>
                    <a:ext uri="{FF2B5EF4-FFF2-40B4-BE49-F238E27FC236}">
                      <a16:creationId xmlns:a16="http://schemas.microsoft.com/office/drawing/2014/main" id="{C49C62CF-E174-4264-86E9-5BE9DB0FA412}"/>
                    </a:ext>
                  </a:extLst>
                </p:cNvPr>
                <p:cNvPicPr/>
                <p:nvPr/>
              </p:nvPicPr>
              <p:blipFill>
                <a:blip r:embed="rId52"/>
                <a:stretch>
                  <a:fillRect/>
                </a:stretch>
              </p:blipFill>
              <p:spPr>
                <a:xfrm>
                  <a:off x="4009180" y="4406100"/>
                  <a:ext cx="91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4" name="Freihand 303">
                  <a:extLst>
                    <a:ext uri="{FF2B5EF4-FFF2-40B4-BE49-F238E27FC236}">
                      <a16:creationId xmlns:a16="http://schemas.microsoft.com/office/drawing/2014/main" id="{6B844E75-EE5F-4DD5-8DA6-5550DEC7433E}"/>
                    </a:ext>
                  </a:extLst>
                </p14:cNvPr>
                <p14:cNvContentPartPr/>
                <p14:nvPr/>
              </p14:nvContentPartPr>
              <p14:xfrm>
                <a:off x="3894700" y="4335900"/>
                <a:ext cx="265320" cy="260280"/>
              </p14:xfrm>
            </p:contentPart>
          </mc:Choice>
          <mc:Fallback>
            <p:pic>
              <p:nvPicPr>
                <p:cNvPr id="304" name="Freihand 303">
                  <a:extLst>
                    <a:ext uri="{FF2B5EF4-FFF2-40B4-BE49-F238E27FC236}">
                      <a16:creationId xmlns:a16="http://schemas.microsoft.com/office/drawing/2014/main" id="{6B844E75-EE5F-4DD5-8DA6-5550DEC7433E}"/>
                    </a:ext>
                  </a:extLst>
                </p:cNvPr>
                <p:cNvPicPr/>
                <p:nvPr/>
              </p:nvPicPr>
              <p:blipFill>
                <a:blip r:embed="rId54"/>
                <a:stretch>
                  <a:fillRect/>
                </a:stretch>
              </p:blipFill>
              <p:spPr>
                <a:xfrm>
                  <a:off x="3890380" y="4331580"/>
                  <a:ext cx="2739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5" name="Freihand 304">
                  <a:extLst>
                    <a:ext uri="{FF2B5EF4-FFF2-40B4-BE49-F238E27FC236}">
                      <a16:creationId xmlns:a16="http://schemas.microsoft.com/office/drawing/2014/main" id="{AA108A4D-B6F2-4A9A-9E7B-41AE1111709F}"/>
                    </a:ext>
                  </a:extLst>
                </p14:cNvPr>
                <p14:cNvContentPartPr/>
                <p14:nvPr/>
              </p14:nvContentPartPr>
              <p14:xfrm>
                <a:off x="4099900" y="4368660"/>
                <a:ext cx="55440" cy="304200"/>
              </p14:xfrm>
            </p:contentPart>
          </mc:Choice>
          <mc:Fallback>
            <p:pic>
              <p:nvPicPr>
                <p:cNvPr id="305" name="Freihand 304">
                  <a:extLst>
                    <a:ext uri="{FF2B5EF4-FFF2-40B4-BE49-F238E27FC236}">
                      <a16:creationId xmlns:a16="http://schemas.microsoft.com/office/drawing/2014/main" id="{AA108A4D-B6F2-4A9A-9E7B-41AE1111709F}"/>
                    </a:ext>
                  </a:extLst>
                </p:cNvPr>
                <p:cNvPicPr/>
                <p:nvPr/>
              </p:nvPicPr>
              <p:blipFill>
                <a:blip r:embed="rId56"/>
                <a:stretch>
                  <a:fillRect/>
                </a:stretch>
              </p:blipFill>
              <p:spPr>
                <a:xfrm>
                  <a:off x="4095580" y="4364340"/>
                  <a:ext cx="640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06" name="Freihand 305">
                  <a:extLst>
                    <a:ext uri="{FF2B5EF4-FFF2-40B4-BE49-F238E27FC236}">
                      <a16:creationId xmlns:a16="http://schemas.microsoft.com/office/drawing/2014/main" id="{8DD43F34-ADAB-4E75-889F-A92D70F23C1C}"/>
                    </a:ext>
                  </a:extLst>
                </p14:cNvPr>
                <p14:cNvContentPartPr/>
                <p14:nvPr/>
              </p14:nvContentPartPr>
              <p14:xfrm>
                <a:off x="3977140" y="4517700"/>
                <a:ext cx="148680" cy="14760"/>
              </p14:xfrm>
            </p:contentPart>
          </mc:Choice>
          <mc:Fallback>
            <p:pic>
              <p:nvPicPr>
                <p:cNvPr id="306" name="Freihand 305">
                  <a:extLst>
                    <a:ext uri="{FF2B5EF4-FFF2-40B4-BE49-F238E27FC236}">
                      <a16:creationId xmlns:a16="http://schemas.microsoft.com/office/drawing/2014/main" id="{8DD43F34-ADAB-4E75-889F-A92D70F23C1C}"/>
                    </a:ext>
                  </a:extLst>
                </p:cNvPr>
                <p:cNvPicPr/>
                <p:nvPr/>
              </p:nvPicPr>
              <p:blipFill>
                <a:blip r:embed="rId58"/>
                <a:stretch>
                  <a:fillRect/>
                </a:stretch>
              </p:blipFill>
              <p:spPr>
                <a:xfrm>
                  <a:off x="3972820" y="4513380"/>
                  <a:ext cx="157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1" name="Freihand 330">
                  <a:extLst>
                    <a:ext uri="{FF2B5EF4-FFF2-40B4-BE49-F238E27FC236}">
                      <a16:creationId xmlns:a16="http://schemas.microsoft.com/office/drawing/2014/main" id="{C2C8A935-1E3A-4200-93F3-CF659C2A17EE}"/>
                    </a:ext>
                  </a:extLst>
                </p14:cNvPr>
                <p14:cNvContentPartPr/>
                <p14:nvPr/>
              </p14:nvContentPartPr>
              <p14:xfrm>
                <a:off x="4120060" y="4654140"/>
                <a:ext cx="150480" cy="169560"/>
              </p14:xfrm>
            </p:contentPart>
          </mc:Choice>
          <mc:Fallback>
            <p:pic>
              <p:nvPicPr>
                <p:cNvPr id="331" name="Freihand 330">
                  <a:extLst>
                    <a:ext uri="{FF2B5EF4-FFF2-40B4-BE49-F238E27FC236}">
                      <a16:creationId xmlns:a16="http://schemas.microsoft.com/office/drawing/2014/main" id="{C2C8A935-1E3A-4200-93F3-CF659C2A17EE}"/>
                    </a:ext>
                  </a:extLst>
                </p:cNvPr>
                <p:cNvPicPr/>
                <p:nvPr/>
              </p:nvPicPr>
              <p:blipFill>
                <a:blip r:embed="rId60"/>
                <a:stretch>
                  <a:fillRect/>
                </a:stretch>
              </p:blipFill>
              <p:spPr>
                <a:xfrm>
                  <a:off x="4115740" y="4649820"/>
                  <a:ext cx="159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3" name="Freihand 332">
                  <a:extLst>
                    <a:ext uri="{FF2B5EF4-FFF2-40B4-BE49-F238E27FC236}">
                      <a16:creationId xmlns:a16="http://schemas.microsoft.com/office/drawing/2014/main" id="{01F6FF93-EDA4-4DCB-BB42-8F41B64294ED}"/>
                    </a:ext>
                  </a:extLst>
                </p14:cNvPr>
                <p14:cNvContentPartPr/>
                <p14:nvPr/>
              </p14:nvContentPartPr>
              <p14:xfrm>
                <a:off x="4257580" y="5025300"/>
                <a:ext cx="125280" cy="145440"/>
              </p14:xfrm>
            </p:contentPart>
          </mc:Choice>
          <mc:Fallback>
            <p:pic>
              <p:nvPicPr>
                <p:cNvPr id="333" name="Freihand 332">
                  <a:extLst>
                    <a:ext uri="{FF2B5EF4-FFF2-40B4-BE49-F238E27FC236}">
                      <a16:creationId xmlns:a16="http://schemas.microsoft.com/office/drawing/2014/main" id="{01F6FF93-EDA4-4DCB-BB42-8F41B64294ED}"/>
                    </a:ext>
                  </a:extLst>
                </p:cNvPr>
                <p:cNvPicPr/>
                <p:nvPr/>
              </p:nvPicPr>
              <p:blipFill>
                <a:blip r:embed="rId62"/>
                <a:stretch>
                  <a:fillRect/>
                </a:stretch>
              </p:blipFill>
              <p:spPr>
                <a:xfrm>
                  <a:off x="4253260" y="5020980"/>
                  <a:ext cx="133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9" name="Freihand 348">
                  <a:extLst>
                    <a:ext uri="{FF2B5EF4-FFF2-40B4-BE49-F238E27FC236}">
                      <a16:creationId xmlns:a16="http://schemas.microsoft.com/office/drawing/2014/main" id="{877F8ADA-B6BE-4C6C-AE42-6ED628EFDCCF}"/>
                    </a:ext>
                  </a:extLst>
                </p14:cNvPr>
                <p14:cNvContentPartPr/>
                <p14:nvPr/>
              </p14:nvContentPartPr>
              <p14:xfrm>
                <a:off x="3880300" y="4708140"/>
                <a:ext cx="360" cy="360"/>
              </p14:xfrm>
            </p:contentPart>
          </mc:Choice>
          <mc:Fallback>
            <p:pic>
              <p:nvPicPr>
                <p:cNvPr id="349" name="Freihand 348">
                  <a:extLst>
                    <a:ext uri="{FF2B5EF4-FFF2-40B4-BE49-F238E27FC236}">
                      <a16:creationId xmlns:a16="http://schemas.microsoft.com/office/drawing/2014/main" id="{877F8ADA-B6BE-4C6C-AE42-6ED628EFDCCF}"/>
                    </a:ext>
                  </a:extLst>
                </p:cNvPr>
                <p:cNvPicPr/>
                <p:nvPr/>
              </p:nvPicPr>
              <p:blipFill>
                <a:blip r:embed="rId30"/>
                <a:stretch>
                  <a:fillRect/>
                </a:stretch>
              </p:blipFill>
              <p:spPr>
                <a:xfrm>
                  <a:off x="3875980" y="47038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0" name="Freihand 349">
                  <a:extLst>
                    <a:ext uri="{FF2B5EF4-FFF2-40B4-BE49-F238E27FC236}">
                      <a16:creationId xmlns:a16="http://schemas.microsoft.com/office/drawing/2014/main" id="{6A05BC08-3FEF-48D4-B3AF-D5EA7DE38F45}"/>
                    </a:ext>
                  </a:extLst>
                </p14:cNvPr>
                <p14:cNvContentPartPr/>
                <p14:nvPr/>
              </p14:nvContentPartPr>
              <p14:xfrm>
                <a:off x="3880300" y="4687260"/>
                <a:ext cx="16200" cy="21240"/>
              </p14:xfrm>
            </p:contentPart>
          </mc:Choice>
          <mc:Fallback>
            <p:pic>
              <p:nvPicPr>
                <p:cNvPr id="350" name="Freihand 349">
                  <a:extLst>
                    <a:ext uri="{FF2B5EF4-FFF2-40B4-BE49-F238E27FC236}">
                      <a16:creationId xmlns:a16="http://schemas.microsoft.com/office/drawing/2014/main" id="{6A05BC08-3FEF-48D4-B3AF-D5EA7DE38F45}"/>
                    </a:ext>
                  </a:extLst>
                </p:cNvPr>
                <p:cNvPicPr/>
                <p:nvPr/>
              </p:nvPicPr>
              <p:blipFill>
                <a:blip r:embed="rId65"/>
                <a:stretch>
                  <a:fillRect/>
                </a:stretch>
              </p:blipFill>
              <p:spPr>
                <a:xfrm>
                  <a:off x="3875980" y="4682940"/>
                  <a:ext cx="24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51" name="Freihand 350">
                  <a:extLst>
                    <a:ext uri="{FF2B5EF4-FFF2-40B4-BE49-F238E27FC236}">
                      <a16:creationId xmlns:a16="http://schemas.microsoft.com/office/drawing/2014/main" id="{3E0E0AE4-CC72-4772-A4EE-39F2326F984B}"/>
                    </a:ext>
                  </a:extLst>
                </p14:cNvPr>
                <p14:cNvContentPartPr/>
                <p14:nvPr/>
              </p14:nvContentPartPr>
              <p14:xfrm>
                <a:off x="3283420" y="4668540"/>
                <a:ext cx="630360" cy="705240"/>
              </p14:xfrm>
            </p:contentPart>
          </mc:Choice>
          <mc:Fallback>
            <p:pic>
              <p:nvPicPr>
                <p:cNvPr id="351" name="Freihand 350">
                  <a:extLst>
                    <a:ext uri="{FF2B5EF4-FFF2-40B4-BE49-F238E27FC236}">
                      <a16:creationId xmlns:a16="http://schemas.microsoft.com/office/drawing/2014/main" id="{3E0E0AE4-CC72-4772-A4EE-39F2326F984B}"/>
                    </a:ext>
                  </a:extLst>
                </p:cNvPr>
                <p:cNvPicPr/>
                <p:nvPr/>
              </p:nvPicPr>
              <p:blipFill>
                <a:blip r:embed="rId67"/>
                <a:stretch>
                  <a:fillRect/>
                </a:stretch>
              </p:blipFill>
              <p:spPr>
                <a:xfrm>
                  <a:off x="3279100" y="4664220"/>
                  <a:ext cx="639000" cy="713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52" name="Freihand 351">
                  <a:extLst>
                    <a:ext uri="{FF2B5EF4-FFF2-40B4-BE49-F238E27FC236}">
                      <a16:creationId xmlns:a16="http://schemas.microsoft.com/office/drawing/2014/main" id="{D4BFA219-AFBB-4788-B0A1-A6730D1DD639}"/>
                    </a:ext>
                  </a:extLst>
                </p14:cNvPr>
                <p14:cNvContentPartPr/>
                <p14:nvPr/>
              </p14:nvContentPartPr>
              <p14:xfrm>
                <a:off x="3225460" y="5213220"/>
                <a:ext cx="132480" cy="221760"/>
              </p14:xfrm>
            </p:contentPart>
          </mc:Choice>
          <mc:Fallback>
            <p:pic>
              <p:nvPicPr>
                <p:cNvPr id="352" name="Freihand 351">
                  <a:extLst>
                    <a:ext uri="{FF2B5EF4-FFF2-40B4-BE49-F238E27FC236}">
                      <a16:creationId xmlns:a16="http://schemas.microsoft.com/office/drawing/2014/main" id="{D4BFA219-AFBB-4788-B0A1-A6730D1DD639}"/>
                    </a:ext>
                  </a:extLst>
                </p:cNvPr>
                <p:cNvPicPr/>
                <p:nvPr/>
              </p:nvPicPr>
              <p:blipFill>
                <a:blip r:embed="rId69"/>
                <a:stretch>
                  <a:fillRect/>
                </a:stretch>
              </p:blipFill>
              <p:spPr>
                <a:xfrm>
                  <a:off x="3221140" y="5208900"/>
                  <a:ext cx="1411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55" name="Freihand 354">
                  <a:extLst>
                    <a:ext uri="{FF2B5EF4-FFF2-40B4-BE49-F238E27FC236}">
                      <a16:creationId xmlns:a16="http://schemas.microsoft.com/office/drawing/2014/main" id="{3D320F51-4E2A-48B5-A398-51C9CC7E1227}"/>
                    </a:ext>
                  </a:extLst>
                </p14:cNvPr>
                <p14:cNvContentPartPr/>
                <p14:nvPr/>
              </p14:nvContentPartPr>
              <p14:xfrm>
                <a:off x="3053020" y="4440300"/>
                <a:ext cx="802440" cy="1015200"/>
              </p14:xfrm>
            </p:contentPart>
          </mc:Choice>
          <mc:Fallback>
            <p:pic>
              <p:nvPicPr>
                <p:cNvPr id="355" name="Freihand 354">
                  <a:extLst>
                    <a:ext uri="{FF2B5EF4-FFF2-40B4-BE49-F238E27FC236}">
                      <a16:creationId xmlns:a16="http://schemas.microsoft.com/office/drawing/2014/main" id="{3D320F51-4E2A-48B5-A398-51C9CC7E1227}"/>
                    </a:ext>
                  </a:extLst>
                </p:cNvPr>
                <p:cNvPicPr/>
                <p:nvPr/>
              </p:nvPicPr>
              <p:blipFill>
                <a:blip r:embed="rId71"/>
                <a:stretch>
                  <a:fillRect/>
                </a:stretch>
              </p:blipFill>
              <p:spPr>
                <a:xfrm>
                  <a:off x="3048700" y="4435980"/>
                  <a:ext cx="811080" cy="1023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56" name="Freihand 355">
                  <a:extLst>
                    <a:ext uri="{FF2B5EF4-FFF2-40B4-BE49-F238E27FC236}">
                      <a16:creationId xmlns:a16="http://schemas.microsoft.com/office/drawing/2014/main" id="{C8540C1F-5AD6-46F2-AEC6-8355F99C57C2}"/>
                    </a:ext>
                  </a:extLst>
                </p14:cNvPr>
                <p14:cNvContentPartPr/>
                <p14:nvPr/>
              </p14:nvContentPartPr>
              <p14:xfrm>
                <a:off x="3792100" y="4341300"/>
                <a:ext cx="118080" cy="151200"/>
              </p14:xfrm>
            </p:contentPart>
          </mc:Choice>
          <mc:Fallback>
            <p:pic>
              <p:nvPicPr>
                <p:cNvPr id="356" name="Freihand 355">
                  <a:extLst>
                    <a:ext uri="{FF2B5EF4-FFF2-40B4-BE49-F238E27FC236}">
                      <a16:creationId xmlns:a16="http://schemas.microsoft.com/office/drawing/2014/main" id="{C8540C1F-5AD6-46F2-AEC6-8355F99C57C2}"/>
                    </a:ext>
                  </a:extLst>
                </p:cNvPr>
                <p:cNvPicPr/>
                <p:nvPr/>
              </p:nvPicPr>
              <p:blipFill>
                <a:blip r:embed="rId73"/>
                <a:stretch>
                  <a:fillRect/>
                </a:stretch>
              </p:blipFill>
              <p:spPr>
                <a:xfrm>
                  <a:off x="3787780" y="4336980"/>
                  <a:ext cx="126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58" name="Freihand 357">
                  <a:extLst>
                    <a:ext uri="{FF2B5EF4-FFF2-40B4-BE49-F238E27FC236}">
                      <a16:creationId xmlns:a16="http://schemas.microsoft.com/office/drawing/2014/main" id="{8C945874-E09D-4C28-96CC-36DF1DEAE9D9}"/>
                    </a:ext>
                  </a:extLst>
                </p14:cNvPr>
                <p14:cNvContentPartPr/>
                <p14:nvPr/>
              </p14:nvContentPartPr>
              <p14:xfrm>
                <a:off x="3121780" y="4623180"/>
                <a:ext cx="130680" cy="228240"/>
              </p14:xfrm>
            </p:contentPart>
          </mc:Choice>
          <mc:Fallback>
            <p:pic>
              <p:nvPicPr>
                <p:cNvPr id="358" name="Freihand 357">
                  <a:extLst>
                    <a:ext uri="{FF2B5EF4-FFF2-40B4-BE49-F238E27FC236}">
                      <a16:creationId xmlns:a16="http://schemas.microsoft.com/office/drawing/2014/main" id="{8C945874-E09D-4C28-96CC-36DF1DEAE9D9}"/>
                    </a:ext>
                  </a:extLst>
                </p:cNvPr>
                <p:cNvPicPr/>
                <p:nvPr/>
              </p:nvPicPr>
              <p:blipFill>
                <a:blip r:embed="rId75"/>
                <a:stretch>
                  <a:fillRect/>
                </a:stretch>
              </p:blipFill>
              <p:spPr>
                <a:xfrm>
                  <a:off x="3117460" y="4618860"/>
                  <a:ext cx="1393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59" name="Freihand 358">
                  <a:extLst>
                    <a:ext uri="{FF2B5EF4-FFF2-40B4-BE49-F238E27FC236}">
                      <a16:creationId xmlns:a16="http://schemas.microsoft.com/office/drawing/2014/main" id="{B32BD48B-524D-477A-A517-9FBE0C257363}"/>
                    </a:ext>
                  </a:extLst>
                </p14:cNvPr>
                <p14:cNvContentPartPr/>
                <p14:nvPr/>
              </p14:nvContentPartPr>
              <p14:xfrm>
                <a:off x="3255340" y="4622460"/>
                <a:ext cx="100440" cy="104400"/>
              </p14:xfrm>
            </p:contentPart>
          </mc:Choice>
          <mc:Fallback>
            <p:pic>
              <p:nvPicPr>
                <p:cNvPr id="359" name="Freihand 358">
                  <a:extLst>
                    <a:ext uri="{FF2B5EF4-FFF2-40B4-BE49-F238E27FC236}">
                      <a16:creationId xmlns:a16="http://schemas.microsoft.com/office/drawing/2014/main" id="{B32BD48B-524D-477A-A517-9FBE0C257363}"/>
                    </a:ext>
                  </a:extLst>
                </p:cNvPr>
                <p:cNvPicPr/>
                <p:nvPr/>
              </p:nvPicPr>
              <p:blipFill>
                <a:blip r:embed="rId77"/>
                <a:stretch>
                  <a:fillRect/>
                </a:stretch>
              </p:blipFill>
              <p:spPr>
                <a:xfrm>
                  <a:off x="3251020" y="4618140"/>
                  <a:ext cx="109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0" name="Freihand 359">
                  <a:extLst>
                    <a:ext uri="{FF2B5EF4-FFF2-40B4-BE49-F238E27FC236}">
                      <a16:creationId xmlns:a16="http://schemas.microsoft.com/office/drawing/2014/main" id="{63EC18C3-2B60-4686-915F-427F8420434B}"/>
                    </a:ext>
                  </a:extLst>
                </p14:cNvPr>
                <p14:cNvContentPartPr/>
                <p14:nvPr/>
              </p14:nvContentPartPr>
              <p14:xfrm>
                <a:off x="3306820" y="4481340"/>
                <a:ext cx="75960" cy="160920"/>
              </p14:xfrm>
            </p:contentPart>
          </mc:Choice>
          <mc:Fallback>
            <p:pic>
              <p:nvPicPr>
                <p:cNvPr id="360" name="Freihand 359">
                  <a:extLst>
                    <a:ext uri="{FF2B5EF4-FFF2-40B4-BE49-F238E27FC236}">
                      <a16:creationId xmlns:a16="http://schemas.microsoft.com/office/drawing/2014/main" id="{63EC18C3-2B60-4686-915F-427F8420434B}"/>
                    </a:ext>
                  </a:extLst>
                </p:cNvPr>
                <p:cNvPicPr/>
                <p:nvPr/>
              </p:nvPicPr>
              <p:blipFill>
                <a:blip r:embed="rId79"/>
                <a:stretch>
                  <a:fillRect/>
                </a:stretch>
              </p:blipFill>
              <p:spPr>
                <a:xfrm>
                  <a:off x="3302500" y="4477020"/>
                  <a:ext cx="84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61" name="Freihand 360">
                  <a:extLst>
                    <a:ext uri="{FF2B5EF4-FFF2-40B4-BE49-F238E27FC236}">
                      <a16:creationId xmlns:a16="http://schemas.microsoft.com/office/drawing/2014/main" id="{B7FF7BE7-763B-465A-B979-AD5B460D7BCA}"/>
                    </a:ext>
                  </a:extLst>
                </p14:cNvPr>
                <p14:cNvContentPartPr/>
                <p14:nvPr/>
              </p14:nvContentPartPr>
              <p14:xfrm>
                <a:off x="3397900" y="4448220"/>
                <a:ext cx="141120" cy="167760"/>
              </p14:xfrm>
            </p:contentPart>
          </mc:Choice>
          <mc:Fallback>
            <p:pic>
              <p:nvPicPr>
                <p:cNvPr id="361" name="Freihand 360">
                  <a:extLst>
                    <a:ext uri="{FF2B5EF4-FFF2-40B4-BE49-F238E27FC236}">
                      <a16:creationId xmlns:a16="http://schemas.microsoft.com/office/drawing/2014/main" id="{B7FF7BE7-763B-465A-B979-AD5B460D7BCA}"/>
                    </a:ext>
                  </a:extLst>
                </p:cNvPr>
                <p:cNvPicPr/>
                <p:nvPr/>
              </p:nvPicPr>
              <p:blipFill>
                <a:blip r:embed="rId81"/>
                <a:stretch>
                  <a:fillRect/>
                </a:stretch>
              </p:blipFill>
              <p:spPr>
                <a:xfrm>
                  <a:off x="3393580" y="4443900"/>
                  <a:ext cx="149760" cy="17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363" name="Freihand 362">
                <a:extLst>
                  <a:ext uri="{FF2B5EF4-FFF2-40B4-BE49-F238E27FC236}">
                    <a16:creationId xmlns:a16="http://schemas.microsoft.com/office/drawing/2014/main" id="{31ADEA1C-9133-4DB2-B5E0-E5EE5FD04D2E}"/>
                  </a:ext>
                </a:extLst>
              </p14:cNvPr>
              <p14:cNvContentPartPr/>
              <p14:nvPr/>
            </p14:nvContentPartPr>
            <p14:xfrm>
              <a:off x="2838820" y="4107660"/>
              <a:ext cx="2621160" cy="38880"/>
            </p14:xfrm>
          </p:contentPart>
        </mc:Choice>
        <mc:Fallback>
          <p:pic>
            <p:nvPicPr>
              <p:cNvPr id="363" name="Freihand 362">
                <a:extLst>
                  <a:ext uri="{FF2B5EF4-FFF2-40B4-BE49-F238E27FC236}">
                    <a16:creationId xmlns:a16="http://schemas.microsoft.com/office/drawing/2014/main" id="{31ADEA1C-9133-4DB2-B5E0-E5EE5FD04D2E}"/>
                  </a:ext>
                </a:extLst>
              </p:cNvPr>
              <p:cNvPicPr/>
              <p:nvPr/>
            </p:nvPicPr>
            <p:blipFill>
              <a:blip r:embed="rId83"/>
              <a:stretch>
                <a:fillRect/>
              </a:stretch>
            </p:blipFill>
            <p:spPr>
              <a:xfrm>
                <a:off x="2834500" y="4103340"/>
                <a:ext cx="2629800" cy="47520"/>
              </a:xfrm>
              <a:prstGeom prst="rect">
                <a:avLst/>
              </a:prstGeom>
            </p:spPr>
          </p:pic>
        </mc:Fallback>
      </mc:AlternateContent>
      <p:grpSp>
        <p:nvGrpSpPr>
          <p:cNvPr id="368" name="Gruppieren 367">
            <a:extLst>
              <a:ext uri="{FF2B5EF4-FFF2-40B4-BE49-F238E27FC236}">
                <a16:creationId xmlns:a16="http://schemas.microsoft.com/office/drawing/2014/main" id="{42F57168-9023-4380-A21F-008A225C445A}"/>
              </a:ext>
            </a:extLst>
          </p:cNvPr>
          <p:cNvGrpSpPr/>
          <p:nvPr/>
        </p:nvGrpSpPr>
        <p:grpSpPr>
          <a:xfrm>
            <a:off x="1442740" y="132900"/>
            <a:ext cx="10665000" cy="3856680"/>
            <a:chOff x="1442740" y="132900"/>
            <a:chExt cx="10665000" cy="3856680"/>
          </a:xfrm>
        </p:grpSpPr>
        <mc:AlternateContent xmlns:mc="http://schemas.openxmlformats.org/markup-compatibility/2006">
          <mc:Choice xmlns:p14="http://schemas.microsoft.com/office/powerpoint/2010/main" Requires="p14">
            <p:contentPart p14:bwMode="auto" r:id="rId84">
              <p14:nvContentPartPr>
                <p14:cNvPr id="289" name="Freihand 288">
                  <a:extLst>
                    <a:ext uri="{FF2B5EF4-FFF2-40B4-BE49-F238E27FC236}">
                      <a16:creationId xmlns:a16="http://schemas.microsoft.com/office/drawing/2014/main" id="{8D337428-DC15-4790-9312-EB634DA00D4A}"/>
                    </a:ext>
                  </a:extLst>
                </p14:cNvPr>
                <p14:cNvContentPartPr/>
                <p14:nvPr/>
              </p14:nvContentPartPr>
              <p14:xfrm>
                <a:off x="5833660" y="3516900"/>
                <a:ext cx="130320" cy="297360"/>
              </p14:xfrm>
            </p:contentPart>
          </mc:Choice>
          <mc:Fallback>
            <p:pic>
              <p:nvPicPr>
                <p:cNvPr id="289" name="Freihand 288">
                  <a:extLst>
                    <a:ext uri="{FF2B5EF4-FFF2-40B4-BE49-F238E27FC236}">
                      <a16:creationId xmlns:a16="http://schemas.microsoft.com/office/drawing/2014/main" id="{8D337428-DC15-4790-9312-EB634DA00D4A}"/>
                    </a:ext>
                  </a:extLst>
                </p:cNvPr>
                <p:cNvPicPr/>
                <p:nvPr/>
              </p:nvPicPr>
              <p:blipFill>
                <a:blip r:embed="rId85"/>
                <a:stretch>
                  <a:fillRect/>
                </a:stretch>
              </p:blipFill>
              <p:spPr>
                <a:xfrm>
                  <a:off x="5829340" y="3512580"/>
                  <a:ext cx="1389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90" name="Freihand 289">
                  <a:extLst>
                    <a:ext uri="{FF2B5EF4-FFF2-40B4-BE49-F238E27FC236}">
                      <a16:creationId xmlns:a16="http://schemas.microsoft.com/office/drawing/2014/main" id="{1FD5C43E-2D45-4F01-B4FB-27943A1DA382}"/>
                    </a:ext>
                  </a:extLst>
                </p14:cNvPr>
                <p14:cNvContentPartPr/>
                <p14:nvPr/>
              </p14:nvContentPartPr>
              <p14:xfrm>
                <a:off x="5816740" y="3703020"/>
                <a:ext cx="235800" cy="175320"/>
              </p14:xfrm>
            </p:contentPart>
          </mc:Choice>
          <mc:Fallback>
            <p:pic>
              <p:nvPicPr>
                <p:cNvPr id="290" name="Freihand 289">
                  <a:extLst>
                    <a:ext uri="{FF2B5EF4-FFF2-40B4-BE49-F238E27FC236}">
                      <a16:creationId xmlns:a16="http://schemas.microsoft.com/office/drawing/2014/main" id="{1FD5C43E-2D45-4F01-B4FB-27943A1DA382}"/>
                    </a:ext>
                  </a:extLst>
                </p:cNvPr>
                <p:cNvPicPr/>
                <p:nvPr/>
              </p:nvPicPr>
              <p:blipFill>
                <a:blip r:embed="rId87"/>
                <a:stretch>
                  <a:fillRect/>
                </a:stretch>
              </p:blipFill>
              <p:spPr>
                <a:xfrm>
                  <a:off x="5812420" y="3698700"/>
                  <a:ext cx="244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92" name="Freihand 291">
                  <a:extLst>
                    <a:ext uri="{FF2B5EF4-FFF2-40B4-BE49-F238E27FC236}">
                      <a16:creationId xmlns:a16="http://schemas.microsoft.com/office/drawing/2014/main" id="{366008E6-E547-441F-9722-C42BD663CB63}"/>
                    </a:ext>
                  </a:extLst>
                </p14:cNvPr>
                <p14:cNvContentPartPr/>
                <p14:nvPr/>
              </p14:nvContentPartPr>
              <p14:xfrm>
                <a:off x="6204820" y="3744420"/>
                <a:ext cx="323640" cy="245160"/>
              </p14:xfrm>
            </p:contentPart>
          </mc:Choice>
          <mc:Fallback>
            <p:pic>
              <p:nvPicPr>
                <p:cNvPr id="292" name="Freihand 291">
                  <a:extLst>
                    <a:ext uri="{FF2B5EF4-FFF2-40B4-BE49-F238E27FC236}">
                      <a16:creationId xmlns:a16="http://schemas.microsoft.com/office/drawing/2014/main" id="{366008E6-E547-441F-9722-C42BD663CB63}"/>
                    </a:ext>
                  </a:extLst>
                </p:cNvPr>
                <p:cNvPicPr/>
                <p:nvPr/>
              </p:nvPicPr>
              <p:blipFill>
                <a:blip r:embed="rId89"/>
                <a:stretch>
                  <a:fillRect/>
                </a:stretch>
              </p:blipFill>
              <p:spPr>
                <a:xfrm>
                  <a:off x="6200500" y="3740100"/>
                  <a:ext cx="3322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93" name="Freihand 292">
                  <a:extLst>
                    <a:ext uri="{FF2B5EF4-FFF2-40B4-BE49-F238E27FC236}">
                      <a16:creationId xmlns:a16="http://schemas.microsoft.com/office/drawing/2014/main" id="{AF4CE8C2-678E-4F9F-B204-8F11E5FA9067}"/>
                    </a:ext>
                  </a:extLst>
                </p14:cNvPr>
                <p14:cNvContentPartPr/>
                <p14:nvPr/>
              </p14:nvContentPartPr>
              <p14:xfrm>
                <a:off x="6421180" y="3682860"/>
                <a:ext cx="20880" cy="7560"/>
              </p14:xfrm>
            </p:contentPart>
          </mc:Choice>
          <mc:Fallback>
            <p:pic>
              <p:nvPicPr>
                <p:cNvPr id="293" name="Freihand 292">
                  <a:extLst>
                    <a:ext uri="{FF2B5EF4-FFF2-40B4-BE49-F238E27FC236}">
                      <a16:creationId xmlns:a16="http://schemas.microsoft.com/office/drawing/2014/main" id="{AF4CE8C2-678E-4F9F-B204-8F11E5FA9067}"/>
                    </a:ext>
                  </a:extLst>
                </p:cNvPr>
                <p:cNvPicPr/>
                <p:nvPr/>
              </p:nvPicPr>
              <p:blipFill>
                <a:blip r:embed="rId91"/>
                <a:stretch>
                  <a:fillRect/>
                </a:stretch>
              </p:blipFill>
              <p:spPr>
                <a:xfrm>
                  <a:off x="6416860" y="3678540"/>
                  <a:ext cx="295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94" name="Freihand 293">
                  <a:extLst>
                    <a:ext uri="{FF2B5EF4-FFF2-40B4-BE49-F238E27FC236}">
                      <a16:creationId xmlns:a16="http://schemas.microsoft.com/office/drawing/2014/main" id="{39333302-A282-4C71-85C4-430F95A9C866}"/>
                    </a:ext>
                  </a:extLst>
                </p14:cNvPr>
                <p14:cNvContentPartPr/>
                <p14:nvPr/>
              </p14:nvContentPartPr>
              <p14:xfrm>
                <a:off x="6700180" y="3717060"/>
                <a:ext cx="131400" cy="247680"/>
              </p14:xfrm>
            </p:contentPart>
          </mc:Choice>
          <mc:Fallback>
            <p:pic>
              <p:nvPicPr>
                <p:cNvPr id="294" name="Freihand 293">
                  <a:extLst>
                    <a:ext uri="{FF2B5EF4-FFF2-40B4-BE49-F238E27FC236}">
                      <a16:creationId xmlns:a16="http://schemas.microsoft.com/office/drawing/2014/main" id="{39333302-A282-4C71-85C4-430F95A9C866}"/>
                    </a:ext>
                  </a:extLst>
                </p:cNvPr>
                <p:cNvPicPr/>
                <p:nvPr/>
              </p:nvPicPr>
              <p:blipFill>
                <a:blip r:embed="rId93"/>
                <a:stretch>
                  <a:fillRect/>
                </a:stretch>
              </p:blipFill>
              <p:spPr>
                <a:xfrm>
                  <a:off x="6695860" y="3712740"/>
                  <a:ext cx="1400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95" name="Freihand 294">
                  <a:extLst>
                    <a:ext uri="{FF2B5EF4-FFF2-40B4-BE49-F238E27FC236}">
                      <a16:creationId xmlns:a16="http://schemas.microsoft.com/office/drawing/2014/main" id="{A92D3908-8B16-47CE-B510-1D4936CDE130}"/>
                    </a:ext>
                  </a:extLst>
                </p14:cNvPr>
                <p14:cNvContentPartPr/>
                <p14:nvPr/>
              </p14:nvContentPartPr>
              <p14:xfrm>
                <a:off x="6879460" y="3818220"/>
                <a:ext cx="78480" cy="127080"/>
              </p14:xfrm>
            </p:contentPart>
          </mc:Choice>
          <mc:Fallback>
            <p:pic>
              <p:nvPicPr>
                <p:cNvPr id="295" name="Freihand 294">
                  <a:extLst>
                    <a:ext uri="{FF2B5EF4-FFF2-40B4-BE49-F238E27FC236}">
                      <a16:creationId xmlns:a16="http://schemas.microsoft.com/office/drawing/2014/main" id="{A92D3908-8B16-47CE-B510-1D4936CDE130}"/>
                    </a:ext>
                  </a:extLst>
                </p:cNvPr>
                <p:cNvPicPr/>
                <p:nvPr/>
              </p:nvPicPr>
              <p:blipFill>
                <a:blip r:embed="rId95"/>
                <a:stretch>
                  <a:fillRect/>
                </a:stretch>
              </p:blipFill>
              <p:spPr>
                <a:xfrm>
                  <a:off x="6875140" y="3813900"/>
                  <a:ext cx="87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96" name="Freihand 295">
                  <a:extLst>
                    <a:ext uri="{FF2B5EF4-FFF2-40B4-BE49-F238E27FC236}">
                      <a16:creationId xmlns:a16="http://schemas.microsoft.com/office/drawing/2014/main" id="{3268F9E6-280F-410C-BD05-C8D71D312B23}"/>
                    </a:ext>
                  </a:extLst>
                </p14:cNvPr>
                <p14:cNvContentPartPr/>
                <p14:nvPr/>
              </p14:nvContentPartPr>
              <p14:xfrm>
                <a:off x="7034260" y="3691500"/>
                <a:ext cx="19440" cy="262440"/>
              </p14:xfrm>
            </p:contentPart>
          </mc:Choice>
          <mc:Fallback>
            <p:pic>
              <p:nvPicPr>
                <p:cNvPr id="296" name="Freihand 295">
                  <a:extLst>
                    <a:ext uri="{FF2B5EF4-FFF2-40B4-BE49-F238E27FC236}">
                      <a16:creationId xmlns:a16="http://schemas.microsoft.com/office/drawing/2014/main" id="{3268F9E6-280F-410C-BD05-C8D71D312B23}"/>
                    </a:ext>
                  </a:extLst>
                </p:cNvPr>
                <p:cNvPicPr/>
                <p:nvPr/>
              </p:nvPicPr>
              <p:blipFill>
                <a:blip r:embed="rId97"/>
                <a:stretch>
                  <a:fillRect/>
                </a:stretch>
              </p:blipFill>
              <p:spPr>
                <a:xfrm>
                  <a:off x="7029940" y="3687180"/>
                  <a:ext cx="280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97" name="Freihand 296">
                  <a:extLst>
                    <a:ext uri="{FF2B5EF4-FFF2-40B4-BE49-F238E27FC236}">
                      <a16:creationId xmlns:a16="http://schemas.microsoft.com/office/drawing/2014/main" id="{8FD8D230-1BDA-4E6F-88DA-8625BB20F78F}"/>
                    </a:ext>
                  </a:extLst>
                </p14:cNvPr>
                <p14:cNvContentPartPr/>
                <p14:nvPr/>
              </p14:nvContentPartPr>
              <p14:xfrm>
                <a:off x="7101580" y="3717780"/>
                <a:ext cx="133560" cy="216000"/>
              </p14:xfrm>
            </p:contentPart>
          </mc:Choice>
          <mc:Fallback>
            <p:pic>
              <p:nvPicPr>
                <p:cNvPr id="297" name="Freihand 296">
                  <a:extLst>
                    <a:ext uri="{FF2B5EF4-FFF2-40B4-BE49-F238E27FC236}">
                      <a16:creationId xmlns:a16="http://schemas.microsoft.com/office/drawing/2014/main" id="{8FD8D230-1BDA-4E6F-88DA-8625BB20F78F}"/>
                    </a:ext>
                  </a:extLst>
                </p:cNvPr>
                <p:cNvPicPr/>
                <p:nvPr/>
              </p:nvPicPr>
              <p:blipFill>
                <a:blip r:embed="rId99"/>
                <a:stretch>
                  <a:fillRect/>
                </a:stretch>
              </p:blipFill>
              <p:spPr>
                <a:xfrm>
                  <a:off x="7097260" y="3713460"/>
                  <a:ext cx="1422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00" name="Freihand 299">
                  <a:extLst>
                    <a:ext uri="{FF2B5EF4-FFF2-40B4-BE49-F238E27FC236}">
                      <a16:creationId xmlns:a16="http://schemas.microsoft.com/office/drawing/2014/main" id="{22AF5CF7-AE2E-4BE0-A998-8A97C5026EFA}"/>
                    </a:ext>
                  </a:extLst>
                </p14:cNvPr>
                <p14:cNvContentPartPr/>
                <p14:nvPr/>
              </p14:nvContentPartPr>
              <p14:xfrm>
                <a:off x="7342780" y="3804900"/>
                <a:ext cx="31320" cy="72720"/>
              </p14:xfrm>
            </p:contentPart>
          </mc:Choice>
          <mc:Fallback>
            <p:pic>
              <p:nvPicPr>
                <p:cNvPr id="300" name="Freihand 299">
                  <a:extLst>
                    <a:ext uri="{FF2B5EF4-FFF2-40B4-BE49-F238E27FC236}">
                      <a16:creationId xmlns:a16="http://schemas.microsoft.com/office/drawing/2014/main" id="{22AF5CF7-AE2E-4BE0-A998-8A97C5026EFA}"/>
                    </a:ext>
                  </a:extLst>
                </p:cNvPr>
                <p:cNvPicPr/>
                <p:nvPr/>
              </p:nvPicPr>
              <p:blipFill>
                <a:blip r:embed="rId101"/>
                <a:stretch>
                  <a:fillRect/>
                </a:stretch>
              </p:blipFill>
              <p:spPr>
                <a:xfrm>
                  <a:off x="7338460" y="3800580"/>
                  <a:ext cx="39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01" name="Freihand 300">
                  <a:extLst>
                    <a:ext uri="{FF2B5EF4-FFF2-40B4-BE49-F238E27FC236}">
                      <a16:creationId xmlns:a16="http://schemas.microsoft.com/office/drawing/2014/main" id="{2BA4F476-838A-4FF5-94B6-BC69273D05F8}"/>
                    </a:ext>
                  </a:extLst>
                </p14:cNvPr>
                <p14:cNvContentPartPr/>
                <p14:nvPr/>
              </p14:nvContentPartPr>
              <p14:xfrm>
                <a:off x="7357180" y="3928380"/>
                <a:ext cx="28080" cy="31320"/>
              </p14:xfrm>
            </p:contentPart>
          </mc:Choice>
          <mc:Fallback>
            <p:pic>
              <p:nvPicPr>
                <p:cNvPr id="301" name="Freihand 300">
                  <a:extLst>
                    <a:ext uri="{FF2B5EF4-FFF2-40B4-BE49-F238E27FC236}">
                      <a16:creationId xmlns:a16="http://schemas.microsoft.com/office/drawing/2014/main" id="{2BA4F476-838A-4FF5-94B6-BC69273D05F8}"/>
                    </a:ext>
                  </a:extLst>
                </p:cNvPr>
                <p:cNvPicPr/>
                <p:nvPr/>
              </p:nvPicPr>
              <p:blipFill>
                <a:blip r:embed="rId103"/>
                <a:stretch>
                  <a:fillRect/>
                </a:stretch>
              </p:blipFill>
              <p:spPr>
                <a:xfrm>
                  <a:off x="7352860" y="3924060"/>
                  <a:ext cx="36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 name="Freihand 4">
                  <a:extLst>
                    <a:ext uri="{FF2B5EF4-FFF2-40B4-BE49-F238E27FC236}">
                      <a16:creationId xmlns:a16="http://schemas.microsoft.com/office/drawing/2014/main" id="{C60F7287-BF6B-4FC1-88E1-6C659AC51F3D}"/>
                    </a:ext>
                  </a:extLst>
                </p14:cNvPr>
                <p14:cNvContentPartPr/>
                <p14:nvPr/>
              </p14:nvContentPartPr>
              <p14:xfrm>
                <a:off x="6169900" y="1343580"/>
                <a:ext cx="143280" cy="18360"/>
              </p14:xfrm>
            </p:contentPart>
          </mc:Choice>
          <mc:Fallback>
            <p:pic>
              <p:nvPicPr>
                <p:cNvPr id="5" name="Freihand 4">
                  <a:extLst>
                    <a:ext uri="{FF2B5EF4-FFF2-40B4-BE49-F238E27FC236}">
                      <a16:creationId xmlns:a16="http://schemas.microsoft.com/office/drawing/2014/main" id="{C60F7287-BF6B-4FC1-88E1-6C659AC51F3D}"/>
                    </a:ext>
                  </a:extLst>
                </p:cNvPr>
                <p:cNvPicPr/>
                <p:nvPr/>
              </p:nvPicPr>
              <p:blipFill>
                <a:blip r:embed="rId105"/>
                <a:stretch>
                  <a:fillRect/>
                </a:stretch>
              </p:blipFill>
              <p:spPr>
                <a:xfrm>
                  <a:off x="6165580" y="1339260"/>
                  <a:ext cx="151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 name="Freihand 5">
                  <a:extLst>
                    <a:ext uri="{FF2B5EF4-FFF2-40B4-BE49-F238E27FC236}">
                      <a16:creationId xmlns:a16="http://schemas.microsoft.com/office/drawing/2014/main" id="{3C641574-FDEE-41FC-9027-0497D0C7B9B0}"/>
                    </a:ext>
                  </a:extLst>
                </p14:cNvPr>
                <p14:cNvContentPartPr/>
                <p14:nvPr/>
              </p14:nvContentPartPr>
              <p14:xfrm>
                <a:off x="6181780" y="1378860"/>
                <a:ext cx="136440" cy="15480"/>
              </p14:xfrm>
            </p:contentPart>
          </mc:Choice>
          <mc:Fallback>
            <p:pic>
              <p:nvPicPr>
                <p:cNvPr id="6" name="Freihand 5">
                  <a:extLst>
                    <a:ext uri="{FF2B5EF4-FFF2-40B4-BE49-F238E27FC236}">
                      <a16:creationId xmlns:a16="http://schemas.microsoft.com/office/drawing/2014/main" id="{3C641574-FDEE-41FC-9027-0497D0C7B9B0}"/>
                    </a:ext>
                  </a:extLst>
                </p:cNvPr>
                <p:cNvPicPr/>
                <p:nvPr/>
              </p:nvPicPr>
              <p:blipFill>
                <a:blip r:embed="rId107"/>
                <a:stretch>
                  <a:fillRect/>
                </a:stretch>
              </p:blipFill>
              <p:spPr>
                <a:xfrm>
                  <a:off x="6177460" y="1374540"/>
                  <a:ext cx="145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 name="Freihand 6">
                  <a:extLst>
                    <a:ext uri="{FF2B5EF4-FFF2-40B4-BE49-F238E27FC236}">
                      <a16:creationId xmlns:a16="http://schemas.microsoft.com/office/drawing/2014/main" id="{F4F7B616-1615-4290-A589-F5E7F71C55D3}"/>
                    </a:ext>
                  </a:extLst>
                </p14:cNvPr>
                <p14:cNvContentPartPr/>
                <p14:nvPr/>
              </p14:nvContentPartPr>
              <p14:xfrm>
                <a:off x="6283660" y="1298580"/>
                <a:ext cx="135000" cy="134280"/>
              </p14:xfrm>
            </p:contentPart>
          </mc:Choice>
          <mc:Fallback>
            <p:pic>
              <p:nvPicPr>
                <p:cNvPr id="7" name="Freihand 6">
                  <a:extLst>
                    <a:ext uri="{FF2B5EF4-FFF2-40B4-BE49-F238E27FC236}">
                      <a16:creationId xmlns:a16="http://schemas.microsoft.com/office/drawing/2014/main" id="{F4F7B616-1615-4290-A589-F5E7F71C55D3}"/>
                    </a:ext>
                  </a:extLst>
                </p:cNvPr>
                <p:cNvPicPr/>
                <p:nvPr/>
              </p:nvPicPr>
              <p:blipFill>
                <a:blip r:embed="rId109"/>
                <a:stretch>
                  <a:fillRect/>
                </a:stretch>
              </p:blipFill>
              <p:spPr>
                <a:xfrm>
                  <a:off x="6279340" y="1294260"/>
                  <a:ext cx="143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 name="Freihand 8">
                  <a:extLst>
                    <a:ext uri="{FF2B5EF4-FFF2-40B4-BE49-F238E27FC236}">
                      <a16:creationId xmlns:a16="http://schemas.microsoft.com/office/drawing/2014/main" id="{9707AA13-2E01-414B-97A0-490EECE96095}"/>
                    </a:ext>
                  </a:extLst>
                </p14:cNvPr>
                <p14:cNvContentPartPr/>
                <p14:nvPr/>
              </p14:nvContentPartPr>
              <p14:xfrm>
                <a:off x="6620980" y="1247820"/>
                <a:ext cx="194760" cy="78480"/>
              </p14:xfrm>
            </p:contentPart>
          </mc:Choice>
          <mc:Fallback>
            <p:pic>
              <p:nvPicPr>
                <p:cNvPr id="9" name="Freihand 8">
                  <a:extLst>
                    <a:ext uri="{FF2B5EF4-FFF2-40B4-BE49-F238E27FC236}">
                      <a16:creationId xmlns:a16="http://schemas.microsoft.com/office/drawing/2014/main" id="{9707AA13-2E01-414B-97A0-490EECE96095}"/>
                    </a:ext>
                  </a:extLst>
                </p:cNvPr>
                <p:cNvPicPr/>
                <p:nvPr/>
              </p:nvPicPr>
              <p:blipFill>
                <a:blip r:embed="rId111"/>
                <a:stretch>
                  <a:fillRect/>
                </a:stretch>
              </p:blipFill>
              <p:spPr>
                <a:xfrm>
                  <a:off x="6616660" y="1243500"/>
                  <a:ext cx="203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 name="Freihand 9">
                  <a:extLst>
                    <a:ext uri="{FF2B5EF4-FFF2-40B4-BE49-F238E27FC236}">
                      <a16:creationId xmlns:a16="http://schemas.microsoft.com/office/drawing/2014/main" id="{8ABAA4A8-CE4C-4D53-BED6-7606B52A5644}"/>
                    </a:ext>
                  </a:extLst>
                </p14:cNvPr>
                <p14:cNvContentPartPr/>
                <p14:nvPr/>
              </p14:nvContentPartPr>
              <p14:xfrm>
                <a:off x="6781900" y="1121820"/>
                <a:ext cx="92520" cy="168120"/>
              </p14:xfrm>
            </p:contentPart>
          </mc:Choice>
          <mc:Fallback>
            <p:pic>
              <p:nvPicPr>
                <p:cNvPr id="10" name="Freihand 9">
                  <a:extLst>
                    <a:ext uri="{FF2B5EF4-FFF2-40B4-BE49-F238E27FC236}">
                      <a16:creationId xmlns:a16="http://schemas.microsoft.com/office/drawing/2014/main" id="{8ABAA4A8-CE4C-4D53-BED6-7606B52A5644}"/>
                    </a:ext>
                  </a:extLst>
                </p:cNvPr>
                <p:cNvPicPr/>
                <p:nvPr/>
              </p:nvPicPr>
              <p:blipFill>
                <a:blip r:embed="rId113"/>
                <a:stretch>
                  <a:fillRect/>
                </a:stretch>
              </p:blipFill>
              <p:spPr>
                <a:xfrm>
                  <a:off x="6777580" y="1117500"/>
                  <a:ext cx="101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 name="Freihand 10">
                  <a:extLst>
                    <a:ext uri="{FF2B5EF4-FFF2-40B4-BE49-F238E27FC236}">
                      <a16:creationId xmlns:a16="http://schemas.microsoft.com/office/drawing/2014/main" id="{F61D9895-FABD-4908-A301-E56516E68498}"/>
                    </a:ext>
                  </a:extLst>
                </p14:cNvPr>
                <p14:cNvContentPartPr/>
                <p14:nvPr/>
              </p14:nvContentPartPr>
              <p14:xfrm>
                <a:off x="6721420" y="1094460"/>
                <a:ext cx="24120" cy="6120"/>
              </p14:xfrm>
            </p:contentPart>
          </mc:Choice>
          <mc:Fallback>
            <p:pic>
              <p:nvPicPr>
                <p:cNvPr id="11" name="Freihand 10">
                  <a:extLst>
                    <a:ext uri="{FF2B5EF4-FFF2-40B4-BE49-F238E27FC236}">
                      <a16:creationId xmlns:a16="http://schemas.microsoft.com/office/drawing/2014/main" id="{F61D9895-FABD-4908-A301-E56516E68498}"/>
                    </a:ext>
                  </a:extLst>
                </p:cNvPr>
                <p:cNvPicPr/>
                <p:nvPr/>
              </p:nvPicPr>
              <p:blipFill>
                <a:blip r:embed="rId115"/>
                <a:stretch>
                  <a:fillRect/>
                </a:stretch>
              </p:blipFill>
              <p:spPr>
                <a:xfrm>
                  <a:off x="6717100" y="1090140"/>
                  <a:ext cx="32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6" name="Freihand 25">
                  <a:extLst>
                    <a:ext uri="{FF2B5EF4-FFF2-40B4-BE49-F238E27FC236}">
                      <a16:creationId xmlns:a16="http://schemas.microsoft.com/office/drawing/2014/main" id="{6F61E979-70F7-4C74-93FC-D79890456689}"/>
                    </a:ext>
                  </a:extLst>
                </p14:cNvPr>
                <p14:cNvContentPartPr/>
                <p14:nvPr/>
              </p14:nvContentPartPr>
              <p14:xfrm>
                <a:off x="8586220" y="600180"/>
                <a:ext cx="106920" cy="146160"/>
              </p14:xfrm>
            </p:contentPart>
          </mc:Choice>
          <mc:Fallback>
            <p:pic>
              <p:nvPicPr>
                <p:cNvPr id="26" name="Freihand 25">
                  <a:extLst>
                    <a:ext uri="{FF2B5EF4-FFF2-40B4-BE49-F238E27FC236}">
                      <a16:creationId xmlns:a16="http://schemas.microsoft.com/office/drawing/2014/main" id="{6F61E979-70F7-4C74-93FC-D79890456689}"/>
                    </a:ext>
                  </a:extLst>
                </p:cNvPr>
                <p:cNvPicPr/>
                <p:nvPr/>
              </p:nvPicPr>
              <p:blipFill>
                <a:blip r:embed="rId117"/>
                <a:stretch>
                  <a:fillRect/>
                </a:stretch>
              </p:blipFill>
              <p:spPr>
                <a:xfrm>
                  <a:off x="8581900" y="595860"/>
                  <a:ext cx="115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7" name="Freihand 26">
                  <a:extLst>
                    <a:ext uri="{FF2B5EF4-FFF2-40B4-BE49-F238E27FC236}">
                      <a16:creationId xmlns:a16="http://schemas.microsoft.com/office/drawing/2014/main" id="{5CFD95CF-1507-4194-8892-DC4D1349F38A}"/>
                    </a:ext>
                  </a:extLst>
                </p14:cNvPr>
                <p14:cNvContentPartPr/>
                <p14:nvPr/>
              </p14:nvContentPartPr>
              <p14:xfrm>
                <a:off x="8653900" y="678660"/>
                <a:ext cx="74880" cy="41400"/>
              </p14:xfrm>
            </p:contentPart>
          </mc:Choice>
          <mc:Fallback>
            <p:pic>
              <p:nvPicPr>
                <p:cNvPr id="27" name="Freihand 26">
                  <a:extLst>
                    <a:ext uri="{FF2B5EF4-FFF2-40B4-BE49-F238E27FC236}">
                      <a16:creationId xmlns:a16="http://schemas.microsoft.com/office/drawing/2014/main" id="{5CFD95CF-1507-4194-8892-DC4D1349F38A}"/>
                    </a:ext>
                  </a:extLst>
                </p:cNvPr>
                <p:cNvPicPr/>
                <p:nvPr/>
              </p:nvPicPr>
              <p:blipFill>
                <a:blip r:embed="rId119"/>
                <a:stretch>
                  <a:fillRect/>
                </a:stretch>
              </p:blipFill>
              <p:spPr>
                <a:xfrm>
                  <a:off x="8649580" y="674340"/>
                  <a:ext cx="83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8" name="Freihand 27">
                  <a:extLst>
                    <a:ext uri="{FF2B5EF4-FFF2-40B4-BE49-F238E27FC236}">
                      <a16:creationId xmlns:a16="http://schemas.microsoft.com/office/drawing/2014/main" id="{801F095B-F843-4E5D-B863-2C3DE991C878}"/>
                    </a:ext>
                  </a:extLst>
                </p14:cNvPr>
                <p14:cNvContentPartPr/>
                <p14:nvPr/>
              </p14:nvContentPartPr>
              <p14:xfrm>
                <a:off x="8733820" y="614580"/>
                <a:ext cx="205200" cy="98280"/>
              </p14:xfrm>
            </p:contentPart>
          </mc:Choice>
          <mc:Fallback>
            <p:pic>
              <p:nvPicPr>
                <p:cNvPr id="28" name="Freihand 27">
                  <a:extLst>
                    <a:ext uri="{FF2B5EF4-FFF2-40B4-BE49-F238E27FC236}">
                      <a16:creationId xmlns:a16="http://schemas.microsoft.com/office/drawing/2014/main" id="{801F095B-F843-4E5D-B863-2C3DE991C878}"/>
                    </a:ext>
                  </a:extLst>
                </p:cNvPr>
                <p:cNvPicPr/>
                <p:nvPr/>
              </p:nvPicPr>
              <p:blipFill>
                <a:blip r:embed="rId121"/>
                <a:stretch>
                  <a:fillRect/>
                </a:stretch>
              </p:blipFill>
              <p:spPr>
                <a:xfrm>
                  <a:off x="8729500" y="610260"/>
                  <a:ext cx="213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9" name="Freihand 28">
                  <a:extLst>
                    <a:ext uri="{FF2B5EF4-FFF2-40B4-BE49-F238E27FC236}">
                      <a16:creationId xmlns:a16="http://schemas.microsoft.com/office/drawing/2014/main" id="{48F42FF1-16B1-4E4B-9AA2-42623CB938C2}"/>
                    </a:ext>
                  </a:extLst>
                </p14:cNvPr>
                <p14:cNvContentPartPr/>
                <p14:nvPr/>
              </p14:nvContentPartPr>
              <p14:xfrm>
                <a:off x="8888260" y="525300"/>
                <a:ext cx="5040" cy="3960"/>
              </p14:xfrm>
            </p:contentPart>
          </mc:Choice>
          <mc:Fallback>
            <p:pic>
              <p:nvPicPr>
                <p:cNvPr id="29" name="Freihand 28">
                  <a:extLst>
                    <a:ext uri="{FF2B5EF4-FFF2-40B4-BE49-F238E27FC236}">
                      <a16:creationId xmlns:a16="http://schemas.microsoft.com/office/drawing/2014/main" id="{48F42FF1-16B1-4E4B-9AA2-42623CB938C2}"/>
                    </a:ext>
                  </a:extLst>
                </p:cNvPr>
                <p:cNvPicPr/>
                <p:nvPr/>
              </p:nvPicPr>
              <p:blipFill>
                <a:blip r:embed="rId123"/>
                <a:stretch>
                  <a:fillRect/>
                </a:stretch>
              </p:blipFill>
              <p:spPr>
                <a:xfrm>
                  <a:off x="8883940" y="520980"/>
                  <a:ext cx="13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2" name="Freihand 31">
                  <a:extLst>
                    <a:ext uri="{FF2B5EF4-FFF2-40B4-BE49-F238E27FC236}">
                      <a16:creationId xmlns:a16="http://schemas.microsoft.com/office/drawing/2014/main" id="{E78DB4E9-744D-410F-AB4F-B4B87CBB29A9}"/>
                    </a:ext>
                  </a:extLst>
                </p14:cNvPr>
                <p14:cNvContentPartPr/>
                <p14:nvPr/>
              </p14:nvContentPartPr>
              <p14:xfrm>
                <a:off x="8975380" y="561300"/>
                <a:ext cx="102240" cy="71640"/>
              </p14:xfrm>
            </p:contentPart>
          </mc:Choice>
          <mc:Fallback>
            <p:pic>
              <p:nvPicPr>
                <p:cNvPr id="32" name="Freihand 31">
                  <a:extLst>
                    <a:ext uri="{FF2B5EF4-FFF2-40B4-BE49-F238E27FC236}">
                      <a16:creationId xmlns:a16="http://schemas.microsoft.com/office/drawing/2014/main" id="{E78DB4E9-744D-410F-AB4F-B4B87CBB29A9}"/>
                    </a:ext>
                  </a:extLst>
                </p:cNvPr>
                <p:cNvPicPr/>
                <p:nvPr/>
              </p:nvPicPr>
              <p:blipFill>
                <a:blip r:embed="rId125"/>
                <a:stretch>
                  <a:fillRect/>
                </a:stretch>
              </p:blipFill>
              <p:spPr>
                <a:xfrm>
                  <a:off x="8971060" y="556980"/>
                  <a:ext cx="110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3" name="Freihand 32">
                  <a:extLst>
                    <a:ext uri="{FF2B5EF4-FFF2-40B4-BE49-F238E27FC236}">
                      <a16:creationId xmlns:a16="http://schemas.microsoft.com/office/drawing/2014/main" id="{62D4FF87-8D54-4ADD-83AF-49D7AC01BCA9}"/>
                    </a:ext>
                  </a:extLst>
                </p14:cNvPr>
                <p14:cNvContentPartPr/>
                <p14:nvPr/>
              </p14:nvContentPartPr>
              <p14:xfrm>
                <a:off x="8989420" y="555180"/>
                <a:ext cx="104400" cy="29880"/>
              </p14:xfrm>
            </p:contentPart>
          </mc:Choice>
          <mc:Fallback>
            <p:pic>
              <p:nvPicPr>
                <p:cNvPr id="33" name="Freihand 32">
                  <a:extLst>
                    <a:ext uri="{FF2B5EF4-FFF2-40B4-BE49-F238E27FC236}">
                      <a16:creationId xmlns:a16="http://schemas.microsoft.com/office/drawing/2014/main" id="{62D4FF87-8D54-4ADD-83AF-49D7AC01BCA9}"/>
                    </a:ext>
                  </a:extLst>
                </p:cNvPr>
                <p:cNvPicPr/>
                <p:nvPr/>
              </p:nvPicPr>
              <p:blipFill>
                <a:blip r:embed="rId127"/>
                <a:stretch>
                  <a:fillRect/>
                </a:stretch>
              </p:blipFill>
              <p:spPr>
                <a:xfrm>
                  <a:off x="8985100" y="550860"/>
                  <a:ext cx="1130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4" name="Freihand 33">
                  <a:extLst>
                    <a:ext uri="{FF2B5EF4-FFF2-40B4-BE49-F238E27FC236}">
                      <a16:creationId xmlns:a16="http://schemas.microsoft.com/office/drawing/2014/main" id="{C7512FC0-4DB3-4CAA-9C43-584F37C38EB3}"/>
                    </a:ext>
                  </a:extLst>
                </p14:cNvPr>
                <p14:cNvContentPartPr/>
                <p14:nvPr/>
              </p14:nvContentPartPr>
              <p14:xfrm>
                <a:off x="9095260" y="535020"/>
                <a:ext cx="120600" cy="53640"/>
              </p14:xfrm>
            </p:contentPart>
          </mc:Choice>
          <mc:Fallback>
            <p:pic>
              <p:nvPicPr>
                <p:cNvPr id="34" name="Freihand 33">
                  <a:extLst>
                    <a:ext uri="{FF2B5EF4-FFF2-40B4-BE49-F238E27FC236}">
                      <a16:creationId xmlns:a16="http://schemas.microsoft.com/office/drawing/2014/main" id="{C7512FC0-4DB3-4CAA-9C43-584F37C38EB3}"/>
                    </a:ext>
                  </a:extLst>
                </p:cNvPr>
                <p:cNvPicPr/>
                <p:nvPr/>
              </p:nvPicPr>
              <p:blipFill>
                <a:blip r:embed="rId129"/>
                <a:stretch>
                  <a:fillRect/>
                </a:stretch>
              </p:blipFill>
              <p:spPr>
                <a:xfrm>
                  <a:off x="9090940" y="530700"/>
                  <a:ext cx="129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5" name="Freihand 34">
                  <a:extLst>
                    <a:ext uri="{FF2B5EF4-FFF2-40B4-BE49-F238E27FC236}">
                      <a16:creationId xmlns:a16="http://schemas.microsoft.com/office/drawing/2014/main" id="{E4A3E1C5-B2C5-4735-B893-529A83BD8401}"/>
                    </a:ext>
                  </a:extLst>
                </p14:cNvPr>
                <p14:cNvContentPartPr/>
                <p14:nvPr/>
              </p14:nvContentPartPr>
              <p14:xfrm>
                <a:off x="9170860" y="466980"/>
                <a:ext cx="360" cy="360"/>
              </p14:xfrm>
            </p:contentPart>
          </mc:Choice>
          <mc:Fallback>
            <p:pic>
              <p:nvPicPr>
                <p:cNvPr id="35" name="Freihand 34">
                  <a:extLst>
                    <a:ext uri="{FF2B5EF4-FFF2-40B4-BE49-F238E27FC236}">
                      <a16:creationId xmlns:a16="http://schemas.microsoft.com/office/drawing/2014/main" id="{E4A3E1C5-B2C5-4735-B893-529A83BD8401}"/>
                    </a:ext>
                  </a:extLst>
                </p:cNvPr>
                <p:cNvPicPr/>
                <p:nvPr/>
              </p:nvPicPr>
              <p:blipFill>
                <a:blip r:embed="rId30"/>
                <a:stretch>
                  <a:fillRect/>
                </a:stretch>
              </p:blipFill>
              <p:spPr>
                <a:xfrm>
                  <a:off x="9166540" y="4626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7" name="Freihand 36">
                  <a:extLst>
                    <a:ext uri="{FF2B5EF4-FFF2-40B4-BE49-F238E27FC236}">
                      <a16:creationId xmlns:a16="http://schemas.microsoft.com/office/drawing/2014/main" id="{66A12BDD-6B3F-424C-8AE2-74CE4BE23B01}"/>
                    </a:ext>
                  </a:extLst>
                </p14:cNvPr>
                <p14:cNvContentPartPr/>
                <p14:nvPr/>
              </p14:nvContentPartPr>
              <p14:xfrm>
                <a:off x="9294340" y="528180"/>
                <a:ext cx="7560" cy="8640"/>
              </p14:xfrm>
            </p:contentPart>
          </mc:Choice>
          <mc:Fallback>
            <p:pic>
              <p:nvPicPr>
                <p:cNvPr id="37" name="Freihand 36">
                  <a:extLst>
                    <a:ext uri="{FF2B5EF4-FFF2-40B4-BE49-F238E27FC236}">
                      <a16:creationId xmlns:a16="http://schemas.microsoft.com/office/drawing/2014/main" id="{66A12BDD-6B3F-424C-8AE2-74CE4BE23B01}"/>
                    </a:ext>
                  </a:extLst>
                </p:cNvPr>
                <p:cNvPicPr/>
                <p:nvPr/>
              </p:nvPicPr>
              <p:blipFill>
                <a:blip r:embed="rId132"/>
                <a:stretch>
                  <a:fillRect/>
                </a:stretch>
              </p:blipFill>
              <p:spPr>
                <a:xfrm>
                  <a:off x="9290020" y="523860"/>
                  <a:ext cx="162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8" name="Freihand 37">
                  <a:extLst>
                    <a:ext uri="{FF2B5EF4-FFF2-40B4-BE49-F238E27FC236}">
                      <a16:creationId xmlns:a16="http://schemas.microsoft.com/office/drawing/2014/main" id="{7A9955FD-9042-41E3-AC14-595F9C5979EE}"/>
                    </a:ext>
                  </a:extLst>
                </p14:cNvPr>
                <p14:cNvContentPartPr/>
                <p14:nvPr/>
              </p14:nvContentPartPr>
              <p14:xfrm>
                <a:off x="9284620" y="413700"/>
                <a:ext cx="107640" cy="123840"/>
              </p14:xfrm>
            </p:contentPart>
          </mc:Choice>
          <mc:Fallback>
            <p:pic>
              <p:nvPicPr>
                <p:cNvPr id="38" name="Freihand 37">
                  <a:extLst>
                    <a:ext uri="{FF2B5EF4-FFF2-40B4-BE49-F238E27FC236}">
                      <a16:creationId xmlns:a16="http://schemas.microsoft.com/office/drawing/2014/main" id="{7A9955FD-9042-41E3-AC14-595F9C5979EE}"/>
                    </a:ext>
                  </a:extLst>
                </p:cNvPr>
                <p:cNvPicPr/>
                <p:nvPr/>
              </p:nvPicPr>
              <p:blipFill>
                <a:blip r:embed="rId134"/>
                <a:stretch>
                  <a:fillRect/>
                </a:stretch>
              </p:blipFill>
              <p:spPr>
                <a:xfrm>
                  <a:off x="9280300" y="409380"/>
                  <a:ext cx="116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9" name="Freihand 38">
                  <a:extLst>
                    <a:ext uri="{FF2B5EF4-FFF2-40B4-BE49-F238E27FC236}">
                      <a16:creationId xmlns:a16="http://schemas.microsoft.com/office/drawing/2014/main" id="{419D60D4-1D03-4DE6-95F3-F00E74637F23}"/>
                    </a:ext>
                  </a:extLst>
                </p14:cNvPr>
                <p14:cNvContentPartPr/>
                <p14:nvPr/>
              </p14:nvContentPartPr>
              <p14:xfrm>
                <a:off x="9393700" y="433140"/>
                <a:ext cx="172440" cy="86040"/>
              </p14:xfrm>
            </p:contentPart>
          </mc:Choice>
          <mc:Fallback>
            <p:pic>
              <p:nvPicPr>
                <p:cNvPr id="39" name="Freihand 38">
                  <a:extLst>
                    <a:ext uri="{FF2B5EF4-FFF2-40B4-BE49-F238E27FC236}">
                      <a16:creationId xmlns:a16="http://schemas.microsoft.com/office/drawing/2014/main" id="{419D60D4-1D03-4DE6-95F3-F00E74637F23}"/>
                    </a:ext>
                  </a:extLst>
                </p:cNvPr>
                <p:cNvPicPr/>
                <p:nvPr/>
              </p:nvPicPr>
              <p:blipFill>
                <a:blip r:embed="rId136"/>
                <a:stretch>
                  <a:fillRect/>
                </a:stretch>
              </p:blipFill>
              <p:spPr>
                <a:xfrm>
                  <a:off x="9389380" y="428820"/>
                  <a:ext cx="181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0" name="Freihand 39">
                  <a:extLst>
                    <a:ext uri="{FF2B5EF4-FFF2-40B4-BE49-F238E27FC236}">
                      <a16:creationId xmlns:a16="http://schemas.microsoft.com/office/drawing/2014/main" id="{D03D8FAD-3F09-4CC7-A01D-CE9F357BD4B4}"/>
                    </a:ext>
                  </a:extLst>
                </p14:cNvPr>
                <p14:cNvContentPartPr/>
                <p14:nvPr/>
              </p14:nvContentPartPr>
              <p14:xfrm>
                <a:off x="9601060" y="417300"/>
                <a:ext cx="90720" cy="78480"/>
              </p14:xfrm>
            </p:contentPart>
          </mc:Choice>
          <mc:Fallback>
            <p:pic>
              <p:nvPicPr>
                <p:cNvPr id="40" name="Freihand 39">
                  <a:extLst>
                    <a:ext uri="{FF2B5EF4-FFF2-40B4-BE49-F238E27FC236}">
                      <a16:creationId xmlns:a16="http://schemas.microsoft.com/office/drawing/2014/main" id="{D03D8FAD-3F09-4CC7-A01D-CE9F357BD4B4}"/>
                    </a:ext>
                  </a:extLst>
                </p:cNvPr>
                <p:cNvPicPr/>
                <p:nvPr/>
              </p:nvPicPr>
              <p:blipFill>
                <a:blip r:embed="rId138"/>
                <a:stretch>
                  <a:fillRect/>
                </a:stretch>
              </p:blipFill>
              <p:spPr>
                <a:xfrm>
                  <a:off x="9596740" y="412980"/>
                  <a:ext cx="99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1" name="Freihand 40">
                  <a:extLst>
                    <a:ext uri="{FF2B5EF4-FFF2-40B4-BE49-F238E27FC236}">
                      <a16:creationId xmlns:a16="http://schemas.microsoft.com/office/drawing/2014/main" id="{13DE927D-6DA9-4423-AB29-28B7AD919A40}"/>
                    </a:ext>
                  </a:extLst>
                </p14:cNvPr>
                <p14:cNvContentPartPr/>
                <p14:nvPr/>
              </p14:nvContentPartPr>
              <p14:xfrm>
                <a:off x="9571900" y="434940"/>
                <a:ext cx="105840" cy="39600"/>
              </p14:xfrm>
            </p:contentPart>
          </mc:Choice>
          <mc:Fallback>
            <p:pic>
              <p:nvPicPr>
                <p:cNvPr id="41" name="Freihand 40">
                  <a:extLst>
                    <a:ext uri="{FF2B5EF4-FFF2-40B4-BE49-F238E27FC236}">
                      <a16:creationId xmlns:a16="http://schemas.microsoft.com/office/drawing/2014/main" id="{13DE927D-6DA9-4423-AB29-28B7AD919A40}"/>
                    </a:ext>
                  </a:extLst>
                </p:cNvPr>
                <p:cNvPicPr/>
                <p:nvPr/>
              </p:nvPicPr>
              <p:blipFill>
                <a:blip r:embed="rId140"/>
                <a:stretch>
                  <a:fillRect/>
                </a:stretch>
              </p:blipFill>
              <p:spPr>
                <a:xfrm>
                  <a:off x="9567580" y="430620"/>
                  <a:ext cx="114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2" name="Freihand 41">
                  <a:extLst>
                    <a:ext uri="{FF2B5EF4-FFF2-40B4-BE49-F238E27FC236}">
                      <a16:creationId xmlns:a16="http://schemas.microsoft.com/office/drawing/2014/main" id="{13E4473F-69BA-403C-9A50-08A814D4FF6A}"/>
                    </a:ext>
                  </a:extLst>
                </p14:cNvPr>
                <p14:cNvContentPartPr/>
                <p14:nvPr/>
              </p14:nvContentPartPr>
              <p14:xfrm>
                <a:off x="9775300" y="310380"/>
                <a:ext cx="118800" cy="183240"/>
              </p14:xfrm>
            </p:contentPart>
          </mc:Choice>
          <mc:Fallback>
            <p:pic>
              <p:nvPicPr>
                <p:cNvPr id="42" name="Freihand 41">
                  <a:extLst>
                    <a:ext uri="{FF2B5EF4-FFF2-40B4-BE49-F238E27FC236}">
                      <a16:creationId xmlns:a16="http://schemas.microsoft.com/office/drawing/2014/main" id="{13E4473F-69BA-403C-9A50-08A814D4FF6A}"/>
                    </a:ext>
                  </a:extLst>
                </p:cNvPr>
                <p:cNvPicPr/>
                <p:nvPr/>
              </p:nvPicPr>
              <p:blipFill>
                <a:blip r:embed="rId142"/>
                <a:stretch>
                  <a:fillRect/>
                </a:stretch>
              </p:blipFill>
              <p:spPr>
                <a:xfrm>
                  <a:off x="9770980" y="306060"/>
                  <a:ext cx="127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4" name="Freihand 43">
                  <a:extLst>
                    <a:ext uri="{FF2B5EF4-FFF2-40B4-BE49-F238E27FC236}">
                      <a16:creationId xmlns:a16="http://schemas.microsoft.com/office/drawing/2014/main" id="{F408ACA3-B822-45B0-853B-26E310A37F8D}"/>
                    </a:ext>
                  </a:extLst>
                </p14:cNvPr>
                <p14:cNvContentPartPr/>
                <p14:nvPr/>
              </p14:nvContentPartPr>
              <p14:xfrm>
                <a:off x="9878260" y="344940"/>
                <a:ext cx="118800" cy="90720"/>
              </p14:xfrm>
            </p:contentPart>
          </mc:Choice>
          <mc:Fallback>
            <p:pic>
              <p:nvPicPr>
                <p:cNvPr id="44" name="Freihand 43">
                  <a:extLst>
                    <a:ext uri="{FF2B5EF4-FFF2-40B4-BE49-F238E27FC236}">
                      <a16:creationId xmlns:a16="http://schemas.microsoft.com/office/drawing/2014/main" id="{F408ACA3-B822-45B0-853B-26E310A37F8D}"/>
                    </a:ext>
                  </a:extLst>
                </p:cNvPr>
                <p:cNvPicPr/>
                <p:nvPr/>
              </p:nvPicPr>
              <p:blipFill>
                <a:blip r:embed="rId144"/>
                <a:stretch>
                  <a:fillRect/>
                </a:stretch>
              </p:blipFill>
              <p:spPr>
                <a:xfrm>
                  <a:off x="9873940" y="340620"/>
                  <a:ext cx="127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5" name="Freihand 44">
                  <a:extLst>
                    <a:ext uri="{FF2B5EF4-FFF2-40B4-BE49-F238E27FC236}">
                      <a16:creationId xmlns:a16="http://schemas.microsoft.com/office/drawing/2014/main" id="{319CB70D-221D-4CF2-91D6-16E8A9EA90C2}"/>
                    </a:ext>
                  </a:extLst>
                </p14:cNvPr>
                <p14:cNvContentPartPr/>
                <p14:nvPr/>
              </p14:nvContentPartPr>
              <p14:xfrm>
                <a:off x="9871780" y="359340"/>
                <a:ext cx="133560" cy="34920"/>
              </p14:xfrm>
            </p:contentPart>
          </mc:Choice>
          <mc:Fallback>
            <p:pic>
              <p:nvPicPr>
                <p:cNvPr id="45" name="Freihand 44">
                  <a:extLst>
                    <a:ext uri="{FF2B5EF4-FFF2-40B4-BE49-F238E27FC236}">
                      <a16:creationId xmlns:a16="http://schemas.microsoft.com/office/drawing/2014/main" id="{319CB70D-221D-4CF2-91D6-16E8A9EA90C2}"/>
                    </a:ext>
                  </a:extLst>
                </p:cNvPr>
                <p:cNvPicPr/>
                <p:nvPr/>
              </p:nvPicPr>
              <p:blipFill>
                <a:blip r:embed="rId146"/>
                <a:stretch>
                  <a:fillRect/>
                </a:stretch>
              </p:blipFill>
              <p:spPr>
                <a:xfrm>
                  <a:off x="9867460" y="355020"/>
                  <a:ext cx="1422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6" name="Freihand 45">
                  <a:extLst>
                    <a:ext uri="{FF2B5EF4-FFF2-40B4-BE49-F238E27FC236}">
                      <a16:creationId xmlns:a16="http://schemas.microsoft.com/office/drawing/2014/main" id="{4AB89B64-6EA5-471E-B17E-03DE4078E7F2}"/>
                    </a:ext>
                  </a:extLst>
                </p14:cNvPr>
                <p14:cNvContentPartPr/>
                <p14:nvPr/>
              </p14:nvContentPartPr>
              <p14:xfrm>
                <a:off x="9992740" y="332340"/>
                <a:ext cx="127440" cy="74160"/>
              </p14:xfrm>
            </p:contentPart>
          </mc:Choice>
          <mc:Fallback>
            <p:pic>
              <p:nvPicPr>
                <p:cNvPr id="46" name="Freihand 45">
                  <a:extLst>
                    <a:ext uri="{FF2B5EF4-FFF2-40B4-BE49-F238E27FC236}">
                      <a16:creationId xmlns:a16="http://schemas.microsoft.com/office/drawing/2014/main" id="{4AB89B64-6EA5-471E-B17E-03DE4078E7F2}"/>
                    </a:ext>
                  </a:extLst>
                </p:cNvPr>
                <p:cNvPicPr/>
                <p:nvPr/>
              </p:nvPicPr>
              <p:blipFill>
                <a:blip r:embed="rId148"/>
                <a:stretch>
                  <a:fillRect/>
                </a:stretch>
              </p:blipFill>
              <p:spPr>
                <a:xfrm>
                  <a:off x="9988420" y="328020"/>
                  <a:ext cx="136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7" name="Freihand 46">
                  <a:extLst>
                    <a:ext uri="{FF2B5EF4-FFF2-40B4-BE49-F238E27FC236}">
                      <a16:creationId xmlns:a16="http://schemas.microsoft.com/office/drawing/2014/main" id="{1BB2DC51-DDA5-4F7A-9F31-73E79C8368BD}"/>
                    </a:ext>
                  </a:extLst>
                </p14:cNvPr>
                <p14:cNvContentPartPr/>
                <p14:nvPr/>
              </p14:nvContentPartPr>
              <p14:xfrm>
                <a:off x="10125220" y="245940"/>
                <a:ext cx="12960" cy="162360"/>
              </p14:xfrm>
            </p:contentPart>
          </mc:Choice>
          <mc:Fallback>
            <p:pic>
              <p:nvPicPr>
                <p:cNvPr id="47" name="Freihand 46">
                  <a:extLst>
                    <a:ext uri="{FF2B5EF4-FFF2-40B4-BE49-F238E27FC236}">
                      <a16:creationId xmlns:a16="http://schemas.microsoft.com/office/drawing/2014/main" id="{1BB2DC51-DDA5-4F7A-9F31-73E79C8368BD}"/>
                    </a:ext>
                  </a:extLst>
                </p:cNvPr>
                <p:cNvPicPr/>
                <p:nvPr/>
              </p:nvPicPr>
              <p:blipFill>
                <a:blip r:embed="rId150"/>
                <a:stretch>
                  <a:fillRect/>
                </a:stretch>
              </p:blipFill>
              <p:spPr>
                <a:xfrm>
                  <a:off x="10120900" y="241620"/>
                  <a:ext cx="21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 name="Freihand 47">
                  <a:extLst>
                    <a:ext uri="{FF2B5EF4-FFF2-40B4-BE49-F238E27FC236}">
                      <a16:creationId xmlns:a16="http://schemas.microsoft.com/office/drawing/2014/main" id="{B4EBB07B-4478-4D5D-A652-2FFCA8CC04E5}"/>
                    </a:ext>
                  </a:extLst>
                </p14:cNvPr>
                <p14:cNvContentPartPr/>
                <p14:nvPr/>
              </p14:nvContentPartPr>
              <p14:xfrm>
                <a:off x="10057540" y="230820"/>
                <a:ext cx="106200" cy="119880"/>
              </p14:xfrm>
            </p:contentPart>
          </mc:Choice>
          <mc:Fallback>
            <p:pic>
              <p:nvPicPr>
                <p:cNvPr id="48" name="Freihand 47">
                  <a:extLst>
                    <a:ext uri="{FF2B5EF4-FFF2-40B4-BE49-F238E27FC236}">
                      <a16:creationId xmlns:a16="http://schemas.microsoft.com/office/drawing/2014/main" id="{B4EBB07B-4478-4D5D-A652-2FFCA8CC04E5}"/>
                    </a:ext>
                  </a:extLst>
                </p:cNvPr>
                <p:cNvPicPr/>
                <p:nvPr/>
              </p:nvPicPr>
              <p:blipFill>
                <a:blip r:embed="rId152"/>
                <a:stretch>
                  <a:fillRect/>
                </a:stretch>
              </p:blipFill>
              <p:spPr>
                <a:xfrm>
                  <a:off x="10053220" y="226500"/>
                  <a:ext cx="114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0" name="Freihand 49">
                  <a:extLst>
                    <a:ext uri="{FF2B5EF4-FFF2-40B4-BE49-F238E27FC236}">
                      <a16:creationId xmlns:a16="http://schemas.microsoft.com/office/drawing/2014/main" id="{DADF1AB3-3FDD-4593-AEA0-DED621045E79}"/>
                    </a:ext>
                  </a:extLst>
                </p14:cNvPr>
                <p14:cNvContentPartPr/>
                <p14:nvPr/>
              </p14:nvContentPartPr>
              <p14:xfrm>
                <a:off x="10179940" y="233700"/>
                <a:ext cx="32400" cy="168840"/>
              </p14:xfrm>
            </p:contentPart>
          </mc:Choice>
          <mc:Fallback>
            <p:pic>
              <p:nvPicPr>
                <p:cNvPr id="50" name="Freihand 49">
                  <a:extLst>
                    <a:ext uri="{FF2B5EF4-FFF2-40B4-BE49-F238E27FC236}">
                      <a16:creationId xmlns:a16="http://schemas.microsoft.com/office/drawing/2014/main" id="{DADF1AB3-3FDD-4593-AEA0-DED621045E79}"/>
                    </a:ext>
                  </a:extLst>
                </p:cNvPr>
                <p:cNvPicPr/>
                <p:nvPr/>
              </p:nvPicPr>
              <p:blipFill>
                <a:blip r:embed="rId154"/>
                <a:stretch>
                  <a:fillRect/>
                </a:stretch>
              </p:blipFill>
              <p:spPr>
                <a:xfrm>
                  <a:off x="10175620" y="229380"/>
                  <a:ext cx="41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1" name="Freihand 50">
                  <a:extLst>
                    <a:ext uri="{FF2B5EF4-FFF2-40B4-BE49-F238E27FC236}">
                      <a16:creationId xmlns:a16="http://schemas.microsoft.com/office/drawing/2014/main" id="{EBEBDDDC-4AC8-478F-AF38-39F0E23F1ADF}"/>
                    </a:ext>
                  </a:extLst>
                </p14:cNvPr>
                <p14:cNvContentPartPr/>
                <p14:nvPr/>
              </p14:nvContentPartPr>
              <p14:xfrm>
                <a:off x="10258420" y="298860"/>
                <a:ext cx="14400" cy="84240"/>
              </p14:xfrm>
            </p:contentPart>
          </mc:Choice>
          <mc:Fallback>
            <p:pic>
              <p:nvPicPr>
                <p:cNvPr id="51" name="Freihand 50">
                  <a:extLst>
                    <a:ext uri="{FF2B5EF4-FFF2-40B4-BE49-F238E27FC236}">
                      <a16:creationId xmlns:a16="http://schemas.microsoft.com/office/drawing/2014/main" id="{EBEBDDDC-4AC8-478F-AF38-39F0E23F1ADF}"/>
                    </a:ext>
                  </a:extLst>
                </p:cNvPr>
                <p:cNvPicPr/>
                <p:nvPr/>
              </p:nvPicPr>
              <p:blipFill>
                <a:blip r:embed="rId156"/>
                <a:stretch>
                  <a:fillRect/>
                </a:stretch>
              </p:blipFill>
              <p:spPr>
                <a:xfrm>
                  <a:off x="10254100" y="294540"/>
                  <a:ext cx="23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2" name="Freihand 51">
                  <a:extLst>
                    <a:ext uri="{FF2B5EF4-FFF2-40B4-BE49-F238E27FC236}">
                      <a16:creationId xmlns:a16="http://schemas.microsoft.com/office/drawing/2014/main" id="{6B0859E1-608C-454D-9418-C07168268381}"/>
                    </a:ext>
                  </a:extLst>
                </p14:cNvPr>
                <p14:cNvContentPartPr/>
                <p14:nvPr/>
              </p14:nvContentPartPr>
              <p14:xfrm>
                <a:off x="10250140" y="229740"/>
                <a:ext cx="22680" cy="21960"/>
              </p14:xfrm>
            </p:contentPart>
          </mc:Choice>
          <mc:Fallback>
            <p:pic>
              <p:nvPicPr>
                <p:cNvPr id="52" name="Freihand 51">
                  <a:extLst>
                    <a:ext uri="{FF2B5EF4-FFF2-40B4-BE49-F238E27FC236}">
                      <a16:creationId xmlns:a16="http://schemas.microsoft.com/office/drawing/2014/main" id="{6B0859E1-608C-454D-9418-C07168268381}"/>
                    </a:ext>
                  </a:extLst>
                </p:cNvPr>
                <p:cNvPicPr/>
                <p:nvPr/>
              </p:nvPicPr>
              <p:blipFill>
                <a:blip r:embed="rId158"/>
                <a:stretch>
                  <a:fillRect/>
                </a:stretch>
              </p:blipFill>
              <p:spPr>
                <a:xfrm>
                  <a:off x="10245820" y="225420"/>
                  <a:ext cx="31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3" name="Freihand 52">
                  <a:extLst>
                    <a:ext uri="{FF2B5EF4-FFF2-40B4-BE49-F238E27FC236}">
                      <a16:creationId xmlns:a16="http://schemas.microsoft.com/office/drawing/2014/main" id="{872948AB-32B3-4174-A398-ABA74309B7CB}"/>
                    </a:ext>
                  </a:extLst>
                </p14:cNvPr>
                <p14:cNvContentPartPr/>
                <p14:nvPr/>
              </p14:nvContentPartPr>
              <p14:xfrm>
                <a:off x="10329700" y="207420"/>
                <a:ext cx="97920" cy="164520"/>
              </p14:xfrm>
            </p:contentPart>
          </mc:Choice>
          <mc:Fallback>
            <p:pic>
              <p:nvPicPr>
                <p:cNvPr id="53" name="Freihand 52">
                  <a:extLst>
                    <a:ext uri="{FF2B5EF4-FFF2-40B4-BE49-F238E27FC236}">
                      <a16:creationId xmlns:a16="http://schemas.microsoft.com/office/drawing/2014/main" id="{872948AB-32B3-4174-A398-ABA74309B7CB}"/>
                    </a:ext>
                  </a:extLst>
                </p:cNvPr>
                <p:cNvPicPr/>
                <p:nvPr/>
              </p:nvPicPr>
              <p:blipFill>
                <a:blip r:embed="rId160"/>
                <a:stretch>
                  <a:fillRect/>
                </a:stretch>
              </p:blipFill>
              <p:spPr>
                <a:xfrm>
                  <a:off x="10325380" y="203100"/>
                  <a:ext cx="106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4" name="Freihand 53">
                  <a:extLst>
                    <a:ext uri="{FF2B5EF4-FFF2-40B4-BE49-F238E27FC236}">
                      <a16:creationId xmlns:a16="http://schemas.microsoft.com/office/drawing/2014/main" id="{F20E74F1-5DF9-4DEF-A9B2-BC31BFFBE5A7}"/>
                    </a:ext>
                  </a:extLst>
                </p14:cNvPr>
                <p14:cNvContentPartPr/>
                <p14:nvPr/>
              </p14:nvContentPartPr>
              <p14:xfrm>
                <a:off x="10538860" y="269340"/>
                <a:ext cx="26640" cy="108000"/>
              </p14:xfrm>
            </p:contentPart>
          </mc:Choice>
          <mc:Fallback>
            <p:pic>
              <p:nvPicPr>
                <p:cNvPr id="54" name="Freihand 53">
                  <a:extLst>
                    <a:ext uri="{FF2B5EF4-FFF2-40B4-BE49-F238E27FC236}">
                      <a16:creationId xmlns:a16="http://schemas.microsoft.com/office/drawing/2014/main" id="{F20E74F1-5DF9-4DEF-A9B2-BC31BFFBE5A7}"/>
                    </a:ext>
                  </a:extLst>
                </p:cNvPr>
                <p:cNvPicPr/>
                <p:nvPr/>
              </p:nvPicPr>
              <p:blipFill>
                <a:blip r:embed="rId162"/>
                <a:stretch>
                  <a:fillRect/>
                </a:stretch>
              </p:blipFill>
              <p:spPr>
                <a:xfrm>
                  <a:off x="10534540" y="265020"/>
                  <a:ext cx="35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5" name="Freihand 54">
                  <a:extLst>
                    <a:ext uri="{FF2B5EF4-FFF2-40B4-BE49-F238E27FC236}">
                      <a16:creationId xmlns:a16="http://schemas.microsoft.com/office/drawing/2014/main" id="{FF846BF4-A322-4E9C-A268-5AC77BD3987A}"/>
                    </a:ext>
                  </a:extLst>
                </p14:cNvPr>
                <p14:cNvContentPartPr/>
                <p14:nvPr/>
              </p14:nvContentPartPr>
              <p14:xfrm>
                <a:off x="10496020" y="289140"/>
                <a:ext cx="142560" cy="19440"/>
              </p14:xfrm>
            </p:contentPart>
          </mc:Choice>
          <mc:Fallback>
            <p:pic>
              <p:nvPicPr>
                <p:cNvPr id="55" name="Freihand 54">
                  <a:extLst>
                    <a:ext uri="{FF2B5EF4-FFF2-40B4-BE49-F238E27FC236}">
                      <a16:creationId xmlns:a16="http://schemas.microsoft.com/office/drawing/2014/main" id="{FF846BF4-A322-4E9C-A268-5AC77BD3987A}"/>
                    </a:ext>
                  </a:extLst>
                </p:cNvPr>
                <p:cNvPicPr/>
                <p:nvPr/>
              </p:nvPicPr>
              <p:blipFill>
                <a:blip r:embed="rId164"/>
                <a:stretch>
                  <a:fillRect/>
                </a:stretch>
              </p:blipFill>
              <p:spPr>
                <a:xfrm>
                  <a:off x="10491700" y="284820"/>
                  <a:ext cx="151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6" name="Freihand 55">
                  <a:extLst>
                    <a:ext uri="{FF2B5EF4-FFF2-40B4-BE49-F238E27FC236}">
                      <a16:creationId xmlns:a16="http://schemas.microsoft.com/office/drawing/2014/main" id="{2910B25D-2A50-4621-BAAC-5C8D8461A498}"/>
                    </a:ext>
                  </a:extLst>
                </p14:cNvPr>
                <p14:cNvContentPartPr/>
                <p14:nvPr/>
              </p14:nvContentPartPr>
              <p14:xfrm>
                <a:off x="10649020" y="270060"/>
                <a:ext cx="71640" cy="180360"/>
              </p14:xfrm>
            </p:contentPart>
          </mc:Choice>
          <mc:Fallback>
            <p:pic>
              <p:nvPicPr>
                <p:cNvPr id="56" name="Freihand 55">
                  <a:extLst>
                    <a:ext uri="{FF2B5EF4-FFF2-40B4-BE49-F238E27FC236}">
                      <a16:creationId xmlns:a16="http://schemas.microsoft.com/office/drawing/2014/main" id="{2910B25D-2A50-4621-BAAC-5C8D8461A498}"/>
                    </a:ext>
                  </a:extLst>
                </p:cNvPr>
                <p:cNvPicPr/>
                <p:nvPr/>
              </p:nvPicPr>
              <p:blipFill>
                <a:blip r:embed="rId166"/>
                <a:stretch>
                  <a:fillRect/>
                </a:stretch>
              </p:blipFill>
              <p:spPr>
                <a:xfrm>
                  <a:off x="10644700" y="265740"/>
                  <a:ext cx="80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7" name="Freihand 56">
                  <a:extLst>
                    <a:ext uri="{FF2B5EF4-FFF2-40B4-BE49-F238E27FC236}">
                      <a16:creationId xmlns:a16="http://schemas.microsoft.com/office/drawing/2014/main" id="{3906B956-ADE9-4CC8-B9D5-4E8F5CF2D952}"/>
                    </a:ext>
                  </a:extLst>
                </p14:cNvPr>
                <p14:cNvContentPartPr/>
                <p14:nvPr/>
              </p14:nvContentPartPr>
              <p14:xfrm>
                <a:off x="10747300" y="173220"/>
                <a:ext cx="82440" cy="150120"/>
              </p14:xfrm>
            </p:contentPart>
          </mc:Choice>
          <mc:Fallback>
            <p:pic>
              <p:nvPicPr>
                <p:cNvPr id="57" name="Freihand 56">
                  <a:extLst>
                    <a:ext uri="{FF2B5EF4-FFF2-40B4-BE49-F238E27FC236}">
                      <a16:creationId xmlns:a16="http://schemas.microsoft.com/office/drawing/2014/main" id="{3906B956-ADE9-4CC8-B9D5-4E8F5CF2D952}"/>
                    </a:ext>
                  </a:extLst>
                </p:cNvPr>
                <p:cNvPicPr/>
                <p:nvPr/>
              </p:nvPicPr>
              <p:blipFill>
                <a:blip r:embed="rId168"/>
                <a:stretch>
                  <a:fillRect/>
                </a:stretch>
              </p:blipFill>
              <p:spPr>
                <a:xfrm>
                  <a:off x="10742980" y="168900"/>
                  <a:ext cx="91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8" name="Freihand 57">
                  <a:extLst>
                    <a:ext uri="{FF2B5EF4-FFF2-40B4-BE49-F238E27FC236}">
                      <a16:creationId xmlns:a16="http://schemas.microsoft.com/office/drawing/2014/main" id="{7466D62B-CADB-45AB-BD84-E49A56641798}"/>
                    </a:ext>
                  </a:extLst>
                </p14:cNvPr>
                <p14:cNvContentPartPr/>
                <p14:nvPr/>
              </p14:nvContentPartPr>
              <p14:xfrm>
                <a:off x="10843420" y="249180"/>
                <a:ext cx="56880" cy="191520"/>
              </p14:xfrm>
            </p:contentPart>
          </mc:Choice>
          <mc:Fallback>
            <p:pic>
              <p:nvPicPr>
                <p:cNvPr id="58" name="Freihand 57">
                  <a:extLst>
                    <a:ext uri="{FF2B5EF4-FFF2-40B4-BE49-F238E27FC236}">
                      <a16:creationId xmlns:a16="http://schemas.microsoft.com/office/drawing/2014/main" id="{7466D62B-CADB-45AB-BD84-E49A56641798}"/>
                    </a:ext>
                  </a:extLst>
                </p:cNvPr>
                <p:cNvPicPr/>
                <p:nvPr/>
              </p:nvPicPr>
              <p:blipFill>
                <a:blip r:embed="rId170"/>
                <a:stretch>
                  <a:fillRect/>
                </a:stretch>
              </p:blipFill>
              <p:spPr>
                <a:xfrm>
                  <a:off x="10839100" y="244860"/>
                  <a:ext cx="655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9" name="Freihand 58">
                  <a:extLst>
                    <a:ext uri="{FF2B5EF4-FFF2-40B4-BE49-F238E27FC236}">
                      <a16:creationId xmlns:a16="http://schemas.microsoft.com/office/drawing/2014/main" id="{3049242D-F23C-49AA-92E0-0B9B0E2BE972}"/>
                    </a:ext>
                  </a:extLst>
                </p14:cNvPr>
                <p14:cNvContentPartPr/>
                <p14:nvPr/>
              </p14:nvContentPartPr>
              <p14:xfrm>
                <a:off x="10925140" y="238380"/>
                <a:ext cx="73440" cy="83520"/>
              </p14:xfrm>
            </p:contentPart>
          </mc:Choice>
          <mc:Fallback>
            <p:pic>
              <p:nvPicPr>
                <p:cNvPr id="59" name="Freihand 58">
                  <a:extLst>
                    <a:ext uri="{FF2B5EF4-FFF2-40B4-BE49-F238E27FC236}">
                      <a16:creationId xmlns:a16="http://schemas.microsoft.com/office/drawing/2014/main" id="{3049242D-F23C-49AA-92E0-0B9B0E2BE972}"/>
                    </a:ext>
                  </a:extLst>
                </p:cNvPr>
                <p:cNvPicPr/>
                <p:nvPr/>
              </p:nvPicPr>
              <p:blipFill>
                <a:blip r:embed="rId172"/>
                <a:stretch>
                  <a:fillRect/>
                </a:stretch>
              </p:blipFill>
              <p:spPr>
                <a:xfrm>
                  <a:off x="10920820" y="234060"/>
                  <a:ext cx="82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0" name="Freihand 59">
                  <a:extLst>
                    <a:ext uri="{FF2B5EF4-FFF2-40B4-BE49-F238E27FC236}">
                      <a16:creationId xmlns:a16="http://schemas.microsoft.com/office/drawing/2014/main" id="{BF1E814D-3704-49AE-BEE8-D4C0A75FFE20}"/>
                    </a:ext>
                  </a:extLst>
                </p14:cNvPr>
                <p14:cNvContentPartPr/>
                <p14:nvPr/>
              </p14:nvContentPartPr>
              <p14:xfrm>
                <a:off x="11028820" y="191580"/>
                <a:ext cx="19800" cy="118440"/>
              </p14:xfrm>
            </p:contentPart>
          </mc:Choice>
          <mc:Fallback>
            <p:pic>
              <p:nvPicPr>
                <p:cNvPr id="60" name="Freihand 59">
                  <a:extLst>
                    <a:ext uri="{FF2B5EF4-FFF2-40B4-BE49-F238E27FC236}">
                      <a16:creationId xmlns:a16="http://schemas.microsoft.com/office/drawing/2014/main" id="{BF1E814D-3704-49AE-BEE8-D4C0A75FFE20}"/>
                    </a:ext>
                  </a:extLst>
                </p:cNvPr>
                <p:cNvPicPr/>
                <p:nvPr/>
              </p:nvPicPr>
              <p:blipFill>
                <a:blip r:embed="rId174"/>
                <a:stretch>
                  <a:fillRect/>
                </a:stretch>
              </p:blipFill>
              <p:spPr>
                <a:xfrm>
                  <a:off x="11024500" y="187260"/>
                  <a:ext cx="28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1" name="Freihand 60">
                  <a:extLst>
                    <a:ext uri="{FF2B5EF4-FFF2-40B4-BE49-F238E27FC236}">
                      <a16:creationId xmlns:a16="http://schemas.microsoft.com/office/drawing/2014/main" id="{2D220B95-71B2-46CA-80D6-352EDC2D5E9F}"/>
                    </a:ext>
                  </a:extLst>
                </p14:cNvPr>
                <p14:cNvContentPartPr/>
                <p14:nvPr/>
              </p14:nvContentPartPr>
              <p14:xfrm>
                <a:off x="11065900" y="233340"/>
                <a:ext cx="70560" cy="62280"/>
              </p14:xfrm>
            </p:contentPart>
          </mc:Choice>
          <mc:Fallback>
            <p:pic>
              <p:nvPicPr>
                <p:cNvPr id="61" name="Freihand 60">
                  <a:extLst>
                    <a:ext uri="{FF2B5EF4-FFF2-40B4-BE49-F238E27FC236}">
                      <a16:creationId xmlns:a16="http://schemas.microsoft.com/office/drawing/2014/main" id="{2D220B95-71B2-46CA-80D6-352EDC2D5E9F}"/>
                    </a:ext>
                  </a:extLst>
                </p:cNvPr>
                <p:cNvPicPr/>
                <p:nvPr/>
              </p:nvPicPr>
              <p:blipFill>
                <a:blip r:embed="rId176"/>
                <a:stretch>
                  <a:fillRect/>
                </a:stretch>
              </p:blipFill>
              <p:spPr>
                <a:xfrm>
                  <a:off x="11061580" y="229020"/>
                  <a:ext cx="79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2" name="Freihand 61">
                  <a:extLst>
                    <a:ext uri="{FF2B5EF4-FFF2-40B4-BE49-F238E27FC236}">
                      <a16:creationId xmlns:a16="http://schemas.microsoft.com/office/drawing/2014/main" id="{26E00508-A921-48A0-AF44-C26A812E6FC6}"/>
                    </a:ext>
                  </a:extLst>
                </p14:cNvPr>
                <p14:cNvContentPartPr/>
                <p14:nvPr/>
              </p14:nvContentPartPr>
              <p14:xfrm>
                <a:off x="11168140" y="158100"/>
                <a:ext cx="126360" cy="130680"/>
              </p14:xfrm>
            </p:contentPart>
          </mc:Choice>
          <mc:Fallback>
            <p:pic>
              <p:nvPicPr>
                <p:cNvPr id="62" name="Freihand 61">
                  <a:extLst>
                    <a:ext uri="{FF2B5EF4-FFF2-40B4-BE49-F238E27FC236}">
                      <a16:creationId xmlns:a16="http://schemas.microsoft.com/office/drawing/2014/main" id="{26E00508-A921-48A0-AF44-C26A812E6FC6}"/>
                    </a:ext>
                  </a:extLst>
                </p:cNvPr>
                <p:cNvPicPr/>
                <p:nvPr/>
              </p:nvPicPr>
              <p:blipFill>
                <a:blip r:embed="rId178"/>
                <a:stretch>
                  <a:fillRect/>
                </a:stretch>
              </p:blipFill>
              <p:spPr>
                <a:xfrm>
                  <a:off x="11163820" y="153780"/>
                  <a:ext cx="135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3" name="Freihand 62">
                  <a:extLst>
                    <a:ext uri="{FF2B5EF4-FFF2-40B4-BE49-F238E27FC236}">
                      <a16:creationId xmlns:a16="http://schemas.microsoft.com/office/drawing/2014/main" id="{0DFA4D3E-2043-4B1F-871D-6F5F4E6D5CFC}"/>
                    </a:ext>
                  </a:extLst>
                </p14:cNvPr>
                <p14:cNvContentPartPr/>
                <p14:nvPr/>
              </p14:nvContentPartPr>
              <p14:xfrm>
                <a:off x="11268580" y="132900"/>
                <a:ext cx="99000" cy="216000"/>
              </p14:xfrm>
            </p:contentPart>
          </mc:Choice>
          <mc:Fallback>
            <p:pic>
              <p:nvPicPr>
                <p:cNvPr id="63" name="Freihand 62">
                  <a:extLst>
                    <a:ext uri="{FF2B5EF4-FFF2-40B4-BE49-F238E27FC236}">
                      <a16:creationId xmlns:a16="http://schemas.microsoft.com/office/drawing/2014/main" id="{0DFA4D3E-2043-4B1F-871D-6F5F4E6D5CFC}"/>
                    </a:ext>
                  </a:extLst>
                </p:cNvPr>
                <p:cNvPicPr/>
                <p:nvPr/>
              </p:nvPicPr>
              <p:blipFill>
                <a:blip r:embed="rId180"/>
                <a:stretch>
                  <a:fillRect/>
                </a:stretch>
              </p:blipFill>
              <p:spPr>
                <a:xfrm>
                  <a:off x="11264260" y="128580"/>
                  <a:ext cx="1076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 name="Freihand 12">
                  <a:extLst>
                    <a:ext uri="{FF2B5EF4-FFF2-40B4-BE49-F238E27FC236}">
                      <a16:creationId xmlns:a16="http://schemas.microsoft.com/office/drawing/2014/main" id="{9A0821AB-3532-4D6C-A6AA-F251C35F5323}"/>
                    </a:ext>
                  </a:extLst>
                </p14:cNvPr>
                <p14:cNvContentPartPr/>
                <p14:nvPr/>
              </p14:nvContentPartPr>
              <p14:xfrm>
                <a:off x="6996460" y="1078980"/>
                <a:ext cx="132480" cy="176760"/>
              </p14:xfrm>
            </p:contentPart>
          </mc:Choice>
          <mc:Fallback>
            <p:pic>
              <p:nvPicPr>
                <p:cNvPr id="13" name="Freihand 12">
                  <a:extLst>
                    <a:ext uri="{FF2B5EF4-FFF2-40B4-BE49-F238E27FC236}">
                      <a16:creationId xmlns:a16="http://schemas.microsoft.com/office/drawing/2014/main" id="{9A0821AB-3532-4D6C-A6AA-F251C35F5323}"/>
                    </a:ext>
                  </a:extLst>
                </p:cNvPr>
                <p:cNvPicPr/>
                <p:nvPr/>
              </p:nvPicPr>
              <p:blipFill>
                <a:blip r:embed="rId182"/>
                <a:stretch>
                  <a:fillRect/>
                </a:stretch>
              </p:blipFill>
              <p:spPr>
                <a:xfrm>
                  <a:off x="6992140" y="1074660"/>
                  <a:ext cx="141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 name="Freihand 13">
                  <a:extLst>
                    <a:ext uri="{FF2B5EF4-FFF2-40B4-BE49-F238E27FC236}">
                      <a16:creationId xmlns:a16="http://schemas.microsoft.com/office/drawing/2014/main" id="{F34A2C2A-C58A-4C9C-B545-CDEE184EAE56}"/>
                    </a:ext>
                  </a:extLst>
                </p14:cNvPr>
                <p14:cNvContentPartPr/>
                <p14:nvPr/>
              </p14:nvContentPartPr>
              <p14:xfrm>
                <a:off x="7143700" y="1107060"/>
                <a:ext cx="95400" cy="109440"/>
              </p14:xfrm>
            </p:contentPart>
          </mc:Choice>
          <mc:Fallback>
            <p:pic>
              <p:nvPicPr>
                <p:cNvPr id="14" name="Freihand 13">
                  <a:extLst>
                    <a:ext uri="{FF2B5EF4-FFF2-40B4-BE49-F238E27FC236}">
                      <a16:creationId xmlns:a16="http://schemas.microsoft.com/office/drawing/2014/main" id="{F34A2C2A-C58A-4C9C-B545-CDEE184EAE56}"/>
                    </a:ext>
                  </a:extLst>
                </p:cNvPr>
                <p:cNvPicPr/>
                <p:nvPr/>
              </p:nvPicPr>
              <p:blipFill>
                <a:blip r:embed="rId184"/>
                <a:stretch>
                  <a:fillRect/>
                </a:stretch>
              </p:blipFill>
              <p:spPr>
                <a:xfrm>
                  <a:off x="7139380" y="1102740"/>
                  <a:ext cx="1040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 name="Freihand 14">
                  <a:extLst>
                    <a:ext uri="{FF2B5EF4-FFF2-40B4-BE49-F238E27FC236}">
                      <a16:creationId xmlns:a16="http://schemas.microsoft.com/office/drawing/2014/main" id="{E59D0EBE-40CE-44DE-A281-2B64D919EAE5}"/>
                    </a:ext>
                  </a:extLst>
                </p14:cNvPr>
                <p14:cNvContentPartPr/>
                <p14:nvPr/>
              </p14:nvContentPartPr>
              <p14:xfrm>
                <a:off x="7233340" y="1011660"/>
                <a:ext cx="43560" cy="187560"/>
              </p14:xfrm>
            </p:contentPart>
          </mc:Choice>
          <mc:Fallback>
            <p:pic>
              <p:nvPicPr>
                <p:cNvPr id="15" name="Freihand 14">
                  <a:extLst>
                    <a:ext uri="{FF2B5EF4-FFF2-40B4-BE49-F238E27FC236}">
                      <a16:creationId xmlns:a16="http://schemas.microsoft.com/office/drawing/2014/main" id="{E59D0EBE-40CE-44DE-A281-2B64D919EAE5}"/>
                    </a:ext>
                  </a:extLst>
                </p:cNvPr>
                <p:cNvPicPr/>
                <p:nvPr/>
              </p:nvPicPr>
              <p:blipFill>
                <a:blip r:embed="rId186"/>
                <a:stretch>
                  <a:fillRect/>
                </a:stretch>
              </p:blipFill>
              <p:spPr>
                <a:xfrm>
                  <a:off x="7229020" y="1007340"/>
                  <a:ext cx="522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 name="Freihand 15">
                  <a:extLst>
                    <a:ext uri="{FF2B5EF4-FFF2-40B4-BE49-F238E27FC236}">
                      <a16:creationId xmlns:a16="http://schemas.microsoft.com/office/drawing/2014/main" id="{63C7E1D2-9C84-46FF-822F-E672441DDAB5}"/>
                    </a:ext>
                  </a:extLst>
                </p14:cNvPr>
                <p14:cNvContentPartPr/>
                <p14:nvPr/>
              </p14:nvContentPartPr>
              <p14:xfrm>
                <a:off x="7293100" y="1013460"/>
                <a:ext cx="105840" cy="157320"/>
              </p14:xfrm>
            </p:contentPart>
          </mc:Choice>
          <mc:Fallback>
            <p:pic>
              <p:nvPicPr>
                <p:cNvPr id="16" name="Freihand 15">
                  <a:extLst>
                    <a:ext uri="{FF2B5EF4-FFF2-40B4-BE49-F238E27FC236}">
                      <a16:creationId xmlns:a16="http://schemas.microsoft.com/office/drawing/2014/main" id="{63C7E1D2-9C84-46FF-822F-E672441DDAB5}"/>
                    </a:ext>
                  </a:extLst>
                </p:cNvPr>
                <p:cNvPicPr/>
                <p:nvPr/>
              </p:nvPicPr>
              <p:blipFill>
                <a:blip r:embed="rId188"/>
                <a:stretch>
                  <a:fillRect/>
                </a:stretch>
              </p:blipFill>
              <p:spPr>
                <a:xfrm>
                  <a:off x="7288780" y="1009140"/>
                  <a:ext cx="114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 name="Freihand 16">
                  <a:extLst>
                    <a:ext uri="{FF2B5EF4-FFF2-40B4-BE49-F238E27FC236}">
                      <a16:creationId xmlns:a16="http://schemas.microsoft.com/office/drawing/2014/main" id="{8DA75C78-BC45-423E-902A-D58DA78E1215}"/>
                    </a:ext>
                  </a:extLst>
                </p14:cNvPr>
                <p14:cNvContentPartPr/>
                <p14:nvPr/>
              </p14:nvContentPartPr>
              <p14:xfrm>
                <a:off x="7499740" y="904380"/>
                <a:ext cx="285480" cy="183960"/>
              </p14:xfrm>
            </p:contentPart>
          </mc:Choice>
          <mc:Fallback>
            <p:pic>
              <p:nvPicPr>
                <p:cNvPr id="17" name="Freihand 16">
                  <a:extLst>
                    <a:ext uri="{FF2B5EF4-FFF2-40B4-BE49-F238E27FC236}">
                      <a16:creationId xmlns:a16="http://schemas.microsoft.com/office/drawing/2014/main" id="{8DA75C78-BC45-423E-902A-D58DA78E1215}"/>
                    </a:ext>
                  </a:extLst>
                </p:cNvPr>
                <p:cNvPicPr/>
                <p:nvPr/>
              </p:nvPicPr>
              <p:blipFill>
                <a:blip r:embed="rId190"/>
                <a:stretch>
                  <a:fillRect/>
                </a:stretch>
              </p:blipFill>
              <p:spPr>
                <a:xfrm>
                  <a:off x="7495420" y="900060"/>
                  <a:ext cx="2941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8" name="Freihand 17">
                  <a:extLst>
                    <a:ext uri="{FF2B5EF4-FFF2-40B4-BE49-F238E27FC236}">
                      <a16:creationId xmlns:a16="http://schemas.microsoft.com/office/drawing/2014/main" id="{D43EEFB7-7D80-4B20-BE3E-9E47325E51DF}"/>
                    </a:ext>
                  </a:extLst>
                </p14:cNvPr>
                <p14:cNvContentPartPr/>
                <p14:nvPr/>
              </p14:nvContentPartPr>
              <p14:xfrm>
                <a:off x="7741300" y="869100"/>
                <a:ext cx="31680" cy="9360"/>
              </p14:xfrm>
            </p:contentPart>
          </mc:Choice>
          <mc:Fallback>
            <p:pic>
              <p:nvPicPr>
                <p:cNvPr id="18" name="Freihand 17">
                  <a:extLst>
                    <a:ext uri="{FF2B5EF4-FFF2-40B4-BE49-F238E27FC236}">
                      <a16:creationId xmlns:a16="http://schemas.microsoft.com/office/drawing/2014/main" id="{D43EEFB7-7D80-4B20-BE3E-9E47325E51DF}"/>
                    </a:ext>
                  </a:extLst>
                </p:cNvPr>
                <p:cNvPicPr/>
                <p:nvPr/>
              </p:nvPicPr>
              <p:blipFill>
                <a:blip r:embed="rId192"/>
                <a:stretch>
                  <a:fillRect/>
                </a:stretch>
              </p:blipFill>
              <p:spPr>
                <a:xfrm>
                  <a:off x="7736980" y="864780"/>
                  <a:ext cx="40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9" name="Freihand 18">
                  <a:extLst>
                    <a:ext uri="{FF2B5EF4-FFF2-40B4-BE49-F238E27FC236}">
                      <a16:creationId xmlns:a16="http://schemas.microsoft.com/office/drawing/2014/main" id="{2F365845-36C2-4B8B-BBE2-412F5998AC0C}"/>
                    </a:ext>
                  </a:extLst>
                </p14:cNvPr>
                <p14:cNvContentPartPr/>
                <p14:nvPr/>
              </p14:nvContentPartPr>
              <p14:xfrm>
                <a:off x="7824820" y="825540"/>
                <a:ext cx="81360" cy="126720"/>
              </p14:xfrm>
            </p:contentPart>
          </mc:Choice>
          <mc:Fallback>
            <p:pic>
              <p:nvPicPr>
                <p:cNvPr id="19" name="Freihand 18">
                  <a:extLst>
                    <a:ext uri="{FF2B5EF4-FFF2-40B4-BE49-F238E27FC236}">
                      <a16:creationId xmlns:a16="http://schemas.microsoft.com/office/drawing/2014/main" id="{2F365845-36C2-4B8B-BBE2-412F5998AC0C}"/>
                    </a:ext>
                  </a:extLst>
                </p:cNvPr>
                <p:cNvPicPr/>
                <p:nvPr/>
              </p:nvPicPr>
              <p:blipFill>
                <a:blip r:embed="rId194"/>
                <a:stretch>
                  <a:fillRect/>
                </a:stretch>
              </p:blipFill>
              <p:spPr>
                <a:xfrm>
                  <a:off x="7820500" y="821220"/>
                  <a:ext cx="90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0" name="Freihand 19">
                  <a:extLst>
                    <a:ext uri="{FF2B5EF4-FFF2-40B4-BE49-F238E27FC236}">
                      <a16:creationId xmlns:a16="http://schemas.microsoft.com/office/drawing/2014/main" id="{153B4570-A5C7-4E7B-87C9-5600B727D090}"/>
                    </a:ext>
                  </a:extLst>
                </p14:cNvPr>
                <p14:cNvContentPartPr/>
                <p14:nvPr/>
              </p14:nvContentPartPr>
              <p14:xfrm>
                <a:off x="8005180" y="753900"/>
                <a:ext cx="104760" cy="151200"/>
              </p14:xfrm>
            </p:contentPart>
          </mc:Choice>
          <mc:Fallback>
            <p:pic>
              <p:nvPicPr>
                <p:cNvPr id="20" name="Freihand 19">
                  <a:extLst>
                    <a:ext uri="{FF2B5EF4-FFF2-40B4-BE49-F238E27FC236}">
                      <a16:creationId xmlns:a16="http://schemas.microsoft.com/office/drawing/2014/main" id="{153B4570-A5C7-4E7B-87C9-5600B727D090}"/>
                    </a:ext>
                  </a:extLst>
                </p:cNvPr>
                <p:cNvPicPr/>
                <p:nvPr/>
              </p:nvPicPr>
              <p:blipFill>
                <a:blip r:embed="rId196"/>
                <a:stretch>
                  <a:fillRect/>
                </a:stretch>
              </p:blipFill>
              <p:spPr>
                <a:xfrm>
                  <a:off x="8000860" y="749580"/>
                  <a:ext cx="113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1" name="Freihand 20">
                  <a:extLst>
                    <a:ext uri="{FF2B5EF4-FFF2-40B4-BE49-F238E27FC236}">
                      <a16:creationId xmlns:a16="http://schemas.microsoft.com/office/drawing/2014/main" id="{4C80316E-A543-44A4-B894-AAEA9A07A66B}"/>
                    </a:ext>
                  </a:extLst>
                </p14:cNvPr>
                <p14:cNvContentPartPr/>
                <p14:nvPr/>
              </p14:nvContentPartPr>
              <p14:xfrm>
                <a:off x="8080420" y="824820"/>
                <a:ext cx="48240" cy="61200"/>
              </p14:xfrm>
            </p:contentPart>
          </mc:Choice>
          <mc:Fallback>
            <p:pic>
              <p:nvPicPr>
                <p:cNvPr id="21" name="Freihand 20">
                  <a:extLst>
                    <a:ext uri="{FF2B5EF4-FFF2-40B4-BE49-F238E27FC236}">
                      <a16:creationId xmlns:a16="http://schemas.microsoft.com/office/drawing/2014/main" id="{4C80316E-A543-44A4-B894-AAEA9A07A66B}"/>
                    </a:ext>
                  </a:extLst>
                </p:cNvPr>
                <p:cNvPicPr/>
                <p:nvPr/>
              </p:nvPicPr>
              <p:blipFill>
                <a:blip r:embed="rId198"/>
                <a:stretch>
                  <a:fillRect/>
                </a:stretch>
              </p:blipFill>
              <p:spPr>
                <a:xfrm>
                  <a:off x="8076100" y="820500"/>
                  <a:ext cx="56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2" name="Freihand 21">
                  <a:extLst>
                    <a:ext uri="{FF2B5EF4-FFF2-40B4-BE49-F238E27FC236}">
                      <a16:creationId xmlns:a16="http://schemas.microsoft.com/office/drawing/2014/main" id="{09575F78-DD15-47C6-BF40-105950009845}"/>
                    </a:ext>
                  </a:extLst>
                </p14:cNvPr>
                <p14:cNvContentPartPr/>
                <p14:nvPr/>
              </p14:nvContentPartPr>
              <p14:xfrm>
                <a:off x="8137660" y="780900"/>
                <a:ext cx="191160" cy="78480"/>
              </p14:xfrm>
            </p:contentPart>
          </mc:Choice>
          <mc:Fallback>
            <p:pic>
              <p:nvPicPr>
                <p:cNvPr id="22" name="Freihand 21">
                  <a:extLst>
                    <a:ext uri="{FF2B5EF4-FFF2-40B4-BE49-F238E27FC236}">
                      <a16:creationId xmlns:a16="http://schemas.microsoft.com/office/drawing/2014/main" id="{09575F78-DD15-47C6-BF40-105950009845}"/>
                    </a:ext>
                  </a:extLst>
                </p:cNvPr>
                <p:cNvPicPr/>
                <p:nvPr/>
              </p:nvPicPr>
              <p:blipFill>
                <a:blip r:embed="rId200"/>
                <a:stretch>
                  <a:fillRect/>
                </a:stretch>
              </p:blipFill>
              <p:spPr>
                <a:xfrm>
                  <a:off x="8133340" y="776580"/>
                  <a:ext cx="199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4" name="Freihand 23">
                  <a:extLst>
                    <a:ext uri="{FF2B5EF4-FFF2-40B4-BE49-F238E27FC236}">
                      <a16:creationId xmlns:a16="http://schemas.microsoft.com/office/drawing/2014/main" id="{F0E48A03-A2B4-4639-B4E9-B381F3A88AE7}"/>
                    </a:ext>
                  </a:extLst>
                </p14:cNvPr>
                <p14:cNvContentPartPr/>
                <p14:nvPr/>
              </p14:nvContentPartPr>
              <p14:xfrm>
                <a:off x="8298220" y="738060"/>
                <a:ext cx="20880" cy="16560"/>
              </p14:xfrm>
            </p:contentPart>
          </mc:Choice>
          <mc:Fallback>
            <p:pic>
              <p:nvPicPr>
                <p:cNvPr id="24" name="Freihand 23">
                  <a:extLst>
                    <a:ext uri="{FF2B5EF4-FFF2-40B4-BE49-F238E27FC236}">
                      <a16:creationId xmlns:a16="http://schemas.microsoft.com/office/drawing/2014/main" id="{F0E48A03-A2B4-4639-B4E9-B381F3A88AE7}"/>
                    </a:ext>
                  </a:extLst>
                </p:cNvPr>
                <p:cNvPicPr/>
                <p:nvPr/>
              </p:nvPicPr>
              <p:blipFill>
                <a:blip r:embed="rId202"/>
                <a:stretch>
                  <a:fillRect/>
                </a:stretch>
              </p:blipFill>
              <p:spPr>
                <a:xfrm>
                  <a:off x="8293900" y="733740"/>
                  <a:ext cx="29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5" name="Freihand 24">
                  <a:extLst>
                    <a:ext uri="{FF2B5EF4-FFF2-40B4-BE49-F238E27FC236}">
                      <a16:creationId xmlns:a16="http://schemas.microsoft.com/office/drawing/2014/main" id="{0CF0AC01-2081-471A-A018-FE4D738CF93E}"/>
                    </a:ext>
                  </a:extLst>
                </p14:cNvPr>
                <p14:cNvContentPartPr/>
                <p14:nvPr/>
              </p14:nvContentPartPr>
              <p14:xfrm>
                <a:off x="8354020" y="742740"/>
                <a:ext cx="92520" cy="72360"/>
              </p14:xfrm>
            </p:contentPart>
          </mc:Choice>
          <mc:Fallback>
            <p:pic>
              <p:nvPicPr>
                <p:cNvPr id="25" name="Freihand 24">
                  <a:extLst>
                    <a:ext uri="{FF2B5EF4-FFF2-40B4-BE49-F238E27FC236}">
                      <a16:creationId xmlns:a16="http://schemas.microsoft.com/office/drawing/2014/main" id="{0CF0AC01-2081-471A-A018-FE4D738CF93E}"/>
                    </a:ext>
                  </a:extLst>
                </p:cNvPr>
                <p:cNvPicPr/>
                <p:nvPr/>
              </p:nvPicPr>
              <p:blipFill>
                <a:blip r:embed="rId204"/>
                <a:stretch>
                  <a:fillRect/>
                </a:stretch>
              </p:blipFill>
              <p:spPr>
                <a:xfrm>
                  <a:off x="8349700" y="738420"/>
                  <a:ext cx="101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65" name="Freihand 64">
                  <a:extLst>
                    <a:ext uri="{FF2B5EF4-FFF2-40B4-BE49-F238E27FC236}">
                      <a16:creationId xmlns:a16="http://schemas.microsoft.com/office/drawing/2014/main" id="{C860B04A-C48E-4C8B-875E-39BB12C723A1}"/>
                    </a:ext>
                  </a:extLst>
                </p14:cNvPr>
                <p14:cNvContentPartPr/>
                <p14:nvPr/>
              </p14:nvContentPartPr>
              <p14:xfrm>
                <a:off x="7199140" y="1409100"/>
                <a:ext cx="15480" cy="3960"/>
              </p14:xfrm>
            </p:contentPart>
          </mc:Choice>
          <mc:Fallback>
            <p:pic>
              <p:nvPicPr>
                <p:cNvPr id="65" name="Freihand 64">
                  <a:extLst>
                    <a:ext uri="{FF2B5EF4-FFF2-40B4-BE49-F238E27FC236}">
                      <a16:creationId xmlns:a16="http://schemas.microsoft.com/office/drawing/2014/main" id="{C860B04A-C48E-4C8B-875E-39BB12C723A1}"/>
                    </a:ext>
                  </a:extLst>
                </p:cNvPr>
                <p:cNvPicPr/>
                <p:nvPr/>
              </p:nvPicPr>
              <p:blipFill>
                <a:blip r:embed="rId206"/>
                <a:stretch>
                  <a:fillRect/>
                </a:stretch>
              </p:blipFill>
              <p:spPr>
                <a:xfrm>
                  <a:off x="7194820" y="1404780"/>
                  <a:ext cx="24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66" name="Freihand 65">
                  <a:extLst>
                    <a:ext uri="{FF2B5EF4-FFF2-40B4-BE49-F238E27FC236}">
                      <a16:creationId xmlns:a16="http://schemas.microsoft.com/office/drawing/2014/main" id="{38B54EA4-2BD6-4415-91F6-7B943006F56F}"/>
                    </a:ext>
                  </a:extLst>
                </p14:cNvPr>
                <p14:cNvContentPartPr/>
                <p14:nvPr/>
              </p14:nvContentPartPr>
              <p14:xfrm>
                <a:off x="7118140" y="1382460"/>
                <a:ext cx="136080" cy="133560"/>
              </p14:xfrm>
            </p:contentPart>
          </mc:Choice>
          <mc:Fallback>
            <p:pic>
              <p:nvPicPr>
                <p:cNvPr id="66" name="Freihand 65">
                  <a:extLst>
                    <a:ext uri="{FF2B5EF4-FFF2-40B4-BE49-F238E27FC236}">
                      <a16:creationId xmlns:a16="http://schemas.microsoft.com/office/drawing/2014/main" id="{38B54EA4-2BD6-4415-91F6-7B943006F56F}"/>
                    </a:ext>
                  </a:extLst>
                </p:cNvPr>
                <p:cNvPicPr/>
                <p:nvPr/>
              </p:nvPicPr>
              <p:blipFill>
                <a:blip r:embed="rId208"/>
                <a:stretch>
                  <a:fillRect/>
                </a:stretch>
              </p:blipFill>
              <p:spPr>
                <a:xfrm>
                  <a:off x="7113820" y="1378140"/>
                  <a:ext cx="144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67" name="Freihand 66">
                  <a:extLst>
                    <a:ext uri="{FF2B5EF4-FFF2-40B4-BE49-F238E27FC236}">
                      <a16:creationId xmlns:a16="http://schemas.microsoft.com/office/drawing/2014/main" id="{7F3F7975-0E72-4E25-A22A-3798D9E722A3}"/>
                    </a:ext>
                  </a:extLst>
                </p14:cNvPr>
                <p14:cNvContentPartPr/>
                <p14:nvPr/>
              </p14:nvContentPartPr>
              <p14:xfrm>
                <a:off x="7336660" y="1329180"/>
                <a:ext cx="217080" cy="81720"/>
              </p14:xfrm>
            </p:contentPart>
          </mc:Choice>
          <mc:Fallback>
            <p:pic>
              <p:nvPicPr>
                <p:cNvPr id="67" name="Freihand 66">
                  <a:extLst>
                    <a:ext uri="{FF2B5EF4-FFF2-40B4-BE49-F238E27FC236}">
                      <a16:creationId xmlns:a16="http://schemas.microsoft.com/office/drawing/2014/main" id="{7F3F7975-0E72-4E25-A22A-3798D9E722A3}"/>
                    </a:ext>
                  </a:extLst>
                </p:cNvPr>
                <p:cNvPicPr/>
                <p:nvPr/>
              </p:nvPicPr>
              <p:blipFill>
                <a:blip r:embed="rId210"/>
                <a:stretch>
                  <a:fillRect/>
                </a:stretch>
              </p:blipFill>
              <p:spPr>
                <a:xfrm>
                  <a:off x="7332340" y="1324860"/>
                  <a:ext cx="225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69" name="Freihand 68">
                  <a:extLst>
                    <a:ext uri="{FF2B5EF4-FFF2-40B4-BE49-F238E27FC236}">
                      <a16:creationId xmlns:a16="http://schemas.microsoft.com/office/drawing/2014/main" id="{8C30E78F-4ACF-42A6-8C37-D111FBBCC17C}"/>
                    </a:ext>
                  </a:extLst>
                </p14:cNvPr>
                <p14:cNvContentPartPr/>
                <p14:nvPr/>
              </p14:nvContentPartPr>
              <p14:xfrm>
                <a:off x="7714660" y="1183020"/>
                <a:ext cx="17280" cy="94680"/>
              </p14:xfrm>
            </p:contentPart>
          </mc:Choice>
          <mc:Fallback>
            <p:pic>
              <p:nvPicPr>
                <p:cNvPr id="69" name="Freihand 68">
                  <a:extLst>
                    <a:ext uri="{FF2B5EF4-FFF2-40B4-BE49-F238E27FC236}">
                      <a16:creationId xmlns:a16="http://schemas.microsoft.com/office/drawing/2014/main" id="{8C30E78F-4ACF-42A6-8C37-D111FBBCC17C}"/>
                    </a:ext>
                  </a:extLst>
                </p:cNvPr>
                <p:cNvPicPr/>
                <p:nvPr/>
              </p:nvPicPr>
              <p:blipFill>
                <a:blip r:embed="rId212"/>
                <a:stretch>
                  <a:fillRect/>
                </a:stretch>
              </p:blipFill>
              <p:spPr>
                <a:xfrm>
                  <a:off x="7710340" y="1178700"/>
                  <a:ext cx="25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70" name="Freihand 69">
                  <a:extLst>
                    <a:ext uri="{FF2B5EF4-FFF2-40B4-BE49-F238E27FC236}">
                      <a16:creationId xmlns:a16="http://schemas.microsoft.com/office/drawing/2014/main" id="{0F0815AD-947F-46B7-A974-04AE65F82A6A}"/>
                    </a:ext>
                  </a:extLst>
                </p14:cNvPr>
                <p14:cNvContentPartPr/>
                <p14:nvPr/>
              </p14:nvContentPartPr>
              <p14:xfrm>
                <a:off x="7616380" y="1122900"/>
                <a:ext cx="194400" cy="186120"/>
              </p14:xfrm>
            </p:contentPart>
          </mc:Choice>
          <mc:Fallback>
            <p:pic>
              <p:nvPicPr>
                <p:cNvPr id="70" name="Freihand 69">
                  <a:extLst>
                    <a:ext uri="{FF2B5EF4-FFF2-40B4-BE49-F238E27FC236}">
                      <a16:creationId xmlns:a16="http://schemas.microsoft.com/office/drawing/2014/main" id="{0F0815AD-947F-46B7-A974-04AE65F82A6A}"/>
                    </a:ext>
                  </a:extLst>
                </p:cNvPr>
                <p:cNvPicPr/>
                <p:nvPr/>
              </p:nvPicPr>
              <p:blipFill>
                <a:blip r:embed="rId214"/>
                <a:stretch>
                  <a:fillRect/>
                </a:stretch>
              </p:blipFill>
              <p:spPr>
                <a:xfrm>
                  <a:off x="7612060" y="1118580"/>
                  <a:ext cx="203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71" name="Freihand 70">
                  <a:extLst>
                    <a:ext uri="{FF2B5EF4-FFF2-40B4-BE49-F238E27FC236}">
                      <a16:creationId xmlns:a16="http://schemas.microsoft.com/office/drawing/2014/main" id="{33A080D5-6E33-4595-B7F1-B981D97E03E2}"/>
                    </a:ext>
                  </a:extLst>
                </p14:cNvPr>
                <p14:cNvContentPartPr/>
                <p14:nvPr/>
              </p14:nvContentPartPr>
              <p14:xfrm>
                <a:off x="7819420" y="1150980"/>
                <a:ext cx="73080" cy="87120"/>
              </p14:xfrm>
            </p:contentPart>
          </mc:Choice>
          <mc:Fallback>
            <p:pic>
              <p:nvPicPr>
                <p:cNvPr id="71" name="Freihand 70">
                  <a:extLst>
                    <a:ext uri="{FF2B5EF4-FFF2-40B4-BE49-F238E27FC236}">
                      <a16:creationId xmlns:a16="http://schemas.microsoft.com/office/drawing/2014/main" id="{33A080D5-6E33-4595-B7F1-B981D97E03E2}"/>
                    </a:ext>
                  </a:extLst>
                </p:cNvPr>
                <p:cNvPicPr/>
                <p:nvPr/>
              </p:nvPicPr>
              <p:blipFill>
                <a:blip r:embed="rId216"/>
                <a:stretch>
                  <a:fillRect/>
                </a:stretch>
              </p:blipFill>
              <p:spPr>
                <a:xfrm>
                  <a:off x="7815100" y="1146660"/>
                  <a:ext cx="81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72" name="Freihand 71">
                  <a:extLst>
                    <a:ext uri="{FF2B5EF4-FFF2-40B4-BE49-F238E27FC236}">
                      <a16:creationId xmlns:a16="http://schemas.microsoft.com/office/drawing/2014/main" id="{407F7B8A-76BB-45F4-907B-AFBD0E7977E5}"/>
                    </a:ext>
                  </a:extLst>
                </p14:cNvPr>
                <p14:cNvContentPartPr/>
                <p14:nvPr/>
              </p14:nvContentPartPr>
              <p14:xfrm>
                <a:off x="7897180" y="1056660"/>
                <a:ext cx="288720" cy="157320"/>
              </p14:xfrm>
            </p:contentPart>
          </mc:Choice>
          <mc:Fallback>
            <p:pic>
              <p:nvPicPr>
                <p:cNvPr id="72" name="Freihand 71">
                  <a:extLst>
                    <a:ext uri="{FF2B5EF4-FFF2-40B4-BE49-F238E27FC236}">
                      <a16:creationId xmlns:a16="http://schemas.microsoft.com/office/drawing/2014/main" id="{407F7B8A-76BB-45F4-907B-AFBD0E7977E5}"/>
                    </a:ext>
                  </a:extLst>
                </p:cNvPr>
                <p:cNvPicPr/>
                <p:nvPr/>
              </p:nvPicPr>
              <p:blipFill>
                <a:blip r:embed="rId218"/>
                <a:stretch>
                  <a:fillRect/>
                </a:stretch>
              </p:blipFill>
              <p:spPr>
                <a:xfrm>
                  <a:off x="7892860" y="1052340"/>
                  <a:ext cx="297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3" name="Freihand 72">
                  <a:extLst>
                    <a:ext uri="{FF2B5EF4-FFF2-40B4-BE49-F238E27FC236}">
                      <a16:creationId xmlns:a16="http://schemas.microsoft.com/office/drawing/2014/main" id="{F04D1DE0-A63D-4FFB-8509-F684FC3E46A0}"/>
                    </a:ext>
                  </a:extLst>
                </p14:cNvPr>
                <p14:cNvContentPartPr/>
                <p14:nvPr/>
              </p14:nvContentPartPr>
              <p14:xfrm>
                <a:off x="8194180" y="960900"/>
                <a:ext cx="58320" cy="216360"/>
              </p14:xfrm>
            </p:contentPart>
          </mc:Choice>
          <mc:Fallback>
            <p:pic>
              <p:nvPicPr>
                <p:cNvPr id="73" name="Freihand 72">
                  <a:extLst>
                    <a:ext uri="{FF2B5EF4-FFF2-40B4-BE49-F238E27FC236}">
                      <a16:creationId xmlns:a16="http://schemas.microsoft.com/office/drawing/2014/main" id="{F04D1DE0-A63D-4FFB-8509-F684FC3E46A0}"/>
                    </a:ext>
                  </a:extLst>
                </p:cNvPr>
                <p:cNvPicPr/>
                <p:nvPr/>
              </p:nvPicPr>
              <p:blipFill>
                <a:blip r:embed="rId220"/>
                <a:stretch>
                  <a:fillRect/>
                </a:stretch>
              </p:blipFill>
              <p:spPr>
                <a:xfrm>
                  <a:off x="8189860" y="956580"/>
                  <a:ext cx="669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4" name="Freihand 73">
                  <a:extLst>
                    <a:ext uri="{FF2B5EF4-FFF2-40B4-BE49-F238E27FC236}">
                      <a16:creationId xmlns:a16="http://schemas.microsoft.com/office/drawing/2014/main" id="{E0868695-C299-41DE-9261-B7854628D5A6}"/>
                    </a:ext>
                  </a:extLst>
                </p14:cNvPr>
                <p14:cNvContentPartPr/>
                <p14:nvPr/>
              </p14:nvContentPartPr>
              <p14:xfrm>
                <a:off x="8258260" y="995100"/>
                <a:ext cx="148680" cy="77400"/>
              </p14:xfrm>
            </p:contentPart>
          </mc:Choice>
          <mc:Fallback>
            <p:pic>
              <p:nvPicPr>
                <p:cNvPr id="74" name="Freihand 73">
                  <a:extLst>
                    <a:ext uri="{FF2B5EF4-FFF2-40B4-BE49-F238E27FC236}">
                      <a16:creationId xmlns:a16="http://schemas.microsoft.com/office/drawing/2014/main" id="{E0868695-C299-41DE-9261-B7854628D5A6}"/>
                    </a:ext>
                  </a:extLst>
                </p:cNvPr>
                <p:cNvPicPr/>
                <p:nvPr/>
              </p:nvPicPr>
              <p:blipFill>
                <a:blip r:embed="rId222"/>
                <a:stretch>
                  <a:fillRect/>
                </a:stretch>
              </p:blipFill>
              <p:spPr>
                <a:xfrm>
                  <a:off x="8253940" y="990780"/>
                  <a:ext cx="157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5" name="Freihand 74">
                  <a:extLst>
                    <a:ext uri="{FF2B5EF4-FFF2-40B4-BE49-F238E27FC236}">
                      <a16:creationId xmlns:a16="http://schemas.microsoft.com/office/drawing/2014/main" id="{30C8E95A-D238-4372-9DD4-8F593633DB58}"/>
                    </a:ext>
                  </a:extLst>
                </p14:cNvPr>
                <p14:cNvContentPartPr/>
                <p14:nvPr/>
              </p14:nvContentPartPr>
              <p14:xfrm>
                <a:off x="8357260" y="924900"/>
                <a:ext cx="5760" cy="7560"/>
              </p14:xfrm>
            </p:contentPart>
          </mc:Choice>
          <mc:Fallback>
            <p:pic>
              <p:nvPicPr>
                <p:cNvPr id="75" name="Freihand 74">
                  <a:extLst>
                    <a:ext uri="{FF2B5EF4-FFF2-40B4-BE49-F238E27FC236}">
                      <a16:creationId xmlns:a16="http://schemas.microsoft.com/office/drawing/2014/main" id="{30C8E95A-D238-4372-9DD4-8F593633DB58}"/>
                    </a:ext>
                  </a:extLst>
                </p:cNvPr>
                <p:cNvPicPr/>
                <p:nvPr/>
              </p:nvPicPr>
              <p:blipFill>
                <a:blip r:embed="rId224"/>
                <a:stretch>
                  <a:fillRect/>
                </a:stretch>
              </p:blipFill>
              <p:spPr>
                <a:xfrm>
                  <a:off x="8352940" y="920580"/>
                  <a:ext cx="144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7" name="Freihand 76">
                  <a:extLst>
                    <a:ext uri="{FF2B5EF4-FFF2-40B4-BE49-F238E27FC236}">
                      <a16:creationId xmlns:a16="http://schemas.microsoft.com/office/drawing/2014/main" id="{573FEC24-E03A-460A-9D8B-601CDC1A7832}"/>
                    </a:ext>
                  </a:extLst>
                </p14:cNvPr>
                <p14:cNvContentPartPr/>
                <p14:nvPr/>
              </p14:nvContentPartPr>
              <p14:xfrm>
                <a:off x="8422060" y="936420"/>
                <a:ext cx="88560" cy="102960"/>
              </p14:xfrm>
            </p:contentPart>
          </mc:Choice>
          <mc:Fallback>
            <p:pic>
              <p:nvPicPr>
                <p:cNvPr id="77" name="Freihand 76">
                  <a:extLst>
                    <a:ext uri="{FF2B5EF4-FFF2-40B4-BE49-F238E27FC236}">
                      <a16:creationId xmlns:a16="http://schemas.microsoft.com/office/drawing/2014/main" id="{573FEC24-E03A-460A-9D8B-601CDC1A7832}"/>
                    </a:ext>
                  </a:extLst>
                </p:cNvPr>
                <p:cNvPicPr/>
                <p:nvPr/>
              </p:nvPicPr>
              <p:blipFill>
                <a:blip r:embed="rId226"/>
                <a:stretch>
                  <a:fillRect/>
                </a:stretch>
              </p:blipFill>
              <p:spPr>
                <a:xfrm>
                  <a:off x="8417740" y="932100"/>
                  <a:ext cx="97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8" name="Freihand 77">
                  <a:extLst>
                    <a:ext uri="{FF2B5EF4-FFF2-40B4-BE49-F238E27FC236}">
                      <a16:creationId xmlns:a16="http://schemas.microsoft.com/office/drawing/2014/main" id="{3B35A77A-38C1-4CAC-A8CB-4C1158D1EACA}"/>
                    </a:ext>
                  </a:extLst>
                </p14:cNvPr>
                <p14:cNvContentPartPr/>
                <p14:nvPr/>
              </p14:nvContentPartPr>
              <p14:xfrm>
                <a:off x="8510980" y="921660"/>
                <a:ext cx="76320" cy="97200"/>
              </p14:xfrm>
            </p:contentPart>
          </mc:Choice>
          <mc:Fallback>
            <p:pic>
              <p:nvPicPr>
                <p:cNvPr id="78" name="Freihand 77">
                  <a:extLst>
                    <a:ext uri="{FF2B5EF4-FFF2-40B4-BE49-F238E27FC236}">
                      <a16:creationId xmlns:a16="http://schemas.microsoft.com/office/drawing/2014/main" id="{3B35A77A-38C1-4CAC-A8CB-4C1158D1EACA}"/>
                    </a:ext>
                  </a:extLst>
                </p:cNvPr>
                <p:cNvPicPr/>
                <p:nvPr/>
              </p:nvPicPr>
              <p:blipFill>
                <a:blip r:embed="rId228"/>
                <a:stretch>
                  <a:fillRect/>
                </a:stretch>
              </p:blipFill>
              <p:spPr>
                <a:xfrm>
                  <a:off x="8506660" y="917340"/>
                  <a:ext cx="84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79" name="Freihand 78">
                  <a:extLst>
                    <a:ext uri="{FF2B5EF4-FFF2-40B4-BE49-F238E27FC236}">
                      <a16:creationId xmlns:a16="http://schemas.microsoft.com/office/drawing/2014/main" id="{016C3F53-A962-4BD6-B957-BF22D36D79DE}"/>
                    </a:ext>
                  </a:extLst>
                </p14:cNvPr>
                <p14:cNvContentPartPr/>
                <p14:nvPr/>
              </p14:nvContentPartPr>
              <p14:xfrm>
                <a:off x="8600620" y="896100"/>
                <a:ext cx="140760" cy="73800"/>
              </p14:xfrm>
            </p:contentPart>
          </mc:Choice>
          <mc:Fallback>
            <p:pic>
              <p:nvPicPr>
                <p:cNvPr id="79" name="Freihand 78">
                  <a:extLst>
                    <a:ext uri="{FF2B5EF4-FFF2-40B4-BE49-F238E27FC236}">
                      <a16:creationId xmlns:a16="http://schemas.microsoft.com/office/drawing/2014/main" id="{016C3F53-A962-4BD6-B957-BF22D36D79DE}"/>
                    </a:ext>
                  </a:extLst>
                </p:cNvPr>
                <p:cNvPicPr/>
                <p:nvPr/>
              </p:nvPicPr>
              <p:blipFill>
                <a:blip r:embed="rId230"/>
                <a:stretch>
                  <a:fillRect/>
                </a:stretch>
              </p:blipFill>
              <p:spPr>
                <a:xfrm>
                  <a:off x="8596300" y="891780"/>
                  <a:ext cx="149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1" name="Freihand 80">
                  <a:extLst>
                    <a:ext uri="{FF2B5EF4-FFF2-40B4-BE49-F238E27FC236}">
                      <a16:creationId xmlns:a16="http://schemas.microsoft.com/office/drawing/2014/main" id="{1640FBB0-1C5E-46EC-8855-6AE7C4022623}"/>
                    </a:ext>
                  </a:extLst>
                </p14:cNvPr>
                <p14:cNvContentPartPr/>
                <p14:nvPr/>
              </p14:nvContentPartPr>
              <p14:xfrm>
                <a:off x="8818420" y="835980"/>
                <a:ext cx="173520" cy="56520"/>
              </p14:xfrm>
            </p:contentPart>
          </mc:Choice>
          <mc:Fallback>
            <p:pic>
              <p:nvPicPr>
                <p:cNvPr id="81" name="Freihand 80">
                  <a:extLst>
                    <a:ext uri="{FF2B5EF4-FFF2-40B4-BE49-F238E27FC236}">
                      <a16:creationId xmlns:a16="http://schemas.microsoft.com/office/drawing/2014/main" id="{1640FBB0-1C5E-46EC-8855-6AE7C4022623}"/>
                    </a:ext>
                  </a:extLst>
                </p:cNvPr>
                <p:cNvPicPr/>
                <p:nvPr/>
              </p:nvPicPr>
              <p:blipFill>
                <a:blip r:embed="rId232"/>
                <a:stretch>
                  <a:fillRect/>
                </a:stretch>
              </p:blipFill>
              <p:spPr>
                <a:xfrm>
                  <a:off x="8814100" y="831660"/>
                  <a:ext cx="182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82" name="Freihand 81">
                  <a:extLst>
                    <a:ext uri="{FF2B5EF4-FFF2-40B4-BE49-F238E27FC236}">
                      <a16:creationId xmlns:a16="http://schemas.microsoft.com/office/drawing/2014/main" id="{AB414451-7DC5-473E-979C-84450D7791CB}"/>
                    </a:ext>
                  </a:extLst>
                </p14:cNvPr>
                <p14:cNvContentPartPr/>
                <p14:nvPr/>
              </p14:nvContentPartPr>
              <p14:xfrm>
                <a:off x="9027580" y="754260"/>
                <a:ext cx="90360" cy="115200"/>
              </p14:xfrm>
            </p:contentPart>
          </mc:Choice>
          <mc:Fallback>
            <p:pic>
              <p:nvPicPr>
                <p:cNvPr id="82" name="Freihand 81">
                  <a:extLst>
                    <a:ext uri="{FF2B5EF4-FFF2-40B4-BE49-F238E27FC236}">
                      <a16:creationId xmlns:a16="http://schemas.microsoft.com/office/drawing/2014/main" id="{AB414451-7DC5-473E-979C-84450D7791CB}"/>
                    </a:ext>
                  </a:extLst>
                </p:cNvPr>
                <p:cNvPicPr/>
                <p:nvPr/>
              </p:nvPicPr>
              <p:blipFill>
                <a:blip r:embed="rId234"/>
                <a:stretch>
                  <a:fillRect/>
                </a:stretch>
              </p:blipFill>
              <p:spPr>
                <a:xfrm>
                  <a:off x="9023260" y="749940"/>
                  <a:ext cx="99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3" name="Freihand 82">
                  <a:extLst>
                    <a:ext uri="{FF2B5EF4-FFF2-40B4-BE49-F238E27FC236}">
                      <a16:creationId xmlns:a16="http://schemas.microsoft.com/office/drawing/2014/main" id="{FA996A88-18A0-4646-BB4A-477F98CEAD23}"/>
                    </a:ext>
                  </a:extLst>
                </p14:cNvPr>
                <p14:cNvContentPartPr/>
                <p14:nvPr/>
              </p14:nvContentPartPr>
              <p14:xfrm>
                <a:off x="9269860" y="691620"/>
                <a:ext cx="129240" cy="127440"/>
              </p14:xfrm>
            </p:contentPart>
          </mc:Choice>
          <mc:Fallback>
            <p:pic>
              <p:nvPicPr>
                <p:cNvPr id="83" name="Freihand 82">
                  <a:extLst>
                    <a:ext uri="{FF2B5EF4-FFF2-40B4-BE49-F238E27FC236}">
                      <a16:creationId xmlns:a16="http://schemas.microsoft.com/office/drawing/2014/main" id="{FA996A88-18A0-4646-BB4A-477F98CEAD23}"/>
                    </a:ext>
                  </a:extLst>
                </p:cNvPr>
                <p:cNvPicPr/>
                <p:nvPr/>
              </p:nvPicPr>
              <p:blipFill>
                <a:blip r:embed="rId236"/>
                <a:stretch>
                  <a:fillRect/>
                </a:stretch>
              </p:blipFill>
              <p:spPr>
                <a:xfrm>
                  <a:off x="9265540" y="687300"/>
                  <a:ext cx="137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4" name="Freihand 83">
                  <a:extLst>
                    <a:ext uri="{FF2B5EF4-FFF2-40B4-BE49-F238E27FC236}">
                      <a16:creationId xmlns:a16="http://schemas.microsoft.com/office/drawing/2014/main" id="{2D3EA01D-AB2B-42E3-9BEC-10CA19CCBA9C}"/>
                    </a:ext>
                  </a:extLst>
                </p14:cNvPr>
                <p14:cNvContentPartPr/>
                <p14:nvPr/>
              </p14:nvContentPartPr>
              <p14:xfrm>
                <a:off x="9423580" y="723660"/>
                <a:ext cx="115200" cy="66600"/>
              </p14:xfrm>
            </p:contentPart>
          </mc:Choice>
          <mc:Fallback>
            <p:pic>
              <p:nvPicPr>
                <p:cNvPr id="84" name="Freihand 83">
                  <a:extLst>
                    <a:ext uri="{FF2B5EF4-FFF2-40B4-BE49-F238E27FC236}">
                      <a16:creationId xmlns:a16="http://schemas.microsoft.com/office/drawing/2014/main" id="{2D3EA01D-AB2B-42E3-9BEC-10CA19CCBA9C}"/>
                    </a:ext>
                  </a:extLst>
                </p:cNvPr>
                <p:cNvPicPr/>
                <p:nvPr/>
              </p:nvPicPr>
              <p:blipFill>
                <a:blip r:embed="rId238"/>
                <a:stretch>
                  <a:fillRect/>
                </a:stretch>
              </p:blipFill>
              <p:spPr>
                <a:xfrm>
                  <a:off x="9419260" y="719340"/>
                  <a:ext cx="123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5" name="Freihand 84">
                  <a:extLst>
                    <a:ext uri="{FF2B5EF4-FFF2-40B4-BE49-F238E27FC236}">
                      <a16:creationId xmlns:a16="http://schemas.microsoft.com/office/drawing/2014/main" id="{D43F7F66-4EFE-46A7-B8F8-345D74D23078}"/>
                    </a:ext>
                  </a:extLst>
                </p14:cNvPr>
                <p14:cNvContentPartPr/>
                <p14:nvPr/>
              </p14:nvContentPartPr>
              <p14:xfrm>
                <a:off x="9540940" y="630420"/>
                <a:ext cx="302760" cy="165600"/>
              </p14:xfrm>
            </p:contentPart>
          </mc:Choice>
          <mc:Fallback>
            <p:pic>
              <p:nvPicPr>
                <p:cNvPr id="85" name="Freihand 84">
                  <a:extLst>
                    <a:ext uri="{FF2B5EF4-FFF2-40B4-BE49-F238E27FC236}">
                      <a16:creationId xmlns:a16="http://schemas.microsoft.com/office/drawing/2014/main" id="{D43F7F66-4EFE-46A7-B8F8-345D74D23078}"/>
                    </a:ext>
                  </a:extLst>
                </p:cNvPr>
                <p:cNvPicPr/>
                <p:nvPr/>
              </p:nvPicPr>
              <p:blipFill>
                <a:blip r:embed="rId240"/>
                <a:stretch>
                  <a:fillRect/>
                </a:stretch>
              </p:blipFill>
              <p:spPr>
                <a:xfrm>
                  <a:off x="9536620" y="626100"/>
                  <a:ext cx="311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6" name="Freihand 85">
                  <a:extLst>
                    <a:ext uri="{FF2B5EF4-FFF2-40B4-BE49-F238E27FC236}">
                      <a16:creationId xmlns:a16="http://schemas.microsoft.com/office/drawing/2014/main" id="{9B166C15-D9C6-4814-839A-4A35F28A17E3}"/>
                    </a:ext>
                  </a:extLst>
                </p14:cNvPr>
                <p14:cNvContentPartPr/>
                <p14:nvPr/>
              </p14:nvContentPartPr>
              <p14:xfrm>
                <a:off x="9410260" y="654900"/>
                <a:ext cx="87120" cy="34200"/>
              </p14:xfrm>
            </p:contentPart>
          </mc:Choice>
          <mc:Fallback>
            <p:pic>
              <p:nvPicPr>
                <p:cNvPr id="86" name="Freihand 85">
                  <a:extLst>
                    <a:ext uri="{FF2B5EF4-FFF2-40B4-BE49-F238E27FC236}">
                      <a16:creationId xmlns:a16="http://schemas.microsoft.com/office/drawing/2014/main" id="{9B166C15-D9C6-4814-839A-4A35F28A17E3}"/>
                    </a:ext>
                  </a:extLst>
                </p:cNvPr>
                <p:cNvPicPr/>
                <p:nvPr/>
              </p:nvPicPr>
              <p:blipFill>
                <a:blip r:embed="rId242"/>
                <a:stretch>
                  <a:fillRect/>
                </a:stretch>
              </p:blipFill>
              <p:spPr>
                <a:xfrm>
                  <a:off x="9405940" y="650580"/>
                  <a:ext cx="95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9" name="Freihand 88">
                  <a:extLst>
                    <a:ext uri="{FF2B5EF4-FFF2-40B4-BE49-F238E27FC236}">
                      <a16:creationId xmlns:a16="http://schemas.microsoft.com/office/drawing/2014/main" id="{4C1E8B1F-9E4F-47F8-8F56-A38DFDEB5146}"/>
                    </a:ext>
                  </a:extLst>
                </p14:cNvPr>
                <p14:cNvContentPartPr/>
                <p14:nvPr/>
              </p14:nvContentPartPr>
              <p14:xfrm>
                <a:off x="9971140" y="625740"/>
                <a:ext cx="87480" cy="119880"/>
              </p14:xfrm>
            </p:contentPart>
          </mc:Choice>
          <mc:Fallback>
            <p:pic>
              <p:nvPicPr>
                <p:cNvPr id="89" name="Freihand 88">
                  <a:extLst>
                    <a:ext uri="{FF2B5EF4-FFF2-40B4-BE49-F238E27FC236}">
                      <a16:creationId xmlns:a16="http://schemas.microsoft.com/office/drawing/2014/main" id="{4C1E8B1F-9E4F-47F8-8F56-A38DFDEB5146}"/>
                    </a:ext>
                  </a:extLst>
                </p:cNvPr>
                <p:cNvPicPr/>
                <p:nvPr/>
              </p:nvPicPr>
              <p:blipFill>
                <a:blip r:embed="rId244"/>
                <a:stretch>
                  <a:fillRect/>
                </a:stretch>
              </p:blipFill>
              <p:spPr>
                <a:xfrm>
                  <a:off x="9966820" y="621420"/>
                  <a:ext cx="96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0" name="Freihand 89">
                  <a:extLst>
                    <a:ext uri="{FF2B5EF4-FFF2-40B4-BE49-F238E27FC236}">
                      <a16:creationId xmlns:a16="http://schemas.microsoft.com/office/drawing/2014/main" id="{20AE3F17-313A-4AFC-A589-04DAB9C5182A}"/>
                    </a:ext>
                  </a:extLst>
                </p14:cNvPr>
                <p14:cNvContentPartPr/>
                <p14:nvPr/>
              </p14:nvContentPartPr>
              <p14:xfrm>
                <a:off x="9941260" y="672540"/>
                <a:ext cx="116640" cy="27000"/>
              </p14:xfrm>
            </p:contentPart>
          </mc:Choice>
          <mc:Fallback>
            <p:pic>
              <p:nvPicPr>
                <p:cNvPr id="90" name="Freihand 89">
                  <a:extLst>
                    <a:ext uri="{FF2B5EF4-FFF2-40B4-BE49-F238E27FC236}">
                      <a16:creationId xmlns:a16="http://schemas.microsoft.com/office/drawing/2014/main" id="{20AE3F17-313A-4AFC-A589-04DAB9C5182A}"/>
                    </a:ext>
                  </a:extLst>
                </p:cNvPr>
                <p:cNvPicPr/>
                <p:nvPr/>
              </p:nvPicPr>
              <p:blipFill>
                <a:blip r:embed="rId246"/>
                <a:stretch>
                  <a:fillRect/>
                </a:stretch>
              </p:blipFill>
              <p:spPr>
                <a:xfrm>
                  <a:off x="9936940" y="668220"/>
                  <a:ext cx="125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91" name="Freihand 90">
                  <a:extLst>
                    <a:ext uri="{FF2B5EF4-FFF2-40B4-BE49-F238E27FC236}">
                      <a16:creationId xmlns:a16="http://schemas.microsoft.com/office/drawing/2014/main" id="{C739F285-0CE2-4FC2-B660-39AB280A38C7}"/>
                    </a:ext>
                  </a:extLst>
                </p14:cNvPr>
                <p14:cNvContentPartPr/>
                <p14:nvPr/>
              </p14:nvContentPartPr>
              <p14:xfrm>
                <a:off x="10086700" y="614580"/>
                <a:ext cx="240120" cy="104760"/>
              </p14:xfrm>
            </p:contentPart>
          </mc:Choice>
          <mc:Fallback>
            <p:pic>
              <p:nvPicPr>
                <p:cNvPr id="91" name="Freihand 90">
                  <a:extLst>
                    <a:ext uri="{FF2B5EF4-FFF2-40B4-BE49-F238E27FC236}">
                      <a16:creationId xmlns:a16="http://schemas.microsoft.com/office/drawing/2014/main" id="{C739F285-0CE2-4FC2-B660-39AB280A38C7}"/>
                    </a:ext>
                  </a:extLst>
                </p:cNvPr>
                <p:cNvPicPr/>
                <p:nvPr/>
              </p:nvPicPr>
              <p:blipFill>
                <a:blip r:embed="rId248"/>
                <a:stretch>
                  <a:fillRect/>
                </a:stretch>
              </p:blipFill>
              <p:spPr>
                <a:xfrm>
                  <a:off x="10082380" y="610260"/>
                  <a:ext cx="248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92" name="Freihand 91">
                  <a:extLst>
                    <a:ext uri="{FF2B5EF4-FFF2-40B4-BE49-F238E27FC236}">
                      <a16:creationId xmlns:a16="http://schemas.microsoft.com/office/drawing/2014/main" id="{12DCCEE9-81CE-4712-A747-5F7C78B9843D}"/>
                    </a:ext>
                  </a:extLst>
                </p14:cNvPr>
                <p14:cNvContentPartPr/>
                <p14:nvPr/>
              </p14:nvContentPartPr>
              <p14:xfrm>
                <a:off x="10301620" y="549420"/>
                <a:ext cx="15480" cy="23760"/>
              </p14:xfrm>
            </p:contentPart>
          </mc:Choice>
          <mc:Fallback>
            <p:pic>
              <p:nvPicPr>
                <p:cNvPr id="92" name="Freihand 91">
                  <a:extLst>
                    <a:ext uri="{FF2B5EF4-FFF2-40B4-BE49-F238E27FC236}">
                      <a16:creationId xmlns:a16="http://schemas.microsoft.com/office/drawing/2014/main" id="{12DCCEE9-81CE-4712-A747-5F7C78B9843D}"/>
                    </a:ext>
                  </a:extLst>
                </p:cNvPr>
                <p:cNvPicPr/>
                <p:nvPr/>
              </p:nvPicPr>
              <p:blipFill>
                <a:blip r:embed="rId250"/>
                <a:stretch>
                  <a:fillRect/>
                </a:stretch>
              </p:blipFill>
              <p:spPr>
                <a:xfrm>
                  <a:off x="10297300" y="545100"/>
                  <a:ext cx="24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93" name="Freihand 92">
                  <a:extLst>
                    <a:ext uri="{FF2B5EF4-FFF2-40B4-BE49-F238E27FC236}">
                      <a16:creationId xmlns:a16="http://schemas.microsoft.com/office/drawing/2014/main" id="{2AE9930D-EE39-46FF-8824-3B281BB2F485}"/>
                    </a:ext>
                  </a:extLst>
                </p14:cNvPr>
                <p14:cNvContentPartPr/>
                <p14:nvPr/>
              </p14:nvContentPartPr>
              <p14:xfrm>
                <a:off x="10327540" y="591540"/>
                <a:ext cx="59040" cy="97560"/>
              </p14:xfrm>
            </p:contentPart>
          </mc:Choice>
          <mc:Fallback>
            <p:pic>
              <p:nvPicPr>
                <p:cNvPr id="93" name="Freihand 92">
                  <a:extLst>
                    <a:ext uri="{FF2B5EF4-FFF2-40B4-BE49-F238E27FC236}">
                      <a16:creationId xmlns:a16="http://schemas.microsoft.com/office/drawing/2014/main" id="{2AE9930D-EE39-46FF-8824-3B281BB2F485}"/>
                    </a:ext>
                  </a:extLst>
                </p:cNvPr>
                <p:cNvPicPr/>
                <p:nvPr/>
              </p:nvPicPr>
              <p:blipFill>
                <a:blip r:embed="rId252"/>
                <a:stretch>
                  <a:fillRect/>
                </a:stretch>
              </p:blipFill>
              <p:spPr>
                <a:xfrm>
                  <a:off x="10323220" y="587220"/>
                  <a:ext cx="67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4" name="Freihand 93">
                  <a:extLst>
                    <a:ext uri="{FF2B5EF4-FFF2-40B4-BE49-F238E27FC236}">
                      <a16:creationId xmlns:a16="http://schemas.microsoft.com/office/drawing/2014/main" id="{F2E04EB4-A12C-410B-9774-CDA758F3DA98}"/>
                    </a:ext>
                  </a:extLst>
                </p14:cNvPr>
                <p14:cNvContentPartPr/>
                <p14:nvPr/>
              </p14:nvContentPartPr>
              <p14:xfrm>
                <a:off x="10416820" y="516660"/>
                <a:ext cx="106920" cy="152280"/>
              </p14:xfrm>
            </p:contentPart>
          </mc:Choice>
          <mc:Fallback>
            <p:pic>
              <p:nvPicPr>
                <p:cNvPr id="94" name="Freihand 93">
                  <a:extLst>
                    <a:ext uri="{FF2B5EF4-FFF2-40B4-BE49-F238E27FC236}">
                      <a16:creationId xmlns:a16="http://schemas.microsoft.com/office/drawing/2014/main" id="{F2E04EB4-A12C-410B-9774-CDA758F3DA98}"/>
                    </a:ext>
                  </a:extLst>
                </p:cNvPr>
                <p:cNvPicPr/>
                <p:nvPr/>
              </p:nvPicPr>
              <p:blipFill>
                <a:blip r:embed="rId254"/>
                <a:stretch>
                  <a:fillRect/>
                </a:stretch>
              </p:blipFill>
              <p:spPr>
                <a:xfrm>
                  <a:off x="10412500" y="512340"/>
                  <a:ext cx="115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95" name="Freihand 94">
                  <a:extLst>
                    <a:ext uri="{FF2B5EF4-FFF2-40B4-BE49-F238E27FC236}">
                      <a16:creationId xmlns:a16="http://schemas.microsoft.com/office/drawing/2014/main" id="{750264B9-9C2B-400E-A474-097A15BE7D87}"/>
                    </a:ext>
                  </a:extLst>
                </p14:cNvPr>
                <p14:cNvContentPartPr/>
                <p14:nvPr/>
              </p14:nvContentPartPr>
              <p14:xfrm>
                <a:off x="10577020" y="550140"/>
                <a:ext cx="178560" cy="75960"/>
              </p14:xfrm>
            </p:contentPart>
          </mc:Choice>
          <mc:Fallback>
            <p:pic>
              <p:nvPicPr>
                <p:cNvPr id="95" name="Freihand 94">
                  <a:extLst>
                    <a:ext uri="{FF2B5EF4-FFF2-40B4-BE49-F238E27FC236}">
                      <a16:creationId xmlns:a16="http://schemas.microsoft.com/office/drawing/2014/main" id="{750264B9-9C2B-400E-A474-097A15BE7D87}"/>
                    </a:ext>
                  </a:extLst>
                </p:cNvPr>
                <p:cNvPicPr/>
                <p:nvPr/>
              </p:nvPicPr>
              <p:blipFill>
                <a:blip r:embed="rId256"/>
                <a:stretch>
                  <a:fillRect/>
                </a:stretch>
              </p:blipFill>
              <p:spPr>
                <a:xfrm>
                  <a:off x="10572700" y="545820"/>
                  <a:ext cx="187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96" name="Freihand 95">
                  <a:extLst>
                    <a:ext uri="{FF2B5EF4-FFF2-40B4-BE49-F238E27FC236}">
                      <a16:creationId xmlns:a16="http://schemas.microsoft.com/office/drawing/2014/main" id="{1BCC7B22-B6E6-431B-A73D-18198802DF07}"/>
                    </a:ext>
                  </a:extLst>
                </p14:cNvPr>
                <p14:cNvContentPartPr/>
                <p14:nvPr/>
              </p14:nvContentPartPr>
              <p14:xfrm>
                <a:off x="10897780" y="472020"/>
                <a:ext cx="69480" cy="116280"/>
              </p14:xfrm>
            </p:contentPart>
          </mc:Choice>
          <mc:Fallback>
            <p:pic>
              <p:nvPicPr>
                <p:cNvPr id="96" name="Freihand 95">
                  <a:extLst>
                    <a:ext uri="{FF2B5EF4-FFF2-40B4-BE49-F238E27FC236}">
                      <a16:creationId xmlns:a16="http://schemas.microsoft.com/office/drawing/2014/main" id="{1BCC7B22-B6E6-431B-A73D-18198802DF07}"/>
                    </a:ext>
                  </a:extLst>
                </p:cNvPr>
                <p:cNvPicPr/>
                <p:nvPr/>
              </p:nvPicPr>
              <p:blipFill>
                <a:blip r:embed="rId258"/>
                <a:stretch>
                  <a:fillRect/>
                </a:stretch>
              </p:blipFill>
              <p:spPr>
                <a:xfrm>
                  <a:off x="10893460" y="467700"/>
                  <a:ext cx="78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97" name="Freihand 96">
                  <a:extLst>
                    <a:ext uri="{FF2B5EF4-FFF2-40B4-BE49-F238E27FC236}">
                      <a16:creationId xmlns:a16="http://schemas.microsoft.com/office/drawing/2014/main" id="{829D0FE4-6C26-4BF7-AFB5-4305F5995AEA}"/>
                    </a:ext>
                  </a:extLst>
                </p14:cNvPr>
                <p14:cNvContentPartPr/>
                <p14:nvPr/>
              </p14:nvContentPartPr>
              <p14:xfrm>
                <a:off x="10929460" y="470580"/>
                <a:ext cx="22320" cy="121680"/>
              </p14:xfrm>
            </p:contentPart>
          </mc:Choice>
          <mc:Fallback>
            <p:pic>
              <p:nvPicPr>
                <p:cNvPr id="97" name="Freihand 96">
                  <a:extLst>
                    <a:ext uri="{FF2B5EF4-FFF2-40B4-BE49-F238E27FC236}">
                      <a16:creationId xmlns:a16="http://schemas.microsoft.com/office/drawing/2014/main" id="{829D0FE4-6C26-4BF7-AFB5-4305F5995AEA}"/>
                    </a:ext>
                  </a:extLst>
                </p:cNvPr>
                <p:cNvPicPr/>
                <p:nvPr/>
              </p:nvPicPr>
              <p:blipFill>
                <a:blip r:embed="rId260"/>
                <a:stretch>
                  <a:fillRect/>
                </a:stretch>
              </p:blipFill>
              <p:spPr>
                <a:xfrm>
                  <a:off x="10925140" y="466260"/>
                  <a:ext cx="30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98" name="Freihand 97">
                  <a:extLst>
                    <a:ext uri="{FF2B5EF4-FFF2-40B4-BE49-F238E27FC236}">
                      <a16:creationId xmlns:a16="http://schemas.microsoft.com/office/drawing/2014/main" id="{D1A4EEC6-D37D-44B2-8ADD-B0F8CFCCC9C4}"/>
                    </a:ext>
                  </a:extLst>
                </p14:cNvPr>
                <p14:cNvContentPartPr/>
                <p14:nvPr/>
              </p14:nvContentPartPr>
              <p14:xfrm>
                <a:off x="10891300" y="523500"/>
                <a:ext cx="185400" cy="53280"/>
              </p14:xfrm>
            </p:contentPart>
          </mc:Choice>
          <mc:Fallback>
            <p:pic>
              <p:nvPicPr>
                <p:cNvPr id="98" name="Freihand 97">
                  <a:extLst>
                    <a:ext uri="{FF2B5EF4-FFF2-40B4-BE49-F238E27FC236}">
                      <a16:creationId xmlns:a16="http://schemas.microsoft.com/office/drawing/2014/main" id="{D1A4EEC6-D37D-44B2-8ADD-B0F8CFCCC9C4}"/>
                    </a:ext>
                  </a:extLst>
                </p:cNvPr>
                <p:cNvPicPr/>
                <p:nvPr/>
              </p:nvPicPr>
              <p:blipFill>
                <a:blip r:embed="rId262"/>
                <a:stretch>
                  <a:fillRect/>
                </a:stretch>
              </p:blipFill>
              <p:spPr>
                <a:xfrm>
                  <a:off x="10886980" y="519180"/>
                  <a:ext cx="194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99" name="Freihand 98">
                  <a:extLst>
                    <a:ext uri="{FF2B5EF4-FFF2-40B4-BE49-F238E27FC236}">
                      <a16:creationId xmlns:a16="http://schemas.microsoft.com/office/drawing/2014/main" id="{28EA301B-6C6F-4FC0-B26D-06CE4080E770}"/>
                    </a:ext>
                  </a:extLst>
                </p14:cNvPr>
                <p14:cNvContentPartPr/>
                <p14:nvPr/>
              </p14:nvContentPartPr>
              <p14:xfrm>
                <a:off x="11104060" y="442860"/>
                <a:ext cx="71280" cy="126000"/>
              </p14:xfrm>
            </p:contentPart>
          </mc:Choice>
          <mc:Fallback>
            <p:pic>
              <p:nvPicPr>
                <p:cNvPr id="99" name="Freihand 98">
                  <a:extLst>
                    <a:ext uri="{FF2B5EF4-FFF2-40B4-BE49-F238E27FC236}">
                      <a16:creationId xmlns:a16="http://schemas.microsoft.com/office/drawing/2014/main" id="{28EA301B-6C6F-4FC0-B26D-06CE4080E770}"/>
                    </a:ext>
                  </a:extLst>
                </p:cNvPr>
                <p:cNvPicPr/>
                <p:nvPr/>
              </p:nvPicPr>
              <p:blipFill>
                <a:blip r:embed="rId264"/>
                <a:stretch>
                  <a:fillRect/>
                </a:stretch>
              </p:blipFill>
              <p:spPr>
                <a:xfrm>
                  <a:off x="11099740" y="438540"/>
                  <a:ext cx="79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00" name="Freihand 99">
                  <a:extLst>
                    <a:ext uri="{FF2B5EF4-FFF2-40B4-BE49-F238E27FC236}">
                      <a16:creationId xmlns:a16="http://schemas.microsoft.com/office/drawing/2014/main" id="{A9BFAA38-6533-4572-A772-C248C5D1F80C}"/>
                    </a:ext>
                  </a:extLst>
                </p14:cNvPr>
                <p14:cNvContentPartPr/>
                <p14:nvPr/>
              </p14:nvContentPartPr>
              <p14:xfrm>
                <a:off x="11176060" y="488580"/>
                <a:ext cx="29880" cy="73800"/>
              </p14:xfrm>
            </p:contentPart>
          </mc:Choice>
          <mc:Fallback>
            <p:pic>
              <p:nvPicPr>
                <p:cNvPr id="100" name="Freihand 99">
                  <a:extLst>
                    <a:ext uri="{FF2B5EF4-FFF2-40B4-BE49-F238E27FC236}">
                      <a16:creationId xmlns:a16="http://schemas.microsoft.com/office/drawing/2014/main" id="{A9BFAA38-6533-4572-A772-C248C5D1F80C}"/>
                    </a:ext>
                  </a:extLst>
                </p:cNvPr>
                <p:cNvPicPr/>
                <p:nvPr/>
              </p:nvPicPr>
              <p:blipFill>
                <a:blip r:embed="rId266"/>
                <a:stretch>
                  <a:fillRect/>
                </a:stretch>
              </p:blipFill>
              <p:spPr>
                <a:xfrm>
                  <a:off x="11171740" y="484260"/>
                  <a:ext cx="38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01" name="Freihand 100">
                  <a:extLst>
                    <a:ext uri="{FF2B5EF4-FFF2-40B4-BE49-F238E27FC236}">
                      <a16:creationId xmlns:a16="http://schemas.microsoft.com/office/drawing/2014/main" id="{8A2F3CCB-F3C4-4939-9ED4-FA3A69CE4B7E}"/>
                    </a:ext>
                  </a:extLst>
                </p14:cNvPr>
                <p14:cNvContentPartPr/>
                <p14:nvPr/>
              </p14:nvContentPartPr>
              <p14:xfrm>
                <a:off x="11217100" y="465180"/>
                <a:ext cx="91800" cy="86400"/>
              </p14:xfrm>
            </p:contentPart>
          </mc:Choice>
          <mc:Fallback>
            <p:pic>
              <p:nvPicPr>
                <p:cNvPr id="101" name="Freihand 100">
                  <a:extLst>
                    <a:ext uri="{FF2B5EF4-FFF2-40B4-BE49-F238E27FC236}">
                      <a16:creationId xmlns:a16="http://schemas.microsoft.com/office/drawing/2014/main" id="{8A2F3CCB-F3C4-4939-9ED4-FA3A69CE4B7E}"/>
                    </a:ext>
                  </a:extLst>
                </p:cNvPr>
                <p:cNvPicPr/>
                <p:nvPr/>
              </p:nvPicPr>
              <p:blipFill>
                <a:blip r:embed="rId268"/>
                <a:stretch>
                  <a:fillRect/>
                </a:stretch>
              </p:blipFill>
              <p:spPr>
                <a:xfrm>
                  <a:off x="11212780" y="460860"/>
                  <a:ext cx="100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02" name="Freihand 101">
                  <a:extLst>
                    <a:ext uri="{FF2B5EF4-FFF2-40B4-BE49-F238E27FC236}">
                      <a16:creationId xmlns:a16="http://schemas.microsoft.com/office/drawing/2014/main" id="{A975C88E-647A-4900-83A5-823742F183C4}"/>
                    </a:ext>
                  </a:extLst>
                </p14:cNvPr>
                <p14:cNvContentPartPr/>
                <p14:nvPr/>
              </p14:nvContentPartPr>
              <p14:xfrm>
                <a:off x="11319700" y="376980"/>
                <a:ext cx="248400" cy="162720"/>
              </p14:xfrm>
            </p:contentPart>
          </mc:Choice>
          <mc:Fallback>
            <p:pic>
              <p:nvPicPr>
                <p:cNvPr id="102" name="Freihand 101">
                  <a:extLst>
                    <a:ext uri="{FF2B5EF4-FFF2-40B4-BE49-F238E27FC236}">
                      <a16:creationId xmlns:a16="http://schemas.microsoft.com/office/drawing/2014/main" id="{A975C88E-647A-4900-83A5-823742F183C4}"/>
                    </a:ext>
                  </a:extLst>
                </p:cNvPr>
                <p:cNvPicPr/>
                <p:nvPr/>
              </p:nvPicPr>
              <p:blipFill>
                <a:blip r:embed="rId270"/>
                <a:stretch>
                  <a:fillRect/>
                </a:stretch>
              </p:blipFill>
              <p:spPr>
                <a:xfrm>
                  <a:off x="11315380" y="372660"/>
                  <a:ext cx="257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03" name="Freihand 102">
                  <a:extLst>
                    <a:ext uri="{FF2B5EF4-FFF2-40B4-BE49-F238E27FC236}">
                      <a16:creationId xmlns:a16="http://schemas.microsoft.com/office/drawing/2014/main" id="{7680066A-A855-47F8-9678-51D0D7A51A2A}"/>
                    </a:ext>
                  </a:extLst>
                </p14:cNvPr>
                <p14:cNvContentPartPr/>
                <p14:nvPr/>
              </p14:nvContentPartPr>
              <p14:xfrm>
                <a:off x="11215300" y="384900"/>
                <a:ext cx="28800" cy="12600"/>
              </p14:xfrm>
            </p:contentPart>
          </mc:Choice>
          <mc:Fallback>
            <p:pic>
              <p:nvPicPr>
                <p:cNvPr id="103" name="Freihand 102">
                  <a:extLst>
                    <a:ext uri="{FF2B5EF4-FFF2-40B4-BE49-F238E27FC236}">
                      <a16:creationId xmlns:a16="http://schemas.microsoft.com/office/drawing/2014/main" id="{7680066A-A855-47F8-9678-51D0D7A51A2A}"/>
                    </a:ext>
                  </a:extLst>
                </p:cNvPr>
                <p:cNvPicPr/>
                <p:nvPr/>
              </p:nvPicPr>
              <p:blipFill>
                <a:blip r:embed="rId272"/>
                <a:stretch>
                  <a:fillRect/>
                </a:stretch>
              </p:blipFill>
              <p:spPr>
                <a:xfrm>
                  <a:off x="11210980" y="380580"/>
                  <a:ext cx="37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05" name="Freihand 104">
                  <a:extLst>
                    <a:ext uri="{FF2B5EF4-FFF2-40B4-BE49-F238E27FC236}">
                      <a16:creationId xmlns:a16="http://schemas.microsoft.com/office/drawing/2014/main" id="{4192FC7A-048E-4A61-81E5-6C804116ABCA}"/>
                    </a:ext>
                  </a:extLst>
                </p14:cNvPr>
                <p14:cNvContentPartPr/>
                <p14:nvPr/>
              </p14:nvContentPartPr>
              <p14:xfrm>
                <a:off x="7304260" y="1563180"/>
                <a:ext cx="210960" cy="75960"/>
              </p14:xfrm>
            </p:contentPart>
          </mc:Choice>
          <mc:Fallback>
            <p:pic>
              <p:nvPicPr>
                <p:cNvPr id="105" name="Freihand 104">
                  <a:extLst>
                    <a:ext uri="{FF2B5EF4-FFF2-40B4-BE49-F238E27FC236}">
                      <a16:creationId xmlns:a16="http://schemas.microsoft.com/office/drawing/2014/main" id="{4192FC7A-048E-4A61-81E5-6C804116ABCA}"/>
                    </a:ext>
                  </a:extLst>
                </p:cNvPr>
                <p:cNvPicPr/>
                <p:nvPr/>
              </p:nvPicPr>
              <p:blipFill>
                <a:blip r:embed="rId274"/>
                <a:stretch>
                  <a:fillRect/>
                </a:stretch>
              </p:blipFill>
              <p:spPr>
                <a:xfrm>
                  <a:off x="7299940" y="1558860"/>
                  <a:ext cx="219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06" name="Freihand 105">
                  <a:extLst>
                    <a:ext uri="{FF2B5EF4-FFF2-40B4-BE49-F238E27FC236}">
                      <a16:creationId xmlns:a16="http://schemas.microsoft.com/office/drawing/2014/main" id="{3E1A13F8-4C9F-43C2-8FB1-B75A47B07D90}"/>
                    </a:ext>
                  </a:extLst>
                </p14:cNvPr>
                <p14:cNvContentPartPr/>
                <p14:nvPr/>
              </p14:nvContentPartPr>
              <p14:xfrm>
                <a:off x="7546900" y="1473180"/>
                <a:ext cx="110520" cy="88920"/>
              </p14:xfrm>
            </p:contentPart>
          </mc:Choice>
          <mc:Fallback>
            <p:pic>
              <p:nvPicPr>
                <p:cNvPr id="106" name="Freihand 105">
                  <a:extLst>
                    <a:ext uri="{FF2B5EF4-FFF2-40B4-BE49-F238E27FC236}">
                      <a16:creationId xmlns:a16="http://schemas.microsoft.com/office/drawing/2014/main" id="{3E1A13F8-4C9F-43C2-8FB1-B75A47B07D90}"/>
                    </a:ext>
                  </a:extLst>
                </p:cNvPr>
                <p:cNvPicPr/>
                <p:nvPr/>
              </p:nvPicPr>
              <p:blipFill>
                <a:blip r:embed="rId276"/>
                <a:stretch>
                  <a:fillRect/>
                </a:stretch>
              </p:blipFill>
              <p:spPr>
                <a:xfrm>
                  <a:off x="7542580" y="1468860"/>
                  <a:ext cx="119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08" name="Freihand 107">
                  <a:extLst>
                    <a:ext uri="{FF2B5EF4-FFF2-40B4-BE49-F238E27FC236}">
                      <a16:creationId xmlns:a16="http://schemas.microsoft.com/office/drawing/2014/main" id="{F1BB5507-9027-4DEF-BF70-66B29F9C1DE9}"/>
                    </a:ext>
                  </a:extLst>
                </p14:cNvPr>
                <p14:cNvContentPartPr/>
                <p14:nvPr/>
              </p14:nvContentPartPr>
              <p14:xfrm>
                <a:off x="7812580" y="1413780"/>
                <a:ext cx="8280" cy="102600"/>
              </p14:xfrm>
            </p:contentPart>
          </mc:Choice>
          <mc:Fallback>
            <p:pic>
              <p:nvPicPr>
                <p:cNvPr id="108" name="Freihand 107">
                  <a:extLst>
                    <a:ext uri="{FF2B5EF4-FFF2-40B4-BE49-F238E27FC236}">
                      <a16:creationId xmlns:a16="http://schemas.microsoft.com/office/drawing/2014/main" id="{F1BB5507-9027-4DEF-BF70-66B29F9C1DE9}"/>
                    </a:ext>
                  </a:extLst>
                </p:cNvPr>
                <p:cNvPicPr/>
                <p:nvPr/>
              </p:nvPicPr>
              <p:blipFill>
                <a:blip r:embed="rId278"/>
                <a:stretch>
                  <a:fillRect/>
                </a:stretch>
              </p:blipFill>
              <p:spPr>
                <a:xfrm>
                  <a:off x="7808260" y="1409460"/>
                  <a:ext cx="16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09" name="Freihand 108">
                  <a:extLst>
                    <a:ext uri="{FF2B5EF4-FFF2-40B4-BE49-F238E27FC236}">
                      <a16:creationId xmlns:a16="http://schemas.microsoft.com/office/drawing/2014/main" id="{EB806200-F704-48DB-B032-EAE300ADF0BF}"/>
                    </a:ext>
                  </a:extLst>
                </p14:cNvPr>
                <p14:cNvContentPartPr/>
                <p14:nvPr/>
              </p14:nvContentPartPr>
              <p14:xfrm>
                <a:off x="7796380" y="1381020"/>
                <a:ext cx="113400" cy="104760"/>
              </p14:xfrm>
            </p:contentPart>
          </mc:Choice>
          <mc:Fallback>
            <p:pic>
              <p:nvPicPr>
                <p:cNvPr id="109" name="Freihand 108">
                  <a:extLst>
                    <a:ext uri="{FF2B5EF4-FFF2-40B4-BE49-F238E27FC236}">
                      <a16:creationId xmlns:a16="http://schemas.microsoft.com/office/drawing/2014/main" id="{EB806200-F704-48DB-B032-EAE300ADF0BF}"/>
                    </a:ext>
                  </a:extLst>
                </p:cNvPr>
                <p:cNvPicPr/>
                <p:nvPr/>
              </p:nvPicPr>
              <p:blipFill>
                <a:blip r:embed="rId280"/>
                <a:stretch>
                  <a:fillRect/>
                </a:stretch>
              </p:blipFill>
              <p:spPr>
                <a:xfrm>
                  <a:off x="7792060" y="1376700"/>
                  <a:ext cx="122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0" name="Freihand 109">
                  <a:extLst>
                    <a:ext uri="{FF2B5EF4-FFF2-40B4-BE49-F238E27FC236}">
                      <a16:creationId xmlns:a16="http://schemas.microsoft.com/office/drawing/2014/main" id="{EE771119-6FE3-4F80-947A-403468BAF32F}"/>
                    </a:ext>
                  </a:extLst>
                </p14:cNvPr>
                <p14:cNvContentPartPr/>
                <p14:nvPr/>
              </p14:nvContentPartPr>
              <p14:xfrm>
                <a:off x="7936780" y="1410900"/>
                <a:ext cx="122040" cy="54360"/>
              </p14:xfrm>
            </p:contentPart>
          </mc:Choice>
          <mc:Fallback>
            <p:pic>
              <p:nvPicPr>
                <p:cNvPr id="110" name="Freihand 109">
                  <a:extLst>
                    <a:ext uri="{FF2B5EF4-FFF2-40B4-BE49-F238E27FC236}">
                      <a16:creationId xmlns:a16="http://schemas.microsoft.com/office/drawing/2014/main" id="{EE771119-6FE3-4F80-947A-403468BAF32F}"/>
                    </a:ext>
                  </a:extLst>
                </p:cNvPr>
                <p:cNvPicPr/>
                <p:nvPr/>
              </p:nvPicPr>
              <p:blipFill>
                <a:blip r:embed="rId282"/>
                <a:stretch>
                  <a:fillRect/>
                </a:stretch>
              </p:blipFill>
              <p:spPr>
                <a:xfrm>
                  <a:off x="7932460" y="1406580"/>
                  <a:ext cx="1306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1" name="Freihand 110">
                  <a:extLst>
                    <a:ext uri="{FF2B5EF4-FFF2-40B4-BE49-F238E27FC236}">
                      <a16:creationId xmlns:a16="http://schemas.microsoft.com/office/drawing/2014/main" id="{C535D352-E792-4B9E-91A8-FCFEDE645D9D}"/>
                    </a:ext>
                  </a:extLst>
                </p14:cNvPr>
                <p14:cNvContentPartPr/>
                <p14:nvPr/>
              </p14:nvContentPartPr>
              <p14:xfrm>
                <a:off x="8067460" y="1265460"/>
                <a:ext cx="119880" cy="150120"/>
              </p14:xfrm>
            </p:contentPart>
          </mc:Choice>
          <mc:Fallback>
            <p:pic>
              <p:nvPicPr>
                <p:cNvPr id="111" name="Freihand 110">
                  <a:extLst>
                    <a:ext uri="{FF2B5EF4-FFF2-40B4-BE49-F238E27FC236}">
                      <a16:creationId xmlns:a16="http://schemas.microsoft.com/office/drawing/2014/main" id="{C535D352-E792-4B9E-91A8-FCFEDE645D9D}"/>
                    </a:ext>
                  </a:extLst>
                </p:cNvPr>
                <p:cNvPicPr/>
                <p:nvPr/>
              </p:nvPicPr>
              <p:blipFill>
                <a:blip r:embed="rId284"/>
                <a:stretch>
                  <a:fillRect/>
                </a:stretch>
              </p:blipFill>
              <p:spPr>
                <a:xfrm>
                  <a:off x="8063140" y="1261140"/>
                  <a:ext cx="128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2" name="Freihand 111">
                  <a:extLst>
                    <a:ext uri="{FF2B5EF4-FFF2-40B4-BE49-F238E27FC236}">
                      <a16:creationId xmlns:a16="http://schemas.microsoft.com/office/drawing/2014/main" id="{AD559D5C-525A-4C95-997B-5C260CB67169}"/>
                    </a:ext>
                  </a:extLst>
                </p14:cNvPr>
                <p14:cNvContentPartPr/>
                <p14:nvPr/>
              </p14:nvContentPartPr>
              <p14:xfrm>
                <a:off x="8220820" y="1227300"/>
                <a:ext cx="260280" cy="216000"/>
              </p14:xfrm>
            </p:contentPart>
          </mc:Choice>
          <mc:Fallback>
            <p:pic>
              <p:nvPicPr>
                <p:cNvPr id="112" name="Freihand 111">
                  <a:extLst>
                    <a:ext uri="{FF2B5EF4-FFF2-40B4-BE49-F238E27FC236}">
                      <a16:creationId xmlns:a16="http://schemas.microsoft.com/office/drawing/2014/main" id="{AD559D5C-525A-4C95-997B-5C260CB67169}"/>
                    </a:ext>
                  </a:extLst>
                </p:cNvPr>
                <p:cNvPicPr/>
                <p:nvPr/>
              </p:nvPicPr>
              <p:blipFill>
                <a:blip r:embed="rId286"/>
                <a:stretch>
                  <a:fillRect/>
                </a:stretch>
              </p:blipFill>
              <p:spPr>
                <a:xfrm>
                  <a:off x="8216500" y="1222980"/>
                  <a:ext cx="2689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13" name="Freihand 112">
                  <a:extLst>
                    <a:ext uri="{FF2B5EF4-FFF2-40B4-BE49-F238E27FC236}">
                      <a16:creationId xmlns:a16="http://schemas.microsoft.com/office/drawing/2014/main" id="{375AD5FC-C7D5-4D2F-80A1-4D64151075B8}"/>
                    </a:ext>
                  </a:extLst>
                </p14:cNvPr>
                <p14:cNvContentPartPr/>
                <p14:nvPr/>
              </p14:nvContentPartPr>
              <p14:xfrm>
                <a:off x="8498020" y="1219380"/>
                <a:ext cx="121680" cy="177120"/>
              </p14:xfrm>
            </p:contentPart>
          </mc:Choice>
          <mc:Fallback>
            <p:pic>
              <p:nvPicPr>
                <p:cNvPr id="113" name="Freihand 112">
                  <a:extLst>
                    <a:ext uri="{FF2B5EF4-FFF2-40B4-BE49-F238E27FC236}">
                      <a16:creationId xmlns:a16="http://schemas.microsoft.com/office/drawing/2014/main" id="{375AD5FC-C7D5-4D2F-80A1-4D64151075B8}"/>
                    </a:ext>
                  </a:extLst>
                </p:cNvPr>
                <p:cNvPicPr/>
                <p:nvPr/>
              </p:nvPicPr>
              <p:blipFill>
                <a:blip r:embed="rId288"/>
                <a:stretch>
                  <a:fillRect/>
                </a:stretch>
              </p:blipFill>
              <p:spPr>
                <a:xfrm>
                  <a:off x="8493700" y="1215060"/>
                  <a:ext cx="130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14" name="Freihand 113">
                  <a:extLst>
                    <a:ext uri="{FF2B5EF4-FFF2-40B4-BE49-F238E27FC236}">
                      <a16:creationId xmlns:a16="http://schemas.microsoft.com/office/drawing/2014/main" id="{01DBA215-6085-4731-A8A9-D67883E27527}"/>
                    </a:ext>
                  </a:extLst>
                </p14:cNvPr>
                <p14:cNvContentPartPr/>
                <p14:nvPr/>
              </p14:nvContentPartPr>
              <p14:xfrm>
                <a:off x="8580100" y="1179060"/>
                <a:ext cx="254160" cy="95400"/>
              </p14:xfrm>
            </p:contentPart>
          </mc:Choice>
          <mc:Fallback>
            <p:pic>
              <p:nvPicPr>
                <p:cNvPr id="114" name="Freihand 113">
                  <a:extLst>
                    <a:ext uri="{FF2B5EF4-FFF2-40B4-BE49-F238E27FC236}">
                      <a16:creationId xmlns:a16="http://schemas.microsoft.com/office/drawing/2014/main" id="{01DBA215-6085-4731-A8A9-D67883E27527}"/>
                    </a:ext>
                  </a:extLst>
                </p:cNvPr>
                <p:cNvPicPr/>
                <p:nvPr/>
              </p:nvPicPr>
              <p:blipFill>
                <a:blip r:embed="rId290"/>
                <a:stretch>
                  <a:fillRect/>
                </a:stretch>
              </p:blipFill>
              <p:spPr>
                <a:xfrm>
                  <a:off x="8575780" y="1174740"/>
                  <a:ext cx="262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5" name="Freihand 114">
                  <a:extLst>
                    <a:ext uri="{FF2B5EF4-FFF2-40B4-BE49-F238E27FC236}">
                      <a16:creationId xmlns:a16="http://schemas.microsoft.com/office/drawing/2014/main" id="{73C26E3F-E15B-4314-AD01-4E893DEDE461}"/>
                    </a:ext>
                  </a:extLst>
                </p14:cNvPr>
                <p14:cNvContentPartPr/>
                <p14:nvPr/>
              </p14:nvContentPartPr>
              <p14:xfrm>
                <a:off x="8953780" y="1111740"/>
                <a:ext cx="115920" cy="79200"/>
              </p14:xfrm>
            </p:contentPart>
          </mc:Choice>
          <mc:Fallback>
            <p:pic>
              <p:nvPicPr>
                <p:cNvPr id="115" name="Freihand 114">
                  <a:extLst>
                    <a:ext uri="{FF2B5EF4-FFF2-40B4-BE49-F238E27FC236}">
                      <a16:creationId xmlns:a16="http://schemas.microsoft.com/office/drawing/2014/main" id="{73C26E3F-E15B-4314-AD01-4E893DEDE461}"/>
                    </a:ext>
                  </a:extLst>
                </p:cNvPr>
                <p:cNvPicPr/>
                <p:nvPr/>
              </p:nvPicPr>
              <p:blipFill>
                <a:blip r:embed="rId292"/>
                <a:stretch>
                  <a:fillRect/>
                </a:stretch>
              </p:blipFill>
              <p:spPr>
                <a:xfrm>
                  <a:off x="8949460" y="1107420"/>
                  <a:ext cx="124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16" name="Freihand 115">
                  <a:extLst>
                    <a:ext uri="{FF2B5EF4-FFF2-40B4-BE49-F238E27FC236}">
                      <a16:creationId xmlns:a16="http://schemas.microsoft.com/office/drawing/2014/main" id="{807471C0-FA64-43F9-9DDB-7B98CA3E1A02}"/>
                    </a:ext>
                  </a:extLst>
                </p14:cNvPr>
                <p14:cNvContentPartPr/>
                <p14:nvPr/>
              </p14:nvContentPartPr>
              <p14:xfrm>
                <a:off x="9076180" y="965940"/>
                <a:ext cx="153360" cy="181800"/>
              </p14:xfrm>
            </p:contentPart>
          </mc:Choice>
          <mc:Fallback>
            <p:pic>
              <p:nvPicPr>
                <p:cNvPr id="116" name="Freihand 115">
                  <a:extLst>
                    <a:ext uri="{FF2B5EF4-FFF2-40B4-BE49-F238E27FC236}">
                      <a16:creationId xmlns:a16="http://schemas.microsoft.com/office/drawing/2014/main" id="{807471C0-FA64-43F9-9DDB-7B98CA3E1A02}"/>
                    </a:ext>
                  </a:extLst>
                </p:cNvPr>
                <p:cNvPicPr/>
                <p:nvPr/>
              </p:nvPicPr>
              <p:blipFill>
                <a:blip r:embed="rId294"/>
                <a:stretch>
                  <a:fillRect/>
                </a:stretch>
              </p:blipFill>
              <p:spPr>
                <a:xfrm>
                  <a:off x="9071860" y="961620"/>
                  <a:ext cx="1620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17" name="Freihand 116">
                  <a:extLst>
                    <a:ext uri="{FF2B5EF4-FFF2-40B4-BE49-F238E27FC236}">
                      <a16:creationId xmlns:a16="http://schemas.microsoft.com/office/drawing/2014/main" id="{BE7A1367-6298-497A-93FD-501C95AEFC14}"/>
                    </a:ext>
                  </a:extLst>
                </p14:cNvPr>
                <p14:cNvContentPartPr/>
                <p14:nvPr/>
              </p14:nvContentPartPr>
              <p14:xfrm>
                <a:off x="9257260" y="969180"/>
                <a:ext cx="359280" cy="129600"/>
              </p14:xfrm>
            </p:contentPart>
          </mc:Choice>
          <mc:Fallback>
            <p:pic>
              <p:nvPicPr>
                <p:cNvPr id="117" name="Freihand 116">
                  <a:extLst>
                    <a:ext uri="{FF2B5EF4-FFF2-40B4-BE49-F238E27FC236}">
                      <a16:creationId xmlns:a16="http://schemas.microsoft.com/office/drawing/2014/main" id="{BE7A1367-6298-497A-93FD-501C95AEFC14}"/>
                    </a:ext>
                  </a:extLst>
                </p:cNvPr>
                <p:cNvPicPr/>
                <p:nvPr/>
              </p:nvPicPr>
              <p:blipFill>
                <a:blip r:embed="rId296"/>
                <a:stretch>
                  <a:fillRect/>
                </a:stretch>
              </p:blipFill>
              <p:spPr>
                <a:xfrm>
                  <a:off x="9252940" y="964860"/>
                  <a:ext cx="367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18" name="Freihand 117">
                  <a:extLst>
                    <a:ext uri="{FF2B5EF4-FFF2-40B4-BE49-F238E27FC236}">
                      <a16:creationId xmlns:a16="http://schemas.microsoft.com/office/drawing/2014/main" id="{12766FEE-F5C0-43FD-A5DB-555D164345E8}"/>
                    </a:ext>
                  </a:extLst>
                </p14:cNvPr>
                <p14:cNvContentPartPr/>
                <p14:nvPr/>
              </p14:nvContentPartPr>
              <p14:xfrm>
                <a:off x="9635980" y="906900"/>
                <a:ext cx="177840" cy="102600"/>
              </p14:xfrm>
            </p:contentPart>
          </mc:Choice>
          <mc:Fallback>
            <p:pic>
              <p:nvPicPr>
                <p:cNvPr id="118" name="Freihand 117">
                  <a:extLst>
                    <a:ext uri="{FF2B5EF4-FFF2-40B4-BE49-F238E27FC236}">
                      <a16:creationId xmlns:a16="http://schemas.microsoft.com/office/drawing/2014/main" id="{12766FEE-F5C0-43FD-A5DB-555D164345E8}"/>
                    </a:ext>
                  </a:extLst>
                </p:cNvPr>
                <p:cNvPicPr/>
                <p:nvPr/>
              </p:nvPicPr>
              <p:blipFill>
                <a:blip r:embed="rId298"/>
                <a:stretch>
                  <a:fillRect/>
                </a:stretch>
              </p:blipFill>
              <p:spPr>
                <a:xfrm>
                  <a:off x="9631660" y="902580"/>
                  <a:ext cx="186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9" name="Freihand 118">
                  <a:extLst>
                    <a:ext uri="{FF2B5EF4-FFF2-40B4-BE49-F238E27FC236}">
                      <a16:creationId xmlns:a16="http://schemas.microsoft.com/office/drawing/2014/main" id="{394CDC64-3AB5-4AAC-9A1A-59223C527C78}"/>
                    </a:ext>
                  </a:extLst>
                </p14:cNvPr>
                <p14:cNvContentPartPr/>
                <p14:nvPr/>
              </p14:nvContentPartPr>
              <p14:xfrm>
                <a:off x="9776020" y="865500"/>
                <a:ext cx="39240" cy="25560"/>
              </p14:xfrm>
            </p:contentPart>
          </mc:Choice>
          <mc:Fallback>
            <p:pic>
              <p:nvPicPr>
                <p:cNvPr id="119" name="Freihand 118">
                  <a:extLst>
                    <a:ext uri="{FF2B5EF4-FFF2-40B4-BE49-F238E27FC236}">
                      <a16:creationId xmlns:a16="http://schemas.microsoft.com/office/drawing/2014/main" id="{394CDC64-3AB5-4AAC-9A1A-59223C527C78}"/>
                    </a:ext>
                  </a:extLst>
                </p:cNvPr>
                <p:cNvPicPr/>
                <p:nvPr/>
              </p:nvPicPr>
              <p:blipFill>
                <a:blip r:embed="rId300"/>
                <a:stretch>
                  <a:fillRect/>
                </a:stretch>
              </p:blipFill>
              <p:spPr>
                <a:xfrm>
                  <a:off x="9771700" y="861180"/>
                  <a:ext cx="478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20" name="Freihand 119">
                  <a:extLst>
                    <a:ext uri="{FF2B5EF4-FFF2-40B4-BE49-F238E27FC236}">
                      <a16:creationId xmlns:a16="http://schemas.microsoft.com/office/drawing/2014/main" id="{B70ACD3A-817F-40B4-AEC6-6C76B0EAB111}"/>
                    </a:ext>
                  </a:extLst>
                </p14:cNvPr>
                <p14:cNvContentPartPr/>
                <p14:nvPr/>
              </p14:nvContentPartPr>
              <p14:xfrm>
                <a:off x="9819220" y="897180"/>
                <a:ext cx="69120" cy="235080"/>
              </p14:xfrm>
            </p:contentPart>
          </mc:Choice>
          <mc:Fallback>
            <p:pic>
              <p:nvPicPr>
                <p:cNvPr id="120" name="Freihand 119">
                  <a:extLst>
                    <a:ext uri="{FF2B5EF4-FFF2-40B4-BE49-F238E27FC236}">
                      <a16:creationId xmlns:a16="http://schemas.microsoft.com/office/drawing/2014/main" id="{B70ACD3A-817F-40B4-AEC6-6C76B0EAB111}"/>
                    </a:ext>
                  </a:extLst>
                </p:cNvPr>
                <p:cNvPicPr/>
                <p:nvPr/>
              </p:nvPicPr>
              <p:blipFill>
                <a:blip r:embed="rId302"/>
                <a:stretch>
                  <a:fillRect/>
                </a:stretch>
              </p:blipFill>
              <p:spPr>
                <a:xfrm>
                  <a:off x="9814900" y="892860"/>
                  <a:ext cx="777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21" name="Freihand 120">
                  <a:extLst>
                    <a:ext uri="{FF2B5EF4-FFF2-40B4-BE49-F238E27FC236}">
                      <a16:creationId xmlns:a16="http://schemas.microsoft.com/office/drawing/2014/main" id="{D94FFC01-A5E5-4180-A402-CF6817DFD3EF}"/>
                    </a:ext>
                  </a:extLst>
                </p14:cNvPr>
                <p14:cNvContentPartPr/>
                <p14:nvPr/>
              </p14:nvContentPartPr>
              <p14:xfrm>
                <a:off x="9941260" y="810420"/>
                <a:ext cx="2160" cy="34920"/>
              </p14:xfrm>
            </p:contentPart>
          </mc:Choice>
          <mc:Fallback>
            <p:pic>
              <p:nvPicPr>
                <p:cNvPr id="121" name="Freihand 120">
                  <a:extLst>
                    <a:ext uri="{FF2B5EF4-FFF2-40B4-BE49-F238E27FC236}">
                      <a16:creationId xmlns:a16="http://schemas.microsoft.com/office/drawing/2014/main" id="{D94FFC01-A5E5-4180-A402-CF6817DFD3EF}"/>
                    </a:ext>
                  </a:extLst>
                </p:cNvPr>
                <p:cNvPicPr/>
                <p:nvPr/>
              </p:nvPicPr>
              <p:blipFill>
                <a:blip r:embed="rId304"/>
                <a:stretch>
                  <a:fillRect/>
                </a:stretch>
              </p:blipFill>
              <p:spPr>
                <a:xfrm>
                  <a:off x="9936940" y="806100"/>
                  <a:ext cx="10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22" name="Freihand 121">
                  <a:extLst>
                    <a:ext uri="{FF2B5EF4-FFF2-40B4-BE49-F238E27FC236}">
                      <a16:creationId xmlns:a16="http://schemas.microsoft.com/office/drawing/2014/main" id="{81CABFAB-1BDB-4ACB-BE17-71DE634CD0E1}"/>
                    </a:ext>
                  </a:extLst>
                </p14:cNvPr>
                <p14:cNvContentPartPr/>
                <p14:nvPr/>
              </p14:nvContentPartPr>
              <p14:xfrm>
                <a:off x="9948460" y="950820"/>
                <a:ext cx="12600" cy="23400"/>
              </p14:xfrm>
            </p:contentPart>
          </mc:Choice>
          <mc:Fallback>
            <p:pic>
              <p:nvPicPr>
                <p:cNvPr id="122" name="Freihand 121">
                  <a:extLst>
                    <a:ext uri="{FF2B5EF4-FFF2-40B4-BE49-F238E27FC236}">
                      <a16:creationId xmlns:a16="http://schemas.microsoft.com/office/drawing/2014/main" id="{81CABFAB-1BDB-4ACB-BE17-71DE634CD0E1}"/>
                    </a:ext>
                  </a:extLst>
                </p:cNvPr>
                <p:cNvPicPr/>
                <p:nvPr/>
              </p:nvPicPr>
              <p:blipFill>
                <a:blip r:embed="rId306"/>
                <a:stretch>
                  <a:fillRect/>
                </a:stretch>
              </p:blipFill>
              <p:spPr>
                <a:xfrm>
                  <a:off x="9944140" y="946500"/>
                  <a:ext cx="21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24" name="Freihand 123">
                  <a:extLst>
                    <a:ext uri="{FF2B5EF4-FFF2-40B4-BE49-F238E27FC236}">
                      <a16:creationId xmlns:a16="http://schemas.microsoft.com/office/drawing/2014/main" id="{A333A22C-A002-4E6A-B259-E90587194924}"/>
                    </a:ext>
                  </a:extLst>
                </p14:cNvPr>
                <p14:cNvContentPartPr/>
                <p14:nvPr/>
              </p14:nvContentPartPr>
              <p14:xfrm>
                <a:off x="9918220" y="789540"/>
                <a:ext cx="40680" cy="127440"/>
              </p14:xfrm>
            </p:contentPart>
          </mc:Choice>
          <mc:Fallback>
            <p:pic>
              <p:nvPicPr>
                <p:cNvPr id="124" name="Freihand 123">
                  <a:extLst>
                    <a:ext uri="{FF2B5EF4-FFF2-40B4-BE49-F238E27FC236}">
                      <a16:creationId xmlns:a16="http://schemas.microsoft.com/office/drawing/2014/main" id="{A333A22C-A002-4E6A-B259-E90587194924}"/>
                    </a:ext>
                  </a:extLst>
                </p:cNvPr>
                <p:cNvPicPr/>
                <p:nvPr/>
              </p:nvPicPr>
              <p:blipFill>
                <a:blip r:embed="rId308"/>
                <a:stretch>
                  <a:fillRect/>
                </a:stretch>
              </p:blipFill>
              <p:spPr>
                <a:xfrm>
                  <a:off x="9913900" y="785220"/>
                  <a:ext cx="49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26" name="Freihand 125">
                  <a:extLst>
                    <a:ext uri="{FF2B5EF4-FFF2-40B4-BE49-F238E27FC236}">
                      <a16:creationId xmlns:a16="http://schemas.microsoft.com/office/drawing/2014/main" id="{E6EDE78E-62C7-494B-B140-8CA30636E8F9}"/>
                    </a:ext>
                  </a:extLst>
                </p14:cNvPr>
                <p14:cNvContentPartPr/>
                <p14:nvPr/>
              </p14:nvContentPartPr>
              <p14:xfrm>
                <a:off x="8041180" y="1601700"/>
                <a:ext cx="129960" cy="117000"/>
              </p14:xfrm>
            </p:contentPart>
          </mc:Choice>
          <mc:Fallback>
            <p:pic>
              <p:nvPicPr>
                <p:cNvPr id="126" name="Freihand 125">
                  <a:extLst>
                    <a:ext uri="{FF2B5EF4-FFF2-40B4-BE49-F238E27FC236}">
                      <a16:creationId xmlns:a16="http://schemas.microsoft.com/office/drawing/2014/main" id="{E6EDE78E-62C7-494B-B140-8CA30636E8F9}"/>
                    </a:ext>
                  </a:extLst>
                </p:cNvPr>
                <p:cNvPicPr/>
                <p:nvPr/>
              </p:nvPicPr>
              <p:blipFill>
                <a:blip r:embed="rId310"/>
                <a:stretch>
                  <a:fillRect/>
                </a:stretch>
              </p:blipFill>
              <p:spPr>
                <a:xfrm>
                  <a:off x="8036500" y="1597380"/>
                  <a:ext cx="138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27" name="Freihand 126">
                  <a:extLst>
                    <a:ext uri="{FF2B5EF4-FFF2-40B4-BE49-F238E27FC236}">
                      <a16:creationId xmlns:a16="http://schemas.microsoft.com/office/drawing/2014/main" id="{DA94E754-10AE-4BA8-94BF-2039998F0F58}"/>
                    </a:ext>
                  </a:extLst>
                </p14:cNvPr>
                <p14:cNvContentPartPr/>
                <p14:nvPr/>
              </p14:nvContentPartPr>
              <p14:xfrm>
                <a:off x="8045860" y="1639500"/>
                <a:ext cx="226080" cy="45360"/>
              </p14:xfrm>
            </p:contentPart>
          </mc:Choice>
          <mc:Fallback>
            <p:pic>
              <p:nvPicPr>
                <p:cNvPr id="127" name="Freihand 126">
                  <a:extLst>
                    <a:ext uri="{FF2B5EF4-FFF2-40B4-BE49-F238E27FC236}">
                      <a16:creationId xmlns:a16="http://schemas.microsoft.com/office/drawing/2014/main" id="{DA94E754-10AE-4BA8-94BF-2039998F0F58}"/>
                    </a:ext>
                  </a:extLst>
                </p:cNvPr>
                <p:cNvPicPr/>
                <p:nvPr/>
              </p:nvPicPr>
              <p:blipFill>
                <a:blip r:embed="rId312"/>
                <a:stretch>
                  <a:fillRect/>
                </a:stretch>
              </p:blipFill>
              <p:spPr>
                <a:xfrm>
                  <a:off x="8041540" y="1635180"/>
                  <a:ext cx="234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28" name="Freihand 127">
                  <a:extLst>
                    <a:ext uri="{FF2B5EF4-FFF2-40B4-BE49-F238E27FC236}">
                      <a16:creationId xmlns:a16="http://schemas.microsoft.com/office/drawing/2014/main" id="{6F61C05D-0EC6-49C7-9C4D-B5CC10E45B2B}"/>
                    </a:ext>
                  </a:extLst>
                </p14:cNvPr>
                <p14:cNvContentPartPr/>
                <p14:nvPr/>
              </p14:nvContentPartPr>
              <p14:xfrm>
                <a:off x="8378860" y="1512420"/>
                <a:ext cx="36720" cy="116640"/>
              </p14:xfrm>
            </p:contentPart>
          </mc:Choice>
          <mc:Fallback>
            <p:pic>
              <p:nvPicPr>
                <p:cNvPr id="128" name="Freihand 127">
                  <a:extLst>
                    <a:ext uri="{FF2B5EF4-FFF2-40B4-BE49-F238E27FC236}">
                      <a16:creationId xmlns:a16="http://schemas.microsoft.com/office/drawing/2014/main" id="{6F61C05D-0EC6-49C7-9C4D-B5CC10E45B2B}"/>
                    </a:ext>
                  </a:extLst>
                </p:cNvPr>
                <p:cNvPicPr/>
                <p:nvPr/>
              </p:nvPicPr>
              <p:blipFill>
                <a:blip r:embed="rId314"/>
                <a:stretch>
                  <a:fillRect/>
                </a:stretch>
              </p:blipFill>
              <p:spPr>
                <a:xfrm>
                  <a:off x="8374540" y="1508100"/>
                  <a:ext cx="45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29" name="Freihand 128">
                  <a:extLst>
                    <a:ext uri="{FF2B5EF4-FFF2-40B4-BE49-F238E27FC236}">
                      <a16:creationId xmlns:a16="http://schemas.microsoft.com/office/drawing/2014/main" id="{A955A6EF-D4F6-4133-9668-5505155C46A1}"/>
                    </a:ext>
                  </a:extLst>
                </p14:cNvPr>
                <p14:cNvContentPartPr/>
                <p14:nvPr/>
              </p14:nvContentPartPr>
              <p14:xfrm>
                <a:off x="8264380" y="1499820"/>
                <a:ext cx="209880" cy="177480"/>
              </p14:xfrm>
            </p:contentPart>
          </mc:Choice>
          <mc:Fallback>
            <p:pic>
              <p:nvPicPr>
                <p:cNvPr id="129" name="Freihand 128">
                  <a:extLst>
                    <a:ext uri="{FF2B5EF4-FFF2-40B4-BE49-F238E27FC236}">
                      <a16:creationId xmlns:a16="http://schemas.microsoft.com/office/drawing/2014/main" id="{A955A6EF-D4F6-4133-9668-5505155C46A1}"/>
                    </a:ext>
                  </a:extLst>
                </p:cNvPr>
                <p:cNvPicPr/>
                <p:nvPr/>
              </p:nvPicPr>
              <p:blipFill>
                <a:blip r:embed="rId316"/>
                <a:stretch>
                  <a:fillRect/>
                </a:stretch>
              </p:blipFill>
              <p:spPr>
                <a:xfrm>
                  <a:off x="8260060" y="1495500"/>
                  <a:ext cx="218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30" name="Freihand 129">
                  <a:extLst>
                    <a:ext uri="{FF2B5EF4-FFF2-40B4-BE49-F238E27FC236}">
                      <a16:creationId xmlns:a16="http://schemas.microsoft.com/office/drawing/2014/main" id="{9D84FA60-2EA9-428F-95B7-E726568DD245}"/>
                    </a:ext>
                  </a:extLst>
                </p14:cNvPr>
                <p14:cNvContentPartPr/>
                <p14:nvPr/>
              </p14:nvContentPartPr>
              <p14:xfrm>
                <a:off x="8572180" y="1583700"/>
                <a:ext cx="15480" cy="19440"/>
              </p14:xfrm>
            </p:contentPart>
          </mc:Choice>
          <mc:Fallback>
            <p:pic>
              <p:nvPicPr>
                <p:cNvPr id="130" name="Freihand 129">
                  <a:extLst>
                    <a:ext uri="{FF2B5EF4-FFF2-40B4-BE49-F238E27FC236}">
                      <a16:creationId xmlns:a16="http://schemas.microsoft.com/office/drawing/2014/main" id="{9D84FA60-2EA9-428F-95B7-E726568DD245}"/>
                    </a:ext>
                  </a:extLst>
                </p:cNvPr>
                <p:cNvPicPr/>
                <p:nvPr/>
              </p:nvPicPr>
              <p:blipFill>
                <a:blip r:embed="rId318"/>
                <a:stretch>
                  <a:fillRect/>
                </a:stretch>
              </p:blipFill>
              <p:spPr>
                <a:xfrm>
                  <a:off x="8567860" y="1579380"/>
                  <a:ext cx="241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32" name="Freihand 131">
                  <a:extLst>
                    <a:ext uri="{FF2B5EF4-FFF2-40B4-BE49-F238E27FC236}">
                      <a16:creationId xmlns:a16="http://schemas.microsoft.com/office/drawing/2014/main" id="{936D7ABA-44D0-46B0-A57B-43AB0686C2B6}"/>
                    </a:ext>
                  </a:extLst>
                </p14:cNvPr>
                <p14:cNvContentPartPr/>
                <p14:nvPr/>
              </p14:nvContentPartPr>
              <p14:xfrm>
                <a:off x="8769460" y="1370940"/>
                <a:ext cx="101520" cy="126000"/>
              </p14:xfrm>
            </p:contentPart>
          </mc:Choice>
          <mc:Fallback>
            <p:pic>
              <p:nvPicPr>
                <p:cNvPr id="132" name="Freihand 131">
                  <a:extLst>
                    <a:ext uri="{FF2B5EF4-FFF2-40B4-BE49-F238E27FC236}">
                      <a16:creationId xmlns:a16="http://schemas.microsoft.com/office/drawing/2014/main" id="{936D7ABA-44D0-46B0-A57B-43AB0686C2B6}"/>
                    </a:ext>
                  </a:extLst>
                </p:cNvPr>
                <p:cNvPicPr/>
                <p:nvPr/>
              </p:nvPicPr>
              <p:blipFill>
                <a:blip r:embed="rId320"/>
                <a:stretch>
                  <a:fillRect/>
                </a:stretch>
              </p:blipFill>
              <p:spPr>
                <a:xfrm>
                  <a:off x="8765140" y="1366620"/>
                  <a:ext cx="110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33" name="Freihand 132">
                  <a:extLst>
                    <a:ext uri="{FF2B5EF4-FFF2-40B4-BE49-F238E27FC236}">
                      <a16:creationId xmlns:a16="http://schemas.microsoft.com/office/drawing/2014/main" id="{A49C9AA6-1083-42A8-9B0A-17DFFD0C0FC6}"/>
                    </a:ext>
                  </a:extLst>
                </p14:cNvPr>
                <p14:cNvContentPartPr/>
                <p14:nvPr/>
              </p14:nvContentPartPr>
              <p14:xfrm>
                <a:off x="8895460" y="1379940"/>
                <a:ext cx="194040" cy="123120"/>
              </p14:xfrm>
            </p:contentPart>
          </mc:Choice>
          <mc:Fallback>
            <p:pic>
              <p:nvPicPr>
                <p:cNvPr id="133" name="Freihand 132">
                  <a:extLst>
                    <a:ext uri="{FF2B5EF4-FFF2-40B4-BE49-F238E27FC236}">
                      <a16:creationId xmlns:a16="http://schemas.microsoft.com/office/drawing/2014/main" id="{A49C9AA6-1083-42A8-9B0A-17DFFD0C0FC6}"/>
                    </a:ext>
                  </a:extLst>
                </p:cNvPr>
                <p:cNvPicPr/>
                <p:nvPr/>
              </p:nvPicPr>
              <p:blipFill>
                <a:blip r:embed="rId322"/>
                <a:stretch>
                  <a:fillRect/>
                </a:stretch>
              </p:blipFill>
              <p:spPr>
                <a:xfrm>
                  <a:off x="8891140" y="1375620"/>
                  <a:ext cx="202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34" name="Freihand 133">
                  <a:extLst>
                    <a:ext uri="{FF2B5EF4-FFF2-40B4-BE49-F238E27FC236}">
                      <a16:creationId xmlns:a16="http://schemas.microsoft.com/office/drawing/2014/main" id="{64A71BCB-2653-4932-A97B-B1B0E2D9D2EC}"/>
                    </a:ext>
                  </a:extLst>
                </p14:cNvPr>
                <p14:cNvContentPartPr/>
                <p14:nvPr/>
              </p14:nvContentPartPr>
              <p14:xfrm>
                <a:off x="9029740" y="1288500"/>
                <a:ext cx="16560" cy="10440"/>
              </p14:xfrm>
            </p:contentPart>
          </mc:Choice>
          <mc:Fallback>
            <p:pic>
              <p:nvPicPr>
                <p:cNvPr id="134" name="Freihand 133">
                  <a:extLst>
                    <a:ext uri="{FF2B5EF4-FFF2-40B4-BE49-F238E27FC236}">
                      <a16:creationId xmlns:a16="http://schemas.microsoft.com/office/drawing/2014/main" id="{64A71BCB-2653-4932-A97B-B1B0E2D9D2EC}"/>
                    </a:ext>
                  </a:extLst>
                </p:cNvPr>
                <p:cNvPicPr/>
                <p:nvPr/>
              </p:nvPicPr>
              <p:blipFill>
                <a:blip r:embed="rId324"/>
                <a:stretch>
                  <a:fillRect/>
                </a:stretch>
              </p:blipFill>
              <p:spPr>
                <a:xfrm>
                  <a:off x="9025420" y="1284180"/>
                  <a:ext cx="252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35" name="Freihand 134">
                  <a:extLst>
                    <a:ext uri="{FF2B5EF4-FFF2-40B4-BE49-F238E27FC236}">
                      <a16:creationId xmlns:a16="http://schemas.microsoft.com/office/drawing/2014/main" id="{1C5457E8-4A68-4E90-BF1C-27A19EBCDD7A}"/>
                    </a:ext>
                  </a:extLst>
                </p14:cNvPr>
                <p14:cNvContentPartPr/>
                <p14:nvPr/>
              </p14:nvContentPartPr>
              <p14:xfrm>
                <a:off x="9265540" y="1280940"/>
                <a:ext cx="29520" cy="128880"/>
              </p14:xfrm>
            </p:contentPart>
          </mc:Choice>
          <mc:Fallback>
            <p:pic>
              <p:nvPicPr>
                <p:cNvPr id="135" name="Freihand 134">
                  <a:extLst>
                    <a:ext uri="{FF2B5EF4-FFF2-40B4-BE49-F238E27FC236}">
                      <a16:creationId xmlns:a16="http://schemas.microsoft.com/office/drawing/2014/main" id="{1C5457E8-4A68-4E90-BF1C-27A19EBCDD7A}"/>
                    </a:ext>
                  </a:extLst>
                </p:cNvPr>
                <p:cNvPicPr/>
                <p:nvPr/>
              </p:nvPicPr>
              <p:blipFill>
                <a:blip r:embed="rId326"/>
                <a:stretch>
                  <a:fillRect/>
                </a:stretch>
              </p:blipFill>
              <p:spPr>
                <a:xfrm>
                  <a:off x="9261220" y="1276620"/>
                  <a:ext cx="38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36" name="Freihand 135">
                  <a:extLst>
                    <a:ext uri="{FF2B5EF4-FFF2-40B4-BE49-F238E27FC236}">
                      <a16:creationId xmlns:a16="http://schemas.microsoft.com/office/drawing/2014/main" id="{2CDB95BE-628B-4D73-B03B-FBA78528FD30}"/>
                    </a:ext>
                  </a:extLst>
                </p14:cNvPr>
                <p14:cNvContentPartPr/>
                <p14:nvPr/>
              </p14:nvContentPartPr>
              <p14:xfrm>
                <a:off x="9207940" y="1347540"/>
                <a:ext cx="153000" cy="73080"/>
              </p14:xfrm>
            </p:contentPart>
          </mc:Choice>
          <mc:Fallback>
            <p:pic>
              <p:nvPicPr>
                <p:cNvPr id="136" name="Freihand 135">
                  <a:extLst>
                    <a:ext uri="{FF2B5EF4-FFF2-40B4-BE49-F238E27FC236}">
                      <a16:creationId xmlns:a16="http://schemas.microsoft.com/office/drawing/2014/main" id="{2CDB95BE-628B-4D73-B03B-FBA78528FD30}"/>
                    </a:ext>
                  </a:extLst>
                </p:cNvPr>
                <p:cNvPicPr/>
                <p:nvPr/>
              </p:nvPicPr>
              <p:blipFill>
                <a:blip r:embed="rId328"/>
                <a:stretch>
                  <a:fillRect/>
                </a:stretch>
              </p:blipFill>
              <p:spPr>
                <a:xfrm>
                  <a:off x="9203620" y="1343220"/>
                  <a:ext cx="161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37" name="Freihand 136">
                  <a:extLst>
                    <a:ext uri="{FF2B5EF4-FFF2-40B4-BE49-F238E27FC236}">
                      <a16:creationId xmlns:a16="http://schemas.microsoft.com/office/drawing/2014/main" id="{FB527661-6C5D-45D3-B012-F2245187E118}"/>
                    </a:ext>
                  </a:extLst>
                </p14:cNvPr>
                <p14:cNvContentPartPr/>
                <p14:nvPr/>
              </p14:nvContentPartPr>
              <p14:xfrm>
                <a:off x="9173380" y="1259340"/>
                <a:ext cx="124560" cy="43200"/>
              </p14:xfrm>
            </p:contentPart>
          </mc:Choice>
          <mc:Fallback>
            <p:pic>
              <p:nvPicPr>
                <p:cNvPr id="137" name="Freihand 136">
                  <a:extLst>
                    <a:ext uri="{FF2B5EF4-FFF2-40B4-BE49-F238E27FC236}">
                      <a16:creationId xmlns:a16="http://schemas.microsoft.com/office/drawing/2014/main" id="{FB527661-6C5D-45D3-B012-F2245187E118}"/>
                    </a:ext>
                  </a:extLst>
                </p:cNvPr>
                <p:cNvPicPr/>
                <p:nvPr/>
              </p:nvPicPr>
              <p:blipFill>
                <a:blip r:embed="rId330"/>
                <a:stretch>
                  <a:fillRect/>
                </a:stretch>
              </p:blipFill>
              <p:spPr>
                <a:xfrm>
                  <a:off x="9169060" y="1255020"/>
                  <a:ext cx="133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38" name="Freihand 137">
                  <a:extLst>
                    <a:ext uri="{FF2B5EF4-FFF2-40B4-BE49-F238E27FC236}">
                      <a16:creationId xmlns:a16="http://schemas.microsoft.com/office/drawing/2014/main" id="{98A4692B-AA01-4BFC-B4BF-C8FD5F7ECED4}"/>
                    </a:ext>
                  </a:extLst>
                </p14:cNvPr>
                <p14:cNvContentPartPr/>
                <p14:nvPr/>
              </p14:nvContentPartPr>
              <p14:xfrm>
                <a:off x="9354820" y="1306860"/>
                <a:ext cx="100440" cy="60480"/>
              </p14:xfrm>
            </p:contentPart>
          </mc:Choice>
          <mc:Fallback>
            <p:pic>
              <p:nvPicPr>
                <p:cNvPr id="138" name="Freihand 137">
                  <a:extLst>
                    <a:ext uri="{FF2B5EF4-FFF2-40B4-BE49-F238E27FC236}">
                      <a16:creationId xmlns:a16="http://schemas.microsoft.com/office/drawing/2014/main" id="{98A4692B-AA01-4BFC-B4BF-C8FD5F7ECED4}"/>
                    </a:ext>
                  </a:extLst>
                </p:cNvPr>
                <p:cNvPicPr/>
                <p:nvPr/>
              </p:nvPicPr>
              <p:blipFill>
                <a:blip r:embed="rId332"/>
                <a:stretch>
                  <a:fillRect/>
                </a:stretch>
              </p:blipFill>
              <p:spPr>
                <a:xfrm>
                  <a:off x="9350500" y="1302540"/>
                  <a:ext cx="109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39" name="Freihand 138">
                  <a:extLst>
                    <a:ext uri="{FF2B5EF4-FFF2-40B4-BE49-F238E27FC236}">
                      <a16:creationId xmlns:a16="http://schemas.microsoft.com/office/drawing/2014/main" id="{EE683A7F-99BE-412F-9A65-667D4AB9A035}"/>
                    </a:ext>
                  </a:extLst>
                </p14:cNvPr>
                <p14:cNvContentPartPr/>
                <p14:nvPr/>
              </p14:nvContentPartPr>
              <p14:xfrm>
                <a:off x="9476140" y="1236660"/>
                <a:ext cx="140400" cy="101160"/>
              </p14:xfrm>
            </p:contentPart>
          </mc:Choice>
          <mc:Fallback>
            <p:pic>
              <p:nvPicPr>
                <p:cNvPr id="139" name="Freihand 138">
                  <a:extLst>
                    <a:ext uri="{FF2B5EF4-FFF2-40B4-BE49-F238E27FC236}">
                      <a16:creationId xmlns:a16="http://schemas.microsoft.com/office/drawing/2014/main" id="{EE683A7F-99BE-412F-9A65-667D4AB9A035}"/>
                    </a:ext>
                  </a:extLst>
                </p:cNvPr>
                <p:cNvPicPr/>
                <p:nvPr/>
              </p:nvPicPr>
              <p:blipFill>
                <a:blip r:embed="rId334"/>
                <a:stretch>
                  <a:fillRect/>
                </a:stretch>
              </p:blipFill>
              <p:spPr>
                <a:xfrm>
                  <a:off x="9471820" y="1232340"/>
                  <a:ext cx="149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40" name="Freihand 139">
                  <a:extLst>
                    <a:ext uri="{FF2B5EF4-FFF2-40B4-BE49-F238E27FC236}">
                      <a16:creationId xmlns:a16="http://schemas.microsoft.com/office/drawing/2014/main" id="{F62AC750-DA98-4A92-AD05-2B298262F00D}"/>
                    </a:ext>
                  </a:extLst>
                </p14:cNvPr>
                <p14:cNvContentPartPr/>
                <p14:nvPr/>
              </p14:nvContentPartPr>
              <p14:xfrm>
                <a:off x="9593140" y="1208580"/>
                <a:ext cx="360" cy="360"/>
              </p14:xfrm>
            </p:contentPart>
          </mc:Choice>
          <mc:Fallback>
            <p:pic>
              <p:nvPicPr>
                <p:cNvPr id="140" name="Freihand 139">
                  <a:extLst>
                    <a:ext uri="{FF2B5EF4-FFF2-40B4-BE49-F238E27FC236}">
                      <a16:creationId xmlns:a16="http://schemas.microsoft.com/office/drawing/2014/main" id="{F62AC750-DA98-4A92-AD05-2B298262F00D}"/>
                    </a:ext>
                  </a:extLst>
                </p:cNvPr>
                <p:cNvPicPr/>
                <p:nvPr/>
              </p:nvPicPr>
              <p:blipFill>
                <a:blip r:embed="rId30"/>
                <a:stretch>
                  <a:fillRect/>
                </a:stretch>
              </p:blipFill>
              <p:spPr>
                <a:xfrm>
                  <a:off x="9588820" y="12042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41" name="Freihand 140">
                  <a:extLst>
                    <a:ext uri="{FF2B5EF4-FFF2-40B4-BE49-F238E27FC236}">
                      <a16:creationId xmlns:a16="http://schemas.microsoft.com/office/drawing/2014/main" id="{9C2FD53E-33FF-49A6-A640-D3BF37301B6B}"/>
                    </a:ext>
                  </a:extLst>
                </p14:cNvPr>
                <p14:cNvContentPartPr/>
                <p14:nvPr/>
              </p14:nvContentPartPr>
              <p14:xfrm>
                <a:off x="9621580" y="1209660"/>
                <a:ext cx="218880" cy="107280"/>
              </p14:xfrm>
            </p:contentPart>
          </mc:Choice>
          <mc:Fallback>
            <p:pic>
              <p:nvPicPr>
                <p:cNvPr id="141" name="Freihand 140">
                  <a:extLst>
                    <a:ext uri="{FF2B5EF4-FFF2-40B4-BE49-F238E27FC236}">
                      <a16:creationId xmlns:a16="http://schemas.microsoft.com/office/drawing/2014/main" id="{9C2FD53E-33FF-49A6-A640-D3BF37301B6B}"/>
                    </a:ext>
                  </a:extLst>
                </p:cNvPr>
                <p:cNvPicPr/>
                <p:nvPr/>
              </p:nvPicPr>
              <p:blipFill>
                <a:blip r:embed="rId337"/>
                <a:stretch>
                  <a:fillRect/>
                </a:stretch>
              </p:blipFill>
              <p:spPr>
                <a:xfrm>
                  <a:off x="9617260" y="1205340"/>
                  <a:ext cx="227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42" name="Freihand 141">
                  <a:extLst>
                    <a:ext uri="{FF2B5EF4-FFF2-40B4-BE49-F238E27FC236}">
                      <a16:creationId xmlns:a16="http://schemas.microsoft.com/office/drawing/2014/main" id="{FCB1CD22-6995-4515-9553-C5DC69046F87}"/>
                    </a:ext>
                  </a:extLst>
                </p14:cNvPr>
                <p14:cNvContentPartPr/>
                <p14:nvPr/>
              </p14:nvContentPartPr>
              <p14:xfrm>
                <a:off x="9805540" y="1162140"/>
                <a:ext cx="20880" cy="19440"/>
              </p14:xfrm>
            </p:contentPart>
          </mc:Choice>
          <mc:Fallback>
            <p:pic>
              <p:nvPicPr>
                <p:cNvPr id="142" name="Freihand 141">
                  <a:extLst>
                    <a:ext uri="{FF2B5EF4-FFF2-40B4-BE49-F238E27FC236}">
                      <a16:creationId xmlns:a16="http://schemas.microsoft.com/office/drawing/2014/main" id="{FCB1CD22-6995-4515-9553-C5DC69046F87}"/>
                    </a:ext>
                  </a:extLst>
                </p:cNvPr>
                <p:cNvPicPr/>
                <p:nvPr/>
              </p:nvPicPr>
              <p:blipFill>
                <a:blip r:embed="rId339"/>
                <a:stretch>
                  <a:fillRect/>
                </a:stretch>
              </p:blipFill>
              <p:spPr>
                <a:xfrm>
                  <a:off x="9801220" y="1157820"/>
                  <a:ext cx="29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43" name="Freihand 142">
                  <a:extLst>
                    <a:ext uri="{FF2B5EF4-FFF2-40B4-BE49-F238E27FC236}">
                      <a16:creationId xmlns:a16="http://schemas.microsoft.com/office/drawing/2014/main" id="{65C01B04-833C-4135-8A8E-34E2C636D7EE}"/>
                    </a:ext>
                  </a:extLst>
                </p14:cNvPr>
                <p14:cNvContentPartPr/>
                <p14:nvPr/>
              </p14:nvContentPartPr>
              <p14:xfrm>
                <a:off x="9866740" y="1140180"/>
                <a:ext cx="237240" cy="128160"/>
              </p14:xfrm>
            </p:contentPart>
          </mc:Choice>
          <mc:Fallback>
            <p:pic>
              <p:nvPicPr>
                <p:cNvPr id="143" name="Freihand 142">
                  <a:extLst>
                    <a:ext uri="{FF2B5EF4-FFF2-40B4-BE49-F238E27FC236}">
                      <a16:creationId xmlns:a16="http://schemas.microsoft.com/office/drawing/2014/main" id="{65C01B04-833C-4135-8A8E-34E2C636D7EE}"/>
                    </a:ext>
                  </a:extLst>
                </p:cNvPr>
                <p:cNvPicPr/>
                <p:nvPr/>
              </p:nvPicPr>
              <p:blipFill>
                <a:blip r:embed="rId341"/>
                <a:stretch>
                  <a:fillRect/>
                </a:stretch>
              </p:blipFill>
              <p:spPr>
                <a:xfrm>
                  <a:off x="9862420" y="1135860"/>
                  <a:ext cx="245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44" name="Freihand 143">
                  <a:extLst>
                    <a:ext uri="{FF2B5EF4-FFF2-40B4-BE49-F238E27FC236}">
                      <a16:creationId xmlns:a16="http://schemas.microsoft.com/office/drawing/2014/main" id="{7CBA1505-3141-4BBE-8FA0-184CC3926A88}"/>
                    </a:ext>
                  </a:extLst>
                </p14:cNvPr>
                <p14:cNvContentPartPr/>
                <p14:nvPr/>
              </p14:nvContentPartPr>
              <p14:xfrm>
                <a:off x="10130260" y="1124340"/>
                <a:ext cx="214920" cy="92520"/>
              </p14:xfrm>
            </p:contentPart>
          </mc:Choice>
          <mc:Fallback>
            <p:pic>
              <p:nvPicPr>
                <p:cNvPr id="144" name="Freihand 143">
                  <a:extLst>
                    <a:ext uri="{FF2B5EF4-FFF2-40B4-BE49-F238E27FC236}">
                      <a16:creationId xmlns:a16="http://schemas.microsoft.com/office/drawing/2014/main" id="{7CBA1505-3141-4BBE-8FA0-184CC3926A88}"/>
                    </a:ext>
                  </a:extLst>
                </p:cNvPr>
                <p:cNvPicPr/>
                <p:nvPr/>
              </p:nvPicPr>
              <p:blipFill>
                <a:blip r:embed="rId343"/>
                <a:stretch>
                  <a:fillRect/>
                </a:stretch>
              </p:blipFill>
              <p:spPr>
                <a:xfrm>
                  <a:off x="10125940" y="1120020"/>
                  <a:ext cx="223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45" name="Freihand 144">
                  <a:extLst>
                    <a:ext uri="{FF2B5EF4-FFF2-40B4-BE49-F238E27FC236}">
                      <a16:creationId xmlns:a16="http://schemas.microsoft.com/office/drawing/2014/main" id="{879C7362-73FE-4E44-B145-9003E123A243}"/>
                    </a:ext>
                  </a:extLst>
                </p14:cNvPr>
                <p14:cNvContentPartPr/>
                <p14:nvPr/>
              </p14:nvContentPartPr>
              <p14:xfrm>
                <a:off x="10543540" y="1036500"/>
                <a:ext cx="56880" cy="102960"/>
              </p14:xfrm>
            </p:contentPart>
          </mc:Choice>
          <mc:Fallback>
            <p:pic>
              <p:nvPicPr>
                <p:cNvPr id="145" name="Freihand 144">
                  <a:extLst>
                    <a:ext uri="{FF2B5EF4-FFF2-40B4-BE49-F238E27FC236}">
                      <a16:creationId xmlns:a16="http://schemas.microsoft.com/office/drawing/2014/main" id="{879C7362-73FE-4E44-B145-9003E123A243}"/>
                    </a:ext>
                  </a:extLst>
                </p:cNvPr>
                <p:cNvPicPr/>
                <p:nvPr/>
              </p:nvPicPr>
              <p:blipFill>
                <a:blip r:embed="rId345"/>
                <a:stretch>
                  <a:fillRect/>
                </a:stretch>
              </p:blipFill>
              <p:spPr>
                <a:xfrm>
                  <a:off x="10539220" y="1032180"/>
                  <a:ext cx="65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46" name="Freihand 145">
                  <a:extLst>
                    <a:ext uri="{FF2B5EF4-FFF2-40B4-BE49-F238E27FC236}">
                      <a16:creationId xmlns:a16="http://schemas.microsoft.com/office/drawing/2014/main" id="{CE271EDB-6928-4F4C-86E7-81607F2E4A9D}"/>
                    </a:ext>
                  </a:extLst>
                </p14:cNvPr>
                <p14:cNvContentPartPr/>
                <p14:nvPr/>
              </p14:nvContentPartPr>
              <p14:xfrm>
                <a:off x="10556500" y="1024620"/>
                <a:ext cx="94320" cy="136080"/>
              </p14:xfrm>
            </p:contentPart>
          </mc:Choice>
          <mc:Fallback>
            <p:pic>
              <p:nvPicPr>
                <p:cNvPr id="146" name="Freihand 145">
                  <a:extLst>
                    <a:ext uri="{FF2B5EF4-FFF2-40B4-BE49-F238E27FC236}">
                      <a16:creationId xmlns:a16="http://schemas.microsoft.com/office/drawing/2014/main" id="{CE271EDB-6928-4F4C-86E7-81607F2E4A9D}"/>
                    </a:ext>
                  </a:extLst>
                </p:cNvPr>
                <p:cNvPicPr/>
                <p:nvPr/>
              </p:nvPicPr>
              <p:blipFill>
                <a:blip r:embed="rId347"/>
                <a:stretch>
                  <a:fillRect/>
                </a:stretch>
              </p:blipFill>
              <p:spPr>
                <a:xfrm>
                  <a:off x="10552180" y="1020300"/>
                  <a:ext cx="102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47" name="Freihand 146">
                  <a:extLst>
                    <a:ext uri="{FF2B5EF4-FFF2-40B4-BE49-F238E27FC236}">
                      <a16:creationId xmlns:a16="http://schemas.microsoft.com/office/drawing/2014/main" id="{3286134D-6D46-4439-9058-BD33CF0767EE}"/>
                    </a:ext>
                  </a:extLst>
                </p14:cNvPr>
                <p14:cNvContentPartPr/>
                <p14:nvPr/>
              </p14:nvContentPartPr>
              <p14:xfrm>
                <a:off x="10750900" y="1111380"/>
                <a:ext cx="15480" cy="71640"/>
              </p14:xfrm>
            </p:contentPart>
          </mc:Choice>
          <mc:Fallback>
            <p:pic>
              <p:nvPicPr>
                <p:cNvPr id="147" name="Freihand 146">
                  <a:extLst>
                    <a:ext uri="{FF2B5EF4-FFF2-40B4-BE49-F238E27FC236}">
                      <a16:creationId xmlns:a16="http://schemas.microsoft.com/office/drawing/2014/main" id="{3286134D-6D46-4439-9058-BD33CF0767EE}"/>
                    </a:ext>
                  </a:extLst>
                </p:cNvPr>
                <p:cNvPicPr/>
                <p:nvPr/>
              </p:nvPicPr>
              <p:blipFill>
                <a:blip r:embed="rId349"/>
                <a:stretch>
                  <a:fillRect/>
                </a:stretch>
              </p:blipFill>
              <p:spPr>
                <a:xfrm>
                  <a:off x="10746580" y="1107060"/>
                  <a:ext cx="24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48" name="Freihand 147">
                  <a:extLst>
                    <a:ext uri="{FF2B5EF4-FFF2-40B4-BE49-F238E27FC236}">
                      <a16:creationId xmlns:a16="http://schemas.microsoft.com/office/drawing/2014/main" id="{F557E96B-5E5C-48A2-86AD-4D9BA64DBCA6}"/>
                    </a:ext>
                  </a:extLst>
                </p14:cNvPr>
                <p14:cNvContentPartPr/>
                <p14:nvPr/>
              </p14:nvContentPartPr>
              <p14:xfrm>
                <a:off x="10867900" y="1013820"/>
                <a:ext cx="2880" cy="119160"/>
              </p14:xfrm>
            </p:contentPart>
          </mc:Choice>
          <mc:Fallback>
            <p:pic>
              <p:nvPicPr>
                <p:cNvPr id="148" name="Freihand 147">
                  <a:extLst>
                    <a:ext uri="{FF2B5EF4-FFF2-40B4-BE49-F238E27FC236}">
                      <a16:creationId xmlns:a16="http://schemas.microsoft.com/office/drawing/2014/main" id="{F557E96B-5E5C-48A2-86AD-4D9BA64DBCA6}"/>
                    </a:ext>
                  </a:extLst>
                </p:cNvPr>
                <p:cNvPicPr/>
                <p:nvPr/>
              </p:nvPicPr>
              <p:blipFill>
                <a:blip r:embed="rId351"/>
                <a:stretch>
                  <a:fillRect/>
                </a:stretch>
              </p:blipFill>
              <p:spPr>
                <a:xfrm>
                  <a:off x="10863580" y="1009500"/>
                  <a:ext cx="11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49" name="Freihand 148">
                  <a:extLst>
                    <a:ext uri="{FF2B5EF4-FFF2-40B4-BE49-F238E27FC236}">
                      <a16:creationId xmlns:a16="http://schemas.microsoft.com/office/drawing/2014/main" id="{937C8731-8E41-4301-AEC6-8DF76FE32C94}"/>
                    </a:ext>
                  </a:extLst>
                </p14:cNvPr>
                <p14:cNvContentPartPr/>
                <p14:nvPr/>
              </p14:nvContentPartPr>
              <p14:xfrm>
                <a:off x="10791940" y="987180"/>
                <a:ext cx="133560" cy="147960"/>
              </p14:xfrm>
            </p:contentPart>
          </mc:Choice>
          <mc:Fallback>
            <p:pic>
              <p:nvPicPr>
                <p:cNvPr id="149" name="Freihand 148">
                  <a:extLst>
                    <a:ext uri="{FF2B5EF4-FFF2-40B4-BE49-F238E27FC236}">
                      <a16:creationId xmlns:a16="http://schemas.microsoft.com/office/drawing/2014/main" id="{937C8731-8E41-4301-AEC6-8DF76FE32C94}"/>
                    </a:ext>
                  </a:extLst>
                </p:cNvPr>
                <p:cNvPicPr/>
                <p:nvPr/>
              </p:nvPicPr>
              <p:blipFill>
                <a:blip r:embed="rId353"/>
                <a:stretch>
                  <a:fillRect/>
                </a:stretch>
              </p:blipFill>
              <p:spPr>
                <a:xfrm>
                  <a:off x="10787620" y="982860"/>
                  <a:ext cx="142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50" name="Freihand 149">
                  <a:extLst>
                    <a:ext uri="{FF2B5EF4-FFF2-40B4-BE49-F238E27FC236}">
                      <a16:creationId xmlns:a16="http://schemas.microsoft.com/office/drawing/2014/main" id="{99CC72AC-5435-47F6-BDA6-53A3D79EB4DD}"/>
                    </a:ext>
                  </a:extLst>
                </p14:cNvPr>
                <p14:cNvContentPartPr/>
                <p14:nvPr/>
              </p14:nvContentPartPr>
              <p14:xfrm>
                <a:off x="10975540" y="1087260"/>
                <a:ext cx="6480" cy="76680"/>
              </p14:xfrm>
            </p:contentPart>
          </mc:Choice>
          <mc:Fallback>
            <p:pic>
              <p:nvPicPr>
                <p:cNvPr id="150" name="Freihand 149">
                  <a:extLst>
                    <a:ext uri="{FF2B5EF4-FFF2-40B4-BE49-F238E27FC236}">
                      <a16:creationId xmlns:a16="http://schemas.microsoft.com/office/drawing/2014/main" id="{99CC72AC-5435-47F6-BDA6-53A3D79EB4DD}"/>
                    </a:ext>
                  </a:extLst>
                </p:cNvPr>
                <p:cNvPicPr/>
                <p:nvPr/>
              </p:nvPicPr>
              <p:blipFill>
                <a:blip r:embed="rId355"/>
                <a:stretch>
                  <a:fillRect/>
                </a:stretch>
              </p:blipFill>
              <p:spPr>
                <a:xfrm>
                  <a:off x="10971220" y="1082940"/>
                  <a:ext cx="15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51" name="Freihand 150">
                  <a:extLst>
                    <a:ext uri="{FF2B5EF4-FFF2-40B4-BE49-F238E27FC236}">
                      <a16:creationId xmlns:a16="http://schemas.microsoft.com/office/drawing/2014/main" id="{ED7EC320-5F21-4D2B-AF83-71828F6D2D20}"/>
                    </a:ext>
                  </a:extLst>
                </p14:cNvPr>
                <p14:cNvContentPartPr/>
                <p14:nvPr/>
              </p14:nvContentPartPr>
              <p14:xfrm>
                <a:off x="11076700" y="966300"/>
                <a:ext cx="140760" cy="111960"/>
              </p14:xfrm>
            </p:contentPart>
          </mc:Choice>
          <mc:Fallback>
            <p:pic>
              <p:nvPicPr>
                <p:cNvPr id="151" name="Freihand 150">
                  <a:extLst>
                    <a:ext uri="{FF2B5EF4-FFF2-40B4-BE49-F238E27FC236}">
                      <a16:creationId xmlns:a16="http://schemas.microsoft.com/office/drawing/2014/main" id="{ED7EC320-5F21-4D2B-AF83-71828F6D2D20}"/>
                    </a:ext>
                  </a:extLst>
                </p:cNvPr>
                <p:cNvPicPr/>
                <p:nvPr/>
              </p:nvPicPr>
              <p:blipFill>
                <a:blip r:embed="rId357"/>
                <a:stretch>
                  <a:fillRect/>
                </a:stretch>
              </p:blipFill>
              <p:spPr>
                <a:xfrm>
                  <a:off x="11072380" y="961980"/>
                  <a:ext cx="149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54" name="Freihand 153">
                  <a:extLst>
                    <a:ext uri="{FF2B5EF4-FFF2-40B4-BE49-F238E27FC236}">
                      <a16:creationId xmlns:a16="http://schemas.microsoft.com/office/drawing/2014/main" id="{21278494-075D-42C6-87A2-75682AF48F65}"/>
                    </a:ext>
                  </a:extLst>
                </p14:cNvPr>
                <p14:cNvContentPartPr/>
                <p14:nvPr/>
              </p14:nvContentPartPr>
              <p14:xfrm>
                <a:off x="8070700" y="1865580"/>
                <a:ext cx="83160" cy="177840"/>
              </p14:xfrm>
            </p:contentPart>
          </mc:Choice>
          <mc:Fallback>
            <p:pic>
              <p:nvPicPr>
                <p:cNvPr id="154" name="Freihand 153">
                  <a:extLst>
                    <a:ext uri="{FF2B5EF4-FFF2-40B4-BE49-F238E27FC236}">
                      <a16:creationId xmlns:a16="http://schemas.microsoft.com/office/drawing/2014/main" id="{21278494-075D-42C6-87A2-75682AF48F65}"/>
                    </a:ext>
                  </a:extLst>
                </p:cNvPr>
                <p:cNvPicPr/>
                <p:nvPr/>
              </p:nvPicPr>
              <p:blipFill>
                <a:blip r:embed="rId359"/>
                <a:stretch>
                  <a:fillRect/>
                </a:stretch>
              </p:blipFill>
              <p:spPr>
                <a:xfrm>
                  <a:off x="8066380" y="1861260"/>
                  <a:ext cx="91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55" name="Freihand 154">
                  <a:extLst>
                    <a:ext uri="{FF2B5EF4-FFF2-40B4-BE49-F238E27FC236}">
                      <a16:creationId xmlns:a16="http://schemas.microsoft.com/office/drawing/2014/main" id="{DAF812EA-4294-4303-8A4B-334E92D90B81}"/>
                    </a:ext>
                  </a:extLst>
                </p14:cNvPr>
                <p14:cNvContentPartPr/>
                <p14:nvPr/>
              </p14:nvContentPartPr>
              <p14:xfrm>
                <a:off x="8162860" y="1861620"/>
                <a:ext cx="50040" cy="82800"/>
              </p14:xfrm>
            </p:contentPart>
          </mc:Choice>
          <mc:Fallback>
            <p:pic>
              <p:nvPicPr>
                <p:cNvPr id="155" name="Freihand 154">
                  <a:extLst>
                    <a:ext uri="{FF2B5EF4-FFF2-40B4-BE49-F238E27FC236}">
                      <a16:creationId xmlns:a16="http://schemas.microsoft.com/office/drawing/2014/main" id="{DAF812EA-4294-4303-8A4B-334E92D90B81}"/>
                    </a:ext>
                  </a:extLst>
                </p:cNvPr>
                <p:cNvPicPr/>
                <p:nvPr/>
              </p:nvPicPr>
              <p:blipFill>
                <a:blip r:embed="rId361"/>
                <a:stretch>
                  <a:fillRect/>
                </a:stretch>
              </p:blipFill>
              <p:spPr>
                <a:xfrm>
                  <a:off x="8158540" y="1857300"/>
                  <a:ext cx="58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56" name="Freihand 155">
                  <a:extLst>
                    <a:ext uri="{FF2B5EF4-FFF2-40B4-BE49-F238E27FC236}">
                      <a16:creationId xmlns:a16="http://schemas.microsoft.com/office/drawing/2014/main" id="{F1350F36-6C7C-4A97-994B-8D2C5ED1044C}"/>
                    </a:ext>
                  </a:extLst>
                </p14:cNvPr>
                <p14:cNvContentPartPr/>
                <p14:nvPr/>
              </p14:nvContentPartPr>
              <p14:xfrm>
                <a:off x="8243500" y="1846500"/>
                <a:ext cx="56160" cy="63360"/>
              </p14:xfrm>
            </p:contentPart>
          </mc:Choice>
          <mc:Fallback>
            <p:pic>
              <p:nvPicPr>
                <p:cNvPr id="156" name="Freihand 155">
                  <a:extLst>
                    <a:ext uri="{FF2B5EF4-FFF2-40B4-BE49-F238E27FC236}">
                      <a16:creationId xmlns:a16="http://schemas.microsoft.com/office/drawing/2014/main" id="{F1350F36-6C7C-4A97-994B-8D2C5ED1044C}"/>
                    </a:ext>
                  </a:extLst>
                </p:cNvPr>
                <p:cNvPicPr/>
                <p:nvPr/>
              </p:nvPicPr>
              <p:blipFill>
                <a:blip r:embed="rId363"/>
                <a:stretch>
                  <a:fillRect/>
                </a:stretch>
              </p:blipFill>
              <p:spPr>
                <a:xfrm>
                  <a:off x="8239180" y="1842180"/>
                  <a:ext cx="64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57" name="Freihand 156">
                  <a:extLst>
                    <a:ext uri="{FF2B5EF4-FFF2-40B4-BE49-F238E27FC236}">
                      <a16:creationId xmlns:a16="http://schemas.microsoft.com/office/drawing/2014/main" id="{333069CC-B702-47E3-8B7F-39E92EE9999A}"/>
                    </a:ext>
                  </a:extLst>
                </p14:cNvPr>
                <p14:cNvContentPartPr/>
                <p14:nvPr/>
              </p14:nvContentPartPr>
              <p14:xfrm>
                <a:off x="8339980" y="1773780"/>
                <a:ext cx="236880" cy="95760"/>
              </p14:xfrm>
            </p:contentPart>
          </mc:Choice>
          <mc:Fallback>
            <p:pic>
              <p:nvPicPr>
                <p:cNvPr id="157" name="Freihand 156">
                  <a:extLst>
                    <a:ext uri="{FF2B5EF4-FFF2-40B4-BE49-F238E27FC236}">
                      <a16:creationId xmlns:a16="http://schemas.microsoft.com/office/drawing/2014/main" id="{333069CC-B702-47E3-8B7F-39E92EE9999A}"/>
                    </a:ext>
                  </a:extLst>
                </p:cNvPr>
                <p:cNvPicPr/>
                <p:nvPr/>
              </p:nvPicPr>
              <p:blipFill>
                <a:blip r:embed="rId365"/>
                <a:stretch>
                  <a:fillRect/>
                </a:stretch>
              </p:blipFill>
              <p:spPr>
                <a:xfrm>
                  <a:off x="8335660" y="1769460"/>
                  <a:ext cx="245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58" name="Freihand 157">
                  <a:extLst>
                    <a:ext uri="{FF2B5EF4-FFF2-40B4-BE49-F238E27FC236}">
                      <a16:creationId xmlns:a16="http://schemas.microsoft.com/office/drawing/2014/main" id="{B6C65916-1131-44A1-8414-183A946BC357}"/>
                    </a:ext>
                  </a:extLst>
                </p14:cNvPr>
                <p14:cNvContentPartPr/>
                <p14:nvPr/>
              </p14:nvContentPartPr>
              <p14:xfrm>
                <a:off x="8571460" y="1721220"/>
                <a:ext cx="133200" cy="93600"/>
              </p14:xfrm>
            </p:contentPart>
          </mc:Choice>
          <mc:Fallback>
            <p:pic>
              <p:nvPicPr>
                <p:cNvPr id="158" name="Freihand 157">
                  <a:extLst>
                    <a:ext uri="{FF2B5EF4-FFF2-40B4-BE49-F238E27FC236}">
                      <a16:creationId xmlns:a16="http://schemas.microsoft.com/office/drawing/2014/main" id="{B6C65916-1131-44A1-8414-183A946BC357}"/>
                    </a:ext>
                  </a:extLst>
                </p:cNvPr>
                <p:cNvPicPr/>
                <p:nvPr/>
              </p:nvPicPr>
              <p:blipFill>
                <a:blip r:embed="rId367"/>
                <a:stretch>
                  <a:fillRect/>
                </a:stretch>
              </p:blipFill>
              <p:spPr>
                <a:xfrm>
                  <a:off x="8567140" y="1716900"/>
                  <a:ext cx="141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59" name="Freihand 158">
                  <a:extLst>
                    <a:ext uri="{FF2B5EF4-FFF2-40B4-BE49-F238E27FC236}">
                      <a16:creationId xmlns:a16="http://schemas.microsoft.com/office/drawing/2014/main" id="{92DA7CE2-C35B-4314-9378-3653E3B3AF99}"/>
                    </a:ext>
                  </a:extLst>
                </p14:cNvPr>
                <p14:cNvContentPartPr/>
                <p14:nvPr/>
              </p14:nvContentPartPr>
              <p14:xfrm>
                <a:off x="8568580" y="1732020"/>
                <a:ext cx="138600" cy="45720"/>
              </p14:xfrm>
            </p:contentPart>
          </mc:Choice>
          <mc:Fallback>
            <p:pic>
              <p:nvPicPr>
                <p:cNvPr id="159" name="Freihand 158">
                  <a:extLst>
                    <a:ext uri="{FF2B5EF4-FFF2-40B4-BE49-F238E27FC236}">
                      <a16:creationId xmlns:a16="http://schemas.microsoft.com/office/drawing/2014/main" id="{92DA7CE2-C35B-4314-9378-3653E3B3AF99}"/>
                    </a:ext>
                  </a:extLst>
                </p:cNvPr>
                <p:cNvPicPr/>
                <p:nvPr/>
              </p:nvPicPr>
              <p:blipFill>
                <a:blip r:embed="rId369"/>
                <a:stretch>
                  <a:fillRect/>
                </a:stretch>
              </p:blipFill>
              <p:spPr>
                <a:xfrm>
                  <a:off x="8564260" y="1727700"/>
                  <a:ext cx="1472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60" name="Freihand 159">
                  <a:extLst>
                    <a:ext uri="{FF2B5EF4-FFF2-40B4-BE49-F238E27FC236}">
                      <a16:creationId xmlns:a16="http://schemas.microsoft.com/office/drawing/2014/main" id="{2D3E92FC-DBD3-4EA1-893C-9687AE7BAE67}"/>
                    </a:ext>
                  </a:extLst>
                </p14:cNvPr>
                <p14:cNvContentPartPr/>
                <p14:nvPr/>
              </p14:nvContentPartPr>
              <p14:xfrm>
                <a:off x="8715100" y="1697820"/>
                <a:ext cx="18360" cy="79920"/>
              </p14:xfrm>
            </p:contentPart>
          </mc:Choice>
          <mc:Fallback>
            <p:pic>
              <p:nvPicPr>
                <p:cNvPr id="160" name="Freihand 159">
                  <a:extLst>
                    <a:ext uri="{FF2B5EF4-FFF2-40B4-BE49-F238E27FC236}">
                      <a16:creationId xmlns:a16="http://schemas.microsoft.com/office/drawing/2014/main" id="{2D3E92FC-DBD3-4EA1-893C-9687AE7BAE67}"/>
                    </a:ext>
                  </a:extLst>
                </p:cNvPr>
                <p:cNvPicPr/>
                <p:nvPr/>
              </p:nvPicPr>
              <p:blipFill>
                <a:blip r:embed="rId371"/>
                <a:stretch>
                  <a:fillRect/>
                </a:stretch>
              </p:blipFill>
              <p:spPr>
                <a:xfrm>
                  <a:off x="8710780" y="1693500"/>
                  <a:ext cx="27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61" name="Freihand 160">
                  <a:extLst>
                    <a:ext uri="{FF2B5EF4-FFF2-40B4-BE49-F238E27FC236}">
                      <a16:creationId xmlns:a16="http://schemas.microsoft.com/office/drawing/2014/main" id="{0D07DB74-34CA-4F10-9091-7F40B46D8E02}"/>
                    </a:ext>
                  </a:extLst>
                </p14:cNvPr>
                <p14:cNvContentPartPr/>
                <p14:nvPr/>
              </p14:nvContentPartPr>
              <p14:xfrm>
                <a:off x="8752900" y="1645620"/>
                <a:ext cx="295920" cy="103680"/>
              </p14:xfrm>
            </p:contentPart>
          </mc:Choice>
          <mc:Fallback>
            <p:pic>
              <p:nvPicPr>
                <p:cNvPr id="161" name="Freihand 160">
                  <a:extLst>
                    <a:ext uri="{FF2B5EF4-FFF2-40B4-BE49-F238E27FC236}">
                      <a16:creationId xmlns:a16="http://schemas.microsoft.com/office/drawing/2014/main" id="{0D07DB74-34CA-4F10-9091-7F40B46D8E02}"/>
                    </a:ext>
                  </a:extLst>
                </p:cNvPr>
                <p:cNvPicPr/>
                <p:nvPr/>
              </p:nvPicPr>
              <p:blipFill>
                <a:blip r:embed="rId373"/>
                <a:stretch>
                  <a:fillRect/>
                </a:stretch>
              </p:blipFill>
              <p:spPr>
                <a:xfrm>
                  <a:off x="8748580" y="1641300"/>
                  <a:ext cx="304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62" name="Freihand 161">
                  <a:extLst>
                    <a:ext uri="{FF2B5EF4-FFF2-40B4-BE49-F238E27FC236}">
                      <a16:creationId xmlns:a16="http://schemas.microsoft.com/office/drawing/2014/main" id="{DDE0CC80-9F4D-40C8-B32F-F5FFFC40D3A2}"/>
                    </a:ext>
                  </a:extLst>
                </p14:cNvPr>
                <p14:cNvContentPartPr/>
                <p14:nvPr/>
              </p14:nvContentPartPr>
              <p14:xfrm>
                <a:off x="8910580" y="1572180"/>
                <a:ext cx="360" cy="360"/>
              </p14:xfrm>
            </p:contentPart>
          </mc:Choice>
          <mc:Fallback>
            <p:pic>
              <p:nvPicPr>
                <p:cNvPr id="162" name="Freihand 161">
                  <a:extLst>
                    <a:ext uri="{FF2B5EF4-FFF2-40B4-BE49-F238E27FC236}">
                      <a16:creationId xmlns:a16="http://schemas.microsoft.com/office/drawing/2014/main" id="{DDE0CC80-9F4D-40C8-B32F-F5FFFC40D3A2}"/>
                    </a:ext>
                  </a:extLst>
                </p:cNvPr>
                <p:cNvPicPr/>
                <p:nvPr/>
              </p:nvPicPr>
              <p:blipFill>
                <a:blip r:embed="rId30"/>
                <a:stretch>
                  <a:fillRect/>
                </a:stretch>
              </p:blipFill>
              <p:spPr>
                <a:xfrm>
                  <a:off x="8906260" y="15678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63" name="Freihand 162">
                  <a:extLst>
                    <a:ext uri="{FF2B5EF4-FFF2-40B4-BE49-F238E27FC236}">
                      <a16:creationId xmlns:a16="http://schemas.microsoft.com/office/drawing/2014/main" id="{830A5232-A705-4034-8CA3-85AF71747256}"/>
                    </a:ext>
                  </a:extLst>
                </p14:cNvPr>
                <p14:cNvContentPartPr/>
                <p14:nvPr/>
              </p14:nvContentPartPr>
              <p14:xfrm>
                <a:off x="9185980" y="1550940"/>
                <a:ext cx="259560" cy="86400"/>
              </p14:xfrm>
            </p:contentPart>
          </mc:Choice>
          <mc:Fallback>
            <p:pic>
              <p:nvPicPr>
                <p:cNvPr id="163" name="Freihand 162">
                  <a:extLst>
                    <a:ext uri="{FF2B5EF4-FFF2-40B4-BE49-F238E27FC236}">
                      <a16:creationId xmlns:a16="http://schemas.microsoft.com/office/drawing/2014/main" id="{830A5232-A705-4034-8CA3-85AF71747256}"/>
                    </a:ext>
                  </a:extLst>
                </p:cNvPr>
                <p:cNvPicPr/>
                <p:nvPr/>
              </p:nvPicPr>
              <p:blipFill>
                <a:blip r:embed="rId376"/>
                <a:stretch>
                  <a:fillRect/>
                </a:stretch>
              </p:blipFill>
              <p:spPr>
                <a:xfrm>
                  <a:off x="9181660" y="1546620"/>
                  <a:ext cx="268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64" name="Freihand 163">
                  <a:extLst>
                    <a:ext uri="{FF2B5EF4-FFF2-40B4-BE49-F238E27FC236}">
                      <a16:creationId xmlns:a16="http://schemas.microsoft.com/office/drawing/2014/main" id="{AB49D2E9-8EEC-4B37-9230-8726F6691CD5}"/>
                    </a:ext>
                  </a:extLst>
                </p14:cNvPr>
                <p14:cNvContentPartPr/>
                <p14:nvPr/>
              </p14:nvContentPartPr>
              <p14:xfrm>
                <a:off x="9401620" y="1489380"/>
                <a:ext cx="360" cy="360"/>
              </p14:xfrm>
            </p:contentPart>
          </mc:Choice>
          <mc:Fallback>
            <p:pic>
              <p:nvPicPr>
                <p:cNvPr id="164" name="Freihand 163">
                  <a:extLst>
                    <a:ext uri="{FF2B5EF4-FFF2-40B4-BE49-F238E27FC236}">
                      <a16:creationId xmlns:a16="http://schemas.microsoft.com/office/drawing/2014/main" id="{AB49D2E9-8EEC-4B37-9230-8726F6691CD5}"/>
                    </a:ext>
                  </a:extLst>
                </p:cNvPr>
                <p:cNvPicPr/>
                <p:nvPr/>
              </p:nvPicPr>
              <p:blipFill>
                <a:blip r:embed="rId30"/>
                <a:stretch>
                  <a:fillRect/>
                </a:stretch>
              </p:blipFill>
              <p:spPr>
                <a:xfrm>
                  <a:off x="9397300" y="14850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65" name="Freihand 164">
                  <a:extLst>
                    <a:ext uri="{FF2B5EF4-FFF2-40B4-BE49-F238E27FC236}">
                      <a16:creationId xmlns:a16="http://schemas.microsoft.com/office/drawing/2014/main" id="{7D7C7216-5870-4E6A-B1C0-EDBCBAD18769}"/>
                    </a:ext>
                  </a:extLst>
                </p14:cNvPr>
                <p14:cNvContentPartPr/>
                <p14:nvPr/>
              </p14:nvContentPartPr>
              <p14:xfrm>
                <a:off x="9601060" y="1437180"/>
                <a:ext cx="216720" cy="163440"/>
              </p14:xfrm>
            </p:contentPart>
          </mc:Choice>
          <mc:Fallback>
            <p:pic>
              <p:nvPicPr>
                <p:cNvPr id="165" name="Freihand 164">
                  <a:extLst>
                    <a:ext uri="{FF2B5EF4-FFF2-40B4-BE49-F238E27FC236}">
                      <a16:creationId xmlns:a16="http://schemas.microsoft.com/office/drawing/2014/main" id="{7D7C7216-5870-4E6A-B1C0-EDBCBAD18769}"/>
                    </a:ext>
                  </a:extLst>
                </p:cNvPr>
                <p:cNvPicPr/>
                <p:nvPr/>
              </p:nvPicPr>
              <p:blipFill>
                <a:blip r:embed="rId379"/>
                <a:stretch>
                  <a:fillRect/>
                </a:stretch>
              </p:blipFill>
              <p:spPr>
                <a:xfrm>
                  <a:off x="9596740" y="1432860"/>
                  <a:ext cx="2253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66" name="Freihand 165">
                  <a:extLst>
                    <a:ext uri="{FF2B5EF4-FFF2-40B4-BE49-F238E27FC236}">
                      <a16:creationId xmlns:a16="http://schemas.microsoft.com/office/drawing/2014/main" id="{9A3E3929-4F90-4714-98E7-E3F859A7D00F}"/>
                    </a:ext>
                  </a:extLst>
                </p14:cNvPr>
                <p14:cNvContentPartPr/>
                <p14:nvPr/>
              </p14:nvContentPartPr>
              <p14:xfrm>
                <a:off x="9813820" y="1508100"/>
                <a:ext cx="70560" cy="58680"/>
              </p14:xfrm>
            </p:contentPart>
          </mc:Choice>
          <mc:Fallback>
            <p:pic>
              <p:nvPicPr>
                <p:cNvPr id="166" name="Freihand 165">
                  <a:extLst>
                    <a:ext uri="{FF2B5EF4-FFF2-40B4-BE49-F238E27FC236}">
                      <a16:creationId xmlns:a16="http://schemas.microsoft.com/office/drawing/2014/main" id="{9A3E3929-4F90-4714-98E7-E3F859A7D00F}"/>
                    </a:ext>
                  </a:extLst>
                </p:cNvPr>
                <p:cNvPicPr/>
                <p:nvPr/>
              </p:nvPicPr>
              <p:blipFill>
                <a:blip r:embed="rId381"/>
                <a:stretch>
                  <a:fillRect/>
                </a:stretch>
              </p:blipFill>
              <p:spPr>
                <a:xfrm>
                  <a:off x="9809500" y="1503780"/>
                  <a:ext cx="79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67" name="Freihand 166">
                  <a:extLst>
                    <a:ext uri="{FF2B5EF4-FFF2-40B4-BE49-F238E27FC236}">
                      <a16:creationId xmlns:a16="http://schemas.microsoft.com/office/drawing/2014/main" id="{2A5B69DB-C4B6-4054-99FA-411ECE55AE09}"/>
                    </a:ext>
                  </a:extLst>
                </p14:cNvPr>
                <p14:cNvContentPartPr/>
                <p14:nvPr/>
              </p14:nvContentPartPr>
              <p14:xfrm>
                <a:off x="9878260" y="1415220"/>
                <a:ext cx="141120" cy="162360"/>
              </p14:xfrm>
            </p:contentPart>
          </mc:Choice>
          <mc:Fallback>
            <p:pic>
              <p:nvPicPr>
                <p:cNvPr id="167" name="Freihand 166">
                  <a:extLst>
                    <a:ext uri="{FF2B5EF4-FFF2-40B4-BE49-F238E27FC236}">
                      <a16:creationId xmlns:a16="http://schemas.microsoft.com/office/drawing/2014/main" id="{2A5B69DB-C4B6-4054-99FA-411ECE55AE09}"/>
                    </a:ext>
                  </a:extLst>
                </p:cNvPr>
                <p:cNvPicPr/>
                <p:nvPr/>
              </p:nvPicPr>
              <p:blipFill>
                <a:blip r:embed="rId383"/>
                <a:stretch>
                  <a:fillRect/>
                </a:stretch>
              </p:blipFill>
              <p:spPr>
                <a:xfrm>
                  <a:off x="9873940" y="1410900"/>
                  <a:ext cx="149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68" name="Freihand 167">
                  <a:extLst>
                    <a:ext uri="{FF2B5EF4-FFF2-40B4-BE49-F238E27FC236}">
                      <a16:creationId xmlns:a16="http://schemas.microsoft.com/office/drawing/2014/main" id="{EBD95B8C-851C-4512-B626-DD4B67000C78}"/>
                    </a:ext>
                  </a:extLst>
                </p14:cNvPr>
                <p14:cNvContentPartPr/>
                <p14:nvPr/>
              </p14:nvContentPartPr>
              <p14:xfrm>
                <a:off x="9741460" y="1409100"/>
                <a:ext cx="100440" cy="360"/>
              </p14:xfrm>
            </p:contentPart>
          </mc:Choice>
          <mc:Fallback>
            <p:pic>
              <p:nvPicPr>
                <p:cNvPr id="168" name="Freihand 167">
                  <a:extLst>
                    <a:ext uri="{FF2B5EF4-FFF2-40B4-BE49-F238E27FC236}">
                      <a16:creationId xmlns:a16="http://schemas.microsoft.com/office/drawing/2014/main" id="{EBD95B8C-851C-4512-B626-DD4B67000C78}"/>
                    </a:ext>
                  </a:extLst>
                </p:cNvPr>
                <p:cNvPicPr/>
                <p:nvPr/>
              </p:nvPicPr>
              <p:blipFill>
                <a:blip r:embed="rId385"/>
                <a:stretch>
                  <a:fillRect/>
                </a:stretch>
              </p:blipFill>
              <p:spPr>
                <a:xfrm>
                  <a:off x="9737140" y="1404780"/>
                  <a:ext cx="1090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69" name="Freihand 168">
                  <a:extLst>
                    <a:ext uri="{FF2B5EF4-FFF2-40B4-BE49-F238E27FC236}">
                      <a16:creationId xmlns:a16="http://schemas.microsoft.com/office/drawing/2014/main" id="{1ACEC5B8-112E-43DC-8943-E593ED5DEA19}"/>
                    </a:ext>
                  </a:extLst>
                </p14:cNvPr>
                <p14:cNvContentPartPr/>
                <p14:nvPr/>
              </p14:nvContentPartPr>
              <p14:xfrm>
                <a:off x="10156180" y="1427460"/>
                <a:ext cx="129960" cy="82440"/>
              </p14:xfrm>
            </p:contentPart>
          </mc:Choice>
          <mc:Fallback>
            <p:pic>
              <p:nvPicPr>
                <p:cNvPr id="169" name="Freihand 168">
                  <a:extLst>
                    <a:ext uri="{FF2B5EF4-FFF2-40B4-BE49-F238E27FC236}">
                      <a16:creationId xmlns:a16="http://schemas.microsoft.com/office/drawing/2014/main" id="{1ACEC5B8-112E-43DC-8943-E593ED5DEA19}"/>
                    </a:ext>
                  </a:extLst>
                </p:cNvPr>
                <p:cNvPicPr/>
                <p:nvPr/>
              </p:nvPicPr>
              <p:blipFill>
                <a:blip r:embed="rId387"/>
                <a:stretch>
                  <a:fillRect/>
                </a:stretch>
              </p:blipFill>
              <p:spPr>
                <a:xfrm>
                  <a:off x="10151860" y="1423140"/>
                  <a:ext cx="138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70" name="Freihand 169">
                  <a:extLst>
                    <a:ext uri="{FF2B5EF4-FFF2-40B4-BE49-F238E27FC236}">
                      <a16:creationId xmlns:a16="http://schemas.microsoft.com/office/drawing/2014/main" id="{6FDA647F-A4BF-45E8-A243-5BE70D459815}"/>
                    </a:ext>
                  </a:extLst>
                </p14:cNvPr>
                <p14:cNvContentPartPr/>
                <p14:nvPr/>
              </p14:nvContentPartPr>
              <p14:xfrm>
                <a:off x="10334380" y="1467780"/>
                <a:ext cx="12960" cy="72360"/>
              </p14:xfrm>
            </p:contentPart>
          </mc:Choice>
          <mc:Fallback>
            <p:pic>
              <p:nvPicPr>
                <p:cNvPr id="170" name="Freihand 169">
                  <a:extLst>
                    <a:ext uri="{FF2B5EF4-FFF2-40B4-BE49-F238E27FC236}">
                      <a16:creationId xmlns:a16="http://schemas.microsoft.com/office/drawing/2014/main" id="{6FDA647F-A4BF-45E8-A243-5BE70D459815}"/>
                    </a:ext>
                  </a:extLst>
                </p:cNvPr>
                <p:cNvPicPr/>
                <p:nvPr/>
              </p:nvPicPr>
              <p:blipFill>
                <a:blip r:embed="rId389"/>
                <a:stretch>
                  <a:fillRect/>
                </a:stretch>
              </p:blipFill>
              <p:spPr>
                <a:xfrm>
                  <a:off x="10330060" y="1463460"/>
                  <a:ext cx="21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71" name="Freihand 170">
                  <a:extLst>
                    <a:ext uri="{FF2B5EF4-FFF2-40B4-BE49-F238E27FC236}">
                      <a16:creationId xmlns:a16="http://schemas.microsoft.com/office/drawing/2014/main" id="{F7E57B1D-B51F-44BC-BA7B-443D263B4448}"/>
                    </a:ext>
                  </a:extLst>
                </p14:cNvPr>
                <p14:cNvContentPartPr/>
                <p14:nvPr/>
              </p14:nvContentPartPr>
              <p14:xfrm>
                <a:off x="10411780" y="1338180"/>
                <a:ext cx="84960" cy="153000"/>
              </p14:xfrm>
            </p:contentPart>
          </mc:Choice>
          <mc:Fallback>
            <p:pic>
              <p:nvPicPr>
                <p:cNvPr id="171" name="Freihand 170">
                  <a:extLst>
                    <a:ext uri="{FF2B5EF4-FFF2-40B4-BE49-F238E27FC236}">
                      <a16:creationId xmlns:a16="http://schemas.microsoft.com/office/drawing/2014/main" id="{F7E57B1D-B51F-44BC-BA7B-443D263B4448}"/>
                    </a:ext>
                  </a:extLst>
                </p:cNvPr>
                <p:cNvPicPr/>
                <p:nvPr/>
              </p:nvPicPr>
              <p:blipFill>
                <a:blip r:embed="rId391"/>
                <a:stretch>
                  <a:fillRect/>
                </a:stretch>
              </p:blipFill>
              <p:spPr>
                <a:xfrm>
                  <a:off x="10407460" y="1333860"/>
                  <a:ext cx="93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72" name="Freihand 171">
                  <a:extLst>
                    <a:ext uri="{FF2B5EF4-FFF2-40B4-BE49-F238E27FC236}">
                      <a16:creationId xmlns:a16="http://schemas.microsoft.com/office/drawing/2014/main" id="{62D052C4-B3F5-4163-8F47-DAC53A133A92}"/>
                    </a:ext>
                  </a:extLst>
                </p14:cNvPr>
                <p14:cNvContentPartPr/>
                <p14:nvPr/>
              </p14:nvContentPartPr>
              <p14:xfrm>
                <a:off x="10589620" y="1433220"/>
                <a:ext cx="6480" cy="76320"/>
              </p14:xfrm>
            </p:contentPart>
          </mc:Choice>
          <mc:Fallback>
            <p:pic>
              <p:nvPicPr>
                <p:cNvPr id="172" name="Freihand 171">
                  <a:extLst>
                    <a:ext uri="{FF2B5EF4-FFF2-40B4-BE49-F238E27FC236}">
                      <a16:creationId xmlns:a16="http://schemas.microsoft.com/office/drawing/2014/main" id="{62D052C4-B3F5-4163-8F47-DAC53A133A92}"/>
                    </a:ext>
                  </a:extLst>
                </p:cNvPr>
                <p:cNvPicPr/>
                <p:nvPr/>
              </p:nvPicPr>
              <p:blipFill>
                <a:blip r:embed="rId393"/>
                <a:stretch>
                  <a:fillRect/>
                </a:stretch>
              </p:blipFill>
              <p:spPr>
                <a:xfrm>
                  <a:off x="10585300" y="1428900"/>
                  <a:ext cx="15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73" name="Freihand 172">
                  <a:extLst>
                    <a:ext uri="{FF2B5EF4-FFF2-40B4-BE49-F238E27FC236}">
                      <a16:creationId xmlns:a16="http://schemas.microsoft.com/office/drawing/2014/main" id="{0F0FE0B1-6BCD-4465-BB15-386F67E0A360}"/>
                    </a:ext>
                  </a:extLst>
                </p14:cNvPr>
                <p14:cNvContentPartPr/>
                <p14:nvPr/>
              </p14:nvContentPartPr>
              <p14:xfrm>
                <a:off x="10691500" y="1340340"/>
                <a:ext cx="113400" cy="81000"/>
              </p14:xfrm>
            </p:contentPart>
          </mc:Choice>
          <mc:Fallback>
            <p:pic>
              <p:nvPicPr>
                <p:cNvPr id="173" name="Freihand 172">
                  <a:extLst>
                    <a:ext uri="{FF2B5EF4-FFF2-40B4-BE49-F238E27FC236}">
                      <a16:creationId xmlns:a16="http://schemas.microsoft.com/office/drawing/2014/main" id="{0F0FE0B1-6BCD-4465-BB15-386F67E0A360}"/>
                    </a:ext>
                  </a:extLst>
                </p:cNvPr>
                <p:cNvPicPr/>
                <p:nvPr/>
              </p:nvPicPr>
              <p:blipFill>
                <a:blip r:embed="rId395"/>
                <a:stretch>
                  <a:fillRect/>
                </a:stretch>
              </p:blipFill>
              <p:spPr>
                <a:xfrm>
                  <a:off x="10687180" y="1336020"/>
                  <a:ext cx="122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75" name="Freihand 174">
                  <a:extLst>
                    <a:ext uri="{FF2B5EF4-FFF2-40B4-BE49-F238E27FC236}">
                      <a16:creationId xmlns:a16="http://schemas.microsoft.com/office/drawing/2014/main" id="{5BBEF08B-2E25-4442-8E4C-4CACB8D95AFD}"/>
                    </a:ext>
                  </a:extLst>
                </p14:cNvPr>
                <p14:cNvContentPartPr/>
                <p14:nvPr/>
              </p14:nvContentPartPr>
              <p14:xfrm>
                <a:off x="10915060" y="1279860"/>
                <a:ext cx="233280" cy="86400"/>
              </p14:xfrm>
            </p:contentPart>
          </mc:Choice>
          <mc:Fallback>
            <p:pic>
              <p:nvPicPr>
                <p:cNvPr id="175" name="Freihand 174">
                  <a:extLst>
                    <a:ext uri="{FF2B5EF4-FFF2-40B4-BE49-F238E27FC236}">
                      <a16:creationId xmlns:a16="http://schemas.microsoft.com/office/drawing/2014/main" id="{5BBEF08B-2E25-4442-8E4C-4CACB8D95AFD}"/>
                    </a:ext>
                  </a:extLst>
                </p:cNvPr>
                <p:cNvPicPr/>
                <p:nvPr/>
              </p:nvPicPr>
              <p:blipFill>
                <a:blip r:embed="rId397"/>
                <a:stretch>
                  <a:fillRect/>
                </a:stretch>
              </p:blipFill>
              <p:spPr>
                <a:xfrm>
                  <a:off x="10910740" y="1275540"/>
                  <a:ext cx="241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76" name="Freihand 175">
                  <a:extLst>
                    <a:ext uri="{FF2B5EF4-FFF2-40B4-BE49-F238E27FC236}">
                      <a16:creationId xmlns:a16="http://schemas.microsoft.com/office/drawing/2014/main" id="{F24C836D-5C83-4B92-A7A0-F3CA222D5814}"/>
                    </a:ext>
                  </a:extLst>
                </p14:cNvPr>
                <p14:cNvContentPartPr/>
                <p14:nvPr/>
              </p14:nvContentPartPr>
              <p14:xfrm>
                <a:off x="11203780" y="1190580"/>
                <a:ext cx="155520" cy="119520"/>
              </p14:xfrm>
            </p:contentPart>
          </mc:Choice>
          <mc:Fallback>
            <p:pic>
              <p:nvPicPr>
                <p:cNvPr id="176" name="Freihand 175">
                  <a:extLst>
                    <a:ext uri="{FF2B5EF4-FFF2-40B4-BE49-F238E27FC236}">
                      <a16:creationId xmlns:a16="http://schemas.microsoft.com/office/drawing/2014/main" id="{F24C836D-5C83-4B92-A7A0-F3CA222D5814}"/>
                    </a:ext>
                  </a:extLst>
                </p:cNvPr>
                <p:cNvPicPr/>
                <p:nvPr/>
              </p:nvPicPr>
              <p:blipFill>
                <a:blip r:embed="rId399"/>
                <a:stretch>
                  <a:fillRect/>
                </a:stretch>
              </p:blipFill>
              <p:spPr>
                <a:xfrm>
                  <a:off x="11199460" y="1186260"/>
                  <a:ext cx="164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8" name="Freihand 177">
                  <a:extLst>
                    <a:ext uri="{FF2B5EF4-FFF2-40B4-BE49-F238E27FC236}">
                      <a16:creationId xmlns:a16="http://schemas.microsoft.com/office/drawing/2014/main" id="{653DE432-7C09-45BE-A323-7E00FD01D09D}"/>
                    </a:ext>
                  </a:extLst>
                </p14:cNvPr>
                <p14:cNvContentPartPr/>
                <p14:nvPr/>
              </p14:nvContentPartPr>
              <p14:xfrm>
                <a:off x="8149900" y="2094180"/>
                <a:ext cx="47520" cy="123120"/>
              </p14:xfrm>
            </p:contentPart>
          </mc:Choice>
          <mc:Fallback>
            <p:pic>
              <p:nvPicPr>
                <p:cNvPr id="178" name="Freihand 177">
                  <a:extLst>
                    <a:ext uri="{FF2B5EF4-FFF2-40B4-BE49-F238E27FC236}">
                      <a16:creationId xmlns:a16="http://schemas.microsoft.com/office/drawing/2014/main" id="{653DE432-7C09-45BE-A323-7E00FD01D09D}"/>
                    </a:ext>
                  </a:extLst>
                </p:cNvPr>
                <p:cNvPicPr/>
                <p:nvPr/>
              </p:nvPicPr>
              <p:blipFill>
                <a:blip r:embed="rId401"/>
                <a:stretch>
                  <a:fillRect/>
                </a:stretch>
              </p:blipFill>
              <p:spPr>
                <a:xfrm>
                  <a:off x="8145580" y="2089860"/>
                  <a:ext cx="56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79" name="Freihand 178">
                  <a:extLst>
                    <a:ext uri="{FF2B5EF4-FFF2-40B4-BE49-F238E27FC236}">
                      <a16:creationId xmlns:a16="http://schemas.microsoft.com/office/drawing/2014/main" id="{100A5D6C-317E-4671-9E6B-C5DD4C5FBFFA}"/>
                    </a:ext>
                  </a:extLst>
                </p14:cNvPr>
                <p14:cNvContentPartPr/>
                <p14:nvPr/>
              </p14:nvContentPartPr>
              <p14:xfrm>
                <a:off x="8188780" y="2076540"/>
                <a:ext cx="61200" cy="145800"/>
              </p14:xfrm>
            </p:contentPart>
          </mc:Choice>
          <mc:Fallback>
            <p:pic>
              <p:nvPicPr>
                <p:cNvPr id="179" name="Freihand 178">
                  <a:extLst>
                    <a:ext uri="{FF2B5EF4-FFF2-40B4-BE49-F238E27FC236}">
                      <a16:creationId xmlns:a16="http://schemas.microsoft.com/office/drawing/2014/main" id="{100A5D6C-317E-4671-9E6B-C5DD4C5FBFFA}"/>
                    </a:ext>
                  </a:extLst>
                </p:cNvPr>
                <p:cNvPicPr/>
                <p:nvPr/>
              </p:nvPicPr>
              <p:blipFill>
                <a:blip r:embed="rId403"/>
                <a:stretch>
                  <a:fillRect/>
                </a:stretch>
              </p:blipFill>
              <p:spPr>
                <a:xfrm>
                  <a:off x="8184460" y="2072220"/>
                  <a:ext cx="69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80" name="Freihand 179">
                  <a:extLst>
                    <a:ext uri="{FF2B5EF4-FFF2-40B4-BE49-F238E27FC236}">
                      <a16:creationId xmlns:a16="http://schemas.microsoft.com/office/drawing/2014/main" id="{4827F90E-8BAD-4B47-A5A9-D243129C8099}"/>
                    </a:ext>
                  </a:extLst>
                </p14:cNvPr>
                <p14:cNvContentPartPr/>
                <p14:nvPr/>
              </p14:nvContentPartPr>
              <p14:xfrm>
                <a:off x="8139100" y="2143140"/>
                <a:ext cx="96480" cy="34200"/>
              </p14:xfrm>
            </p:contentPart>
          </mc:Choice>
          <mc:Fallback>
            <p:pic>
              <p:nvPicPr>
                <p:cNvPr id="180" name="Freihand 179">
                  <a:extLst>
                    <a:ext uri="{FF2B5EF4-FFF2-40B4-BE49-F238E27FC236}">
                      <a16:creationId xmlns:a16="http://schemas.microsoft.com/office/drawing/2014/main" id="{4827F90E-8BAD-4B47-A5A9-D243129C8099}"/>
                    </a:ext>
                  </a:extLst>
                </p:cNvPr>
                <p:cNvPicPr/>
                <p:nvPr/>
              </p:nvPicPr>
              <p:blipFill>
                <a:blip r:embed="rId405"/>
                <a:stretch>
                  <a:fillRect/>
                </a:stretch>
              </p:blipFill>
              <p:spPr>
                <a:xfrm>
                  <a:off x="8134780" y="2138820"/>
                  <a:ext cx="105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82" name="Freihand 181">
                  <a:extLst>
                    <a:ext uri="{FF2B5EF4-FFF2-40B4-BE49-F238E27FC236}">
                      <a16:creationId xmlns:a16="http://schemas.microsoft.com/office/drawing/2014/main" id="{E644AF42-C7A8-45E2-B709-7040AFF58FA3}"/>
                    </a:ext>
                  </a:extLst>
                </p14:cNvPr>
                <p14:cNvContentPartPr/>
                <p14:nvPr/>
              </p14:nvContentPartPr>
              <p14:xfrm>
                <a:off x="8326300" y="2075460"/>
                <a:ext cx="162000" cy="75600"/>
              </p14:xfrm>
            </p:contentPart>
          </mc:Choice>
          <mc:Fallback>
            <p:pic>
              <p:nvPicPr>
                <p:cNvPr id="182" name="Freihand 181">
                  <a:extLst>
                    <a:ext uri="{FF2B5EF4-FFF2-40B4-BE49-F238E27FC236}">
                      <a16:creationId xmlns:a16="http://schemas.microsoft.com/office/drawing/2014/main" id="{E644AF42-C7A8-45E2-B709-7040AFF58FA3}"/>
                    </a:ext>
                  </a:extLst>
                </p:cNvPr>
                <p:cNvPicPr/>
                <p:nvPr/>
              </p:nvPicPr>
              <p:blipFill>
                <a:blip r:embed="rId407"/>
                <a:stretch>
                  <a:fillRect/>
                </a:stretch>
              </p:blipFill>
              <p:spPr>
                <a:xfrm>
                  <a:off x="8321980" y="2071140"/>
                  <a:ext cx="170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83" name="Freihand 182">
                  <a:extLst>
                    <a:ext uri="{FF2B5EF4-FFF2-40B4-BE49-F238E27FC236}">
                      <a16:creationId xmlns:a16="http://schemas.microsoft.com/office/drawing/2014/main" id="{E7A56FE2-F169-433D-8CCF-C839747AB087}"/>
                    </a:ext>
                  </a:extLst>
                </p14:cNvPr>
                <p14:cNvContentPartPr/>
                <p14:nvPr/>
              </p14:nvContentPartPr>
              <p14:xfrm>
                <a:off x="8493700" y="2058900"/>
                <a:ext cx="49680" cy="60480"/>
              </p14:xfrm>
            </p:contentPart>
          </mc:Choice>
          <mc:Fallback>
            <p:pic>
              <p:nvPicPr>
                <p:cNvPr id="183" name="Freihand 182">
                  <a:extLst>
                    <a:ext uri="{FF2B5EF4-FFF2-40B4-BE49-F238E27FC236}">
                      <a16:creationId xmlns:a16="http://schemas.microsoft.com/office/drawing/2014/main" id="{E7A56FE2-F169-433D-8CCF-C839747AB087}"/>
                    </a:ext>
                  </a:extLst>
                </p:cNvPr>
                <p:cNvPicPr/>
                <p:nvPr/>
              </p:nvPicPr>
              <p:blipFill>
                <a:blip r:embed="rId409"/>
                <a:stretch>
                  <a:fillRect/>
                </a:stretch>
              </p:blipFill>
              <p:spPr>
                <a:xfrm>
                  <a:off x="8489380" y="2054580"/>
                  <a:ext cx="58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84" name="Freihand 183">
                  <a:extLst>
                    <a:ext uri="{FF2B5EF4-FFF2-40B4-BE49-F238E27FC236}">
                      <a16:creationId xmlns:a16="http://schemas.microsoft.com/office/drawing/2014/main" id="{FA48F833-3575-43DC-AB8E-034C46940BE2}"/>
                    </a:ext>
                  </a:extLst>
                </p14:cNvPr>
                <p14:cNvContentPartPr/>
                <p14:nvPr/>
              </p14:nvContentPartPr>
              <p14:xfrm>
                <a:off x="8596660" y="1920300"/>
                <a:ext cx="102600" cy="170280"/>
              </p14:xfrm>
            </p:contentPart>
          </mc:Choice>
          <mc:Fallback>
            <p:pic>
              <p:nvPicPr>
                <p:cNvPr id="184" name="Freihand 183">
                  <a:extLst>
                    <a:ext uri="{FF2B5EF4-FFF2-40B4-BE49-F238E27FC236}">
                      <a16:creationId xmlns:a16="http://schemas.microsoft.com/office/drawing/2014/main" id="{FA48F833-3575-43DC-AB8E-034C46940BE2}"/>
                    </a:ext>
                  </a:extLst>
                </p:cNvPr>
                <p:cNvPicPr/>
                <p:nvPr/>
              </p:nvPicPr>
              <p:blipFill>
                <a:blip r:embed="rId411"/>
                <a:stretch>
                  <a:fillRect/>
                </a:stretch>
              </p:blipFill>
              <p:spPr>
                <a:xfrm>
                  <a:off x="8592340" y="1915980"/>
                  <a:ext cx="111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85" name="Freihand 184">
                  <a:extLst>
                    <a:ext uri="{FF2B5EF4-FFF2-40B4-BE49-F238E27FC236}">
                      <a16:creationId xmlns:a16="http://schemas.microsoft.com/office/drawing/2014/main" id="{A01A5F1F-F5CC-4069-94F3-7EA15AE144BC}"/>
                    </a:ext>
                  </a:extLst>
                </p14:cNvPr>
                <p14:cNvContentPartPr/>
                <p14:nvPr/>
              </p14:nvContentPartPr>
              <p14:xfrm>
                <a:off x="8739580" y="1887540"/>
                <a:ext cx="122400" cy="151200"/>
              </p14:xfrm>
            </p:contentPart>
          </mc:Choice>
          <mc:Fallback>
            <p:pic>
              <p:nvPicPr>
                <p:cNvPr id="185" name="Freihand 184">
                  <a:extLst>
                    <a:ext uri="{FF2B5EF4-FFF2-40B4-BE49-F238E27FC236}">
                      <a16:creationId xmlns:a16="http://schemas.microsoft.com/office/drawing/2014/main" id="{A01A5F1F-F5CC-4069-94F3-7EA15AE144BC}"/>
                    </a:ext>
                  </a:extLst>
                </p:cNvPr>
                <p:cNvPicPr/>
                <p:nvPr/>
              </p:nvPicPr>
              <p:blipFill>
                <a:blip r:embed="rId413"/>
                <a:stretch>
                  <a:fillRect/>
                </a:stretch>
              </p:blipFill>
              <p:spPr>
                <a:xfrm>
                  <a:off x="8735260" y="1883220"/>
                  <a:ext cx="1310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86" name="Freihand 185">
                  <a:extLst>
                    <a:ext uri="{FF2B5EF4-FFF2-40B4-BE49-F238E27FC236}">
                      <a16:creationId xmlns:a16="http://schemas.microsoft.com/office/drawing/2014/main" id="{20A18850-C6C2-45DB-9774-F615D31BE1D4}"/>
                    </a:ext>
                  </a:extLst>
                </p14:cNvPr>
                <p14:cNvContentPartPr/>
                <p14:nvPr/>
              </p14:nvContentPartPr>
              <p14:xfrm>
                <a:off x="8518180" y="1944060"/>
                <a:ext cx="63360" cy="30960"/>
              </p14:xfrm>
            </p:contentPart>
          </mc:Choice>
          <mc:Fallback>
            <p:pic>
              <p:nvPicPr>
                <p:cNvPr id="186" name="Freihand 185">
                  <a:extLst>
                    <a:ext uri="{FF2B5EF4-FFF2-40B4-BE49-F238E27FC236}">
                      <a16:creationId xmlns:a16="http://schemas.microsoft.com/office/drawing/2014/main" id="{20A18850-C6C2-45DB-9774-F615D31BE1D4}"/>
                    </a:ext>
                  </a:extLst>
                </p:cNvPr>
                <p:cNvPicPr/>
                <p:nvPr/>
              </p:nvPicPr>
              <p:blipFill>
                <a:blip r:embed="rId415"/>
                <a:stretch>
                  <a:fillRect/>
                </a:stretch>
              </p:blipFill>
              <p:spPr>
                <a:xfrm>
                  <a:off x="8513860" y="1939740"/>
                  <a:ext cx="72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88" name="Freihand 187">
                  <a:extLst>
                    <a:ext uri="{FF2B5EF4-FFF2-40B4-BE49-F238E27FC236}">
                      <a16:creationId xmlns:a16="http://schemas.microsoft.com/office/drawing/2014/main" id="{1829DE08-3947-47A6-94E6-2FE0A350CE3A}"/>
                    </a:ext>
                  </a:extLst>
                </p14:cNvPr>
                <p14:cNvContentPartPr/>
                <p14:nvPr/>
              </p14:nvContentPartPr>
              <p14:xfrm>
                <a:off x="8993380" y="1833540"/>
                <a:ext cx="125280" cy="164520"/>
              </p14:xfrm>
            </p:contentPart>
          </mc:Choice>
          <mc:Fallback>
            <p:pic>
              <p:nvPicPr>
                <p:cNvPr id="188" name="Freihand 187">
                  <a:extLst>
                    <a:ext uri="{FF2B5EF4-FFF2-40B4-BE49-F238E27FC236}">
                      <a16:creationId xmlns:a16="http://schemas.microsoft.com/office/drawing/2014/main" id="{1829DE08-3947-47A6-94E6-2FE0A350CE3A}"/>
                    </a:ext>
                  </a:extLst>
                </p:cNvPr>
                <p:cNvPicPr/>
                <p:nvPr/>
              </p:nvPicPr>
              <p:blipFill>
                <a:blip r:embed="rId417"/>
                <a:stretch>
                  <a:fillRect/>
                </a:stretch>
              </p:blipFill>
              <p:spPr>
                <a:xfrm>
                  <a:off x="8989060" y="1829220"/>
                  <a:ext cx="133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89" name="Freihand 188">
                  <a:extLst>
                    <a:ext uri="{FF2B5EF4-FFF2-40B4-BE49-F238E27FC236}">
                      <a16:creationId xmlns:a16="http://schemas.microsoft.com/office/drawing/2014/main" id="{593E9D5C-A791-43F9-83B7-49CF63C333DF}"/>
                    </a:ext>
                  </a:extLst>
                </p14:cNvPr>
                <p14:cNvContentPartPr/>
                <p14:nvPr/>
              </p14:nvContentPartPr>
              <p14:xfrm>
                <a:off x="9135580" y="1772340"/>
                <a:ext cx="184320" cy="184320"/>
              </p14:xfrm>
            </p:contentPart>
          </mc:Choice>
          <mc:Fallback>
            <p:pic>
              <p:nvPicPr>
                <p:cNvPr id="189" name="Freihand 188">
                  <a:extLst>
                    <a:ext uri="{FF2B5EF4-FFF2-40B4-BE49-F238E27FC236}">
                      <a16:creationId xmlns:a16="http://schemas.microsoft.com/office/drawing/2014/main" id="{593E9D5C-A791-43F9-83B7-49CF63C333DF}"/>
                    </a:ext>
                  </a:extLst>
                </p:cNvPr>
                <p:cNvPicPr/>
                <p:nvPr/>
              </p:nvPicPr>
              <p:blipFill>
                <a:blip r:embed="rId419"/>
                <a:stretch>
                  <a:fillRect/>
                </a:stretch>
              </p:blipFill>
              <p:spPr>
                <a:xfrm>
                  <a:off x="9131260" y="1768020"/>
                  <a:ext cx="192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90" name="Freihand 189">
                  <a:extLst>
                    <a:ext uri="{FF2B5EF4-FFF2-40B4-BE49-F238E27FC236}">
                      <a16:creationId xmlns:a16="http://schemas.microsoft.com/office/drawing/2014/main" id="{C2BAA5FC-54CB-4CFC-80CE-DB540F294DE3}"/>
                    </a:ext>
                  </a:extLst>
                </p14:cNvPr>
                <p14:cNvContentPartPr/>
                <p14:nvPr/>
              </p14:nvContentPartPr>
              <p14:xfrm>
                <a:off x="9412060" y="1785660"/>
                <a:ext cx="103680" cy="117000"/>
              </p14:xfrm>
            </p:contentPart>
          </mc:Choice>
          <mc:Fallback>
            <p:pic>
              <p:nvPicPr>
                <p:cNvPr id="190" name="Freihand 189">
                  <a:extLst>
                    <a:ext uri="{FF2B5EF4-FFF2-40B4-BE49-F238E27FC236}">
                      <a16:creationId xmlns:a16="http://schemas.microsoft.com/office/drawing/2014/main" id="{C2BAA5FC-54CB-4CFC-80CE-DB540F294DE3}"/>
                    </a:ext>
                  </a:extLst>
                </p:cNvPr>
                <p:cNvPicPr/>
                <p:nvPr/>
              </p:nvPicPr>
              <p:blipFill>
                <a:blip r:embed="rId421"/>
                <a:stretch>
                  <a:fillRect/>
                </a:stretch>
              </p:blipFill>
              <p:spPr>
                <a:xfrm>
                  <a:off x="9407740" y="1781340"/>
                  <a:ext cx="112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92" name="Freihand 191">
                  <a:extLst>
                    <a:ext uri="{FF2B5EF4-FFF2-40B4-BE49-F238E27FC236}">
                      <a16:creationId xmlns:a16="http://schemas.microsoft.com/office/drawing/2014/main" id="{A99490F2-AD79-4D71-AD0E-D73090623B4E}"/>
                    </a:ext>
                  </a:extLst>
                </p14:cNvPr>
                <p14:cNvContentPartPr/>
                <p14:nvPr/>
              </p14:nvContentPartPr>
              <p14:xfrm>
                <a:off x="9887980" y="1726980"/>
                <a:ext cx="22680" cy="135000"/>
              </p14:xfrm>
            </p:contentPart>
          </mc:Choice>
          <mc:Fallback>
            <p:pic>
              <p:nvPicPr>
                <p:cNvPr id="192" name="Freihand 191">
                  <a:extLst>
                    <a:ext uri="{FF2B5EF4-FFF2-40B4-BE49-F238E27FC236}">
                      <a16:creationId xmlns:a16="http://schemas.microsoft.com/office/drawing/2014/main" id="{A99490F2-AD79-4D71-AD0E-D73090623B4E}"/>
                    </a:ext>
                  </a:extLst>
                </p:cNvPr>
                <p:cNvPicPr/>
                <p:nvPr/>
              </p:nvPicPr>
              <p:blipFill>
                <a:blip r:embed="rId423"/>
                <a:stretch>
                  <a:fillRect/>
                </a:stretch>
              </p:blipFill>
              <p:spPr>
                <a:xfrm>
                  <a:off x="9883660" y="1722660"/>
                  <a:ext cx="31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93" name="Freihand 192">
                  <a:extLst>
                    <a:ext uri="{FF2B5EF4-FFF2-40B4-BE49-F238E27FC236}">
                      <a16:creationId xmlns:a16="http://schemas.microsoft.com/office/drawing/2014/main" id="{617951DD-AAB3-4BA9-80FF-977DF5256425}"/>
                    </a:ext>
                  </a:extLst>
                </p14:cNvPr>
                <p14:cNvContentPartPr/>
                <p14:nvPr/>
              </p14:nvContentPartPr>
              <p14:xfrm>
                <a:off x="9805540" y="1706820"/>
                <a:ext cx="156240" cy="164880"/>
              </p14:xfrm>
            </p:contentPart>
          </mc:Choice>
          <mc:Fallback>
            <p:pic>
              <p:nvPicPr>
                <p:cNvPr id="193" name="Freihand 192">
                  <a:extLst>
                    <a:ext uri="{FF2B5EF4-FFF2-40B4-BE49-F238E27FC236}">
                      <a16:creationId xmlns:a16="http://schemas.microsoft.com/office/drawing/2014/main" id="{617951DD-AAB3-4BA9-80FF-977DF5256425}"/>
                    </a:ext>
                  </a:extLst>
                </p:cNvPr>
                <p:cNvPicPr/>
                <p:nvPr/>
              </p:nvPicPr>
              <p:blipFill>
                <a:blip r:embed="rId425"/>
                <a:stretch>
                  <a:fillRect/>
                </a:stretch>
              </p:blipFill>
              <p:spPr>
                <a:xfrm>
                  <a:off x="9801220" y="1702500"/>
                  <a:ext cx="1648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94" name="Freihand 193">
                  <a:extLst>
                    <a:ext uri="{FF2B5EF4-FFF2-40B4-BE49-F238E27FC236}">
                      <a16:creationId xmlns:a16="http://schemas.microsoft.com/office/drawing/2014/main" id="{6FEE0B05-B911-4B7E-8343-6DABC150741F}"/>
                    </a:ext>
                  </a:extLst>
                </p14:cNvPr>
                <p14:cNvContentPartPr/>
                <p14:nvPr/>
              </p14:nvContentPartPr>
              <p14:xfrm>
                <a:off x="10054660" y="1729860"/>
                <a:ext cx="189720" cy="57960"/>
              </p14:xfrm>
            </p:contentPart>
          </mc:Choice>
          <mc:Fallback>
            <p:pic>
              <p:nvPicPr>
                <p:cNvPr id="194" name="Freihand 193">
                  <a:extLst>
                    <a:ext uri="{FF2B5EF4-FFF2-40B4-BE49-F238E27FC236}">
                      <a16:creationId xmlns:a16="http://schemas.microsoft.com/office/drawing/2014/main" id="{6FEE0B05-B911-4B7E-8343-6DABC150741F}"/>
                    </a:ext>
                  </a:extLst>
                </p:cNvPr>
                <p:cNvPicPr/>
                <p:nvPr/>
              </p:nvPicPr>
              <p:blipFill>
                <a:blip r:embed="rId427"/>
                <a:stretch>
                  <a:fillRect/>
                </a:stretch>
              </p:blipFill>
              <p:spPr>
                <a:xfrm>
                  <a:off x="10050340" y="1725540"/>
                  <a:ext cx="198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95" name="Freihand 194">
                  <a:extLst>
                    <a:ext uri="{FF2B5EF4-FFF2-40B4-BE49-F238E27FC236}">
                      <a16:creationId xmlns:a16="http://schemas.microsoft.com/office/drawing/2014/main" id="{94E96003-E6D3-4B36-9524-0E0549AD0959}"/>
                    </a:ext>
                  </a:extLst>
                </p14:cNvPr>
                <p14:cNvContentPartPr/>
                <p14:nvPr/>
              </p14:nvContentPartPr>
              <p14:xfrm>
                <a:off x="10236820" y="1710420"/>
                <a:ext cx="70560" cy="61560"/>
              </p14:xfrm>
            </p:contentPart>
          </mc:Choice>
          <mc:Fallback>
            <p:pic>
              <p:nvPicPr>
                <p:cNvPr id="195" name="Freihand 194">
                  <a:extLst>
                    <a:ext uri="{FF2B5EF4-FFF2-40B4-BE49-F238E27FC236}">
                      <a16:creationId xmlns:a16="http://schemas.microsoft.com/office/drawing/2014/main" id="{94E96003-E6D3-4B36-9524-0E0549AD0959}"/>
                    </a:ext>
                  </a:extLst>
                </p:cNvPr>
                <p:cNvPicPr/>
                <p:nvPr/>
              </p:nvPicPr>
              <p:blipFill>
                <a:blip r:embed="rId429"/>
                <a:stretch>
                  <a:fillRect/>
                </a:stretch>
              </p:blipFill>
              <p:spPr>
                <a:xfrm>
                  <a:off x="10232500" y="1706100"/>
                  <a:ext cx="792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96" name="Freihand 195">
                  <a:extLst>
                    <a:ext uri="{FF2B5EF4-FFF2-40B4-BE49-F238E27FC236}">
                      <a16:creationId xmlns:a16="http://schemas.microsoft.com/office/drawing/2014/main" id="{5D25022B-667F-4130-ACD7-C267DBAB1FC8}"/>
                    </a:ext>
                  </a:extLst>
                </p14:cNvPr>
                <p14:cNvContentPartPr/>
                <p14:nvPr/>
              </p14:nvContentPartPr>
              <p14:xfrm>
                <a:off x="10332580" y="1604580"/>
                <a:ext cx="100800" cy="140040"/>
              </p14:xfrm>
            </p:contentPart>
          </mc:Choice>
          <mc:Fallback>
            <p:pic>
              <p:nvPicPr>
                <p:cNvPr id="196" name="Freihand 195">
                  <a:extLst>
                    <a:ext uri="{FF2B5EF4-FFF2-40B4-BE49-F238E27FC236}">
                      <a16:creationId xmlns:a16="http://schemas.microsoft.com/office/drawing/2014/main" id="{5D25022B-667F-4130-ACD7-C267DBAB1FC8}"/>
                    </a:ext>
                  </a:extLst>
                </p:cNvPr>
                <p:cNvPicPr/>
                <p:nvPr/>
              </p:nvPicPr>
              <p:blipFill>
                <a:blip r:embed="rId431"/>
                <a:stretch>
                  <a:fillRect/>
                </a:stretch>
              </p:blipFill>
              <p:spPr>
                <a:xfrm>
                  <a:off x="10328260" y="1600260"/>
                  <a:ext cx="109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97" name="Freihand 196">
                  <a:extLst>
                    <a:ext uri="{FF2B5EF4-FFF2-40B4-BE49-F238E27FC236}">
                      <a16:creationId xmlns:a16="http://schemas.microsoft.com/office/drawing/2014/main" id="{06F8802B-F7E0-4994-B9CB-5BF2E84FE87A}"/>
                    </a:ext>
                  </a:extLst>
                </p14:cNvPr>
                <p14:cNvContentPartPr/>
                <p14:nvPr/>
              </p14:nvContentPartPr>
              <p14:xfrm>
                <a:off x="10437700" y="1593420"/>
                <a:ext cx="129240" cy="127440"/>
              </p14:xfrm>
            </p:contentPart>
          </mc:Choice>
          <mc:Fallback>
            <p:pic>
              <p:nvPicPr>
                <p:cNvPr id="197" name="Freihand 196">
                  <a:extLst>
                    <a:ext uri="{FF2B5EF4-FFF2-40B4-BE49-F238E27FC236}">
                      <a16:creationId xmlns:a16="http://schemas.microsoft.com/office/drawing/2014/main" id="{06F8802B-F7E0-4994-B9CB-5BF2E84FE87A}"/>
                    </a:ext>
                  </a:extLst>
                </p:cNvPr>
                <p:cNvPicPr/>
                <p:nvPr/>
              </p:nvPicPr>
              <p:blipFill>
                <a:blip r:embed="rId433"/>
                <a:stretch>
                  <a:fillRect/>
                </a:stretch>
              </p:blipFill>
              <p:spPr>
                <a:xfrm>
                  <a:off x="10433380" y="1589100"/>
                  <a:ext cx="137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98" name="Freihand 197">
                  <a:extLst>
                    <a:ext uri="{FF2B5EF4-FFF2-40B4-BE49-F238E27FC236}">
                      <a16:creationId xmlns:a16="http://schemas.microsoft.com/office/drawing/2014/main" id="{3EFA76F4-4B76-48F1-BDCD-6EBA669A216F}"/>
                    </a:ext>
                  </a:extLst>
                </p14:cNvPr>
                <p14:cNvContentPartPr/>
                <p14:nvPr/>
              </p14:nvContentPartPr>
              <p14:xfrm>
                <a:off x="10213060" y="1604580"/>
                <a:ext cx="90000" cy="20520"/>
              </p14:xfrm>
            </p:contentPart>
          </mc:Choice>
          <mc:Fallback>
            <p:pic>
              <p:nvPicPr>
                <p:cNvPr id="198" name="Freihand 197">
                  <a:extLst>
                    <a:ext uri="{FF2B5EF4-FFF2-40B4-BE49-F238E27FC236}">
                      <a16:creationId xmlns:a16="http://schemas.microsoft.com/office/drawing/2014/main" id="{3EFA76F4-4B76-48F1-BDCD-6EBA669A216F}"/>
                    </a:ext>
                  </a:extLst>
                </p:cNvPr>
                <p:cNvPicPr/>
                <p:nvPr/>
              </p:nvPicPr>
              <p:blipFill>
                <a:blip r:embed="rId435"/>
                <a:stretch>
                  <a:fillRect/>
                </a:stretch>
              </p:blipFill>
              <p:spPr>
                <a:xfrm>
                  <a:off x="10208740" y="1600260"/>
                  <a:ext cx="98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99" name="Freihand 198">
                  <a:extLst>
                    <a:ext uri="{FF2B5EF4-FFF2-40B4-BE49-F238E27FC236}">
                      <a16:creationId xmlns:a16="http://schemas.microsoft.com/office/drawing/2014/main" id="{90E4A8C9-D16F-4C43-AE9E-853F5E2E26F7}"/>
                    </a:ext>
                  </a:extLst>
                </p14:cNvPr>
                <p14:cNvContentPartPr/>
                <p14:nvPr/>
              </p14:nvContentPartPr>
              <p14:xfrm>
                <a:off x="10640380" y="1560300"/>
                <a:ext cx="104400" cy="137880"/>
              </p14:xfrm>
            </p:contentPart>
          </mc:Choice>
          <mc:Fallback>
            <p:pic>
              <p:nvPicPr>
                <p:cNvPr id="199" name="Freihand 198">
                  <a:extLst>
                    <a:ext uri="{FF2B5EF4-FFF2-40B4-BE49-F238E27FC236}">
                      <a16:creationId xmlns:a16="http://schemas.microsoft.com/office/drawing/2014/main" id="{90E4A8C9-D16F-4C43-AE9E-853F5E2E26F7}"/>
                    </a:ext>
                  </a:extLst>
                </p:cNvPr>
                <p:cNvPicPr/>
                <p:nvPr/>
              </p:nvPicPr>
              <p:blipFill>
                <a:blip r:embed="rId437"/>
                <a:stretch>
                  <a:fillRect/>
                </a:stretch>
              </p:blipFill>
              <p:spPr>
                <a:xfrm>
                  <a:off x="10636060" y="1555980"/>
                  <a:ext cx="113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00" name="Freihand 199">
                  <a:extLst>
                    <a:ext uri="{FF2B5EF4-FFF2-40B4-BE49-F238E27FC236}">
                      <a16:creationId xmlns:a16="http://schemas.microsoft.com/office/drawing/2014/main" id="{431D4A69-B064-4C7E-B797-69607DABD1A0}"/>
                    </a:ext>
                  </a:extLst>
                </p14:cNvPr>
                <p14:cNvContentPartPr/>
                <p14:nvPr/>
              </p14:nvContentPartPr>
              <p14:xfrm>
                <a:off x="10751260" y="1514220"/>
                <a:ext cx="153720" cy="140040"/>
              </p14:xfrm>
            </p:contentPart>
          </mc:Choice>
          <mc:Fallback>
            <p:pic>
              <p:nvPicPr>
                <p:cNvPr id="200" name="Freihand 199">
                  <a:extLst>
                    <a:ext uri="{FF2B5EF4-FFF2-40B4-BE49-F238E27FC236}">
                      <a16:creationId xmlns:a16="http://schemas.microsoft.com/office/drawing/2014/main" id="{431D4A69-B064-4C7E-B797-69607DABD1A0}"/>
                    </a:ext>
                  </a:extLst>
                </p:cNvPr>
                <p:cNvPicPr/>
                <p:nvPr/>
              </p:nvPicPr>
              <p:blipFill>
                <a:blip r:embed="rId439"/>
                <a:stretch>
                  <a:fillRect/>
                </a:stretch>
              </p:blipFill>
              <p:spPr>
                <a:xfrm>
                  <a:off x="10746940" y="1509900"/>
                  <a:ext cx="162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01" name="Freihand 200">
                  <a:extLst>
                    <a:ext uri="{FF2B5EF4-FFF2-40B4-BE49-F238E27FC236}">
                      <a16:creationId xmlns:a16="http://schemas.microsoft.com/office/drawing/2014/main" id="{1E17E7A2-3F28-4797-B612-517F5899A1C7}"/>
                    </a:ext>
                  </a:extLst>
                </p14:cNvPr>
                <p14:cNvContentPartPr/>
                <p14:nvPr/>
              </p14:nvContentPartPr>
              <p14:xfrm>
                <a:off x="10938460" y="1532580"/>
                <a:ext cx="86400" cy="70560"/>
              </p14:xfrm>
            </p:contentPart>
          </mc:Choice>
          <mc:Fallback>
            <p:pic>
              <p:nvPicPr>
                <p:cNvPr id="201" name="Freihand 200">
                  <a:extLst>
                    <a:ext uri="{FF2B5EF4-FFF2-40B4-BE49-F238E27FC236}">
                      <a16:creationId xmlns:a16="http://schemas.microsoft.com/office/drawing/2014/main" id="{1E17E7A2-3F28-4797-B612-517F5899A1C7}"/>
                    </a:ext>
                  </a:extLst>
                </p:cNvPr>
                <p:cNvPicPr/>
                <p:nvPr/>
              </p:nvPicPr>
              <p:blipFill>
                <a:blip r:embed="rId441"/>
                <a:stretch>
                  <a:fillRect/>
                </a:stretch>
              </p:blipFill>
              <p:spPr>
                <a:xfrm>
                  <a:off x="10934140" y="1528260"/>
                  <a:ext cx="95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03" name="Freihand 202">
                  <a:extLst>
                    <a:ext uri="{FF2B5EF4-FFF2-40B4-BE49-F238E27FC236}">
                      <a16:creationId xmlns:a16="http://schemas.microsoft.com/office/drawing/2014/main" id="{942FE8FE-41AA-4F88-8389-B6B8387C4283}"/>
                    </a:ext>
                  </a:extLst>
                </p14:cNvPr>
                <p14:cNvContentPartPr/>
                <p14:nvPr/>
              </p14:nvContentPartPr>
              <p14:xfrm>
                <a:off x="11170660" y="1444020"/>
                <a:ext cx="111600" cy="113760"/>
              </p14:xfrm>
            </p:contentPart>
          </mc:Choice>
          <mc:Fallback>
            <p:pic>
              <p:nvPicPr>
                <p:cNvPr id="203" name="Freihand 202">
                  <a:extLst>
                    <a:ext uri="{FF2B5EF4-FFF2-40B4-BE49-F238E27FC236}">
                      <a16:creationId xmlns:a16="http://schemas.microsoft.com/office/drawing/2014/main" id="{942FE8FE-41AA-4F88-8389-B6B8387C4283}"/>
                    </a:ext>
                  </a:extLst>
                </p:cNvPr>
                <p:cNvPicPr/>
                <p:nvPr/>
              </p:nvPicPr>
              <p:blipFill>
                <a:blip r:embed="rId443"/>
                <a:stretch>
                  <a:fillRect/>
                </a:stretch>
              </p:blipFill>
              <p:spPr>
                <a:xfrm>
                  <a:off x="11166340" y="1439700"/>
                  <a:ext cx="120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04" name="Freihand 203">
                  <a:extLst>
                    <a:ext uri="{FF2B5EF4-FFF2-40B4-BE49-F238E27FC236}">
                      <a16:creationId xmlns:a16="http://schemas.microsoft.com/office/drawing/2014/main" id="{1F804E40-B975-4A3D-957F-13B038F7C514}"/>
                    </a:ext>
                  </a:extLst>
                </p14:cNvPr>
                <p14:cNvContentPartPr/>
                <p14:nvPr/>
              </p14:nvContentPartPr>
              <p14:xfrm>
                <a:off x="11307100" y="1434660"/>
                <a:ext cx="128520" cy="71280"/>
              </p14:xfrm>
            </p:contentPart>
          </mc:Choice>
          <mc:Fallback>
            <p:pic>
              <p:nvPicPr>
                <p:cNvPr id="204" name="Freihand 203">
                  <a:extLst>
                    <a:ext uri="{FF2B5EF4-FFF2-40B4-BE49-F238E27FC236}">
                      <a16:creationId xmlns:a16="http://schemas.microsoft.com/office/drawing/2014/main" id="{1F804E40-B975-4A3D-957F-13B038F7C514}"/>
                    </a:ext>
                  </a:extLst>
                </p:cNvPr>
                <p:cNvPicPr/>
                <p:nvPr/>
              </p:nvPicPr>
              <p:blipFill>
                <a:blip r:embed="rId445"/>
                <a:stretch>
                  <a:fillRect/>
                </a:stretch>
              </p:blipFill>
              <p:spPr>
                <a:xfrm>
                  <a:off x="11302780" y="1430340"/>
                  <a:ext cx="137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05" name="Freihand 204">
                  <a:extLst>
                    <a:ext uri="{FF2B5EF4-FFF2-40B4-BE49-F238E27FC236}">
                      <a16:creationId xmlns:a16="http://schemas.microsoft.com/office/drawing/2014/main" id="{3452A504-81F4-4B6A-8CBA-1FEABEECAD3E}"/>
                    </a:ext>
                  </a:extLst>
                </p14:cNvPr>
                <p14:cNvContentPartPr/>
                <p14:nvPr/>
              </p14:nvContentPartPr>
              <p14:xfrm>
                <a:off x="11448220" y="1404060"/>
                <a:ext cx="40680" cy="63720"/>
              </p14:xfrm>
            </p:contentPart>
          </mc:Choice>
          <mc:Fallback>
            <p:pic>
              <p:nvPicPr>
                <p:cNvPr id="205" name="Freihand 204">
                  <a:extLst>
                    <a:ext uri="{FF2B5EF4-FFF2-40B4-BE49-F238E27FC236}">
                      <a16:creationId xmlns:a16="http://schemas.microsoft.com/office/drawing/2014/main" id="{3452A504-81F4-4B6A-8CBA-1FEABEECAD3E}"/>
                    </a:ext>
                  </a:extLst>
                </p:cNvPr>
                <p:cNvPicPr/>
                <p:nvPr/>
              </p:nvPicPr>
              <p:blipFill>
                <a:blip r:embed="rId447"/>
                <a:stretch>
                  <a:fillRect/>
                </a:stretch>
              </p:blipFill>
              <p:spPr>
                <a:xfrm>
                  <a:off x="11443900" y="1399740"/>
                  <a:ext cx="49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06" name="Freihand 205">
                  <a:extLst>
                    <a:ext uri="{FF2B5EF4-FFF2-40B4-BE49-F238E27FC236}">
                      <a16:creationId xmlns:a16="http://schemas.microsoft.com/office/drawing/2014/main" id="{DBF8D1BA-31FF-4178-8CBC-C831BE116151}"/>
                    </a:ext>
                  </a:extLst>
                </p14:cNvPr>
                <p14:cNvContentPartPr/>
                <p14:nvPr/>
              </p14:nvContentPartPr>
              <p14:xfrm>
                <a:off x="11503300" y="1379580"/>
                <a:ext cx="78480" cy="65880"/>
              </p14:xfrm>
            </p:contentPart>
          </mc:Choice>
          <mc:Fallback>
            <p:pic>
              <p:nvPicPr>
                <p:cNvPr id="206" name="Freihand 205">
                  <a:extLst>
                    <a:ext uri="{FF2B5EF4-FFF2-40B4-BE49-F238E27FC236}">
                      <a16:creationId xmlns:a16="http://schemas.microsoft.com/office/drawing/2014/main" id="{DBF8D1BA-31FF-4178-8CBC-C831BE116151}"/>
                    </a:ext>
                  </a:extLst>
                </p:cNvPr>
                <p:cNvPicPr/>
                <p:nvPr/>
              </p:nvPicPr>
              <p:blipFill>
                <a:blip r:embed="rId449"/>
                <a:stretch>
                  <a:fillRect/>
                </a:stretch>
              </p:blipFill>
              <p:spPr>
                <a:xfrm>
                  <a:off x="11498980" y="1375260"/>
                  <a:ext cx="87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07" name="Freihand 206">
                  <a:extLst>
                    <a:ext uri="{FF2B5EF4-FFF2-40B4-BE49-F238E27FC236}">
                      <a16:creationId xmlns:a16="http://schemas.microsoft.com/office/drawing/2014/main" id="{D1EC6A7F-8F9B-49E9-978B-7E2FB8737E62}"/>
                    </a:ext>
                  </a:extLst>
                </p14:cNvPr>
                <p14:cNvContentPartPr/>
                <p14:nvPr/>
              </p14:nvContentPartPr>
              <p14:xfrm>
                <a:off x="11542180" y="1278060"/>
                <a:ext cx="153000" cy="153360"/>
              </p14:xfrm>
            </p:contentPart>
          </mc:Choice>
          <mc:Fallback>
            <p:pic>
              <p:nvPicPr>
                <p:cNvPr id="207" name="Freihand 206">
                  <a:extLst>
                    <a:ext uri="{FF2B5EF4-FFF2-40B4-BE49-F238E27FC236}">
                      <a16:creationId xmlns:a16="http://schemas.microsoft.com/office/drawing/2014/main" id="{D1EC6A7F-8F9B-49E9-978B-7E2FB8737E62}"/>
                    </a:ext>
                  </a:extLst>
                </p:cNvPr>
                <p:cNvPicPr/>
                <p:nvPr/>
              </p:nvPicPr>
              <p:blipFill>
                <a:blip r:embed="rId451"/>
                <a:stretch>
                  <a:fillRect/>
                </a:stretch>
              </p:blipFill>
              <p:spPr>
                <a:xfrm>
                  <a:off x="11537860" y="1273740"/>
                  <a:ext cx="1616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08" name="Freihand 207">
                  <a:extLst>
                    <a:ext uri="{FF2B5EF4-FFF2-40B4-BE49-F238E27FC236}">
                      <a16:creationId xmlns:a16="http://schemas.microsoft.com/office/drawing/2014/main" id="{9914A47F-CF2E-4F59-947D-2C2238C93B41}"/>
                    </a:ext>
                  </a:extLst>
                </p14:cNvPr>
                <p14:cNvContentPartPr/>
                <p14:nvPr/>
              </p14:nvContentPartPr>
              <p14:xfrm>
                <a:off x="11423020" y="1307580"/>
                <a:ext cx="77760" cy="20880"/>
              </p14:xfrm>
            </p:contentPart>
          </mc:Choice>
          <mc:Fallback>
            <p:pic>
              <p:nvPicPr>
                <p:cNvPr id="208" name="Freihand 207">
                  <a:extLst>
                    <a:ext uri="{FF2B5EF4-FFF2-40B4-BE49-F238E27FC236}">
                      <a16:creationId xmlns:a16="http://schemas.microsoft.com/office/drawing/2014/main" id="{9914A47F-CF2E-4F59-947D-2C2238C93B41}"/>
                    </a:ext>
                  </a:extLst>
                </p:cNvPr>
                <p:cNvPicPr/>
                <p:nvPr/>
              </p:nvPicPr>
              <p:blipFill>
                <a:blip r:embed="rId453"/>
                <a:stretch>
                  <a:fillRect/>
                </a:stretch>
              </p:blipFill>
              <p:spPr>
                <a:xfrm>
                  <a:off x="11418700" y="1303260"/>
                  <a:ext cx="86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09" name="Freihand 208">
                  <a:extLst>
                    <a:ext uri="{FF2B5EF4-FFF2-40B4-BE49-F238E27FC236}">
                      <a16:creationId xmlns:a16="http://schemas.microsoft.com/office/drawing/2014/main" id="{EBE7BB3B-A08D-414B-BE3C-381E3D250F6B}"/>
                    </a:ext>
                  </a:extLst>
                </p14:cNvPr>
                <p14:cNvContentPartPr/>
                <p14:nvPr/>
              </p14:nvContentPartPr>
              <p14:xfrm>
                <a:off x="11723620" y="1229100"/>
                <a:ext cx="96840" cy="136800"/>
              </p14:xfrm>
            </p:contentPart>
          </mc:Choice>
          <mc:Fallback>
            <p:pic>
              <p:nvPicPr>
                <p:cNvPr id="209" name="Freihand 208">
                  <a:extLst>
                    <a:ext uri="{FF2B5EF4-FFF2-40B4-BE49-F238E27FC236}">
                      <a16:creationId xmlns:a16="http://schemas.microsoft.com/office/drawing/2014/main" id="{EBE7BB3B-A08D-414B-BE3C-381E3D250F6B}"/>
                    </a:ext>
                  </a:extLst>
                </p:cNvPr>
                <p:cNvPicPr/>
                <p:nvPr/>
              </p:nvPicPr>
              <p:blipFill>
                <a:blip r:embed="rId455"/>
                <a:stretch>
                  <a:fillRect/>
                </a:stretch>
              </p:blipFill>
              <p:spPr>
                <a:xfrm>
                  <a:off x="11719300" y="1224780"/>
                  <a:ext cx="105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10" name="Freihand 209">
                  <a:extLst>
                    <a:ext uri="{FF2B5EF4-FFF2-40B4-BE49-F238E27FC236}">
                      <a16:creationId xmlns:a16="http://schemas.microsoft.com/office/drawing/2014/main" id="{52607E1A-7297-4B24-9F5C-B51B7DDB0D8C}"/>
                    </a:ext>
                  </a:extLst>
                </p14:cNvPr>
                <p14:cNvContentPartPr/>
                <p14:nvPr/>
              </p14:nvContentPartPr>
              <p14:xfrm>
                <a:off x="11830900" y="1156380"/>
                <a:ext cx="119880" cy="162720"/>
              </p14:xfrm>
            </p:contentPart>
          </mc:Choice>
          <mc:Fallback>
            <p:pic>
              <p:nvPicPr>
                <p:cNvPr id="210" name="Freihand 209">
                  <a:extLst>
                    <a:ext uri="{FF2B5EF4-FFF2-40B4-BE49-F238E27FC236}">
                      <a16:creationId xmlns:a16="http://schemas.microsoft.com/office/drawing/2014/main" id="{52607E1A-7297-4B24-9F5C-B51B7DDB0D8C}"/>
                    </a:ext>
                  </a:extLst>
                </p:cNvPr>
                <p:cNvPicPr/>
                <p:nvPr/>
              </p:nvPicPr>
              <p:blipFill>
                <a:blip r:embed="rId457"/>
                <a:stretch>
                  <a:fillRect/>
                </a:stretch>
              </p:blipFill>
              <p:spPr>
                <a:xfrm>
                  <a:off x="11826580" y="1152060"/>
                  <a:ext cx="128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11" name="Freihand 210">
                  <a:extLst>
                    <a:ext uri="{FF2B5EF4-FFF2-40B4-BE49-F238E27FC236}">
                      <a16:creationId xmlns:a16="http://schemas.microsoft.com/office/drawing/2014/main" id="{906AF313-DF16-417E-8CED-2D4D2F66719E}"/>
                    </a:ext>
                  </a:extLst>
                </p14:cNvPr>
                <p14:cNvContentPartPr/>
                <p14:nvPr/>
              </p14:nvContentPartPr>
              <p14:xfrm>
                <a:off x="12017740" y="1172940"/>
                <a:ext cx="90000" cy="94320"/>
              </p14:xfrm>
            </p:contentPart>
          </mc:Choice>
          <mc:Fallback>
            <p:pic>
              <p:nvPicPr>
                <p:cNvPr id="211" name="Freihand 210">
                  <a:extLst>
                    <a:ext uri="{FF2B5EF4-FFF2-40B4-BE49-F238E27FC236}">
                      <a16:creationId xmlns:a16="http://schemas.microsoft.com/office/drawing/2014/main" id="{906AF313-DF16-417E-8CED-2D4D2F66719E}"/>
                    </a:ext>
                  </a:extLst>
                </p:cNvPr>
                <p:cNvPicPr/>
                <p:nvPr/>
              </p:nvPicPr>
              <p:blipFill>
                <a:blip r:embed="rId459"/>
                <a:stretch>
                  <a:fillRect/>
                </a:stretch>
              </p:blipFill>
              <p:spPr>
                <a:xfrm>
                  <a:off x="12013420" y="1168620"/>
                  <a:ext cx="98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21" name="Freihand 220">
                  <a:extLst>
                    <a:ext uri="{FF2B5EF4-FFF2-40B4-BE49-F238E27FC236}">
                      <a16:creationId xmlns:a16="http://schemas.microsoft.com/office/drawing/2014/main" id="{7FABD16D-413E-43C1-93A2-BF74ABBAA35E}"/>
                    </a:ext>
                  </a:extLst>
                </p14:cNvPr>
                <p14:cNvContentPartPr/>
                <p14:nvPr/>
              </p14:nvContentPartPr>
              <p14:xfrm>
                <a:off x="7031740" y="2507820"/>
                <a:ext cx="132840" cy="7560"/>
              </p14:xfrm>
            </p:contentPart>
          </mc:Choice>
          <mc:Fallback>
            <p:pic>
              <p:nvPicPr>
                <p:cNvPr id="221" name="Freihand 220">
                  <a:extLst>
                    <a:ext uri="{FF2B5EF4-FFF2-40B4-BE49-F238E27FC236}">
                      <a16:creationId xmlns:a16="http://schemas.microsoft.com/office/drawing/2014/main" id="{7FABD16D-413E-43C1-93A2-BF74ABBAA35E}"/>
                    </a:ext>
                  </a:extLst>
                </p:cNvPr>
                <p:cNvPicPr/>
                <p:nvPr/>
              </p:nvPicPr>
              <p:blipFill>
                <a:blip r:embed="rId461"/>
                <a:stretch>
                  <a:fillRect/>
                </a:stretch>
              </p:blipFill>
              <p:spPr>
                <a:xfrm>
                  <a:off x="7027420" y="2503500"/>
                  <a:ext cx="1414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22" name="Freihand 221">
                  <a:extLst>
                    <a:ext uri="{FF2B5EF4-FFF2-40B4-BE49-F238E27FC236}">
                      <a16:creationId xmlns:a16="http://schemas.microsoft.com/office/drawing/2014/main" id="{940562D2-5A08-41B9-BD73-A8300239BECF}"/>
                    </a:ext>
                  </a:extLst>
                </p14:cNvPr>
                <p14:cNvContentPartPr/>
                <p14:nvPr/>
              </p14:nvContentPartPr>
              <p14:xfrm>
                <a:off x="7055860" y="2529060"/>
                <a:ext cx="120240" cy="7920"/>
              </p14:xfrm>
            </p:contentPart>
          </mc:Choice>
          <mc:Fallback>
            <p:pic>
              <p:nvPicPr>
                <p:cNvPr id="222" name="Freihand 221">
                  <a:extLst>
                    <a:ext uri="{FF2B5EF4-FFF2-40B4-BE49-F238E27FC236}">
                      <a16:creationId xmlns:a16="http://schemas.microsoft.com/office/drawing/2014/main" id="{940562D2-5A08-41B9-BD73-A8300239BECF}"/>
                    </a:ext>
                  </a:extLst>
                </p:cNvPr>
                <p:cNvPicPr/>
                <p:nvPr/>
              </p:nvPicPr>
              <p:blipFill>
                <a:blip r:embed="rId463"/>
                <a:stretch>
                  <a:fillRect/>
                </a:stretch>
              </p:blipFill>
              <p:spPr>
                <a:xfrm>
                  <a:off x="7051540" y="2524740"/>
                  <a:ext cx="128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23" name="Freihand 222">
                  <a:extLst>
                    <a:ext uri="{FF2B5EF4-FFF2-40B4-BE49-F238E27FC236}">
                      <a16:creationId xmlns:a16="http://schemas.microsoft.com/office/drawing/2014/main" id="{E7CF079C-5B97-4E32-8BB1-33C2DA6E74EC}"/>
                    </a:ext>
                  </a:extLst>
                </p14:cNvPr>
                <p14:cNvContentPartPr/>
                <p14:nvPr/>
              </p14:nvContentPartPr>
              <p14:xfrm>
                <a:off x="7169620" y="2468220"/>
                <a:ext cx="86400" cy="124920"/>
              </p14:xfrm>
            </p:contentPart>
          </mc:Choice>
          <mc:Fallback>
            <p:pic>
              <p:nvPicPr>
                <p:cNvPr id="223" name="Freihand 222">
                  <a:extLst>
                    <a:ext uri="{FF2B5EF4-FFF2-40B4-BE49-F238E27FC236}">
                      <a16:creationId xmlns:a16="http://schemas.microsoft.com/office/drawing/2014/main" id="{E7CF079C-5B97-4E32-8BB1-33C2DA6E74EC}"/>
                    </a:ext>
                  </a:extLst>
                </p:cNvPr>
                <p:cNvPicPr/>
                <p:nvPr/>
              </p:nvPicPr>
              <p:blipFill>
                <a:blip r:embed="rId465"/>
                <a:stretch>
                  <a:fillRect/>
                </a:stretch>
              </p:blipFill>
              <p:spPr>
                <a:xfrm>
                  <a:off x="7165300" y="2463900"/>
                  <a:ext cx="95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24" name="Freihand 223">
                  <a:extLst>
                    <a:ext uri="{FF2B5EF4-FFF2-40B4-BE49-F238E27FC236}">
                      <a16:creationId xmlns:a16="http://schemas.microsoft.com/office/drawing/2014/main" id="{E55039C0-C65C-49E9-B33E-36480D648960}"/>
                    </a:ext>
                  </a:extLst>
                </p14:cNvPr>
                <p14:cNvContentPartPr/>
                <p14:nvPr/>
              </p14:nvContentPartPr>
              <p14:xfrm>
                <a:off x="7375180" y="2473980"/>
                <a:ext cx="60120" cy="90360"/>
              </p14:xfrm>
            </p:contentPart>
          </mc:Choice>
          <mc:Fallback>
            <p:pic>
              <p:nvPicPr>
                <p:cNvPr id="224" name="Freihand 223">
                  <a:extLst>
                    <a:ext uri="{FF2B5EF4-FFF2-40B4-BE49-F238E27FC236}">
                      <a16:creationId xmlns:a16="http://schemas.microsoft.com/office/drawing/2014/main" id="{E55039C0-C65C-49E9-B33E-36480D648960}"/>
                    </a:ext>
                  </a:extLst>
                </p:cNvPr>
                <p:cNvPicPr/>
                <p:nvPr/>
              </p:nvPicPr>
              <p:blipFill>
                <a:blip r:embed="rId467"/>
                <a:stretch>
                  <a:fillRect/>
                </a:stretch>
              </p:blipFill>
              <p:spPr>
                <a:xfrm>
                  <a:off x="7370860" y="2469660"/>
                  <a:ext cx="68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25" name="Freihand 224">
                  <a:extLst>
                    <a:ext uri="{FF2B5EF4-FFF2-40B4-BE49-F238E27FC236}">
                      <a16:creationId xmlns:a16="http://schemas.microsoft.com/office/drawing/2014/main" id="{EEA72BA9-E666-481E-B522-16E303776793}"/>
                    </a:ext>
                  </a:extLst>
                </p14:cNvPr>
                <p14:cNvContentPartPr/>
                <p14:nvPr/>
              </p14:nvContentPartPr>
              <p14:xfrm>
                <a:off x="7473100" y="2362380"/>
                <a:ext cx="146880" cy="181440"/>
              </p14:xfrm>
            </p:contentPart>
          </mc:Choice>
          <mc:Fallback>
            <p:pic>
              <p:nvPicPr>
                <p:cNvPr id="225" name="Freihand 224">
                  <a:extLst>
                    <a:ext uri="{FF2B5EF4-FFF2-40B4-BE49-F238E27FC236}">
                      <a16:creationId xmlns:a16="http://schemas.microsoft.com/office/drawing/2014/main" id="{EEA72BA9-E666-481E-B522-16E303776793}"/>
                    </a:ext>
                  </a:extLst>
                </p:cNvPr>
                <p:cNvPicPr/>
                <p:nvPr/>
              </p:nvPicPr>
              <p:blipFill>
                <a:blip r:embed="rId469"/>
                <a:stretch>
                  <a:fillRect/>
                </a:stretch>
              </p:blipFill>
              <p:spPr>
                <a:xfrm>
                  <a:off x="7468780" y="2358060"/>
                  <a:ext cx="1555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26" name="Freihand 225">
                  <a:extLst>
                    <a:ext uri="{FF2B5EF4-FFF2-40B4-BE49-F238E27FC236}">
                      <a16:creationId xmlns:a16="http://schemas.microsoft.com/office/drawing/2014/main" id="{E63A539E-2839-4F85-9738-1B329B2D814F}"/>
                    </a:ext>
                  </a:extLst>
                </p14:cNvPr>
                <p14:cNvContentPartPr/>
                <p14:nvPr/>
              </p14:nvContentPartPr>
              <p14:xfrm>
                <a:off x="7596580" y="2467500"/>
                <a:ext cx="89280" cy="71280"/>
              </p14:xfrm>
            </p:contentPart>
          </mc:Choice>
          <mc:Fallback>
            <p:pic>
              <p:nvPicPr>
                <p:cNvPr id="226" name="Freihand 225">
                  <a:extLst>
                    <a:ext uri="{FF2B5EF4-FFF2-40B4-BE49-F238E27FC236}">
                      <a16:creationId xmlns:a16="http://schemas.microsoft.com/office/drawing/2014/main" id="{E63A539E-2839-4F85-9738-1B329B2D814F}"/>
                    </a:ext>
                  </a:extLst>
                </p:cNvPr>
                <p:cNvPicPr/>
                <p:nvPr/>
              </p:nvPicPr>
              <p:blipFill>
                <a:blip r:embed="rId471"/>
                <a:stretch>
                  <a:fillRect/>
                </a:stretch>
              </p:blipFill>
              <p:spPr>
                <a:xfrm>
                  <a:off x="7592260" y="2463180"/>
                  <a:ext cx="97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27" name="Freihand 226">
                  <a:extLst>
                    <a:ext uri="{FF2B5EF4-FFF2-40B4-BE49-F238E27FC236}">
                      <a16:creationId xmlns:a16="http://schemas.microsoft.com/office/drawing/2014/main" id="{E1E1A5D5-4309-4574-B2BC-AC3C0D397403}"/>
                    </a:ext>
                  </a:extLst>
                </p14:cNvPr>
                <p14:cNvContentPartPr/>
                <p14:nvPr/>
              </p14:nvContentPartPr>
              <p14:xfrm>
                <a:off x="7702420" y="2452380"/>
                <a:ext cx="90360" cy="78480"/>
              </p14:xfrm>
            </p:contentPart>
          </mc:Choice>
          <mc:Fallback>
            <p:pic>
              <p:nvPicPr>
                <p:cNvPr id="227" name="Freihand 226">
                  <a:extLst>
                    <a:ext uri="{FF2B5EF4-FFF2-40B4-BE49-F238E27FC236}">
                      <a16:creationId xmlns:a16="http://schemas.microsoft.com/office/drawing/2014/main" id="{E1E1A5D5-4309-4574-B2BC-AC3C0D397403}"/>
                    </a:ext>
                  </a:extLst>
                </p:cNvPr>
                <p:cNvPicPr/>
                <p:nvPr/>
              </p:nvPicPr>
              <p:blipFill>
                <a:blip r:embed="rId473"/>
                <a:stretch>
                  <a:fillRect/>
                </a:stretch>
              </p:blipFill>
              <p:spPr>
                <a:xfrm>
                  <a:off x="7697740" y="2448060"/>
                  <a:ext cx="99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28" name="Freihand 227">
                  <a:extLst>
                    <a:ext uri="{FF2B5EF4-FFF2-40B4-BE49-F238E27FC236}">
                      <a16:creationId xmlns:a16="http://schemas.microsoft.com/office/drawing/2014/main" id="{BCC77783-ABDE-45BF-95B5-DAEB4F510906}"/>
                    </a:ext>
                  </a:extLst>
                </p14:cNvPr>
                <p14:cNvContentPartPr/>
                <p14:nvPr/>
              </p14:nvContentPartPr>
              <p14:xfrm>
                <a:off x="7976380" y="2339340"/>
                <a:ext cx="129240" cy="185760"/>
              </p14:xfrm>
            </p:contentPart>
          </mc:Choice>
          <mc:Fallback>
            <p:pic>
              <p:nvPicPr>
                <p:cNvPr id="228" name="Freihand 227">
                  <a:extLst>
                    <a:ext uri="{FF2B5EF4-FFF2-40B4-BE49-F238E27FC236}">
                      <a16:creationId xmlns:a16="http://schemas.microsoft.com/office/drawing/2014/main" id="{BCC77783-ABDE-45BF-95B5-DAEB4F510906}"/>
                    </a:ext>
                  </a:extLst>
                </p:cNvPr>
                <p:cNvPicPr/>
                <p:nvPr/>
              </p:nvPicPr>
              <p:blipFill>
                <a:blip r:embed="rId475"/>
                <a:stretch>
                  <a:fillRect/>
                </a:stretch>
              </p:blipFill>
              <p:spPr>
                <a:xfrm>
                  <a:off x="7972060" y="2335020"/>
                  <a:ext cx="137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29" name="Freihand 228">
                  <a:extLst>
                    <a:ext uri="{FF2B5EF4-FFF2-40B4-BE49-F238E27FC236}">
                      <a16:creationId xmlns:a16="http://schemas.microsoft.com/office/drawing/2014/main" id="{EED55AAA-8F07-4CD4-A7CF-515AE95AF0E0}"/>
                    </a:ext>
                  </a:extLst>
                </p14:cNvPr>
                <p14:cNvContentPartPr/>
                <p14:nvPr/>
              </p14:nvContentPartPr>
              <p14:xfrm>
                <a:off x="8151340" y="2321340"/>
                <a:ext cx="179640" cy="157680"/>
              </p14:xfrm>
            </p:contentPart>
          </mc:Choice>
          <mc:Fallback>
            <p:pic>
              <p:nvPicPr>
                <p:cNvPr id="229" name="Freihand 228">
                  <a:extLst>
                    <a:ext uri="{FF2B5EF4-FFF2-40B4-BE49-F238E27FC236}">
                      <a16:creationId xmlns:a16="http://schemas.microsoft.com/office/drawing/2014/main" id="{EED55AAA-8F07-4CD4-A7CF-515AE95AF0E0}"/>
                    </a:ext>
                  </a:extLst>
                </p:cNvPr>
                <p:cNvPicPr/>
                <p:nvPr/>
              </p:nvPicPr>
              <p:blipFill>
                <a:blip r:embed="rId477"/>
                <a:stretch>
                  <a:fillRect/>
                </a:stretch>
              </p:blipFill>
              <p:spPr>
                <a:xfrm>
                  <a:off x="8147020" y="2317020"/>
                  <a:ext cx="1882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30" name="Freihand 229">
                  <a:extLst>
                    <a:ext uri="{FF2B5EF4-FFF2-40B4-BE49-F238E27FC236}">
                      <a16:creationId xmlns:a16="http://schemas.microsoft.com/office/drawing/2014/main" id="{18104B47-8C39-4E97-B668-82B8B2AA9B8E}"/>
                    </a:ext>
                  </a:extLst>
                </p14:cNvPr>
                <p14:cNvContentPartPr/>
                <p14:nvPr/>
              </p14:nvContentPartPr>
              <p14:xfrm>
                <a:off x="8354020" y="2323860"/>
                <a:ext cx="105840" cy="131400"/>
              </p14:xfrm>
            </p:contentPart>
          </mc:Choice>
          <mc:Fallback>
            <p:pic>
              <p:nvPicPr>
                <p:cNvPr id="230" name="Freihand 229">
                  <a:extLst>
                    <a:ext uri="{FF2B5EF4-FFF2-40B4-BE49-F238E27FC236}">
                      <a16:creationId xmlns:a16="http://schemas.microsoft.com/office/drawing/2014/main" id="{18104B47-8C39-4E97-B668-82B8B2AA9B8E}"/>
                    </a:ext>
                  </a:extLst>
                </p:cNvPr>
                <p:cNvPicPr/>
                <p:nvPr/>
              </p:nvPicPr>
              <p:blipFill>
                <a:blip r:embed="rId479"/>
                <a:stretch>
                  <a:fillRect/>
                </a:stretch>
              </p:blipFill>
              <p:spPr>
                <a:xfrm>
                  <a:off x="8349700" y="2319540"/>
                  <a:ext cx="114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33" name="Freihand 232">
                  <a:extLst>
                    <a:ext uri="{FF2B5EF4-FFF2-40B4-BE49-F238E27FC236}">
                      <a16:creationId xmlns:a16="http://schemas.microsoft.com/office/drawing/2014/main" id="{54882549-A450-47D6-837D-3871063F69C8}"/>
                    </a:ext>
                  </a:extLst>
                </p14:cNvPr>
                <p14:cNvContentPartPr/>
                <p14:nvPr/>
              </p14:nvContentPartPr>
              <p14:xfrm>
                <a:off x="8600980" y="2321340"/>
                <a:ext cx="270360" cy="139680"/>
              </p14:xfrm>
            </p:contentPart>
          </mc:Choice>
          <mc:Fallback>
            <p:pic>
              <p:nvPicPr>
                <p:cNvPr id="233" name="Freihand 232">
                  <a:extLst>
                    <a:ext uri="{FF2B5EF4-FFF2-40B4-BE49-F238E27FC236}">
                      <a16:creationId xmlns:a16="http://schemas.microsoft.com/office/drawing/2014/main" id="{54882549-A450-47D6-837D-3871063F69C8}"/>
                    </a:ext>
                  </a:extLst>
                </p:cNvPr>
                <p:cNvPicPr/>
                <p:nvPr/>
              </p:nvPicPr>
              <p:blipFill>
                <a:blip r:embed="rId481"/>
                <a:stretch>
                  <a:fillRect/>
                </a:stretch>
              </p:blipFill>
              <p:spPr>
                <a:xfrm>
                  <a:off x="8596660" y="2317020"/>
                  <a:ext cx="279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34" name="Freihand 233">
                  <a:extLst>
                    <a:ext uri="{FF2B5EF4-FFF2-40B4-BE49-F238E27FC236}">
                      <a16:creationId xmlns:a16="http://schemas.microsoft.com/office/drawing/2014/main" id="{D17AA6BC-B772-4548-9334-D381634FC5A1}"/>
                    </a:ext>
                  </a:extLst>
                </p14:cNvPr>
                <p14:cNvContentPartPr/>
                <p14:nvPr/>
              </p14:nvContentPartPr>
              <p14:xfrm>
                <a:off x="8903020" y="2246820"/>
                <a:ext cx="97560" cy="247680"/>
              </p14:xfrm>
            </p:contentPart>
          </mc:Choice>
          <mc:Fallback>
            <p:pic>
              <p:nvPicPr>
                <p:cNvPr id="234" name="Freihand 233">
                  <a:extLst>
                    <a:ext uri="{FF2B5EF4-FFF2-40B4-BE49-F238E27FC236}">
                      <a16:creationId xmlns:a16="http://schemas.microsoft.com/office/drawing/2014/main" id="{D17AA6BC-B772-4548-9334-D381634FC5A1}"/>
                    </a:ext>
                  </a:extLst>
                </p:cNvPr>
                <p:cNvPicPr/>
                <p:nvPr/>
              </p:nvPicPr>
              <p:blipFill>
                <a:blip r:embed="rId483"/>
                <a:stretch>
                  <a:fillRect/>
                </a:stretch>
              </p:blipFill>
              <p:spPr>
                <a:xfrm>
                  <a:off x="8898700" y="2242500"/>
                  <a:ext cx="1062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35" name="Freihand 234">
                  <a:extLst>
                    <a:ext uri="{FF2B5EF4-FFF2-40B4-BE49-F238E27FC236}">
                      <a16:creationId xmlns:a16="http://schemas.microsoft.com/office/drawing/2014/main" id="{6810E489-6C57-40A0-8AA1-4ABBC0BEB7B8}"/>
                    </a:ext>
                  </a:extLst>
                </p14:cNvPr>
                <p14:cNvContentPartPr/>
                <p14:nvPr/>
              </p14:nvContentPartPr>
              <p14:xfrm>
                <a:off x="9028300" y="2200380"/>
                <a:ext cx="212760" cy="162720"/>
              </p14:xfrm>
            </p:contentPart>
          </mc:Choice>
          <mc:Fallback>
            <p:pic>
              <p:nvPicPr>
                <p:cNvPr id="235" name="Freihand 234">
                  <a:extLst>
                    <a:ext uri="{FF2B5EF4-FFF2-40B4-BE49-F238E27FC236}">
                      <a16:creationId xmlns:a16="http://schemas.microsoft.com/office/drawing/2014/main" id="{6810E489-6C57-40A0-8AA1-4ABBC0BEB7B8}"/>
                    </a:ext>
                  </a:extLst>
                </p:cNvPr>
                <p:cNvPicPr/>
                <p:nvPr/>
              </p:nvPicPr>
              <p:blipFill>
                <a:blip r:embed="rId485"/>
                <a:stretch>
                  <a:fillRect/>
                </a:stretch>
              </p:blipFill>
              <p:spPr>
                <a:xfrm>
                  <a:off x="9023980" y="2196060"/>
                  <a:ext cx="221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36" name="Freihand 235">
                  <a:extLst>
                    <a:ext uri="{FF2B5EF4-FFF2-40B4-BE49-F238E27FC236}">
                      <a16:creationId xmlns:a16="http://schemas.microsoft.com/office/drawing/2014/main" id="{5B324614-144A-4658-A653-8522345EA0B4}"/>
                    </a:ext>
                  </a:extLst>
                </p14:cNvPr>
                <p14:cNvContentPartPr/>
                <p14:nvPr/>
              </p14:nvContentPartPr>
              <p14:xfrm>
                <a:off x="8776660" y="2195340"/>
                <a:ext cx="96120" cy="16920"/>
              </p14:xfrm>
            </p:contentPart>
          </mc:Choice>
          <mc:Fallback>
            <p:pic>
              <p:nvPicPr>
                <p:cNvPr id="236" name="Freihand 235">
                  <a:extLst>
                    <a:ext uri="{FF2B5EF4-FFF2-40B4-BE49-F238E27FC236}">
                      <a16:creationId xmlns:a16="http://schemas.microsoft.com/office/drawing/2014/main" id="{5B324614-144A-4658-A653-8522345EA0B4}"/>
                    </a:ext>
                  </a:extLst>
                </p:cNvPr>
                <p:cNvPicPr/>
                <p:nvPr/>
              </p:nvPicPr>
              <p:blipFill>
                <a:blip r:embed="rId487"/>
                <a:stretch>
                  <a:fillRect/>
                </a:stretch>
              </p:blipFill>
              <p:spPr>
                <a:xfrm>
                  <a:off x="8772340" y="2191020"/>
                  <a:ext cx="104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37" name="Freihand 236">
                  <a:extLst>
                    <a:ext uri="{FF2B5EF4-FFF2-40B4-BE49-F238E27FC236}">
                      <a16:creationId xmlns:a16="http://schemas.microsoft.com/office/drawing/2014/main" id="{10E5AF4B-E2F8-4715-B87F-1EAF2365A348}"/>
                    </a:ext>
                  </a:extLst>
                </p14:cNvPr>
                <p14:cNvContentPartPr/>
                <p14:nvPr/>
              </p14:nvContentPartPr>
              <p14:xfrm>
                <a:off x="9354100" y="2230980"/>
                <a:ext cx="101160" cy="106920"/>
              </p14:xfrm>
            </p:contentPart>
          </mc:Choice>
          <mc:Fallback>
            <p:pic>
              <p:nvPicPr>
                <p:cNvPr id="237" name="Freihand 236">
                  <a:extLst>
                    <a:ext uri="{FF2B5EF4-FFF2-40B4-BE49-F238E27FC236}">
                      <a16:creationId xmlns:a16="http://schemas.microsoft.com/office/drawing/2014/main" id="{10E5AF4B-E2F8-4715-B87F-1EAF2365A348}"/>
                    </a:ext>
                  </a:extLst>
                </p:cNvPr>
                <p:cNvPicPr/>
                <p:nvPr/>
              </p:nvPicPr>
              <p:blipFill>
                <a:blip r:embed="rId489"/>
                <a:stretch>
                  <a:fillRect/>
                </a:stretch>
              </p:blipFill>
              <p:spPr>
                <a:xfrm>
                  <a:off x="9349780" y="2226660"/>
                  <a:ext cx="109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38" name="Freihand 237">
                  <a:extLst>
                    <a:ext uri="{FF2B5EF4-FFF2-40B4-BE49-F238E27FC236}">
                      <a16:creationId xmlns:a16="http://schemas.microsoft.com/office/drawing/2014/main" id="{462C7DB9-FF6E-4D9B-BCA5-3ADF0384208D}"/>
                    </a:ext>
                  </a:extLst>
                </p14:cNvPr>
                <p14:cNvContentPartPr/>
                <p14:nvPr/>
              </p14:nvContentPartPr>
              <p14:xfrm>
                <a:off x="9483340" y="2185620"/>
                <a:ext cx="27000" cy="137160"/>
              </p14:xfrm>
            </p:contentPart>
          </mc:Choice>
          <mc:Fallback>
            <p:pic>
              <p:nvPicPr>
                <p:cNvPr id="238" name="Freihand 237">
                  <a:extLst>
                    <a:ext uri="{FF2B5EF4-FFF2-40B4-BE49-F238E27FC236}">
                      <a16:creationId xmlns:a16="http://schemas.microsoft.com/office/drawing/2014/main" id="{462C7DB9-FF6E-4D9B-BCA5-3ADF0384208D}"/>
                    </a:ext>
                  </a:extLst>
                </p:cNvPr>
                <p:cNvPicPr/>
                <p:nvPr/>
              </p:nvPicPr>
              <p:blipFill>
                <a:blip r:embed="rId491"/>
                <a:stretch>
                  <a:fillRect/>
                </a:stretch>
              </p:blipFill>
              <p:spPr>
                <a:xfrm>
                  <a:off x="9479020" y="2181300"/>
                  <a:ext cx="35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39" name="Freihand 238">
                  <a:extLst>
                    <a:ext uri="{FF2B5EF4-FFF2-40B4-BE49-F238E27FC236}">
                      <a16:creationId xmlns:a16="http://schemas.microsoft.com/office/drawing/2014/main" id="{D40025FA-E40A-42E0-8360-926CDCC04CD9}"/>
                    </a:ext>
                  </a:extLst>
                </p14:cNvPr>
                <p14:cNvContentPartPr/>
                <p14:nvPr/>
              </p14:nvContentPartPr>
              <p14:xfrm>
                <a:off x="9552100" y="2135580"/>
                <a:ext cx="136800" cy="175680"/>
              </p14:xfrm>
            </p:contentPart>
          </mc:Choice>
          <mc:Fallback>
            <p:pic>
              <p:nvPicPr>
                <p:cNvPr id="239" name="Freihand 238">
                  <a:extLst>
                    <a:ext uri="{FF2B5EF4-FFF2-40B4-BE49-F238E27FC236}">
                      <a16:creationId xmlns:a16="http://schemas.microsoft.com/office/drawing/2014/main" id="{D40025FA-E40A-42E0-8360-926CDCC04CD9}"/>
                    </a:ext>
                  </a:extLst>
                </p:cNvPr>
                <p:cNvPicPr/>
                <p:nvPr/>
              </p:nvPicPr>
              <p:blipFill>
                <a:blip r:embed="rId493"/>
                <a:stretch>
                  <a:fillRect/>
                </a:stretch>
              </p:blipFill>
              <p:spPr>
                <a:xfrm>
                  <a:off x="9547780" y="2131260"/>
                  <a:ext cx="1454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40" name="Freihand 239">
                  <a:extLst>
                    <a:ext uri="{FF2B5EF4-FFF2-40B4-BE49-F238E27FC236}">
                      <a16:creationId xmlns:a16="http://schemas.microsoft.com/office/drawing/2014/main" id="{C8D81A42-F3A9-4BC0-B96C-A83FC79381BC}"/>
                    </a:ext>
                  </a:extLst>
                </p14:cNvPr>
                <p14:cNvContentPartPr/>
                <p14:nvPr/>
              </p14:nvContentPartPr>
              <p14:xfrm>
                <a:off x="9821740" y="2196780"/>
                <a:ext cx="129600" cy="72720"/>
              </p14:xfrm>
            </p:contentPart>
          </mc:Choice>
          <mc:Fallback>
            <p:pic>
              <p:nvPicPr>
                <p:cNvPr id="240" name="Freihand 239">
                  <a:extLst>
                    <a:ext uri="{FF2B5EF4-FFF2-40B4-BE49-F238E27FC236}">
                      <a16:creationId xmlns:a16="http://schemas.microsoft.com/office/drawing/2014/main" id="{C8D81A42-F3A9-4BC0-B96C-A83FC79381BC}"/>
                    </a:ext>
                  </a:extLst>
                </p:cNvPr>
                <p:cNvPicPr/>
                <p:nvPr/>
              </p:nvPicPr>
              <p:blipFill>
                <a:blip r:embed="rId495"/>
                <a:stretch>
                  <a:fillRect/>
                </a:stretch>
              </p:blipFill>
              <p:spPr>
                <a:xfrm>
                  <a:off x="9817420" y="2192460"/>
                  <a:ext cx="138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41" name="Freihand 240">
                  <a:extLst>
                    <a:ext uri="{FF2B5EF4-FFF2-40B4-BE49-F238E27FC236}">
                      <a16:creationId xmlns:a16="http://schemas.microsoft.com/office/drawing/2014/main" id="{604F643F-158D-420D-8A67-D6082982BA9B}"/>
                    </a:ext>
                  </a:extLst>
                </p14:cNvPr>
                <p14:cNvContentPartPr/>
                <p14:nvPr/>
              </p14:nvContentPartPr>
              <p14:xfrm>
                <a:off x="9969700" y="2075820"/>
                <a:ext cx="83520" cy="171720"/>
              </p14:xfrm>
            </p:contentPart>
          </mc:Choice>
          <mc:Fallback>
            <p:pic>
              <p:nvPicPr>
                <p:cNvPr id="241" name="Freihand 240">
                  <a:extLst>
                    <a:ext uri="{FF2B5EF4-FFF2-40B4-BE49-F238E27FC236}">
                      <a16:creationId xmlns:a16="http://schemas.microsoft.com/office/drawing/2014/main" id="{604F643F-158D-420D-8A67-D6082982BA9B}"/>
                    </a:ext>
                  </a:extLst>
                </p:cNvPr>
                <p:cNvPicPr/>
                <p:nvPr/>
              </p:nvPicPr>
              <p:blipFill>
                <a:blip r:embed="rId497"/>
                <a:stretch>
                  <a:fillRect/>
                </a:stretch>
              </p:blipFill>
              <p:spPr>
                <a:xfrm>
                  <a:off x="9965380" y="2071500"/>
                  <a:ext cx="92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42" name="Freihand 241">
                  <a:extLst>
                    <a:ext uri="{FF2B5EF4-FFF2-40B4-BE49-F238E27FC236}">
                      <a16:creationId xmlns:a16="http://schemas.microsoft.com/office/drawing/2014/main" id="{354FC97D-AA7C-4036-B22E-A30CF127525B}"/>
                    </a:ext>
                  </a:extLst>
                </p14:cNvPr>
                <p14:cNvContentPartPr/>
                <p14:nvPr/>
              </p14:nvContentPartPr>
              <p14:xfrm>
                <a:off x="10059340" y="2154300"/>
                <a:ext cx="145080" cy="76680"/>
              </p14:xfrm>
            </p:contentPart>
          </mc:Choice>
          <mc:Fallback>
            <p:pic>
              <p:nvPicPr>
                <p:cNvPr id="242" name="Freihand 241">
                  <a:extLst>
                    <a:ext uri="{FF2B5EF4-FFF2-40B4-BE49-F238E27FC236}">
                      <a16:creationId xmlns:a16="http://schemas.microsoft.com/office/drawing/2014/main" id="{354FC97D-AA7C-4036-B22E-A30CF127525B}"/>
                    </a:ext>
                  </a:extLst>
                </p:cNvPr>
                <p:cNvPicPr/>
                <p:nvPr/>
              </p:nvPicPr>
              <p:blipFill>
                <a:blip r:embed="rId499"/>
                <a:stretch>
                  <a:fillRect/>
                </a:stretch>
              </p:blipFill>
              <p:spPr>
                <a:xfrm>
                  <a:off x="10055020" y="2149980"/>
                  <a:ext cx="153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44" name="Freihand 243">
                  <a:extLst>
                    <a:ext uri="{FF2B5EF4-FFF2-40B4-BE49-F238E27FC236}">
                      <a16:creationId xmlns:a16="http://schemas.microsoft.com/office/drawing/2014/main" id="{B8A34D05-5B9C-4796-8F37-4D1F9ECC5F8D}"/>
                    </a:ext>
                  </a:extLst>
                </p14:cNvPr>
                <p14:cNvContentPartPr/>
                <p14:nvPr/>
              </p14:nvContentPartPr>
              <p14:xfrm>
                <a:off x="10397020" y="2050260"/>
                <a:ext cx="117360" cy="160920"/>
              </p14:xfrm>
            </p:contentPart>
          </mc:Choice>
          <mc:Fallback>
            <p:pic>
              <p:nvPicPr>
                <p:cNvPr id="244" name="Freihand 243">
                  <a:extLst>
                    <a:ext uri="{FF2B5EF4-FFF2-40B4-BE49-F238E27FC236}">
                      <a16:creationId xmlns:a16="http://schemas.microsoft.com/office/drawing/2014/main" id="{B8A34D05-5B9C-4796-8F37-4D1F9ECC5F8D}"/>
                    </a:ext>
                  </a:extLst>
                </p:cNvPr>
                <p:cNvPicPr/>
                <p:nvPr/>
              </p:nvPicPr>
              <p:blipFill>
                <a:blip r:embed="rId501"/>
                <a:stretch>
                  <a:fillRect/>
                </a:stretch>
              </p:blipFill>
              <p:spPr>
                <a:xfrm>
                  <a:off x="10392700" y="2045940"/>
                  <a:ext cx="126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45" name="Freihand 244">
                  <a:extLst>
                    <a:ext uri="{FF2B5EF4-FFF2-40B4-BE49-F238E27FC236}">
                      <a16:creationId xmlns:a16="http://schemas.microsoft.com/office/drawing/2014/main" id="{1125B844-E020-41A2-BB2A-928D1DD0525A}"/>
                    </a:ext>
                  </a:extLst>
                </p14:cNvPr>
                <p14:cNvContentPartPr/>
                <p14:nvPr/>
              </p14:nvContentPartPr>
              <p14:xfrm>
                <a:off x="10578460" y="2059620"/>
                <a:ext cx="218880" cy="117360"/>
              </p14:xfrm>
            </p:contentPart>
          </mc:Choice>
          <mc:Fallback>
            <p:pic>
              <p:nvPicPr>
                <p:cNvPr id="245" name="Freihand 244">
                  <a:extLst>
                    <a:ext uri="{FF2B5EF4-FFF2-40B4-BE49-F238E27FC236}">
                      <a16:creationId xmlns:a16="http://schemas.microsoft.com/office/drawing/2014/main" id="{1125B844-E020-41A2-BB2A-928D1DD0525A}"/>
                    </a:ext>
                  </a:extLst>
                </p:cNvPr>
                <p:cNvPicPr/>
                <p:nvPr/>
              </p:nvPicPr>
              <p:blipFill>
                <a:blip r:embed="rId503"/>
                <a:stretch>
                  <a:fillRect/>
                </a:stretch>
              </p:blipFill>
              <p:spPr>
                <a:xfrm>
                  <a:off x="10574140" y="2055300"/>
                  <a:ext cx="227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46" name="Freihand 245">
                  <a:extLst>
                    <a:ext uri="{FF2B5EF4-FFF2-40B4-BE49-F238E27FC236}">
                      <a16:creationId xmlns:a16="http://schemas.microsoft.com/office/drawing/2014/main" id="{22E4CC23-DE6D-43D8-9FAB-CA2953BFA756}"/>
                    </a:ext>
                  </a:extLst>
                </p14:cNvPr>
                <p14:cNvContentPartPr/>
                <p14:nvPr/>
              </p14:nvContentPartPr>
              <p14:xfrm>
                <a:off x="10744060" y="1963860"/>
                <a:ext cx="360" cy="360"/>
              </p14:xfrm>
            </p:contentPart>
          </mc:Choice>
          <mc:Fallback>
            <p:pic>
              <p:nvPicPr>
                <p:cNvPr id="246" name="Freihand 245">
                  <a:extLst>
                    <a:ext uri="{FF2B5EF4-FFF2-40B4-BE49-F238E27FC236}">
                      <a16:creationId xmlns:a16="http://schemas.microsoft.com/office/drawing/2014/main" id="{22E4CC23-DE6D-43D8-9FAB-CA2953BFA756}"/>
                    </a:ext>
                  </a:extLst>
                </p:cNvPr>
                <p:cNvPicPr/>
                <p:nvPr/>
              </p:nvPicPr>
              <p:blipFill>
                <a:blip r:embed="rId30"/>
                <a:stretch>
                  <a:fillRect/>
                </a:stretch>
              </p:blipFill>
              <p:spPr>
                <a:xfrm>
                  <a:off x="10739740" y="19595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48" name="Freihand 247">
                  <a:extLst>
                    <a:ext uri="{FF2B5EF4-FFF2-40B4-BE49-F238E27FC236}">
                      <a16:creationId xmlns:a16="http://schemas.microsoft.com/office/drawing/2014/main" id="{00D7DF6C-3D90-4542-A089-C4D79D082E50}"/>
                    </a:ext>
                  </a:extLst>
                </p14:cNvPr>
                <p14:cNvContentPartPr/>
                <p14:nvPr/>
              </p14:nvContentPartPr>
              <p14:xfrm>
                <a:off x="10937380" y="2021100"/>
                <a:ext cx="19080" cy="147960"/>
              </p14:xfrm>
            </p:contentPart>
          </mc:Choice>
          <mc:Fallback>
            <p:pic>
              <p:nvPicPr>
                <p:cNvPr id="248" name="Freihand 247">
                  <a:extLst>
                    <a:ext uri="{FF2B5EF4-FFF2-40B4-BE49-F238E27FC236}">
                      <a16:creationId xmlns:a16="http://schemas.microsoft.com/office/drawing/2014/main" id="{00D7DF6C-3D90-4542-A089-C4D79D082E50}"/>
                    </a:ext>
                  </a:extLst>
                </p:cNvPr>
                <p:cNvPicPr/>
                <p:nvPr/>
              </p:nvPicPr>
              <p:blipFill>
                <a:blip r:embed="rId506"/>
                <a:stretch>
                  <a:fillRect/>
                </a:stretch>
              </p:blipFill>
              <p:spPr>
                <a:xfrm>
                  <a:off x="10933060" y="2016780"/>
                  <a:ext cx="27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49" name="Freihand 248">
                  <a:extLst>
                    <a:ext uri="{FF2B5EF4-FFF2-40B4-BE49-F238E27FC236}">
                      <a16:creationId xmlns:a16="http://schemas.microsoft.com/office/drawing/2014/main" id="{C419CA68-9903-4BC4-8BCA-74812D65D885}"/>
                    </a:ext>
                  </a:extLst>
                </p14:cNvPr>
                <p14:cNvContentPartPr/>
                <p14:nvPr/>
              </p14:nvContentPartPr>
              <p14:xfrm>
                <a:off x="10858540" y="2112540"/>
                <a:ext cx="150480" cy="52920"/>
              </p14:xfrm>
            </p:contentPart>
          </mc:Choice>
          <mc:Fallback>
            <p:pic>
              <p:nvPicPr>
                <p:cNvPr id="249" name="Freihand 248">
                  <a:extLst>
                    <a:ext uri="{FF2B5EF4-FFF2-40B4-BE49-F238E27FC236}">
                      <a16:creationId xmlns:a16="http://schemas.microsoft.com/office/drawing/2014/main" id="{C419CA68-9903-4BC4-8BCA-74812D65D885}"/>
                    </a:ext>
                  </a:extLst>
                </p:cNvPr>
                <p:cNvPicPr/>
                <p:nvPr/>
              </p:nvPicPr>
              <p:blipFill>
                <a:blip r:embed="rId508"/>
                <a:stretch>
                  <a:fillRect/>
                </a:stretch>
              </p:blipFill>
              <p:spPr>
                <a:xfrm>
                  <a:off x="10854220" y="2108220"/>
                  <a:ext cx="1591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50" name="Freihand 249">
                  <a:extLst>
                    <a:ext uri="{FF2B5EF4-FFF2-40B4-BE49-F238E27FC236}">
                      <a16:creationId xmlns:a16="http://schemas.microsoft.com/office/drawing/2014/main" id="{A77344DC-0D3B-4318-A35F-3F938A5257B1}"/>
                    </a:ext>
                  </a:extLst>
                </p14:cNvPr>
                <p14:cNvContentPartPr/>
                <p14:nvPr/>
              </p14:nvContentPartPr>
              <p14:xfrm>
                <a:off x="10835500" y="1991220"/>
                <a:ext cx="163080" cy="22680"/>
              </p14:xfrm>
            </p:contentPart>
          </mc:Choice>
          <mc:Fallback>
            <p:pic>
              <p:nvPicPr>
                <p:cNvPr id="250" name="Freihand 249">
                  <a:extLst>
                    <a:ext uri="{FF2B5EF4-FFF2-40B4-BE49-F238E27FC236}">
                      <a16:creationId xmlns:a16="http://schemas.microsoft.com/office/drawing/2014/main" id="{A77344DC-0D3B-4318-A35F-3F938A5257B1}"/>
                    </a:ext>
                  </a:extLst>
                </p:cNvPr>
                <p:cNvPicPr/>
                <p:nvPr/>
              </p:nvPicPr>
              <p:blipFill>
                <a:blip r:embed="rId510"/>
                <a:stretch>
                  <a:fillRect/>
                </a:stretch>
              </p:blipFill>
              <p:spPr>
                <a:xfrm>
                  <a:off x="10831180" y="1986900"/>
                  <a:ext cx="171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51" name="Freihand 250">
                  <a:extLst>
                    <a:ext uri="{FF2B5EF4-FFF2-40B4-BE49-F238E27FC236}">
                      <a16:creationId xmlns:a16="http://schemas.microsoft.com/office/drawing/2014/main" id="{AC1655CE-339F-401C-B0CD-53EBB4D9163F}"/>
                    </a:ext>
                  </a:extLst>
                </p14:cNvPr>
                <p14:cNvContentPartPr/>
                <p14:nvPr/>
              </p14:nvContentPartPr>
              <p14:xfrm>
                <a:off x="11017300" y="2039460"/>
                <a:ext cx="94320" cy="93600"/>
              </p14:xfrm>
            </p:contentPart>
          </mc:Choice>
          <mc:Fallback>
            <p:pic>
              <p:nvPicPr>
                <p:cNvPr id="251" name="Freihand 250">
                  <a:extLst>
                    <a:ext uri="{FF2B5EF4-FFF2-40B4-BE49-F238E27FC236}">
                      <a16:creationId xmlns:a16="http://schemas.microsoft.com/office/drawing/2014/main" id="{AC1655CE-339F-401C-B0CD-53EBB4D9163F}"/>
                    </a:ext>
                  </a:extLst>
                </p:cNvPr>
                <p:cNvPicPr/>
                <p:nvPr/>
              </p:nvPicPr>
              <p:blipFill>
                <a:blip r:embed="rId512"/>
                <a:stretch>
                  <a:fillRect/>
                </a:stretch>
              </p:blipFill>
              <p:spPr>
                <a:xfrm>
                  <a:off x="11012980" y="2035140"/>
                  <a:ext cx="102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52" name="Freihand 251">
                  <a:extLst>
                    <a:ext uri="{FF2B5EF4-FFF2-40B4-BE49-F238E27FC236}">
                      <a16:creationId xmlns:a16="http://schemas.microsoft.com/office/drawing/2014/main" id="{8A3C67D9-3C26-4D9F-914C-3C76B41F91C5}"/>
                    </a:ext>
                  </a:extLst>
                </p14:cNvPr>
                <p14:cNvContentPartPr/>
                <p14:nvPr/>
              </p14:nvContentPartPr>
              <p14:xfrm>
                <a:off x="11160940" y="1983300"/>
                <a:ext cx="168480" cy="117720"/>
              </p14:xfrm>
            </p:contentPart>
          </mc:Choice>
          <mc:Fallback>
            <p:pic>
              <p:nvPicPr>
                <p:cNvPr id="252" name="Freihand 251">
                  <a:extLst>
                    <a:ext uri="{FF2B5EF4-FFF2-40B4-BE49-F238E27FC236}">
                      <a16:creationId xmlns:a16="http://schemas.microsoft.com/office/drawing/2014/main" id="{8A3C67D9-3C26-4D9F-914C-3C76B41F91C5}"/>
                    </a:ext>
                  </a:extLst>
                </p:cNvPr>
                <p:cNvPicPr/>
                <p:nvPr/>
              </p:nvPicPr>
              <p:blipFill>
                <a:blip r:embed="rId514"/>
                <a:stretch>
                  <a:fillRect/>
                </a:stretch>
              </p:blipFill>
              <p:spPr>
                <a:xfrm>
                  <a:off x="11156620" y="1978980"/>
                  <a:ext cx="177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53" name="Freihand 252">
                  <a:extLst>
                    <a:ext uri="{FF2B5EF4-FFF2-40B4-BE49-F238E27FC236}">
                      <a16:creationId xmlns:a16="http://schemas.microsoft.com/office/drawing/2014/main" id="{8934ED9E-E44D-4958-AA03-A8D6F1886D91}"/>
                    </a:ext>
                  </a:extLst>
                </p14:cNvPr>
                <p14:cNvContentPartPr/>
                <p14:nvPr/>
              </p14:nvContentPartPr>
              <p14:xfrm>
                <a:off x="11326180" y="1923900"/>
                <a:ext cx="360" cy="360"/>
              </p14:xfrm>
            </p:contentPart>
          </mc:Choice>
          <mc:Fallback>
            <p:pic>
              <p:nvPicPr>
                <p:cNvPr id="253" name="Freihand 252">
                  <a:extLst>
                    <a:ext uri="{FF2B5EF4-FFF2-40B4-BE49-F238E27FC236}">
                      <a16:creationId xmlns:a16="http://schemas.microsoft.com/office/drawing/2014/main" id="{8934ED9E-E44D-4958-AA03-A8D6F1886D91}"/>
                    </a:ext>
                  </a:extLst>
                </p:cNvPr>
                <p:cNvPicPr/>
                <p:nvPr/>
              </p:nvPicPr>
              <p:blipFill>
                <a:blip r:embed="rId30"/>
                <a:stretch>
                  <a:fillRect/>
                </a:stretch>
              </p:blipFill>
              <p:spPr>
                <a:xfrm>
                  <a:off x="11321860" y="19195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54" name="Freihand 253">
                  <a:extLst>
                    <a:ext uri="{FF2B5EF4-FFF2-40B4-BE49-F238E27FC236}">
                      <a16:creationId xmlns:a16="http://schemas.microsoft.com/office/drawing/2014/main" id="{9AE37586-ABB4-4104-8C0F-52E690FB6779}"/>
                    </a:ext>
                  </a:extLst>
                </p14:cNvPr>
                <p14:cNvContentPartPr/>
                <p14:nvPr/>
              </p14:nvContentPartPr>
              <p14:xfrm>
                <a:off x="11344180" y="1975020"/>
                <a:ext cx="182880" cy="129600"/>
              </p14:xfrm>
            </p:contentPart>
          </mc:Choice>
          <mc:Fallback>
            <p:pic>
              <p:nvPicPr>
                <p:cNvPr id="254" name="Freihand 253">
                  <a:extLst>
                    <a:ext uri="{FF2B5EF4-FFF2-40B4-BE49-F238E27FC236}">
                      <a16:creationId xmlns:a16="http://schemas.microsoft.com/office/drawing/2014/main" id="{9AE37586-ABB4-4104-8C0F-52E690FB6779}"/>
                    </a:ext>
                  </a:extLst>
                </p:cNvPr>
                <p:cNvPicPr/>
                <p:nvPr/>
              </p:nvPicPr>
              <p:blipFill>
                <a:blip r:embed="rId517"/>
                <a:stretch>
                  <a:fillRect/>
                </a:stretch>
              </p:blipFill>
              <p:spPr>
                <a:xfrm>
                  <a:off x="11339860" y="1970700"/>
                  <a:ext cx="191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55" name="Freihand 254">
                  <a:extLst>
                    <a:ext uri="{FF2B5EF4-FFF2-40B4-BE49-F238E27FC236}">
                      <a16:creationId xmlns:a16="http://schemas.microsoft.com/office/drawing/2014/main" id="{AC07316E-AA88-407F-B1F8-48A7F142F525}"/>
                    </a:ext>
                  </a:extLst>
                </p14:cNvPr>
                <p14:cNvContentPartPr/>
                <p14:nvPr/>
              </p14:nvContentPartPr>
              <p14:xfrm>
                <a:off x="11528860" y="1889700"/>
                <a:ext cx="360" cy="12600"/>
              </p14:xfrm>
            </p:contentPart>
          </mc:Choice>
          <mc:Fallback>
            <p:pic>
              <p:nvPicPr>
                <p:cNvPr id="255" name="Freihand 254">
                  <a:extLst>
                    <a:ext uri="{FF2B5EF4-FFF2-40B4-BE49-F238E27FC236}">
                      <a16:creationId xmlns:a16="http://schemas.microsoft.com/office/drawing/2014/main" id="{AC07316E-AA88-407F-B1F8-48A7F142F525}"/>
                    </a:ext>
                  </a:extLst>
                </p:cNvPr>
                <p:cNvPicPr/>
                <p:nvPr/>
              </p:nvPicPr>
              <p:blipFill>
                <a:blip r:embed="rId519"/>
                <a:stretch>
                  <a:fillRect/>
                </a:stretch>
              </p:blipFill>
              <p:spPr>
                <a:xfrm>
                  <a:off x="11524540" y="1885380"/>
                  <a:ext cx="9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56" name="Freihand 255">
                  <a:extLst>
                    <a:ext uri="{FF2B5EF4-FFF2-40B4-BE49-F238E27FC236}">
                      <a16:creationId xmlns:a16="http://schemas.microsoft.com/office/drawing/2014/main" id="{C432ED9A-241A-4D6C-843E-AEA3CE357572}"/>
                    </a:ext>
                  </a:extLst>
                </p14:cNvPr>
                <p14:cNvContentPartPr/>
                <p14:nvPr/>
              </p14:nvContentPartPr>
              <p14:xfrm>
                <a:off x="11579620" y="1883580"/>
                <a:ext cx="189000" cy="166680"/>
              </p14:xfrm>
            </p:contentPart>
          </mc:Choice>
          <mc:Fallback>
            <p:pic>
              <p:nvPicPr>
                <p:cNvPr id="256" name="Freihand 255">
                  <a:extLst>
                    <a:ext uri="{FF2B5EF4-FFF2-40B4-BE49-F238E27FC236}">
                      <a16:creationId xmlns:a16="http://schemas.microsoft.com/office/drawing/2014/main" id="{C432ED9A-241A-4D6C-843E-AEA3CE357572}"/>
                    </a:ext>
                  </a:extLst>
                </p:cNvPr>
                <p:cNvPicPr/>
                <p:nvPr/>
              </p:nvPicPr>
              <p:blipFill>
                <a:blip r:embed="rId521"/>
                <a:stretch>
                  <a:fillRect/>
                </a:stretch>
              </p:blipFill>
              <p:spPr>
                <a:xfrm>
                  <a:off x="11575300" y="1879260"/>
                  <a:ext cx="197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57" name="Freihand 256">
                  <a:extLst>
                    <a:ext uri="{FF2B5EF4-FFF2-40B4-BE49-F238E27FC236}">
                      <a16:creationId xmlns:a16="http://schemas.microsoft.com/office/drawing/2014/main" id="{EEBEBA2A-936D-4816-9DE9-EB205B5D77A6}"/>
                    </a:ext>
                  </a:extLst>
                </p14:cNvPr>
                <p14:cNvContentPartPr/>
                <p14:nvPr/>
              </p14:nvContentPartPr>
              <p14:xfrm>
                <a:off x="11800300" y="1917060"/>
                <a:ext cx="147600" cy="113400"/>
              </p14:xfrm>
            </p:contentPart>
          </mc:Choice>
          <mc:Fallback>
            <p:pic>
              <p:nvPicPr>
                <p:cNvPr id="257" name="Freihand 256">
                  <a:extLst>
                    <a:ext uri="{FF2B5EF4-FFF2-40B4-BE49-F238E27FC236}">
                      <a16:creationId xmlns:a16="http://schemas.microsoft.com/office/drawing/2014/main" id="{EEBEBA2A-936D-4816-9DE9-EB205B5D77A6}"/>
                    </a:ext>
                  </a:extLst>
                </p:cNvPr>
                <p:cNvPicPr/>
                <p:nvPr/>
              </p:nvPicPr>
              <p:blipFill>
                <a:blip r:embed="rId523"/>
                <a:stretch>
                  <a:fillRect/>
                </a:stretch>
              </p:blipFill>
              <p:spPr>
                <a:xfrm>
                  <a:off x="11795980" y="1912740"/>
                  <a:ext cx="156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59" name="Freihand 258">
                  <a:extLst>
                    <a:ext uri="{FF2B5EF4-FFF2-40B4-BE49-F238E27FC236}">
                      <a16:creationId xmlns:a16="http://schemas.microsoft.com/office/drawing/2014/main" id="{C445DD4D-7FD0-4A7B-AF2C-CE5C22022062}"/>
                    </a:ext>
                  </a:extLst>
                </p14:cNvPr>
                <p14:cNvContentPartPr/>
                <p14:nvPr/>
              </p14:nvContentPartPr>
              <p14:xfrm>
                <a:off x="7706380" y="2730300"/>
                <a:ext cx="92880" cy="222480"/>
              </p14:xfrm>
            </p:contentPart>
          </mc:Choice>
          <mc:Fallback>
            <p:pic>
              <p:nvPicPr>
                <p:cNvPr id="259" name="Freihand 258">
                  <a:extLst>
                    <a:ext uri="{FF2B5EF4-FFF2-40B4-BE49-F238E27FC236}">
                      <a16:creationId xmlns:a16="http://schemas.microsoft.com/office/drawing/2014/main" id="{C445DD4D-7FD0-4A7B-AF2C-CE5C22022062}"/>
                    </a:ext>
                  </a:extLst>
                </p:cNvPr>
                <p:cNvPicPr/>
                <p:nvPr/>
              </p:nvPicPr>
              <p:blipFill>
                <a:blip r:embed="rId525"/>
                <a:stretch>
                  <a:fillRect/>
                </a:stretch>
              </p:blipFill>
              <p:spPr>
                <a:xfrm>
                  <a:off x="7702060" y="2725980"/>
                  <a:ext cx="1015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60" name="Freihand 259">
                  <a:extLst>
                    <a:ext uri="{FF2B5EF4-FFF2-40B4-BE49-F238E27FC236}">
                      <a16:creationId xmlns:a16="http://schemas.microsoft.com/office/drawing/2014/main" id="{8DE436A3-66AC-4707-91A1-FADE21AC42A8}"/>
                    </a:ext>
                  </a:extLst>
                </p14:cNvPr>
                <p14:cNvContentPartPr/>
                <p14:nvPr/>
              </p14:nvContentPartPr>
              <p14:xfrm>
                <a:off x="7822660" y="2661900"/>
                <a:ext cx="39600" cy="151560"/>
              </p14:xfrm>
            </p:contentPart>
          </mc:Choice>
          <mc:Fallback>
            <p:pic>
              <p:nvPicPr>
                <p:cNvPr id="260" name="Freihand 259">
                  <a:extLst>
                    <a:ext uri="{FF2B5EF4-FFF2-40B4-BE49-F238E27FC236}">
                      <a16:creationId xmlns:a16="http://schemas.microsoft.com/office/drawing/2014/main" id="{8DE436A3-66AC-4707-91A1-FADE21AC42A8}"/>
                    </a:ext>
                  </a:extLst>
                </p:cNvPr>
                <p:cNvPicPr/>
                <p:nvPr/>
              </p:nvPicPr>
              <p:blipFill>
                <a:blip r:embed="rId527"/>
                <a:stretch>
                  <a:fillRect/>
                </a:stretch>
              </p:blipFill>
              <p:spPr>
                <a:xfrm>
                  <a:off x="7818340" y="2657580"/>
                  <a:ext cx="48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61" name="Freihand 260">
                  <a:extLst>
                    <a:ext uri="{FF2B5EF4-FFF2-40B4-BE49-F238E27FC236}">
                      <a16:creationId xmlns:a16="http://schemas.microsoft.com/office/drawing/2014/main" id="{9A8DA53F-B37C-45B8-B7A9-CE92B754E52E}"/>
                    </a:ext>
                  </a:extLst>
                </p14:cNvPr>
                <p14:cNvContentPartPr/>
                <p14:nvPr/>
              </p14:nvContentPartPr>
              <p14:xfrm>
                <a:off x="7864780" y="2718420"/>
                <a:ext cx="167400" cy="72720"/>
              </p14:xfrm>
            </p:contentPart>
          </mc:Choice>
          <mc:Fallback>
            <p:pic>
              <p:nvPicPr>
                <p:cNvPr id="261" name="Freihand 260">
                  <a:extLst>
                    <a:ext uri="{FF2B5EF4-FFF2-40B4-BE49-F238E27FC236}">
                      <a16:creationId xmlns:a16="http://schemas.microsoft.com/office/drawing/2014/main" id="{9A8DA53F-B37C-45B8-B7A9-CE92B754E52E}"/>
                    </a:ext>
                  </a:extLst>
                </p:cNvPr>
                <p:cNvPicPr/>
                <p:nvPr/>
              </p:nvPicPr>
              <p:blipFill>
                <a:blip r:embed="rId529"/>
                <a:stretch>
                  <a:fillRect/>
                </a:stretch>
              </p:blipFill>
              <p:spPr>
                <a:xfrm>
                  <a:off x="7860460" y="2714100"/>
                  <a:ext cx="176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62" name="Freihand 261">
                  <a:extLst>
                    <a:ext uri="{FF2B5EF4-FFF2-40B4-BE49-F238E27FC236}">
                      <a16:creationId xmlns:a16="http://schemas.microsoft.com/office/drawing/2014/main" id="{0A6FFF14-B593-4F7E-8565-398042EFF846}"/>
                    </a:ext>
                  </a:extLst>
                </p14:cNvPr>
                <p14:cNvContentPartPr/>
                <p14:nvPr/>
              </p14:nvContentPartPr>
              <p14:xfrm>
                <a:off x="7997980" y="2641380"/>
                <a:ext cx="33840" cy="38160"/>
              </p14:xfrm>
            </p:contentPart>
          </mc:Choice>
          <mc:Fallback>
            <p:pic>
              <p:nvPicPr>
                <p:cNvPr id="262" name="Freihand 261">
                  <a:extLst>
                    <a:ext uri="{FF2B5EF4-FFF2-40B4-BE49-F238E27FC236}">
                      <a16:creationId xmlns:a16="http://schemas.microsoft.com/office/drawing/2014/main" id="{0A6FFF14-B593-4F7E-8565-398042EFF846}"/>
                    </a:ext>
                  </a:extLst>
                </p:cNvPr>
                <p:cNvPicPr/>
                <p:nvPr/>
              </p:nvPicPr>
              <p:blipFill>
                <a:blip r:embed="rId531"/>
                <a:stretch>
                  <a:fillRect/>
                </a:stretch>
              </p:blipFill>
              <p:spPr>
                <a:xfrm>
                  <a:off x="7993660" y="2637060"/>
                  <a:ext cx="42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63" name="Freihand 262">
                  <a:extLst>
                    <a:ext uri="{FF2B5EF4-FFF2-40B4-BE49-F238E27FC236}">
                      <a16:creationId xmlns:a16="http://schemas.microsoft.com/office/drawing/2014/main" id="{A3A5161D-3850-49E3-ADB7-DD9B973592B9}"/>
                    </a:ext>
                  </a:extLst>
                </p14:cNvPr>
                <p14:cNvContentPartPr/>
                <p14:nvPr/>
              </p14:nvContentPartPr>
              <p14:xfrm>
                <a:off x="8067100" y="2633820"/>
                <a:ext cx="128160" cy="150120"/>
              </p14:xfrm>
            </p:contentPart>
          </mc:Choice>
          <mc:Fallback>
            <p:pic>
              <p:nvPicPr>
                <p:cNvPr id="263" name="Freihand 262">
                  <a:extLst>
                    <a:ext uri="{FF2B5EF4-FFF2-40B4-BE49-F238E27FC236}">
                      <a16:creationId xmlns:a16="http://schemas.microsoft.com/office/drawing/2014/main" id="{A3A5161D-3850-49E3-ADB7-DD9B973592B9}"/>
                    </a:ext>
                  </a:extLst>
                </p:cNvPr>
                <p:cNvPicPr/>
                <p:nvPr/>
              </p:nvPicPr>
              <p:blipFill>
                <a:blip r:embed="rId533"/>
                <a:stretch>
                  <a:fillRect/>
                </a:stretch>
              </p:blipFill>
              <p:spPr>
                <a:xfrm>
                  <a:off x="8062780" y="2629500"/>
                  <a:ext cx="136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64" name="Freihand 263">
                  <a:extLst>
                    <a:ext uri="{FF2B5EF4-FFF2-40B4-BE49-F238E27FC236}">
                      <a16:creationId xmlns:a16="http://schemas.microsoft.com/office/drawing/2014/main" id="{F8683D87-DD2D-4606-868F-790C3AD79A55}"/>
                    </a:ext>
                  </a:extLst>
                </p14:cNvPr>
                <p14:cNvContentPartPr/>
                <p14:nvPr/>
              </p14:nvContentPartPr>
              <p14:xfrm>
                <a:off x="8239180" y="2669460"/>
                <a:ext cx="107280" cy="102240"/>
              </p14:xfrm>
            </p:contentPart>
          </mc:Choice>
          <mc:Fallback>
            <p:pic>
              <p:nvPicPr>
                <p:cNvPr id="264" name="Freihand 263">
                  <a:extLst>
                    <a:ext uri="{FF2B5EF4-FFF2-40B4-BE49-F238E27FC236}">
                      <a16:creationId xmlns:a16="http://schemas.microsoft.com/office/drawing/2014/main" id="{F8683D87-DD2D-4606-868F-790C3AD79A55}"/>
                    </a:ext>
                  </a:extLst>
                </p:cNvPr>
                <p:cNvPicPr/>
                <p:nvPr/>
              </p:nvPicPr>
              <p:blipFill>
                <a:blip r:embed="rId535"/>
                <a:stretch>
                  <a:fillRect/>
                </a:stretch>
              </p:blipFill>
              <p:spPr>
                <a:xfrm>
                  <a:off x="8234860" y="2665140"/>
                  <a:ext cx="115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65" name="Freihand 264">
                  <a:extLst>
                    <a:ext uri="{FF2B5EF4-FFF2-40B4-BE49-F238E27FC236}">
                      <a16:creationId xmlns:a16="http://schemas.microsoft.com/office/drawing/2014/main" id="{CD67C0D6-E97B-4A6B-B8F6-5F800E6579B9}"/>
                    </a:ext>
                  </a:extLst>
                </p14:cNvPr>
                <p14:cNvContentPartPr/>
                <p14:nvPr/>
              </p14:nvContentPartPr>
              <p14:xfrm>
                <a:off x="8250700" y="2705820"/>
                <a:ext cx="65160" cy="19800"/>
              </p14:xfrm>
            </p:contentPart>
          </mc:Choice>
          <mc:Fallback>
            <p:pic>
              <p:nvPicPr>
                <p:cNvPr id="265" name="Freihand 264">
                  <a:extLst>
                    <a:ext uri="{FF2B5EF4-FFF2-40B4-BE49-F238E27FC236}">
                      <a16:creationId xmlns:a16="http://schemas.microsoft.com/office/drawing/2014/main" id="{CD67C0D6-E97B-4A6B-B8F6-5F800E6579B9}"/>
                    </a:ext>
                  </a:extLst>
                </p:cNvPr>
                <p:cNvPicPr/>
                <p:nvPr/>
              </p:nvPicPr>
              <p:blipFill>
                <a:blip r:embed="rId537"/>
                <a:stretch>
                  <a:fillRect/>
                </a:stretch>
              </p:blipFill>
              <p:spPr>
                <a:xfrm>
                  <a:off x="8246380" y="2701500"/>
                  <a:ext cx="73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66" name="Freihand 265">
                  <a:extLst>
                    <a:ext uri="{FF2B5EF4-FFF2-40B4-BE49-F238E27FC236}">
                      <a16:creationId xmlns:a16="http://schemas.microsoft.com/office/drawing/2014/main" id="{13093CCA-A800-47E8-B518-59C661C7BE8B}"/>
                    </a:ext>
                  </a:extLst>
                </p14:cNvPr>
                <p14:cNvContentPartPr/>
                <p14:nvPr/>
              </p14:nvContentPartPr>
              <p14:xfrm>
                <a:off x="8355460" y="2666940"/>
                <a:ext cx="131040" cy="82440"/>
              </p14:xfrm>
            </p:contentPart>
          </mc:Choice>
          <mc:Fallback>
            <p:pic>
              <p:nvPicPr>
                <p:cNvPr id="266" name="Freihand 265">
                  <a:extLst>
                    <a:ext uri="{FF2B5EF4-FFF2-40B4-BE49-F238E27FC236}">
                      <a16:creationId xmlns:a16="http://schemas.microsoft.com/office/drawing/2014/main" id="{13093CCA-A800-47E8-B518-59C661C7BE8B}"/>
                    </a:ext>
                  </a:extLst>
                </p:cNvPr>
                <p:cNvPicPr/>
                <p:nvPr/>
              </p:nvPicPr>
              <p:blipFill>
                <a:blip r:embed="rId539"/>
                <a:stretch>
                  <a:fillRect/>
                </a:stretch>
              </p:blipFill>
              <p:spPr>
                <a:xfrm>
                  <a:off x="8351140" y="2662620"/>
                  <a:ext cx="139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67" name="Freihand 266">
                  <a:extLst>
                    <a:ext uri="{FF2B5EF4-FFF2-40B4-BE49-F238E27FC236}">
                      <a16:creationId xmlns:a16="http://schemas.microsoft.com/office/drawing/2014/main" id="{073CF92D-31B0-4992-B0C4-455B9D30E139}"/>
                    </a:ext>
                  </a:extLst>
                </p14:cNvPr>
                <p14:cNvContentPartPr/>
                <p14:nvPr/>
              </p14:nvContentPartPr>
              <p14:xfrm>
                <a:off x="8524300" y="2589180"/>
                <a:ext cx="31320" cy="131760"/>
              </p14:xfrm>
            </p:contentPart>
          </mc:Choice>
          <mc:Fallback>
            <p:pic>
              <p:nvPicPr>
                <p:cNvPr id="267" name="Freihand 266">
                  <a:extLst>
                    <a:ext uri="{FF2B5EF4-FFF2-40B4-BE49-F238E27FC236}">
                      <a16:creationId xmlns:a16="http://schemas.microsoft.com/office/drawing/2014/main" id="{073CF92D-31B0-4992-B0C4-455B9D30E139}"/>
                    </a:ext>
                  </a:extLst>
                </p:cNvPr>
                <p:cNvPicPr/>
                <p:nvPr/>
              </p:nvPicPr>
              <p:blipFill>
                <a:blip r:embed="rId541"/>
                <a:stretch>
                  <a:fillRect/>
                </a:stretch>
              </p:blipFill>
              <p:spPr>
                <a:xfrm>
                  <a:off x="8519980" y="2584860"/>
                  <a:ext cx="39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68" name="Freihand 267">
                  <a:extLst>
                    <a:ext uri="{FF2B5EF4-FFF2-40B4-BE49-F238E27FC236}">
                      <a16:creationId xmlns:a16="http://schemas.microsoft.com/office/drawing/2014/main" id="{A2AFF3C4-F725-47A6-A11B-278E716BD1D4}"/>
                    </a:ext>
                  </a:extLst>
                </p14:cNvPr>
                <p14:cNvContentPartPr/>
                <p14:nvPr/>
              </p14:nvContentPartPr>
              <p14:xfrm>
                <a:off x="8415220" y="2565060"/>
                <a:ext cx="145800" cy="108720"/>
              </p14:xfrm>
            </p:contentPart>
          </mc:Choice>
          <mc:Fallback>
            <p:pic>
              <p:nvPicPr>
                <p:cNvPr id="268" name="Freihand 267">
                  <a:extLst>
                    <a:ext uri="{FF2B5EF4-FFF2-40B4-BE49-F238E27FC236}">
                      <a16:creationId xmlns:a16="http://schemas.microsoft.com/office/drawing/2014/main" id="{A2AFF3C4-F725-47A6-A11B-278E716BD1D4}"/>
                    </a:ext>
                  </a:extLst>
                </p:cNvPr>
                <p:cNvPicPr/>
                <p:nvPr/>
              </p:nvPicPr>
              <p:blipFill>
                <a:blip r:embed="rId543"/>
                <a:stretch>
                  <a:fillRect/>
                </a:stretch>
              </p:blipFill>
              <p:spPr>
                <a:xfrm>
                  <a:off x="8410900" y="2560740"/>
                  <a:ext cx="154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69" name="Freihand 268">
                  <a:extLst>
                    <a:ext uri="{FF2B5EF4-FFF2-40B4-BE49-F238E27FC236}">
                      <a16:creationId xmlns:a16="http://schemas.microsoft.com/office/drawing/2014/main" id="{BFCD73A5-518B-4D94-A972-65973A095C3F}"/>
                    </a:ext>
                  </a:extLst>
                </p14:cNvPr>
                <p14:cNvContentPartPr/>
                <p14:nvPr/>
              </p14:nvContentPartPr>
              <p14:xfrm>
                <a:off x="8627260" y="2674140"/>
                <a:ext cx="24120" cy="42120"/>
              </p14:xfrm>
            </p:contentPart>
          </mc:Choice>
          <mc:Fallback>
            <p:pic>
              <p:nvPicPr>
                <p:cNvPr id="269" name="Freihand 268">
                  <a:extLst>
                    <a:ext uri="{FF2B5EF4-FFF2-40B4-BE49-F238E27FC236}">
                      <a16:creationId xmlns:a16="http://schemas.microsoft.com/office/drawing/2014/main" id="{BFCD73A5-518B-4D94-A972-65973A095C3F}"/>
                    </a:ext>
                  </a:extLst>
                </p:cNvPr>
                <p:cNvPicPr/>
                <p:nvPr/>
              </p:nvPicPr>
              <p:blipFill>
                <a:blip r:embed="rId545"/>
                <a:stretch>
                  <a:fillRect/>
                </a:stretch>
              </p:blipFill>
              <p:spPr>
                <a:xfrm>
                  <a:off x="8622940" y="2669820"/>
                  <a:ext cx="327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70" name="Freihand 269">
                  <a:extLst>
                    <a:ext uri="{FF2B5EF4-FFF2-40B4-BE49-F238E27FC236}">
                      <a16:creationId xmlns:a16="http://schemas.microsoft.com/office/drawing/2014/main" id="{EFA89A7F-C9BB-4076-A868-053F7864A02E}"/>
                    </a:ext>
                  </a:extLst>
                </p14:cNvPr>
                <p14:cNvContentPartPr/>
                <p14:nvPr/>
              </p14:nvContentPartPr>
              <p14:xfrm>
                <a:off x="8617540" y="2606100"/>
                <a:ext cx="67680" cy="25920"/>
              </p14:xfrm>
            </p:contentPart>
          </mc:Choice>
          <mc:Fallback>
            <p:pic>
              <p:nvPicPr>
                <p:cNvPr id="270" name="Freihand 269">
                  <a:extLst>
                    <a:ext uri="{FF2B5EF4-FFF2-40B4-BE49-F238E27FC236}">
                      <a16:creationId xmlns:a16="http://schemas.microsoft.com/office/drawing/2014/main" id="{EFA89A7F-C9BB-4076-A868-053F7864A02E}"/>
                    </a:ext>
                  </a:extLst>
                </p:cNvPr>
                <p:cNvPicPr/>
                <p:nvPr/>
              </p:nvPicPr>
              <p:blipFill>
                <a:blip r:embed="rId547"/>
                <a:stretch>
                  <a:fillRect/>
                </a:stretch>
              </p:blipFill>
              <p:spPr>
                <a:xfrm>
                  <a:off x="8613220" y="2601780"/>
                  <a:ext cx="763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71" name="Freihand 270">
                  <a:extLst>
                    <a:ext uri="{FF2B5EF4-FFF2-40B4-BE49-F238E27FC236}">
                      <a16:creationId xmlns:a16="http://schemas.microsoft.com/office/drawing/2014/main" id="{E19A63E9-399A-432C-BF0B-7157196199CA}"/>
                    </a:ext>
                  </a:extLst>
                </p14:cNvPr>
                <p14:cNvContentPartPr/>
                <p14:nvPr/>
              </p14:nvContentPartPr>
              <p14:xfrm>
                <a:off x="8686300" y="2647860"/>
                <a:ext cx="134280" cy="242640"/>
              </p14:xfrm>
            </p:contentPart>
          </mc:Choice>
          <mc:Fallback>
            <p:pic>
              <p:nvPicPr>
                <p:cNvPr id="271" name="Freihand 270">
                  <a:extLst>
                    <a:ext uri="{FF2B5EF4-FFF2-40B4-BE49-F238E27FC236}">
                      <a16:creationId xmlns:a16="http://schemas.microsoft.com/office/drawing/2014/main" id="{E19A63E9-399A-432C-BF0B-7157196199CA}"/>
                    </a:ext>
                  </a:extLst>
                </p:cNvPr>
                <p:cNvPicPr/>
                <p:nvPr/>
              </p:nvPicPr>
              <p:blipFill>
                <a:blip r:embed="rId549"/>
                <a:stretch>
                  <a:fillRect/>
                </a:stretch>
              </p:blipFill>
              <p:spPr>
                <a:xfrm>
                  <a:off x="8681980" y="2643540"/>
                  <a:ext cx="1429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72" name="Freihand 271">
                  <a:extLst>
                    <a:ext uri="{FF2B5EF4-FFF2-40B4-BE49-F238E27FC236}">
                      <a16:creationId xmlns:a16="http://schemas.microsoft.com/office/drawing/2014/main" id="{DE2ABD4E-A890-4F4C-A99D-59B1BF31FCBD}"/>
                    </a:ext>
                  </a:extLst>
                </p14:cNvPr>
                <p14:cNvContentPartPr/>
                <p14:nvPr/>
              </p14:nvContentPartPr>
              <p14:xfrm>
                <a:off x="8919940" y="2624820"/>
                <a:ext cx="215280" cy="65880"/>
              </p14:xfrm>
            </p:contentPart>
          </mc:Choice>
          <mc:Fallback>
            <p:pic>
              <p:nvPicPr>
                <p:cNvPr id="272" name="Freihand 271">
                  <a:extLst>
                    <a:ext uri="{FF2B5EF4-FFF2-40B4-BE49-F238E27FC236}">
                      <a16:creationId xmlns:a16="http://schemas.microsoft.com/office/drawing/2014/main" id="{DE2ABD4E-A890-4F4C-A99D-59B1BF31FCBD}"/>
                    </a:ext>
                  </a:extLst>
                </p:cNvPr>
                <p:cNvPicPr/>
                <p:nvPr/>
              </p:nvPicPr>
              <p:blipFill>
                <a:blip r:embed="rId551"/>
                <a:stretch>
                  <a:fillRect/>
                </a:stretch>
              </p:blipFill>
              <p:spPr>
                <a:xfrm>
                  <a:off x="8915620" y="2620500"/>
                  <a:ext cx="223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74" name="Freihand 273">
                  <a:extLst>
                    <a:ext uri="{FF2B5EF4-FFF2-40B4-BE49-F238E27FC236}">
                      <a16:creationId xmlns:a16="http://schemas.microsoft.com/office/drawing/2014/main" id="{E9B3F13B-4EDB-4704-91B0-36C549D29873}"/>
                    </a:ext>
                  </a:extLst>
                </p14:cNvPr>
                <p14:cNvContentPartPr/>
                <p14:nvPr/>
              </p14:nvContentPartPr>
              <p14:xfrm>
                <a:off x="9280660" y="2571180"/>
                <a:ext cx="280080" cy="88920"/>
              </p14:xfrm>
            </p:contentPart>
          </mc:Choice>
          <mc:Fallback>
            <p:pic>
              <p:nvPicPr>
                <p:cNvPr id="274" name="Freihand 273">
                  <a:extLst>
                    <a:ext uri="{FF2B5EF4-FFF2-40B4-BE49-F238E27FC236}">
                      <a16:creationId xmlns:a16="http://schemas.microsoft.com/office/drawing/2014/main" id="{E9B3F13B-4EDB-4704-91B0-36C549D29873}"/>
                    </a:ext>
                  </a:extLst>
                </p:cNvPr>
                <p:cNvPicPr/>
                <p:nvPr/>
              </p:nvPicPr>
              <p:blipFill>
                <a:blip r:embed="rId553"/>
                <a:stretch>
                  <a:fillRect/>
                </a:stretch>
              </p:blipFill>
              <p:spPr>
                <a:xfrm>
                  <a:off x="9276340" y="2566860"/>
                  <a:ext cx="288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75" name="Freihand 274">
                  <a:extLst>
                    <a:ext uri="{FF2B5EF4-FFF2-40B4-BE49-F238E27FC236}">
                      <a16:creationId xmlns:a16="http://schemas.microsoft.com/office/drawing/2014/main" id="{68B3EA83-02A0-4F57-8983-6E88163B77C0}"/>
                    </a:ext>
                  </a:extLst>
                </p14:cNvPr>
                <p14:cNvContentPartPr/>
                <p14:nvPr/>
              </p14:nvContentPartPr>
              <p14:xfrm>
                <a:off x="9525100" y="2518980"/>
                <a:ext cx="360" cy="360"/>
              </p14:xfrm>
            </p:contentPart>
          </mc:Choice>
          <mc:Fallback>
            <p:pic>
              <p:nvPicPr>
                <p:cNvPr id="275" name="Freihand 274">
                  <a:extLst>
                    <a:ext uri="{FF2B5EF4-FFF2-40B4-BE49-F238E27FC236}">
                      <a16:creationId xmlns:a16="http://schemas.microsoft.com/office/drawing/2014/main" id="{68B3EA83-02A0-4F57-8983-6E88163B77C0}"/>
                    </a:ext>
                  </a:extLst>
                </p:cNvPr>
                <p:cNvPicPr/>
                <p:nvPr/>
              </p:nvPicPr>
              <p:blipFill>
                <a:blip r:embed="rId30"/>
                <a:stretch>
                  <a:fillRect/>
                </a:stretch>
              </p:blipFill>
              <p:spPr>
                <a:xfrm>
                  <a:off x="9520780" y="25146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76" name="Freihand 275">
                  <a:extLst>
                    <a:ext uri="{FF2B5EF4-FFF2-40B4-BE49-F238E27FC236}">
                      <a16:creationId xmlns:a16="http://schemas.microsoft.com/office/drawing/2014/main" id="{0F642D05-62A6-42A5-94C5-96BAFAEC610F}"/>
                    </a:ext>
                  </a:extLst>
                </p14:cNvPr>
                <p14:cNvContentPartPr/>
                <p14:nvPr/>
              </p14:nvContentPartPr>
              <p14:xfrm>
                <a:off x="9632380" y="2556420"/>
                <a:ext cx="256680" cy="74880"/>
              </p14:xfrm>
            </p:contentPart>
          </mc:Choice>
          <mc:Fallback>
            <p:pic>
              <p:nvPicPr>
                <p:cNvPr id="276" name="Freihand 275">
                  <a:extLst>
                    <a:ext uri="{FF2B5EF4-FFF2-40B4-BE49-F238E27FC236}">
                      <a16:creationId xmlns:a16="http://schemas.microsoft.com/office/drawing/2014/main" id="{0F642D05-62A6-42A5-94C5-96BAFAEC610F}"/>
                    </a:ext>
                  </a:extLst>
                </p:cNvPr>
                <p:cNvPicPr/>
                <p:nvPr/>
              </p:nvPicPr>
              <p:blipFill>
                <a:blip r:embed="rId556"/>
                <a:stretch>
                  <a:fillRect/>
                </a:stretch>
              </p:blipFill>
              <p:spPr>
                <a:xfrm>
                  <a:off x="9628060" y="2552100"/>
                  <a:ext cx="265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77" name="Freihand 276">
                  <a:extLst>
                    <a:ext uri="{FF2B5EF4-FFF2-40B4-BE49-F238E27FC236}">
                      <a16:creationId xmlns:a16="http://schemas.microsoft.com/office/drawing/2014/main" id="{03E641B9-66ED-40F1-8660-AC1CB2B43D0C}"/>
                    </a:ext>
                  </a:extLst>
                </p14:cNvPr>
                <p14:cNvContentPartPr/>
                <p14:nvPr/>
              </p14:nvContentPartPr>
              <p14:xfrm>
                <a:off x="10075180" y="2473260"/>
                <a:ext cx="112680" cy="122040"/>
              </p14:xfrm>
            </p:contentPart>
          </mc:Choice>
          <mc:Fallback>
            <p:pic>
              <p:nvPicPr>
                <p:cNvPr id="277" name="Freihand 276">
                  <a:extLst>
                    <a:ext uri="{FF2B5EF4-FFF2-40B4-BE49-F238E27FC236}">
                      <a16:creationId xmlns:a16="http://schemas.microsoft.com/office/drawing/2014/main" id="{03E641B9-66ED-40F1-8660-AC1CB2B43D0C}"/>
                    </a:ext>
                  </a:extLst>
                </p:cNvPr>
                <p:cNvPicPr/>
                <p:nvPr/>
              </p:nvPicPr>
              <p:blipFill>
                <a:blip r:embed="rId558"/>
                <a:stretch>
                  <a:fillRect/>
                </a:stretch>
              </p:blipFill>
              <p:spPr>
                <a:xfrm>
                  <a:off x="10070860" y="2468940"/>
                  <a:ext cx="121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78" name="Freihand 277">
                  <a:extLst>
                    <a:ext uri="{FF2B5EF4-FFF2-40B4-BE49-F238E27FC236}">
                      <a16:creationId xmlns:a16="http://schemas.microsoft.com/office/drawing/2014/main" id="{7D733873-5A71-4FC6-8479-714296FFD010}"/>
                    </a:ext>
                  </a:extLst>
                </p14:cNvPr>
                <p14:cNvContentPartPr/>
                <p14:nvPr/>
              </p14:nvContentPartPr>
              <p14:xfrm>
                <a:off x="10182820" y="2411700"/>
                <a:ext cx="222120" cy="170280"/>
              </p14:xfrm>
            </p:contentPart>
          </mc:Choice>
          <mc:Fallback>
            <p:pic>
              <p:nvPicPr>
                <p:cNvPr id="278" name="Freihand 277">
                  <a:extLst>
                    <a:ext uri="{FF2B5EF4-FFF2-40B4-BE49-F238E27FC236}">
                      <a16:creationId xmlns:a16="http://schemas.microsoft.com/office/drawing/2014/main" id="{7D733873-5A71-4FC6-8479-714296FFD010}"/>
                    </a:ext>
                  </a:extLst>
                </p:cNvPr>
                <p:cNvPicPr/>
                <p:nvPr/>
              </p:nvPicPr>
              <p:blipFill>
                <a:blip r:embed="rId560"/>
                <a:stretch>
                  <a:fillRect/>
                </a:stretch>
              </p:blipFill>
              <p:spPr>
                <a:xfrm>
                  <a:off x="10178500" y="2407380"/>
                  <a:ext cx="2307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79" name="Freihand 278">
                  <a:extLst>
                    <a:ext uri="{FF2B5EF4-FFF2-40B4-BE49-F238E27FC236}">
                      <a16:creationId xmlns:a16="http://schemas.microsoft.com/office/drawing/2014/main" id="{85659B07-20D7-4815-B665-90ABA447B555}"/>
                    </a:ext>
                  </a:extLst>
                </p14:cNvPr>
                <p14:cNvContentPartPr/>
                <p14:nvPr/>
              </p14:nvContentPartPr>
              <p14:xfrm>
                <a:off x="10579180" y="2349420"/>
                <a:ext cx="205560" cy="178200"/>
              </p14:xfrm>
            </p:contentPart>
          </mc:Choice>
          <mc:Fallback>
            <p:pic>
              <p:nvPicPr>
                <p:cNvPr id="279" name="Freihand 278">
                  <a:extLst>
                    <a:ext uri="{FF2B5EF4-FFF2-40B4-BE49-F238E27FC236}">
                      <a16:creationId xmlns:a16="http://schemas.microsoft.com/office/drawing/2014/main" id="{85659B07-20D7-4815-B665-90ABA447B555}"/>
                    </a:ext>
                  </a:extLst>
                </p:cNvPr>
                <p:cNvPicPr/>
                <p:nvPr/>
              </p:nvPicPr>
              <p:blipFill>
                <a:blip r:embed="rId562"/>
                <a:stretch>
                  <a:fillRect/>
                </a:stretch>
              </p:blipFill>
              <p:spPr>
                <a:xfrm>
                  <a:off x="10574860" y="2345100"/>
                  <a:ext cx="214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80" name="Freihand 279">
                  <a:extLst>
                    <a:ext uri="{FF2B5EF4-FFF2-40B4-BE49-F238E27FC236}">
                      <a16:creationId xmlns:a16="http://schemas.microsoft.com/office/drawing/2014/main" id="{8A6BB534-3F3A-4B87-A4B4-581AB4888EDE}"/>
                    </a:ext>
                  </a:extLst>
                </p14:cNvPr>
                <p14:cNvContentPartPr/>
                <p14:nvPr/>
              </p14:nvContentPartPr>
              <p14:xfrm>
                <a:off x="10807420" y="2310180"/>
                <a:ext cx="308520" cy="240120"/>
              </p14:xfrm>
            </p:contentPart>
          </mc:Choice>
          <mc:Fallback>
            <p:pic>
              <p:nvPicPr>
                <p:cNvPr id="280" name="Freihand 279">
                  <a:extLst>
                    <a:ext uri="{FF2B5EF4-FFF2-40B4-BE49-F238E27FC236}">
                      <a16:creationId xmlns:a16="http://schemas.microsoft.com/office/drawing/2014/main" id="{8A6BB534-3F3A-4B87-A4B4-581AB4888EDE}"/>
                    </a:ext>
                  </a:extLst>
                </p:cNvPr>
                <p:cNvPicPr/>
                <p:nvPr/>
              </p:nvPicPr>
              <p:blipFill>
                <a:blip r:embed="rId564"/>
                <a:stretch>
                  <a:fillRect/>
                </a:stretch>
              </p:blipFill>
              <p:spPr>
                <a:xfrm>
                  <a:off x="10803100" y="2305860"/>
                  <a:ext cx="3171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84" name="Freihand 283">
                  <a:extLst>
                    <a:ext uri="{FF2B5EF4-FFF2-40B4-BE49-F238E27FC236}">
                      <a16:creationId xmlns:a16="http://schemas.microsoft.com/office/drawing/2014/main" id="{7F489C87-1C8E-471E-B86B-999F83567D77}"/>
                    </a:ext>
                  </a:extLst>
                </p14:cNvPr>
                <p14:cNvContentPartPr/>
                <p14:nvPr/>
              </p14:nvContentPartPr>
              <p14:xfrm>
                <a:off x="10488820" y="2355540"/>
                <a:ext cx="186120" cy="69480"/>
              </p14:xfrm>
            </p:contentPart>
          </mc:Choice>
          <mc:Fallback>
            <p:pic>
              <p:nvPicPr>
                <p:cNvPr id="284" name="Freihand 283">
                  <a:extLst>
                    <a:ext uri="{FF2B5EF4-FFF2-40B4-BE49-F238E27FC236}">
                      <a16:creationId xmlns:a16="http://schemas.microsoft.com/office/drawing/2014/main" id="{7F489C87-1C8E-471E-B86B-999F83567D77}"/>
                    </a:ext>
                  </a:extLst>
                </p:cNvPr>
                <p:cNvPicPr/>
                <p:nvPr/>
              </p:nvPicPr>
              <p:blipFill>
                <a:blip r:embed="rId566"/>
                <a:stretch>
                  <a:fillRect/>
                </a:stretch>
              </p:blipFill>
              <p:spPr>
                <a:xfrm>
                  <a:off x="10484500" y="2351220"/>
                  <a:ext cx="194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85" name="Freihand 284">
                  <a:extLst>
                    <a:ext uri="{FF2B5EF4-FFF2-40B4-BE49-F238E27FC236}">
                      <a16:creationId xmlns:a16="http://schemas.microsoft.com/office/drawing/2014/main" id="{317265BB-1652-42B2-A136-E5295508F73C}"/>
                    </a:ext>
                  </a:extLst>
                </p14:cNvPr>
                <p14:cNvContentPartPr/>
                <p14:nvPr/>
              </p14:nvContentPartPr>
              <p14:xfrm>
                <a:off x="11214220" y="2293260"/>
                <a:ext cx="152280" cy="140760"/>
              </p14:xfrm>
            </p:contentPart>
          </mc:Choice>
          <mc:Fallback>
            <p:pic>
              <p:nvPicPr>
                <p:cNvPr id="285" name="Freihand 284">
                  <a:extLst>
                    <a:ext uri="{FF2B5EF4-FFF2-40B4-BE49-F238E27FC236}">
                      <a16:creationId xmlns:a16="http://schemas.microsoft.com/office/drawing/2014/main" id="{317265BB-1652-42B2-A136-E5295508F73C}"/>
                    </a:ext>
                  </a:extLst>
                </p:cNvPr>
                <p:cNvPicPr/>
                <p:nvPr/>
              </p:nvPicPr>
              <p:blipFill>
                <a:blip r:embed="rId568"/>
                <a:stretch>
                  <a:fillRect/>
                </a:stretch>
              </p:blipFill>
              <p:spPr>
                <a:xfrm>
                  <a:off x="11209900" y="2288940"/>
                  <a:ext cx="160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86" name="Freihand 285">
                  <a:extLst>
                    <a:ext uri="{FF2B5EF4-FFF2-40B4-BE49-F238E27FC236}">
                      <a16:creationId xmlns:a16="http://schemas.microsoft.com/office/drawing/2014/main" id="{32018D49-C5F2-4EB1-92D3-D6177C98D3AD}"/>
                    </a:ext>
                  </a:extLst>
                </p14:cNvPr>
                <p14:cNvContentPartPr/>
                <p14:nvPr/>
              </p14:nvContentPartPr>
              <p14:xfrm>
                <a:off x="11197660" y="2261940"/>
                <a:ext cx="181440" cy="5400"/>
              </p14:xfrm>
            </p:contentPart>
          </mc:Choice>
          <mc:Fallback>
            <p:pic>
              <p:nvPicPr>
                <p:cNvPr id="286" name="Freihand 285">
                  <a:extLst>
                    <a:ext uri="{FF2B5EF4-FFF2-40B4-BE49-F238E27FC236}">
                      <a16:creationId xmlns:a16="http://schemas.microsoft.com/office/drawing/2014/main" id="{32018D49-C5F2-4EB1-92D3-D6177C98D3AD}"/>
                    </a:ext>
                  </a:extLst>
                </p:cNvPr>
                <p:cNvPicPr/>
                <p:nvPr/>
              </p:nvPicPr>
              <p:blipFill>
                <a:blip r:embed="rId570"/>
                <a:stretch>
                  <a:fillRect/>
                </a:stretch>
              </p:blipFill>
              <p:spPr>
                <a:xfrm>
                  <a:off x="11193340" y="2257620"/>
                  <a:ext cx="1900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87" name="Freihand 286">
                  <a:extLst>
                    <a:ext uri="{FF2B5EF4-FFF2-40B4-BE49-F238E27FC236}">
                      <a16:creationId xmlns:a16="http://schemas.microsoft.com/office/drawing/2014/main" id="{2A873F94-ED3A-4DF5-87F1-A4E478D44D80}"/>
                    </a:ext>
                  </a:extLst>
                </p14:cNvPr>
                <p14:cNvContentPartPr/>
                <p14:nvPr/>
              </p14:nvContentPartPr>
              <p14:xfrm>
                <a:off x="11273260" y="2439420"/>
                <a:ext cx="101520" cy="97200"/>
              </p14:xfrm>
            </p:contentPart>
          </mc:Choice>
          <mc:Fallback>
            <p:pic>
              <p:nvPicPr>
                <p:cNvPr id="287" name="Freihand 286">
                  <a:extLst>
                    <a:ext uri="{FF2B5EF4-FFF2-40B4-BE49-F238E27FC236}">
                      <a16:creationId xmlns:a16="http://schemas.microsoft.com/office/drawing/2014/main" id="{2A873F94-ED3A-4DF5-87F1-A4E478D44D80}"/>
                    </a:ext>
                  </a:extLst>
                </p:cNvPr>
                <p:cNvPicPr/>
                <p:nvPr/>
              </p:nvPicPr>
              <p:blipFill>
                <a:blip r:embed="rId572"/>
                <a:stretch>
                  <a:fillRect/>
                </a:stretch>
              </p:blipFill>
              <p:spPr>
                <a:xfrm>
                  <a:off x="11268940" y="2435100"/>
                  <a:ext cx="110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37" name="Freihand 336">
                  <a:extLst>
                    <a:ext uri="{FF2B5EF4-FFF2-40B4-BE49-F238E27FC236}">
                      <a16:creationId xmlns:a16="http://schemas.microsoft.com/office/drawing/2014/main" id="{8C718A0D-9A12-4A43-A74D-9E697FFEAEDC}"/>
                    </a:ext>
                  </a:extLst>
                </p14:cNvPr>
                <p14:cNvContentPartPr/>
                <p14:nvPr/>
              </p14:nvContentPartPr>
              <p14:xfrm>
                <a:off x="9920740" y="1876020"/>
                <a:ext cx="102600" cy="25200"/>
              </p14:xfrm>
            </p:contentPart>
          </mc:Choice>
          <mc:Fallback>
            <p:pic>
              <p:nvPicPr>
                <p:cNvPr id="337" name="Freihand 336">
                  <a:extLst>
                    <a:ext uri="{FF2B5EF4-FFF2-40B4-BE49-F238E27FC236}">
                      <a16:creationId xmlns:a16="http://schemas.microsoft.com/office/drawing/2014/main" id="{8C718A0D-9A12-4A43-A74D-9E697FFEAEDC}"/>
                    </a:ext>
                  </a:extLst>
                </p:cNvPr>
                <p:cNvPicPr/>
                <p:nvPr/>
              </p:nvPicPr>
              <p:blipFill>
                <a:blip r:embed="rId574"/>
                <a:stretch>
                  <a:fillRect/>
                </a:stretch>
              </p:blipFill>
              <p:spPr>
                <a:xfrm>
                  <a:off x="9916420" y="1871700"/>
                  <a:ext cx="111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38" name="Freihand 337">
                  <a:extLst>
                    <a:ext uri="{FF2B5EF4-FFF2-40B4-BE49-F238E27FC236}">
                      <a16:creationId xmlns:a16="http://schemas.microsoft.com/office/drawing/2014/main" id="{4FCD7A66-268E-4A12-B8F9-70FB33F81AD0}"/>
                    </a:ext>
                  </a:extLst>
                </p14:cNvPr>
                <p14:cNvContentPartPr/>
                <p14:nvPr/>
              </p14:nvContentPartPr>
              <p14:xfrm>
                <a:off x="9864940" y="1635540"/>
                <a:ext cx="1143720" cy="296640"/>
              </p14:xfrm>
            </p:contentPart>
          </mc:Choice>
          <mc:Fallback>
            <p:pic>
              <p:nvPicPr>
                <p:cNvPr id="338" name="Freihand 337">
                  <a:extLst>
                    <a:ext uri="{FF2B5EF4-FFF2-40B4-BE49-F238E27FC236}">
                      <a16:creationId xmlns:a16="http://schemas.microsoft.com/office/drawing/2014/main" id="{4FCD7A66-268E-4A12-B8F9-70FB33F81AD0}"/>
                    </a:ext>
                  </a:extLst>
                </p:cNvPr>
                <p:cNvPicPr/>
                <p:nvPr/>
              </p:nvPicPr>
              <p:blipFill>
                <a:blip r:embed="rId576"/>
                <a:stretch>
                  <a:fillRect/>
                </a:stretch>
              </p:blipFill>
              <p:spPr>
                <a:xfrm>
                  <a:off x="9860620" y="1631220"/>
                  <a:ext cx="11523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64" name="Freihand 363">
                  <a:extLst>
                    <a:ext uri="{FF2B5EF4-FFF2-40B4-BE49-F238E27FC236}">
                      <a16:creationId xmlns:a16="http://schemas.microsoft.com/office/drawing/2014/main" id="{ED947121-0419-4504-BE30-3A8AFAF02500}"/>
                    </a:ext>
                  </a:extLst>
                </p14:cNvPr>
                <p14:cNvContentPartPr/>
                <p14:nvPr/>
              </p14:nvContentPartPr>
              <p14:xfrm>
                <a:off x="1442740" y="185100"/>
                <a:ext cx="6301800" cy="823680"/>
              </p14:xfrm>
            </p:contentPart>
          </mc:Choice>
          <mc:Fallback>
            <p:pic>
              <p:nvPicPr>
                <p:cNvPr id="364" name="Freihand 363">
                  <a:extLst>
                    <a:ext uri="{FF2B5EF4-FFF2-40B4-BE49-F238E27FC236}">
                      <a16:creationId xmlns:a16="http://schemas.microsoft.com/office/drawing/2014/main" id="{ED947121-0419-4504-BE30-3A8AFAF02500}"/>
                    </a:ext>
                  </a:extLst>
                </p:cNvPr>
                <p:cNvPicPr/>
                <p:nvPr/>
              </p:nvPicPr>
              <p:blipFill>
                <a:blip r:embed="rId578"/>
                <a:stretch>
                  <a:fillRect/>
                </a:stretch>
              </p:blipFill>
              <p:spPr>
                <a:xfrm>
                  <a:off x="1438420" y="180780"/>
                  <a:ext cx="6310440" cy="8323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66" name="Freihand 365">
                  <a:extLst>
                    <a:ext uri="{FF2B5EF4-FFF2-40B4-BE49-F238E27FC236}">
                      <a16:creationId xmlns:a16="http://schemas.microsoft.com/office/drawing/2014/main" id="{630A27FC-9766-48F6-9F49-45FFB44F1C89}"/>
                    </a:ext>
                  </a:extLst>
                </p14:cNvPr>
                <p14:cNvContentPartPr/>
                <p14:nvPr/>
              </p14:nvContentPartPr>
              <p14:xfrm>
                <a:off x="4422100" y="900420"/>
                <a:ext cx="2123640" cy="2767320"/>
              </p14:xfrm>
            </p:contentPart>
          </mc:Choice>
          <mc:Fallback>
            <p:pic>
              <p:nvPicPr>
                <p:cNvPr id="366" name="Freihand 365">
                  <a:extLst>
                    <a:ext uri="{FF2B5EF4-FFF2-40B4-BE49-F238E27FC236}">
                      <a16:creationId xmlns:a16="http://schemas.microsoft.com/office/drawing/2014/main" id="{630A27FC-9766-48F6-9F49-45FFB44F1C89}"/>
                    </a:ext>
                  </a:extLst>
                </p:cNvPr>
                <p:cNvPicPr/>
                <p:nvPr/>
              </p:nvPicPr>
              <p:blipFill>
                <a:blip r:embed="rId580"/>
                <a:stretch>
                  <a:fillRect/>
                </a:stretch>
              </p:blipFill>
              <p:spPr>
                <a:xfrm>
                  <a:off x="4417780" y="896100"/>
                  <a:ext cx="2132280" cy="27759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67" name="Freihand 366">
                  <a:extLst>
                    <a:ext uri="{FF2B5EF4-FFF2-40B4-BE49-F238E27FC236}">
                      <a16:creationId xmlns:a16="http://schemas.microsoft.com/office/drawing/2014/main" id="{030AB7F8-AD11-40B6-8C4F-A5A48F3BE14C}"/>
                    </a:ext>
                  </a:extLst>
                </p14:cNvPr>
                <p14:cNvContentPartPr/>
                <p14:nvPr/>
              </p14:nvContentPartPr>
              <p14:xfrm>
                <a:off x="4240660" y="3511140"/>
                <a:ext cx="450000" cy="284040"/>
              </p14:xfrm>
            </p:contentPart>
          </mc:Choice>
          <mc:Fallback>
            <p:pic>
              <p:nvPicPr>
                <p:cNvPr id="367" name="Freihand 366">
                  <a:extLst>
                    <a:ext uri="{FF2B5EF4-FFF2-40B4-BE49-F238E27FC236}">
                      <a16:creationId xmlns:a16="http://schemas.microsoft.com/office/drawing/2014/main" id="{030AB7F8-AD11-40B6-8C4F-A5A48F3BE14C}"/>
                    </a:ext>
                  </a:extLst>
                </p:cNvPr>
                <p:cNvPicPr/>
                <p:nvPr/>
              </p:nvPicPr>
              <p:blipFill>
                <a:blip r:embed="rId582"/>
                <a:stretch>
                  <a:fillRect/>
                </a:stretch>
              </p:blipFill>
              <p:spPr>
                <a:xfrm>
                  <a:off x="4236340" y="3506820"/>
                  <a:ext cx="458640" cy="29268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EE60F3F-58AF-4510-AD5B-938559BFD9C1}"/>
                  </a:ext>
                </a:extLst>
              </p14:cNvPr>
              <p14:cNvContentPartPr/>
              <p14:nvPr/>
            </p14:nvContentPartPr>
            <p14:xfrm>
              <a:off x="2894260" y="1420260"/>
              <a:ext cx="6279480" cy="161640"/>
            </p14:xfrm>
          </p:contentPart>
        </mc:Choice>
        <mc:Fallback>
          <p:pic>
            <p:nvPicPr>
              <p:cNvPr id="2" name="Freihand 1">
                <a:extLst>
                  <a:ext uri="{FF2B5EF4-FFF2-40B4-BE49-F238E27FC236}">
                    <a16:creationId xmlns:a16="http://schemas.microsoft.com/office/drawing/2014/main" id="{1EE60F3F-58AF-4510-AD5B-938559BFD9C1}"/>
                  </a:ext>
                </a:extLst>
              </p:cNvPr>
              <p:cNvPicPr/>
              <p:nvPr/>
            </p:nvPicPr>
            <p:blipFill>
              <a:blip r:embed="rId4"/>
              <a:stretch>
                <a:fillRect/>
              </a:stretch>
            </p:blipFill>
            <p:spPr>
              <a:xfrm>
                <a:off x="2889940" y="1415940"/>
                <a:ext cx="6288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70C85374-33A9-4838-975A-AFCB1C75143D}"/>
                  </a:ext>
                </a:extLst>
              </p14:cNvPr>
              <p14:cNvContentPartPr/>
              <p14:nvPr/>
            </p14:nvContentPartPr>
            <p14:xfrm>
              <a:off x="3393940" y="752460"/>
              <a:ext cx="2858760" cy="51120"/>
            </p14:xfrm>
          </p:contentPart>
        </mc:Choice>
        <mc:Fallback>
          <p:pic>
            <p:nvPicPr>
              <p:cNvPr id="6" name="Freihand 5">
                <a:extLst>
                  <a:ext uri="{FF2B5EF4-FFF2-40B4-BE49-F238E27FC236}">
                    <a16:creationId xmlns:a16="http://schemas.microsoft.com/office/drawing/2014/main" id="{70C85374-33A9-4838-975A-AFCB1C75143D}"/>
                  </a:ext>
                </a:extLst>
              </p:cNvPr>
              <p:cNvPicPr/>
              <p:nvPr/>
            </p:nvPicPr>
            <p:blipFill>
              <a:blip r:embed="rId6"/>
              <a:stretch>
                <a:fillRect/>
              </a:stretch>
            </p:blipFill>
            <p:spPr>
              <a:xfrm>
                <a:off x="3389620" y="748140"/>
                <a:ext cx="2867400" cy="59760"/>
              </a:xfrm>
              <a:prstGeom prst="rect">
                <a:avLst/>
              </a:prstGeom>
            </p:spPr>
          </p:pic>
        </mc:Fallback>
      </mc:AlternateContent>
      <p:grpSp>
        <p:nvGrpSpPr>
          <p:cNvPr id="10" name="Gruppieren 9">
            <a:extLst>
              <a:ext uri="{FF2B5EF4-FFF2-40B4-BE49-F238E27FC236}">
                <a16:creationId xmlns:a16="http://schemas.microsoft.com/office/drawing/2014/main" id="{1800E2EF-575D-4C80-A483-75AA2C347C20}"/>
              </a:ext>
            </a:extLst>
          </p:cNvPr>
          <p:cNvGrpSpPr/>
          <p:nvPr/>
        </p:nvGrpSpPr>
        <p:grpSpPr>
          <a:xfrm>
            <a:off x="7559140" y="1818060"/>
            <a:ext cx="313920" cy="183600"/>
            <a:chOff x="7559140" y="1818060"/>
            <a:chExt cx="313920" cy="18360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BF2A0058-DD31-4A1F-B67E-90365440336B}"/>
                    </a:ext>
                  </a:extLst>
                </p14:cNvPr>
                <p14:cNvContentPartPr/>
                <p14:nvPr/>
              </p14:nvContentPartPr>
              <p14:xfrm>
                <a:off x="7569940" y="1890780"/>
                <a:ext cx="190440" cy="5400"/>
              </p14:xfrm>
            </p:contentPart>
          </mc:Choice>
          <mc:Fallback>
            <p:pic>
              <p:nvPicPr>
                <p:cNvPr id="7" name="Freihand 6">
                  <a:extLst>
                    <a:ext uri="{FF2B5EF4-FFF2-40B4-BE49-F238E27FC236}">
                      <a16:creationId xmlns:a16="http://schemas.microsoft.com/office/drawing/2014/main" id="{BF2A0058-DD31-4A1F-B67E-90365440336B}"/>
                    </a:ext>
                  </a:extLst>
                </p:cNvPr>
                <p:cNvPicPr/>
                <p:nvPr/>
              </p:nvPicPr>
              <p:blipFill>
                <a:blip r:embed="rId8"/>
                <a:stretch>
                  <a:fillRect/>
                </a:stretch>
              </p:blipFill>
              <p:spPr>
                <a:xfrm>
                  <a:off x="7565620" y="1886460"/>
                  <a:ext cx="1990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69BBD5E8-34B8-42DB-863D-C0FFC759887F}"/>
                    </a:ext>
                  </a:extLst>
                </p14:cNvPr>
                <p14:cNvContentPartPr/>
                <p14:nvPr/>
              </p14:nvContentPartPr>
              <p14:xfrm>
                <a:off x="7559140" y="1942260"/>
                <a:ext cx="233640" cy="12960"/>
              </p14:xfrm>
            </p:contentPart>
          </mc:Choice>
          <mc:Fallback>
            <p:pic>
              <p:nvPicPr>
                <p:cNvPr id="8" name="Freihand 7">
                  <a:extLst>
                    <a:ext uri="{FF2B5EF4-FFF2-40B4-BE49-F238E27FC236}">
                      <a16:creationId xmlns:a16="http://schemas.microsoft.com/office/drawing/2014/main" id="{69BBD5E8-34B8-42DB-863D-C0FFC759887F}"/>
                    </a:ext>
                  </a:extLst>
                </p:cNvPr>
                <p:cNvPicPr/>
                <p:nvPr/>
              </p:nvPicPr>
              <p:blipFill>
                <a:blip r:embed="rId10"/>
                <a:stretch>
                  <a:fillRect/>
                </a:stretch>
              </p:blipFill>
              <p:spPr>
                <a:xfrm>
                  <a:off x="7554820" y="1937940"/>
                  <a:ext cx="242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2C2308BF-EEAA-4832-A5A2-86F5EF13BE4B}"/>
                    </a:ext>
                  </a:extLst>
                </p14:cNvPr>
                <p14:cNvContentPartPr/>
                <p14:nvPr/>
              </p14:nvContentPartPr>
              <p14:xfrm>
                <a:off x="7733380" y="1818060"/>
                <a:ext cx="139680" cy="183600"/>
              </p14:xfrm>
            </p:contentPart>
          </mc:Choice>
          <mc:Fallback>
            <p:pic>
              <p:nvPicPr>
                <p:cNvPr id="9" name="Freihand 8">
                  <a:extLst>
                    <a:ext uri="{FF2B5EF4-FFF2-40B4-BE49-F238E27FC236}">
                      <a16:creationId xmlns:a16="http://schemas.microsoft.com/office/drawing/2014/main" id="{2C2308BF-EEAA-4832-A5A2-86F5EF13BE4B}"/>
                    </a:ext>
                  </a:extLst>
                </p:cNvPr>
                <p:cNvPicPr/>
                <p:nvPr/>
              </p:nvPicPr>
              <p:blipFill>
                <a:blip r:embed="rId12"/>
                <a:stretch>
                  <a:fillRect/>
                </a:stretch>
              </p:blipFill>
              <p:spPr>
                <a:xfrm>
                  <a:off x="7729060" y="1813740"/>
                  <a:ext cx="148320" cy="192240"/>
                </a:xfrm>
                <a:prstGeom prst="rect">
                  <a:avLst/>
                </a:prstGeom>
              </p:spPr>
            </p:pic>
          </mc:Fallback>
        </mc:AlternateContent>
      </p:grpSp>
      <p:grpSp>
        <p:nvGrpSpPr>
          <p:cNvPr id="20" name="Gruppieren 19">
            <a:extLst>
              <a:ext uri="{FF2B5EF4-FFF2-40B4-BE49-F238E27FC236}">
                <a16:creationId xmlns:a16="http://schemas.microsoft.com/office/drawing/2014/main" id="{349F7FD6-F9D3-4A1F-9F27-F102122093DD}"/>
              </a:ext>
            </a:extLst>
          </p:cNvPr>
          <p:cNvGrpSpPr/>
          <p:nvPr/>
        </p:nvGrpSpPr>
        <p:grpSpPr>
          <a:xfrm>
            <a:off x="8030020" y="1721220"/>
            <a:ext cx="486000" cy="334800"/>
            <a:chOff x="8030020" y="1721220"/>
            <a:chExt cx="486000" cy="33480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B5C25A8E-C25B-4B5B-8EAA-CA31B38C157C}"/>
                    </a:ext>
                  </a:extLst>
                </p14:cNvPr>
                <p14:cNvContentPartPr/>
                <p14:nvPr/>
              </p14:nvContentPartPr>
              <p14:xfrm>
                <a:off x="8030020" y="1820580"/>
                <a:ext cx="169200" cy="101880"/>
              </p14:xfrm>
            </p:contentPart>
          </mc:Choice>
          <mc:Fallback>
            <p:pic>
              <p:nvPicPr>
                <p:cNvPr id="11" name="Freihand 10">
                  <a:extLst>
                    <a:ext uri="{FF2B5EF4-FFF2-40B4-BE49-F238E27FC236}">
                      <a16:creationId xmlns:a16="http://schemas.microsoft.com/office/drawing/2014/main" id="{B5C25A8E-C25B-4B5B-8EAA-CA31B38C157C}"/>
                    </a:ext>
                  </a:extLst>
                </p:cNvPr>
                <p:cNvPicPr/>
                <p:nvPr/>
              </p:nvPicPr>
              <p:blipFill>
                <a:blip r:embed="rId14"/>
                <a:stretch>
                  <a:fillRect/>
                </a:stretch>
              </p:blipFill>
              <p:spPr>
                <a:xfrm>
                  <a:off x="8025700" y="1816260"/>
                  <a:ext cx="177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BAC5AF4C-6316-43CB-A011-58CD2EDD708B}"/>
                    </a:ext>
                  </a:extLst>
                </p14:cNvPr>
                <p14:cNvContentPartPr/>
                <p14:nvPr/>
              </p14:nvContentPartPr>
              <p14:xfrm>
                <a:off x="8225140" y="1831380"/>
                <a:ext cx="155160" cy="224640"/>
              </p14:xfrm>
            </p:contentPart>
          </mc:Choice>
          <mc:Fallback>
            <p:pic>
              <p:nvPicPr>
                <p:cNvPr id="12" name="Freihand 11">
                  <a:extLst>
                    <a:ext uri="{FF2B5EF4-FFF2-40B4-BE49-F238E27FC236}">
                      <a16:creationId xmlns:a16="http://schemas.microsoft.com/office/drawing/2014/main" id="{BAC5AF4C-6316-43CB-A011-58CD2EDD708B}"/>
                    </a:ext>
                  </a:extLst>
                </p:cNvPr>
                <p:cNvPicPr/>
                <p:nvPr/>
              </p:nvPicPr>
              <p:blipFill>
                <a:blip r:embed="rId16"/>
                <a:stretch>
                  <a:fillRect/>
                </a:stretch>
              </p:blipFill>
              <p:spPr>
                <a:xfrm>
                  <a:off x="8220820" y="1827060"/>
                  <a:ext cx="1638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D60F8A03-3098-48F5-BE46-43D3B4CACE7A}"/>
                    </a:ext>
                  </a:extLst>
                </p14:cNvPr>
                <p14:cNvContentPartPr/>
                <p14:nvPr/>
              </p14:nvContentPartPr>
              <p14:xfrm>
                <a:off x="8393980" y="1747140"/>
                <a:ext cx="68760" cy="176400"/>
              </p14:xfrm>
            </p:contentPart>
          </mc:Choice>
          <mc:Fallback>
            <p:pic>
              <p:nvPicPr>
                <p:cNvPr id="13" name="Freihand 12">
                  <a:extLst>
                    <a:ext uri="{FF2B5EF4-FFF2-40B4-BE49-F238E27FC236}">
                      <a16:creationId xmlns:a16="http://schemas.microsoft.com/office/drawing/2014/main" id="{D60F8A03-3098-48F5-BE46-43D3B4CACE7A}"/>
                    </a:ext>
                  </a:extLst>
                </p:cNvPr>
                <p:cNvPicPr/>
                <p:nvPr/>
              </p:nvPicPr>
              <p:blipFill>
                <a:blip r:embed="rId18"/>
                <a:stretch>
                  <a:fillRect/>
                </a:stretch>
              </p:blipFill>
              <p:spPr>
                <a:xfrm>
                  <a:off x="8389660" y="1742820"/>
                  <a:ext cx="77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ECB18AFA-4F0D-41A1-9A22-4547927A9F44}"/>
                    </a:ext>
                  </a:extLst>
                </p14:cNvPr>
                <p14:cNvContentPartPr/>
                <p14:nvPr/>
              </p14:nvContentPartPr>
              <p14:xfrm>
                <a:off x="8436820" y="1721220"/>
                <a:ext cx="79200" cy="170280"/>
              </p14:xfrm>
            </p:contentPart>
          </mc:Choice>
          <mc:Fallback>
            <p:pic>
              <p:nvPicPr>
                <p:cNvPr id="14" name="Freihand 13">
                  <a:extLst>
                    <a:ext uri="{FF2B5EF4-FFF2-40B4-BE49-F238E27FC236}">
                      <a16:creationId xmlns:a16="http://schemas.microsoft.com/office/drawing/2014/main" id="{ECB18AFA-4F0D-41A1-9A22-4547927A9F44}"/>
                    </a:ext>
                  </a:extLst>
                </p:cNvPr>
                <p:cNvPicPr/>
                <p:nvPr/>
              </p:nvPicPr>
              <p:blipFill>
                <a:blip r:embed="rId20"/>
                <a:stretch>
                  <a:fillRect/>
                </a:stretch>
              </p:blipFill>
              <p:spPr>
                <a:xfrm>
                  <a:off x="8432500" y="1716900"/>
                  <a:ext cx="87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3DCA39D2-54E5-417A-AA86-5C752BA1F5FC}"/>
                    </a:ext>
                  </a:extLst>
                </p14:cNvPr>
                <p14:cNvContentPartPr/>
                <p14:nvPr/>
              </p14:nvContentPartPr>
              <p14:xfrm>
                <a:off x="8298220" y="1727700"/>
                <a:ext cx="360" cy="360"/>
              </p14:xfrm>
            </p:contentPart>
          </mc:Choice>
          <mc:Fallback>
            <p:pic>
              <p:nvPicPr>
                <p:cNvPr id="15" name="Freihand 14">
                  <a:extLst>
                    <a:ext uri="{FF2B5EF4-FFF2-40B4-BE49-F238E27FC236}">
                      <a16:creationId xmlns:a16="http://schemas.microsoft.com/office/drawing/2014/main" id="{3DCA39D2-54E5-417A-AA86-5C752BA1F5FC}"/>
                    </a:ext>
                  </a:extLst>
                </p:cNvPr>
                <p:cNvPicPr/>
                <p:nvPr/>
              </p:nvPicPr>
              <p:blipFill>
                <a:blip r:embed="rId22"/>
                <a:stretch>
                  <a:fillRect/>
                </a:stretch>
              </p:blipFill>
              <p:spPr>
                <a:xfrm>
                  <a:off x="8293900" y="1723380"/>
                  <a:ext cx="9000" cy="9000"/>
                </a:xfrm>
                <a:prstGeom prst="rect">
                  <a:avLst/>
                </a:prstGeom>
              </p:spPr>
            </p:pic>
          </mc:Fallback>
        </mc:AlternateContent>
      </p:grpSp>
      <p:grpSp>
        <p:nvGrpSpPr>
          <p:cNvPr id="23" name="Gruppieren 22">
            <a:extLst>
              <a:ext uri="{FF2B5EF4-FFF2-40B4-BE49-F238E27FC236}">
                <a16:creationId xmlns:a16="http://schemas.microsoft.com/office/drawing/2014/main" id="{746AAE32-9039-4488-8CDB-04F821C32B23}"/>
              </a:ext>
            </a:extLst>
          </p:cNvPr>
          <p:cNvGrpSpPr/>
          <p:nvPr/>
        </p:nvGrpSpPr>
        <p:grpSpPr>
          <a:xfrm>
            <a:off x="8706100" y="1676940"/>
            <a:ext cx="694080" cy="232920"/>
            <a:chOff x="8706100" y="1676940"/>
            <a:chExt cx="694080" cy="232920"/>
          </a:xfrm>
        </p:grpSpPr>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B83237D3-817E-44EB-A76A-5AA8D0424ED8}"/>
                    </a:ext>
                  </a:extLst>
                </p14:cNvPr>
                <p14:cNvContentPartPr/>
                <p14:nvPr/>
              </p14:nvContentPartPr>
              <p14:xfrm>
                <a:off x="8706100" y="1795380"/>
                <a:ext cx="103680" cy="114480"/>
              </p14:xfrm>
            </p:contentPart>
          </mc:Choice>
          <mc:Fallback>
            <p:pic>
              <p:nvPicPr>
                <p:cNvPr id="16" name="Freihand 15">
                  <a:extLst>
                    <a:ext uri="{FF2B5EF4-FFF2-40B4-BE49-F238E27FC236}">
                      <a16:creationId xmlns:a16="http://schemas.microsoft.com/office/drawing/2014/main" id="{B83237D3-817E-44EB-A76A-5AA8D0424ED8}"/>
                    </a:ext>
                  </a:extLst>
                </p:cNvPr>
                <p:cNvPicPr/>
                <p:nvPr/>
              </p:nvPicPr>
              <p:blipFill>
                <a:blip r:embed="rId24"/>
                <a:stretch>
                  <a:fillRect/>
                </a:stretch>
              </p:blipFill>
              <p:spPr>
                <a:xfrm>
                  <a:off x="8701780" y="1791060"/>
                  <a:ext cx="112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F9C7981B-3D05-4AD3-A623-D0EE2F441CFD}"/>
                    </a:ext>
                  </a:extLst>
                </p14:cNvPr>
                <p14:cNvContentPartPr/>
                <p14:nvPr/>
              </p14:nvContentPartPr>
              <p14:xfrm>
                <a:off x="8825260" y="1747500"/>
                <a:ext cx="28080" cy="125640"/>
              </p14:xfrm>
            </p:contentPart>
          </mc:Choice>
          <mc:Fallback>
            <p:pic>
              <p:nvPicPr>
                <p:cNvPr id="17" name="Freihand 16">
                  <a:extLst>
                    <a:ext uri="{FF2B5EF4-FFF2-40B4-BE49-F238E27FC236}">
                      <a16:creationId xmlns:a16="http://schemas.microsoft.com/office/drawing/2014/main" id="{F9C7981B-3D05-4AD3-A623-D0EE2F441CFD}"/>
                    </a:ext>
                  </a:extLst>
                </p:cNvPr>
                <p:cNvPicPr/>
                <p:nvPr/>
              </p:nvPicPr>
              <p:blipFill>
                <a:blip r:embed="rId26"/>
                <a:stretch>
                  <a:fillRect/>
                </a:stretch>
              </p:blipFill>
              <p:spPr>
                <a:xfrm>
                  <a:off x="8820940" y="1743180"/>
                  <a:ext cx="36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28671586-517C-4701-B36B-3BDF8EC3B8E9}"/>
                    </a:ext>
                  </a:extLst>
                </p14:cNvPr>
                <p14:cNvContentPartPr/>
                <p14:nvPr/>
              </p14:nvContentPartPr>
              <p14:xfrm>
                <a:off x="8895820" y="1693500"/>
                <a:ext cx="129600" cy="165960"/>
              </p14:xfrm>
            </p:contentPart>
          </mc:Choice>
          <mc:Fallback>
            <p:pic>
              <p:nvPicPr>
                <p:cNvPr id="18" name="Freihand 17">
                  <a:extLst>
                    <a:ext uri="{FF2B5EF4-FFF2-40B4-BE49-F238E27FC236}">
                      <a16:creationId xmlns:a16="http://schemas.microsoft.com/office/drawing/2014/main" id="{28671586-517C-4701-B36B-3BDF8EC3B8E9}"/>
                    </a:ext>
                  </a:extLst>
                </p:cNvPr>
                <p:cNvPicPr/>
                <p:nvPr/>
              </p:nvPicPr>
              <p:blipFill>
                <a:blip r:embed="rId28"/>
                <a:stretch>
                  <a:fillRect/>
                </a:stretch>
              </p:blipFill>
              <p:spPr>
                <a:xfrm>
                  <a:off x="8891500" y="1689180"/>
                  <a:ext cx="138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F3539A9E-F5A9-4481-A0E5-475AC20F8D18}"/>
                    </a:ext>
                  </a:extLst>
                </p14:cNvPr>
                <p14:cNvContentPartPr/>
                <p14:nvPr/>
              </p14:nvContentPartPr>
              <p14:xfrm>
                <a:off x="9157180" y="1725900"/>
                <a:ext cx="243000" cy="111960"/>
              </p14:xfrm>
            </p:contentPart>
          </mc:Choice>
          <mc:Fallback>
            <p:pic>
              <p:nvPicPr>
                <p:cNvPr id="21" name="Freihand 20">
                  <a:extLst>
                    <a:ext uri="{FF2B5EF4-FFF2-40B4-BE49-F238E27FC236}">
                      <a16:creationId xmlns:a16="http://schemas.microsoft.com/office/drawing/2014/main" id="{F3539A9E-F5A9-4481-A0E5-475AC20F8D18}"/>
                    </a:ext>
                  </a:extLst>
                </p:cNvPr>
                <p:cNvPicPr/>
                <p:nvPr/>
              </p:nvPicPr>
              <p:blipFill>
                <a:blip r:embed="rId30"/>
                <a:stretch>
                  <a:fillRect/>
                </a:stretch>
              </p:blipFill>
              <p:spPr>
                <a:xfrm>
                  <a:off x="9152860" y="1721580"/>
                  <a:ext cx="251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B6BD84B5-5E54-4E74-9E7C-0BF5682FC916}"/>
                    </a:ext>
                  </a:extLst>
                </p14:cNvPr>
                <p14:cNvContentPartPr/>
                <p14:nvPr/>
              </p14:nvContentPartPr>
              <p14:xfrm>
                <a:off x="9347620" y="1676940"/>
                <a:ext cx="360" cy="360"/>
              </p14:xfrm>
            </p:contentPart>
          </mc:Choice>
          <mc:Fallback>
            <p:pic>
              <p:nvPicPr>
                <p:cNvPr id="22" name="Freihand 21">
                  <a:extLst>
                    <a:ext uri="{FF2B5EF4-FFF2-40B4-BE49-F238E27FC236}">
                      <a16:creationId xmlns:a16="http://schemas.microsoft.com/office/drawing/2014/main" id="{B6BD84B5-5E54-4E74-9E7C-0BF5682FC916}"/>
                    </a:ext>
                  </a:extLst>
                </p:cNvPr>
                <p:cNvPicPr/>
                <p:nvPr/>
              </p:nvPicPr>
              <p:blipFill>
                <a:blip r:embed="rId22"/>
                <a:stretch>
                  <a:fillRect/>
                </a:stretch>
              </p:blipFill>
              <p:spPr>
                <a:xfrm>
                  <a:off x="9343300" y="1672620"/>
                  <a:ext cx="9000" cy="9000"/>
                </a:xfrm>
                <a:prstGeom prst="rect">
                  <a:avLst/>
                </a:prstGeom>
              </p:spPr>
            </p:pic>
          </mc:Fallback>
        </mc:AlternateContent>
      </p:grpSp>
      <p:grpSp>
        <p:nvGrpSpPr>
          <p:cNvPr id="37" name="Gruppieren 36">
            <a:extLst>
              <a:ext uri="{FF2B5EF4-FFF2-40B4-BE49-F238E27FC236}">
                <a16:creationId xmlns:a16="http://schemas.microsoft.com/office/drawing/2014/main" id="{B4DAFF84-F690-4D7D-A938-FCA30522A407}"/>
              </a:ext>
            </a:extLst>
          </p:cNvPr>
          <p:cNvGrpSpPr/>
          <p:nvPr/>
        </p:nvGrpSpPr>
        <p:grpSpPr>
          <a:xfrm>
            <a:off x="9637420" y="1507020"/>
            <a:ext cx="1117440" cy="424440"/>
            <a:chOff x="9637420" y="1507020"/>
            <a:chExt cx="1117440" cy="424440"/>
          </a:xfrm>
        </p:grpSpPr>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8C86790F-195C-4E3B-AA14-D20BCDADB00C}"/>
                    </a:ext>
                  </a:extLst>
                </p14:cNvPr>
                <p14:cNvContentPartPr/>
                <p14:nvPr/>
              </p14:nvContentPartPr>
              <p14:xfrm>
                <a:off x="9637420" y="1621860"/>
                <a:ext cx="153720" cy="160200"/>
              </p14:xfrm>
            </p:contentPart>
          </mc:Choice>
          <mc:Fallback>
            <p:pic>
              <p:nvPicPr>
                <p:cNvPr id="24" name="Freihand 23">
                  <a:extLst>
                    <a:ext uri="{FF2B5EF4-FFF2-40B4-BE49-F238E27FC236}">
                      <a16:creationId xmlns:a16="http://schemas.microsoft.com/office/drawing/2014/main" id="{8C86790F-195C-4E3B-AA14-D20BCDADB00C}"/>
                    </a:ext>
                  </a:extLst>
                </p:cNvPr>
                <p:cNvPicPr/>
                <p:nvPr/>
              </p:nvPicPr>
              <p:blipFill>
                <a:blip r:embed="rId33"/>
                <a:stretch>
                  <a:fillRect/>
                </a:stretch>
              </p:blipFill>
              <p:spPr>
                <a:xfrm>
                  <a:off x="9633100" y="1617540"/>
                  <a:ext cx="162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FFBDFCB1-2311-45BC-A523-D0D915D7FDAD}"/>
                    </a:ext>
                  </a:extLst>
                </p14:cNvPr>
                <p14:cNvContentPartPr/>
                <p14:nvPr/>
              </p14:nvContentPartPr>
              <p14:xfrm>
                <a:off x="9774940" y="1706820"/>
                <a:ext cx="74520" cy="55440"/>
              </p14:xfrm>
            </p:contentPart>
          </mc:Choice>
          <mc:Fallback>
            <p:pic>
              <p:nvPicPr>
                <p:cNvPr id="25" name="Freihand 24">
                  <a:extLst>
                    <a:ext uri="{FF2B5EF4-FFF2-40B4-BE49-F238E27FC236}">
                      <a16:creationId xmlns:a16="http://schemas.microsoft.com/office/drawing/2014/main" id="{FFBDFCB1-2311-45BC-A523-D0D915D7FDAD}"/>
                    </a:ext>
                  </a:extLst>
                </p:cNvPr>
                <p:cNvPicPr/>
                <p:nvPr/>
              </p:nvPicPr>
              <p:blipFill>
                <a:blip r:embed="rId35"/>
                <a:stretch>
                  <a:fillRect/>
                </a:stretch>
              </p:blipFill>
              <p:spPr>
                <a:xfrm>
                  <a:off x="9770620" y="1702500"/>
                  <a:ext cx="83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D3A4855A-20FE-49D6-BE0B-C5B658330FA1}"/>
                    </a:ext>
                  </a:extLst>
                </p14:cNvPr>
                <p14:cNvContentPartPr/>
                <p14:nvPr/>
              </p14:nvContentPartPr>
              <p14:xfrm>
                <a:off x="9907420" y="1662540"/>
                <a:ext cx="195480" cy="268920"/>
              </p14:xfrm>
            </p:contentPart>
          </mc:Choice>
          <mc:Fallback>
            <p:pic>
              <p:nvPicPr>
                <p:cNvPr id="27" name="Freihand 26">
                  <a:extLst>
                    <a:ext uri="{FF2B5EF4-FFF2-40B4-BE49-F238E27FC236}">
                      <a16:creationId xmlns:a16="http://schemas.microsoft.com/office/drawing/2014/main" id="{D3A4855A-20FE-49D6-BE0B-C5B658330FA1}"/>
                    </a:ext>
                  </a:extLst>
                </p:cNvPr>
                <p:cNvPicPr/>
                <p:nvPr/>
              </p:nvPicPr>
              <p:blipFill>
                <a:blip r:embed="rId37"/>
                <a:stretch>
                  <a:fillRect/>
                </a:stretch>
              </p:blipFill>
              <p:spPr>
                <a:xfrm>
                  <a:off x="9903100" y="1658220"/>
                  <a:ext cx="2041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FEE6FE9D-E865-4FAF-BFA7-30DEA0704408}"/>
                    </a:ext>
                  </a:extLst>
                </p14:cNvPr>
                <p14:cNvContentPartPr/>
                <p14:nvPr/>
              </p14:nvContentPartPr>
              <p14:xfrm>
                <a:off x="10087060" y="1644540"/>
                <a:ext cx="17280" cy="27720"/>
              </p14:xfrm>
            </p:contentPart>
          </mc:Choice>
          <mc:Fallback>
            <p:pic>
              <p:nvPicPr>
                <p:cNvPr id="28" name="Freihand 27">
                  <a:extLst>
                    <a:ext uri="{FF2B5EF4-FFF2-40B4-BE49-F238E27FC236}">
                      <a16:creationId xmlns:a16="http://schemas.microsoft.com/office/drawing/2014/main" id="{FEE6FE9D-E865-4FAF-BFA7-30DEA0704408}"/>
                    </a:ext>
                  </a:extLst>
                </p:cNvPr>
                <p:cNvPicPr/>
                <p:nvPr/>
              </p:nvPicPr>
              <p:blipFill>
                <a:blip r:embed="rId39"/>
                <a:stretch>
                  <a:fillRect/>
                </a:stretch>
              </p:blipFill>
              <p:spPr>
                <a:xfrm>
                  <a:off x="10082740" y="1640220"/>
                  <a:ext cx="259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BD324808-ABED-4E74-BBD1-C4C24D553C3F}"/>
                    </a:ext>
                  </a:extLst>
                </p14:cNvPr>
                <p14:cNvContentPartPr/>
                <p14:nvPr/>
              </p14:nvContentPartPr>
              <p14:xfrm>
                <a:off x="10134940" y="1577940"/>
                <a:ext cx="155520" cy="177120"/>
              </p14:xfrm>
            </p:contentPart>
          </mc:Choice>
          <mc:Fallback>
            <p:pic>
              <p:nvPicPr>
                <p:cNvPr id="29" name="Freihand 28">
                  <a:extLst>
                    <a:ext uri="{FF2B5EF4-FFF2-40B4-BE49-F238E27FC236}">
                      <a16:creationId xmlns:a16="http://schemas.microsoft.com/office/drawing/2014/main" id="{BD324808-ABED-4E74-BBD1-C4C24D553C3F}"/>
                    </a:ext>
                  </a:extLst>
                </p:cNvPr>
                <p:cNvPicPr/>
                <p:nvPr/>
              </p:nvPicPr>
              <p:blipFill>
                <a:blip r:embed="rId41"/>
                <a:stretch>
                  <a:fillRect/>
                </a:stretch>
              </p:blipFill>
              <p:spPr>
                <a:xfrm>
                  <a:off x="10130620" y="1573620"/>
                  <a:ext cx="164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D937B2BB-BD2D-4508-91C1-1D3EDFA2B00A}"/>
                    </a:ext>
                  </a:extLst>
                </p14:cNvPr>
                <p14:cNvContentPartPr/>
                <p14:nvPr/>
              </p14:nvContentPartPr>
              <p14:xfrm>
                <a:off x="9849820" y="1544460"/>
                <a:ext cx="129960" cy="22320"/>
              </p14:xfrm>
            </p:contentPart>
          </mc:Choice>
          <mc:Fallback>
            <p:pic>
              <p:nvPicPr>
                <p:cNvPr id="30" name="Freihand 29">
                  <a:extLst>
                    <a:ext uri="{FF2B5EF4-FFF2-40B4-BE49-F238E27FC236}">
                      <a16:creationId xmlns:a16="http://schemas.microsoft.com/office/drawing/2014/main" id="{D937B2BB-BD2D-4508-91C1-1D3EDFA2B00A}"/>
                    </a:ext>
                  </a:extLst>
                </p:cNvPr>
                <p:cNvPicPr/>
                <p:nvPr/>
              </p:nvPicPr>
              <p:blipFill>
                <a:blip r:embed="rId43"/>
                <a:stretch>
                  <a:fillRect/>
                </a:stretch>
              </p:blipFill>
              <p:spPr>
                <a:xfrm>
                  <a:off x="9845500" y="1540140"/>
                  <a:ext cx="1386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C4C68E21-F4F4-4913-9E4C-B63603D39C71}"/>
                    </a:ext>
                  </a:extLst>
                </p14:cNvPr>
                <p14:cNvContentPartPr/>
                <p14:nvPr/>
              </p14:nvContentPartPr>
              <p14:xfrm>
                <a:off x="10337260" y="1574700"/>
                <a:ext cx="120960" cy="142920"/>
              </p14:xfrm>
            </p:contentPart>
          </mc:Choice>
          <mc:Fallback>
            <p:pic>
              <p:nvPicPr>
                <p:cNvPr id="31" name="Freihand 30">
                  <a:extLst>
                    <a:ext uri="{FF2B5EF4-FFF2-40B4-BE49-F238E27FC236}">
                      <a16:creationId xmlns:a16="http://schemas.microsoft.com/office/drawing/2014/main" id="{C4C68E21-F4F4-4913-9E4C-B63603D39C71}"/>
                    </a:ext>
                  </a:extLst>
                </p:cNvPr>
                <p:cNvPicPr/>
                <p:nvPr/>
              </p:nvPicPr>
              <p:blipFill>
                <a:blip r:embed="rId45"/>
                <a:stretch>
                  <a:fillRect/>
                </a:stretch>
              </p:blipFill>
              <p:spPr>
                <a:xfrm>
                  <a:off x="10332940" y="1570380"/>
                  <a:ext cx="129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68BC1EFA-BEB2-4150-A112-98B191BA33A7}"/>
                    </a:ext>
                  </a:extLst>
                </p14:cNvPr>
                <p14:cNvContentPartPr/>
                <p14:nvPr/>
              </p14:nvContentPartPr>
              <p14:xfrm>
                <a:off x="10403140" y="1670460"/>
                <a:ext cx="45000" cy="58320"/>
              </p14:xfrm>
            </p:contentPart>
          </mc:Choice>
          <mc:Fallback>
            <p:pic>
              <p:nvPicPr>
                <p:cNvPr id="32" name="Freihand 31">
                  <a:extLst>
                    <a:ext uri="{FF2B5EF4-FFF2-40B4-BE49-F238E27FC236}">
                      <a16:creationId xmlns:a16="http://schemas.microsoft.com/office/drawing/2014/main" id="{68BC1EFA-BEB2-4150-A112-98B191BA33A7}"/>
                    </a:ext>
                  </a:extLst>
                </p:cNvPr>
                <p:cNvPicPr/>
                <p:nvPr/>
              </p:nvPicPr>
              <p:blipFill>
                <a:blip r:embed="rId47"/>
                <a:stretch>
                  <a:fillRect/>
                </a:stretch>
              </p:blipFill>
              <p:spPr>
                <a:xfrm>
                  <a:off x="10398820" y="1666140"/>
                  <a:ext cx="53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5DE20491-507B-428A-913F-C10BCBABDBE7}"/>
                    </a:ext>
                  </a:extLst>
                </p14:cNvPr>
                <p14:cNvContentPartPr/>
                <p14:nvPr/>
              </p14:nvContentPartPr>
              <p14:xfrm>
                <a:off x="10490620" y="1631580"/>
                <a:ext cx="173520" cy="82080"/>
              </p14:xfrm>
            </p:contentPart>
          </mc:Choice>
          <mc:Fallback>
            <p:pic>
              <p:nvPicPr>
                <p:cNvPr id="34" name="Freihand 33">
                  <a:extLst>
                    <a:ext uri="{FF2B5EF4-FFF2-40B4-BE49-F238E27FC236}">
                      <a16:creationId xmlns:a16="http://schemas.microsoft.com/office/drawing/2014/main" id="{5DE20491-507B-428A-913F-C10BCBABDBE7}"/>
                    </a:ext>
                  </a:extLst>
                </p:cNvPr>
                <p:cNvPicPr/>
                <p:nvPr/>
              </p:nvPicPr>
              <p:blipFill>
                <a:blip r:embed="rId49"/>
                <a:stretch>
                  <a:fillRect/>
                </a:stretch>
              </p:blipFill>
              <p:spPr>
                <a:xfrm>
                  <a:off x="10486300" y="1627260"/>
                  <a:ext cx="182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2CEC9A3C-A4EA-473C-9AC3-C25AEF136F8B}"/>
                    </a:ext>
                  </a:extLst>
                </p14:cNvPr>
                <p14:cNvContentPartPr/>
                <p14:nvPr/>
              </p14:nvContentPartPr>
              <p14:xfrm>
                <a:off x="10629580" y="1536540"/>
                <a:ext cx="125280" cy="180720"/>
              </p14:xfrm>
            </p:contentPart>
          </mc:Choice>
          <mc:Fallback>
            <p:pic>
              <p:nvPicPr>
                <p:cNvPr id="35" name="Freihand 34">
                  <a:extLst>
                    <a:ext uri="{FF2B5EF4-FFF2-40B4-BE49-F238E27FC236}">
                      <a16:creationId xmlns:a16="http://schemas.microsoft.com/office/drawing/2014/main" id="{2CEC9A3C-A4EA-473C-9AC3-C25AEF136F8B}"/>
                    </a:ext>
                  </a:extLst>
                </p:cNvPr>
                <p:cNvPicPr/>
                <p:nvPr/>
              </p:nvPicPr>
              <p:blipFill>
                <a:blip r:embed="rId51"/>
                <a:stretch>
                  <a:fillRect/>
                </a:stretch>
              </p:blipFill>
              <p:spPr>
                <a:xfrm>
                  <a:off x="10625260" y="1532220"/>
                  <a:ext cx="133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E8505F9C-E9D6-47F5-ABB3-56CA8F2D91AA}"/>
                    </a:ext>
                  </a:extLst>
                </p14:cNvPr>
                <p14:cNvContentPartPr/>
                <p14:nvPr/>
              </p14:nvContentPartPr>
              <p14:xfrm>
                <a:off x="10617700" y="1507020"/>
                <a:ext cx="20880" cy="3240"/>
              </p14:xfrm>
            </p:contentPart>
          </mc:Choice>
          <mc:Fallback>
            <p:pic>
              <p:nvPicPr>
                <p:cNvPr id="36" name="Freihand 35">
                  <a:extLst>
                    <a:ext uri="{FF2B5EF4-FFF2-40B4-BE49-F238E27FC236}">
                      <a16:creationId xmlns:a16="http://schemas.microsoft.com/office/drawing/2014/main" id="{E8505F9C-E9D6-47F5-ABB3-56CA8F2D91AA}"/>
                    </a:ext>
                  </a:extLst>
                </p:cNvPr>
                <p:cNvPicPr/>
                <p:nvPr/>
              </p:nvPicPr>
              <p:blipFill>
                <a:blip r:embed="rId53"/>
                <a:stretch>
                  <a:fillRect/>
                </a:stretch>
              </p:blipFill>
              <p:spPr>
                <a:xfrm>
                  <a:off x="10613380" y="1502700"/>
                  <a:ext cx="29520" cy="11880"/>
                </a:xfrm>
                <a:prstGeom prst="rect">
                  <a:avLst/>
                </a:prstGeom>
              </p:spPr>
            </p:pic>
          </mc:Fallback>
        </mc:AlternateContent>
      </p:grpSp>
      <p:grpSp>
        <p:nvGrpSpPr>
          <p:cNvPr id="47" name="Gruppieren 46">
            <a:extLst>
              <a:ext uri="{FF2B5EF4-FFF2-40B4-BE49-F238E27FC236}">
                <a16:creationId xmlns:a16="http://schemas.microsoft.com/office/drawing/2014/main" id="{70024C08-F9C9-4B88-B710-85DB8CE0926B}"/>
              </a:ext>
            </a:extLst>
          </p:cNvPr>
          <p:cNvGrpSpPr/>
          <p:nvPr/>
        </p:nvGrpSpPr>
        <p:grpSpPr>
          <a:xfrm>
            <a:off x="10928020" y="1557420"/>
            <a:ext cx="326160" cy="141840"/>
            <a:chOff x="10928020" y="1557420"/>
            <a:chExt cx="326160" cy="141840"/>
          </a:xfrm>
        </p:grpSpPr>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E3C57545-001A-48B5-ADBA-32B94B8448E2}"/>
                    </a:ext>
                  </a:extLst>
                </p14:cNvPr>
                <p14:cNvContentPartPr/>
                <p14:nvPr/>
              </p14:nvContentPartPr>
              <p14:xfrm>
                <a:off x="10928020" y="1557420"/>
                <a:ext cx="140040" cy="123120"/>
              </p14:xfrm>
            </p:contentPart>
          </mc:Choice>
          <mc:Fallback>
            <p:pic>
              <p:nvPicPr>
                <p:cNvPr id="38" name="Freihand 37">
                  <a:extLst>
                    <a:ext uri="{FF2B5EF4-FFF2-40B4-BE49-F238E27FC236}">
                      <a16:creationId xmlns:a16="http://schemas.microsoft.com/office/drawing/2014/main" id="{E3C57545-001A-48B5-ADBA-32B94B8448E2}"/>
                    </a:ext>
                  </a:extLst>
                </p:cNvPr>
                <p:cNvPicPr/>
                <p:nvPr/>
              </p:nvPicPr>
              <p:blipFill>
                <a:blip r:embed="rId55"/>
                <a:stretch>
                  <a:fillRect/>
                </a:stretch>
              </p:blipFill>
              <p:spPr>
                <a:xfrm>
                  <a:off x="10923700" y="1553100"/>
                  <a:ext cx="148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38CB46B8-364B-4A0E-86B2-C511F3675F7B}"/>
                    </a:ext>
                  </a:extLst>
                </p14:cNvPr>
                <p14:cNvContentPartPr/>
                <p14:nvPr/>
              </p14:nvContentPartPr>
              <p14:xfrm>
                <a:off x="11073460" y="1602780"/>
                <a:ext cx="107640" cy="79920"/>
              </p14:xfrm>
            </p:contentPart>
          </mc:Choice>
          <mc:Fallback>
            <p:pic>
              <p:nvPicPr>
                <p:cNvPr id="39" name="Freihand 38">
                  <a:extLst>
                    <a:ext uri="{FF2B5EF4-FFF2-40B4-BE49-F238E27FC236}">
                      <a16:creationId xmlns:a16="http://schemas.microsoft.com/office/drawing/2014/main" id="{38CB46B8-364B-4A0E-86B2-C511F3675F7B}"/>
                    </a:ext>
                  </a:extLst>
                </p:cNvPr>
                <p:cNvPicPr/>
                <p:nvPr/>
              </p:nvPicPr>
              <p:blipFill>
                <a:blip r:embed="rId57"/>
                <a:stretch>
                  <a:fillRect/>
                </a:stretch>
              </p:blipFill>
              <p:spPr>
                <a:xfrm>
                  <a:off x="11069140" y="1598460"/>
                  <a:ext cx="116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E077FE7F-6B34-48AB-8B00-187735638269}"/>
                    </a:ext>
                  </a:extLst>
                </p14:cNvPr>
                <p14:cNvContentPartPr/>
                <p14:nvPr/>
              </p14:nvContentPartPr>
              <p14:xfrm>
                <a:off x="11177500" y="1590900"/>
                <a:ext cx="76680" cy="108360"/>
              </p14:xfrm>
            </p:contentPart>
          </mc:Choice>
          <mc:Fallback>
            <p:pic>
              <p:nvPicPr>
                <p:cNvPr id="40" name="Freihand 39">
                  <a:extLst>
                    <a:ext uri="{FF2B5EF4-FFF2-40B4-BE49-F238E27FC236}">
                      <a16:creationId xmlns:a16="http://schemas.microsoft.com/office/drawing/2014/main" id="{E077FE7F-6B34-48AB-8B00-187735638269}"/>
                    </a:ext>
                  </a:extLst>
                </p:cNvPr>
                <p:cNvPicPr/>
                <p:nvPr/>
              </p:nvPicPr>
              <p:blipFill>
                <a:blip r:embed="rId59"/>
                <a:stretch>
                  <a:fillRect/>
                </a:stretch>
              </p:blipFill>
              <p:spPr>
                <a:xfrm>
                  <a:off x="11173180" y="1586580"/>
                  <a:ext cx="85320" cy="117000"/>
                </a:xfrm>
                <a:prstGeom prst="rect">
                  <a:avLst/>
                </a:prstGeom>
              </p:spPr>
            </p:pic>
          </mc:Fallback>
        </mc:AlternateContent>
      </p:grpSp>
      <p:grpSp>
        <p:nvGrpSpPr>
          <p:cNvPr id="55" name="Gruppieren 54">
            <a:extLst>
              <a:ext uri="{FF2B5EF4-FFF2-40B4-BE49-F238E27FC236}">
                <a16:creationId xmlns:a16="http://schemas.microsoft.com/office/drawing/2014/main" id="{9DA60562-379C-4EBB-8ECD-2B63F12A503A}"/>
              </a:ext>
            </a:extLst>
          </p:cNvPr>
          <p:cNvGrpSpPr/>
          <p:nvPr/>
        </p:nvGrpSpPr>
        <p:grpSpPr>
          <a:xfrm>
            <a:off x="8813020" y="1962420"/>
            <a:ext cx="1483560" cy="225720"/>
            <a:chOff x="8813020" y="1962420"/>
            <a:chExt cx="1483560" cy="225720"/>
          </a:xfrm>
        </p:grpSpPr>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75E8498C-8D41-4B3B-941B-720A9B43EF15}"/>
                    </a:ext>
                  </a:extLst>
                </p14:cNvPr>
                <p14:cNvContentPartPr/>
                <p14:nvPr/>
              </p14:nvContentPartPr>
              <p14:xfrm>
                <a:off x="8826340" y="2053860"/>
                <a:ext cx="16200" cy="134280"/>
              </p14:xfrm>
            </p:contentPart>
          </mc:Choice>
          <mc:Fallback>
            <p:pic>
              <p:nvPicPr>
                <p:cNvPr id="41" name="Freihand 40">
                  <a:extLst>
                    <a:ext uri="{FF2B5EF4-FFF2-40B4-BE49-F238E27FC236}">
                      <a16:creationId xmlns:a16="http://schemas.microsoft.com/office/drawing/2014/main" id="{75E8498C-8D41-4B3B-941B-720A9B43EF15}"/>
                    </a:ext>
                  </a:extLst>
                </p:cNvPr>
                <p:cNvPicPr/>
                <p:nvPr/>
              </p:nvPicPr>
              <p:blipFill>
                <a:blip r:embed="rId61"/>
                <a:stretch>
                  <a:fillRect/>
                </a:stretch>
              </p:blipFill>
              <p:spPr>
                <a:xfrm>
                  <a:off x="8822020" y="2049540"/>
                  <a:ext cx="24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5DE57BC4-B539-401D-9495-B8421A62F1D6}"/>
                    </a:ext>
                  </a:extLst>
                </p14:cNvPr>
                <p14:cNvContentPartPr/>
                <p14:nvPr/>
              </p14:nvContentPartPr>
              <p14:xfrm>
                <a:off x="8813020" y="2013540"/>
                <a:ext cx="138960" cy="33840"/>
              </p14:xfrm>
            </p:contentPart>
          </mc:Choice>
          <mc:Fallback>
            <p:pic>
              <p:nvPicPr>
                <p:cNvPr id="42" name="Freihand 41">
                  <a:extLst>
                    <a:ext uri="{FF2B5EF4-FFF2-40B4-BE49-F238E27FC236}">
                      <a16:creationId xmlns:a16="http://schemas.microsoft.com/office/drawing/2014/main" id="{5DE57BC4-B539-401D-9495-B8421A62F1D6}"/>
                    </a:ext>
                  </a:extLst>
                </p:cNvPr>
                <p:cNvPicPr/>
                <p:nvPr/>
              </p:nvPicPr>
              <p:blipFill>
                <a:blip r:embed="rId63"/>
                <a:stretch>
                  <a:fillRect/>
                </a:stretch>
              </p:blipFill>
              <p:spPr>
                <a:xfrm>
                  <a:off x="8808700" y="2009220"/>
                  <a:ext cx="1476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B9AF20BE-CA02-4538-B7A8-12155D90020C}"/>
                    </a:ext>
                  </a:extLst>
                </p14:cNvPr>
                <p14:cNvContentPartPr/>
                <p14:nvPr/>
              </p14:nvContentPartPr>
              <p14:xfrm>
                <a:off x="8815540" y="2057100"/>
                <a:ext cx="153000" cy="120240"/>
              </p14:xfrm>
            </p:contentPart>
          </mc:Choice>
          <mc:Fallback>
            <p:pic>
              <p:nvPicPr>
                <p:cNvPr id="43" name="Freihand 42">
                  <a:extLst>
                    <a:ext uri="{FF2B5EF4-FFF2-40B4-BE49-F238E27FC236}">
                      <a16:creationId xmlns:a16="http://schemas.microsoft.com/office/drawing/2014/main" id="{B9AF20BE-CA02-4538-B7A8-12155D90020C}"/>
                    </a:ext>
                  </a:extLst>
                </p:cNvPr>
                <p:cNvPicPr/>
                <p:nvPr/>
              </p:nvPicPr>
              <p:blipFill>
                <a:blip r:embed="rId65"/>
                <a:stretch>
                  <a:fillRect/>
                </a:stretch>
              </p:blipFill>
              <p:spPr>
                <a:xfrm>
                  <a:off x="8811220" y="2052780"/>
                  <a:ext cx="161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D9879B22-650C-488A-8568-060780948715}"/>
                    </a:ext>
                  </a:extLst>
                </p14:cNvPr>
                <p14:cNvContentPartPr/>
                <p14:nvPr/>
              </p14:nvContentPartPr>
              <p14:xfrm>
                <a:off x="8964940" y="2103180"/>
                <a:ext cx="177480" cy="47160"/>
              </p14:xfrm>
            </p:contentPart>
          </mc:Choice>
          <mc:Fallback>
            <p:pic>
              <p:nvPicPr>
                <p:cNvPr id="44" name="Freihand 43">
                  <a:extLst>
                    <a:ext uri="{FF2B5EF4-FFF2-40B4-BE49-F238E27FC236}">
                      <a16:creationId xmlns:a16="http://schemas.microsoft.com/office/drawing/2014/main" id="{D9879B22-650C-488A-8568-060780948715}"/>
                    </a:ext>
                  </a:extLst>
                </p:cNvPr>
                <p:cNvPicPr/>
                <p:nvPr/>
              </p:nvPicPr>
              <p:blipFill>
                <a:blip r:embed="rId67"/>
                <a:stretch>
                  <a:fillRect/>
                </a:stretch>
              </p:blipFill>
              <p:spPr>
                <a:xfrm>
                  <a:off x="8960620" y="2098860"/>
                  <a:ext cx="1861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E211A32D-D01C-4BA0-9893-99FFADAAD3BE}"/>
                    </a:ext>
                  </a:extLst>
                </p14:cNvPr>
                <p14:cNvContentPartPr/>
                <p14:nvPr/>
              </p14:nvContentPartPr>
              <p14:xfrm>
                <a:off x="9113980" y="1994820"/>
                <a:ext cx="360" cy="360"/>
              </p14:xfrm>
            </p:contentPart>
          </mc:Choice>
          <mc:Fallback>
            <p:pic>
              <p:nvPicPr>
                <p:cNvPr id="45" name="Freihand 44">
                  <a:extLst>
                    <a:ext uri="{FF2B5EF4-FFF2-40B4-BE49-F238E27FC236}">
                      <a16:creationId xmlns:a16="http://schemas.microsoft.com/office/drawing/2014/main" id="{E211A32D-D01C-4BA0-9893-99FFADAAD3BE}"/>
                    </a:ext>
                  </a:extLst>
                </p:cNvPr>
                <p:cNvPicPr/>
                <p:nvPr/>
              </p:nvPicPr>
              <p:blipFill>
                <a:blip r:embed="rId22"/>
                <a:stretch>
                  <a:fillRect/>
                </a:stretch>
              </p:blipFill>
              <p:spPr>
                <a:xfrm>
                  <a:off x="9109660" y="19905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99207569-214D-4DBC-9EC3-BB2CCE3F818D}"/>
                    </a:ext>
                  </a:extLst>
                </p14:cNvPr>
                <p14:cNvContentPartPr/>
                <p14:nvPr/>
              </p14:nvContentPartPr>
              <p14:xfrm>
                <a:off x="9174460" y="1962420"/>
                <a:ext cx="100080" cy="123480"/>
              </p14:xfrm>
            </p:contentPart>
          </mc:Choice>
          <mc:Fallback>
            <p:pic>
              <p:nvPicPr>
                <p:cNvPr id="48" name="Freihand 47">
                  <a:extLst>
                    <a:ext uri="{FF2B5EF4-FFF2-40B4-BE49-F238E27FC236}">
                      <a16:creationId xmlns:a16="http://schemas.microsoft.com/office/drawing/2014/main" id="{99207569-214D-4DBC-9EC3-BB2CCE3F818D}"/>
                    </a:ext>
                  </a:extLst>
                </p:cNvPr>
                <p:cNvPicPr/>
                <p:nvPr/>
              </p:nvPicPr>
              <p:blipFill>
                <a:blip r:embed="rId70"/>
                <a:stretch>
                  <a:fillRect/>
                </a:stretch>
              </p:blipFill>
              <p:spPr>
                <a:xfrm>
                  <a:off x="9170140" y="1958100"/>
                  <a:ext cx="108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93C99F6E-45F5-4134-95A5-9D860ADE3677}"/>
                    </a:ext>
                  </a:extLst>
                </p14:cNvPr>
                <p14:cNvContentPartPr/>
                <p14:nvPr/>
              </p14:nvContentPartPr>
              <p14:xfrm>
                <a:off x="9219460" y="2039820"/>
                <a:ext cx="95400" cy="47520"/>
              </p14:xfrm>
            </p:contentPart>
          </mc:Choice>
          <mc:Fallback>
            <p:pic>
              <p:nvPicPr>
                <p:cNvPr id="49" name="Freihand 48">
                  <a:extLst>
                    <a:ext uri="{FF2B5EF4-FFF2-40B4-BE49-F238E27FC236}">
                      <a16:creationId xmlns:a16="http://schemas.microsoft.com/office/drawing/2014/main" id="{93C99F6E-45F5-4134-95A5-9D860ADE3677}"/>
                    </a:ext>
                  </a:extLst>
                </p:cNvPr>
                <p:cNvPicPr/>
                <p:nvPr/>
              </p:nvPicPr>
              <p:blipFill>
                <a:blip r:embed="rId72"/>
                <a:stretch>
                  <a:fillRect/>
                </a:stretch>
              </p:blipFill>
              <p:spPr>
                <a:xfrm>
                  <a:off x="9215140" y="2035500"/>
                  <a:ext cx="104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A94D9934-EC90-4660-B5AB-F9C83A861B33}"/>
                    </a:ext>
                  </a:extLst>
                </p14:cNvPr>
                <p14:cNvContentPartPr/>
                <p14:nvPr/>
              </p14:nvContentPartPr>
              <p14:xfrm>
                <a:off x="9310900" y="2019660"/>
                <a:ext cx="234720" cy="61560"/>
              </p14:xfrm>
            </p:contentPart>
          </mc:Choice>
          <mc:Fallback>
            <p:pic>
              <p:nvPicPr>
                <p:cNvPr id="50" name="Freihand 49">
                  <a:extLst>
                    <a:ext uri="{FF2B5EF4-FFF2-40B4-BE49-F238E27FC236}">
                      <a16:creationId xmlns:a16="http://schemas.microsoft.com/office/drawing/2014/main" id="{A94D9934-EC90-4660-B5AB-F9C83A861B33}"/>
                    </a:ext>
                  </a:extLst>
                </p:cNvPr>
                <p:cNvPicPr/>
                <p:nvPr/>
              </p:nvPicPr>
              <p:blipFill>
                <a:blip r:embed="rId74"/>
                <a:stretch>
                  <a:fillRect/>
                </a:stretch>
              </p:blipFill>
              <p:spPr>
                <a:xfrm>
                  <a:off x="9306580" y="2015340"/>
                  <a:ext cx="243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BD83E860-55EC-42A7-AB73-8C13A7DB843D}"/>
                    </a:ext>
                  </a:extLst>
                </p14:cNvPr>
                <p14:cNvContentPartPr/>
                <p14:nvPr/>
              </p14:nvContentPartPr>
              <p14:xfrm>
                <a:off x="9579820" y="2010300"/>
                <a:ext cx="162000" cy="42480"/>
              </p14:xfrm>
            </p:contentPart>
          </mc:Choice>
          <mc:Fallback>
            <p:pic>
              <p:nvPicPr>
                <p:cNvPr id="51" name="Freihand 50">
                  <a:extLst>
                    <a:ext uri="{FF2B5EF4-FFF2-40B4-BE49-F238E27FC236}">
                      <a16:creationId xmlns:a16="http://schemas.microsoft.com/office/drawing/2014/main" id="{BD83E860-55EC-42A7-AB73-8C13A7DB843D}"/>
                    </a:ext>
                  </a:extLst>
                </p:cNvPr>
                <p:cNvPicPr/>
                <p:nvPr/>
              </p:nvPicPr>
              <p:blipFill>
                <a:blip r:embed="rId76"/>
                <a:stretch>
                  <a:fillRect/>
                </a:stretch>
              </p:blipFill>
              <p:spPr>
                <a:xfrm>
                  <a:off x="9575500" y="2005980"/>
                  <a:ext cx="170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43F60274-ED66-47C9-8B66-6CE1034C30CD}"/>
                    </a:ext>
                  </a:extLst>
                </p14:cNvPr>
                <p14:cNvContentPartPr/>
                <p14:nvPr/>
              </p14:nvContentPartPr>
              <p14:xfrm>
                <a:off x="9776380" y="1982220"/>
                <a:ext cx="194040" cy="70560"/>
              </p14:xfrm>
            </p:contentPart>
          </mc:Choice>
          <mc:Fallback>
            <p:pic>
              <p:nvPicPr>
                <p:cNvPr id="52" name="Freihand 51">
                  <a:extLst>
                    <a:ext uri="{FF2B5EF4-FFF2-40B4-BE49-F238E27FC236}">
                      <a16:creationId xmlns:a16="http://schemas.microsoft.com/office/drawing/2014/main" id="{43F60274-ED66-47C9-8B66-6CE1034C30CD}"/>
                    </a:ext>
                  </a:extLst>
                </p:cNvPr>
                <p:cNvPicPr/>
                <p:nvPr/>
              </p:nvPicPr>
              <p:blipFill>
                <a:blip r:embed="rId78"/>
                <a:stretch>
                  <a:fillRect/>
                </a:stretch>
              </p:blipFill>
              <p:spPr>
                <a:xfrm>
                  <a:off x="9772060" y="1977900"/>
                  <a:ext cx="202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1BBC47DA-ED37-43AF-BB1E-A0BF58A5FE1D}"/>
                    </a:ext>
                  </a:extLst>
                </p14:cNvPr>
                <p14:cNvContentPartPr/>
                <p14:nvPr/>
              </p14:nvContentPartPr>
              <p14:xfrm>
                <a:off x="10103980" y="1976100"/>
                <a:ext cx="192600" cy="57600"/>
              </p14:xfrm>
            </p:contentPart>
          </mc:Choice>
          <mc:Fallback>
            <p:pic>
              <p:nvPicPr>
                <p:cNvPr id="53" name="Freihand 52">
                  <a:extLst>
                    <a:ext uri="{FF2B5EF4-FFF2-40B4-BE49-F238E27FC236}">
                      <a16:creationId xmlns:a16="http://schemas.microsoft.com/office/drawing/2014/main" id="{1BBC47DA-ED37-43AF-BB1E-A0BF58A5FE1D}"/>
                    </a:ext>
                  </a:extLst>
                </p:cNvPr>
                <p:cNvPicPr/>
                <p:nvPr/>
              </p:nvPicPr>
              <p:blipFill>
                <a:blip r:embed="rId80"/>
                <a:stretch>
                  <a:fillRect/>
                </a:stretch>
              </p:blipFill>
              <p:spPr>
                <a:xfrm>
                  <a:off x="10099660" y="1971780"/>
                  <a:ext cx="20124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3A25DCE7-AEA0-471F-961A-4C0807DF59E8}"/>
                  </a:ext>
                </a:extLst>
              </p14:cNvPr>
              <p14:cNvContentPartPr/>
              <p14:nvPr/>
            </p14:nvContentPartPr>
            <p14:xfrm>
              <a:off x="10238620" y="1890420"/>
              <a:ext cx="360" cy="360"/>
            </p14:xfrm>
          </p:contentPart>
        </mc:Choice>
        <mc:Fallback>
          <p:pic>
            <p:nvPicPr>
              <p:cNvPr id="54" name="Freihand 53">
                <a:extLst>
                  <a:ext uri="{FF2B5EF4-FFF2-40B4-BE49-F238E27FC236}">
                    <a16:creationId xmlns:a16="http://schemas.microsoft.com/office/drawing/2014/main" id="{3A25DCE7-AEA0-471F-961A-4C0807DF59E8}"/>
                  </a:ext>
                </a:extLst>
              </p:cNvPr>
              <p:cNvPicPr/>
              <p:nvPr/>
            </p:nvPicPr>
            <p:blipFill>
              <a:blip r:embed="rId22"/>
              <a:stretch>
                <a:fillRect/>
              </a:stretch>
            </p:blipFill>
            <p:spPr>
              <a:xfrm>
                <a:off x="10234300" y="1886100"/>
                <a:ext cx="9000" cy="9000"/>
              </a:xfrm>
              <a:prstGeom prst="rect">
                <a:avLst/>
              </a:prstGeom>
            </p:spPr>
          </p:pic>
        </mc:Fallback>
      </mc:AlternateContent>
      <p:grpSp>
        <p:nvGrpSpPr>
          <p:cNvPr id="71" name="Gruppieren 70">
            <a:extLst>
              <a:ext uri="{FF2B5EF4-FFF2-40B4-BE49-F238E27FC236}">
                <a16:creationId xmlns:a16="http://schemas.microsoft.com/office/drawing/2014/main" id="{9CEA586C-CD45-452E-98FA-29FB99E9CDD8}"/>
              </a:ext>
            </a:extLst>
          </p:cNvPr>
          <p:cNvGrpSpPr/>
          <p:nvPr/>
        </p:nvGrpSpPr>
        <p:grpSpPr>
          <a:xfrm>
            <a:off x="9077620" y="2239620"/>
            <a:ext cx="292320" cy="420120"/>
            <a:chOff x="9077620" y="2239620"/>
            <a:chExt cx="292320" cy="420120"/>
          </a:xfrm>
        </p:grpSpPr>
        <mc:AlternateContent xmlns:mc="http://schemas.openxmlformats.org/markup-compatibility/2006">
          <mc:Choice xmlns:p14="http://schemas.microsoft.com/office/powerpoint/2010/main" Requires="p14">
            <p:contentPart p14:bwMode="auto" r:id="rId82">
              <p14:nvContentPartPr>
                <p14:cNvPr id="60" name="Freihand 59">
                  <a:extLst>
                    <a:ext uri="{FF2B5EF4-FFF2-40B4-BE49-F238E27FC236}">
                      <a16:creationId xmlns:a16="http://schemas.microsoft.com/office/drawing/2014/main" id="{421E030A-5187-456E-BB84-B87B0E496750}"/>
                    </a:ext>
                  </a:extLst>
                </p14:cNvPr>
                <p14:cNvContentPartPr/>
                <p14:nvPr/>
              </p14:nvContentPartPr>
              <p14:xfrm>
                <a:off x="9077620" y="2239620"/>
                <a:ext cx="253800" cy="372240"/>
              </p14:xfrm>
            </p:contentPart>
          </mc:Choice>
          <mc:Fallback>
            <p:pic>
              <p:nvPicPr>
                <p:cNvPr id="60" name="Freihand 59">
                  <a:extLst>
                    <a:ext uri="{FF2B5EF4-FFF2-40B4-BE49-F238E27FC236}">
                      <a16:creationId xmlns:a16="http://schemas.microsoft.com/office/drawing/2014/main" id="{421E030A-5187-456E-BB84-B87B0E496750}"/>
                    </a:ext>
                  </a:extLst>
                </p:cNvPr>
                <p:cNvPicPr/>
                <p:nvPr/>
              </p:nvPicPr>
              <p:blipFill>
                <a:blip r:embed="rId83"/>
                <a:stretch>
                  <a:fillRect/>
                </a:stretch>
              </p:blipFill>
              <p:spPr>
                <a:xfrm>
                  <a:off x="9073300" y="2235300"/>
                  <a:ext cx="26244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1" name="Freihand 60">
                  <a:extLst>
                    <a:ext uri="{FF2B5EF4-FFF2-40B4-BE49-F238E27FC236}">
                      <a16:creationId xmlns:a16="http://schemas.microsoft.com/office/drawing/2014/main" id="{D533C655-0B75-4B57-8703-ABF9977C10D6}"/>
                    </a:ext>
                  </a:extLst>
                </p14:cNvPr>
                <p14:cNvContentPartPr/>
                <p14:nvPr/>
              </p14:nvContentPartPr>
              <p14:xfrm>
                <a:off x="9292180" y="2520780"/>
                <a:ext cx="77760" cy="138960"/>
              </p14:xfrm>
            </p:contentPart>
          </mc:Choice>
          <mc:Fallback>
            <p:pic>
              <p:nvPicPr>
                <p:cNvPr id="61" name="Freihand 60">
                  <a:extLst>
                    <a:ext uri="{FF2B5EF4-FFF2-40B4-BE49-F238E27FC236}">
                      <a16:creationId xmlns:a16="http://schemas.microsoft.com/office/drawing/2014/main" id="{D533C655-0B75-4B57-8703-ABF9977C10D6}"/>
                    </a:ext>
                  </a:extLst>
                </p:cNvPr>
                <p:cNvPicPr/>
                <p:nvPr/>
              </p:nvPicPr>
              <p:blipFill>
                <a:blip r:embed="rId85"/>
                <a:stretch>
                  <a:fillRect/>
                </a:stretch>
              </p:blipFill>
              <p:spPr>
                <a:xfrm>
                  <a:off x="9287860" y="2516460"/>
                  <a:ext cx="86400" cy="147600"/>
                </a:xfrm>
                <a:prstGeom prst="rect">
                  <a:avLst/>
                </a:prstGeom>
              </p:spPr>
            </p:pic>
          </mc:Fallback>
        </mc:AlternateContent>
      </p:grpSp>
      <p:grpSp>
        <p:nvGrpSpPr>
          <p:cNvPr id="70" name="Gruppieren 69">
            <a:extLst>
              <a:ext uri="{FF2B5EF4-FFF2-40B4-BE49-F238E27FC236}">
                <a16:creationId xmlns:a16="http://schemas.microsoft.com/office/drawing/2014/main" id="{5B5197BE-5314-4EC0-AFED-2B2CE347C0BA}"/>
              </a:ext>
            </a:extLst>
          </p:cNvPr>
          <p:cNvGrpSpPr/>
          <p:nvPr/>
        </p:nvGrpSpPr>
        <p:grpSpPr>
          <a:xfrm>
            <a:off x="9585220" y="2184900"/>
            <a:ext cx="1306440" cy="366480"/>
            <a:chOff x="9585220" y="2184900"/>
            <a:chExt cx="1306440" cy="366480"/>
          </a:xfrm>
        </p:grpSpPr>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352FE5E1-FE39-4A49-9246-9042FCECED5F}"/>
                    </a:ext>
                  </a:extLst>
                </p14:cNvPr>
                <p14:cNvContentPartPr/>
                <p14:nvPr/>
              </p14:nvContentPartPr>
              <p14:xfrm>
                <a:off x="9585220" y="2324220"/>
                <a:ext cx="333000" cy="227160"/>
              </p14:xfrm>
            </p:contentPart>
          </mc:Choice>
          <mc:Fallback>
            <p:pic>
              <p:nvPicPr>
                <p:cNvPr id="56" name="Freihand 55">
                  <a:extLst>
                    <a:ext uri="{FF2B5EF4-FFF2-40B4-BE49-F238E27FC236}">
                      <a16:creationId xmlns:a16="http://schemas.microsoft.com/office/drawing/2014/main" id="{352FE5E1-FE39-4A49-9246-9042FCECED5F}"/>
                    </a:ext>
                  </a:extLst>
                </p:cNvPr>
                <p:cNvPicPr/>
                <p:nvPr/>
              </p:nvPicPr>
              <p:blipFill>
                <a:blip r:embed="rId87"/>
                <a:stretch>
                  <a:fillRect/>
                </a:stretch>
              </p:blipFill>
              <p:spPr>
                <a:xfrm>
                  <a:off x="9580900" y="2319900"/>
                  <a:ext cx="3416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8EAA0B7A-BC32-45AB-9EFC-427C69BE0A65}"/>
                    </a:ext>
                  </a:extLst>
                </p14:cNvPr>
                <p14:cNvContentPartPr/>
                <p14:nvPr/>
              </p14:nvContentPartPr>
              <p14:xfrm>
                <a:off x="10018300" y="2184900"/>
                <a:ext cx="161640" cy="176040"/>
              </p14:xfrm>
            </p:contentPart>
          </mc:Choice>
          <mc:Fallback>
            <p:pic>
              <p:nvPicPr>
                <p:cNvPr id="57" name="Freihand 56">
                  <a:extLst>
                    <a:ext uri="{FF2B5EF4-FFF2-40B4-BE49-F238E27FC236}">
                      <a16:creationId xmlns:a16="http://schemas.microsoft.com/office/drawing/2014/main" id="{8EAA0B7A-BC32-45AB-9EFC-427C69BE0A65}"/>
                    </a:ext>
                  </a:extLst>
                </p:cNvPr>
                <p:cNvPicPr/>
                <p:nvPr/>
              </p:nvPicPr>
              <p:blipFill>
                <a:blip r:embed="rId89"/>
                <a:stretch>
                  <a:fillRect/>
                </a:stretch>
              </p:blipFill>
              <p:spPr>
                <a:xfrm>
                  <a:off x="10013980" y="2180580"/>
                  <a:ext cx="170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65276179-33CA-49A8-B784-BD619B7D741A}"/>
                    </a:ext>
                  </a:extLst>
                </p14:cNvPr>
                <p14:cNvContentPartPr/>
                <p14:nvPr/>
              </p14:nvContentPartPr>
              <p14:xfrm>
                <a:off x="10098220" y="2255460"/>
                <a:ext cx="87120" cy="100080"/>
              </p14:xfrm>
            </p:contentPart>
          </mc:Choice>
          <mc:Fallback>
            <p:pic>
              <p:nvPicPr>
                <p:cNvPr id="58" name="Freihand 57">
                  <a:extLst>
                    <a:ext uri="{FF2B5EF4-FFF2-40B4-BE49-F238E27FC236}">
                      <a16:creationId xmlns:a16="http://schemas.microsoft.com/office/drawing/2014/main" id="{65276179-33CA-49A8-B784-BD619B7D741A}"/>
                    </a:ext>
                  </a:extLst>
                </p:cNvPr>
                <p:cNvPicPr/>
                <p:nvPr/>
              </p:nvPicPr>
              <p:blipFill>
                <a:blip r:embed="rId91"/>
                <a:stretch>
                  <a:fillRect/>
                </a:stretch>
              </p:blipFill>
              <p:spPr>
                <a:xfrm>
                  <a:off x="10093900" y="2251140"/>
                  <a:ext cx="95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FFD5A294-FBD5-47CB-9259-A9888C5F9413}"/>
                    </a:ext>
                  </a:extLst>
                </p14:cNvPr>
                <p14:cNvContentPartPr/>
                <p14:nvPr/>
              </p14:nvContentPartPr>
              <p14:xfrm>
                <a:off x="10242220" y="2278140"/>
                <a:ext cx="195840" cy="68760"/>
              </p14:xfrm>
            </p:contentPart>
          </mc:Choice>
          <mc:Fallback>
            <p:pic>
              <p:nvPicPr>
                <p:cNvPr id="62" name="Freihand 61">
                  <a:extLst>
                    <a:ext uri="{FF2B5EF4-FFF2-40B4-BE49-F238E27FC236}">
                      <a16:creationId xmlns:a16="http://schemas.microsoft.com/office/drawing/2014/main" id="{FFD5A294-FBD5-47CB-9259-A9888C5F9413}"/>
                    </a:ext>
                  </a:extLst>
                </p:cNvPr>
                <p:cNvPicPr/>
                <p:nvPr/>
              </p:nvPicPr>
              <p:blipFill>
                <a:blip r:embed="rId93"/>
                <a:stretch>
                  <a:fillRect/>
                </a:stretch>
              </p:blipFill>
              <p:spPr>
                <a:xfrm>
                  <a:off x="10237900" y="2273820"/>
                  <a:ext cx="204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B0C26087-93CE-412F-8C23-33ECD5A57A7B}"/>
                    </a:ext>
                  </a:extLst>
                </p14:cNvPr>
                <p14:cNvContentPartPr/>
                <p14:nvPr/>
              </p14:nvContentPartPr>
              <p14:xfrm>
                <a:off x="10475140" y="2256540"/>
                <a:ext cx="70920" cy="95400"/>
              </p14:xfrm>
            </p:contentPart>
          </mc:Choice>
          <mc:Fallback>
            <p:pic>
              <p:nvPicPr>
                <p:cNvPr id="63" name="Freihand 62">
                  <a:extLst>
                    <a:ext uri="{FF2B5EF4-FFF2-40B4-BE49-F238E27FC236}">
                      <a16:creationId xmlns:a16="http://schemas.microsoft.com/office/drawing/2014/main" id="{B0C26087-93CE-412F-8C23-33ECD5A57A7B}"/>
                    </a:ext>
                  </a:extLst>
                </p:cNvPr>
                <p:cNvPicPr/>
                <p:nvPr/>
              </p:nvPicPr>
              <p:blipFill>
                <a:blip r:embed="rId95"/>
                <a:stretch>
                  <a:fillRect/>
                </a:stretch>
              </p:blipFill>
              <p:spPr>
                <a:xfrm>
                  <a:off x="10470820" y="2252220"/>
                  <a:ext cx="79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Freihand 63">
                  <a:extLst>
                    <a:ext uri="{FF2B5EF4-FFF2-40B4-BE49-F238E27FC236}">
                      <a16:creationId xmlns:a16="http://schemas.microsoft.com/office/drawing/2014/main" id="{109162BB-E36F-4D55-990F-A5A0CB2A6ECB}"/>
                    </a:ext>
                  </a:extLst>
                </p14:cNvPr>
                <p14:cNvContentPartPr/>
                <p14:nvPr/>
              </p14:nvContentPartPr>
              <p14:xfrm>
                <a:off x="10574860" y="2256900"/>
                <a:ext cx="316800" cy="76320"/>
              </p14:xfrm>
            </p:contentPart>
          </mc:Choice>
          <mc:Fallback>
            <p:pic>
              <p:nvPicPr>
                <p:cNvPr id="64" name="Freihand 63">
                  <a:extLst>
                    <a:ext uri="{FF2B5EF4-FFF2-40B4-BE49-F238E27FC236}">
                      <a16:creationId xmlns:a16="http://schemas.microsoft.com/office/drawing/2014/main" id="{109162BB-E36F-4D55-990F-A5A0CB2A6ECB}"/>
                    </a:ext>
                  </a:extLst>
                </p:cNvPr>
                <p:cNvPicPr/>
                <p:nvPr/>
              </p:nvPicPr>
              <p:blipFill>
                <a:blip r:embed="rId97"/>
                <a:stretch>
                  <a:fillRect/>
                </a:stretch>
              </p:blipFill>
              <p:spPr>
                <a:xfrm>
                  <a:off x="10570540" y="2252580"/>
                  <a:ext cx="325440" cy="84960"/>
                </a:xfrm>
                <a:prstGeom prst="rect">
                  <a:avLst/>
                </a:prstGeom>
              </p:spPr>
            </p:pic>
          </mc:Fallback>
        </mc:AlternateContent>
      </p:grpSp>
      <p:grpSp>
        <p:nvGrpSpPr>
          <p:cNvPr id="69" name="Gruppieren 68">
            <a:extLst>
              <a:ext uri="{FF2B5EF4-FFF2-40B4-BE49-F238E27FC236}">
                <a16:creationId xmlns:a16="http://schemas.microsoft.com/office/drawing/2014/main" id="{375BDBFE-2A1E-4870-BFA7-171B0783E1E1}"/>
              </a:ext>
            </a:extLst>
          </p:cNvPr>
          <p:cNvGrpSpPr/>
          <p:nvPr/>
        </p:nvGrpSpPr>
        <p:grpSpPr>
          <a:xfrm>
            <a:off x="9602860" y="2752620"/>
            <a:ext cx="1127880" cy="296640"/>
            <a:chOff x="9602860" y="2752620"/>
            <a:chExt cx="1127880" cy="296640"/>
          </a:xfrm>
        </p:grpSpPr>
        <mc:AlternateContent xmlns:mc="http://schemas.openxmlformats.org/markup-compatibility/2006">
          <mc:Choice xmlns:p14="http://schemas.microsoft.com/office/powerpoint/2010/main" Requires="p14">
            <p:contentPart p14:bwMode="auto" r:id="rId98">
              <p14:nvContentPartPr>
                <p14:cNvPr id="65" name="Freihand 64">
                  <a:extLst>
                    <a:ext uri="{FF2B5EF4-FFF2-40B4-BE49-F238E27FC236}">
                      <a16:creationId xmlns:a16="http://schemas.microsoft.com/office/drawing/2014/main" id="{E742F18B-0474-4FE7-8787-79CEE38CF6EF}"/>
                    </a:ext>
                  </a:extLst>
                </p14:cNvPr>
                <p14:cNvContentPartPr/>
                <p14:nvPr/>
              </p14:nvContentPartPr>
              <p14:xfrm>
                <a:off x="9602860" y="2752620"/>
                <a:ext cx="367200" cy="167040"/>
              </p14:xfrm>
            </p:contentPart>
          </mc:Choice>
          <mc:Fallback>
            <p:pic>
              <p:nvPicPr>
                <p:cNvPr id="65" name="Freihand 64">
                  <a:extLst>
                    <a:ext uri="{FF2B5EF4-FFF2-40B4-BE49-F238E27FC236}">
                      <a16:creationId xmlns:a16="http://schemas.microsoft.com/office/drawing/2014/main" id="{E742F18B-0474-4FE7-8787-79CEE38CF6EF}"/>
                    </a:ext>
                  </a:extLst>
                </p:cNvPr>
                <p:cNvPicPr/>
                <p:nvPr/>
              </p:nvPicPr>
              <p:blipFill>
                <a:blip r:embed="rId99"/>
                <a:stretch>
                  <a:fillRect/>
                </a:stretch>
              </p:blipFill>
              <p:spPr>
                <a:xfrm>
                  <a:off x="9598540" y="2748300"/>
                  <a:ext cx="375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Freihand 65">
                  <a:extLst>
                    <a:ext uri="{FF2B5EF4-FFF2-40B4-BE49-F238E27FC236}">
                      <a16:creationId xmlns:a16="http://schemas.microsoft.com/office/drawing/2014/main" id="{48C538CE-5F64-44FD-BA95-2EFD17E145E5}"/>
                    </a:ext>
                  </a:extLst>
                </p14:cNvPr>
                <p14:cNvContentPartPr/>
                <p14:nvPr/>
              </p14:nvContentPartPr>
              <p14:xfrm>
                <a:off x="10107220" y="2778540"/>
                <a:ext cx="110520" cy="164520"/>
              </p14:xfrm>
            </p:contentPart>
          </mc:Choice>
          <mc:Fallback>
            <p:pic>
              <p:nvPicPr>
                <p:cNvPr id="66" name="Freihand 65">
                  <a:extLst>
                    <a:ext uri="{FF2B5EF4-FFF2-40B4-BE49-F238E27FC236}">
                      <a16:creationId xmlns:a16="http://schemas.microsoft.com/office/drawing/2014/main" id="{48C538CE-5F64-44FD-BA95-2EFD17E145E5}"/>
                    </a:ext>
                  </a:extLst>
                </p:cNvPr>
                <p:cNvPicPr/>
                <p:nvPr/>
              </p:nvPicPr>
              <p:blipFill>
                <a:blip r:embed="rId101"/>
                <a:stretch>
                  <a:fillRect/>
                </a:stretch>
              </p:blipFill>
              <p:spPr>
                <a:xfrm>
                  <a:off x="10102900" y="2774220"/>
                  <a:ext cx="119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 name="Freihand 66">
                  <a:extLst>
                    <a:ext uri="{FF2B5EF4-FFF2-40B4-BE49-F238E27FC236}">
                      <a16:creationId xmlns:a16="http://schemas.microsoft.com/office/drawing/2014/main" id="{C1459315-681F-4AB9-8D6C-5DDC47F7DA64}"/>
                    </a:ext>
                  </a:extLst>
                </p14:cNvPr>
                <p14:cNvContentPartPr/>
                <p14:nvPr/>
              </p14:nvContentPartPr>
              <p14:xfrm>
                <a:off x="10243660" y="2843340"/>
                <a:ext cx="104400" cy="205920"/>
              </p14:xfrm>
            </p:contentPart>
          </mc:Choice>
          <mc:Fallback>
            <p:pic>
              <p:nvPicPr>
                <p:cNvPr id="67" name="Freihand 66">
                  <a:extLst>
                    <a:ext uri="{FF2B5EF4-FFF2-40B4-BE49-F238E27FC236}">
                      <a16:creationId xmlns:a16="http://schemas.microsoft.com/office/drawing/2014/main" id="{C1459315-681F-4AB9-8D6C-5DDC47F7DA64}"/>
                    </a:ext>
                  </a:extLst>
                </p:cNvPr>
                <p:cNvPicPr/>
                <p:nvPr/>
              </p:nvPicPr>
              <p:blipFill>
                <a:blip r:embed="rId103"/>
                <a:stretch>
                  <a:fillRect/>
                </a:stretch>
              </p:blipFill>
              <p:spPr>
                <a:xfrm>
                  <a:off x="10239340" y="2839020"/>
                  <a:ext cx="1130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Freihand 67">
                  <a:extLst>
                    <a:ext uri="{FF2B5EF4-FFF2-40B4-BE49-F238E27FC236}">
                      <a16:creationId xmlns:a16="http://schemas.microsoft.com/office/drawing/2014/main" id="{C043490C-9456-4E7E-81E3-48434E143318}"/>
                    </a:ext>
                  </a:extLst>
                </p14:cNvPr>
                <p14:cNvContentPartPr/>
                <p14:nvPr/>
              </p14:nvContentPartPr>
              <p14:xfrm>
                <a:off x="10361020" y="2834700"/>
                <a:ext cx="369720" cy="94320"/>
              </p14:xfrm>
            </p:contentPart>
          </mc:Choice>
          <mc:Fallback>
            <p:pic>
              <p:nvPicPr>
                <p:cNvPr id="68" name="Freihand 67">
                  <a:extLst>
                    <a:ext uri="{FF2B5EF4-FFF2-40B4-BE49-F238E27FC236}">
                      <a16:creationId xmlns:a16="http://schemas.microsoft.com/office/drawing/2014/main" id="{C043490C-9456-4E7E-81E3-48434E143318}"/>
                    </a:ext>
                  </a:extLst>
                </p:cNvPr>
                <p:cNvPicPr/>
                <p:nvPr/>
              </p:nvPicPr>
              <p:blipFill>
                <a:blip r:embed="rId105"/>
                <a:stretch>
                  <a:fillRect/>
                </a:stretch>
              </p:blipFill>
              <p:spPr>
                <a:xfrm>
                  <a:off x="10356700" y="2830380"/>
                  <a:ext cx="378360" cy="102960"/>
                </a:xfrm>
                <a:prstGeom prst="rect">
                  <a:avLst/>
                </a:prstGeom>
              </p:spPr>
            </p:pic>
          </mc:Fallback>
        </mc:AlternateContent>
      </p:grpSp>
      <p:grpSp>
        <p:nvGrpSpPr>
          <p:cNvPr id="84" name="Gruppieren 83">
            <a:extLst>
              <a:ext uri="{FF2B5EF4-FFF2-40B4-BE49-F238E27FC236}">
                <a16:creationId xmlns:a16="http://schemas.microsoft.com/office/drawing/2014/main" id="{C98E396C-BA6F-45E3-BD8A-BBD871C5AC74}"/>
              </a:ext>
            </a:extLst>
          </p:cNvPr>
          <p:cNvGrpSpPr/>
          <p:nvPr/>
        </p:nvGrpSpPr>
        <p:grpSpPr>
          <a:xfrm>
            <a:off x="11046460" y="2297580"/>
            <a:ext cx="955080" cy="376200"/>
            <a:chOff x="11046460" y="2297580"/>
            <a:chExt cx="955080" cy="376200"/>
          </a:xfrm>
        </p:grpSpPr>
        <mc:AlternateContent xmlns:mc="http://schemas.openxmlformats.org/markup-compatibility/2006">
          <mc:Choice xmlns:p14="http://schemas.microsoft.com/office/powerpoint/2010/main" Requires="p14">
            <p:contentPart p14:bwMode="auto" r:id="rId106">
              <p14:nvContentPartPr>
                <p14:cNvPr id="72" name="Freihand 71">
                  <a:extLst>
                    <a:ext uri="{FF2B5EF4-FFF2-40B4-BE49-F238E27FC236}">
                      <a16:creationId xmlns:a16="http://schemas.microsoft.com/office/drawing/2014/main" id="{977E6A9F-DC26-4DEF-B6B4-30353B90124C}"/>
                    </a:ext>
                  </a:extLst>
                </p14:cNvPr>
                <p14:cNvContentPartPr/>
                <p14:nvPr/>
              </p14:nvContentPartPr>
              <p14:xfrm>
                <a:off x="11046460" y="2532660"/>
                <a:ext cx="223920" cy="81720"/>
              </p14:xfrm>
            </p:contentPart>
          </mc:Choice>
          <mc:Fallback>
            <p:pic>
              <p:nvPicPr>
                <p:cNvPr id="72" name="Freihand 71">
                  <a:extLst>
                    <a:ext uri="{FF2B5EF4-FFF2-40B4-BE49-F238E27FC236}">
                      <a16:creationId xmlns:a16="http://schemas.microsoft.com/office/drawing/2014/main" id="{977E6A9F-DC26-4DEF-B6B4-30353B90124C}"/>
                    </a:ext>
                  </a:extLst>
                </p:cNvPr>
                <p:cNvPicPr/>
                <p:nvPr/>
              </p:nvPicPr>
              <p:blipFill>
                <a:blip r:embed="rId107"/>
                <a:stretch>
                  <a:fillRect/>
                </a:stretch>
              </p:blipFill>
              <p:spPr>
                <a:xfrm>
                  <a:off x="11042140" y="2528340"/>
                  <a:ext cx="232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0D00FFAF-AF58-496F-A83C-A3611E23D5C2}"/>
                    </a:ext>
                  </a:extLst>
                </p14:cNvPr>
                <p14:cNvContentPartPr/>
                <p14:nvPr/>
              </p14:nvContentPartPr>
              <p14:xfrm>
                <a:off x="11218900" y="2424660"/>
                <a:ext cx="107640" cy="249120"/>
              </p14:xfrm>
            </p:contentPart>
          </mc:Choice>
          <mc:Fallback>
            <p:pic>
              <p:nvPicPr>
                <p:cNvPr id="73" name="Freihand 72">
                  <a:extLst>
                    <a:ext uri="{FF2B5EF4-FFF2-40B4-BE49-F238E27FC236}">
                      <a16:creationId xmlns:a16="http://schemas.microsoft.com/office/drawing/2014/main" id="{0D00FFAF-AF58-496F-A83C-A3611E23D5C2}"/>
                    </a:ext>
                  </a:extLst>
                </p:cNvPr>
                <p:cNvPicPr/>
                <p:nvPr/>
              </p:nvPicPr>
              <p:blipFill>
                <a:blip r:embed="rId109"/>
                <a:stretch>
                  <a:fillRect/>
                </a:stretch>
              </p:blipFill>
              <p:spPr>
                <a:xfrm>
                  <a:off x="11214580" y="2420340"/>
                  <a:ext cx="1162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EF46B859-294C-478A-B81B-E484FE839E48}"/>
                    </a:ext>
                  </a:extLst>
                </p14:cNvPr>
                <p14:cNvContentPartPr/>
                <p14:nvPr/>
              </p14:nvContentPartPr>
              <p14:xfrm>
                <a:off x="11337340" y="2479380"/>
                <a:ext cx="161280" cy="115920"/>
              </p14:xfrm>
            </p:contentPart>
          </mc:Choice>
          <mc:Fallback>
            <p:pic>
              <p:nvPicPr>
                <p:cNvPr id="74" name="Freihand 73">
                  <a:extLst>
                    <a:ext uri="{FF2B5EF4-FFF2-40B4-BE49-F238E27FC236}">
                      <a16:creationId xmlns:a16="http://schemas.microsoft.com/office/drawing/2014/main" id="{EF46B859-294C-478A-B81B-E484FE839E48}"/>
                    </a:ext>
                  </a:extLst>
                </p:cNvPr>
                <p:cNvPicPr/>
                <p:nvPr/>
              </p:nvPicPr>
              <p:blipFill>
                <a:blip r:embed="rId111"/>
                <a:stretch>
                  <a:fillRect/>
                </a:stretch>
              </p:blipFill>
              <p:spPr>
                <a:xfrm>
                  <a:off x="11333020" y="2475060"/>
                  <a:ext cx="169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6" name="Freihand 75">
                  <a:extLst>
                    <a:ext uri="{FF2B5EF4-FFF2-40B4-BE49-F238E27FC236}">
                      <a16:creationId xmlns:a16="http://schemas.microsoft.com/office/drawing/2014/main" id="{D7A5A093-0183-4B8C-A9E8-6C8078BECFE4}"/>
                    </a:ext>
                  </a:extLst>
                </p14:cNvPr>
                <p14:cNvContentPartPr/>
                <p14:nvPr/>
              </p14:nvContentPartPr>
              <p14:xfrm>
                <a:off x="11482420" y="2488380"/>
                <a:ext cx="131400" cy="101160"/>
              </p14:xfrm>
            </p:contentPart>
          </mc:Choice>
          <mc:Fallback>
            <p:pic>
              <p:nvPicPr>
                <p:cNvPr id="76" name="Freihand 75">
                  <a:extLst>
                    <a:ext uri="{FF2B5EF4-FFF2-40B4-BE49-F238E27FC236}">
                      <a16:creationId xmlns:a16="http://schemas.microsoft.com/office/drawing/2014/main" id="{D7A5A093-0183-4B8C-A9E8-6C8078BECFE4}"/>
                    </a:ext>
                  </a:extLst>
                </p:cNvPr>
                <p:cNvPicPr/>
                <p:nvPr/>
              </p:nvPicPr>
              <p:blipFill>
                <a:blip r:embed="rId113"/>
                <a:stretch>
                  <a:fillRect/>
                </a:stretch>
              </p:blipFill>
              <p:spPr>
                <a:xfrm>
                  <a:off x="11478100" y="2484060"/>
                  <a:ext cx="140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7" name="Freihand 76">
                  <a:extLst>
                    <a:ext uri="{FF2B5EF4-FFF2-40B4-BE49-F238E27FC236}">
                      <a16:creationId xmlns:a16="http://schemas.microsoft.com/office/drawing/2014/main" id="{B30A7C6A-2324-4FE7-A879-AD5336B20D19}"/>
                    </a:ext>
                  </a:extLst>
                </p14:cNvPr>
                <p14:cNvContentPartPr/>
                <p14:nvPr/>
              </p14:nvContentPartPr>
              <p14:xfrm>
                <a:off x="11464060" y="2520420"/>
                <a:ext cx="105120" cy="16200"/>
              </p14:xfrm>
            </p:contentPart>
          </mc:Choice>
          <mc:Fallback>
            <p:pic>
              <p:nvPicPr>
                <p:cNvPr id="77" name="Freihand 76">
                  <a:extLst>
                    <a:ext uri="{FF2B5EF4-FFF2-40B4-BE49-F238E27FC236}">
                      <a16:creationId xmlns:a16="http://schemas.microsoft.com/office/drawing/2014/main" id="{B30A7C6A-2324-4FE7-A879-AD5336B20D19}"/>
                    </a:ext>
                  </a:extLst>
                </p:cNvPr>
                <p:cNvPicPr/>
                <p:nvPr/>
              </p:nvPicPr>
              <p:blipFill>
                <a:blip r:embed="rId115"/>
                <a:stretch>
                  <a:fillRect/>
                </a:stretch>
              </p:blipFill>
              <p:spPr>
                <a:xfrm>
                  <a:off x="11459740" y="2516100"/>
                  <a:ext cx="1137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8" name="Freihand 77">
                  <a:extLst>
                    <a:ext uri="{FF2B5EF4-FFF2-40B4-BE49-F238E27FC236}">
                      <a16:creationId xmlns:a16="http://schemas.microsoft.com/office/drawing/2014/main" id="{99ED00AF-32C8-475F-A593-F8284D653347}"/>
                    </a:ext>
                  </a:extLst>
                </p14:cNvPr>
                <p14:cNvContentPartPr/>
                <p14:nvPr/>
              </p14:nvContentPartPr>
              <p14:xfrm>
                <a:off x="11481340" y="2375700"/>
                <a:ext cx="111960" cy="230400"/>
              </p14:xfrm>
            </p:contentPart>
          </mc:Choice>
          <mc:Fallback>
            <p:pic>
              <p:nvPicPr>
                <p:cNvPr id="78" name="Freihand 77">
                  <a:extLst>
                    <a:ext uri="{FF2B5EF4-FFF2-40B4-BE49-F238E27FC236}">
                      <a16:creationId xmlns:a16="http://schemas.microsoft.com/office/drawing/2014/main" id="{99ED00AF-32C8-475F-A593-F8284D653347}"/>
                    </a:ext>
                  </a:extLst>
                </p:cNvPr>
                <p:cNvPicPr/>
                <p:nvPr/>
              </p:nvPicPr>
              <p:blipFill>
                <a:blip r:embed="rId117"/>
                <a:stretch>
                  <a:fillRect/>
                </a:stretch>
              </p:blipFill>
              <p:spPr>
                <a:xfrm>
                  <a:off x="11477020" y="2371380"/>
                  <a:ext cx="1206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9" name="Freihand 78">
                  <a:extLst>
                    <a:ext uri="{FF2B5EF4-FFF2-40B4-BE49-F238E27FC236}">
                      <a16:creationId xmlns:a16="http://schemas.microsoft.com/office/drawing/2014/main" id="{3A7A778B-7C26-4D9E-B41A-D1FF1BCE2D6D}"/>
                    </a:ext>
                  </a:extLst>
                </p14:cNvPr>
                <p14:cNvContentPartPr/>
                <p14:nvPr/>
              </p14:nvContentPartPr>
              <p14:xfrm>
                <a:off x="11574940" y="2459220"/>
                <a:ext cx="136440" cy="107280"/>
              </p14:xfrm>
            </p:contentPart>
          </mc:Choice>
          <mc:Fallback>
            <p:pic>
              <p:nvPicPr>
                <p:cNvPr id="79" name="Freihand 78">
                  <a:extLst>
                    <a:ext uri="{FF2B5EF4-FFF2-40B4-BE49-F238E27FC236}">
                      <a16:creationId xmlns:a16="http://schemas.microsoft.com/office/drawing/2014/main" id="{3A7A778B-7C26-4D9E-B41A-D1FF1BCE2D6D}"/>
                    </a:ext>
                  </a:extLst>
                </p:cNvPr>
                <p:cNvPicPr/>
                <p:nvPr/>
              </p:nvPicPr>
              <p:blipFill>
                <a:blip r:embed="rId119"/>
                <a:stretch>
                  <a:fillRect/>
                </a:stretch>
              </p:blipFill>
              <p:spPr>
                <a:xfrm>
                  <a:off x="11570620" y="2454900"/>
                  <a:ext cx="145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0" name="Freihand 79">
                  <a:extLst>
                    <a:ext uri="{FF2B5EF4-FFF2-40B4-BE49-F238E27FC236}">
                      <a16:creationId xmlns:a16="http://schemas.microsoft.com/office/drawing/2014/main" id="{85C95BF4-036E-45C9-BB9B-AA06D21B3C06}"/>
                    </a:ext>
                  </a:extLst>
                </p14:cNvPr>
                <p14:cNvContentPartPr/>
                <p14:nvPr/>
              </p14:nvContentPartPr>
              <p14:xfrm>
                <a:off x="11714980" y="2351580"/>
                <a:ext cx="5760" cy="10080"/>
              </p14:xfrm>
            </p:contentPart>
          </mc:Choice>
          <mc:Fallback>
            <p:pic>
              <p:nvPicPr>
                <p:cNvPr id="80" name="Freihand 79">
                  <a:extLst>
                    <a:ext uri="{FF2B5EF4-FFF2-40B4-BE49-F238E27FC236}">
                      <a16:creationId xmlns:a16="http://schemas.microsoft.com/office/drawing/2014/main" id="{85C95BF4-036E-45C9-BB9B-AA06D21B3C06}"/>
                    </a:ext>
                  </a:extLst>
                </p:cNvPr>
                <p:cNvPicPr/>
                <p:nvPr/>
              </p:nvPicPr>
              <p:blipFill>
                <a:blip r:embed="rId121"/>
                <a:stretch>
                  <a:fillRect/>
                </a:stretch>
              </p:blipFill>
              <p:spPr>
                <a:xfrm>
                  <a:off x="11710660" y="2347260"/>
                  <a:ext cx="14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1" name="Freihand 80">
                  <a:extLst>
                    <a:ext uri="{FF2B5EF4-FFF2-40B4-BE49-F238E27FC236}">
                      <a16:creationId xmlns:a16="http://schemas.microsoft.com/office/drawing/2014/main" id="{B0597075-E79A-407E-B532-F7EBE00FAD73}"/>
                    </a:ext>
                  </a:extLst>
                </p14:cNvPr>
                <p14:cNvContentPartPr/>
                <p14:nvPr/>
              </p14:nvContentPartPr>
              <p14:xfrm>
                <a:off x="11737300" y="2297580"/>
                <a:ext cx="25200" cy="267840"/>
              </p14:xfrm>
            </p:contentPart>
          </mc:Choice>
          <mc:Fallback>
            <p:pic>
              <p:nvPicPr>
                <p:cNvPr id="81" name="Freihand 80">
                  <a:extLst>
                    <a:ext uri="{FF2B5EF4-FFF2-40B4-BE49-F238E27FC236}">
                      <a16:creationId xmlns:a16="http://schemas.microsoft.com/office/drawing/2014/main" id="{B0597075-E79A-407E-B532-F7EBE00FAD73}"/>
                    </a:ext>
                  </a:extLst>
                </p:cNvPr>
                <p:cNvPicPr/>
                <p:nvPr/>
              </p:nvPicPr>
              <p:blipFill>
                <a:blip r:embed="rId123"/>
                <a:stretch>
                  <a:fillRect/>
                </a:stretch>
              </p:blipFill>
              <p:spPr>
                <a:xfrm>
                  <a:off x="11732980" y="2293260"/>
                  <a:ext cx="338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2" name="Freihand 81">
                  <a:extLst>
                    <a:ext uri="{FF2B5EF4-FFF2-40B4-BE49-F238E27FC236}">
                      <a16:creationId xmlns:a16="http://schemas.microsoft.com/office/drawing/2014/main" id="{73C3A21E-D6B3-441D-9A7E-4AB121A71CA7}"/>
                    </a:ext>
                  </a:extLst>
                </p14:cNvPr>
                <p14:cNvContentPartPr/>
                <p14:nvPr/>
              </p14:nvContentPartPr>
              <p14:xfrm>
                <a:off x="11801020" y="2438700"/>
                <a:ext cx="200520" cy="123480"/>
              </p14:xfrm>
            </p:contentPart>
          </mc:Choice>
          <mc:Fallback>
            <p:pic>
              <p:nvPicPr>
                <p:cNvPr id="82" name="Freihand 81">
                  <a:extLst>
                    <a:ext uri="{FF2B5EF4-FFF2-40B4-BE49-F238E27FC236}">
                      <a16:creationId xmlns:a16="http://schemas.microsoft.com/office/drawing/2014/main" id="{73C3A21E-D6B3-441D-9A7E-4AB121A71CA7}"/>
                    </a:ext>
                  </a:extLst>
                </p:cNvPr>
                <p:cNvPicPr/>
                <p:nvPr/>
              </p:nvPicPr>
              <p:blipFill>
                <a:blip r:embed="rId125"/>
                <a:stretch>
                  <a:fillRect/>
                </a:stretch>
              </p:blipFill>
              <p:spPr>
                <a:xfrm>
                  <a:off x="11796700" y="2434380"/>
                  <a:ext cx="209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3" name="Freihand 82">
                  <a:extLst>
                    <a:ext uri="{FF2B5EF4-FFF2-40B4-BE49-F238E27FC236}">
                      <a16:creationId xmlns:a16="http://schemas.microsoft.com/office/drawing/2014/main" id="{EA9CF4E1-85D5-4368-AC1E-3A6FB95C01B0}"/>
                    </a:ext>
                  </a:extLst>
                </p14:cNvPr>
                <p14:cNvContentPartPr/>
                <p14:nvPr/>
              </p14:nvContentPartPr>
              <p14:xfrm>
                <a:off x="11709940" y="2334660"/>
                <a:ext cx="360" cy="360"/>
              </p14:xfrm>
            </p:contentPart>
          </mc:Choice>
          <mc:Fallback>
            <p:pic>
              <p:nvPicPr>
                <p:cNvPr id="83" name="Freihand 82">
                  <a:extLst>
                    <a:ext uri="{FF2B5EF4-FFF2-40B4-BE49-F238E27FC236}">
                      <a16:creationId xmlns:a16="http://schemas.microsoft.com/office/drawing/2014/main" id="{EA9CF4E1-85D5-4368-AC1E-3A6FB95C01B0}"/>
                    </a:ext>
                  </a:extLst>
                </p:cNvPr>
                <p:cNvPicPr/>
                <p:nvPr/>
              </p:nvPicPr>
              <p:blipFill>
                <a:blip r:embed="rId22"/>
                <a:stretch>
                  <a:fillRect/>
                </a:stretch>
              </p:blipFill>
              <p:spPr>
                <a:xfrm>
                  <a:off x="11705620" y="2330340"/>
                  <a:ext cx="9000" cy="9000"/>
                </a:xfrm>
                <a:prstGeom prst="rect">
                  <a:avLst/>
                </a:prstGeom>
              </p:spPr>
            </p:pic>
          </mc:Fallback>
        </mc:AlternateContent>
      </p:grpSp>
      <p:grpSp>
        <p:nvGrpSpPr>
          <p:cNvPr id="87" name="Gruppieren 86">
            <a:extLst>
              <a:ext uri="{FF2B5EF4-FFF2-40B4-BE49-F238E27FC236}">
                <a16:creationId xmlns:a16="http://schemas.microsoft.com/office/drawing/2014/main" id="{F9A43BDF-34FF-4F14-A2B0-BF9C40DAAFE9}"/>
              </a:ext>
            </a:extLst>
          </p:cNvPr>
          <p:cNvGrpSpPr/>
          <p:nvPr/>
        </p:nvGrpSpPr>
        <p:grpSpPr>
          <a:xfrm>
            <a:off x="10418260" y="3086340"/>
            <a:ext cx="335160" cy="499680"/>
            <a:chOff x="10418260" y="3086340"/>
            <a:chExt cx="335160" cy="499680"/>
          </a:xfrm>
        </p:grpSpPr>
        <mc:AlternateContent xmlns:mc="http://schemas.openxmlformats.org/markup-compatibility/2006">
          <mc:Choice xmlns:p14="http://schemas.microsoft.com/office/powerpoint/2010/main" Requires="p14">
            <p:contentPart p14:bwMode="auto" r:id="rId127">
              <p14:nvContentPartPr>
                <p14:cNvPr id="85" name="Freihand 84">
                  <a:extLst>
                    <a:ext uri="{FF2B5EF4-FFF2-40B4-BE49-F238E27FC236}">
                      <a16:creationId xmlns:a16="http://schemas.microsoft.com/office/drawing/2014/main" id="{4F7F80DE-DB77-4237-9820-4F725AC0D956}"/>
                    </a:ext>
                  </a:extLst>
                </p14:cNvPr>
                <p14:cNvContentPartPr/>
                <p14:nvPr/>
              </p14:nvContentPartPr>
              <p14:xfrm>
                <a:off x="10418260" y="3086340"/>
                <a:ext cx="211320" cy="458280"/>
              </p14:xfrm>
            </p:contentPart>
          </mc:Choice>
          <mc:Fallback>
            <p:pic>
              <p:nvPicPr>
                <p:cNvPr id="85" name="Freihand 84">
                  <a:extLst>
                    <a:ext uri="{FF2B5EF4-FFF2-40B4-BE49-F238E27FC236}">
                      <a16:creationId xmlns:a16="http://schemas.microsoft.com/office/drawing/2014/main" id="{4F7F80DE-DB77-4237-9820-4F725AC0D956}"/>
                    </a:ext>
                  </a:extLst>
                </p:cNvPr>
                <p:cNvPicPr/>
                <p:nvPr/>
              </p:nvPicPr>
              <p:blipFill>
                <a:blip r:embed="rId128"/>
                <a:stretch>
                  <a:fillRect/>
                </a:stretch>
              </p:blipFill>
              <p:spPr>
                <a:xfrm>
                  <a:off x="10413940" y="3082020"/>
                  <a:ext cx="21996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6" name="Freihand 85">
                  <a:extLst>
                    <a:ext uri="{FF2B5EF4-FFF2-40B4-BE49-F238E27FC236}">
                      <a16:creationId xmlns:a16="http://schemas.microsoft.com/office/drawing/2014/main" id="{D0366FB4-7DFF-45A4-9DF9-91D1DCCBDEBD}"/>
                    </a:ext>
                  </a:extLst>
                </p14:cNvPr>
                <p14:cNvContentPartPr/>
                <p14:nvPr/>
              </p14:nvContentPartPr>
              <p14:xfrm>
                <a:off x="10596460" y="3346980"/>
                <a:ext cx="156960" cy="239040"/>
              </p14:xfrm>
            </p:contentPart>
          </mc:Choice>
          <mc:Fallback>
            <p:pic>
              <p:nvPicPr>
                <p:cNvPr id="86" name="Freihand 85">
                  <a:extLst>
                    <a:ext uri="{FF2B5EF4-FFF2-40B4-BE49-F238E27FC236}">
                      <a16:creationId xmlns:a16="http://schemas.microsoft.com/office/drawing/2014/main" id="{D0366FB4-7DFF-45A4-9DF9-91D1DCCBDEBD}"/>
                    </a:ext>
                  </a:extLst>
                </p:cNvPr>
                <p:cNvPicPr/>
                <p:nvPr/>
              </p:nvPicPr>
              <p:blipFill>
                <a:blip r:embed="rId130"/>
                <a:stretch>
                  <a:fillRect/>
                </a:stretch>
              </p:blipFill>
              <p:spPr>
                <a:xfrm>
                  <a:off x="10592140" y="3342660"/>
                  <a:ext cx="165600" cy="247680"/>
                </a:xfrm>
                <a:prstGeom prst="rect">
                  <a:avLst/>
                </a:prstGeom>
              </p:spPr>
            </p:pic>
          </mc:Fallback>
        </mc:AlternateContent>
      </p:grpSp>
      <p:grpSp>
        <p:nvGrpSpPr>
          <p:cNvPr id="100" name="Gruppieren 99">
            <a:extLst>
              <a:ext uri="{FF2B5EF4-FFF2-40B4-BE49-F238E27FC236}">
                <a16:creationId xmlns:a16="http://schemas.microsoft.com/office/drawing/2014/main" id="{2323DF78-886D-4CA3-BA9E-7C81C0748EA7}"/>
              </a:ext>
            </a:extLst>
          </p:cNvPr>
          <p:cNvGrpSpPr/>
          <p:nvPr/>
        </p:nvGrpSpPr>
        <p:grpSpPr>
          <a:xfrm>
            <a:off x="10843060" y="3006780"/>
            <a:ext cx="1157040" cy="467280"/>
            <a:chOff x="10843060" y="3006780"/>
            <a:chExt cx="1157040" cy="467280"/>
          </a:xfrm>
        </p:grpSpPr>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A326BDBE-0647-4645-AD16-21EDA44D1184}"/>
                    </a:ext>
                  </a:extLst>
                </p14:cNvPr>
                <p14:cNvContentPartPr/>
                <p14:nvPr/>
              </p14:nvContentPartPr>
              <p14:xfrm>
                <a:off x="10935580" y="3311340"/>
                <a:ext cx="26280" cy="162720"/>
              </p14:xfrm>
            </p:contentPart>
          </mc:Choice>
          <mc:Fallback>
            <p:pic>
              <p:nvPicPr>
                <p:cNvPr id="88" name="Freihand 87">
                  <a:extLst>
                    <a:ext uri="{FF2B5EF4-FFF2-40B4-BE49-F238E27FC236}">
                      <a16:creationId xmlns:a16="http://schemas.microsoft.com/office/drawing/2014/main" id="{A326BDBE-0647-4645-AD16-21EDA44D1184}"/>
                    </a:ext>
                  </a:extLst>
                </p:cNvPr>
                <p:cNvPicPr/>
                <p:nvPr/>
              </p:nvPicPr>
              <p:blipFill>
                <a:blip r:embed="rId132"/>
                <a:stretch>
                  <a:fillRect/>
                </a:stretch>
              </p:blipFill>
              <p:spPr>
                <a:xfrm>
                  <a:off x="10931260" y="3307020"/>
                  <a:ext cx="34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Freihand 88">
                  <a:extLst>
                    <a:ext uri="{FF2B5EF4-FFF2-40B4-BE49-F238E27FC236}">
                      <a16:creationId xmlns:a16="http://schemas.microsoft.com/office/drawing/2014/main" id="{5422CCB3-9B62-4566-9BAE-DCC9642032FF}"/>
                    </a:ext>
                  </a:extLst>
                </p14:cNvPr>
                <p14:cNvContentPartPr/>
                <p14:nvPr/>
              </p14:nvContentPartPr>
              <p14:xfrm>
                <a:off x="10859980" y="3419340"/>
                <a:ext cx="162000" cy="54720"/>
              </p14:xfrm>
            </p:contentPart>
          </mc:Choice>
          <mc:Fallback>
            <p:pic>
              <p:nvPicPr>
                <p:cNvPr id="89" name="Freihand 88">
                  <a:extLst>
                    <a:ext uri="{FF2B5EF4-FFF2-40B4-BE49-F238E27FC236}">
                      <a16:creationId xmlns:a16="http://schemas.microsoft.com/office/drawing/2014/main" id="{5422CCB3-9B62-4566-9BAE-DCC9642032FF}"/>
                    </a:ext>
                  </a:extLst>
                </p:cNvPr>
                <p:cNvPicPr/>
                <p:nvPr/>
              </p:nvPicPr>
              <p:blipFill>
                <a:blip r:embed="rId134"/>
                <a:stretch>
                  <a:fillRect/>
                </a:stretch>
              </p:blipFill>
              <p:spPr>
                <a:xfrm>
                  <a:off x="10855660" y="3415020"/>
                  <a:ext cx="170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0" name="Freihand 89">
                  <a:extLst>
                    <a:ext uri="{FF2B5EF4-FFF2-40B4-BE49-F238E27FC236}">
                      <a16:creationId xmlns:a16="http://schemas.microsoft.com/office/drawing/2014/main" id="{EFEF8719-978A-43F6-96BE-93074D2AB902}"/>
                    </a:ext>
                  </a:extLst>
                </p14:cNvPr>
                <p14:cNvContentPartPr/>
                <p14:nvPr/>
              </p14:nvContentPartPr>
              <p14:xfrm>
                <a:off x="10843060" y="3250860"/>
                <a:ext cx="182160" cy="35280"/>
              </p14:xfrm>
            </p:contentPart>
          </mc:Choice>
          <mc:Fallback>
            <p:pic>
              <p:nvPicPr>
                <p:cNvPr id="90" name="Freihand 89">
                  <a:extLst>
                    <a:ext uri="{FF2B5EF4-FFF2-40B4-BE49-F238E27FC236}">
                      <a16:creationId xmlns:a16="http://schemas.microsoft.com/office/drawing/2014/main" id="{EFEF8719-978A-43F6-96BE-93074D2AB902}"/>
                    </a:ext>
                  </a:extLst>
                </p:cNvPr>
                <p:cNvPicPr/>
                <p:nvPr/>
              </p:nvPicPr>
              <p:blipFill>
                <a:blip r:embed="rId136"/>
                <a:stretch>
                  <a:fillRect/>
                </a:stretch>
              </p:blipFill>
              <p:spPr>
                <a:xfrm>
                  <a:off x="10838740" y="3246540"/>
                  <a:ext cx="190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1" name="Freihand 90">
                  <a:extLst>
                    <a:ext uri="{FF2B5EF4-FFF2-40B4-BE49-F238E27FC236}">
                      <a16:creationId xmlns:a16="http://schemas.microsoft.com/office/drawing/2014/main" id="{52E7D7E7-5A2A-4A0C-B3B1-2C7A1C0C7E57}"/>
                    </a:ext>
                  </a:extLst>
                </p14:cNvPr>
                <p14:cNvContentPartPr/>
                <p14:nvPr/>
              </p14:nvContentPartPr>
              <p14:xfrm>
                <a:off x="11026300" y="3335100"/>
                <a:ext cx="109800" cy="90360"/>
              </p14:xfrm>
            </p:contentPart>
          </mc:Choice>
          <mc:Fallback>
            <p:pic>
              <p:nvPicPr>
                <p:cNvPr id="91" name="Freihand 90">
                  <a:extLst>
                    <a:ext uri="{FF2B5EF4-FFF2-40B4-BE49-F238E27FC236}">
                      <a16:creationId xmlns:a16="http://schemas.microsoft.com/office/drawing/2014/main" id="{52E7D7E7-5A2A-4A0C-B3B1-2C7A1C0C7E57}"/>
                    </a:ext>
                  </a:extLst>
                </p:cNvPr>
                <p:cNvPicPr/>
                <p:nvPr/>
              </p:nvPicPr>
              <p:blipFill>
                <a:blip r:embed="rId138"/>
                <a:stretch>
                  <a:fillRect/>
                </a:stretch>
              </p:blipFill>
              <p:spPr>
                <a:xfrm>
                  <a:off x="11021980" y="3330780"/>
                  <a:ext cx="118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2" name="Freihand 91">
                  <a:extLst>
                    <a:ext uri="{FF2B5EF4-FFF2-40B4-BE49-F238E27FC236}">
                      <a16:creationId xmlns:a16="http://schemas.microsoft.com/office/drawing/2014/main" id="{D6A30571-8DF3-4095-8672-101FC5D6C7CF}"/>
                    </a:ext>
                  </a:extLst>
                </p14:cNvPr>
                <p14:cNvContentPartPr/>
                <p14:nvPr/>
              </p14:nvContentPartPr>
              <p14:xfrm>
                <a:off x="11151940" y="3262380"/>
                <a:ext cx="174600" cy="131400"/>
              </p14:xfrm>
            </p:contentPart>
          </mc:Choice>
          <mc:Fallback>
            <p:pic>
              <p:nvPicPr>
                <p:cNvPr id="92" name="Freihand 91">
                  <a:extLst>
                    <a:ext uri="{FF2B5EF4-FFF2-40B4-BE49-F238E27FC236}">
                      <a16:creationId xmlns:a16="http://schemas.microsoft.com/office/drawing/2014/main" id="{D6A30571-8DF3-4095-8672-101FC5D6C7CF}"/>
                    </a:ext>
                  </a:extLst>
                </p:cNvPr>
                <p:cNvPicPr/>
                <p:nvPr/>
              </p:nvPicPr>
              <p:blipFill>
                <a:blip r:embed="rId140"/>
                <a:stretch>
                  <a:fillRect/>
                </a:stretch>
              </p:blipFill>
              <p:spPr>
                <a:xfrm>
                  <a:off x="11147620" y="3258060"/>
                  <a:ext cx="183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3" name="Freihand 92">
                  <a:extLst>
                    <a:ext uri="{FF2B5EF4-FFF2-40B4-BE49-F238E27FC236}">
                      <a16:creationId xmlns:a16="http://schemas.microsoft.com/office/drawing/2014/main" id="{CD7ABD91-514F-40C2-9E53-95DFF0652DFE}"/>
                    </a:ext>
                  </a:extLst>
                </p14:cNvPr>
                <p14:cNvContentPartPr/>
                <p14:nvPr/>
              </p14:nvContentPartPr>
              <p14:xfrm>
                <a:off x="11316820" y="3260220"/>
                <a:ext cx="68040" cy="105120"/>
              </p14:xfrm>
            </p:contentPart>
          </mc:Choice>
          <mc:Fallback>
            <p:pic>
              <p:nvPicPr>
                <p:cNvPr id="93" name="Freihand 92">
                  <a:extLst>
                    <a:ext uri="{FF2B5EF4-FFF2-40B4-BE49-F238E27FC236}">
                      <a16:creationId xmlns:a16="http://schemas.microsoft.com/office/drawing/2014/main" id="{CD7ABD91-514F-40C2-9E53-95DFF0652DFE}"/>
                    </a:ext>
                  </a:extLst>
                </p:cNvPr>
                <p:cNvPicPr/>
                <p:nvPr/>
              </p:nvPicPr>
              <p:blipFill>
                <a:blip r:embed="rId142"/>
                <a:stretch>
                  <a:fillRect/>
                </a:stretch>
              </p:blipFill>
              <p:spPr>
                <a:xfrm>
                  <a:off x="11312500" y="3255900"/>
                  <a:ext cx="76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4" name="Freihand 93">
                  <a:extLst>
                    <a:ext uri="{FF2B5EF4-FFF2-40B4-BE49-F238E27FC236}">
                      <a16:creationId xmlns:a16="http://schemas.microsoft.com/office/drawing/2014/main" id="{09A5C06E-23ED-4920-9F83-30CF03429670}"/>
                    </a:ext>
                  </a:extLst>
                </p14:cNvPr>
                <p14:cNvContentPartPr/>
                <p14:nvPr/>
              </p14:nvContentPartPr>
              <p14:xfrm>
                <a:off x="11398180" y="3143940"/>
                <a:ext cx="94680" cy="208080"/>
              </p14:xfrm>
            </p:contentPart>
          </mc:Choice>
          <mc:Fallback>
            <p:pic>
              <p:nvPicPr>
                <p:cNvPr id="94" name="Freihand 93">
                  <a:extLst>
                    <a:ext uri="{FF2B5EF4-FFF2-40B4-BE49-F238E27FC236}">
                      <a16:creationId xmlns:a16="http://schemas.microsoft.com/office/drawing/2014/main" id="{09A5C06E-23ED-4920-9F83-30CF03429670}"/>
                    </a:ext>
                  </a:extLst>
                </p:cNvPr>
                <p:cNvPicPr/>
                <p:nvPr/>
              </p:nvPicPr>
              <p:blipFill>
                <a:blip r:embed="rId144"/>
                <a:stretch>
                  <a:fillRect/>
                </a:stretch>
              </p:blipFill>
              <p:spPr>
                <a:xfrm>
                  <a:off x="11393860" y="3139620"/>
                  <a:ext cx="1033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5" name="Freihand 94">
                  <a:extLst>
                    <a:ext uri="{FF2B5EF4-FFF2-40B4-BE49-F238E27FC236}">
                      <a16:creationId xmlns:a16="http://schemas.microsoft.com/office/drawing/2014/main" id="{8F98022A-F9DC-4048-8687-27A75DE3E257}"/>
                    </a:ext>
                  </a:extLst>
                </p14:cNvPr>
                <p14:cNvContentPartPr/>
                <p14:nvPr/>
              </p14:nvContentPartPr>
              <p14:xfrm>
                <a:off x="11509780" y="3102180"/>
                <a:ext cx="125280" cy="216000"/>
              </p14:xfrm>
            </p:contentPart>
          </mc:Choice>
          <mc:Fallback>
            <p:pic>
              <p:nvPicPr>
                <p:cNvPr id="95" name="Freihand 94">
                  <a:extLst>
                    <a:ext uri="{FF2B5EF4-FFF2-40B4-BE49-F238E27FC236}">
                      <a16:creationId xmlns:a16="http://schemas.microsoft.com/office/drawing/2014/main" id="{8F98022A-F9DC-4048-8687-27A75DE3E257}"/>
                    </a:ext>
                  </a:extLst>
                </p:cNvPr>
                <p:cNvPicPr/>
                <p:nvPr/>
              </p:nvPicPr>
              <p:blipFill>
                <a:blip r:embed="rId146"/>
                <a:stretch>
                  <a:fillRect/>
                </a:stretch>
              </p:blipFill>
              <p:spPr>
                <a:xfrm>
                  <a:off x="11505460" y="3097860"/>
                  <a:ext cx="1339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6" name="Freihand 95">
                  <a:extLst>
                    <a:ext uri="{FF2B5EF4-FFF2-40B4-BE49-F238E27FC236}">
                      <a16:creationId xmlns:a16="http://schemas.microsoft.com/office/drawing/2014/main" id="{92916183-D3DA-4297-B324-99DB7B41E3D2}"/>
                    </a:ext>
                  </a:extLst>
                </p14:cNvPr>
                <p14:cNvContentPartPr/>
                <p14:nvPr/>
              </p14:nvContentPartPr>
              <p14:xfrm>
                <a:off x="11593660" y="3106860"/>
                <a:ext cx="10800" cy="20160"/>
              </p14:xfrm>
            </p:contentPart>
          </mc:Choice>
          <mc:Fallback>
            <p:pic>
              <p:nvPicPr>
                <p:cNvPr id="96" name="Freihand 95">
                  <a:extLst>
                    <a:ext uri="{FF2B5EF4-FFF2-40B4-BE49-F238E27FC236}">
                      <a16:creationId xmlns:a16="http://schemas.microsoft.com/office/drawing/2014/main" id="{92916183-D3DA-4297-B324-99DB7B41E3D2}"/>
                    </a:ext>
                  </a:extLst>
                </p:cNvPr>
                <p:cNvPicPr/>
                <p:nvPr/>
              </p:nvPicPr>
              <p:blipFill>
                <a:blip r:embed="rId148"/>
                <a:stretch>
                  <a:fillRect/>
                </a:stretch>
              </p:blipFill>
              <p:spPr>
                <a:xfrm>
                  <a:off x="11589340" y="3102540"/>
                  <a:ext cx="19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 name="Freihand 96">
                  <a:extLst>
                    <a:ext uri="{FF2B5EF4-FFF2-40B4-BE49-F238E27FC236}">
                      <a16:creationId xmlns:a16="http://schemas.microsoft.com/office/drawing/2014/main" id="{E8348295-70DC-4898-8C16-9EADB45190D0}"/>
                    </a:ext>
                  </a:extLst>
                </p14:cNvPr>
                <p14:cNvContentPartPr/>
                <p14:nvPr/>
              </p14:nvContentPartPr>
              <p14:xfrm>
                <a:off x="11651620" y="3192180"/>
                <a:ext cx="164880" cy="87120"/>
              </p14:xfrm>
            </p:contentPart>
          </mc:Choice>
          <mc:Fallback>
            <p:pic>
              <p:nvPicPr>
                <p:cNvPr id="97" name="Freihand 96">
                  <a:extLst>
                    <a:ext uri="{FF2B5EF4-FFF2-40B4-BE49-F238E27FC236}">
                      <a16:creationId xmlns:a16="http://schemas.microsoft.com/office/drawing/2014/main" id="{E8348295-70DC-4898-8C16-9EADB45190D0}"/>
                    </a:ext>
                  </a:extLst>
                </p:cNvPr>
                <p:cNvPicPr/>
                <p:nvPr/>
              </p:nvPicPr>
              <p:blipFill>
                <a:blip r:embed="rId150"/>
                <a:stretch>
                  <a:fillRect/>
                </a:stretch>
              </p:blipFill>
              <p:spPr>
                <a:xfrm>
                  <a:off x="11647300" y="3187860"/>
                  <a:ext cx="173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8" name="Freihand 97">
                  <a:extLst>
                    <a:ext uri="{FF2B5EF4-FFF2-40B4-BE49-F238E27FC236}">
                      <a16:creationId xmlns:a16="http://schemas.microsoft.com/office/drawing/2014/main" id="{776DA718-3038-48EA-913A-C2EA6228A9CA}"/>
                    </a:ext>
                  </a:extLst>
                </p14:cNvPr>
                <p14:cNvContentPartPr/>
                <p14:nvPr/>
              </p14:nvContentPartPr>
              <p14:xfrm>
                <a:off x="11841340" y="3187140"/>
                <a:ext cx="158760" cy="93240"/>
              </p14:xfrm>
            </p:contentPart>
          </mc:Choice>
          <mc:Fallback>
            <p:pic>
              <p:nvPicPr>
                <p:cNvPr id="98" name="Freihand 97">
                  <a:extLst>
                    <a:ext uri="{FF2B5EF4-FFF2-40B4-BE49-F238E27FC236}">
                      <a16:creationId xmlns:a16="http://schemas.microsoft.com/office/drawing/2014/main" id="{776DA718-3038-48EA-913A-C2EA6228A9CA}"/>
                    </a:ext>
                  </a:extLst>
                </p:cNvPr>
                <p:cNvPicPr/>
                <p:nvPr/>
              </p:nvPicPr>
              <p:blipFill>
                <a:blip r:embed="rId152"/>
                <a:stretch>
                  <a:fillRect/>
                </a:stretch>
              </p:blipFill>
              <p:spPr>
                <a:xfrm>
                  <a:off x="11837020" y="3182820"/>
                  <a:ext cx="167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Freihand 98">
                  <a:extLst>
                    <a:ext uri="{FF2B5EF4-FFF2-40B4-BE49-F238E27FC236}">
                      <a16:creationId xmlns:a16="http://schemas.microsoft.com/office/drawing/2014/main" id="{2D7CD0AA-FECB-4405-9C8E-A98FF50413C2}"/>
                    </a:ext>
                  </a:extLst>
                </p14:cNvPr>
                <p14:cNvContentPartPr/>
                <p14:nvPr/>
              </p14:nvContentPartPr>
              <p14:xfrm>
                <a:off x="11408620" y="3006780"/>
                <a:ext cx="13680" cy="33480"/>
              </p14:xfrm>
            </p:contentPart>
          </mc:Choice>
          <mc:Fallback>
            <p:pic>
              <p:nvPicPr>
                <p:cNvPr id="99" name="Freihand 98">
                  <a:extLst>
                    <a:ext uri="{FF2B5EF4-FFF2-40B4-BE49-F238E27FC236}">
                      <a16:creationId xmlns:a16="http://schemas.microsoft.com/office/drawing/2014/main" id="{2D7CD0AA-FECB-4405-9C8E-A98FF50413C2}"/>
                    </a:ext>
                  </a:extLst>
                </p:cNvPr>
                <p:cNvPicPr/>
                <p:nvPr/>
              </p:nvPicPr>
              <p:blipFill>
                <a:blip r:embed="rId154"/>
                <a:stretch>
                  <a:fillRect/>
                </a:stretch>
              </p:blipFill>
              <p:spPr>
                <a:xfrm>
                  <a:off x="11404300" y="3002460"/>
                  <a:ext cx="22320" cy="4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5">
            <p14:nvContentPartPr>
              <p14:cNvPr id="101" name="Freihand 100">
                <a:extLst>
                  <a:ext uri="{FF2B5EF4-FFF2-40B4-BE49-F238E27FC236}">
                    <a16:creationId xmlns:a16="http://schemas.microsoft.com/office/drawing/2014/main" id="{FB2BB1F4-1A9B-423C-9ECD-F2993AC35E44}"/>
                  </a:ext>
                </a:extLst>
              </p14:cNvPr>
              <p14:cNvContentPartPr/>
              <p14:nvPr/>
            </p14:nvContentPartPr>
            <p14:xfrm>
              <a:off x="2867260" y="4195500"/>
              <a:ext cx="2311920" cy="97200"/>
            </p14:xfrm>
          </p:contentPart>
        </mc:Choice>
        <mc:Fallback>
          <p:pic>
            <p:nvPicPr>
              <p:cNvPr id="101" name="Freihand 100">
                <a:extLst>
                  <a:ext uri="{FF2B5EF4-FFF2-40B4-BE49-F238E27FC236}">
                    <a16:creationId xmlns:a16="http://schemas.microsoft.com/office/drawing/2014/main" id="{FB2BB1F4-1A9B-423C-9ECD-F2993AC35E44}"/>
                  </a:ext>
                </a:extLst>
              </p:cNvPr>
              <p:cNvPicPr/>
              <p:nvPr/>
            </p:nvPicPr>
            <p:blipFill>
              <a:blip r:embed="rId156"/>
              <a:stretch>
                <a:fillRect/>
              </a:stretch>
            </p:blipFill>
            <p:spPr>
              <a:xfrm>
                <a:off x="2862940" y="4191180"/>
                <a:ext cx="2320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2" name="Freihand 101">
                <a:extLst>
                  <a:ext uri="{FF2B5EF4-FFF2-40B4-BE49-F238E27FC236}">
                    <a16:creationId xmlns:a16="http://schemas.microsoft.com/office/drawing/2014/main" id="{285D9CFB-740A-4D2A-8005-4CB2338D9CD4}"/>
                  </a:ext>
                </a:extLst>
              </p14:cNvPr>
              <p14:cNvContentPartPr/>
              <p14:nvPr/>
            </p14:nvContentPartPr>
            <p14:xfrm>
              <a:off x="3715420" y="4746660"/>
              <a:ext cx="2896920" cy="68040"/>
            </p14:xfrm>
          </p:contentPart>
        </mc:Choice>
        <mc:Fallback>
          <p:pic>
            <p:nvPicPr>
              <p:cNvPr id="102" name="Freihand 101">
                <a:extLst>
                  <a:ext uri="{FF2B5EF4-FFF2-40B4-BE49-F238E27FC236}">
                    <a16:creationId xmlns:a16="http://schemas.microsoft.com/office/drawing/2014/main" id="{285D9CFB-740A-4D2A-8005-4CB2338D9CD4}"/>
                  </a:ext>
                </a:extLst>
              </p:cNvPr>
              <p:cNvPicPr/>
              <p:nvPr/>
            </p:nvPicPr>
            <p:blipFill>
              <a:blip r:embed="rId158"/>
              <a:stretch>
                <a:fillRect/>
              </a:stretch>
            </p:blipFill>
            <p:spPr>
              <a:xfrm>
                <a:off x="3711100" y="4742340"/>
                <a:ext cx="2905560" cy="7668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F5850B4-F365-85FE-201A-60E5EDDC671B}"/>
                  </a:ext>
                </a:extLst>
              </p14:cNvPr>
              <p14:cNvContentPartPr/>
              <p14:nvPr/>
            </p14:nvContentPartPr>
            <p14:xfrm>
              <a:off x="2434058" y="691102"/>
              <a:ext cx="3119760" cy="178560"/>
            </p14:xfrm>
          </p:contentPart>
        </mc:Choice>
        <mc:Fallback xmlns="">
          <p:pic>
            <p:nvPicPr>
              <p:cNvPr id="2" name="Freihand 1">
                <a:extLst>
                  <a:ext uri="{FF2B5EF4-FFF2-40B4-BE49-F238E27FC236}">
                    <a16:creationId xmlns:a16="http://schemas.microsoft.com/office/drawing/2014/main" id="{4F5850B4-F365-85FE-201A-60E5EDDC671B}"/>
                  </a:ext>
                </a:extLst>
              </p:cNvPr>
              <p:cNvPicPr/>
              <p:nvPr/>
            </p:nvPicPr>
            <p:blipFill>
              <a:blip r:embed="rId4"/>
              <a:stretch>
                <a:fillRect/>
              </a:stretch>
            </p:blipFill>
            <p:spPr>
              <a:xfrm>
                <a:off x="2425058" y="682102"/>
                <a:ext cx="3137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D5870AB-4F91-1CE8-E2E9-7AC2507325F5}"/>
                  </a:ext>
                </a:extLst>
              </p14:cNvPr>
              <p14:cNvContentPartPr/>
              <p14:nvPr/>
            </p14:nvContentPartPr>
            <p14:xfrm>
              <a:off x="236978" y="2130382"/>
              <a:ext cx="2344320" cy="92160"/>
            </p14:xfrm>
          </p:contentPart>
        </mc:Choice>
        <mc:Fallback xmlns="">
          <p:pic>
            <p:nvPicPr>
              <p:cNvPr id="3" name="Freihand 2">
                <a:extLst>
                  <a:ext uri="{FF2B5EF4-FFF2-40B4-BE49-F238E27FC236}">
                    <a16:creationId xmlns:a16="http://schemas.microsoft.com/office/drawing/2014/main" id="{9D5870AB-4F91-1CE8-E2E9-7AC2507325F5}"/>
                  </a:ext>
                </a:extLst>
              </p:cNvPr>
              <p:cNvPicPr/>
              <p:nvPr/>
            </p:nvPicPr>
            <p:blipFill>
              <a:blip r:embed="rId6"/>
              <a:stretch>
                <a:fillRect/>
              </a:stretch>
            </p:blipFill>
            <p:spPr>
              <a:xfrm>
                <a:off x="228338" y="2121742"/>
                <a:ext cx="2361960" cy="109800"/>
              </a:xfrm>
              <a:prstGeom prst="rect">
                <a:avLst/>
              </a:prstGeom>
            </p:spPr>
          </p:pic>
        </mc:Fallback>
      </mc:AlternateContent>
      <p:grpSp>
        <p:nvGrpSpPr>
          <p:cNvPr id="6" name="Gruppieren 5">
            <a:extLst>
              <a:ext uri="{FF2B5EF4-FFF2-40B4-BE49-F238E27FC236}">
                <a16:creationId xmlns:a16="http://schemas.microsoft.com/office/drawing/2014/main" id="{0D8C0460-79BE-92CD-CC39-1EB730A933B8}"/>
              </a:ext>
            </a:extLst>
          </p:cNvPr>
          <p:cNvGrpSpPr/>
          <p:nvPr/>
        </p:nvGrpSpPr>
        <p:grpSpPr>
          <a:xfrm>
            <a:off x="908378" y="5735422"/>
            <a:ext cx="7499160" cy="151920"/>
            <a:chOff x="908378" y="5735422"/>
            <a:chExt cx="7499160" cy="15192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4B47226-9B9B-CD66-BE72-64BD7D798B49}"/>
                    </a:ext>
                  </a:extLst>
                </p14:cNvPr>
                <p14:cNvContentPartPr/>
                <p14:nvPr/>
              </p14:nvContentPartPr>
              <p14:xfrm>
                <a:off x="908378" y="5751622"/>
                <a:ext cx="1940040" cy="135720"/>
              </p14:xfrm>
            </p:contentPart>
          </mc:Choice>
          <mc:Fallback xmlns="">
            <p:pic>
              <p:nvPicPr>
                <p:cNvPr id="4" name="Freihand 3">
                  <a:extLst>
                    <a:ext uri="{FF2B5EF4-FFF2-40B4-BE49-F238E27FC236}">
                      <a16:creationId xmlns:a16="http://schemas.microsoft.com/office/drawing/2014/main" id="{54B47226-9B9B-CD66-BE72-64BD7D798B49}"/>
                    </a:ext>
                  </a:extLst>
                </p:cNvPr>
                <p:cNvPicPr/>
                <p:nvPr/>
              </p:nvPicPr>
              <p:blipFill>
                <a:blip r:embed="rId8"/>
                <a:stretch>
                  <a:fillRect/>
                </a:stretch>
              </p:blipFill>
              <p:spPr>
                <a:xfrm>
                  <a:off x="899738" y="5742622"/>
                  <a:ext cx="1957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4750D85-6205-94E7-9472-FC46BF9233F8}"/>
                    </a:ext>
                  </a:extLst>
                </p14:cNvPr>
                <p14:cNvContentPartPr/>
                <p14:nvPr/>
              </p14:nvContentPartPr>
              <p14:xfrm>
                <a:off x="5038298" y="5735422"/>
                <a:ext cx="3369240" cy="78840"/>
              </p14:xfrm>
            </p:contentPart>
          </mc:Choice>
          <mc:Fallback xmlns="">
            <p:pic>
              <p:nvPicPr>
                <p:cNvPr id="5" name="Freihand 4">
                  <a:extLst>
                    <a:ext uri="{FF2B5EF4-FFF2-40B4-BE49-F238E27FC236}">
                      <a16:creationId xmlns:a16="http://schemas.microsoft.com/office/drawing/2014/main" id="{B4750D85-6205-94E7-9472-FC46BF9233F8}"/>
                    </a:ext>
                  </a:extLst>
                </p:cNvPr>
                <p:cNvPicPr/>
                <p:nvPr/>
              </p:nvPicPr>
              <p:blipFill>
                <a:blip r:embed="rId10"/>
                <a:stretch>
                  <a:fillRect/>
                </a:stretch>
              </p:blipFill>
              <p:spPr>
                <a:xfrm>
                  <a:off x="5029658" y="5726782"/>
                  <a:ext cx="338688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22466F6-826D-D366-5740-15E3592FB300}"/>
                  </a:ext>
                </a:extLst>
              </p14:cNvPr>
              <p14:cNvContentPartPr/>
              <p14:nvPr/>
            </p14:nvContentPartPr>
            <p14:xfrm>
              <a:off x="5116418" y="2094022"/>
              <a:ext cx="3159720" cy="46800"/>
            </p14:xfrm>
          </p:contentPart>
        </mc:Choice>
        <mc:Fallback xmlns="">
          <p:pic>
            <p:nvPicPr>
              <p:cNvPr id="7" name="Freihand 6">
                <a:extLst>
                  <a:ext uri="{FF2B5EF4-FFF2-40B4-BE49-F238E27FC236}">
                    <a16:creationId xmlns:a16="http://schemas.microsoft.com/office/drawing/2014/main" id="{D22466F6-826D-D366-5740-15E3592FB300}"/>
                  </a:ext>
                </a:extLst>
              </p:cNvPr>
              <p:cNvPicPr/>
              <p:nvPr/>
            </p:nvPicPr>
            <p:blipFill>
              <a:blip r:embed="rId12"/>
              <a:stretch>
                <a:fillRect/>
              </a:stretch>
            </p:blipFill>
            <p:spPr>
              <a:xfrm>
                <a:off x="5107418" y="2085022"/>
                <a:ext cx="3177360" cy="64440"/>
              </a:xfrm>
              <a:prstGeom prst="rect">
                <a:avLst/>
              </a:prstGeom>
            </p:spPr>
          </p:pic>
        </mc:Fallback>
      </mc:AlternateContent>
      <p:grpSp>
        <p:nvGrpSpPr>
          <p:cNvPr id="37" name="Gruppieren 36">
            <a:extLst>
              <a:ext uri="{FF2B5EF4-FFF2-40B4-BE49-F238E27FC236}">
                <a16:creationId xmlns:a16="http://schemas.microsoft.com/office/drawing/2014/main" id="{B71F107D-7998-580B-8D3D-9178B4178C11}"/>
              </a:ext>
            </a:extLst>
          </p:cNvPr>
          <p:cNvGrpSpPr/>
          <p:nvPr/>
        </p:nvGrpSpPr>
        <p:grpSpPr>
          <a:xfrm>
            <a:off x="8442098" y="2358982"/>
            <a:ext cx="3091680" cy="1092960"/>
            <a:chOff x="8442098" y="2358982"/>
            <a:chExt cx="3091680" cy="1092960"/>
          </a:xfrm>
        </p:grpSpPr>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162EF5EB-A1A8-DC21-073B-63BE22B53835}"/>
                    </a:ext>
                  </a:extLst>
                </p14:cNvPr>
                <p14:cNvContentPartPr/>
                <p14:nvPr/>
              </p14:nvContentPartPr>
              <p14:xfrm>
                <a:off x="8442098" y="2502262"/>
                <a:ext cx="231120" cy="338040"/>
              </p14:xfrm>
            </p:contentPart>
          </mc:Choice>
          <mc:Fallback xmlns="">
            <p:pic>
              <p:nvPicPr>
                <p:cNvPr id="9" name="Freihand 8">
                  <a:extLst>
                    <a:ext uri="{FF2B5EF4-FFF2-40B4-BE49-F238E27FC236}">
                      <a16:creationId xmlns:a16="http://schemas.microsoft.com/office/drawing/2014/main" id="{162EF5EB-A1A8-DC21-073B-63BE22B53835}"/>
                    </a:ext>
                  </a:extLst>
                </p:cNvPr>
                <p:cNvPicPr/>
                <p:nvPr/>
              </p:nvPicPr>
              <p:blipFill>
                <a:blip r:embed="rId14"/>
                <a:stretch>
                  <a:fillRect/>
                </a:stretch>
              </p:blipFill>
              <p:spPr>
                <a:xfrm>
                  <a:off x="8433458" y="2493622"/>
                  <a:ext cx="2487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B2C91BE2-AC6F-0D2D-C4C0-54FBD450B545}"/>
                    </a:ext>
                  </a:extLst>
                </p14:cNvPr>
                <p14:cNvContentPartPr/>
                <p14:nvPr/>
              </p14:nvContentPartPr>
              <p14:xfrm>
                <a:off x="8484578" y="2627902"/>
                <a:ext cx="344520" cy="122760"/>
              </p14:xfrm>
            </p:contentPart>
          </mc:Choice>
          <mc:Fallback xmlns="">
            <p:pic>
              <p:nvPicPr>
                <p:cNvPr id="10" name="Freihand 9">
                  <a:extLst>
                    <a:ext uri="{FF2B5EF4-FFF2-40B4-BE49-F238E27FC236}">
                      <a16:creationId xmlns:a16="http://schemas.microsoft.com/office/drawing/2014/main" id="{B2C91BE2-AC6F-0D2D-C4C0-54FBD450B545}"/>
                    </a:ext>
                  </a:extLst>
                </p:cNvPr>
                <p:cNvPicPr/>
                <p:nvPr/>
              </p:nvPicPr>
              <p:blipFill>
                <a:blip r:embed="rId16"/>
                <a:stretch>
                  <a:fillRect/>
                </a:stretch>
              </p:blipFill>
              <p:spPr>
                <a:xfrm>
                  <a:off x="8475938" y="2618902"/>
                  <a:ext cx="362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3DA78B94-EA43-A90B-4B0D-72EBBEC2D10E}"/>
                    </a:ext>
                  </a:extLst>
                </p14:cNvPr>
                <p14:cNvContentPartPr/>
                <p14:nvPr/>
              </p14:nvContentPartPr>
              <p14:xfrm>
                <a:off x="8869418" y="2445382"/>
                <a:ext cx="372240" cy="281880"/>
              </p14:xfrm>
            </p:contentPart>
          </mc:Choice>
          <mc:Fallback xmlns="">
            <p:pic>
              <p:nvPicPr>
                <p:cNvPr id="11" name="Freihand 10">
                  <a:extLst>
                    <a:ext uri="{FF2B5EF4-FFF2-40B4-BE49-F238E27FC236}">
                      <a16:creationId xmlns:a16="http://schemas.microsoft.com/office/drawing/2014/main" id="{3DA78B94-EA43-A90B-4B0D-72EBBEC2D10E}"/>
                    </a:ext>
                  </a:extLst>
                </p:cNvPr>
                <p:cNvPicPr/>
                <p:nvPr/>
              </p:nvPicPr>
              <p:blipFill>
                <a:blip r:embed="rId18"/>
                <a:stretch>
                  <a:fillRect/>
                </a:stretch>
              </p:blipFill>
              <p:spPr>
                <a:xfrm>
                  <a:off x="8860778" y="2436742"/>
                  <a:ext cx="3898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14CE2CD9-FA43-B188-22FE-9BCB097B03FD}"/>
                    </a:ext>
                  </a:extLst>
                </p14:cNvPr>
                <p14:cNvContentPartPr/>
                <p14:nvPr/>
              </p14:nvContentPartPr>
              <p14:xfrm>
                <a:off x="8965898" y="2378062"/>
                <a:ext cx="55440" cy="10080"/>
              </p14:xfrm>
            </p:contentPart>
          </mc:Choice>
          <mc:Fallback xmlns="">
            <p:pic>
              <p:nvPicPr>
                <p:cNvPr id="12" name="Freihand 11">
                  <a:extLst>
                    <a:ext uri="{FF2B5EF4-FFF2-40B4-BE49-F238E27FC236}">
                      <a16:creationId xmlns:a16="http://schemas.microsoft.com/office/drawing/2014/main" id="{14CE2CD9-FA43-B188-22FE-9BCB097B03FD}"/>
                    </a:ext>
                  </a:extLst>
                </p:cNvPr>
                <p:cNvPicPr/>
                <p:nvPr/>
              </p:nvPicPr>
              <p:blipFill>
                <a:blip r:embed="rId20"/>
                <a:stretch>
                  <a:fillRect/>
                </a:stretch>
              </p:blipFill>
              <p:spPr>
                <a:xfrm>
                  <a:off x="8957258" y="2369422"/>
                  <a:ext cx="73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195C358A-3EDB-4AEE-D2AF-3EF51A634C94}"/>
                    </a:ext>
                  </a:extLst>
                </p14:cNvPr>
                <p14:cNvContentPartPr/>
                <p14:nvPr/>
              </p14:nvContentPartPr>
              <p14:xfrm>
                <a:off x="9297458" y="2542942"/>
                <a:ext cx="109440" cy="152640"/>
              </p14:xfrm>
            </p:contentPart>
          </mc:Choice>
          <mc:Fallback xmlns="">
            <p:pic>
              <p:nvPicPr>
                <p:cNvPr id="13" name="Freihand 12">
                  <a:extLst>
                    <a:ext uri="{FF2B5EF4-FFF2-40B4-BE49-F238E27FC236}">
                      <a16:creationId xmlns:a16="http://schemas.microsoft.com/office/drawing/2014/main" id="{195C358A-3EDB-4AEE-D2AF-3EF51A634C94}"/>
                    </a:ext>
                  </a:extLst>
                </p:cNvPr>
                <p:cNvPicPr/>
                <p:nvPr/>
              </p:nvPicPr>
              <p:blipFill>
                <a:blip r:embed="rId22"/>
                <a:stretch>
                  <a:fillRect/>
                </a:stretch>
              </p:blipFill>
              <p:spPr>
                <a:xfrm>
                  <a:off x="9288818" y="2533942"/>
                  <a:ext cx="127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7F6DB966-9AEB-69A3-3CB2-7DE4B56D4B54}"/>
                    </a:ext>
                  </a:extLst>
                </p14:cNvPr>
                <p14:cNvContentPartPr/>
                <p14:nvPr/>
              </p14:nvContentPartPr>
              <p14:xfrm>
                <a:off x="9496538" y="2552662"/>
                <a:ext cx="115560" cy="291960"/>
              </p14:xfrm>
            </p:contentPart>
          </mc:Choice>
          <mc:Fallback xmlns="">
            <p:pic>
              <p:nvPicPr>
                <p:cNvPr id="14" name="Freihand 13">
                  <a:extLst>
                    <a:ext uri="{FF2B5EF4-FFF2-40B4-BE49-F238E27FC236}">
                      <a16:creationId xmlns:a16="http://schemas.microsoft.com/office/drawing/2014/main" id="{7F6DB966-9AEB-69A3-3CB2-7DE4B56D4B54}"/>
                    </a:ext>
                  </a:extLst>
                </p:cNvPr>
                <p:cNvPicPr/>
                <p:nvPr/>
              </p:nvPicPr>
              <p:blipFill>
                <a:blip r:embed="rId24"/>
                <a:stretch>
                  <a:fillRect/>
                </a:stretch>
              </p:blipFill>
              <p:spPr>
                <a:xfrm>
                  <a:off x="9487898" y="2543662"/>
                  <a:ext cx="1332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1ADA4676-A4F7-07D5-CBE9-35A1C33EB4AA}"/>
                    </a:ext>
                  </a:extLst>
                </p14:cNvPr>
                <p14:cNvContentPartPr/>
                <p14:nvPr/>
              </p14:nvContentPartPr>
              <p14:xfrm>
                <a:off x="9693818" y="2545102"/>
                <a:ext cx="70920" cy="141480"/>
              </p14:xfrm>
            </p:contentPart>
          </mc:Choice>
          <mc:Fallback xmlns="">
            <p:pic>
              <p:nvPicPr>
                <p:cNvPr id="15" name="Freihand 14">
                  <a:extLst>
                    <a:ext uri="{FF2B5EF4-FFF2-40B4-BE49-F238E27FC236}">
                      <a16:creationId xmlns:a16="http://schemas.microsoft.com/office/drawing/2014/main" id="{1ADA4676-A4F7-07D5-CBE9-35A1C33EB4AA}"/>
                    </a:ext>
                  </a:extLst>
                </p:cNvPr>
                <p:cNvPicPr/>
                <p:nvPr/>
              </p:nvPicPr>
              <p:blipFill>
                <a:blip r:embed="rId26"/>
                <a:stretch>
                  <a:fillRect/>
                </a:stretch>
              </p:blipFill>
              <p:spPr>
                <a:xfrm>
                  <a:off x="9685178" y="2536462"/>
                  <a:ext cx="88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BFB947B1-5CF8-C370-A191-DDBC47622375}"/>
                    </a:ext>
                  </a:extLst>
                </p14:cNvPr>
                <p14:cNvContentPartPr/>
                <p14:nvPr/>
              </p14:nvContentPartPr>
              <p14:xfrm>
                <a:off x="9823778" y="2358982"/>
                <a:ext cx="586080" cy="245880"/>
              </p14:xfrm>
            </p:contentPart>
          </mc:Choice>
          <mc:Fallback xmlns="">
            <p:pic>
              <p:nvPicPr>
                <p:cNvPr id="16" name="Freihand 15">
                  <a:extLst>
                    <a:ext uri="{FF2B5EF4-FFF2-40B4-BE49-F238E27FC236}">
                      <a16:creationId xmlns:a16="http://schemas.microsoft.com/office/drawing/2014/main" id="{BFB947B1-5CF8-C370-A191-DDBC47622375}"/>
                    </a:ext>
                  </a:extLst>
                </p:cNvPr>
                <p:cNvPicPr/>
                <p:nvPr/>
              </p:nvPicPr>
              <p:blipFill>
                <a:blip r:embed="rId28"/>
                <a:stretch>
                  <a:fillRect/>
                </a:stretch>
              </p:blipFill>
              <p:spPr>
                <a:xfrm>
                  <a:off x="9814778" y="2350342"/>
                  <a:ext cx="603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C94E943D-34F2-7643-289C-2329F5007167}"/>
                    </a:ext>
                  </a:extLst>
                </p14:cNvPr>
                <p14:cNvContentPartPr/>
                <p14:nvPr/>
              </p14:nvContentPartPr>
              <p14:xfrm>
                <a:off x="8806778" y="2984302"/>
                <a:ext cx="333720" cy="126000"/>
              </p14:xfrm>
            </p:contentPart>
          </mc:Choice>
          <mc:Fallback xmlns="">
            <p:pic>
              <p:nvPicPr>
                <p:cNvPr id="18" name="Freihand 17">
                  <a:extLst>
                    <a:ext uri="{FF2B5EF4-FFF2-40B4-BE49-F238E27FC236}">
                      <a16:creationId xmlns:a16="http://schemas.microsoft.com/office/drawing/2014/main" id="{C94E943D-34F2-7643-289C-2329F5007167}"/>
                    </a:ext>
                  </a:extLst>
                </p:cNvPr>
                <p:cNvPicPr/>
                <p:nvPr/>
              </p:nvPicPr>
              <p:blipFill>
                <a:blip r:embed="rId30"/>
                <a:stretch>
                  <a:fillRect/>
                </a:stretch>
              </p:blipFill>
              <p:spPr>
                <a:xfrm>
                  <a:off x="8797778" y="2975662"/>
                  <a:ext cx="351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03043BFC-FA75-436D-E2CD-D9DBD4AA0F5F}"/>
                    </a:ext>
                  </a:extLst>
                </p14:cNvPr>
                <p14:cNvContentPartPr/>
                <p14:nvPr/>
              </p14:nvContentPartPr>
              <p14:xfrm>
                <a:off x="9148418" y="2906902"/>
                <a:ext cx="104400" cy="168840"/>
              </p14:xfrm>
            </p:contentPart>
          </mc:Choice>
          <mc:Fallback xmlns="">
            <p:pic>
              <p:nvPicPr>
                <p:cNvPr id="19" name="Freihand 18">
                  <a:extLst>
                    <a:ext uri="{FF2B5EF4-FFF2-40B4-BE49-F238E27FC236}">
                      <a16:creationId xmlns:a16="http://schemas.microsoft.com/office/drawing/2014/main" id="{03043BFC-FA75-436D-E2CD-D9DBD4AA0F5F}"/>
                    </a:ext>
                  </a:extLst>
                </p:cNvPr>
                <p:cNvPicPr/>
                <p:nvPr/>
              </p:nvPicPr>
              <p:blipFill>
                <a:blip r:embed="rId32"/>
                <a:stretch>
                  <a:fillRect/>
                </a:stretch>
              </p:blipFill>
              <p:spPr>
                <a:xfrm>
                  <a:off x="9139778" y="2898262"/>
                  <a:ext cx="122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9EC5237B-FCE0-4C5D-3992-D92528348A66}"/>
                    </a:ext>
                  </a:extLst>
                </p14:cNvPr>
                <p14:cNvContentPartPr/>
                <p14:nvPr/>
              </p14:nvContentPartPr>
              <p14:xfrm>
                <a:off x="9097658" y="2866582"/>
                <a:ext cx="23040" cy="14400"/>
              </p14:xfrm>
            </p:contentPart>
          </mc:Choice>
          <mc:Fallback xmlns="">
            <p:pic>
              <p:nvPicPr>
                <p:cNvPr id="20" name="Freihand 19">
                  <a:extLst>
                    <a:ext uri="{FF2B5EF4-FFF2-40B4-BE49-F238E27FC236}">
                      <a16:creationId xmlns:a16="http://schemas.microsoft.com/office/drawing/2014/main" id="{9EC5237B-FCE0-4C5D-3992-D92528348A66}"/>
                    </a:ext>
                  </a:extLst>
                </p:cNvPr>
                <p:cNvPicPr/>
                <p:nvPr/>
              </p:nvPicPr>
              <p:blipFill>
                <a:blip r:embed="rId34"/>
                <a:stretch>
                  <a:fillRect/>
                </a:stretch>
              </p:blipFill>
              <p:spPr>
                <a:xfrm>
                  <a:off x="9088658" y="2857942"/>
                  <a:ext cx="40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FCD315F7-6395-B3DF-F0B8-1804358A4803}"/>
                    </a:ext>
                  </a:extLst>
                </p14:cNvPr>
                <p14:cNvContentPartPr/>
                <p14:nvPr/>
              </p14:nvContentPartPr>
              <p14:xfrm>
                <a:off x="9520298" y="2940382"/>
                <a:ext cx="288720" cy="108360"/>
              </p14:xfrm>
            </p:contentPart>
          </mc:Choice>
          <mc:Fallback xmlns="">
            <p:pic>
              <p:nvPicPr>
                <p:cNvPr id="21" name="Freihand 20">
                  <a:extLst>
                    <a:ext uri="{FF2B5EF4-FFF2-40B4-BE49-F238E27FC236}">
                      <a16:creationId xmlns:a16="http://schemas.microsoft.com/office/drawing/2014/main" id="{FCD315F7-6395-B3DF-F0B8-1804358A4803}"/>
                    </a:ext>
                  </a:extLst>
                </p:cNvPr>
                <p:cNvPicPr/>
                <p:nvPr/>
              </p:nvPicPr>
              <p:blipFill>
                <a:blip r:embed="rId36"/>
                <a:stretch>
                  <a:fillRect/>
                </a:stretch>
              </p:blipFill>
              <p:spPr>
                <a:xfrm>
                  <a:off x="9511658" y="2931742"/>
                  <a:ext cx="306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3874969-3F45-52EB-A603-ABDCE4DEF9A1}"/>
                    </a:ext>
                  </a:extLst>
                </p14:cNvPr>
                <p14:cNvContentPartPr/>
                <p14:nvPr/>
              </p14:nvContentPartPr>
              <p14:xfrm>
                <a:off x="9871298" y="2853262"/>
                <a:ext cx="162000" cy="160200"/>
              </p14:xfrm>
            </p:contentPart>
          </mc:Choice>
          <mc:Fallback xmlns="">
            <p:pic>
              <p:nvPicPr>
                <p:cNvPr id="23" name="Freihand 22">
                  <a:extLst>
                    <a:ext uri="{FF2B5EF4-FFF2-40B4-BE49-F238E27FC236}">
                      <a16:creationId xmlns:a16="http://schemas.microsoft.com/office/drawing/2014/main" id="{B3874969-3F45-52EB-A603-ABDCE4DEF9A1}"/>
                    </a:ext>
                  </a:extLst>
                </p:cNvPr>
                <p:cNvPicPr/>
                <p:nvPr/>
              </p:nvPicPr>
              <p:blipFill>
                <a:blip r:embed="rId38"/>
                <a:stretch>
                  <a:fillRect/>
                </a:stretch>
              </p:blipFill>
              <p:spPr>
                <a:xfrm>
                  <a:off x="9862658" y="2844622"/>
                  <a:ext cx="179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7BE7CFD5-893C-657E-1DF0-66A816C3B60D}"/>
                    </a:ext>
                  </a:extLst>
                </p14:cNvPr>
                <p14:cNvContentPartPr/>
                <p14:nvPr/>
              </p14:nvContentPartPr>
              <p14:xfrm>
                <a:off x="10026458" y="2892502"/>
                <a:ext cx="187560" cy="116640"/>
              </p14:xfrm>
            </p:contentPart>
          </mc:Choice>
          <mc:Fallback xmlns="">
            <p:pic>
              <p:nvPicPr>
                <p:cNvPr id="24" name="Freihand 23">
                  <a:extLst>
                    <a:ext uri="{FF2B5EF4-FFF2-40B4-BE49-F238E27FC236}">
                      <a16:creationId xmlns:a16="http://schemas.microsoft.com/office/drawing/2014/main" id="{7BE7CFD5-893C-657E-1DF0-66A816C3B60D}"/>
                    </a:ext>
                  </a:extLst>
                </p:cNvPr>
                <p:cNvPicPr/>
                <p:nvPr/>
              </p:nvPicPr>
              <p:blipFill>
                <a:blip r:embed="rId40"/>
                <a:stretch>
                  <a:fillRect/>
                </a:stretch>
              </p:blipFill>
              <p:spPr>
                <a:xfrm>
                  <a:off x="10017818" y="2883862"/>
                  <a:ext cx="205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6D2C0443-9C4E-E730-5771-24CAAF53F329}"/>
                    </a:ext>
                  </a:extLst>
                </p14:cNvPr>
                <p14:cNvContentPartPr/>
                <p14:nvPr/>
              </p14:nvContentPartPr>
              <p14:xfrm>
                <a:off x="9996938" y="2773342"/>
                <a:ext cx="124200" cy="23400"/>
              </p14:xfrm>
            </p:contentPart>
          </mc:Choice>
          <mc:Fallback xmlns="">
            <p:pic>
              <p:nvPicPr>
                <p:cNvPr id="25" name="Freihand 24">
                  <a:extLst>
                    <a:ext uri="{FF2B5EF4-FFF2-40B4-BE49-F238E27FC236}">
                      <a16:creationId xmlns:a16="http://schemas.microsoft.com/office/drawing/2014/main" id="{6D2C0443-9C4E-E730-5771-24CAAF53F329}"/>
                    </a:ext>
                  </a:extLst>
                </p:cNvPr>
                <p:cNvPicPr/>
                <p:nvPr/>
              </p:nvPicPr>
              <p:blipFill>
                <a:blip r:embed="rId42"/>
                <a:stretch>
                  <a:fillRect/>
                </a:stretch>
              </p:blipFill>
              <p:spPr>
                <a:xfrm>
                  <a:off x="9988298" y="2764702"/>
                  <a:ext cx="141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49139916-EAA8-E480-94C3-207EE5BC4630}"/>
                    </a:ext>
                  </a:extLst>
                </p14:cNvPr>
                <p14:cNvContentPartPr/>
                <p14:nvPr/>
              </p14:nvContentPartPr>
              <p14:xfrm>
                <a:off x="10229498" y="2889262"/>
                <a:ext cx="102600" cy="137160"/>
              </p14:xfrm>
            </p:contentPart>
          </mc:Choice>
          <mc:Fallback xmlns="">
            <p:pic>
              <p:nvPicPr>
                <p:cNvPr id="26" name="Freihand 25">
                  <a:extLst>
                    <a:ext uri="{FF2B5EF4-FFF2-40B4-BE49-F238E27FC236}">
                      <a16:creationId xmlns:a16="http://schemas.microsoft.com/office/drawing/2014/main" id="{49139916-EAA8-E480-94C3-207EE5BC4630}"/>
                    </a:ext>
                  </a:extLst>
                </p:cNvPr>
                <p:cNvPicPr/>
                <p:nvPr/>
              </p:nvPicPr>
              <p:blipFill>
                <a:blip r:embed="rId44"/>
                <a:stretch>
                  <a:fillRect/>
                </a:stretch>
              </p:blipFill>
              <p:spPr>
                <a:xfrm>
                  <a:off x="10220498" y="2880262"/>
                  <a:ext cx="120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7308F3BD-B51A-251E-89F8-7D432E0FDF54}"/>
                    </a:ext>
                  </a:extLst>
                </p14:cNvPr>
                <p14:cNvContentPartPr/>
                <p14:nvPr/>
              </p14:nvContentPartPr>
              <p14:xfrm>
                <a:off x="10329218" y="2798182"/>
                <a:ext cx="289440" cy="199440"/>
              </p14:xfrm>
            </p:contentPart>
          </mc:Choice>
          <mc:Fallback xmlns="">
            <p:pic>
              <p:nvPicPr>
                <p:cNvPr id="27" name="Freihand 26">
                  <a:extLst>
                    <a:ext uri="{FF2B5EF4-FFF2-40B4-BE49-F238E27FC236}">
                      <a16:creationId xmlns:a16="http://schemas.microsoft.com/office/drawing/2014/main" id="{7308F3BD-B51A-251E-89F8-7D432E0FDF54}"/>
                    </a:ext>
                  </a:extLst>
                </p:cNvPr>
                <p:cNvPicPr/>
                <p:nvPr/>
              </p:nvPicPr>
              <p:blipFill>
                <a:blip r:embed="rId46"/>
                <a:stretch>
                  <a:fillRect/>
                </a:stretch>
              </p:blipFill>
              <p:spPr>
                <a:xfrm>
                  <a:off x="10320578" y="2789182"/>
                  <a:ext cx="3070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C23F43DF-3DBA-2F5A-FD18-094C7A2DEE1F}"/>
                    </a:ext>
                  </a:extLst>
                </p14:cNvPr>
                <p14:cNvContentPartPr/>
                <p14:nvPr/>
              </p14:nvContentPartPr>
              <p14:xfrm>
                <a:off x="10655738" y="2760742"/>
                <a:ext cx="280800" cy="233640"/>
              </p14:xfrm>
            </p:contentPart>
          </mc:Choice>
          <mc:Fallback xmlns="">
            <p:pic>
              <p:nvPicPr>
                <p:cNvPr id="28" name="Freihand 27">
                  <a:extLst>
                    <a:ext uri="{FF2B5EF4-FFF2-40B4-BE49-F238E27FC236}">
                      <a16:creationId xmlns:a16="http://schemas.microsoft.com/office/drawing/2014/main" id="{C23F43DF-3DBA-2F5A-FD18-094C7A2DEE1F}"/>
                    </a:ext>
                  </a:extLst>
                </p:cNvPr>
                <p:cNvPicPr/>
                <p:nvPr/>
              </p:nvPicPr>
              <p:blipFill>
                <a:blip r:embed="rId48"/>
                <a:stretch>
                  <a:fillRect/>
                </a:stretch>
              </p:blipFill>
              <p:spPr>
                <a:xfrm>
                  <a:off x="10647098" y="2752102"/>
                  <a:ext cx="2984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9591AD43-F0FA-5C26-B544-60CB93E4A7F5}"/>
                    </a:ext>
                  </a:extLst>
                </p14:cNvPr>
                <p14:cNvContentPartPr/>
                <p14:nvPr/>
              </p14:nvContentPartPr>
              <p14:xfrm>
                <a:off x="10675178" y="2712502"/>
                <a:ext cx="28800" cy="15480"/>
              </p14:xfrm>
            </p:contentPart>
          </mc:Choice>
          <mc:Fallback xmlns="">
            <p:pic>
              <p:nvPicPr>
                <p:cNvPr id="29" name="Freihand 28">
                  <a:extLst>
                    <a:ext uri="{FF2B5EF4-FFF2-40B4-BE49-F238E27FC236}">
                      <a16:creationId xmlns:a16="http://schemas.microsoft.com/office/drawing/2014/main" id="{9591AD43-F0FA-5C26-B544-60CB93E4A7F5}"/>
                    </a:ext>
                  </a:extLst>
                </p:cNvPr>
                <p:cNvPicPr/>
                <p:nvPr/>
              </p:nvPicPr>
              <p:blipFill>
                <a:blip r:embed="rId50"/>
                <a:stretch>
                  <a:fillRect/>
                </a:stretch>
              </p:blipFill>
              <p:spPr>
                <a:xfrm>
                  <a:off x="10666178" y="2703502"/>
                  <a:ext cx="46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FAAF6F49-0303-C6FE-1653-874786E2F9DB}"/>
                    </a:ext>
                  </a:extLst>
                </p14:cNvPr>
                <p14:cNvContentPartPr/>
                <p14:nvPr/>
              </p14:nvContentPartPr>
              <p14:xfrm>
                <a:off x="11022938" y="2756062"/>
                <a:ext cx="149400" cy="177480"/>
              </p14:xfrm>
            </p:contentPart>
          </mc:Choice>
          <mc:Fallback xmlns="">
            <p:pic>
              <p:nvPicPr>
                <p:cNvPr id="30" name="Freihand 29">
                  <a:extLst>
                    <a:ext uri="{FF2B5EF4-FFF2-40B4-BE49-F238E27FC236}">
                      <a16:creationId xmlns:a16="http://schemas.microsoft.com/office/drawing/2014/main" id="{FAAF6F49-0303-C6FE-1653-874786E2F9DB}"/>
                    </a:ext>
                  </a:extLst>
                </p:cNvPr>
                <p:cNvPicPr/>
                <p:nvPr/>
              </p:nvPicPr>
              <p:blipFill>
                <a:blip r:embed="rId52"/>
                <a:stretch>
                  <a:fillRect/>
                </a:stretch>
              </p:blipFill>
              <p:spPr>
                <a:xfrm>
                  <a:off x="11013938" y="2747422"/>
                  <a:ext cx="167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57C0358F-190D-9EEC-0AE6-975AA337ADCC}"/>
                    </a:ext>
                  </a:extLst>
                </p14:cNvPr>
                <p14:cNvContentPartPr/>
                <p14:nvPr/>
              </p14:nvContentPartPr>
              <p14:xfrm>
                <a:off x="11222738" y="2848582"/>
                <a:ext cx="311040" cy="129960"/>
              </p14:xfrm>
            </p:contentPart>
          </mc:Choice>
          <mc:Fallback xmlns="">
            <p:pic>
              <p:nvPicPr>
                <p:cNvPr id="31" name="Freihand 30">
                  <a:extLst>
                    <a:ext uri="{FF2B5EF4-FFF2-40B4-BE49-F238E27FC236}">
                      <a16:creationId xmlns:a16="http://schemas.microsoft.com/office/drawing/2014/main" id="{57C0358F-190D-9EEC-0AE6-975AA337ADCC}"/>
                    </a:ext>
                  </a:extLst>
                </p:cNvPr>
                <p:cNvPicPr/>
                <p:nvPr/>
              </p:nvPicPr>
              <p:blipFill>
                <a:blip r:embed="rId54"/>
                <a:stretch>
                  <a:fillRect/>
                </a:stretch>
              </p:blipFill>
              <p:spPr>
                <a:xfrm>
                  <a:off x="11213738" y="2839582"/>
                  <a:ext cx="328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CE6AFB4F-E203-C70D-4739-4D5350A14DE4}"/>
                    </a:ext>
                  </a:extLst>
                </p14:cNvPr>
                <p14:cNvContentPartPr/>
                <p14:nvPr/>
              </p14:nvContentPartPr>
              <p14:xfrm>
                <a:off x="9960218" y="3222622"/>
                <a:ext cx="238320" cy="229320"/>
              </p14:xfrm>
            </p:contentPart>
          </mc:Choice>
          <mc:Fallback xmlns="">
            <p:pic>
              <p:nvPicPr>
                <p:cNvPr id="33" name="Freihand 32">
                  <a:extLst>
                    <a:ext uri="{FF2B5EF4-FFF2-40B4-BE49-F238E27FC236}">
                      <a16:creationId xmlns:a16="http://schemas.microsoft.com/office/drawing/2014/main" id="{CE6AFB4F-E203-C70D-4739-4D5350A14DE4}"/>
                    </a:ext>
                  </a:extLst>
                </p:cNvPr>
                <p:cNvPicPr/>
                <p:nvPr/>
              </p:nvPicPr>
              <p:blipFill>
                <a:blip r:embed="rId56"/>
                <a:stretch>
                  <a:fillRect/>
                </a:stretch>
              </p:blipFill>
              <p:spPr>
                <a:xfrm>
                  <a:off x="9951578" y="3213982"/>
                  <a:ext cx="255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0BCD1CB1-C25E-59FF-4917-A55380BB1B40}"/>
                    </a:ext>
                  </a:extLst>
                </p14:cNvPr>
                <p14:cNvContentPartPr/>
                <p14:nvPr/>
              </p14:nvContentPartPr>
              <p14:xfrm>
                <a:off x="10233818" y="3294982"/>
                <a:ext cx="21960" cy="137160"/>
              </p14:xfrm>
            </p:contentPart>
          </mc:Choice>
          <mc:Fallback xmlns="">
            <p:pic>
              <p:nvPicPr>
                <p:cNvPr id="34" name="Freihand 33">
                  <a:extLst>
                    <a:ext uri="{FF2B5EF4-FFF2-40B4-BE49-F238E27FC236}">
                      <a16:creationId xmlns:a16="http://schemas.microsoft.com/office/drawing/2014/main" id="{0BCD1CB1-C25E-59FF-4917-A55380BB1B40}"/>
                    </a:ext>
                  </a:extLst>
                </p:cNvPr>
                <p:cNvPicPr/>
                <p:nvPr/>
              </p:nvPicPr>
              <p:blipFill>
                <a:blip r:embed="rId58"/>
                <a:stretch>
                  <a:fillRect/>
                </a:stretch>
              </p:blipFill>
              <p:spPr>
                <a:xfrm>
                  <a:off x="10225178" y="3286342"/>
                  <a:ext cx="39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B25D3C71-A154-80C1-8CC3-5FBEDE34C787}"/>
                    </a:ext>
                  </a:extLst>
                </p14:cNvPr>
                <p14:cNvContentPartPr/>
                <p14:nvPr/>
              </p14:nvContentPartPr>
              <p14:xfrm>
                <a:off x="10323818" y="3180142"/>
                <a:ext cx="560520" cy="219600"/>
              </p14:xfrm>
            </p:contentPart>
          </mc:Choice>
          <mc:Fallback xmlns="">
            <p:pic>
              <p:nvPicPr>
                <p:cNvPr id="35" name="Freihand 34">
                  <a:extLst>
                    <a:ext uri="{FF2B5EF4-FFF2-40B4-BE49-F238E27FC236}">
                      <a16:creationId xmlns:a16="http://schemas.microsoft.com/office/drawing/2014/main" id="{B25D3C71-A154-80C1-8CC3-5FBEDE34C787}"/>
                    </a:ext>
                  </a:extLst>
                </p:cNvPr>
                <p:cNvPicPr/>
                <p:nvPr/>
              </p:nvPicPr>
              <p:blipFill>
                <a:blip r:embed="rId60"/>
                <a:stretch>
                  <a:fillRect/>
                </a:stretch>
              </p:blipFill>
              <p:spPr>
                <a:xfrm>
                  <a:off x="10315178" y="3171142"/>
                  <a:ext cx="578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15710E21-BB9B-3EC3-01C3-F97986E49BD7}"/>
                    </a:ext>
                  </a:extLst>
                </p14:cNvPr>
                <p14:cNvContentPartPr/>
                <p14:nvPr/>
              </p14:nvContentPartPr>
              <p14:xfrm>
                <a:off x="10277018" y="3093742"/>
                <a:ext cx="25560" cy="23400"/>
              </p14:xfrm>
            </p:contentPart>
          </mc:Choice>
          <mc:Fallback xmlns="">
            <p:pic>
              <p:nvPicPr>
                <p:cNvPr id="36" name="Freihand 35">
                  <a:extLst>
                    <a:ext uri="{FF2B5EF4-FFF2-40B4-BE49-F238E27FC236}">
                      <a16:creationId xmlns:a16="http://schemas.microsoft.com/office/drawing/2014/main" id="{15710E21-BB9B-3EC3-01C3-F97986E49BD7}"/>
                    </a:ext>
                  </a:extLst>
                </p:cNvPr>
                <p:cNvPicPr/>
                <p:nvPr/>
              </p:nvPicPr>
              <p:blipFill>
                <a:blip r:embed="rId62"/>
                <a:stretch>
                  <a:fillRect/>
                </a:stretch>
              </p:blipFill>
              <p:spPr>
                <a:xfrm>
                  <a:off x="10268378" y="3085102"/>
                  <a:ext cx="4320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1FBA3A84-04B5-F5A6-9D7C-C5CC753FEF36}"/>
                  </a:ext>
                </a:extLst>
              </p14:cNvPr>
              <p14:cNvContentPartPr/>
              <p14:nvPr/>
            </p14:nvContentPartPr>
            <p14:xfrm>
              <a:off x="306818" y="5757022"/>
              <a:ext cx="2315520" cy="89280"/>
            </p14:xfrm>
          </p:contentPart>
        </mc:Choice>
        <mc:Fallback xmlns="">
          <p:pic>
            <p:nvPicPr>
              <p:cNvPr id="38" name="Freihand 37">
                <a:extLst>
                  <a:ext uri="{FF2B5EF4-FFF2-40B4-BE49-F238E27FC236}">
                    <a16:creationId xmlns:a16="http://schemas.microsoft.com/office/drawing/2014/main" id="{1FBA3A84-04B5-F5A6-9D7C-C5CC753FEF36}"/>
                  </a:ext>
                </a:extLst>
              </p:cNvPr>
              <p:cNvPicPr/>
              <p:nvPr/>
            </p:nvPicPr>
            <p:blipFill>
              <a:blip r:embed="rId64"/>
              <a:stretch>
                <a:fillRect/>
              </a:stretch>
            </p:blipFill>
            <p:spPr>
              <a:xfrm>
                <a:off x="297818" y="5748022"/>
                <a:ext cx="2333160" cy="106920"/>
              </a:xfrm>
              <a:prstGeom prst="rect">
                <a:avLst/>
              </a:prstGeom>
            </p:spPr>
          </p:pic>
        </mc:Fallback>
      </mc:AlternateContent>
      <p:grpSp>
        <p:nvGrpSpPr>
          <p:cNvPr id="41" name="Gruppieren 40">
            <a:extLst>
              <a:ext uri="{FF2B5EF4-FFF2-40B4-BE49-F238E27FC236}">
                <a16:creationId xmlns:a16="http://schemas.microsoft.com/office/drawing/2014/main" id="{A269C4F4-233C-1E60-1F1B-0A85A7AAFBD3}"/>
              </a:ext>
            </a:extLst>
          </p:cNvPr>
          <p:cNvGrpSpPr/>
          <p:nvPr/>
        </p:nvGrpSpPr>
        <p:grpSpPr>
          <a:xfrm>
            <a:off x="4904378" y="5693662"/>
            <a:ext cx="3576600" cy="92520"/>
            <a:chOff x="4904378" y="5693662"/>
            <a:chExt cx="3576600" cy="92520"/>
          </a:xfrm>
        </p:grpSpPr>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B3255584-8428-4868-0F27-9FC3D5DF7FE6}"/>
                    </a:ext>
                  </a:extLst>
                </p14:cNvPr>
                <p14:cNvContentPartPr/>
                <p14:nvPr/>
              </p14:nvContentPartPr>
              <p14:xfrm>
                <a:off x="4904378" y="5693662"/>
                <a:ext cx="226800" cy="43200"/>
              </p14:xfrm>
            </p:contentPart>
          </mc:Choice>
          <mc:Fallback xmlns="">
            <p:pic>
              <p:nvPicPr>
                <p:cNvPr id="39" name="Freihand 38">
                  <a:extLst>
                    <a:ext uri="{FF2B5EF4-FFF2-40B4-BE49-F238E27FC236}">
                      <a16:creationId xmlns:a16="http://schemas.microsoft.com/office/drawing/2014/main" id="{B3255584-8428-4868-0F27-9FC3D5DF7FE6}"/>
                    </a:ext>
                  </a:extLst>
                </p:cNvPr>
                <p:cNvPicPr/>
                <p:nvPr/>
              </p:nvPicPr>
              <p:blipFill>
                <a:blip r:embed="rId66"/>
                <a:stretch>
                  <a:fillRect/>
                </a:stretch>
              </p:blipFill>
              <p:spPr>
                <a:xfrm>
                  <a:off x="4895378" y="5685022"/>
                  <a:ext cx="244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250FC108-FE36-57E6-0482-3D7B627F27F1}"/>
                    </a:ext>
                  </a:extLst>
                </p14:cNvPr>
                <p14:cNvContentPartPr/>
                <p14:nvPr/>
              </p14:nvContentPartPr>
              <p14:xfrm>
                <a:off x="5382098" y="5730742"/>
                <a:ext cx="3098880" cy="55440"/>
              </p14:xfrm>
            </p:contentPart>
          </mc:Choice>
          <mc:Fallback xmlns="">
            <p:pic>
              <p:nvPicPr>
                <p:cNvPr id="40" name="Freihand 39">
                  <a:extLst>
                    <a:ext uri="{FF2B5EF4-FFF2-40B4-BE49-F238E27FC236}">
                      <a16:creationId xmlns:a16="http://schemas.microsoft.com/office/drawing/2014/main" id="{250FC108-FE36-57E6-0482-3D7B627F27F1}"/>
                    </a:ext>
                  </a:extLst>
                </p:cNvPr>
                <p:cNvPicPr/>
                <p:nvPr/>
              </p:nvPicPr>
              <p:blipFill>
                <a:blip r:embed="rId68"/>
                <a:stretch>
                  <a:fillRect/>
                </a:stretch>
              </p:blipFill>
              <p:spPr>
                <a:xfrm>
                  <a:off x="5373098" y="5722102"/>
                  <a:ext cx="311652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17" name="Freihand 16">
                <a:extLst>
                  <a:ext uri="{FF2B5EF4-FFF2-40B4-BE49-F238E27FC236}">
                    <a16:creationId xmlns:a16="http://schemas.microsoft.com/office/drawing/2014/main" id="{5833E108-6370-429B-9885-08DEF5A1314B}"/>
                  </a:ext>
                </a:extLst>
              </p14:cNvPr>
              <p14:cNvContentPartPr/>
              <p14:nvPr/>
            </p14:nvContentPartPr>
            <p14:xfrm>
              <a:off x="215637" y="1093563"/>
              <a:ext cx="3184200" cy="1328040"/>
            </p14:xfrm>
          </p:contentPart>
        </mc:Choice>
        <mc:Fallback xmlns="">
          <p:pic>
            <p:nvPicPr>
              <p:cNvPr id="17" name="Freihand 16">
                <a:extLst>
                  <a:ext uri="{FF2B5EF4-FFF2-40B4-BE49-F238E27FC236}">
                    <a16:creationId xmlns:a16="http://schemas.microsoft.com/office/drawing/2014/main" id="{5833E108-6370-429B-9885-08DEF5A1314B}"/>
                  </a:ext>
                </a:extLst>
              </p:cNvPr>
              <p:cNvPicPr/>
              <p:nvPr/>
            </p:nvPicPr>
            <p:blipFill>
              <a:blip r:embed="rId70"/>
              <a:stretch>
                <a:fillRect/>
              </a:stretch>
            </p:blipFill>
            <p:spPr>
              <a:xfrm>
                <a:off x="211317" y="1089243"/>
                <a:ext cx="3192840" cy="1336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2" name="Freihand 21">
                <a:extLst>
                  <a:ext uri="{FF2B5EF4-FFF2-40B4-BE49-F238E27FC236}">
                    <a16:creationId xmlns:a16="http://schemas.microsoft.com/office/drawing/2014/main" id="{1C4E8BEC-7FC8-49A2-87F8-3C77DF51F593}"/>
                  </a:ext>
                </a:extLst>
              </p14:cNvPr>
              <p14:cNvContentPartPr/>
              <p14:nvPr/>
            </p14:nvContentPartPr>
            <p14:xfrm>
              <a:off x="76677" y="4745043"/>
              <a:ext cx="3475080" cy="1304640"/>
            </p14:xfrm>
          </p:contentPart>
        </mc:Choice>
        <mc:Fallback xmlns="">
          <p:pic>
            <p:nvPicPr>
              <p:cNvPr id="22" name="Freihand 21">
                <a:extLst>
                  <a:ext uri="{FF2B5EF4-FFF2-40B4-BE49-F238E27FC236}">
                    <a16:creationId xmlns:a16="http://schemas.microsoft.com/office/drawing/2014/main" id="{1C4E8BEC-7FC8-49A2-87F8-3C77DF51F593}"/>
                  </a:ext>
                </a:extLst>
              </p:cNvPr>
              <p:cNvPicPr/>
              <p:nvPr/>
            </p:nvPicPr>
            <p:blipFill>
              <a:blip r:embed="rId72"/>
              <a:stretch>
                <a:fillRect/>
              </a:stretch>
            </p:blipFill>
            <p:spPr>
              <a:xfrm>
                <a:off x="72357" y="4740723"/>
                <a:ext cx="3483720" cy="1313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2" name="Freihand 31">
                <a:extLst>
                  <a:ext uri="{FF2B5EF4-FFF2-40B4-BE49-F238E27FC236}">
                    <a16:creationId xmlns:a16="http://schemas.microsoft.com/office/drawing/2014/main" id="{847EA1D7-4184-47F4-88A9-42F50FAF82A5}"/>
                  </a:ext>
                </a:extLst>
              </p14:cNvPr>
              <p14:cNvContentPartPr/>
              <p14:nvPr/>
            </p14:nvContentPartPr>
            <p14:xfrm>
              <a:off x="4459317" y="4800483"/>
              <a:ext cx="4016160" cy="1291680"/>
            </p14:xfrm>
          </p:contentPart>
        </mc:Choice>
        <mc:Fallback xmlns="">
          <p:pic>
            <p:nvPicPr>
              <p:cNvPr id="32" name="Freihand 31">
                <a:extLst>
                  <a:ext uri="{FF2B5EF4-FFF2-40B4-BE49-F238E27FC236}">
                    <a16:creationId xmlns:a16="http://schemas.microsoft.com/office/drawing/2014/main" id="{847EA1D7-4184-47F4-88A9-42F50FAF82A5}"/>
                  </a:ext>
                </a:extLst>
              </p:cNvPr>
              <p:cNvPicPr/>
              <p:nvPr/>
            </p:nvPicPr>
            <p:blipFill>
              <a:blip r:embed="rId74"/>
              <a:stretch>
                <a:fillRect/>
              </a:stretch>
            </p:blipFill>
            <p:spPr>
              <a:xfrm>
                <a:off x="4454997" y="4796163"/>
                <a:ext cx="4024800" cy="1300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2A8ADC4E-373F-4845-85E3-AFD18BE1EC3D}"/>
                  </a:ext>
                </a:extLst>
              </p14:cNvPr>
              <p14:cNvContentPartPr/>
              <p14:nvPr/>
            </p14:nvContentPartPr>
            <p14:xfrm>
              <a:off x="4839477" y="1131363"/>
              <a:ext cx="3804480" cy="1258560"/>
            </p14:xfrm>
          </p:contentPart>
        </mc:Choice>
        <mc:Fallback xmlns="">
          <p:pic>
            <p:nvPicPr>
              <p:cNvPr id="42" name="Freihand 41">
                <a:extLst>
                  <a:ext uri="{FF2B5EF4-FFF2-40B4-BE49-F238E27FC236}">
                    <a16:creationId xmlns:a16="http://schemas.microsoft.com/office/drawing/2014/main" id="{2A8ADC4E-373F-4845-85E3-AFD18BE1EC3D}"/>
                  </a:ext>
                </a:extLst>
              </p:cNvPr>
              <p:cNvPicPr/>
              <p:nvPr/>
            </p:nvPicPr>
            <p:blipFill>
              <a:blip r:embed="rId76"/>
              <a:stretch>
                <a:fillRect/>
              </a:stretch>
            </p:blipFill>
            <p:spPr>
              <a:xfrm>
                <a:off x="4835157" y="1127043"/>
                <a:ext cx="3813120" cy="1267200"/>
              </a:xfrm>
              <a:prstGeom prst="rect">
                <a:avLst/>
              </a:prstGeom>
            </p:spPr>
          </p:pic>
        </mc:Fallback>
      </mc:AlternateContent>
      <p:grpSp>
        <p:nvGrpSpPr>
          <p:cNvPr id="48" name="Gruppieren 47">
            <a:extLst>
              <a:ext uri="{FF2B5EF4-FFF2-40B4-BE49-F238E27FC236}">
                <a16:creationId xmlns:a16="http://schemas.microsoft.com/office/drawing/2014/main" id="{4FC36EE2-D87A-4920-A509-3C0F6A841DFF}"/>
              </a:ext>
            </a:extLst>
          </p:cNvPr>
          <p:cNvGrpSpPr/>
          <p:nvPr/>
        </p:nvGrpSpPr>
        <p:grpSpPr>
          <a:xfrm>
            <a:off x="475197" y="4896603"/>
            <a:ext cx="7949520" cy="1280880"/>
            <a:chOff x="475197" y="4896603"/>
            <a:chExt cx="7949520" cy="1280880"/>
          </a:xfrm>
        </p:grpSpPr>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78590E29-E3A2-44FA-B8B7-2E93ED79738F}"/>
                    </a:ext>
                  </a:extLst>
                </p14:cNvPr>
                <p14:cNvContentPartPr/>
                <p14:nvPr/>
              </p14:nvContentPartPr>
              <p14:xfrm>
                <a:off x="4502517" y="5041683"/>
                <a:ext cx="3922200" cy="1135800"/>
              </p14:xfrm>
            </p:contentPart>
          </mc:Choice>
          <mc:Fallback xmlns="">
            <p:pic>
              <p:nvPicPr>
                <p:cNvPr id="43" name="Freihand 42">
                  <a:extLst>
                    <a:ext uri="{FF2B5EF4-FFF2-40B4-BE49-F238E27FC236}">
                      <a16:creationId xmlns:a16="http://schemas.microsoft.com/office/drawing/2014/main" id="{78590E29-E3A2-44FA-B8B7-2E93ED79738F}"/>
                    </a:ext>
                  </a:extLst>
                </p:cNvPr>
                <p:cNvPicPr/>
                <p:nvPr/>
              </p:nvPicPr>
              <p:blipFill>
                <a:blip r:embed="rId78"/>
                <a:stretch>
                  <a:fillRect/>
                </a:stretch>
              </p:blipFill>
              <p:spPr>
                <a:xfrm>
                  <a:off x="4498197" y="5037363"/>
                  <a:ext cx="3930840" cy="1144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1404CF18-0ACF-4D62-AE65-1ADA05B51834}"/>
                    </a:ext>
                  </a:extLst>
                </p14:cNvPr>
                <p14:cNvContentPartPr/>
                <p14:nvPr/>
              </p14:nvContentPartPr>
              <p14:xfrm>
                <a:off x="475197" y="4896603"/>
                <a:ext cx="2910240" cy="1238040"/>
              </p14:xfrm>
            </p:contentPart>
          </mc:Choice>
          <mc:Fallback xmlns="">
            <p:pic>
              <p:nvPicPr>
                <p:cNvPr id="44" name="Freihand 43">
                  <a:extLst>
                    <a:ext uri="{FF2B5EF4-FFF2-40B4-BE49-F238E27FC236}">
                      <a16:creationId xmlns:a16="http://schemas.microsoft.com/office/drawing/2014/main" id="{1404CF18-0ACF-4D62-AE65-1ADA05B51834}"/>
                    </a:ext>
                  </a:extLst>
                </p:cNvPr>
                <p:cNvPicPr/>
                <p:nvPr/>
              </p:nvPicPr>
              <p:blipFill>
                <a:blip r:embed="rId80"/>
                <a:stretch>
                  <a:fillRect/>
                </a:stretch>
              </p:blipFill>
              <p:spPr>
                <a:xfrm>
                  <a:off x="470877" y="4892283"/>
                  <a:ext cx="2918880" cy="1246680"/>
                </a:xfrm>
                <a:prstGeom prst="rect">
                  <a:avLst/>
                </a:prstGeom>
              </p:spPr>
            </p:pic>
          </mc:Fallback>
        </mc:AlternateContent>
      </p:grpSp>
      <p:grpSp>
        <p:nvGrpSpPr>
          <p:cNvPr id="47" name="Gruppieren 46">
            <a:extLst>
              <a:ext uri="{FF2B5EF4-FFF2-40B4-BE49-F238E27FC236}">
                <a16:creationId xmlns:a16="http://schemas.microsoft.com/office/drawing/2014/main" id="{5CD40682-2146-403F-84BF-11A767B363B3}"/>
              </a:ext>
            </a:extLst>
          </p:cNvPr>
          <p:cNvGrpSpPr/>
          <p:nvPr/>
        </p:nvGrpSpPr>
        <p:grpSpPr>
          <a:xfrm>
            <a:off x="195117" y="1009683"/>
            <a:ext cx="8989560" cy="1503720"/>
            <a:chOff x="195117" y="1009683"/>
            <a:chExt cx="8989560" cy="1503720"/>
          </a:xfrm>
        </p:grpSpPr>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10D82579-A0BA-4F9F-B670-42042D4304DD}"/>
                    </a:ext>
                  </a:extLst>
                </p14:cNvPr>
                <p14:cNvContentPartPr/>
                <p14:nvPr/>
              </p14:nvContentPartPr>
              <p14:xfrm>
                <a:off x="195117" y="1009683"/>
                <a:ext cx="3936960" cy="1503720"/>
              </p14:xfrm>
            </p:contentPart>
          </mc:Choice>
          <mc:Fallback xmlns="">
            <p:pic>
              <p:nvPicPr>
                <p:cNvPr id="45" name="Freihand 44">
                  <a:extLst>
                    <a:ext uri="{FF2B5EF4-FFF2-40B4-BE49-F238E27FC236}">
                      <a16:creationId xmlns:a16="http://schemas.microsoft.com/office/drawing/2014/main" id="{10D82579-A0BA-4F9F-B670-42042D4304DD}"/>
                    </a:ext>
                  </a:extLst>
                </p:cNvPr>
                <p:cNvPicPr/>
                <p:nvPr/>
              </p:nvPicPr>
              <p:blipFill>
                <a:blip r:embed="rId82"/>
                <a:stretch>
                  <a:fillRect/>
                </a:stretch>
              </p:blipFill>
              <p:spPr>
                <a:xfrm>
                  <a:off x="190797" y="1005363"/>
                  <a:ext cx="3945600" cy="151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1E3C766C-41BF-4CEC-832D-6634EDE135B1}"/>
                    </a:ext>
                  </a:extLst>
                </p14:cNvPr>
                <p14:cNvContentPartPr/>
                <p14:nvPr/>
              </p14:nvContentPartPr>
              <p14:xfrm>
                <a:off x="5070237" y="1170243"/>
                <a:ext cx="4114440" cy="1248840"/>
              </p14:xfrm>
            </p:contentPart>
          </mc:Choice>
          <mc:Fallback xmlns="">
            <p:pic>
              <p:nvPicPr>
                <p:cNvPr id="46" name="Freihand 45">
                  <a:extLst>
                    <a:ext uri="{FF2B5EF4-FFF2-40B4-BE49-F238E27FC236}">
                      <a16:creationId xmlns:a16="http://schemas.microsoft.com/office/drawing/2014/main" id="{1E3C766C-41BF-4CEC-832D-6634EDE135B1}"/>
                    </a:ext>
                  </a:extLst>
                </p:cNvPr>
                <p:cNvPicPr/>
                <p:nvPr/>
              </p:nvPicPr>
              <p:blipFill>
                <a:blip r:embed="rId84"/>
                <a:stretch>
                  <a:fillRect/>
                </a:stretch>
              </p:blipFill>
              <p:spPr>
                <a:xfrm>
                  <a:off x="5065917" y="1165923"/>
                  <a:ext cx="4123080" cy="1257480"/>
                </a:xfrm>
                <a:prstGeom prst="rect">
                  <a:avLst/>
                </a:prstGeom>
              </p:spPr>
            </p:pic>
          </mc:Fallback>
        </mc:AlternateContent>
      </p:grpSp>
      <p:grpSp>
        <p:nvGrpSpPr>
          <p:cNvPr id="51" name="Gruppieren 50">
            <a:extLst>
              <a:ext uri="{FF2B5EF4-FFF2-40B4-BE49-F238E27FC236}">
                <a16:creationId xmlns:a16="http://schemas.microsoft.com/office/drawing/2014/main" id="{0A432EA4-B1EA-4AB7-A0F9-7FA99A45289B}"/>
              </a:ext>
            </a:extLst>
          </p:cNvPr>
          <p:cNvGrpSpPr/>
          <p:nvPr/>
        </p:nvGrpSpPr>
        <p:grpSpPr>
          <a:xfrm>
            <a:off x="311037" y="1136763"/>
            <a:ext cx="2900520" cy="1218960"/>
            <a:chOff x="311037" y="1136763"/>
            <a:chExt cx="2900520" cy="1218960"/>
          </a:xfrm>
        </p:grpSpPr>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0309E022-26D1-4D5B-8891-7A1D79FEC01D}"/>
                    </a:ext>
                  </a:extLst>
                </p14:cNvPr>
                <p14:cNvContentPartPr/>
                <p14:nvPr/>
              </p14:nvContentPartPr>
              <p14:xfrm>
                <a:off x="2497677" y="1192563"/>
                <a:ext cx="41400" cy="106200"/>
              </p14:xfrm>
            </p:contentPart>
          </mc:Choice>
          <mc:Fallback xmlns="">
            <p:pic>
              <p:nvPicPr>
                <p:cNvPr id="49" name="Freihand 48">
                  <a:extLst>
                    <a:ext uri="{FF2B5EF4-FFF2-40B4-BE49-F238E27FC236}">
                      <a16:creationId xmlns:a16="http://schemas.microsoft.com/office/drawing/2014/main" id="{0309E022-26D1-4D5B-8891-7A1D79FEC01D}"/>
                    </a:ext>
                  </a:extLst>
                </p:cNvPr>
                <p:cNvPicPr/>
                <p:nvPr/>
              </p:nvPicPr>
              <p:blipFill>
                <a:blip r:embed="rId86"/>
                <a:stretch>
                  <a:fillRect/>
                </a:stretch>
              </p:blipFill>
              <p:spPr>
                <a:xfrm>
                  <a:off x="2493357" y="1188243"/>
                  <a:ext cx="50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F453E18B-A413-4179-9921-C468C6167285}"/>
                    </a:ext>
                  </a:extLst>
                </p14:cNvPr>
                <p14:cNvContentPartPr/>
                <p14:nvPr/>
              </p14:nvContentPartPr>
              <p14:xfrm>
                <a:off x="311037" y="1136763"/>
                <a:ext cx="2900520" cy="1218960"/>
              </p14:xfrm>
            </p:contentPart>
          </mc:Choice>
          <mc:Fallback xmlns="">
            <p:pic>
              <p:nvPicPr>
                <p:cNvPr id="50" name="Freihand 49">
                  <a:extLst>
                    <a:ext uri="{FF2B5EF4-FFF2-40B4-BE49-F238E27FC236}">
                      <a16:creationId xmlns:a16="http://schemas.microsoft.com/office/drawing/2014/main" id="{F453E18B-A413-4179-9921-C468C6167285}"/>
                    </a:ext>
                  </a:extLst>
                </p:cNvPr>
                <p:cNvPicPr/>
                <p:nvPr/>
              </p:nvPicPr>
              <p:blipFill>
                <a:blip r:embed="rId88"/>
                <a:stretch>
                  <a:fillRect/>
                </a:stretch>
              </p:blipFill>
              <p:spPr>
                <a:xfrm>
                  <a:off x="306717" y="1132443"/>
                  <a:ext cx="2909160" cy="122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F37790D8-3041-42E7-AD95-6B9D39F2D12C}"/>
                  </a:ext>
                </a:extLst>
              </p14:cNvPr>
              <p14:cNvContentPartPr/>
              <p14:nvPr/>
            </p14:nvContentPartPr>
            <p14:xfrm>
              <a:off x="108717" y="4655403"/>
              <a:ext cx="3176280" cy="1307880"/>
            </p14:xfrm>
          </p:contentPart>
        </mc:Choice>
        <mc:Fallback xmlns="">
          <p:pic>
            <p:nvPicPr>
              <p:cNvPr id="52" name="Freihand 51">
                <a:extLst>
                  <a:ext uri="{FF2B5EF4-FFF2-40B4-BE49-F238E27FC236}">
                    <a16:creationId xmlns:a16="http://schemas.microsoft.com/office/drawing/2014/main" id="{F37790D8-3041-42E7-AD95-6B9D39F2D12C}"/>
                  </a:ext>
                </a:extLst>
              </p:cNvPr>
              <p:cNvPicPr/>
              <p:nvPr/>
            </p:nvPicPr>
            <p:blipFill>
              <a:blip r:embed="rId90"/>
              <a:stretch>
                <a:fillRect/>
              </a:stretch>
            </p:blipFill>
            <p:spPr>
              <a:xfrm>
                <a:off x="104397" y="4651083"/>
                <a:ext cx="3184920" cy="1316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B1958480-9FA1-4848-AF2F-809A44500B63}"/>
                  </a:ext>
                </a:extLst>
              </p14:cNvPr>
              <p14:cNvContentPartPr/>
              <p14:nvPr/>
            </p14:nvContentPartPr>
            <p14:xfrm>
              <a:off x="104980" y="1120380"/>
              <a:ext cx="3495960" cy="1051560"/>
            </p14:xfrm>
          </p:contentPart>
        </mc:Choice>
        <mc:Fallback xmlns="">
          <p:pic>
            <p:nvPicPr>
              <p:cNvPr id="53" name="Freihand 52">
                <a:extLst>
                  <a:ext uri="{FF2B5EF4-FFF2-40B4-BE49-F238E27FC236}">
                    <a16:creationId xmlns:a16="http://schemas.microsoft.com/office/drawing/2014/main" id="{B1958480-9FA1-4848-AF2F-809A44500B63}"/>
                  </a:ext>
                </a:extLst>
              </p:cNvPr>
              <p:cNvPicPr/>
              <p:nvPr/>
            </p:nvPicPr>
            <p:blipFill>
              <a:blip r:embed="rId92"/>
              <a:stretch>
                <a:fillRect/>
              </a:stretch>
            </p:blipFill>
            <p:spPr>
              <a:xfrm>
                <a:off x="100660" y="1116060"/>
                <a:ext cx="3504600" cy="1060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97FD3998-78CE-4258-962C-61EF8DBA8966}"/>
                  </a:ext>
                </a:extLst>
              </p14:cNvPr>
              <p14:cNvContentPartPr/>
              <p14:nvPr/>
            </p14:nvContentPartPr>
            <p14:xfrm>
              <a:off x="453820" y="5026380"/>
              <a:ext cx="2424960" cy="935280"/>
            </p14:xfrm>
          </p:contentPart>
        </mc:Choice>
        <mc:Fallback xmlns="">
          <p:pic>
            <p:nvPicPr>
              <p:cNvPr id="54" name="Freihand 53">
                <a:extLst>
                  <a:ext uri="{FF2B5EF4-FFF2-40B4-BE49-F238E27FC236}">
                    <a16:creationId xmlns:a16="http://schemas.microsoft.com/office/drawing/2014/main" id="{97FD3998-78CE-4258-962C-61EF8DBA8966}"/>
                  </a:ext>
                </a:extLst>
              </p:cNvPr>
              <p:cNvPicPr/>
              <p:nvPr/>
            </p:nvPicPr>
            <p:blipFill>
              <a:blip r:embed="rId94"/>
              <a:stretch>
                <a:fillRect/>
              </a:stretch>
            </p:blipFill>
            <p:spPr>
              <a:xfrm>
                <a:off x="449500" y="5022060"/>
                <a:ext cx="2433600" cy="943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8A8B97F5-074D-4466-B410-2A97E79E5549}"/>
                  </a:ext>
                </a:extLst>
              </p14:cNvPr>
              <p14:cNvContentPartPr/>
              <p14:nvPr/>
            </p14:nvContentPartPr>
            <p14:xfrm>
              <a:off x="5308780" y="5740620"/>
              <a:ext cx="3133080" cy="76320"/>
            </p14:xfrm>
          </p:contentPart>
        </mc:Choice>
        <mc:Fallback xmlns="">
          <p:pic>
            <p:nvPicPr>
              <p:cNvPr id="55" name="Freihand 54">
                <a:extLst>
                  <a:ext uri="{FF2B5EF4-FFF2-40B4-BE49-F238E27FC236}">
                    <a16:creationId xmlns:a16="http://schemas.microsoft.com/office/drawing/2014/main" id="{8A8B97F5-074D-4466-B410-2A97E79E5549}"/>
                  </a:ext>
                </a:extLst>
              </p:cNvPr>
              <p:cNvPicPr/>
              <p:nvPr/>
            </p:nvPicPr>
            <p:blipFill>
              <a:blip r:embed="rId96"/>
              <a:stretch>
                <a:fillRect/>
              </a:stretch>
            </p:blipFill>
            <p:spPr>
              <a:xfrm>
                <a:off x="5304460" y="5736300"/>
                <a:ext cx="3141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D11BDA7B-356E-4218-AAA1-DF9DD83A09B1}"/>
                  </a:ext>
                </a:extLst>
              </p14:cNvPr>
              <p14:cNvContentPartPr/>
              <p14:nvPr/>
            </p14:nvContentPartPr>
            <p14:xfrm>
              <a:off x="5092780" y="1151700"/>
              <a:ext cx="3506400" cy="1303920"/>
            </p14:xfrm>
          </p:contentPart>
        </mc:Choice>
        <mc:Fallback xmlns="">
          <p:pic>
            <p:nvPicPr>
              <p:cNvPr id="56" name="Freihand 55">
                <a:extLst>
                  <a:ext uri="{FF2B5EF4-FFF2-40B4-BE49-F238E27FC236}">
                    <a16:creationId xmlns:a16="http://schemas.microsoft.com/office/drawing/2014/main" id="{D11BDA7B-356E-4218-AAA1-DF9DD83A09B1}"/>
                  </a:ext>
                </a:extLst>
              </p:cNvPr>
              <p:cNvPicPr/>
              <p:nvPr/>
            </p:nvPicPr>
            <p:blipFill>
              <a:blip r:embed="rId98"/>
              <a:stretch>
                <a:fillRect/>
              </a:stretch>
            </p:blipFill>
            <p:spPr>
              <a:xfrm>
                <a:off x="5088460" y="1147380"/>
                <a:ext cx="3515040" cy="1312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0109B70B-C28E-4360-A4AC-4EA67031BCBF}"/>
                  </a:ext>
                </a:extLst>
              </p14:cNvPr>
              <p14:cNvContentPartPr/>
              <p14:nvPr/>
            </p14:nvContentPartPr>
            <p14:xfrm>
              <a:off x="476500" y="2156820"/>
              <a:ext cx="2603160" cy="75240"/>
            </p14:xfrm>
          </p:contentPart>
        </mc:Choice>
        <mc:Fallback>
          <p:pic>
            <p:nvPicPr>
              <p:cNvPr id="57" name="Freihand 56">
                <a:extLst>
                  <a:ext uri="{FF2B5EF4-FFF2-40B4-BE49-F238E27FC236}">
                    <a16:creationId xmlns:a16="http://schemas.microsoft.com/office/drawing/2014/main" id="{0109B70B-C28E-4360-A4AC-4EA67031BCBF}"/>
                  </a:ext>
                </a:extLst>
              </p:cNvPr>
              <p:cNvPicPr/>
              <p:nvPr/>
            </p:nvPicPr>
            <p:blipFill>
              <a:blip r:embed="rId100"/>
              <a:stretch>
                <a:fillRect/>
              </a:stretch>
            </p:blipFill>
            <p:spPr>
              <a:xfrm>
                <a:off x="472180" y="2152500"/>
                <a:ext cx="2611800" cy="8388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ED898BC-CEB9-412B-A419-0D1B3D5C405B}"/>
                  </a:ext>
                </a:extLst>
              </p14:cNvPr>
              <p14:cNvContentPartPr/>
              <p14:nvPr/>
            </p14:nvContentPartPr>
            <p14:xfrm>
              <a:off x="1854580" y="708540"/>
              <a:ext cx="7129800" cy="203760"/>
            </p14:xfrm>
          </p:contentPart>
        </mc:Choice>
        <mc:Fallback>
          <p:pic>
            <p:nvPicPr>
              <p:cNvPr id="2" name="Freihand 1">
                <a:extLst>
                  <a:ext uri="{FF2B5EF4-FFF2-40B4-BE49-F238E27FC236}">
                    <a16:creationId xmlns:a16="http://schemas.microsoft.com/office/drawing/2014/main" id="{5ED898BC-CEB9-412B-A419-0D1B3D5C405B}"/>
                  </a:ext>
                </a:extLst>
              </p:cNvPr>
              <p:cNvPicPr/>
              <p:nvPr/>
            </p:nvPicPr>
            <p:blipFill>
              <a:blip r:embed="rId4"/>
              <a:stretch>
                <a:fillRect/>
              </a:stretch>
            </p:blipFill>
            <p:spPr>
              <a:xfrm>
                <a:off x="1850260" y="704220"/>
                <a:ext cx="71384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E36D0223-9E27-4DB7-A6F5-84EBC84B6CF7}"/>
                  </a:ext>
                </a:extLst>
              </p14:cNvPr>
              <p14:cNvContentPartPr/>
              <p14:nvPr/>
            </p14:nvContentPartPr>
            <p14:xfrm>
              <a:off x="2116300" y="1486860"/>
              <a:ext cx="4247280" cy="87120"/>
            </p14:xfrm>
          </p:contentPart>
        </mc:Choice>
        <mc:Fallback>
          <p:pic>
            <p:nvPicPr>
              <p:cNvPr id="6" name="Freihand 5">
                <a:extLst>
                  <a:ext uri="{FF2B5EF4-FFF2-40B4-BE49-F238E27FC236}">
                    <a16:creationId xmlns:a16="http://schemas.microsoft.com/office/drawing/2014/main" id="{E36D0223-9E27-4DB7-A6F5-84EBC84B6CF7}"/>
                  </a:ext>
                </a:extLst>
              </p:cNvPr>
              <p:cNvPicPr/>
              <p:nvPr/>
            </p:nvPicPr>
            <p:blipFill>
              <a:blip r:embed="rId6"/>
              <a:stretch>
                <a:fillRect/>
              </a:stretch>
            </p:blipFill>
            <p:spPr>
              <a:xfrm>
                <a:off x="2111980" y="1482540"/>
                <a:ext cx="42559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C45EDC8F-5D47-43BA-AA8B-3A4684F71A66}"/>
                  </a:ext>
                </a:extLst>
              </p14:cNvPr>
              <p14:cNvContentPartPr/>
              <p14:nvPr/>
            </p14:nvContentPartPr>
            <p14:xfrm>
              <a:off x="2677180" y="2632020"/>
              <a:ext cx="3381120" cy="62280"/>
            </p14:xfrm>
          </p:contentPart>
        </mc:Choice>
        <mc:Fallback>
          <p:pic>
            <p:nvPicPr>
              <p:cNvPr id="7" name="Freihand 6">
                <a:extLst>
                  <a:ext uri="{FF2B5EF4-FFF2-40B4-BE49-F238E27FC236}">
                    <a16:creationId xmlns:a16="http://schemas.microsoft.com/office/drawing/2014/main" id="{C45EDC8F-5D47-43BA-AA8B-3A4684F71A66}"/>
                  </a:ext>
                </a:extLst>
              </p:cNvPr>
              <p:cNvPicPr/>
              <p:nvPr/>
            </p:nvPicPr>
            <p:blipFill>
              <a:blip r:embed="rId8"/>
              <a:stretch>
                <a:fillRect/>
              </a:stretch>
            </p:blipFill>
            <p:spPr>
              <a:xfrm>
                <a:off x="2672860" y="2627700"/>
                <a:ext cx="3389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FC0C2C8-C63F-4797-99BD-C10F79C87F98}"/>
                  </a:ext>
                </a:extLst>
              </p14:cNvPr>
              <p14:cNvContentPartPr/>
              <p14:nvPr/>
            </p14:nvContentPartPr>
            <p14:xfrm>
              <a:off x="2171380" y="4204140"/>
              <a:ext cx="6098400" cy="106920"/>
            </p14:xfrm>
          </p:contentPart>
        </mc:Choice>
        <mc:Fallback>
          <p:pic>
            <p:nvPicPr>
              <p:cNvPr id="8" name="Freihand 7">
                <a:extLst>
                  <a:ext uri="{FF2B5EF4-FFF2-40B4-BE49-F238E27FC236}">
                    <a16:creationId xmlns:a16="http://schemas.microsoft.com/office/drawing/2014/main" id="{1FC0C2C8-C63F-4797-99BD-C10F79C87F98}"/>
                  </a:ext>
                </a:extLst>
              </p:cNvPr>
              <p:cNvPicPr/>
              <p:nvPr/>
            </p:nvPicPr>
            <p:blipFill>
              <a:blip r:embed="rId10"/>
              <a:stretch>
                <a:fillRect/>
              </a:stretch>
            </p:blipFill>
            <p:spPr>
              <a:xfrm>
                <a:off x="2167060" y="4199820"/>
                <a:ext cx="6107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17113E9-5A54-4D1A-A02B-4F447DFDA08F}"/>
                  </a:ext>
                </a:extLst>
              </p14:cNvPr>
              <p14:cNvContentPartPr/>
              <p14:nvPr/>
            </p14:nvContentPartPr>
            <p14:xfrm>
              <a:off x="2212060" y="4632180"/>
              <a:ext cx="5211720" cy="142200"/>
            </p14:xfrm>
          </p:contentPart>
        </mc:Choice>
        <mc:Fallback>
          <p:pic>
            <p:nvPicPr>
              <p:cNvPr id="9" name="Freihand 8">
                <a:extLst>
                  <a:ext uri="{FF2B5EF4-FFF2-40B4-BE49-F238E27FC236}">
                    <a16:creationId xmlns:a16="http://schemas.microsoft.com/office/drawing/2014/main" id="{117113E9-5A54-4D1A-A02B-4F447DFDA08F}"/>
                  </a:ext>
                </a:extLst>
              </p:cNvPr>
              <p:cNvPicPr/>
              <p:nvPr/>
            </p:nvPicPr>
            <p:blipFill>
              <a:blip r:embed="rId12"/>
              <a:stretch>
                <a:fillRect/>
              </a:stretch>
            </p:blipFill>
            <p:spPr>
              <a:xfrm>
                <a:off x="2207740" y="4627860"/>
                <a:ext cx="5220360" cy="150840"/>
              </a:xfrm>
              <a:prstGeom prst="rect">
                <a:avLst/>
              </a:prstGeom>
            </p:spPr>
          </p:pic>
        </mc:Fallback>
      </mc:AlternateContent>
      <p:grpSp>
        <p:nvGrpSpPr>
          <p:cNvPr id="250" name="Gruppieren 249">
            <a:extLst>
              <a:ext uri="{FF2B5EF4-FFF2-40B4-BE49-F238E27FC236}">
                <a16:creationId xmlns:a16="http://schemas.microsoft.com/office/drawing/2014/main" id="{E4F84E81-EDA2-49DD-8CC2-7CF9DF54B2B5}"/>
              </a:ext>
            </a:extLst>
          </p:cNvPr>
          <p:cNvGrpSpPr/>
          <p:nvPr/>
        </p:nvGrpSpPr>
        <p:grpSpPr>
          <a:xfrm>
            <a:off x="1522660" y="4969860"/>
            <a:ext cx="6986880" cy="1843560"/>
            <a:chOff x="1522660" y="4969860"/>
            <a:chExt cx="6986880" cy="184356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3B50EC96-BAD0-4604-90F2-DBF35D013DDF}"/>
                    </a:ext>
                  </a:extLst>
                </p14:cNvPr>
                <p14:cNvContentPartPr/>
                <p14:nvPr/>
              </p14:nvContentPartPr>
              <p14:xfrm>
                <a:off x="1856380" y="5038260"/>
                <a:ext cx="13680" cy="177120"/>
              </p14:xfrm>
            </p:contentPart>
          </mc:Choice>
          <mc:Fallback>
            <p:pic>
              <p:nvPicPr>
                <p:cNvPr id="10" name="Freihand 9">
                  <a:extLst>
                    <a:ext uri="{FF2B5EF4-FFF2-40B4-BE49-F238E27FC236}">
                      <a16:creationId xmlns:a16="http://schemas.microsoft.com/office/drawing/2014/main" id="{3B50EC96-BAD0-4604-90F2-DBF35D013DDF}"/>
                    </a:ext>
                  </a:extLst>
                </p:cNvPr>
                <p:cNvPicPr/>
                <p:nvPr/>
              </p:nvPicPr>
              <p:blipFill>
                <a:blip r:embed="rId14"/>
                <a:stretch>
                  <a:fillRect/>
                </a:stretch>
              </p:blipFill>
              <p:spPr>
                <a:xfrm>
                  <a:off x="1852060" y="5033940"/>
                  <a:ext cx="22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0811C4AB-A50F-4EA8-B607-49535D26D231}"/>
                    </a:ext>
                  </a:extLst>
                </p14:cNvPr>
                <p14:cNvContentPartPr/>
                <p14:nvPr/>
              </p14:nvContentPartPr>
              <p14:xfrm>
                <a:off x="1754500" y="5028180"/>
                <a:ext cx="203040" cy="233280"/>
              </p14:xfrm>
            </p:contentPart>
          </mc:Choice>
          <mc:Fallback>
            <p:pic>
              <p:nvPicPr>
                <p:cNvPr id="11" name="Freihand 10">
                  <a:extLst>
                    <a:ext uri="{FF2B5EF4-FFF2-40B4-BE49-F238E27FC236}">
                      <a16:creationId xmlns:a16="http://schemas.microsoft.com/office/drawing/2014/main" id="{0811C4AB-A50F-4EA8-B607-49535D26D231}"/>
                    </a:ext>
                  </a:extLst>
                </p:cNvPr>
                <p:cNvPicPr/>
                <p:nvPr/>
              </p:nvPicPr>
              <p:blipFill>
                <a:blip r:embed="rId16"/>
                <a:stretch>
                  <a:fillRect/>
                </a:stretch>
              </p:blipFill>
              <p:spPr>
                <a:xfrm>
                  <a:off x="1750180" y="5023860"/>
                  <a:ext cx="2116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FD699A1B-EAF3-434B-AC5D-6B5396B9209A}"/>
                    </a:ext>
                  </a:extLst>
                </p14:cNvPr>
                <p14:cNvContentPartPr/>
                <p14:nvPr/>
              </p14:nvContentPartPr>
              <p14:xfrm>
                <a:off x="2104060" y="5036820"/>
                <a:ext cx="10800" cy="153000"/>
              </p14:xfrm>
            </p:contentPart>
          </mc:Choice>
          <mc:Fallback>
            <p:pic>
              <p:nvPicPr>
                <p:cNvPr id="12" name="Freihand 11">
                  <a:extLst>
                    <a:ext uri="{FF2B5EF4-FFF2-40B4-BE49-F238E27FC236}">
                      <a16:creationId xmlns:a16="http://schemas.microsoft.com/office/drawing/2014/main" id="{FD699A1B-EAF3-434B-AC5D-6B5396B9209A}"/>
                    </a:ext>
                  </a:extLst>
                </p:cNvPr>
                <p:cNvPicPr/>
                <p:nvPr/>
              </p:nvPicPr>
              <p:blipFill>
                <a:blip r:embed="rId18"/>
                <a:stretch>
                  <a:fillRect/>
                </a:stretch>
              </p:blipFill>
              <p:spPr>
                <a:xfrm>
                  <a:off x="2099740" y="5032500"/>
                  <a:ext cx="19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428F9145-2B10-483C-8D80-107C578462B4}"/>
                    </a:ext>
                  </a:extLst>
                </p14:cNvPr>
                <p14:cNvContentPartPr/>
                <p14:nvPr/>
              </p14:nvContentPartPr>
              <p14:xfrm>
                <a:off x="2204140" y="5042580"/>
                <a:ext cx="1080" cy="162000"/>
              </p14:xfrm>
            </p:contentPart>
          </mc:Choice>
          <mc:Fallback>
            <p:pic>
              <p:nvPicPr>
                <p:cNvPr id="13" name="Freihand 12">
                  <a:extLst>
                    <a:ext uri="{FF2B5EF4-FFF2-40B4-BE49-F238E27FC236}">
                      <a16:creationId xmlns:a16="http://schemas.microsoft.com/office/drawing/2014/main" id="{428F9145-2B10-483C-8D80-107C578462B4}"/>
                    </a:ext>
                  </a:extLst>
                </p:cNvPr>
                <p:cNvPicPr/>
                <p:nvPr/>
              </p:nvPicPr>
              <p:blipFill>
                <a:blip r:embed="rId20"/>
                <a:stretch>
                  <a:fillRect/>
                </a:stretch>
              </p:blipFill>
              <p:spPr>
                <a:xfrm>
                  <a:off x="2199820" y="5038260"/>
                  <a:ext cx="9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E49E49E3-F3CA-49FF-A5F1-026536A21B9D}"/>
                    </a:ext>
                  </a:extLst>
                </p14:cNvPr>
                <p14:cNvContentPartPr/>
                <p14:nvPr/>
              </p14:nvContentPartPr>
              <p14:xfrm>
                <a:off x="2116660" y="5012340"/>
                <a:ext cx="191520" cy="82440"/>
              </p14:xfrm>
            </p:contentPart>
          </mc:Choice>
          <mc:Fallback>
            <p:pic>
              <p:nvPicPr>
                <p:cNvPr id="14" name="Freihand 13">
                  <a:extLst>
                    <a:ext uri="{FF2B5EF4-FFF2-40B4-BE49-F238E27FC236}">
                      <a16:creationId xmlns:a16="http://schemas.microsoft.com/office/drawing/2014/main" id="{E49E49E3-F3CA-49FF-A5F1-026536A21B9D}"/>
                    </a:ext>
                  </a:extLst>
                </p:cNvPr>
                <p:cNvPicPr/>
                <p:nvPr/>
              </p:nvPicPr>
              <p:blipFill>
                <a:blip r:embed="rId22"/>
                <a:stretch>
                  <a:fillRect/>
                </a:stretch>
              </p:blipFill>
              <p:spPr>
                <a:xfrm>
                  <a:off x="2112340" y="5008020"/>
                  <a:ext cx="200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E0CCF680-A577-4173-8AFB-1EB6C711A1FC}"/>
                    </a:ext>
                  </a:extLst>
                </p14:cNvPr>
                <p14:cNvContentPartPr/>
                <p14:nvPr/>
              </p14:nvContentPartPr>
              <p14:xfrm>
                <a:off x="2408620" y="5091900"/>
                <a:ext cx="167040" cy="41040"/>
              </p14:xfrm>
            </p:contentPart>
          </mc:Choice>
          <mc:Fallback>
            <p:pic>
              <p:nvPicPr>
                <p:cNvPr id="15" name="Freihand 14">
                  <a:extLst>
                    <a:ext uri="{FF2B5EF4-FFF2-40B4-BE49-F238E27FC236}">
                      <a16:creationId xmlns:a16="http://schemas.microsoft.com/office/drawing/2014/main" id="{E0CCF680-A577-4173-8AFB-1EB6C711A1FC}"/>
                    </a:ext>
                  </a:extLst>
                </p:cNvPr>
                <p:cNvPicPr/>
                <p:nvPr/>
              </p:nvPicPr>
              <p:blipFill>
                <a:blip r:embed="rId24"/>
                <a:stretch>
                  <a:fillRect/>
                </a:stretch>
              </p:blipFill>
              <p:spPr>
                <a:xfrm>
                  <a:off x="2404300" y="5087580"/>
                  <a:ext cx="1756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4" name="Freihand 83">
                  <a:extLst>
                    <a:ext uri="{FF2B5EF4-FFF2-40B4-BE49-F238E27FC236}">
                      <a16:creationId xmlns:a16="http://schemas.microsoft.com/office/drawing/2014/main" id="{60D810D0-C867-485C-912A-8C529A74E186}"/>
                    </a:ext>
                  </a:extLst>
                </p14:cNvPr>
                <p14:cNvContentPartPr/>
                <p14:nvPr/>
              </p14:nvContentPartPr>
              <p14:xfrm>
                <a:off x="1570180" y="6193500"/>
                <a:ext cx="25200" cy="120240"/>
              </p14:xfrm>
            </p:contentPart>
          </mc:Choice>
          <mc:Fallback>
            <p:pic>
              <p:nvPicPr>
                <p:cNvPr id="84" name="Freihand 83">
                  <a:extLst>
                    <a:ext uri="{FF2B5EF4-FFF2-40B4-BE49-F238E27FC236}">
                      <a16:creationId xmlns:a16="http://schemas.microsoft.com/office/drawing/2014/main" id="{60D810D0-C867-485C-912A-8C529A74E186}"/>
                    </a:ext>
                  </a:extLst>
                </p:cNvPr>
                <p:cNvPicPr/>
                <p:nvPr/>
              </p:nvPicPr>
              <p:blipFill>
                <a:blip r:embed="rId26"/>
                <a:stretch>
                  <a:fillRect/>
                </a:stretch>
              </p:blipFill>
              <p:spPr>
                <a:xfrm>
                  <a:off x="1565860" y="6189180"/>
                  <a:ext cx="33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5" name="Freihand 84">
                  <a:extLst>
                    <a:ext uri="{FF2B5EF4-FFF2-40B4-BE49-F238E27FC236}">
                      <a16:creationId xmlns:a16="http://schemas.microsoft.com/office/drawing/2014/main" id="{5C74677A-E445-434D-8932-A2B7F155D75A}"/>
                    </a:ext>
                  </a:extLst>
                </p14:cNvPr>
                <p14:cNvContentPartPr/>
                <p14:nvPr/>
              </p14:nvContentPartPr>
              <p14:xfrm>
                <a:off x="1530580" y="6162180"/>
                <a:ext cx="106920" cy="86760"/>
              </p14:xfrm>
            </p:contentPart>
          </mc:Choice>
          <mc:Fallback>
            <p:pic>
              <p:nvPicPr>
                <p:cNvPr id="85" name="Freihand 84">
                  <a:extLst>
                    <a:ext uri="{FF2B5EF4-FFF2-40B4-BE49-F238E27FC236}">
                      <a16:creationId xmlns:a16="http://schemas.microsoft.com/office/drawing/2014/main" id="{5C74677A-E445-434D-8932-A2B7F155D75A}"/>
                    </a:ext>
                  </a:extLst>
                </p:cNvPr>
                <p:cNvPicPr/>
                <p:nvPr/>
              </p:nvPicPr>
              <p:blipFill>
                <a:blip r:embed="rId28"/>
                <a:stretch>
                  <a:fillRect/>
                </a:stretch>
              </p:blipFill>
              <p:spPr>
                <a:xfrm>
                  <a:off x="1526260" y="6157860"/>
                  <a:ext cx="115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6" name="Freihand 85">
                  <a:extLst>
                    <a:ext uri="{FF2B5EF4-FFF2-40B4-BE49-F238E27FC236}">
                      <a16:creationId xmlns:a16="http://schemas.microsoft.com/office/drawing/2014/main" id="{493A648E-63FC-4407-90B0-DFB123614A76}"/>
                    </a:ext>
                  </a:extLst>
                </p14:cNvPr>
                <p14:cNvContentPartPr/>
                <p14:nvPr/>
              </p14:nvContentPartPr>
              <p14:xfrm>
                <a:off x="1667380" y="6151380"/>
                <a:ext cx="78120" cy="139680"/>
              </p14:xfrm>
            </p:contentPart>
          </mc:Choice>
          <mc:Fallback>
            <p:pic>
              <p:nvPicPr>
                <p:cNvPr id="86" name="Freihand 85">
                  <a:extLst>
                    <a:ext uri="{FF2B5EF4-FFF2-40B4-BE49-F238E27FC236}">
                      <a16:creationId xmlns:a16="http://schemas.microsoft.com/office/drawing/2014/main" id="{493A648E-63FC-4407-90B0-DFB123614A76}"/>
                    </a:ext>
                  </a:extLst>
                </p:cNvPr>
                <p:cNvPicPr/>
                <p:nvPr/>
              </p:nvPicPr>
              <p:blipFill>
                <a:blip r:embed="rId30"/>
                <a:stretch>
                  <a:fillRect/>
                </a:stretch>
              </p:blipFill>
              <p:spPr>
                <a:xfrm>
                  <a:off x="1663060" y="6147060"/>
                  <a:ext cx="86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7" name="Freihand 86">
                  <a:extLst>
                    <a:ext uri="{FF2B5EF4-FFF2-40B4-BE49-F238E27FC236}">
                      <a16:creationId xmlns:a16="http://schemas.microsoft.com/office/drawing/2014/main" id="{6B036076-DD4E-464A-813A-7A4FBCC1E012}"/>
                    </a:ext>
                  </a:extLst>
                </p14:cNvPr>
                <p14:cNvContentPartPr/>
                <p14:nvPr/>
              </p14:nvContentPartPr>
              <p14:xfrm>
                <a:off x="1716700" y="6207180"/>
                <a:ext cx="132480" cy="92520"/>
              </p14:xfrm>
            </p:contentPart>
          </mc:Choice>
          <mc:Fallback>
            <p:pic>
              <p:nvPicPr>
                <p:cNvPr id="87" name="Freihand 86">
                  <a:extLst>
                    <a:ext uri="{FF2B5EF4-FFF2-40B4-BE49-F238E27FC236}">
                      <a16:creationId xmlns:a16="http://schemas.microsoft.com/office/drawing/2014/main" id="{6B036076-DD4E-464A-813A-7A4FBCC1E012}"/>
                    </a:ext>
                  </a:extLst>
                </p:cNvPr>
                <p:cNvPicPr/>
                <p:nvPr/>
              </p:nvPicPr>
              <p:blipFill>
                <a:blip r:embed="rId32"/>
                <a:stretch>
                  <a:fillRect/>
                </a:stretch>
              </p:blipFill>
              <p:spPr>
                <a:xfrm>
                  <a:off x="1712380" y="6202860"/>
                  <a:ext cx="141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8" name="Freihand 87">
                  <a:extLst>
                    <a:ext uri="{FF2B5EF4-FFF2-40B4-BE49-F238E27FC236}">
                      <a16:creationId xmlns:a16="http://schemas.microsoft.com/office/drawing/2014/main" id="{F0CE9215-D99B-4055-B8B5-0AD01A6E94B6}"/>
                    </a:ext>
                  </a:extLst>
                </p14:cNvPr>
                <p14:cNvContentPartPr/>
                <p14:nvPr/>
              </p14:nvContentPartPr>
              <p14:xfrm>
                <a:off x="1843780" y="6260820"/>
                <a:ext cx="12600" cy="9000"/>
              </p14:xfrm>
            </p:contentPart>
          </mc:Choice>
          <mc:Fallback>
            <p:pic>
              <p:nvPicPr>
                <p:cNvPr id="88" name="Freihand 87">
                  <a:extLst>
                    <a:ext uri="{FF2B5EF4-FFF2-40B4-BE49-F238E27FC236}">
                      <a16:creationId xmlns:a16="http://schemas.microsoft.com/office/drawing/2014/main" id="{F0CE9215-D99B-4055-B8B5-0AD01A6E94B6}"/>
                    </a:ext>
                  </a:extLst>
                </p:cNvPr>
                <p:cNvPicPr/>
                <p:nvPr/>
              </p:nvPicPr>
              <p:blipFill>
                <a:blip r:embed="rId34"/>
                <a:stretch>
                  <a:fillRect/>
                </a:stretch>
              </p:blipFill>
              <p:spPr>
                <a:xfrm>
                  <a:off x="1839460" y="6256500"/>
                  <a:ext cx="212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9" name="Freihand 88">
                  <a:extLst>
                    <a:ext uri="{FF2B5EF4-FFF2-40B4-BE49-F238E27FC236}">
                      <a16:creationId xmlns:a16="http://schemas.microsoft.com/office/drawing/2014/main" id="{0A1BEBD8-1BC5-4898-A17E-A4DA617FC1B9}"/>
                    </a:ext>
                  </a:extLst>
                </p14:cNvPr>
                <p14:cNvContentPartPr/>
                <p14:nvPr/>
              </p14:nvContentPartPr>
              <p14:xfrm>
                <a:off x="2035660" y="6169740"/>
                <a:ext cx="69480" cy="169560"/>
              </p14:xfrm>
            </p:contentPart>
          </mc:Choice>
          <mc:Fallback>
            <p:pic>
              <p:nvPicPr>
                <p:cNvPr id="89" name="Freihand 88">
                  <a:extLst>
                    <a:ext uri="{FF2B5EF4-FFF2-40B4-BE49-F238E27FC236}">
                      <a16:creationId xmlns:a16="http://schemas.microsoft.com/office/drawing/2014/main" id="{0A1BEBD8-1BC5-4898-A17E-A4DA617FC1B9}"/>
                    </a:ext>
                  </a:extLst>
                </p:cNvPr>
                <p:cNvPicPr/>
                <p:nvPr/>
              </p:nvPicPr>
              <p:blipFill>
                <a:blip r:embed="rId36"/>
                <a:stretch>
                  <a:fillRect/>
                </a:stretch>
              </p:blipFill>
              <p:spPr>
                <a:xfrm>
                  <a:off x="2031340" y="6165420"/>
                  <a:ext cx="78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0" name="Freihand 89">
                  <a:extLst>
                    <a:ext uri="{FF2B5EF4-FFF2-40B4-BE49-F238E27FC236}">
                      <a16:creationId xmlns:a16="http://schemas.microsoft.com/office/drawing/2014/main" id="{EF7F329C-E5EE-41D8-8BBF-0AED3BACFCF8}"/>
                    </a:ext>
                  </a:extLst>
                </p14:cNvPr>
                <p14:cNvContentPartPr/>
                <p14:nvPr/>
              </p14:nvContentPartPr>
              <p14:xfrm>
                <a:off x="2148340" y="6166140"/>
                <a:ext cx="176760" cy="101160"/>
              </p14:xfrm>
            </p:contentPart>
          </mc:Choice>
          <mc:Fallback>
            <p:pic>
              <p:nvPicPr>
                <p:cNvPr id="90" name="Freihand 89">
                  <a:extLst>
                    <a:ext uri="{FF2B5EF4-FFF2-40B4-BE49-F238E27FC236}">
                      <a16:creationId xmlns:a16="http://schemas.microsoft.com/office/drawing/2014/main" id="{EF7F329C-E5EE-41D8-8BBF-0AED3BACFCF8}"/>
                    </a:ext>
                  </a:extLst>
                </p:cNvPr>
                <p:cNvPicPr/>
                <p:nvPr/>
              </p:nvPicPr>
              <p:blipFill>
                <a:blip r:embed="rId38"/>
                <a:stretch>
                  <a:fillRect/>
                </a:stretch>
              </p:blipFill>
              <p:spPr>
                <a:xfrm>
                  <a:off x="2144020" y="6161820"/>
                  <a:ext cx="185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1" name="Freihand 90">
                  <a:extLst>
                    <a:ext uri="{FF2B5EF4-FFF2-40B4-BE49-F238E27FC236}">
                      <a16:creationId xmlns:a16="http://schemas.microsoft.com/office/drawing/2014/main" id="{F1726D29-8F6A-422C-AB92-CAD74AE5E52B}"/>
                    </a:ext>
                  </a:extLst>
                </p14:cNvPr>
                <p14:cNvContentPartPr/>
                <p14:nvPr/>
              </p14:nvContentPartPr>
              <p14:xfrm>
                <a:off x="2370820" y="6180540"/>
                <a:ext cx="67680" cy="72360"/>
              </p14:xfrm>
            </p:contentPart>
          </mc:Choice>
          <mc:Fallback>
            <p:pic>
              <p:nvPicPr>
                <p:cNvPr id="91" name="Freihand 90">
                  <a:extLst>
                    <a:ext uri="{FF2B5EF4-FFF2-40B4-BE49-F238E27FC236}">
                      <a16:creationId xmlns:a16="http://schemas.microsoft.com/office/drawing/2014/main" id="{F1726D29-8F6A-422C-AB92-CAD74AE5E52B}"/>
                    </a:ext>
                  </a:extLst>
                </p:cNvPr>
                <p:cNvPicPr/>
                <p:nvPr/>
              </p:nvPicPr>
              <p:blipFill>
                <a:blip r:embed="rId40"/>
                <a:stretch>
                  <a:fillRect/>
                </a:stretch>
              </p:blipFill>
              <p:spPr>
                <a:xfrm>
                  <a:off x="2366500" y="6176220"/>
                  <a:ext cx="76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2" name="Freihand 91">
                  <a:extLst>
                    <a:ext uri="{FF2B5EF4-FFF2-40B4-BE49-F238E27FC236}">
                      <a16:creationId xmlns:a16="http://schemas.microsoft.com/office/drawing/2014/main" id="{039B8558-954D-4240-A9D4-0CCD74847C37}"/>
                    </a:ext>
                  </a:extLst>
                </p14:cNvPr>
                <p14:cNvContentPartPr/>
                <p14:nvPr/>
              </p14:nvContentPartPr>
              <p14:xfrm>
                <a:off x="2474140" y="6080460"/>
                <a:ext cx="140760" cy="193680"/>
              </p14:xfrm>
            </p:contentPart>
          </mc:Choice>
          <mc:Fallback>
            <p:pic>
              <p:nvPicPr>
                <p:cNvPr id="92" name="Freihand 91">
                  <a:extLst>
                    <a:ext uri="{FF2B5EF4-FFF2-40B4-BE49-F238E27FC236}">
                      <a16:creationId xmlns:a16="http://schemas.microsoft.com/office/drawing/2014/main" id="{039B8558-954D-4240-A9D4-0CCD74847C37}"/>
                    </a:ext>
                  </a:extLst>
                </p:cNvPr>
                <p:cNvPicPr/>
                <p:nvPr/>
              </p:nvPicPr>
              <p:blipFill>
                <a:blip r:embed="rId42"/>
                <a:stretch>
                  <a:fillRect/>
                </a:stretch>
              </p:blipFill>
              <p:spPr>
                <a:xfrm>
                  <a:off x="2469820" y="6076140"/>
                  <a:ext cx="1494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3" name="Freihand 92">
                  <a:extLst>
                    <a:ext uri="{FF2B5EF4-FFF2-40B4-BE49-F238E27FC236}">
                      <a16:creationId xmlns:a16="http://schemas.microsoft.com/office/drawing/2014/main" id="{3AD8411C-7998-41F1-9B86-DA066A7CE4C2}"/>
                    </a:ext>
                  </a:extLst>
                </p14:cNvPr>
                <p14:cNvContentPartPr/>
                <p14:nvPr/>
              </p14:nvContentPartPr>
              <p14:xfrm>
                <a:off x="2324380" y="6039420"/>
                <a:ext cx="16200" cy="2520"/>
              </p14:xfrm>
            </p:contentPart>
          </mc:Choice>
          <mc:Fallback>
            <p:pic>
              <p:nvPicPr>
                <p:cNvPr id="93" name="Freihand 92">
                  <a:extLst>
                    <a:ext uri="{FF2B5EF4-FFF2-40B4-BE49-F238E27FC236}">
                      <a16:creationId xmlns:a16="http://schemas.microsoft.com/office/drawing/2014/main" id="{3AD8411C-7998-41F1-9B86-DA066A7CE4C2}"/>
                    </a:ext>
                  </a:extLst>
                </p:cNvPr>
                <p:cNvPicPr/>
                <p:nvPr/>
              </p:nvPicPr>
              <p:blipFill>
                <a:blip r:embed="rId44"/>
                <a:stretch>
                  <a:fillRect/>
                </a:stretch>
              </p:blipFill>
              <p:spPr>
                <a:xfrm>
                  <a:off x="2320060" y="6035100"/>
                  <a:ext cx="248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4" name="Freihand 93">
                  <a:extLst>
                    <a:ext uri="{FF2B5EF4-FFF2-40B4-BE49-F238E27FC236}">
                      <a16:creationId xmlns:a16="http://schemas.microsoft.com/office/drawing/2014/main" id="{4E80262B-AA18-45D3-90F6-659688010558}"/>
                    </a:ext>
                  </a:extLst>
                </p14:cNvPr>
                <p14:cNvContentPartPr/>
                <p14:nvPr/>
              </p14:nvContentPartPr>
              <p14:xfrm>
                <a:off x="2734420" y="6062460"/>
                <a:ext cx="112320" cy="172440"/>
              </p14:xfrm>
            </p:contentPart>
          </mc:Choice>
          <mc:Fallback>
            <p:pic>
              <p:nvPicPr>
                <p:cNvPr id="94" name="Freihand 93">
                  <a:extLst>
                    <a:ext uri="{FF2B5EF4-FFF2-40B4-BE49-F238E27FC236}">
                      <a16:creationId xmlns:a16="http://schemas.microsoft.com/office/drawing/2014/main" id="{4E80262B-AA18-45D3-90F6-659688010558}"/>
                    </a:ext>
                  </a:extLst>
                </p:cNvPr>
                <p:cNvPicPr/>
                <p:nvPr/>
              </p:nvPicPr>
              <p:blipFill>
                <a:blip r:embed="rId46"/>
                <a:stretch>
                  <a:fillRect/>
                </a:stretch>
              </p:blipFill>
              <p:spPr>
                <a:xfrm>
                  <a:off x="2730100" y="6058140"/>
                  <a:ext cx="1209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5" name="Freihand 94">
                  <a:extLst>
                    <a:ext uri="{FF2B5EF4-FFF2-40B4-BE49-F238E27FC236}">
                      <a16:creationId xmlns:a16="http://schemas.microsoft.com/office/drawing/2014/main" id="{A314040A-17CA-48D1-829D-5DA3120E00F4}"/>
                    </a:ext>
                  </a:extLst>
                </p14:cNvPr>
                <p14:cNvContentPartPr/>
                <p14:nvPr/>
              </p14:nvContentPartPr>
              <p14:xfrm>
                <a:off x="2790940" y="6160380"/>
                <a:ext cx="61560" cy="52560"/>
              </p14:xfrm>
            </p:contentPart>
          </mc:Choice>
          <mc:Fallback>
            <p:pic>
              <p:nvPicPr>
                <p:cNvPr id="95" name="Freihand 94">
                  <a:extLst>
                    <a:ext uri="{FF2B5EF4-FFF2-40B4-BE49-F238E27FC236}">
                      <a16:creationId xmlns:a16="http://schemas.microsoft.com/office/drawing/2014/main" id="{A314040A-17CA-48D1-829D-5DA3120E00F4}"/>
                    </a:ext>
                  </a:extLst>
                </p:cNvPr>
                <p:cNvPicPr/>
                <p:nvPr/>
              </p:nvPicPr>
              <p:blipFill>
                <a:blip r:embed="rId48"/>
                <a:stretch>
                  <a:fillRect/>
                </a:stretch>
              </p:blipFill>
              <p:spPr>
                <a:xfrm>
                  <a:off x="2786620" y="6156060"/>
                  <a:ext cx="70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6" name="Freihand 95">
                  <a:extLst>
                    <a:ext uri="{FF2B5EF4-FFF2-40B4-BE49-F238E27FC236}">
                      <a16:creationId xmlns:a16="http://schemas.microsoft.com/office/drawing/2014/main" id="{FB97EBDA-F7BF-4B11-8FDF-17C53067ECFF}"/>
                    </a:ext>
                  </a:extLst>
                </p14:cNvPr>
                <p14:cNvContentPartPr/>
                <p14:nvPr/>
              </p14:nvContentPartPr>
              <p14:xfrm>
                <a:off x="2870140" y="6169740"/>
                <a:ext cx="185040" cy="60840"/>
              </p14:xfrm>
            </p:contentPart>
          </mc:Choice>
          <mc:Fallback>
            <p:pic>
              <p:nvPicPr>
                <p:cNvPr id="96" name="Freihand 95">
                  <a:extLst>
                    <a:ext uri="{FF2B5EF4-FFF2-40B4-BE49-F238E27FC236}">
                      <a16:creationId xmlns:a16="http://schemas.microsoft.com/office/drawing/2014/main" id="{FB97EBDA-F7BF-4B11-8FDF-17C53067ECFF}"/>
                    </a:ext>
                  </a:extLst>
                </p:cNvPr>
                <p:cNvPicPr/>
                <p:nvPr/>
              </p:nvPicPr>
              <p:blipFill>
                <a:blip r:embed="rId50"/>
                <a:stretch>
                  <a:fillRect/>
                </a:stretch>
              </p:blipFill>
              <p:spPr>
                <a:xfrm>
                  <a:off x="2865820" y="6165420"/>
                  <a:ext cx="193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7" name="Freihand 96">
                  <a:extLst>
                    <a:ext uri="{FF2B5EF4-FFF2-40B4-BE49-F238E27FC236}">
                      <a16:creationId xmlns:a16="http://schemas.microsoft.com/office/drawing/2014/main" id="{13DB7BAF-1ABA-4FFE-B301-28A310FC99A7}"/>
                    </a:ext>
                  </a:extLst>
                </p14:cNvPr>
                <p14:cNvContentPartPr/>
                <p14:nvPr/>
              </p14:nvContentPartPr>
              <p14:xfrm>
                <a:off x="3054820" y="6157140"/>
                <a:ext cx="95400" cy="69480"/>
              </p14:xfrm>
            </p:contentPart>
          </mc:Choice>
          <mc:Fallback>
            <p:pic>
              <p:nvPicPr>
                <p:cNvPr id="97" name="Freihand 96">
                  <a:extLst>
                    <a:ext uri="{FF2B5EF4-FFF2-40B4-BE49-F238E27FC236}">
                      <a16:creationId xmlns:a16="http://schemas.microsoft.com/office/drawing/2014/main" id="{13DB7BAF-1ABA-4FFE-B301-28A310FC99A7}"/>
                    </a:ext>
                  </a:extLst>
                </p:cNvPr>
                <p:cNvPicPr/>
                <p:nvPr/>
              </p:nvPicPr>
              <p:blipFill>
                <a:blip r:embed="rId52"/>
                <a:stretch>
                  <a:fillRect/>
                </a:stretch>
              </p:blipFill>
              <p:spPr>
                <a:xfrm>
                  <a:off x="3050500" y="6152820"/>
                  <a:ext cx="104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8" name="Freihand 97">
                  <a:extLst>
                    <a:ext uri="{FF2B5EF4-FFF2-40B4-BE49-F238E27FC236}">
                      <a16:creationId xmlns:a16="http://schemas.microsoft.com/office/drawing/2014/main" id="{54EADAF3-DB42-4D17-ACC1-B0AFF853C497}"/>
                    </a:ext>
                  </a:extLst>
                </p14:cNvPr>
                <p14:cNvContentPartPr/>
                <p14:nvPr/>
              </p14:nvContentPartPr>
              <p14:xfrm>
                <a:off x="3166780" y="6156780"/>
                <a:ext cx="232920" cy="49680"/>
              </p14:xfrm>
            </p:contentPart>
          </mc:Choice>
          <mc:Fallback>
            <p:pic>
              <p:nvPicPr>
                <p:cNvPr id="98" name="Freihand 97">
                  <a:extLst>
                    <a:ext uri="{FF2B5EF4-FFF2-40B4-BE49-F238E27FC236}">
                      <a16:creationId xmlns:a16="http://schemas.microsoft.com/office/drawing/2014/main" id="{54EADAF3-DB42-4D17-ACC1-B0AFF853C497}"/>
                    </a:ext>
                  </a:extLst>
                </p:cNvPr>
                <p:cNvPicPr/>
                <p:nvPr/>
              </p:nvPicPr>
              <p:blipFill>
                <a:blip r:embed="rId54"/>
                <a:stretch>
                  <a:fillRect/>
                </a:stretch>
              </p:blipFill>
              <p:spPr>
                <a:xfrm>
                  <a:off x="3162460" y="6152460"/>
                  <a:ext cx="2415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2" name="Freihand 101">
                  <a:extLst>
                    <a:ext uri="{FF2B5EF4-FFF2-40B4-BE49-F238E27FC236}">
                      <a16:creationId xmlns:a16="http://schemas.microsoft.com/office/drawing/2014/main" id="{693F7096-F17B-471F-9DC8-B6D4498142A7}"/>
                    </a:ext>
                  </a:extLst>
                </p14:cNvPr>
                <p14:cNvContentPartPr/>
                <p14:nvPr/>
              </p14:nvContentPartPr>
              <p14:xfrm>
                <a:off x="1522660" y="6435060"/>
                <a:ext cx="86040" cy="112320"/>
              </p14:xfrm>
            </p:contentPart>
          </mc:Choice>
          <mc:Fallback>
            <p:pic>
              <p:nvPicPr>
                <p:cNvPr id="102" name="Freihand 101">
                  <a:extLst>
                    <a:ext uri="{FF2B5EF4-FFF2-40B4-BE49-F238E27FC236}">
                      <a16:creationId xmlns:a16="http://schemas.microsoft.com/office/drawing/2014/main" id="{693F7096-F17B-471F-9DC8-B6D4498142A7}"/>
                    </a:ext>
                  </a:extLst>
                </p:cNvPr>
                <p:cNvPicPr/>
                <p:nvPr/>
              </p:nvPicPr>
              <p:blipFill>
                <a:blip r:embed="rId56"/>
                <a:stretch>
                  <a:fillRect/>
                </a:stretch>
              </p:blipFill>
              <p:spPr>
                <a:xfrm>
                  <a:off x="1518340" y="6430740"/>
                  <a:ext cx="94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3" name="Freihand 102">
                  <a:extLst>
                    <a:ext uri="{FF2B5EF4-FFF2-40B4-BE49-F238E27FC236}">
                      <a16:creationId xmlns:a16="http://schemas.microsoft.com/office/drawing/2014/main" id="{FD36E529-77DB-4AC7-B788-AB38BF83A556}"/>
                    </a:ext>
                  </a:extLst>
                </p14:cNvPr>
                <p14:cNvContentPartPr/>
                <p14:nvPr/>
              </p14:nvContentPartPr>
              <p14:xfrm>
                <a:off x="1659100" y="6433260"/>
                <a:ext cx="82800" cy="121320"/>
              </p14:xfrm>
            </p:contentPart>
          </mc:Choice>
          <mc:Fallback>
            <p:pic>
              <p:nvPicPr>
                <p:cNvPr id="103" name="Freihand 102">
                  <a:extLst>
                    <a:ext uri="{FF2B5EF4-FFF2-40B4-BE49-F238E27FC236}">
                      <a16:creationId xmlns:a16="http://schemas.microsoft.com/office/drawing/2014/main" id="{FD36E529-77DB-4AC7-B788-AB38BF83A556}"/>
                    </a:ext>
                  </a:extLst>
                </p:cNvPr>
                <p:cNvPicPr/>
                <p:nvPr/>
              </p:nvPicPr>
              <p:blipFill>
                <a:blip r:embed="rId58"/>
                <a:stretch>
                  <a:fillRect/>
                </a:stretch>
              </p:blipFill>
              <p:spPr>
                <a:xfrm>
                  <a:off x="1654780" y="6428940"/>
                  <a:ext cx="91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4" name="Freihand 103">
                  <a:extLst>
                    <a:ext uri="{FF2B5EF4-FFF2-40B4-BE49-F238E27FC236}">
                      <a16:creationId xmlns:a16="http://schemas.microsoft.com/office/drawing/2014/main" id="{A1A285C2-EA33-4622-9CF7-15843008E247}"/>
                    </a:ext>
                  </a:extLst>
                </p14:cNvPr>
                <p14:cNvContentPartPr/>
                <p14:nvPr/>
              </p14:nvContentPartPr>
              <p14:xfrm>
                <a:off x="1711660" y="6452700"/>
                <a:ext cx="162000" cy="92880"/>
              </p14:xfrm>
            </p:contentPart>
          </mc:Choice>
          <mc:Fallback>
            <p:pic>
              <p:nvPicPr>
                <p:cNvPr id="104" name="Freihand 103">
                  <a:extLst>
                    <a:ext uri="{FF2B5EF4-FFF2-40B4-BE49-F238E27FC236}">
                      <a16:creationId xmlns:a16="http://schemas.microsoft.com/office/drawing/2014/main" id="{A1A285C2-EA33-4622-9CF7-15843008E247}"/>
                    </a:ext>
                  </a:extLst>
                </p:cNvPr>
                <p:cNvPicPr/>
                <p:nvPr/>
              </p:nvPicPr>
              <p:blipFill>
                <a:blip r:embed="rId60"/>
                <a:stretch>
                  <a:fillRect/>
                </a:stretch>
              </p:blipFill>
              <p:spPr>
                <a:xfrm>
                  <a:off x="1707340" y="6448380"/>
                  <a:ext cx="170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5" name="Freihand 104">
                  <a:extLst>
                    <a:ext uri="{FF2B5EF4-FFF2-40B4-BE49-F238E27FC236}">
                      <a16:creationId xmlns:a16="http://schemas.microsoft.com/office/drawing/2014/main" id="{633EEE76-643A-4CA0-9455-F5DE622CE7A3}"/>
                    </a:ext>
                  </a:extLst>
                </p14:cNvPr>
                <p14:cNvContentPartPr/>
                <p14:nvPr/>
              </p14:nvContentPartPr>
              <p14:xfrm>
                <a:off x="1871140" y="6514620"/>
                <a:ext cx="7560" cy="19440"/>
              </p14:xfrm>
            </p:contentPart>
          </mc:Choice>
          <mc:Fallback>
            <p:pic>
              <p:nvPicPr>
                <p:cNvPr id="105" name="Freihand 104">
                  <a:extLst>
                    <a:ext uri="{FF2B5EF4-FFF2-40B4-BE49-F238E27FC236}">
                      <a16:creationId xmlns:a16="http://schemas.microsoft.com/office/drawing/2014/main" id="{633EEE76-643A-4CA0-9455-F5DE622CE7A3}"/>
                    </a:ext>
                  </a:extLst>
                </p:cNvPr>
                <p:cNvPicPr/>
                <p:nvPr/>
              </p:nvPicPr>
              <p:blipFill>
                <a:blip r:embed="rId62"/>
                <a:stretch>
                  <a:fillRect/>
                </a:stretch>
              </p:blipFill>
              <p:spPr>
                <a:xfrm>
                  <a:off x="1866820" y="6510300"/>
                  <a:ext cx="16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15" name="Freihand 114">
                  <a:extLst>
                    <a:ext uri="{FF2B5EF4-FFF2-40B4-BE49-F238E27FC236}">
                      <a16:creationId xmlns:a16="http://schemas.microsoft.com/office/drawing/2014/main" id="{2CE039B7-EBF2-4434-92F3-73093B635A4B}"/>
                    </a:ext>
                  </a:extLst>
                </p14:cNvPr>
                <p14:cNvContentPartPr/>
                <p14:nvPr/>
              </p14:nvContentPartPr>
              <p14:xfrm>
                <a:off x="1650460" y="6665460"/>
                <a:ext cx="10800" cy="147960"/>
              </p14:xfrm>
            </p:contentPart>
          </mc:Choice>
          <mc:Fallback>
            <p:pic>
              <p:nvPicPr>
                <p:cNvPr id="115" name="Freihand 114">
                  <a:extLst>
                    <a:ext uri="{FF2B5EF4-FFF2-40B4-BE49-F238E27FC236}">
                      <a16:creationId xmlns:a16="http://schemas.microsoft.com/office/drawing/2014/main" id="{2CE039B7-EBF2-4434-92F3-73093B635A4B}"/>
                    </a:ext>
                  </a:extLst>
                </p:cNvPr>
                <p:cNvPicPr/>
                <p:nvPr/>
              </p:nvPicPr>
              <p:blipFill>
                <a:blip r:embed="rId64"/>
                <a:stretch>
                  <a:fillRect/>
                </a:stretch>
              </p:blipFill>
              <p:spPr>
                <a:xfrm>
                  <a:off x="1646140" y="6661140"/>
                  <a:ext cx="19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6" name="Freihand 115">
                  <a:extLst>
                    <a:ext uri="{FF2B5EF4-FFF2-40B4-BE49-F238E27FC236}">
                      <a16:creationId xmlns:a16="http://schemas.microsoft.com/office/drawing/2014/main" id="{4453104F-42D2-493C-89D0-ED703E1D7CF7}"/>
                    </a:ext>
                  </a:extLst>
                </p14:cNvPr>
                <p14:cNvContentPartPr/>
                <p14:nvPr/>
              </p14:nvContentPartPr>
              <p14:xfrm>
                <a:off x="1609420" y="6780660"/>
                <a:ext cx="107640" cy="19440"/>
              </p14:xfrm>
            </p:contentPart>
          </mc:Choice>
          <mc:Fallback>
            <p:pic>
              <p:nvPicPr>
                <p:cNvPr id="116" name="Freihand 115">
                  <a:extLst>
                    <a:ext uri="{FF2B5EF4-FFF2-40B4-BE49-F238E27FC236}">
                      <a16:creationId xmlns:a16="http://schemas.microsoft.com/office/drawing/2014/main" id="{4453104F-42D2-493C-89D0-ED703E1D7CF7}"/>
                    </a:ext>
                  </a:extLst>
                </p:cNvPr>
                <p:cNvPicPr/>
                <p:nvPr/>
              </p:nvPicPr>
              <p:blipFill>
                <a:blip r:embed="rId66"/>
                <a:stretch>
                  <a:fillRect/>
                </a:stretch>
              </p:blipFill>
              <p:spPr>
                <a:xfrm>
                  <a:off x="1605100" y="6776340"/>
                  <a:ext cx="1162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7" name="Freihand 116">
                  <a:extLst>
                    <a:ext uri="{FF2B5EF4-FFF2-40B4-BE49-F238E27FC236}">
                      <a16:creationId xmlns:a16="http://schemas.microsoft.com/office/drawing/2014/main" id="{8170DBDF-B7E6-410E-B47B-0543CBC45572}"/>
                    </a:ext>
                  </a:extLst>
                </p14:cNvPr>
                <p14:cNvContentPartPr/>
                <p14:nvPr/>
              </p14:nvContentPartPr>
              <p14:xfrm>
                <a:off x="1599700" y="6669060"/>
                <a:ext cx="287280" cy="33840"/>
              </p14:xfrm>
            </p:contentPart>
          </mc:Choice>
          <mc:Fallback>
            <p:pic>
              <p:nvPicPr>
                <p:cNvPr id="117" name="Freihand 116">
                  <a:extLst>
                    <a:ext uri="{FF2B5EF4-FFF2-40B4-BE49-F238E27FC236}">
                      <a16:creationId xmlns:a16="http://schemas.microsoft.com/office/drawing/2014/main" id="{8170DBDF-B7E6-410E-B47B-0543CBC45572}"/>
                    </a:ext>
                  </a:extLst>
                </p:cNvPr>
                <p:cNvPicPr/>
                <p:nvPr/>
              </p:nvPicPr>
              <p:blipFill>
                <a:blip r:embed="rId68"/>
                <a:stretch>
                  <a:fillRect/>
                </a:stretch>
              </p:blipFill>
              <p:spPr>
                <a:xfrm>
                  <a:off x="1595380" y="6664740"/>
                  <a:ext cx="295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8" name="Freihand 117">
                  <a:extLst>
                    <a:ext uri="{FF2B5EF4-FFF2-40B4-BE49-F238E27FC236}">
                      <a16:creationId xmlns:a16="http://schemas.microsoft.com/office/drawing/2014/main" id="{627CCC05-4177-4B12-9085-231AED7A5B60}"/>
                    </a:ext>
                  </a:extLst>
                </p14:cNvPr>
                <p14:cNvContentPartPr/>
                <p14:nvPr/>
              </p14:nvContentPartPr>
              <p14:xfrm>
                <a:off x="1871140" y="6745020"/>
                <a:ext cx="16200" cy="11160"/>
              </p14:xfrm>
            </p:contentPart>
          </mc:Choice>
          <mc:Fallback>
            <p:pic>
              <p:nvPicPr>
                <p:cNvPr id="118" name="Freihand 117">
                  <a:extLst>
                    <a:ext uri="{FF2B5EF4-FFF2-40B4-BE49-F238E27FC236}">
                      <a16:creationId xmlns:a16="http://schemas.microsoft.com/office/drawing/2014/main" id="{627CCC05-4177-4B12-9085-231AED7A5B60}"/>
                    </a:ext>
                  </a:extLst>
                </p:cNvPr>
                <p:cNvPicPr/>
                <p:nvPr/>
              </p:nvPicPr>
              <p:blipFill>
                <a:blip r:embed="rId70"/>
                <a:stretch>
                  <a:fillRect/>
                </a:stretch>
              </p:blipFill>
              <p:spPr>
                <a:xfrm>
                  <a:off x="1866820" y="6740700"/>
                  <a:ext cx="24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6" name="Freihand 105">
                  <a:extLst>
                    <a:ext uri="{FF2B5EF4-FFF2-40B4-BE49-F238E27FC236}">
                      <a16:creationId xmlns:a16="http://schemas.microsoft.com/office/drawing/2014/main" id="{8BB3A8CD-A977-420C-BE7B-E61A0941DCE3}"/>
                    </a:ext>
                  </a:extLst>
                </p14:cNvPr>
                <p14:cNvContentPartPr/>
                <p14:nvPr/>
              </p14:nvContentPartPr>
              <p14:xfrm>
                <a:off x="2031340" y="6472860"/>
                <a:ext cx="81000" cy="69120"/>
              </p14:xfrm>
            </p:contentPart>
          </mc:Choice>
          <mc:Fallback>
            <p:pic>
              <p:nvPicPr>
                <p:cNvPr id="106" name="Freihand 105">
                  <a:extLst>
                    <a:ext uri="{FF2B5EF4-FFF2-40B4-BE49-F238E27FC236}">
                      <a16:creationId xmlns:a16="http://schemas.microsoft.com/office/drawing/2014/main" id="{8BB3A8CD-A977-420C-BE7B-E61A0941DCE3}"/>
                    </a:ext>
                  </a:extLst>
                </p:cNvPr>
                <p:cNvPicPr/>
                <p:nvPr/>
              </p:nvPicPr>
              <p:blipFill>
                <a:blip r:embed="rId72"/>
                <a:stretch>
                  <a:fillRect/>
                </a:stretch>
              </p:blipFill>
              <p:spPr>
                <a:xfrm>
                  <a:off x="2027020" y="6468540"/>
                  <a:ext cx="89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7" name="Freihand 106">
                  <a:extLst>
                    <a:ext uri="{FF2B5EF4-FFF2-40B4-BE49-F238E27FC236}">
                      <a16:creationId xmlns:a16="http://schemas.microsoft.com/office/drawing/2014/main" id="{2CF6EF33-6A08-4175-8E0F-7C448539ABB0}"/>
                    </a:ext>
                  </a:extLst>
                </p14:cNvPr>
                <p14:cNvContentPartPr/>
                <p14:nvPr/>
              </p14:nvContentPartPr>
              <p14:xfrm>
                <a:off x="2168860" y="6410940"/>
                <a:ext cx="61200" cy="138960"/>
              </p14:xfrm>
            </p:contentPart>
          </mc:Choice>
          <mc:Fallback>
            <p:pic>
              <p:nvPicPr>
                <p:cNvPr id="107" name="Freihand 106">
                  <a:extLst>
                    <a:ext uri="{FF2B5EF4-FFF2-40B4-BE49-F238E27FC236}">
                      <a16:creationId xmlns:a16="http://schemas.microsoft.com/office/drawing/2014/main" id="{2CF6EF33-6A08-4175-8E0F-7C448539ABB0}"/>
                    </a:ext>
                  </a:extLst>
                </p:cNvPr>
                <p:cNvPicPr/>
                <p:nvPr/>
              </p:nvPicPr>
              <p:blipFill>
                <a:blip r:embed="rId74"/>
                <a:stretch>
                  <a:fillRect/>
                </a:stretch>
              </p:blipFill>
              <p:spPr>
                <a:xfrm>
                  <a:off x="2164540" y="6406620"/>
                  <a:ext cx="69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8" name="Freihand 107">
                  <a:extLst>
                    <a:ext uri="{FF2B5EF4-FFF2-40B4-BE49-F238E27FC236}">
                      <a16:creationId xmlns:a16="http://schemas.microsoft.com/office/drawing/2014/main" id="{F65777A6-9F33-449C-9851-CBD5ADE87A51}"/>
                    </a:ext>
                  </a:extLst>
                </p14:cNvPr>
                <p14:cNvContentPartPr/>
                <p14:nvPr/>
              </p14:nvContentPartPr>
              <p14:xfrm>
                <a:off x="2271820" y="6475380"/>
                <a:ext cx="76320" cy="63720"/>
              </p14:xfrm>
            </p:contentPart>
          </mc:Choice>
          <mc:Fallback>
            <p:pic>
              <p:nvPicPr>
                <p:cNvPr id="108" name="Freihand 107">
                  <a:extLst>
                    <a:ext uri="{FF2B5EF4-FFF2-40B4-BE49-F238E27FC236}">
                      <a16:creationId xmlns:a16="http://schemas.microsoft.com/office/drawing/2014/main" id="{F65777A6-9F33-449C-9851-CBD5ADE87A51}"/>
                    </a:ext>
                  </a:extLst>
                </p:cNvPr>
                <p:cNvPicPr/>
                <p:nvPr/>
              </p:nvPicPr>
              <p:blipFill>
                <a:blip r:embed="rId76"/>
                <a:stretch>
                  <a:fillRect/>
                </a:stretch>
              </p:blipFill>
              <p:spPr>
                <a:xfrm>
                  <a:off x="2267500" y="6471060"/>
                  <a:ext cx="84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9" name="Freihand 108">
                  <a:extLst>
                    <a:ext uri="{FF2B5EF4-FFF2-40B4-BE49-F238E27FC236}">
                      <a16:creationId xmlns:a16="http://schemas.microsoft.com/office/drawing/2014/main" id="{7B4119BD-0935-441E-86FD-158FB98FB34F}"/>
                    </a:ext>
                  </a:extLst>
                </p14:cNvPr>
                <p14:cNvContentPartPr/>
                <p14:nvPr/>
              </p14:nvContentPartPr>
              <p14:xfrm>
                <a:off x="2374060" y="6475740"/>
                <a:ext cx="71640" cy="52560"/>
              </p14:xfrm>
            </p:contentPart>
          </mc:Choice>
          <mc:Fallback>
            <p:pic>
              <p:nvPicPr>
                <p:cNvPr id="109" name="Freihand 108">
                  <a:extLst>
                    <a:ext uri="{FF2B5EF4-FFF2-40B4-BE49-F238E27FC236}">
                      <a16:creationId xmlns:a16="http://schemas.microsoft.com/office/drawing/2014/main" id="{7B4119BD-0935-441E-86FD-158FB98FB34F}"/>
                    </a:ext>
                  </a:extLst>
                </p:cNvPr>
                <p:cNvPicPr/>
                <p:nvPr/>
              </p:nvPicPr>
              <p:blipFill>
                <a:blip r:embed="rId78"/>
                <a:stretch>
                  <a:fillRect/>
                </a:stretch>
              </p:blipFill>
              <p:spPr>
                <a:xfrm>
                  <a:off x="2369740" y="6471420"/>
                  <a:ext cx="80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0" name="Freihand 109">
                  <a:extLst>
                    <a:ext uri="{FF2B5EF4-FFF2-40B4-BE49-F238E27FC236}">
                      <a16:creationId xmlns:a16="http://schemas.microsoft.com/office/drawing/2014/main" id="{421B1CC0-FF0A-48EA-B4DC-36F7420B1AD6}"/>
                    </a:ext>
                  </a:extLst>
                </p14:cNvPr>
                <p14:cNvContentPartPr/>
                <p14:nvPr/>
              </p14:nvContentPartPr>
              <p14:xfrm>
                <a:off x="2459740" y="6399060"/>
                <a:ext cx="100800" cy="150840"/>
              </p14:xfrm>
            </p:contentPart>
          </mc:Choice>
          <mc:Fallback>
            <p:pic>
              <p:nvPicPr>
                <p:cNvPr id="110" name="Freihand 109">
                  <a:extLst>
                    <a:ext uri="{FF2B5EF4-FFF2-40B4-BE49-F238E27FC236}">
                      <a16:creationId xmlns:a16="http://schemas.microsoft.com/office/drawing/2014/main" id="{421B1CC0-FF0A-48EA-B4DC-36F7420B1AD6}"/>
                    </a:ext>
                  </a:extLst>
                </p:cNvPr>
                <p:cNvPicPr/>
                <p:nvPr/>
              </p:nvPicPr>
              <p:blipFill>
                <a:blip r:embed="rId80"/>
                <a:stretch>
                  <a:fillRect/>
                </a:stretch>
              </p:blipFill>
              <p:spPr>
                <a:xfrm>
                  <a:off x="2455420" y="6394740"/>
                  <a:ext cx="109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1" name="Freihand 110">
                  <a:extLst>
                    <a:ext uri="{FF2B5EF4-FFF2-40B4-BE49-F238E27FC236}">
                      <a16:creationId xmlns:a16="http://schemas.microsoft.com/office/drawing/2014/main" id="{8450A72B-36F4-422D-9219-6D1AF9452985}"/>
                    </a:ext>
                  </a:extLst>
                </p14:cNvPr>
                <p14:cNvContentPartPr/>
                <p14:nvPr/>
              </p14:nvContentPartPr>
              <p14:xfrm>
                <a:off x="2601220" y="6502020"/>
                <a:ext cx="3960" cy="21240"/>
              </p14:xfrm>
            </p:contentPart>
          </mc:Choice>
          <mc:Fallback>
            <p:pic>
              <p:nvPicPr>
                <p:cNvPr id="111" name="Freihand 110">
                  <a:extLst>
                    <a:ext uri="{FF2B5EF4-FFF2-40B4-BE49-F238E27FC236}">
                      <a16:creationId xmlns:a16="http://schemas.microsoft.com/office/drawing/2014/main" id="{8450A72B-36F4-422D-9219-6D1AF9452985}"/>
                    </a:ext>
                  </a:extLst>
                </p:cNvPr>
                <p:cNvPicPr/>
                <p:nvPr/>
              </p:nvPicPr>
              <p:blipFill>
                <a:blip r:embed="rId82"/>
                <a:stretch>
                  <a:fillRect/>
                </a:stretch>
              </p:blipFill>
              <p:spPr>
                <a:xfrm>
                  <a:off x="2596900" y="6497700"/>
                  <a:ext cx="12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2" name="Freihand 111">
                  <a:extLst>
                    <a:ext uri="{FF2B5EF4-FFF2-40B4-BE49-F238E27FC236}">
                      <a16:creationId xmlns:a16="http://schemas.microsoft.com/office/drawing/2014/main" id="{CD6CC95B-20FB-49E6-8B00-228E38C334C6}"/>
                    </a:ext>
                  </a:extLst>
                </p14:cNvPr>
                <p14:cNvContentPartPr/>
                <p14:nvPr/>
              </p14:nvContentPartPr>
              <p14:xfrm>
                <a:off x="2907220" y="6450180"/>
                <a:ext cx="73800" cy="36000"/>
              </p14:xfrm>
            </p:contentPart>
          </mc:Choice>
          <mc:Fallback>
            <p:pic>
              <p:nvPicPr>
                <p:cNvPr id="112" name="Freihand 111">
                  <a:extLst>
                    <a:ext uri="{FF2B5EF4-FFF2-40B4-BE49-F238E27FC236}">
                      <a16:creationId xmlns:a16="http://schemas.microsoft.com/office/drawing/2014/main" id="{CD6CC95B-20FB-49E6-8B00-228E38C334C6}"/>
                    </a:ext>
                  </a:extLst>
                </p:cNvPr>
                <p:cNvPicPr/>
                <p:nvPr/>
              </p:nvPicPr>
              <p:blipFill>
                <a:blip r:embed="rId84"/>
                <a:stretch>
                  <a:fillRect/>
                </a:stretch>
              </p:blipFill>
              <p:spPr>
                <a:xfrm>
                  <a:off x="2902900" y="6445860"/>
                  <a:ext cx="82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9" name="Freihand 118">
                  <a:extLst>
                    <a:ext uri="{FF2B5EF4-FFF2-40B4-BE49-F238E27FC236}">
                      <a16:creationId xmlns:a16="http://schemas.microsoft.com/office/drawing/2014/main" id="{0E8F2A4C-0E18-4948-8E13-9B98B45C87B2}"/>
                    </a:ext>
                  </a:extLst>
                </p14:cNvPr>
                <p14:cNvContentPartPr/>
                <p14:nvPr/>
              </p14:nvContentPartPr>
              <p14:xfrm>
                <a:off x="2099380" y="6669780"/>
                <a:ext cx="7920" cy="98640"/>
              </p14:xfrm>
            </p:contentPart>
          </mc:Choice>
          <mc:Fallback>
            <p:pic>
              <p:nvPicPr>
                <p:cNvPr id="119" name="Freihand 118">
                  <a:extLst>
                    <a:ext uri="{FF2B5EF4-FFF2-40B4-BE49-F238E27FC236}">
                      <a16:creationId xmlns:a16="http://schemas.microsoft.com/office/drawing/2014/main" id="{0E8F2A4C-0E18-4948-8E13-9B98B45C87B2}"/>
                    </a:ext>
                  </a:extLst>
                </p:cNvPr>
                <p:cNvPicPr/>
                <p:nvPr/>
              </p:nvPicPr>
              <p:blipFill>
                <a:blip r:embed="rId86"/>
                <a:stretch>
                  <a:fillRect/>
                </a:stretch>
              </p:blipFill>
              <p:spPr>
                <a:xfrm>
                  <a:off x="2095060" y="6665460"/>
                  <a:ext cx="16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20" name="Freihand 119">
                  <a:extLst>
                    <a:ext uri="{FF2B5EF4-FFF2-40B4-BE49-F238E27FC236}">
                      <a16:creationId xmlns:a16="http://schemas.microsoft.com/office/drawing/2014/main" id="{FC7C2EFB-3BA2-43D7-B6BB-06B18927A1FA}"/>
                    </a:ext>
                  </a:extLst>
                </p14:cNvPr>
                <p14:cNvContentPartPr/>
                <p14:nvPr/>
              </p14:nvContentPartPr>
              <p14:xfrm>
                <a:off x="2038180" y="6744660"/>
                <a:ext cx="123840" cy="18720"/>
              </p14:xfrm>
            </p:contentPart>
          </mc:Choice>
          <mc:Fallback>
            <p:pic>
              <p:nvPicPr>
                <p:cNvPr id="120" name="Freihand 119">
                  <a:extLst>
                    <a:ext uri="{FF2B5EF4-FFF2-40B4-BE49-F238E27FC236}">
                      <a16:creationId xmlns:a16="http://schemas.microsoft.com/office/drawing/2014/main" id="{FC7C2EFB-3BA2-43D7-B6BB-06B18927A1FA}"/>
                    </a:ext>
                  </a:extLst>
                </p:cNvPr>
                <p:cNvPicPr/>
                <p:nvPr/>
              </p:nvPicPr>
              <p:blipFill>
                <a:blip r:embed="rId88"/>
                <a:stretch>
                  <a:fillRect/>
                </a:stretch>
              </p:blipFill>
              <p:spPr>
                <a:xfrm>
                  <a:off x="2033860" y="6740340"/>
                  <a:ext cx="132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21" name="Freihand 120">
                  <a:extLst>
                    <a:ext uri="{FF2B5EF4-FFF2-40B4-BE49-F238E27FC236}">
                      <a16:creationId xmlns:a16="http://schemas.microsoft.com/office/drawing/2014/main" id="{5F03DD79-8F21-4B83-9C75-F3BB6C047536}"/>
                    </a:ext>
                  </a:extLst>
                </p14:cNvPr>
                <p14:cNvContentPartPr/>
                <p14:nvPr/>
              </p14:nvContentPartPr>
              <p14:xfrm>
                <a:off x="2036380" y="6649260"/>
                <a:ext cx="119160" cy="14400"/>
              </p14:xfrm>
            </p:contentPart>
          </mc:Choice>
          <mc:Fallback>
            <p:pic>
              <p:nvPicPr>
                <p:cNvPr id="121" name="Freihand 120">
                  <a:extLst>
                    <a:ext uri="{FF2B5EF4-FFF2-40B4-BE49-F238E27FC236}">
                      <a16:creationId xmlns:a16="http://schemas.microsoft.com/office/drawing/2014/main" id="{5F03DD79-8F21-4B83-9C75-F3BB6C047536}"/>
                    </a:ext>
                  </a:extLst>
                </p:cNvPr>
                <p:cNvPicPr/>
                <p:nvPr/>
              </p:nvPicPr>
              <p:blipFill>
                <a:blip r:embed="rId90"/>
                <a:stretch>
                  <a:fillRect/>
                </a:stretch>
              </p:blipFill>
              <p:spPr>
                <a:xfrm>
                  <a:off x="2032060" y="6644940"/>
                  <a:ext cx="127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22" name="Freihand 121">
                  <a:extLst>
                    <a:ext uri="{FF2B5EF4-FFF2-40B4-BE49-F238E27FC236}">
                      <a16:creationId xmlns:a16="http://schemas.microsoft.com/office/drawing/2014/main" id="{666D0C1F-5E15-4E2F-99D0-D0F86E500214}"/>
                    </a:ext>
                  </a:extLst>
                </p14:cNvPr>
                <p14:cNvContentPartPr/>
                <p14:nvPr/>
              </p14:nvContentPartPr>
              <p14:xfrm>
                <a:off x="2223580" y="6687060"/>
                <a:ext cx="65880" cy="78840"/>
              </p14:xfrm>
            </p:contentPart>
          </mc:Choice>
          <mc:Fallback>
            <p:pic>
              <p:nvPicPr>
                <p:cNvPr id="122" name="Freihand 121">
                  <a:extLst>
                    <a:ext uri="{FF2B5EF4-FFF2-40B4-BE49-F238E27FC236}">
                      <a16:creationId xmlns:a16="http://schemas.microsoft.com/office/drawing/2014/main" id="{666D0C1F-5E15-4E2F-99D0-D0F86E500214}"/>
                    </a:ext>
                  </a:extLst>
                </p:cNvPr>
                <p:cNvPicPr/>
                <p:nvPr/>
              </p:nvPicPr>
              <p:blipFill>
                <a:blip r:embed="rId92"/>
                <a:stretch>
                  <a:fillRect/>
                </a:stretch>
              </p:blipFill>
              <p:spPr>
                <a:xfrm>
                  <a:off x="2219260" y="6682740"/>
                  <a:ext cx="74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23" name="Freihand 122">
                  <a:extLst>
                    <a:ext uri="{FF2B5EF4-FFF2-40B4-BE49-F238E27FC236}">
                      <a16:creationId xmlns:a16="http://schemas.microsoft.com/office/drawing/2014/main" id="{9A969ABE-DE93-4CC4-B328-DCFC61759EC8}"/>
                    </a:ext>
                  </a:extLst>
                </p14:cNvPr>
                <p14:cNvContentPartPr/>
                <p14:nvPr/>
              </p14:nvContentPartPr>
              <p14:xfrm>
                <a:off x="2154460" y="6689940"/>
                <a:ext cx="54000" cy="58320"/>
              </p14:xfrm>
            </p:contentPart>
          </mc:Choice>
          <mc:Fallback>
            <p:pic>
              <p:nvPicPr>
                <p:cNvPr id="123" name="Freihand 122">
                  <a:extLst>
                    <a:ext uri="{FF2B5EF4-FFF2-40B4-BE49-F238E27FC236}">
                      <a16:creationId xmlns:a16="http://schemas.microsoft.com/office/drawing/2014/main" id="{9A969ABE-DE93-4CC4-B328-DCFC61759EC8}"/>
                    </a:ext>
                  </a:extLst>
                </p:cNvPr>
                <p:cNvPicPr/>
                <p:nvPr/>
              </p:nvPicPr>
              <p:blipFill>
                <a:blip r:embed="rId94"/>
                <a:stretch>
                  <a:fillRect/>
                </a:stretch>
              </p:blipFill>
              <p:spPr>
                <a:xfrm>
                  <a:off x="2150140" y="6685620"/>
                  <a:ext cx="62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4" name="Freihand 123">
                  <a:extLst>
                    <a:ext uri="{FF2B5EF4-FFF2-40B4-BE49-F238E27FC236}">
                      <a16:creationId xmlns:a16="http://schemas.microsoft.com/office/drawing/2014/main" id="{E8B0D8A2-CFF8-44E4-9B30-C58ECDC4D798}"/>
                    </a:ext>
                  </a:extLst>
                </p14:cNvPr>
                <p14:cNvContentPartPr/>
                <p14:nvPr/>
              </p14:nvContentPartPr>
              <p14:xfrm>
                <a:off x="2334820" y="6696420"/>
                <a:ext cx="92520" cy="78480"/>
              </p14:xfrm>
            </p:contentPart>
          </mc:Choice>
          <mc:Fallback>
            <p:pic>
              <p:nvPicPr>
                <p:cNvPr id="124" name="Freihand 123">
                  <a:extLst>
                    <a:ext uri="{FF2B5EF4-FFF2-40B4-BE49-F238E27FC236}">
                      <a16:creationId xmlns:a16="http://schemas.microsoft.com/office/drawing/2014/main" id="{E8B0D8A2-CFF8-44E4-9B30-C58ECDC4D798}"/>
                    </a:ext>
                  </a:extLst>
                </p:cNvPr>
                <p:cNvPicPr/>
                <p:nvPr/>
              </p:nvPicPr>
              <p:blipFill>
                <a:blip r:embed="rId96"/>
                <a:stretch>
                  <a:fillRect/>
                </a:stretch>
              </p:blipFill>
              <p:spPr>
                <a:xfrm>
                  <a:off x="2330500" y="6692100"/>
                  <a:ext cx="101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25" name="Freihand 124">
                  <a:extLst>
                    <a:ext uri="{FF2B5EF4-FFF2-40B4-BE49-F238E27FC236}">
                      <a16:creationId xmlns:a16="http://schemas.microsoft.com/office/drawing/2014/main" id="{3BC62268-475B-4AD7-B539-18C2CEF6AD82}"/>
                    </a:ext>
                  </a:extLst>
                </p14:cNvPr>
                <p14:cNvContentPartPr/>
                <p14:nvPr/>
              </p14:nvContentPartPr>
              <p14:xfrm>
                <a:off x="2436700" y="6694620"/>
                <a:ext cx="81360" cy="79200"/>
              </p14:xfrm>
            </p:contentPart>
          </mc:Choice>
          <mc:Fallback>
            <p:pic>
              <p:nvPicPr>
                <p:cNvPr id="125" name="Freihand 124">
                  <a:extLst>
                    <a:ext uri="{FF2B5EF4-FFF2-40B4-BE49-F238E27FC236}">
                      <a16:creationId xmlns:a16="http://schemas.microsoft.com/office/drawing/2014/main" id="{3BC62268-475B-4AD7-B539-18C2CEF6AD82}"/>
                    </a:ext>
                  </a:extLst>
                </p:cNvPr>
                <p:cNvPicPr/>
                <p:nvPr/>
              </p:nvPicPr>
              <p:blipFill>
                <a:blip r:embed="rId98"/>
                <a:stretch>
                  <a:fillRect/>
                </a:stretch>
              </p:blipFill>
              <p:spPr>
                <a:xfrm>
                  <a:off x="2432380" y="6690300"/>
                  <a:ext cx="90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26" name="Freihand 125">
                  <a:extLst>
                    <a:ext uri="{FF2B5EF4-FFF2-40B4-BE49-F238E27FC236}">
                      <a16:creationId xmlns:a16="http://schemas.microsoft.com/office/drawing/2014/main" id="{8A86F348-D434-400D-BEB4-B821EB2EFB1B}"/>
                    </a:ext>
                  </a:extLst>
                </p14:cNvPr>
                <p14:cNvContentPartPr/>
                <p14:nvPr/>
              </p14:nvContentPartPr>
              <p14:xfrm>
                <a:off x="2544340" y="6630540"/>
                <a:ext cx="121320" cy="131760"/>
              </p14:xfrm>
            </p:contentPart>
          </mc:Choice>
          <mc:Fallback>
            <p:pic>
              <p:nvPicPr>
                <p:cNvPr id="126" name="Freihand 125">
                  <a:extLst>
                    <a:ext uri="{FF2B5EF4-FFF2-40B4-BE49-F238E27FC236}">
                      <a16:creationId xmlns:a16="http://schemas.microsoft.com/office/drawing/2014/main" id="{8A86F348-D434-400D-BEB4-B821EB2EFB1B}"/>
                    </a:ext>
                  </a:extLst>
                </p:cNvPr>
                <p:cNvPicPr/>
                <p:nvPr/>
              </p:nvPicPr>
              <p:blipFill>
                <a:blip r:embed="rId100"/>
                <a:stretch>
                  <a:fillRect/>
                </a:stretch>
              </p:blipFill>
              <p:spPr>
                <a:xfrm>
                  <a:off x="2540020" y="6626220"/>
                  <a:ext cx="129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7" name="Freihand 126">
                  <a:extLst>
                    <a:ext uri="{FF2B5EF4-FFF2-40B4-BE49-F238E27FC236}">
                      <a16:creationId xmlns:a16="http://schemas.microsoft.com/office/drawing/2014/main" id="{F0B1EECC-DF7C-4199-9DFE-8348129C20E9}"/>
                    </a:ext>
                  </a:extLst>
                </p14:cNvPr>
                <p14:cNvContentPartPr/>
                <p14:nvPr/>
              </p14:nvContentPartPr>
              <p14:xfrm>
                <a:off x="2687620" y="6598860"/>
                <a:ext cx="105480" cy="137160"/>
              </p14:xfrm>
            </p:contentPart>
          </mc:Choice>
          <mc:Fallback>
            <p:pic>
              <p:nvPicPr>
                <p:cNvPr id="127" name="Freihand 126">
                  <a:extLst>
                    <a:ext uri="{FF2B5EF4-FFF2-40B4-BE49-F238E27FC236}">
                      <a16:creationId xmlns:a16="http://schemas.microsoft.com/office/drawing/2014/main" id="{F0B1EECC-DF7C-4199-9DFE-8348129C20E9}"/>
                    </a:ext>
                  </a:extLst>
                </p:cNvPr>
                <p:cNvPicPr/>
                <p:nvPr/>
              </p:nvPicPr>
              <p:blipFill>
                <a:blip r:embed="rId102"/>
                <a:stretch>
                  <a:fillRect/>
                </a:stretch>
              </p:blipFill>
              <p:spPr>
                <a:xfrm>
                  <a:off x="2683300" y="6594540"/>
                  <a:ext cx="114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28" name="Freihand 127">
                  <a:extLst>
                    <a:ext uri="{FF2B5EF4-FFF2-40B4-BE49-F238E27FC236}">
                      <a16:creationId xmlns:a16="http://schemas.microsoft.com/office/drawing/2014/main" id="{C6ECABB6-F8A3-4D64-AEF0-006E96898FEF}"/>
                    </a:ext>
                  </a:extLst>
                </p14:cNvPr>
                <p14:cNvContentPartPr/>
                <p14:nvPr/>
              </p14:nvContentPartPr>
              <p14:xfrm>
                <a:off x="2782300" y="6607500"/>
                <a:ext cx="3960" cy="10080"/>
              </p14:xfrm>
            </p:contentPart>
          </mc:Choice>
          <mc:Fallback>
            <p:pic>
              <p:nvPicPr>
                <p:cNvPr id="128" name="Freihand 127">
                  <a:extLst>
                    <a:ext uri="{FF2B5EF4-FFF2-40B4-BE49-F238E27FC236}">
                      <a16:creationId xmlns:a16="http://schemas.microsoft.com/office/drawing/2014/main" id="{C6ECABB6-F8A3-4D64-AEF0-006E96898FEF}"/>
                    </a:ext>
                  </a:extLst>
                </p:cNvPr>
                <p:cNvPicPr/>
                <p:nvPr/>
              </p:nvPicPr>
              <p:blipFill>
                <a:blip r:embed="rId104"/>
                <a:stretch>
                  <a:fillRect/>
                </a:stretch>
              </p:blipFill>
              <p:spPr>
                <a:xfrm>
                  <a:off x="2777980" y="6603180"/>
                  <a:ext cx="12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29" name="Freihand 128">
                  <a:extLst>
                    <a:ext uri="{FF2B5EF4-FFF2-40B4-BE49-F238E27FC236}">
                      <a16:creationId xmlns:a16="http://schemas.microsoft.com/office/drawing/2014/main" id="{2F2CAE3B-5C56-49DE-8966-25F2F91DA524}"/>
                    </a:ext>
                  </a:extLst>
                </p14:cNvPr>
                <p14:cNvContentPartPr/>
                <p14:nvPr/>
              </p14:nvContentPartPr>
              <p14:xfrm>
                <a:off x="2832700" y="6665100"/>
                <a:ext cx="139680" cy="77040"/>
              </p14:xfrm>
            </p:contentPart>
          </mc:Choice>
          <mc:Fallback>
            <p:pic>
              <p:nvPicPr>
                <p:cNvPr id="129" name="Freihand 128">
                  <a:extLst>
                    <a:ext uri="{FF2B5EF4-FFF2-40B4-BE49-F238E27FC236}">
                      <a16:creationId xmlns:a16="http://schemas.microsoft.com/office/drawing/2014/main" id="{2F2CAE3B-5C56-49DE-8966-25F2F91DA524}"/>
                    </a:ext>
                  </a:extLst>
                </p:cNvPr>
                <p:cNvPicPr/>
                <p:nvPr/>
              </p:nvPicPr>
              <p:blipFill>
                <a:blip r:embed="rId106"/>
                <a:stretch>
                  <a:fillRect/>
                </a:stretch>
              </p:blipFill>
              <p:spPr>
                <a:xfrm>
                  <a:off x="2828380" y="6660780"/>
                  <a:ext cx="148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0" name="Freihand 129">
                  <a:extLst>
                    <a:ext uri="{FF2B5EF4-FFF2-40B4-BE49-F238E27FC236}">
                      <a16:creationId xmlns:a16="http://schemas.microsoft.com/office/drawing/2014/main" id="{83F584F2-90F6-4C7E-91E1-5774E6FEE649}"/>
                    </a:ext>
                  </a:extLst>
                </p14:cNvPr>
                <p14:cNvContentPartPr/>
                <p14:nvPr/>
              </p14:nvContentPartPr>
              <p14:xfrm>
                <a:off x="3004420" y="6661140"/>
                <a:ext cx="136800" cy="85680"/>
              </p14:xfrm>
            </p:contentPart>
          </mc:Choice>
          <mc:Fallback>
            <p:pic>
              <p:nvPicPr>
                <p:cNvPr id="130" name="Freihand 129">
                  <a:extLst>
                    <a:ext uri="{FF2B5EF4-FFF2-40B4-BE49-F238E27FC236}">
                      <a16:creationId xmlns:a16="http://schemas.microsoft.com/office/drawing/2014/main" id="{83F584F2-90F6-4C7E-91E1-5774E6FEE649}"/>
                    </a:ext>
                  </a:extLst>
                </p:cNvPr>
                <p:cNvPicPr/>
                <p:nvPr/>
              </p:nvPicPr>
              <p:blipFill>
                <a:blip r:embed="rId108"/>
                <a:stretch>
                  <a:fillRect/>
                </a:stretch>
              </p:blipFill>
              <p:spPr>
                <a:xfrm>
                  <a:off x="3000100" y="6656820"/>
                  <a:ext cx="145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1" name="Freihand 130">
                  <a:extLst>
                    <a:ext uri="{FF2B5EF4-FFF2-40B4-BE49-F238E27FC236}">
                      <a16:creationId xmlns:a16="http://schemas.microsoft.com/office/drawing/2014/main" id="{3E186EAA-0A4C-437D-9A5E-CA4E5BAD8C9A}"/>
                    </a:ext>
                  </a:extLst>
                </p14:cNvPr>
                <p14:cNvContentPartPr/>
                <p14:nvPr/>
              </p14:nvContentPartPr>
              <p14:xfrm>
                <a:off x="2647300" y="6594540"/>
                <a:ext cx="360" cy="360"/>
              </p14:xfrm>
            </p:contentPart>
          </mc:Choice>
          <mc:Fallback>
            <p:pic>
              <p:nvPicPr>
                <p:cNvPr id="131" name="Freihand 130">
                  <a:extLst>
                    <a:ext uri="{FF2B5EF4-FFF2-40B4-BE49-F238E27FC236}">
                      <a16:creationId xmlns:a16="http://schemas.microsoft.com/office/drawing/2014/main" id="{3E186EAA-0A4C-437D-9A5E-CA4E5BAD8C9A}"/>
                    </a:ext>
                  </a:extLst>
                </p:cNvPr>
                <p:cNvPicPr/>
                <p:nvPr/>
              </p:nvPicPr>
              <p:blipFill>
                <a:blip r:embed="rId110"/>
                <a:stretch>
                  <a:fillRect/>
                </a:stretch>
              </p:blipFill>
              <p:spPr>
                <a:xfrm>
                  <a:off x="2642980" y="65902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4" name="Freihand 133">
                  <a:extLst>
                    <a:ext uri="{FF2B5EF4-FFF2-40B4-BE49-F238E27FC236}">
                      <a16:creationId xmlns:a16="http://schemas.microsoft.com/office/drawing/2014/main" id="{C95F25B0-A12D-4FEF-B00C-DBD5B25D1013}"/>
                    </a:ext>
                  </a:extLst>
                </p14:cNvPr>
                <p14:cNvContentPartPr/>
                <p14:nvPr/>
              </p14:nvContentPartPr>
              <p14:xfrm>
                <a:off x="3942580" y="6154620"/>
                <a:ext cx="16560" cy="83880"/>
              </p14:xfrm>
            </p:contentPart>
          </mc:Choice>
          <mc:Fallback>
            <p:pic>
              <p:nvPicPr>
                <p:cNvPr id="134" name="Freihand 133">
                  <a:extLst>
                    <a:ext uri="{FF2B5EF4-FFF2-40B4-BE49-F238E27FC236}">
                      <a16:creationId xmlns:a16="http://schemas.microsoft.com/office/drawing/2014/main" id="{C95F25B0-A12D-4FEF-B00C-DBD5B25D1013}"/>
                    </a:ext>
                  </a:extLst>
                </p:cNvPr>
                <p:cNvPicPr/>
                <p:nvPr/>
              </p:nvPicPr>
              <p:blipFill>
                <a:blip r:embed="rId112"/>
                <a:stretch>
                  <a:fillRect/>
                </a:stretch>
              </p:blipFill>
              <p:spPr>
                <a:xfrm>
                  <a:off x="3938260" y="6150300"/>
                  <a:ext cx="25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5" name="Freihand 134">
                  <a:extLst>
                    <a:ext uri="{FF2B5EF4-FFF2-40B4-BE49-F238E27FC236}">
                      <a16:creationId xmlns:a16="http://schemas.microsoft.com/office/drawing/2014/main" id="{609FD4CD-9F47-48F9-8DD8-C4C2B269FF07}"/>
                    </a:ext>
                  </a:extLst>
                </p14:cNvPr>
                <p14:cNvContentPartPr/>
                <p14:nvPr/>
              </p14:nvContentPartPr>
              <p14:xfrm>
                <a:off x="3940780" y="6129420"/>
                <a:ext cx="113760" cy="23760"/>
              </p14:xfrm>
            </p:contentPart>
          </mc:Choice>
          <mc:Fallback>
            <p:pic>
              <p:nvPicPr>
                <p:cNvPr id="135" name="Freihand 134">
                  <a:extLst>
                    <a:ext uri="{FF2B5EF4-FFF2-40B4-BE49-F238E27FC236}">
                      <a16:creationId xmlns:a16="http://schemas.microsoft.com/office/drawing/2014/main" id="{609FD4CD-9F47-48F9-8DD8-C4C2B269FF07}"/>
                    </a:ext>
                  </a:extLst>
                </p:cNvPr>
                <p:cNvPicPr/>
                <p:nvPr/>
              </p:nvPicPr>
              <p:blipFill>
                <a:blip r:embed="rId114"/>
                <a:stretch>
                  <a:fillRect/>
                </a:stretch>
              </p:blipFill>
              <p:spPr>
                <a:xfrm>
                  <a:off x="3936460" y="6125100"/>
                  <a:ext cx="122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6" name="Freihand 135">
                  <a:extLst>
                    <a:ext uri="{FF2B5EF4-FFF2-40B4-BE49-F238E27FC236}">
                      <a16:creationId xmlns:a16="http://schemas.microsoft.com/office/drawing/2014/main" id="{B5462115-1329-414D-BDB0-4D01161ABE4C}"/>
                    </a:ext>
                  </a:extLst>
                </p14:cNvPr>
                <p14:cNvContentPartPr/>
                <p14:nvPr/>
              </p14:nvContentPartPr>
              <p14:xfrm>
                <a:off x="3947260" y="6175140"/>
                <a:ext cx="93600" cy="69120"/>
              </p14:xfrm>
            </p:contentPart>
          </mc:Choice>
          <mc:Fallback>
            <p:pic>
              <p:nvPicPr>
                <p:cNvPr id="136" name="Freihand 135">
                  <a:extLst>
                    <a:ext uri="{FF2B5EF4-FFF2-40B4-BE49-F238E27FC236}">
                      <a16:creationId xmlns:a16="http://schemas.microsoft.com/office/drawing/2014/main" id="{B5462115-1329-414D-BDB0-4D01161ABE4C}"/>
                    </a:ext>
                  </a:extLst>
                </p:cNvPr>
                <p:cNvPicPr/>
                <p:nvPr/>
              </p:nvPicPr>
              <p:blipFill>
                <a:blip r:embed="rId116"/>
                <a:stretch>
                  <a:fillRect/>
                </a:stretch>
              </p:blipFill>
              <p:spPr>
                <a:xfrm>
                  <a:off x="3942940" y="6170820"/>
                  <a:ext cx="102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7" name="Freihand 136">
                  <a:extLst>
                    <a:ext uri="{FF2B5EF4-FFF2-40B4-BE49-F238E27FC236}">
                      <a16:creationId xmlns:a16="http://schemas.microsoft.com/office/drawing/2014/main" id="{DD6DD4C3-D523-4EFC-B712-A15989C13BFD}"/>
                    </a:ext>
                  </a:extLst>
                </p14:cNvPr>
                <p14:cNvContentPartPr/>
                <p14:nvPr/>
              </p14:nvContentPartPr>
              <p14:xfrm>
                <a:off x="4097020" y="6149940"/>
                <a:ext cx="105840" cy="95400"/>
              </p14:xfrm>
            </p:contentPart>
          </mc:Choice>
          <mc:Fallback>
            <p:pic>
              <p:nvPicPr>
                <p:cNvPr id="137" name="Freihand 136">
                  <a:extLst>
                    <a:ext uri="{FF2B5EF4-FFF2-40B4-BE49-F238E27FC236}">
                      <a16:creationId xmlns:a16="http://schemas.microsoft.com/office/drawing/2014/main" id="{DD6DD4C3-D523-4EFC-B712-A15989C13BFD}"/>
                    </a:ext>
                  </a:extLst>
                </p:cNvPr>
                <p:cNvPicPr/>
                <p:nvPr/>
              </p:nvPicPr>
              <p:blipFill>
                <a:blip r:embed="rId118"/>
                <a:stretch>
                  <a:fillRect/>
                </a:stretch>
              </p:blipFill>
              <p:spPr>
                <a:xfrm>
                  <a:off x="4092700" y="6145620"/>
                  <a:ext cx="114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8" name="Freihand 137">
                  <a:extLst>
                    <a:ext uri="{FF2B5EF4-FFF2-40B4-BE49-F238E27FC236}">
                      <a16:creationId xmlns:a16="http://schemas.microsoft.com/office/drawing/2014/main" id="{09CB28A8-7449-4D61-B957-9084AE5DA10A}"/>
                    </a:ext>
                  </a:extLst>
                </p14:cNvPr>
                <p14:cNvContentPartPr/>
                <p14:nvPr/>
              </p14:nvContentPartPr>
              <p14:xfrm>
                <a:off x="4268380" y="6162540"/>
                <a:ext cx="12600" cy="42840"/>
              </p14:xfrm>
            </p:contentPart>
          </mc:Choice>
          <mc:Fallback>
            <p:pic>
              <p:nvPicPr>
                <p:cNvPr id="138" name="Freihand 137">
                  <a:extLst>
                    <a:ext uri="{FF2B5EF4-FFF2-40B4-BE49-F238E27FC236}">
                      <a16:creationId xmlns:a16="http://schemas.microsoft.com/office/drawing/2014/main" id="{09CB28A8-7449-4D61-B957-9084AE5DA10A}"/>
                    </a:ext>
                  </a:extLst>
                </p:cNvPr>
                <p:cNvPicPr/>
                <p:nvPr/>
              </p:nvPicPr>
              <p:blipFill>
                <a:blip r:embed="rId120"/>
                <a:stretch>
                  <a:fillRect/>
                </a:stretch>
              </p:blipFill>
              <p:spPr>
                <a:xfrm>
                  <a:off x="4264060" y="6158220"/>
                  <a:ext cx="21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9" name="Freihand 138">
                  <a:extLst>
                    <a:ext uri="{FF2B5EF4-FFF2-40B4-BE49-F238E27FC236}">
                      <a16:creationId xmlns:a16="http://schemas.microsoft.com/office/drawing/2014/main" id="{0352DE44-5B63-4C53-91CA-B527F31DDA92}"/>
                    </a:ext>
                  </a:extLst>
                </p14:cNvPr>
                <p14:cNvContentPartPr/>
                <p14:nvPr/>
              </p14:nvContentPartPr>
              <p14:xfrm>
                <a:off x="4414900" y="6160380"/>
                <a:ext cx="14760" cy="60480"/>
              </p14:xfrm>
            </p:contentPart>
          </mc:Choice>
          <mc:Fallback>
            <p:pic>
              <p:nvPicPr>
                <p:cNvPr id="139" name="Freihand 138">
                  <a:extLst>
                    <a:ext uri="{FF2B5EF4-FFF2-40B4-BE49-F238E27FC236}">
                      <a16:creationId xmlns:a16="http://schemas.microsoft.com/office/drawing/2014/main" id="{0352DE44-5B63-4C53-91CA-B527F31DDA92}"/>
                    </a:ext>
                  </a:extLst>
                </p:cNvPr>
                <p:cNvPicPr/>
                <p:nvPr/>
              </p:nvPicPr>
              <p:blipFill>
                <a:blip r:embed="rId122"/>
                <a:stretch>
                  <a:fillRect/>
                </a:stretch>
              </p:blipFill>
              <p:spPr>
                <a:xfrm>
                  <a:off x="4410580" y="6156060"/>
                  <a:ext cx="23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0" name="Freihand 139">
                  <a:extLst>
                    <a:ext uri="{FF2B5EF4-FFF2-40B4-BE49-F238E27FC236}">
                      <a16:creationId xmlns:a16="http://schemas.microsoft.com/office/drawing/2014/main" id="{5071660C-86D2-42C1-A833-5062FA550D55}"/>
                    </a:ext>
                  </a:extLst>
                </p14:cNvPr>
                <p14:cNvContentPartPr/>
                <p14:nvPr/>
              </p14:nvContentPartPr>
              <p14:xfrm>
                <a:off x="4402300" y="6133380"/>
                <a:ext cx="106920" cy="10800"/>
              </p14:xfrm>
            </p:contentPart>
          </mc:Choice>
          <mc:Fallback>
            <p:pic>
              <p:nvPicPr>
                <p:cNvPr id="140" name="Freihand 139">
                  <a:extLst>
                    <a:ext uri="{FF2B5EF4-FFF2-40B4-BE49-F238E27FC236}">
                      <a16:creationId xmlns:a16="http://schemas.microsoft.com/office/drawing/2014/main" id="{5071660C-86D2-42C1-A833-5062FA550D55}"/>
                    </a:ext>
                  </a:extLst>
                </p:cNvPr>
                <p:cNvPicPr/>
                <p:nvPr/>
              </p:nvPicPr>
              <p:blipFill>
                <a:blip r:embed="rId124"/>
                <a:stretch>
                  <a:fillRect/>
                </a:stretch>
              </p:blipFill>
              <p:spPr>
                <a:xfrm>
                  <a:off x="4397980" y="6129060"/>
                  <a:ext cx="1155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1" name="Freihand 140">
                  <a:extLst>
                    <a:ext uri="{FF2B5EF4-FFF2-40B4-BE49-F238E27FC236}">
                      <a16:creationId xmlns:a16="http://schemas.microsoft.com/office/drawing/2014/main" id="{CEA73B5A-2206-4E4F-9790-44EE0CB8DE5D}"/>
                    </a:ext>
                  </a:extLst>
                </p14:cNvPr>
                <p14:cNvContentPartPr/>
                <p14:nvPr/>
              </p14:nvContentPartPr>
              <p14:xfrm>
                <a:off x="4430020" y="6164340"/>
                <a:ext cx="89280" cy="54000"/>
              </p14:xfrm>
            </p:contentPart>
          </mc:Choice>
          <mc:Fallback>
            <p:pic>
              <p:nvPicPr>
                <p:cNvPr id="141" name="Freihand 140">
                  <a:extLst>
                    <a:ext uri="{FF2B5EF4-FFF2-40B4-BE49-F238E27FC236}">
                      <a16:creationId xmlns:a16="http://schemas.microsoft.com/office/drawing/2014/main" id="{CEA73B5A-2206-4E4F-9790-44EE0CB8DE5D}"/>
                    </a:ext>
                  </a:extLst>
                </p:cNvPr>
                <p:cNvPicPr/>
                <p:nvPr/>
              </p:nvPicPr>
              <p:blipFill>
                <a:blip r:embed="rId126"/>
                <a:stretch>
                  <a:fillRect/>
                </a:stretch>
              </p:blipFill>
              <p:spPr>
                <a:xfrm>
                  <a:off x="4425700" y="6160020"/>
                  <a:ext cx="979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2" name="Freihand 141">
                  <a:extLst>
                    <a:ext uri="{FF2B5EF4-FFF2-40B4-BE49-F238E27FC236}">
                      <a16:creationId xmlns:a16="http://schemas.microsoft.com/office/drawing/2014/main" id="{FF39BAC1-A3DF-460D-915C-229D5E8AAD05}"/>
                    </a:ext>
                  </a:extLst>
                </p14:cNvPr>
                <p14:cNvContentPartPr/>
                <p14:nvPr/>
              </p14:nvContentPartPr>
              <p14:xfrm>
                <a:off x="4545220" y="6148140"/>
                <a:ext cx="74880" cy="68760"/>
              </p14:xfrm>
            </p:contentPart>
          </mc:Choice>
          <mc:Fallback>
            <p:pic>
              <p:nvPicPr>
                <p:cNvPr id="142" name="Freihand 141">
                  <a:extLst>
                    <a:ext uri="{FF2B5EF4-FFF2-40B4-BE49-F238E27FC236}">
                      <a16:creationId xmlns:a16="http://schemas.microsoft.com/office/drawing/2014/main" id="{FF39BAC1-A3DF-460D-915C-229D5E8AAD05}"/>
                    </a:ext>
                  </a:extLst>
                </p:cNvPr>
                <p:cNvPicPr/>
                <p:nvPr/>
              </p:nvPicPr>
              <p:blipFill>
                <a:blip r:embed="rId128"/>
                <a:stretch>
                  <a:fillRect/>
                </a:stretch>
              </p:blipFill>
              <p:spPr>
                <a:xfrm>
                  <a:off x="4540900" y="6143820"/>
                  <a:ext cx="83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3" name="Freihand 142">
                  <a:extLst>
                    <a:ext uri="{FF2B5EF4-FFF2-40B4-BE49-F238E27FC236}">
                      <a16:creationId xmlns:a16="http://schemas.microsoft.com/office/drawing/2014/main" id="{8E3FD341-EF3B-49CC-AAF7-1A73D28C9A09}"/>
                    </a:ext>
                  </a:extLst>
                </p14:cNvPr>
                <p14:cNvContentPartPr/>
                <p14:nvPr/>
              </p14:nvContentPartPr>
              <p14:xfrm>
                <a:off x="4637740" y="6136980"/>
                <a:ext cx="77400" cy="159120"/>
              </p14:xfrm>
            </p:contentPart>
          </mc:Choice>
          <mc:Fallback>
            <p:pic>
              <p:nvPicPr>
                <p:cNvPr id="143" name="Freihand 142">
                  <a:extLst>
                    <a:ext uri="{FF2B5EF4-FFF2-40B4-BE49-F238E27FC236}">
                      <a16:creationId xmlns:a16="http://schemas.microsoft.com/office/drawing/2014/main" id="{8E3FD341-EF3B-49CC-AAF7-1A73D28C9A09}"/>
                    </a:ext>
                  </a:extLst>
                </p:cNvPr>
                <p:cNvPicPr/>
                <p:nvPr/>
              </p:nvPicPr>
              <p:blipFill>
                <a:blip r:embed="rId130"/>
                <a:stretch>
                  <a:fillRect/>
                </a:stretch>
              </p:blipFill>
              <p:spPr>
                <a:xfrm>
                  <a:off x="4633420" y="6132660"/>
                  <a:ext cx="86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4" name="Freihand 143">
                  <a:extLst>
                    <a:ext uri="{FF2B5EF4-FFF2-40B4-BE49-F238E27FC236}">
                      <a16:creationId xmlns:a16="http://schemas.microsoft.com/office/drawing/2014/main" id="{B0214ED3-82EC-49BA-9083-338A13673665}"/>
                    </a:ext>
                  </a:extLst>
                </p14:cNvPr>
                <p14:cNvContentPartPr/>
                <p14:nvPr/>
              </p14:nvContentPartPr>
              <p14:xfrm>
                <a:off x="4754740" y="6121860"/>
                <a:ext cx="97200" cy="70200"/>
              </p14:xfrm>
            </p:contentPart>
          </mc:Choice>
          <mc:Fallback>
            <p:pic>
              <p:nvPicPr>
                <p:cNvPr id="144" name="Freihand 143">
                  <a:extLst>
                    <a:ext uri="{FF2B5EF4-FFF2-40B4-BE49-F238E27FC236}">
                      <a16:creationId xmlns:a16="http://schemas.microsoft.com/office/drawing/2014/main" id="{B0214ED3-82EC-49BA-9083-338A13673665}"/>
                    </a:ext>
                  </a:extLst>
                </p:cNvPr>
                <p:cNvPicPr/>
                <p:nvPr/>
              </p:nvPicPr>
              <p:blipFill>
                <a:blip r:embed="rId132"/>
                <a:stretch>
                  <a:fillRect/>
                </a:stretch>
              </p:blipFill>
              <p:spPr>
                <a:xfrm>
                  <a:off x="4750420" y="6117540"/>
                  <a:ext cx="105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6" name="Freihand 145">
                  <a:extLst>
                    <a:ext uri="{FF2B5EF4-FFF2-40B4-BE49-F238E27FC236}">
                      <a16:creationId xmlns:a16="http://schemas.microsoft.com/office/drawing/2014/main" id="{56CA6835-E9DF-4599-A7FF-A322F7ADE356}"/>
                    </a:ext>
                  </a:extLst>
                </p14:cNvPr>
                <p14:cNvContentPartPr/>
                <p14:nvPr/>
              </p14:nvContentPartPr>
              <p14:xfrm>
                <a:off x="4892980" y="6048780"/>
                <a:ext cx="126720" cy="145440"/>
              </p14:xfrm>
            </p:contentPart>
          </mc:Choice>
          <mc:Fallback>
            <p:pic>
              <p:nvPicPr>
                <p:cNvPr id="146" name="Freihand 145">
                  <a:extLst>
                    <a:ext uri="{FF2B5EF4-FFF2-40B4-BE49-F238E27FC236}">
                      <a16:creationId xmlns:a16="http://schemas.microsoft.com/office/drawing/2014/main" id="{56CA6835-E9DF-4599-A7FF-A322F7ADE356}"/>
                    </a:ext>
                  </a:extLst>
                </p:cNvPr>
                <p:cNvPicPr/>
                <p:nvPr/>
              </p:nvPicPr>
              <p:blipFill>
                <a:blip r:embed="rId134"/>
                <a:stretch>
                  <a:fillRect/>
                </a:stretch>
              </p:blipFill>
              <p:spPr>
                <a:xfrm>
                  <a:off x="4888660" y="6044460"/>
                  <a:ext cx="135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7" name="Freihand 146">
                  <a:extLst>
                    <a:ext uri="{FF2B5EF4-FFF2-40B4-BE49-F238E27FC236}">
                      <a16:creationId xmlns:a16="http://schemas.microsoft.com/office/drawing/2014/main" id="{F704953A-1CF1-43FC-9ACD-77F471D494AC}"/>
                    </a:ext>
                  </a:extLst>
                </p14:cNvPr>
                <p14:cNvContentPartPr/>
                <p14:nvPr/>
              </p14:nvContentPartPr>
              <p14:xfrm>
                <a:off x="3981460" y="6356580"/>
                <a:ext cx="17280" cy="110160"/>
              </p14:xfrm>
            </p:contentPart>
          </mc:Choice>
          <mc:Fallback>
            <p:pic>
              <p:nvPicPr>
                <p:cNvPr id="147" name="Freihand 146">
                  <a:extLst>
                    <a:ext uri="{FF2B5EF4-FFF2-40B4-BE49-F238E27FC236}">
                      <a16:creationId xmlns:a16="http://schemas.microsoft.com/office/drawing/2014/main" id="{F704953A-1CF1-43FC-9ACD-77F471D494AC}"/>
                    </a:ext>
                  </a:extLst>
                </p:cNvPr>
                <p:cNvPicPr/>
                <p:nvPr/>
              </p:nvPicPr>
              <p:blipFill>
                <a:blip r:embed="rId136"/>
                <a:stretch>
                  <a:fillRect/>
                </a:stretch>
              </p:blipFill>
              <p:spPr>
                <a:xfrm>
                  <a:off x="3977140" y="6352260"/>
                  <a:ext cx="25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8" name="Freihand 147">
                  <a:extLst>
                    <a:ext uri="{FF2B5EF4-FFF2-40B4-BE49-F238E27FC236}">
                      <a16:creationId xmlns:a16="http://schemas.microsoft.com/office/drawing/2014/main" id="{138B142D-F382-4153-81F8-49406732D9BF}"/>
                    </a:ext>
                  </a:extLst>
                </p14:cNvPr>
                <p14:cNvContentPartPr/>
                <p14:nvPr/>
              </p14:nvContentPartPr>
              <p14:xfrm>
                <a:off x="3927460" y="6435780"/>
                <a:ext cx="132840" cy="12600"/>
              </p14:xfrm>
            </p:contentPart>
          </mc:Choice>
          <mc:Fallback>
            <p:pic>
              <p:nvPicPr>
                <p:cNvPr id="148" name="Freihand 147">
                  <a:extLst>
                    <a:ext uri="{FF2B5EF4-FFF2-40B4-BE49-F238E27FC236}">
                      <a16:creationId xmlns:a16="http://schemas.microsoft.com/office/drawing/2014/main" id="{138B142D-F382-4153-81F8-49406732D9BF}"/>
                    </a:ext>
                  </a:extLst>
                </p:cNvPr>
                <p:cNvPicPr/>
                <p:nvPr/>
              </p:nvPicPr>
              <p:blipFill>
                <a:blip r:embed="rId138"/>
                <a:stretch>
                  <a:fillRect/>
                </a:stretch>
              </p:blipFill>
              <p:spPr>
                <a:xfrm>
                  <a:off x="3923140" y="6431460"/>
                  <a:ext cx="141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9" name="Freihand 148">
                  <a:extLst>
                    <a:ext uri="{FF2B5EF4-FFF2-40B4-BE49-F238E27FC236}">
                      <a16:creationId xmlns:a16="http://schemas.microsoft.com/office/drawing/2014/main" id="{276C30E5-C844-44D6-A0FA-058B982B80E4}"/>
                    </a:ext>
                  </a:extLst>
                </p14:cNvPr>
                <p14:cNvContentPartPr/>
                <p14:nvPr/>
              </p14:nvContentPartPr>
              <p14:xfrm>
                <a:off x="3920260" y="6343980"/>
                <a:ext cx="121320" cy="6840"/>
              </p14:xfrm>
            </p:contentPart>
          </mc:Choice>
          <mc:Fallback>
            <p:pic>
              <p:nvPicPr>
                <p:cNvPr id="149" name="Freihand 148">
                  <a:extLst>
                    <a:ext uri="{FF2B5EF4-FFF2-40B4-BE49-F238E27FC236}">
                      <a16:creationId xmlns:a16="http://schemas.microsoft.com/office/drawing/2014/main" id="{276C30E5-C844-44D6-A0FA-058B982B80E4}"/>
                    </a:ext>
                  </a:extLst>
                </p:cNvPr>
                <p:cNvPicPr/>
                <p:nvPr/>
              </p:nvPicPr>
              <p:blipFill>
                <a:blip r:embed="rId140"/>
                <a:stretch>
                  <a:fillRect/>
                </a:stretch>
              </p:blipFill>
              <p:spPr>
                <a:xfrm>
                  <a:off x="3915940" y="6339660"/>
                  <a:ext cx="1299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50" name="Freihand 149">
                  <a:extLst>
                    <a:ext uri="{FF2B5EF4-FFF2-40B4-BE49-F238E27FC236}">
                      <a16:creationId xmlns:a16="http://schemas.microsoft.com/office/drawing/2014/main" id="{DDAE65EB-7DC9-4C24-BCE8-B7571A34AA6D}"/>
                    </a:ext>
                  </a:extLst>
                </p14:cNvPr>
                <p14:cNvContentPartPr/>
                <p14:nvPr/>
              </p14:nvContentPartPr>
              <p14:xfrm>
                <a:off x="4096660" y="6345420"/>
                <a:ext cx="111600" cy="88560"/>
              </p14:xfrm>
            </p:contentPart>
          </mc:Choice>
          <mc:Fallback>
            <p:pic>
              <p:nvPicPr>
                <p:cNvPr id="150" name="Freihand 149">
                  <a:extLst>
                    <a:ext uri="{FF2B5EF4-FFF2-40B4-BE49-F238E27FC236}">
                      <a16:creationId xmlns:a16="http://schemas.microsoft.com/office/drawing/2014/main" id="{DDAE65EB-7DC9-4C24-BCE8-B7571A34AA6D}"/>
                    </a:ext>
                  </a:extLst>
                </p:cNvPr>
                <p:cNvPicPr/>
                <p:nvPr/>
              </p:nvPicPr>
              <p:blipFill>
                <a:blip r:embed="rId142"/>
                <a:stretch>
                  <a:fillRect/>
                </a:stretch>
              </p:blipFill>
              <p:spPr>
                <a:xfrm>
                  <a:off x="4092340" y="6341100"/>
                  <a:ext cx="120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51" name="Freihand 150">
                  <a:extLst>
                    <a:ext uri="{FF2B5EF4-FFF2-40B4-BE49-F238E27FC236}">
                      <a16:creationId xmlns:a16="http://schemas.microsoft.com/office/drawing/2014/main" id="{2E7045EB-08CA-4E58-B852-39D02913C9A0}"/>
                    </a:ext>
                  </a:extLst>
                </p14:cNvPr>
                <p14:cNvContentPartPr/>
                <p14:nvPr/>
              </p14:nvContentPartPr>
              <p14:xfrm>
                <a:off x="4290340" y="6357300"/>
                <a:ext cx="15480" cy="53640"/>
              </p14:xfrm>
            </p:contentPart>
          </mc:Choice>
          <mc:Fallback>
            <p:pic>
              <p:nvPicPr>
                <p:cNvPr id="151" name="Freihand 150">
                  <a:extLst>
                    <a:ext uri="{FF2B5EF4-FFF2-40B4-BE49-F238E27FC236}">
                      <a16:creationId xmlns:a16="http://schemas.microsoft.com/office/drawing/2014/main" id="{2E7045EB-08CA-4E58-B852-39D02913C9A0}"/>
                    </a:ext>
                  </a:extLst>
                </p:cNvPr>
                <p:cNvPicPr/>
                <p:nvPr/>
              </p:nvPicPr>
              <p:blipFill>
                <a:blip r:embed="rId144"/>
                <a:stretch>
                  <a:fillRect/>
                </a:stretch>
              </p:blipFill>
              <p:spPr>
                <a:xfrm>
                  <a:off x="4286020" y="6352980"/>
                  <a:ext cx="24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52" name="Freihand 151">
                  <a:extLst>
                    <a:ext uri="{FF2B5EF4-FFF2-40B4-BE49-F238E27FC236}">
                      <a16:creationId xmlns:a16="http://schemas.microsoft.com/office/drawing/2014/main" id="{B051E364-B6FD-41A8-8B41-6BA33C1A2306}"/>
                    </a:ext>
                  </a:extLst>
                </p14:cNvPr>
                <p14:cNvContentPartPr/>
                <p14:nvPr/>
              </p14:nvContentPartPr>
              <p14:xfrm>
                <a:off x="4446580" y="6345420"/>
                <a:ext cx="13680" cy="97560"/>
              </p14:xfrm>
            </p:contentPart>
          </mc:Choice>
          <mc:Fallback>
            <p:pic>
              <p:nvPicPr>
                <p:cNvPr id="152" name="Freihand 151">
                  <a:extLst>
                    <a:ext uri="{FF2B5EF4-FFF2-40B4-BE49-F238E27FC236}">
                      <a16:creationId xmlns:a16="http://schemas.microsoft.com/office/drawing/2014/main" id="{B051E364-B6FD-41A8-8B41-6BA33C1A2306}"/>
                    </a:ext>
                  </a:extLst>
                </p:cNvPr>
                <p:cNvPicPr/>
                <p:nvPr/>
              </p:nvPicPr>
              <p:blipFill>
                <a:blip r:embed="rId146"/>
                <a:stretch>
                  <a:fillRect/>
                </a:stretch>
              </p:blipFill>
              <p:spPr>
                <a:xfrm>
                  <a:off x="4442260" y="6341100"/>
                  <a:ext cx="22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53" name="Freihand 152">
                  <a:extLst>
                    <a:ext uri="{FF2B5EF4-FFF2-40B4-BE49-F238E27FC236}">
                      <a16:creationId xmlns:a16="http://schemas.microsoft.com/office/drawing/2014/main" id="{CB020CAA-EDF4-4607-A724-4DCBD79B7D6A}"/>
                    </a:ext>
                  </a:extLst>
                </p14:cNvPr>
                <p14:cNvContentPartPr/>
                <p14:nvPr/>
              </p14:nvContentPartPr>
              <p14:xfrm>
                <a:off x="4395100" y="6422100"/>
                <a:ext cx="134280" cy="11520"/>
              </p14:xfrm>
            </p:contentPart>
          </mc:Choice>
          <mc:Fallback>
            <p:pic>
              <p:nvPicPr>
                <p:cNvPr id="153" name="Freihand 152">
                  <a:extLst>
                    <a:ext uri="{FF2B5EF4-FFF2-40B4-BE49-F238E27FC236}">
                      <a16:creationId xmlns:a16="http://schemas.microsoft.com/office/drawing/2014/main" id="{CB020CAA-EDF4-4607-A724-4DCBD79B7D6A}"/>
                    </a:ext>
                  </a:extLst>
                </p:cNvPr>
                <p:cNvPicPr/>
                <p:nvPr/>
              </p:nvPicPr>
              <p:blipFill>
                <a:blip r:embed="rId148"/>
                <a:stretch>
                  <a:fillRect/>
                </a:stretch>
              </p:blipFill>
              <p:spPr>
                <a:xfrm>
                  <a:off x="4390780" y="6417780"/>
                  <a:ext cx="1429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54" name="Freihand 153">
                  <a:extLst>
                    <a:ext uri="{FF2B5EF4-FFF2-40B4-BE49-F238E27FC236}">
                      <a16:creationId xmlns:a16="http://schemas.microsoft.com/office/drawing/2014/main" id="{8731B60E-9C77-4E97-9213-E4EFFCECD758}"/>
                    </a:ext>
                  </a:extLst>
                </p14:cNvPr>
                <p14:cNvContentPartPr/>
                <p14:nvPr/>
              </p14:nvContentPartPr>
              <p14:xfrm>
                <a:off x="4408780" y="6332100"/>
                <a:ext cx="105840" cy="25200"/>
              </p14:xfrm>
            </p:contentPart>
          </mc:Choice>
          <mc:Fallback>
            <p:pic>
              <p:nvPicPr>
                <p:cNvPr id="154" name="Freihand 153">
                  <a:extLst>
                    <a:ext uri="{FF2B5EF4-FFF2-40B4-BE49-F238E27FC236}">
                      <a16:creationId xmlns:a16="http://schemas.microsoft.com/office/drawing/2014/main" id="{8731B60E-9C77-4E97-9213-E4EFFCECD758}"/>
                    </a:ext>
                  </a:extLst>
                </p:cNvPr>
                <p:cNvPicPr/>
                <p:nvPr/>
              </p:nvPicPr>
              <p:blipFill>
                <a:blip r:embed="rId150"/>
                <a:stretch>
                  <a:fillRect/>
                </a:stretch>
              </p:blipFill>
              <p:spPr>
                <a:xfrm>
                  <a:off x="4404460" y="6327780"/>
                  <a:ext cx="1144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55" name="Freihand 154">
                  <a:extLst>
                    <a:ext uri="{FF2B5EF4-FFF2-40B4-BE49-F238E27FC236}">
                      <a16:creationId xmlns:a16="http://schemas.microsoft.com/office/drawing/2014/main" id="{433056A6-C4C7-4A24-BAE4-4593AFA7F867}"/>
                    </a:ext>
                  </a:extLst>
                </p14:cNvPr>
                <p14:cNvContentPartPr/>
                <p14:nvPr/>
              </p14:nvContentPartPr>
              <p14:xfrm>
                <a:off x="4554940" y="6360900"/>
                <a:ext cx="168840" cy="68040"/>
              </p14:xfrm>
            </p:contentPart>
          </mc:Choice>
          <mc:Fallback>
            <p:pic>
              <p:nvPicPr>
                <p:cNvPr id="155" name="Freihand 154">
                  <a:extLst>
                    <a:ext uri="{FF2B5EF4-FFF2-40B4-BE49-F238E27FC236}">
                      <a16:creationId xmlns:a16="http://schemas.microsoft.com/office/drawing/2014/main" id="{433056A6-C4C7-4A24-BAE4-4593AFA7F867}"/>
                    </a:ext>
                  </a:extLst>
                </p:cNvPr>
                <p:cNvPicPr/>
                <p:nvPr/>
              </p:nvPicPr>
              <p:blipFill>
                <a:blip r:embed="rId152"/>
                <a:stretch>
                  <a:fillRect/>
                </a:stretch>
              </p:blipFill>
              <p:spPr>
                <a:xfrm>
                  <a:off x="4550620" y="6356580"/>
                  <a:ext cx="177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56" name="Freihand 155">
                  <a:extLst>
                    <a:ext uri="{FF2B5EF4-FFF2-40B4-BE49-F238E27FC236}">
                      <a16:creationId xmlns:a16="http://schemas.microsoft.com/office/drawing/2014/main" id="{75A460A7-D993-4799-BEF5-14D77C556C6F}"/>
                    </a:ext>
                  </a:extLst>
                </p14:cNvPr>
                <p14:cNvContentPartPr/>
                <p14:nvPr/>
              </p14:nvContentPartPr>
              <p14:xfrm>
                <a:off x="4755460" y="6354420"/>
                <a:ext cx="85680" cy="142920"/>
              </p14:xfrm>
            </p:contentPart>
          </mc:Choice>
          <mc:Fallback>
            <p:pic>
              <p:nvPicPr>
                <p:cNvPr id="156" name="Freihand 155">
                  <a:extLst>
                    <a:ext uri="{FF2B5EF4-FFF2-40B4-BE49-F238E27FC236}">
                      <a16:creationId xmlns:a16="http://schemas.microsoft.com/office/drawing/2014/main" id="{75A460A7-D993-4799-BEF5-14D77C556C6F}"/>
                    </a:ext>
                  </a:extLst>
                </p:cNvPr>
                <p:cNvPicPr/>
                <p:nvPr/>
              </p:nvPicPr>
              <p:blipFill>
                <a:blip r:embed="rId154"/>
                <a:stretch>
                  <a:fillRect/>
                </a:stretch>
              </p:blipFill>
              <p:spPr>
                <a:xfrm>
                  <a:off x="4751140" y="6350100"/>
                  <a:ext cx="94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57" name="Freihand 156">
                  <a:extLst>
                    <a:ext uri="{FF2B5EF4-FFF2-40B4-BE49-F238E27FC236}">
                      <a16:creationId xmlns:a16="http://schemas.microsoft.com/office/drawing/2014/main" id="{B463BDBE-07EA-478A-BA16-A4651B4F5F50}"/>
                    </a:ext>
                  </a:extLst>
                </p14:cNvPr>
                <p14:cNvContentPartPr/>
                <p14:nvPr/>
              </p14:nvContentPartPr>
              <p14:xfrm>
                <a:off x="4870300" y="6274860"/>
                <a:ext cx="253440" cy="122040"/>
              </p14:xfrm>
            </p:contentPart>
          </mc:Choice>
          <mc:Fallback>
            <p:pic>
              <p:nvPicPr>
                <p:cNvPr id="157" name="Freihand 156">
                  <a:extLst>
                    <a:ext uri="{FF2B5EF4-FFF2-40B4-BE49-F238E27FC236}">
                      <a16:creationId xmlns:a16="http://schemas.microsoft.com/office/drawing/2014/main" id="{B463BDBE-07EA-478A-BA16-A4651B4F5F50}"/>
                    </a:ext>
                  </a:extLst>
                </p:cNvPr>
                <p:cNvPicPr/>
                <p:nvPr/>
              </p:nvPicPr>
              <p:blipFill>
                <a:blip r:embed="rId156"/>
                <a:stretch>
                  <a:fillRect/>
                </a:stretch>
              </p:blipFill>
              <p:spPr>
                <a:xfrm>
                  <a:off x="4865980" y="6270540"/>
                  <a:ext cx="262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 name="Freihand 16">
                  <a:extLst>
                    <a:ext uri="{FF2B5EF4-FFF2-40B4-BE49-F238E27FC236}">
                      <a16:creationId xmlns:a16="http://schemas.microsoft.com/office/drawing/2014/main" id="{0FD1AA25-5657-4615-AFD6-5C8AB7F3B67B}"/>
                    </a:ext>
                  </a:extLst>
                </p14:cNvPr>
                <p14:cNvContentPartPr/>
                <p14:nvPr/>
              </p14:nvContentPartPr>
              <p14:xfrm>
                <a:off x="2763580" y="5015940"/>
                <a:ext cx="114840" cy="165960"/>
              </p14:xfrm>
            </p:contentPart>
          </mc:Choice>
          <mc:Fallback>
            <p:pic>
              <p:nvPicPr>
                <p:cNvPr id="17" name="Freihand 16">
                  <a:extLst>
                    <a:ext uri="{FF2B5EF4-FFF2-40B4-BE49-F238E27FC236}">
                      <a16:creationId xmlns:a16="http://schemas.microsoft.com/office/drawing/2014/main" id="{0FD1AA25-5657-4615-AFD6-5C8AB7F3B67B}"/>
                    </a:ext>
                  </a:extLst>
                </p:cNvPr>
                <p:cNvPicPr/>
                <p:nvPr/>
              </p:nvPicPr>
              <p:blipFill>
                <a:blip r:embed="rId158"/>
                <a:stretch>
                  <a:fillRect/>
                </a:stretch>
              </p:blipFill>
              <p:spPr>
                <a:xfrm>
                  <a:off x="2759260" y="5011620"/>
                  <a:ext cx="123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9" name="Freihand 18">
                  <a:extLst>
                    <a:ext uri="{FF2B5EF4-FFF2-40B4-BE49-F238E27FC236}">
                      <a16:creationId xmlns:a16="http://schemas.microsoft.com/office/drawing/2014/main" id="{C5075F90-B23A-434E-91FA-6974A79AF7EF}"/>
                    </a:ext>
                  </a:extLst>
                </p14:cNvPr>
                <p14:cNvContentPartPr/>
                <p14:nvPr/>
              </p14:nvContentPartPr>
              <p14:xfrm>
                <a:off x="2893180" y="5092260"/>
                <a:ext cx="12960" cy="80640"/>
              </p14:xfrm>
            </p:contentPart>
          </mc:Choice>
          <mc:Fallback>
            <p:pic>
              <p:nvPicPr>
                <p:cNvPr id="19" name="Freihand 18">
                  <a:extLst>
                    <a:ext uri="{FF2B5EF4-FFF2-40B4-BE49-F238E27FC236}">
                      <a16:creationId xmlns:a16="http://schemas.microsoft.com/office/drawing/2014/main" id="{C5075F90-B23A-434E-91FA-6974A79AF7EF}"/>
                    </a:ext>
                  </a:extLst>
                </p:cNvPr>
                <p:cNvPicPr/>
                <p:nvPr/>
              </p:nvPicPr>
              <p:blipFill>
                <a:blip r:embed="rId160"/>
                <a:stretch>
                  <a:fillRect/>
                </a:stretch>
              </p:blipFill>
              <p:spPr>
                <a:xfrm>
                  <a:off x="2888860" y="5087940"/>
                  <a:ext cx="21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0" name="Freihand 19">
                  <a:extLst>
                    <a:ext uri="{FF2B5EF4-FFF2-40B4-BE49-F238E27FC236}">
                      <a16:creationId xmlns:a16="http://schemas.microsoft.com/office/drawing/2014/main" id="{BAC7224B-AD68-4212-B901-E023F488D0F7}"/>
                    </a:ext>
                  </a:extLst>
                </p14:cNvPr>
                <p14:cNvContentPartPr/>
                <p14:nvPr/>
              </p14:nvContentPartPr>
              <p14:xfrm>
                <a:off x="2859700" y="5072100"/>
                <a:ext cx="71640" cy="48960"/>
              </p14:xfrm>
            </p:contentPart>
          </mc:Choice>
          <mc:Fallback>
            <p:pic>
              <p:nvPicPr>
                <p:cNvPr id="20" name="Freihand 19">
                  <a:extLst>
                    <a:ext uri="{FF2B5EF4-FFF2-40B4-BE49-F238E27FC236}">
                      <a16:creationId xmlns:a16="http://schemas.microsoft.com/office/drawing/2014/main" id="{BAC7224B-AD68-4212-B901-E023F488D0F7}"/>
                    </a:ext>
                  </a:extLst>
                </p:cNvPr>
                <p:cNvPicPr/>
                <p:nvPr/>
              </p:nvPicPr>
              <p:blipFill>
                <a:blip r:embed="rId162"/>
                <a:stretch>
                  <a:fillRect/>
                </a:stretch>
              </p:blipFill>
              <p:spPr>
                <a:xfrm>
                  <a:off x="2855380" y="5067780"/>
                  <a:ext cx="80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 name="Freihand 20">
                  <a:extLst>
                    <a:ext uri="{FF2B5EF4-FFF2-40B4-BE49-F238E27FC236}">
                      <a16:creationId xmlns:a16="http://schemas.microsoft.com/office/drawing/2014/main" id="{048B8CB9-F3FC-43F9-8E4B-034F10694979}"/>
                    </a:ext>
                  </a:extLst>
                </p14:cNvPr>
                <p14:cNvContentPartPr/>
                <p14:nvPr/>
              </p14:nvContentPartPr>
              <p14:xfrm>
                <a:off x="2952580" y="5081100"/>
                <a:ext cx="50400" cy="89640"/>
              </p14:xfrm>
            </p:contentPart>
          </mc:Choice>
          <mc:Fallback>
            <p:pic>
              <p:nvPicPr>
                <p:cNvPr id="21" name="Freihand 20">
                  <a:extLst>
                    <a:ext uri="{FF2B5EF4-FFF2-40B4-BE49-F238E27FC236}">
                      <a16:creationId xmlns:a16="http://schemas.microsoft.com/office/drawing/2014/main" id="{048B8CB9-F3FC-43F9-8E4B-034F10694979}"/>
                    </a:ext>
                  </a:extLst>
                </p:cNvPr>
                <p:cNvPicPr/>
                <p:nvPr/>
              </p:nvPicPr>
              <p:blipFill>
                <a:blip r:embed="rId164"/>
                <a:stretch>
                  <a:fillRect/>
                </a:stretch>
              </p:blipFill>
              <p:spPr>
                <a:xfrm>
                  <a:off x="2948260" y="5076780"/>
                  <a:ext cx="59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2" name="Freihand 21">
                  <a:extLst>
                    <a:ext uri="{FF2B5EF4-FFF2-40B4-BE49-F238E27FC236}">
                      <a16:creationId xmlns:a16="http://schemas.microsoft.com/office/drawing/2014/main" id="{10B8BA01-5792-4FFC-AD7D-B0A9975DDE2E}"/>
                    </a:ext>
                  </a:extLst>
                </p14:cNvPr>
                <p14:cNvContentPartPr/>
                <p14:nvPr/>
              </p14:nvContentPartPr>
              <p14:xfrm>
                <a:off x="2980300" y="5128980"/>
                <a:ext cx="46440" cy="35640"/>
              </p14:xfrm>
            </p:contentPart>
          </mc:Choice>
          <mc:Fallback>
            <p:pic>
              <p:nvPicPr>
                <p:cNvPr id="22" name="Freihand 21">
                  <a:extLst>
                    <a:ext uri="{FF2B5EF4-FFF2-40B4-BE49-F238E27FC236}">
                      <a16:creationId xmlns:a16="http://schemas.microsoft.com/office/drawing/2014/main" id="{10B8BA01-5792-4FFC-AD7D-B0A9975DDE2E}"/>
                    </a:ext>
                  </a:extLst>
                </p:cNvPr>
                <p:cNvPicPr/>
                <p:nvPr/>
              </p:nvPicPr>
              <p:blipFill>
                <a:blip r:embed="rId166"/>
                <a:stretch>
                  <a:fillRect/>
                </a:stretch>
              </p:blipFill>
              <p:spPr>
                <a:xfrm>
                  <a:off x="2975980" y="5124660"/>
                  <a:ext cx="55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3" name="Freihand 22">
                  <a:extLst>
                    <a:ext uri="{FF2B5EF4-FFF2-40B4-BE49-F238E27FC236}">
                      <a16:creationId xmlns:a16="http://schemas.microsoft.com/office/drawing/2014/main" id="{01D1081C-D6B9-4C7E-A5E5-D556419FF309}"/>
                    </a:ext>
                  </a:extLst>
                </p14:cNvPr>
                <p14:cNvContentPartPr/>
                <p14:nvPr/>
              </p14:nvContentPartPr>
              <p14:xfrm>
                <a:off x="3135460" y="5062740"/>
                <a:ext cx="26280" cy="24120"/>
              </p14:xfrm>
            </p:contentPart>
          </mc:Choice>
          <mc:Fallback>
            <p:pic>
              <p:nvPicPr>
                <p:cNvPr id="23" name="Freihand 22">
                  <a:extLst>
                    <a:ext uri="{FF2B5EF4-FFF2-40B4-BE49-F238E27FC236}">
                      <a16:creationId xmlns:a16="http://schemas.microsoft.com/office/drawing/2014/main" id="{01D1081C-D6B9-4C7E-A5E5-D556419FF309}"/>
                    </a:ext>
                  </a:extLst>
                </p:cNvPr>
                <p:cNvPicPr/>
                <p:nvPr/>
              </p:nvPicPr>
              <p:blipFill>
                <a:blip r:embed="rId168"/>
                <a:stretch>
                  <a:fillRect/>
                </a:stretch>
              </p:blipFill>
              <p:spPr>
                <a:xfrm>
                  <a:off x="3131140" y="5058420"/>
                  <a:ext cx="349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4" name="Freihand 23">
                  <a:extLst>
                    <a:ext uri="{FF2B5EF4-FFF2-40B4-BE49-F238E27FC236}">
                      <a16:creationId xmlns:a16="http://schemas.microsoft.com/office/drawing/2014/main" id="{769E9DBB-CDA6-4602-B78A-3D3DB72CE71B}"/>
                    </a:ext>
                  </a:extLst>
                </p14:cNvPr>
                <p14:cNvContentPartPr/>
                <p14:nvPr/>
              </p14:nvContentPartPr>
              <p14:xfrm>
                <a:off x="3233020" y="5004780"/>
                <a:ext cx="75600" cy="121680"/>
              </p14:xfrm>
            </p:contentPart>
          </mc:Choice>
          <mc:Fallback>
            <p:pic>
              <p:nvPicPr>
                <p:cNvPr id="24" name="Freihand 23">
                  <a:extLst>
                    <a:ext uri="{FF2B5EF4-FFF2-40B4-BE49-F238E27FC236}">
                      <a16:creationId xmlns:a16="http://schemas.microsoft.com/office/drawing/2014/main" id="{769E9DBB-CDA6-4602-B78A-3D3DB72CE71B}"/>
                    </a:ext>
                  </a:extLst>
                </p:cNvPr>
                <p:cNvPicPr/>
                <p:nvPr/>
              </p:nvPicPr>
              <p:blipFill>
                <a:blip r:embed="rId170"/>
                <a:stretch>
                  <a:fillRect/>
                </a:stretch>
              </p:blipFill>
              <p:spPr>
                <a:xfrm>
                  <a:off x="3228700" y="5000460"/>
                  <a:ext cx="84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5" name="Freihand 24">
                  <a:extLst>
                    <a:ext uri="{FF2B5EF4-FFF2-40B4-BE49-F238E27FC236}">
                      <a16:creationId xmlns:a16="http://schemas.microsoft.com/office/drawing/2014/main" id="{B8F12782-DAB5-40CA-87BD-052C7090BB0A}"/>
                    </a:ext>
                  </a:extLst>
                </p14:cNvPr>
                <p14:cNvContentPartPr/>
                <p14:nvPr/>
              </p14:nvContentPartPr>
              <p14:xfrm>
                <a:off x="3213940" y="5035020"/>
                <a:ext cx="123840" cy="66600"/>
              </p14:xfrm>
            </p:contentPart>
          </mc:Choice>
          <mc:Fallback>
            <p:pic>
              <p:nvPicPr>
                <p:cNvPr id="25" name="Freihand 24">
                  <a:extLst>
                    <a:ext uri="{FF2B5EF4-FFF2-40B4-BE49-F238E27FC236}">
                      <a16:creationId xmlns:a16="http://schemas.microsoft.com/office/drawing/2014/main" id="{B8F12782-DAB5-40CA-87BD-052C7090BB0A}"/>
                    </a:ext>
                  </a:extLst>
                </p:cNvPr>
                <p:cNvPicPr/>
                <p:nvPr/>
              </p:nvPicPr>
              <p:blipFill>
                <a:blip r:embed="rId172"/>
                <a:stretch>
                  <a:fillRect/>
                </a:stretch>
              </p:blipFill>
              <p:spPr>
                <a:xfrm>
                  <a:off x="3209620" y="5030700"/>
                  <a:ext cx="132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7" name="Freihand 26">
                  <a:extLst>
                    <a:ext uri="{FF2B5EF4-FFF2-40B4-BE49-F238E27FC236}">
                      <a16:creationId xmlns:a16="http://schemas.microsoft.com/office/drawing/2014/main" id="{01422F8A-958C-4D47-BA04-F4921C32EB53}"/>
                    </a:ext>
                  </a:extLst>
                </p14:cNvPr>
                <p14:cNvContentPartPr/>
                <p14:nvPr/>
              </p14:nvContentPartPr>
              <p14:xfrm>
                <a:off x="3362620" y="5069220"/>
                <a:ext cx="12600" cy="106560"/>
              </p14:xfrm>
            </p:contentPart>
          </mc:Choice>
          <mc:Fallback>
            <p:pic>
              <p:nvPicPr>
                <p:cNvPr id="27" name="Freihand 26">
                  <a:extLst>
                    <a:ext uri="{FF2B5EF4-FFF2-40B4-BE49-F238E27FC236}">
                      <a16:creationId xmlns:a16="http://schemas.microsoft.com/office/drawing/2014/main" id="{01422F8A-958C-4D47-BA04-F4921C32EB53}"/>
                    </a:ext>
                  </a:extLst>
                </p:cNvPr>
                <p:cNvPicPr/>
                <p:nvPr/>
              </p:nvPicPr>
              <p:blipFill>
                <a:blip r:embed="rId174"/>
                <a:stretch>
                  <a:fillRect/>
                </a:stretch>
              </p:blipFill>
              <p:spPr>
                <a:xfrm>
                  <a:off x="3358300" y="5064900"/>
                  <a:ext cx="21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8" name="Freihand 27">
                  <a:extLst>
                    <a:ext uri="{FF2B5EF4-FFF2-40B4-BE49-F238E27FC236}">
                      <a16:creationId xmlns:a16="http://schemas.microsoft.com/office/drawing/2014/main" id="{C280CBC6-2C67-44BE-AA68-F72F67C52683}"/>
                    </a:ext>
                  </a:extLst>
                </p14:cNvPr>
                <p14:cNvContentPartPr/>
                <p14:nvPr/>
              </p14:nvContentPartPr>
              <p14:xfrm>
                <a:off x="3320500" y="5044020"/>
                <a:ext cx="101520" cy="65880"/>
              </p14:xfrm>
            </p:contentPart>
          </mc:Choice>
          <mc:Fallback>
            <p:pic>
              <p:nvPicPr>
                <p:cNvPr id="28" name="Freihand 27">
                  <a:extLst>
                    <a:ext uri="{FF2B5EF4-FFF2-40B4-BE49-F238E27FC236}">
                      <a16:creationId xmlns:a16="http://schemas.microsoft.com/office/drawing/2014/main" id="{C280CBC6-2C67-44BE-AA68-F72F67C52683}"/>
                    </a:ext>
                  </a:extLst>
                </p:cNvPr>
                <p:cNvPicPr/>
                <p:nvPr/>
              </p:nvPicPr>
              <p:blipFill>
                <a:blip r:embed="rId176"/>
                <a:stretch>
                  <a:fillRect/>
                </a:stretch>
              </p:blipFill>
              <p:spPr>
                <a:xfrm>
                  <a:off x="3316180" y="5039700"/>
                  <a:ext cx="110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9" name="Freihand 28">
                  <a:extLst>
                    <a:ext uri="{FF2B5EF4-FFF2-40B4-BE49-F238E27FC236}">
                      <a16:creationId xmlns:a16="http://schemas.microsoft.com/office/drawing/2014/main" id="{0A43B748-F104-4504-9F72-6030EE24EDDE}"/>
                    </a:ext>
                  </a:extLst>
                </p14:cNvPr>
                <p14:cNvContentPartPr/>
                <p14:nvPr/>
              </p14:nvContentPartPr>
              <p14:xfrm>
                <a:off x="3424900" y="5061300"/>
                <a:ext cx="53280" cy="123840"/>
              </p14:xfrm>
            </p:contentPart>
          </mc:Choice>
          <mc:Fallback>
            <p:pic>
              <p:nvPicPr>
                <p:cNvPr id="29" name="Freihand 28">
                  <a:extLst>
                    <a:ext uri="{FF2B5EF4-FFF2-40B4-BE49-F238E27FC236}">
                      <a16:creationId xmlns:a16="http://schemas.microsoft.com/office/drawing/2014/main" id="{0A43B748-F104-4504-9F72-6030EE24EDDE}"/>
                    </a:ext>
                  </a:extLst>
                </p:cNvPr>
                <p:cNvPicPr/>
                <p:nvPr/>
              </p:nvPicPr>
              <p:blipFill>
                <a:blip r:embed="rId178"/>
                <a:stretch>
                  <a:fillRect/>
                </a:stretch>
              </p:blipFill>
              <p:spPr>
                <a:xfrm>
                  <a:off x="3420580" y="5056980"/>
                  <a:ext cx="61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0" name="Freihand 29">
                  <a:extLst>
                    <a:ext uri="{FF2B5EF4-FFF2-40B4-BE49-F238E27FC236}">
                      <a16:creationId xmlns:a16="http://schemas.microsoft.com/office/drawing/2014/main" id="{80000130-1966-4600-A49B-F064E86CF528}"/>
                    </a:ext>
                  </a:extLst>
                </p14:cNvPr>
                <p14:cNvContentPartPr/>
                <p14:nvPr/>
              </p14:nvContentPartPr>
              <p14:xfrm>
                <a:off x="3452620" y="5131500"/>
                <a:ext cx="48240" cy="42480"/>
              </p14:xfrm>
            </p:contentPart>
          </mc:Choice>
          <mc:Fallback>
            <p:pic>
              <p:nvPicPr>
                <p:cNvPr id="30" name="Freihand 29">
                  <a:extLst>
                    <a:ext uri="{FF2B5EF4-FFF2-40B4-BE49-F238E27FC236}">
                      <a16:creationId xmlns:a16="http://schemas.microsoft.com/office/drawing/2014/main" id="{80000130-1966-4600-A49B-F064E86CF528}"/>
                    </a:ext>
                  </a:extLst>
                </p:cNvPr>
                <p:cNvPicPr/>
                <p:nvPr/>
              </p:nvPicPr>
              <p:blipFill>
                <a:blip r:embed="rId180"/>
                <a:stretch>
                  <a:fillRect/>
                </a:stretch>
              </p:blipFill>
              <p:spPr>
                <a:xfrm>
                  <a:off x="3448300" y="5127180"/>
                  <a:ext cx="568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1" name="Freihand 30">
                  <a:extLst>
                    <a:ext uri="{FF2B5EF4-FFF2-40B4-BE49-F238E27FC236}">
                      <a16:creationId xmlns:a16="http://schemas.microsoft.com/office/drawing/2014/main" id="{01B2DCDD-0B08-4B47-A0CF-4088DD221488}"/>
                    </a:ext>
                  </a:extLst>
                </p14:cNvPr>
                <p14:cNvContentPartPr/>
                <p14:nvPr/>
              </p14:nvContentPartPr>
              <p14:xfrm>
                <a:off x="3657460" y="5010180"/>
                <a:ext cx="5040" cy="113040"/>
              </p14:xfrm>
            </p:contentPart>
          </mc:Choice>
          <mc:Fallback>
            <p:pic>
              <p:nvPicPr>
                <p:cNvPr id="31" name="Freihand 30">
                  <a:extLst>
                    <a:ext uri="{FF2B5EF4-FFF2-40B4-BE49-F238E27FC236}">
                      <a16:creationId xmlns:a16="http://schemas.microsoft.com/office/drawing/2014/main" id="{01B2DCDD-0B08-4B47-A0CF-4088DD221488}"/>
                    </a:ext>
                  </a:extLst>
                </p:cNvPr>
                <p:cNvPicPr/>
                <p:nvPr/>
              </p:nvPicPr>
              <p:blipFill>
                <a:blip r:embed="rId182"/>
                <a:stretch>
                  <a:fillRect/>
                </a:stretch>
              </p:blipFill>
              <p:spPr>
                <a:xfrm>
                  <a:off x="3653140" y="5005860"/>
                  <a:ext cx="13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2" name="Freihand 31">
                  <a:extLst>
                    <a:ext uri="{FF2B5EF4-FFF2-40B4-BE49-F238E27FC236}">
                      <a16:creationId xmlns:a16="http://schemas.microsoft.com/office/drawing/2014/main" id="{C94F96AE-4828-4B94-98FA-F5D4DE3068F0}"/>
                    </a:ext>
                  </a:extLst>
                </p14:cNvPr>
                <p14:cNvContentPartPr/>
                <p14:nvPr/>
              </p14:nvContentPartPr>
              <p14:xfrm>
                <a:off x="3606340" y="5060580"/>
                <a:ext cx="115560" cy="720"/>
              </p14:xfrm>
            </p:contentPart>
          </mc:Choice>
          <mc:Fallback>
            <p:pic>
              <p:nvPicPr>
                <p:cNvPr id="32" name="Freihand 31">
                  <a:extLst>
                    <a:ext uri="{FF2B5EF4-FFF2-40B4-BE49-F238E27FC236}">
                      <a16:creationId xmlns:a16="http://schemas.microsoft.com/office/drawing/2014/main" id="{C94F96AE-4828-4B94-98FA-F5D4DE3068F0}"/>
                    </a:ext>
                  </a:extLst>
                </p:cNvPr>
                <p:cNvPicPr/>
                <p:nvPr/>
              </p:nvPicPr>
              <p:blipFill>
                <a:blip r:embed="rId184"/>
                <a:stretch>
                  <a:fillRect/>
                </a:stretch>
              </p:blipFill>
              <p:spPr>
                <a:xfrm>
                  <a:off x="3602020" y="5056260"/>
                  <a:ext cx="1242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3" name="Freihand 32">
                  <a:extLst>
                    <a:ext uri="{FF2B5EF4-FFF2-40B4-BE49-F238E27FC236}">
                      <a16:creationId xmlns:a16="http://schemas.microsoft.com/office/drawing/2014/main" id="{51BFFF12-4437-4F08-8FEB-89A0F4A27701}"/>
                    </a:ext>
                  </a:extLst>
                </p14:cNvPr>
                <p14:cNvContentPartPr/>
                <p14:nvPr/>
              </p14:nvContentPartPr>
              <p14:xfrm>
                <a:off x="3799300" y="5017380"/>
                <a:ext cx="88920" cy="174600"/>
              </p14:xfrm>
            </p:contentPart>
          </mc:Choice>
          <mc:Fallback>
            <p:pic>
              <p:nvPicPr>
                <p:cNvPr id="33" name="Freihand 32">
                  <a:extLst>
                    <a:ext uri="{FF2B5EF4-FFF2-40B4-BE49-F238E27FC236}">
                      <a16:creationId xmlns:a16="http://schemas.microsoft.com/office/drawing/2014/main" id="{51BFFF12-4437-4F08-8FEB-89A0F4A27701}"/>
                    </a:ext>
                  </a:extLst>
                </p:cNvPr>
                <p:cNvPicPr/>
                <p:nvPr/>
              </p:nvPicPr>
              <p:blipFill>
                <a:blip r:embed="rId186"/>
                <a:stretch>
                  <a:fillRect/>
                </a:stretch>
              </p:blipFill>
              <p:spPr>
                <a:xfrm>
                  <a:off x="3794980" y="5013060"/>
                  <a:ext cx="97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4" name="Freihand 33">
                  <a:extLst>
                    <a:ext uri="{FF2B5EF4-FFF2-40B4-BE49-F238E27FC236}">
                      <a16:creationId xmlns:a16="http://schemas.microsoft.com/office/drawing/2014/main" id="{0794DA77-E08A-4645-B1FD-273D5E22D8EE}"/>
                    </a:ext>
                  </a:extLst>
                </p14:cNvPr>
                <p14:cNvContentPartPr/>
                <p14:nvPr/>
              </p14:nvContentPartPr>
              <p14:xfrm>
                <a:off x="3888220" y="5087580"/>
                <a:ext cx="57600" cy="72000"/>
              </p14:xfrm>
            </p:contentPart>
          </mc:Choice>
          <mc:Fallback>
            <p:pic>
              <p:nvPicPr>
                <p:cNvPr id="34" name="Freihand 33">
                  <a:extLst>
                    <a:ext uri="{FF2B5EF4-FFF2-40B4-BE49-F238E27FC236}">
                      <a16:creationId xmlns:a16="http://schemas.microsoft.com/office/drawing/2014/main" id="{0794DA77-E08A-4645-B1FD-273D5E22D8EE}"/>
                    </a:ext>
                  </a:extLst>
                </p:cNvPr>
                <p:cNvPicPr/>
                <p:nvPr/>
              </p:nvPicPr>
              <p:blipFill>
                <a:blip r:embed="rId188"/>
                <a:stretch>
                  <a:fillRect/>
                </a:stretch>
              </p:blipFill>
              <p:spPr>
                <a:xfrm>
                  <a:off x="3883900" y="5083260"/>
                  <a:ext cx="66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5" name="Freihand 34">
                  <a:extLst>
                    <a:ext uri="{FF2B5EF4-FFF2-40B4-BE49-F238E27FC236}">
                      <a16:creationId xmlns:a16="http://schemas.microsoft.com/office/drawing/2014/main" id="{11171ED0-BE79-4557-9BB9-61051EB87BFE}"/>
                    </a:ext>
                  </a:extLst>
                </p14:cNvPr>
                <p14:cNvContentPartPr/>
                <p14:nvPr/>
              </p14:nvContentPartPr>
              <p14:xfrm>
                <a:off x="3963820" y="5082540"/>
                <a:ext cx="46080" cy="86760"/>
              </p14:xfrm>
            </p:contentPart>
          </mc:Choice>
          <mc:Fallback>
            <p:pic>
              <p:nvPicPr>
                <p:cNvPr id="35" name="Freihand 34">
                  <a:extLst>
                    <a:ext uri="{FF2B5EF4-FFF2-40B4-BE49-F238E27FC236}">
                      <a16:creationId xmlns:a16="http://schemas.microsoft.com/office/drawing/2014/main" id="{11171ED0-BE79-4557-9BB9-61051EB87BFE}"/>
                    </a:ext>
                  </a:extLst>
                </p:cNvPr>
                <p:cNvPicPr/>
                <p:nvPr/>
              </p:nvPicPr>
              <p:blipFill>
                <a:blip r:embed="rId190"/>
                <a:stretch>
                  <a:fillRect/>
                </a:stretch>
              </p:blipFill>
              <p:spPr>
                <a:xfrm>
                  <a:off x="3959500" y="5078220"/>
                  <a:ext cx="54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6" name="Freihand 35">
                  <a:extLst>
                    <a:ext uri="{FF2B5EF4-FFF2-40B4-BE49-F238E27FC236}">
                      <a16:creationId xmlns:a16="http://schemas.microsoft.com/office/drawing/2014/main" id="{4CFC5FA3-BC90-4C56-9010-0CA197B6C862}"/>
                    </a:ext>
                  </a:extLst>
                </p14:cNvPr>
                <p14:cNvContentPartPr/>
                <p14:nvPr/>
              </p14:nvContentPartPr>
              <p14:xfrm>
                <a:off x="3973900" y="5137620"/>
                <a:ext cx="45720" cy="28440"/>
              </p14:xfrm>
            </p:contentPart>
          </mc:Choice>
          <mc:Fallback>
            <p:pic>
              <p:nvPicPr>
                <p:cNvPr id="36" name="Freihand 35">
                  <a:extLst>
                    <a:ext uri="{FF2B5EF4-FFF2-40B4-BE49-F238E27FC236}">
                      <a16:creationId xmlns:a16="http://schemas.microsoft.com/office/drawing/2014/main" id="{4CFC5FA3-BC90-4C56-9010-0CA197B6C862}"/>
                    </a:ext>
                  </a:extLst>
                </p:cNvPr>
                <p:cNvPicPr/>
                <p:nvPr/>
              </p:nvPicPr>
              <p:blipFill>
                <a:blip r:embed="rId192"/>
                <a:stretch>
                  <a:fillRect/>
                </a:stretch>
              </p:blipFill>
              <p:spPr>
                <a:xfrm>
                  <a:off x="3969580" y="5133300"/>
                  <a:ext cx="543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7" name="Freihand 36">
                  <a:extLst>
                    <a:ext uri="{FF2B5EF4-FFF2-40B4-BE49-F238E27FC236}">
                      <a16:creationId xmlns:a16="http://schemas.microsoft.com/office/drawing/2014/main" id="{58BD7AB9-190E-4787-9837-E0A0BFF70CA5}"/>
                    </a:ext>
                  </a:extLst>
                </p14:cNvPr>
                <p14:cNvContentPartPr/>
                <p14:nvPr/>
              </p14:nvContentPartPr>
              <p14:xfrm>
                <a:off x="4079380" y="5000460"/>
                <a:ext cx="109440" cy="112680"/>
              </p14:xfrm>
            </p:contentPart>
          </mc:Choice>
          <mc:Fallback>
            <p:pic>
              <p:nvPicPr>
                <p:cNvPr id="37" name="Freihand 36">
                  <a:extLst>
                    <a:ext uri="{FF2B5EF4-FFF2-40B4-BE49-F238E27FC236}">
                      <a16:creationId xmlns:a16="http://schemas.microsoft.com/office/drawing/2014/main" id="{58BD7AB9-190E-4787-9837-E0A0BFF70CA5}"/>
                    </a:ext>
                  </a:extLst>
                </p:cNvPr>
                <p:cNvPicPr/>
                <p:nvPr/>
              </p:nvPicPr>
              <p:blipFill>
                <a:blip r:embed="rId194"/>
                <a:stretch>
                  <a:fillRect/>
                </a:stretch>
              </p:blipFill>
              <p:spPr>
                <a:xfrm>
                  <a:off x="4075060" y="4996140"/>
                  <a:ext cx="118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8" name="Freihand 37">
                  <a:extLst>
                    <a:ext uri="{FF2B5EF4-FFF2-40B4-BE49-F238E27FC236}">
                      <a16:creationId xmlns:a16="http://schemas.microsoft.com/office/drawing/2014/main" id="{CA438217-81A7-4F8D-8E71-53E7F9EFD719}"/>
                    </a:ext>
                  </a:extLst>
                </p14:cNvPr>
                <p14:cNvContentPartPr/>
                <p14:nvPr/>
              </p14:nvContentPartPr>
              <p14:xfrm>
                <a:off x="4085500" y="5025300"/>
                <a:ext cx="120960" cy="70920"/>
              </p14:xfrm>
            </p:contentPart>
          </mc:Choice>
          <mc:Fallback>
            <p:pic>
              <p:nvPicPr>
                <p:cNvPr id="38" name="Freihand 37">
                  <a:extLst>
                    <a:ext uri="{FF2B5EF4-FFF2-40B4-BE49-F238E27FC236}">
                      <a16:creationId xmlns:a16="http://schemas.microsoft.com/office/drawing/2014/main" id="{CA438217-81A7-4F8D-8E71-53E7F9EFD719}"/>
                    </a:ext>
                  </a:extLst>
                </p:cNvPr>
                <p:cNvPicPr/>
                <p:nvPr/>
              </p:nvPicPr>
              <p:blipFill>
                <a:blip r:embed="rId196"/>
                <a:stretch>
                  <a:fillRect/>
                </a:stretch>
              </p:blipFill>
              <p:spPr>
                <a:xfrm>
                  <a:off x="4081180" y="5020980"/>
                  <a:ext cx="129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9" name="Freihand 38">
                  <a:extLst>
                    <a:ext uri="{FF2B5EF4-FFF2-40B4-BE49-F238E27FC236}">
                      <a16:creationId xmlns:a16="http://schemas.microsoft.com/office/drawing/2014/main" id="{88206297-F121-41DA-9306-CFD3F02BD705}"/>
                    </a:ext>
                  </a:extLst>
                </p14:cNvPr>
                <p14:cNvContentPartPr/>
                <p14:nvPr/>
              </p14:nvContentPartPr>
              <p14:xfrm>
                <a:off x="4180180" y="5069220"/>
                <a:ext cx="88560" cy="95040"/>
              </p14:xfrm>
            </p:contentPart>
          </mc:Choice>
          <mc:Fallback>
            <p:pic>
              <p:nvPicPr>
                <p:cNvPr id="39" name="Freihand 38">
                  <a:extLst>
                    <a:ext uri="{FF2B5EF4-FFF2-40B4-BE49-F238E27FC236}">
                      <a16:creationId xmlns:a16="http://schemas.microsoft.com/office/drawing/2014/main" id="{88206297-F121-41DA-9306-CFD3F02BD705}"/>
                    </a:ext>
                  </a:extLst>
                </p:cNvPr>
                <p:cNvPicPr/>
                <p:nvPr/>
              </p:nvPicPr>
              <p:blipFill>
                <a:blip r:embed="rId198"/>
                <a:stretch>
                  <a:fillRect/>
                </a:stretch>
              </p:blipFill>
              <p:spPr>
                <a:xfrm>
                  <a:off x="4175860" y="5064900"/>
                  <a:ext cx="97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0" name="Freihand 39">
                  <a:extLst>
                    <a:ext uri="{FF2B5EF4-FFF2-40B4-BE49-F238E27FC236}">
                      <a16:creationId xmlns:a16="http://schemas.microsoft.com/office/drawing/2014/main" id="{BBBAD74D-47BA-4C07-B9F1-29FEC752B379}"/>
                    </a:ext>
                  </a:extLst>
                </p14:cNvPr>
                <p14:cNvContentPartPr/>
                <p14:nvPr/>
              </p14:nvContentPartPr>
              <p14:xfrm>
                <a:off x="4273060" y="5077140"/>
                <a:ext cx="81720" cy="93240"/>
              </p14:xfrm>
            </p:contentPart>
          </mc:Choice>
          <mc:Fallback>
            <p:pic>
              <p:nvPicPr>
                <p:cNvPr id="40" name="Freihand 39">
                  <a:extLst>
                    <a:ext uri="{FF2B5EF4-FFF2-40B4-BE49-F238E27FC236}">
                      <a16:creationId xmlns:a16="http://schemas.microsoft.com/office/drawing/2014/main" id="{BBBAD74D-47BA-4C07-B9F1-29FEC752B379}"/>
                    </a:ext>
                  </a:extLst>
                </p:cNvPr>
                <p:cNvPicPr/>
                <p:nvPr/>
              </p:nvPicPr>
              <p:blipFill>
                <a:blip r:embed="rId200"/>
                <a:stretch>
                  <a:fillRect/>
                </a:stretch>
              </p:blipFill>
              <p:spPr>
                <a:xfrm>
                  <a:off x="4268740" y="5072820"/>
                  <a:ext cx="90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1" name="Freihand 40">
                  <a:extLst>
                    <a:ext uri="{FF2B5EF4-FFF2-40B4-BE49-F238E27FC236}">
                      <a16:creationId xmlns:a16="http://schemas.microsoft.com/office/drawing/2014/main" id="{46BE5FDB-556F-47B2-917F-EA4FEBFBF70A}"/>
                    </a:ext>
                  </a:extLst>
                </p14:cNvPr>
                <p14:cNvContentPartPr/>
                <p14:nvPr/>
              </p14:nvContentPartPr>
              <p14:xfrm>
                <a:off x="4311220" y="5113140"/>
                <a:ext cx="50040" cy="48240"/>
              </p14:xfrm>
            </p:contentPart>
          </mc:Choice>
          <mc:Fallback>
            <p:pic>
              <p:nvPicPr>
                <p:cNvPr id="41" name="Freihand 40">
                  <a:extLst>
                    <a:ext uri="{FF2B5EF4-FFF2-40B4-BE49-F238E27FC236}">
                      <a16:creationId xmlns:a16="http://schemas.microsoft.com/office/drawing/2014/main" id="{46BE5FDB-556F-47B2-917F-EA4FEBFBF70A}"/>
                    </a:ext>
                  </a:extLst>
                </p:cNvPr>
                <p:cNvPicPr/>
                <p:nvPr/>
              </p:nvPicPr>
              <p:blipFill>
                <a:blip r:embed="rId202"/>
                <a:stretch>
                  <a:fillRect/>
                </a:stretch>
              </p:blipFill>
              <p:spPr>
                <a:xfrm>
                  <a:off x="4306900" y="5108820"/>
                  <a:ext cx="58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3" name="Freihand 42">
                  <a:extLst>
                    <a:ext uri="{FF2B5EF4-FFF2-40B4-BE49-F238E27FC236}">
                      <a16:creationId xmlns:a16="http://schemas.microsoft.com/office/drawing/2014/main" id="{27208A66-41BD-480F-BDB3-2F4CB23585B9}"/>
                    </a:ext>
                  </a:extLst>
                </p14:cNvPr>
                <p14:cNvContentPartPr/>
                <p14:nvPr/>
              </p14:nvContentPartPr>
              <p14:xfrm>
                <a:off x="4481140" y="5010540"/>
                <a:ext cx="11880" cy="92520"/>
              </p14:xfrm>
            </p:contentPart>
          </mc:Choice>
          <mc:Fallback>
            <p:pic>
              <p:nvPicPr>
                <p:cNvPr id="43" name="Freihand 42">
                  <a:extLst>
                    <a:ext uri="{FF2B5EF4-FFF2-40B4-BE49-F238E27FC236}">
                      <a16:creationId xmlns:a16="http://schemas.microsoft.com/office/drawing/2014/main" id="{27208A66-41BD-480F-BDB3-2F4CB23585B9}"/>
                    </a:ext>
                  </a:extLst>
                </p:cNvPr>
                <p:cNvPicPr/>
                <p:nvPr/>
              </p:nvPicPr>
              <p:blipFill>
                <a:blip r:embed="rId204"/>
                <a:stretch>
                  <a:fillRect/>
                </a:stretch>
              </p:blipFill>
              <p:spPr>
                <a:xfrm>
                  <a:off x="4476820" y="5006220"/>
                  <a:ext cx="20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4" name="Freihand 43">
                  <a:extLst>
                    <a:ext uri="{FF2B5EF4-FFF2-40B4-BE49-F238E27FC236}">
                      <a16:creationId xmlns:a16="http://schemas.microsoft.com/office/drawing/2014/main" id="{19CAF4DB-6364-4FB0-9765-41ACC916A522}"/>
                    </a:ext>
                  </a:extLst>
                </p14:cNvPr>
                <p14:cNvContentPartPr/>
                <p14:nvPr/>
              </p14:nvContentPartPr>
              <p14:xfrm>
                <a:off x="4431100" y="5037540"/>
                <a:ext cx="102600" cy="10440"/>
              </p14:xfrm>
            </p:contentPart>
          </mc:Choice>
          <mc:Fallback>
            <p:pic>
              <p:nvPicPr>
                <p:cNvPr id="44" name="Freihand 43">
                  <a:extLst>
                    <a:ext uri="{FF2B5EF4-FFF2-40B4-BE49-F238E27FC236}">
                      <a16:creationId xmlns:a16="http://schemas.microsoft.com/office/drawing/2014/main" id="{19CAF4DB-6364-4FB0-9765-41ACC916A522}"/>
                    </a:ext>
                  </a:extLst>
                </p:cNvPr>
                <p:cNvPicPr/>
                <p:nvPr/>
              </p:nvPicPr>
              <p:blipFill>
                <a:blip r:embed="rId206"/>
                <a:stretch>
                  <a:fillRect/>
                </a:stretch>
              </p:blipFill>
              <p:spPr>
                <a:xfrm>
                  <a:off x="4426780" y="5033220"/>
                  <a:ext cx="1112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5" name="Freihand 44">
                  <a:extLst>
                    <a:ext uri="{FF2B5EF4-FFF2-40B4-BE49-F238E27FC236}">
                      <a16:creationId xmlns:a16="http://schemas.microsoft.com/office/drawing/2014/main" id="{0999C854-F068-42EA-AA0C-22A91815BF1D}"/>
                    </a:ext>
                  </a:extLst>
                </p14:cNvPr>
                <p14:cNvContentPartPr/>
                <p14:nvPr/>
              </p14:nvContentPartPr>
              <p14:xfrm>
                <a:off x="4639540" y="5003340"/>
                <a:ext cx="91080" cy="180720"/>
              </p14:xfrm>
            </p:contentPart>
          </mc:Choice>
          <mc:Fallback>
            <p:pic>
              <p:nvPicPr>
                <p:cNvPr id="45" name="Freihand 44">
                  <a:extLst>
                    <a:ext uri="{FF2B5EF4-FFF2-40B4-BE49-F238E27FC236}">
                      <a16:creationId xmlns:a16="http://schemas.microsoft.com/office/drawing/2014/main" id="{0999C854-F068-42EA-AA0C-22A91815BF1D}"/>
                    </a:ext>
                  </a:extLst>
                </p:cNvPr>
                <p:cNvPicPr/>
                <p:nvPr/>
              </p:nvPicPr>
              <p:blipFill>
                <a:blip r:embed="rId208"/>
                <a:stretch>
                  <a:fillRect/>
                </a:stretch>
              </p:blipFill>
              <p:spPr>
                <a:xfrm>
                  <a:off x="4635220" y="4999020"/>
                  <a:ext cx="99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6" name="Freihand 45">
                  <a:extLst>
                    <a:ext uri="{FF2B5EF4-FFF2-40B4-BE49-F238E27FC236}">
                      <a16:creationId xmlns:a16="http://schemas.microsoft.com/office/drawing/2014/main" id="{38356CEF-D485-4648-A51B-C6B69DD4E75F}"/>
                    </a:ext>
                  </a:extLst>
                </p14:cNvPr>
                <p14:cNvContentPartPr/>
                <p14:nvPr/>
              </p14:nvContentPartPr>
              <p14:xfrm>
                <a:off x="4777780" y="5066700"/>
                <a:ext cx="20520" cy="83160"/>
              </p14:xfrm>
            </p:contentPart>
          </mc:Choice>
          <mc:Fallback>
            <p:pic>
              <p:nvPicPr>
                <p:cNvPr id="46" name="Freihand 45">
                  <a:extLst>
                    <a:ext uri="{FF2B5EF4-FFF2-40B4-BE49-F238E27FC236}">
                      <a16:creationId xmlns:a16="http://schemas.microsoft.com/office/drawing/2014/main" id="{38356CEF-D485-4648-A51B-C6B69DD4E75F}"/>
                    </a:ext>
                  </a:extLst>
                </p:cNvPr>
                <p:cNvPicPr/>
                <p:nvPr/>
              </p:nvPicPr>
              <p:blipFill>
                <a:blip r:embed="rId210"/>
                <a:stretch>
                  <a:fillRect/>
                </a:stretch>
              </p:blipFill>
              <p:spPr>
                <a:xfrm>
                  <a:off x="4773460" y="5062380"/>
                  <a:ext cx="29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7" name="Freihand 46">
                  <a:extLst>
                    <a:ext uri="{FF2B5EF4-FFF2-40B4-BE49-F238E27FC236}">
                      <a16:creationId xmlns:a16="http://schemas.microsoft.com/office/drawing/2014/main" id="{0A757E28-9FA2-4684-BD21-E40D855ABE63}"/>
                    </a:ext>
                  </a:extLst>
                </p14:cNvPr>
                <p14:cNvContentPartPr/>
                <p14:nvPr/>
              </p14:nvContentPartPr>
              <p14:xfrm>
                <a:off x="4732060" y="5049780"/>
                <a:ext cx="105840" cy="100800"/>
              </p14:xfrm>
            </p:contentPart>
          </mc:Choice>
          <mc:Fallback>
            <p:pic>
              <p:nvPicPr>
                <p:cNvPr id="47" name="Freihand 46">
                  <a:extLst>
                    <a:ext uri="{FF2B5EF4-FFF2-40B4-BE49-F238E27FC236}">
                      <a16:creationId xmlns:a16="http://schemas.microsoft.com/office/drawing/2014/main" id="{0A757E28-9FA2-4684-BD21-E40D855ABE63}"/>
                    </a:ext>
                  </a:extLst>
                </p:cNvPr>
                <p:cNvPicPr/>
                <p:nvPr/>
              </p:nvPicPr>
              <p:blipFill>
                <a:blip r:embed="rId212"/>
                <a:stretch>
                  <a:fillRect/>
                </a:stretch>
              </p:blipFill>
              <p:spPr>
                <a:xfrm>
                  <a:off x="4727740" y="5045460"/>
                  <a:ext cx="114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8" name="Freihand 47">
                  <a:extLst>
                    <a:ext uri="{FF2B5EF4-FFF2-40B4-BE49-F238E27FC236}">
                      <a16:creationId xmlns:a16="http://schemas.microsoft.com/office/drawing/2014/main" id="{9BDC6F0C-79E6-455A-957C-04FE17F01A9E}"/>
                    </a:ext>
                  </a:extLst>
                </p14:cNvPr>
                <p14:cNvContentPartPr/>
                <p14:nvPr/>
              </p14:nvContentPartPr>
              <p14:xfrm>
                <a:off x="4908460" y="5038260"/>
                <a:ext cx="6480" cy="3240"/>
              </p14:xfrm>
            </p:contentPart>
          </mc:Choice>
          <mc:Fallback>
            <p:pic>
              <p:nvPicPr>
                <p:cNvPr id="48" name="Freihand 47">
                  <a:extLst>
                    <a:ext uri="{FF2B5EF4-FFF2-40B4-BE49-F238E27FC236}">
                      <a16:creationId xmlns:a16="http://schemas.microsoft.com/office/drawing/2014/main" id="{9BDC6F0C-79E6-455A-957C-04FE17F01A9E}"/>
                    </a:ext>
                  </a:extLst>
                </p:cNvPr>
                <p:cNvPicPr/>
                <p:nvPr/>
              </p:nvPicPr>
              <p:blipFill>
                <a:blip r:embed="rId214"/>
                <a:stretch>
                  <a:fillRect/>
                </a:stretch>
              </p:blipFill>
              <p:spPr>
                <a:xfrm>
                  <a:off x="4904140" y="5033940"/>
                  <a:ext cx="151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9" name="Freihand 48">
                  <a:extLst>
                    <a:ext uri="{FF2B5EF4-FFF2-40B4-BE49-F238E27FC236}">
                      <a16:creationId xmlns:a16="http://schemas.microsoft.com/office/drawing/2014/main" id="{BCF0B6F0-3FB9-4A8B-AF49-1F84305A957C}"/>
                    </a:ext>
                  </a:extLst>
                </p14:cNvPr>
                <p14:cNvContentPartPr/>
                <p14:nvPr/>
              </p14:nvContentPartPr>
              <p14:xfrm>
                <a:off x="4966060" y="4979940"/>
                <a:ext cx="91800" cy="112320"/>
              </p14:xfrm>
            </p:contentPart>
          </mc:Choice>
          <mc:Fallback>
            <p:pic>
              <p:nvPicPr>
                <p:cNvPr id="49" name="Freihand 48">
                  <a:extLst>
                    <a:ext uri="{FF2B5EF4-FFF2-40B4-BE49-F238E27FC236}">
                      <a16:creationId xmlns:a16="http://schemas.microsoft.com/office/drawing/2014/main" id="{BCF0B6F0-3FB9-4A8B-AF49-1F84305A957C}"/>
                    </a:ext>
                  </a:extLst>
                </p:cNvPr>
                <p:cNvPicPr/>
                <p:nvPr/>
              </p:nvPicPr>
              <p:blipFill>
                <a:blip r:embed="rId216"/>
                <a:stretch>
                  <a:fillRect/>
                </a:stretch>
              </p:blipFill>
              <p:spPr>
                <a:xfrm>
                  <a:off x="4961740" y="4975620"/>
                  <a:ext cx="100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0" name="Freihand 49">
                  <a:extLst>
                    <a:ext uri="{FF2B5EF4-FFF2-40B4-BE49-F238E27FC236}">
                      <a16:creationId xmlns:a16="http://schemas.microsoft.com/office/drawing/2014/main" id="{79416148-CF26-43D6-B32D-8FCCB7E9EC94}"/>
                    </a:ext>
                  </a:extLst>
                </p14:cNvPr>
                <p14:cNvContentPartPr/>
                <p14:nvPr/>
              </p14:nvContentPartPr>
              <p14:xfrm>
                <a:off x="4963540" y="4991820"/>
                <a:ext cx="102240" cy="72360"/>
              </p14:xfrm>
            </p:contentPart>
          </mc:Choice>
          <mc:Fallback>
            <p:pic>
              <p:nvPicPr>
                <p:cNvPr id="50" name="Freihand 49">
                  <a:extLst>
                    <a:ext uri="{FF2B5EF4-FFF2-40B4-BE49-F238E27FC236}">
                      <a16:creationId xmlns:a16="http://schemas.microsoft.com/office/drawing/2014/main" id="{79416148-CF26-43D6-B32D-8FCCB7E9EC94}"/>
                    </a:ext>
                  </a:extLst>
                </p:cNvPr>
                <p:cNvPicPr/>
                <p:nvPr/>
              </p:nvPicPr>
              <p:blipFill>
                <a:blip r:embed="rId218"/>
                <a:stretch>
                  <a:fillRect/>
                </a:stretch>
              </p:blipFill>
              <p:spPr>
                <a:xfrm>
                  <a:off x="4959220" y="4987500"/>
                  <a:ext cx="110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1" name="Freihand 50">
                  <a:extLst>
                    <a:ext uri="{FF2B5EF4-FFF2-40B4-BE49-F238E27FC236}">
                      <a16:creationId xmlns:a16="http://schemas.microsoft.com/office/drawing/2014/main" id="{EB85C29B-B3A1-4928-B2FC-320C338196B4}"/>
                    </a:ext>
                  </a:extLst>
                </p14:cNvPr>
                <p14:cNvContentPartPr/>
                <p14:nvPr/>
              </p14:nvContentPartPr>
              <p14:xfrm>
                <a:off x="5141380" y="5049060"/>
                <a:ext cx="5760" cy="97920"/>
              </p14:xfrm>
            </p:contentPart>
          </mc:Choice>
          <mc:Fallback>
            <p:pic>
              <p:nvPicPr>
                <p:cNvPr id="51" name="Freihand 50">
                  <a:extLst>
                    <a:ext uri="{FF2B5EF4-FFF2-40B4-BE49-F238E27FC236}">
                      <a16:creationId xmlns:a16="http://schemas.microsoft.com/office/drawing/2014/main" id="{EB85C29B-B3A1-4928-B2FC-320C338196B4}"/>
                    </a:ext>
                  </a:extLst>
                </p:cNvPr>
                <p:cNvPicPr/>
                <p:nvPr/>
              </p:nvPicPr>
              <p:blipFill>
                <a:blip r:embed="rId220"/>
                <a:stretch>
                  <a:fillRect/>
                </a:stretch>
              </p:blipFill>
              <p:spPr>
                <a:xfrm>
                  <a:off x="5137060" y="5044740"/>
                  <a:ext cx="14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2" name="Freihand 51">
                  <a:extLst>
                    <a:ext uri="{FF2B5EF4-FFF2-40B4-BE49-F238E27FC236}">
                      <a16:creationId xmlns:a16="http://schemas.microsoft.com/office/drawing/2014/main" id="{830F9635-A7BF-4333-9F29-2BEE34373F89}"/>
                    </a:ext>
                  </a:extLst>
                </p14:cNvPr>
                <p14:cNvContentPartPr/>
                <p14:nvPr/>
              </p14:nvContentPartPr>
              <p14:xfrm>
                <a:off x="5055700" y="5038260"/>
                <a:ext cx="127440" cy="109800"/>
              </p14:xfrm>
            </p:contentPart>
          </mc:Choice>
          <mc:Fallback>
            <p:pic>
              <p:nvPicPr>
                <p:cNvPr id="52" name="Freihand 51">
                  <a:extLst>
                    <a:ext uri="{FF2B5EF4-FFF2-40B4-BE49-F238E27FC236}">
                      <a16:creationId xmlns:a16="http://schemas.microsoft.com/office/drawing/2014/main" id="{830F9635-A7BF-4333-9F29-2BEE34373F89}"/>
                    </a:ext>
                  </a:extLst>
                </p:cNvPr>
                <p:cNvPicPr/>
                <p:nvPr/>
              </p:nvPicPr>
              <p:blipFill>
                <a:blip r:embed="rId222"/>
                <a:stretch>
                  <a:fillRect/>
                </a:stretch>
              </p:blipFill>
              <p:spPr>
                <a:xfrm>
                  <a:off x="5051380" y="5033940"/>
                  <a:ext cx="136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4" name="Freihand 53">
                  <a:extLst>
                    <a:ext uri="{FF2B5EF4-FFF2-40B4-BE49-F238E27FC236}">
                      <a16:creationId xmlns:a16="http://schemas.microsoft.com/office/drawing/2014/main" id="{AE66FBD3-C224-4A96-A009-B493C3299254}"/>
                    </a:ext>
                  </a:extLst>
                </p14:cNvPr>
                <p14:cNvContentPartPr/>
                <p14:nvPr/>
              </p14:nvContentPartPr>
              <p14:xfrm>
                <a:off x="5368540" y="5016300"/>
                <a:ext cx="5040" cy="89280"/>
              </p14:xfrm>
            </p:contentPart>
          </mc:Choice>
          <mc:Fallback>
            <p:pic>
              <p:nvPicPr>
                <p:cNvPr id="54" name="Freihand 53">
                  <a:extLst>
                    <a:ext uri="{FF2B5EF4-FFF2-40B4-BE49-F238E27FC236}">
                      <a16:creationId xmlns:a16="http://schemas.microsoft.com/office/drawing/2014/main" id="{AE66FBD3-C224-4A96-A009-B493C3299254}"/>
                    </a:ext>
                  </a:extLst>
                </p:cNvPr>
                <p:cNvPicPr/>
                <p:nvPr/>
              </p:nvPicPr>
              <p:blipFill>
                <a:blip r:embed="rId224"/>
                <a:stretch>
                  <a:fillRect/>
                </a:stretch>
              </p:blipFill>
              <p:spPr>
                <a:xfrm>
                  <a:off x="5364220" y="5011980"/>
                  <a:ext cx="13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5" name="Freihand 54">
                  <a:extLst>
                    <a:ext uri="{FF2B5EF4-FFF2-40B4-BE49-F238E27FC236}">
                      <a16:creationId xmlns:a16="http://schemas.microsoft.com/office/drawing/2014/main" id="{3FCDC7EE-CCDB-4672-9F5D-BA41CD8113B0}"/>
                    </a:ext>
                  </a:extLst>
                </p14:cNvPr>
                <p14:cNvContentPartPr/>
                <p14:nvPr/>
              </p14:nvContentPartPr>
              <p14:xfrm>
                <a:off x="5321380" y="5029620"/>
                <a:ext cx="108000" cy="16200"/>
              </p14:xfrm>
            </p:contentPart>
          </mc:Choice>
          <mc:Fallback>
            <p:pic>
              <p:nvPicPr>
                <p:cNvPr id="55" name="Freihand 54">
                  <a:extLst>
                    <a:ext uri="{FF2B5EF4-FFF2-40B4-BE49-F238E27FC236}">
                      <a16:creationId xmlns:a16="http://schemas.microsoft.com/office/drawing/2014/main" id="{3FCDC7EE-CCDB-4672-9F5D-BA41CD8113B0}"/>
                    </a:ext>
                  </a:extLst>
                </p:cNvPr>
                <p:cNvPicPr/>
                <p:nvPr/>
              </p:nvPicPr>
              <p:blipFill>
                <a:blip r:embed="rId226"/>
                <a:stretch>
                  <a:fillRect/>
                </a:stretch>
              </p:blipFill>
              <p:spPr>
                <a:xfrm>
                  <a:off x="5317060" y="5025300"/>
                  <a:ext cx="116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7" name="Freihand 56">
                  <a:extLst>
                    <a:ext uri="{FF2B5EF4-FFF2-40B4-BE49-F238E27FC236}">
                      <a16:creationId xmlns:a16="http://schemas.microsoft.com/office/drawing/2014/main" id="{46914025-5BC0-447B-ABC0-DC6D2AB891E2}"/>
                    </a:ext>
                  </a:extLst>
                </p14:cNvPr>
                <p14:cNvContentPartPr/>
                <p14:nvPr/>
              </p14:nvContentPartPr>
              <p14:xfrm>
                <a:off x="5522620" y="5003340"/>
                <a:ext cx="115560" cy="156600"/>
              </p14:xfrm>
            </p:contentPart>
          </mc:Choice>
          <mc:Fallback>
            <p:pic>
              <p:nvPicPr>
                <p:cNvPr id="57" name="Freihand 56">
                  <a:extLst>
                    <a:ext uri="{FF2B5EF4-FFF2-40B4-BE49-F238E27FC236}">
                      <a16:creationId xmlns:a16="http://schemas.microsoft.com/office/drawing/2014/main" id="{46914025-5BC0-447B-ABC0-DC6D2AB891E2}"/>
                    </a:ext>
                  </a:extLst>
                </p:cNvPr>
                <p:cNvPicPr/>
                <p:nvPr/>
              </p:nvPicPr>
              <p:blipFill>
                <a:blip r:embed="rId228"/>
                <a:stretch>
                  <a:fillRect/>
                </a:stretch>
              </p:blipFill>
              <p:spPr>
                <a:xfrm>
                  <a:off x="5518300" y="4999020"/>
                  <a:ext cx="1242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59" name="Freihand 58">
                  <a:extLst>
                    <a:ext uri="{FF2B5EF4-FFF2-40B4-BE49-F238E27FC236}">
                      <a16:creationId xmlns:a16="http://schemas.microsoft.com/office/drawing/2014/main" id="{FA78912A-6F60-4C4C-84AF-410D5258AF47}"/>
                    </a:ext>
                  </a:extLst>
                </p14:cNvPr>
                <p14:cNvContentPartPr/>
                <p14:nvPr/>
              </p14:nvContentPartPr>
              <p14:xfrm>
                <a:off x="5653300" y="5063820"/>
                <a:ext cx="5040" cy="53640"/>
              </p14:xfrm>
            </p:contentPart>
          </mc:Choice>
          <mc:Fallback>
            <p:pic>
              <p:nvPicPr>
                <p:cNvPr id="59" name="Freihand 58">
                  <a:extLst>
                    <a:ext uri="{FF2B5EF4-FFF2-40B4-BE49-F238E27FC236}">
                      <a16:creationId xmlns:a16="http://schemas.microsoft.com/office/drawing/2014/main" id="{FA78912A-6F60-4C4C-84AF-410D5258AF47}"/>
                    </a:ext>
                  </a:extLst>
                </p:cNvPr>
                <p:cNvPicPr/>
                <p:nvPr/>
              </p:nvPicPr>
              <p:blipFill>
                <a:blip r:embed="rId230"/>
                <a:stretch>
                  <a:fillRect/>
                </a:stretch>
              </p:blipFill>
              <p:spPr>
                <a:xfrm>
                  <a:off x="5648980" y="5059500"/>
                  <a:ext cx="136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60" name="Freihand 59">
                  <a:extLst>
                    <a:ext uri="{FF2B5EF4-FFF2-40B4-BE49-F238E27FC236}">
                      <a16:creationId xmlns:a16="http://schemas.microsoft.com/office/drawing/2014/main" id="{D10241C4-75A2-4DD2-87DE-B4037CA8C82D}"/>
                    </a:ext>
                  </a:extLst>
                </p14:cNvPr>
                <p14:cNvContentPartPr/>
                <p14:nvPr/>
              </p14:nvContentPartPr>
              <p14:xfrm>
                <a:off x="5654380" y="5047260"/>
                <a:ext cx="67680" cy="40320"/>
              </p14:xfrm>
            </p:contentPart>
          </mc:Choice>
          <mc:Fallback>
            <p:pic>
              <p:nvPicPr>
                <p:cNvPr id="60" name="Freihand 59">
                  <a:extLst>
                    <a:ext uri="{FF2B5EF4-FFF2-40B4-BE49-F238E27FC236}">
                      <a16:creationId xmlns:a16="http://schemas.microsoft.com/office/drawing/2014/main" id="{D10241C4-75A2-4DD2-87DE-B4037CA8C82D}"/>
                    </a:ext>
                  </a:extLst>
                </p:cNvPr>
                <p:cNvPicPr/>
                <p:nvPr/>
              </p:nvPicPr>
              <p:blipFill>
                <a:blip r:embed="rId232"/>
                <a:stretch>
                  <a:fillRect/>
                </a:stretch>
              </p:blipFill>
              <p:spPr>
                <a:xfrm>
                  <a:off x="5650060" y="5042940"/>
                  <a:ext cx="76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61" name="Freihand 60">
                  <a:extLst>
                    <a:ext uri="{FF2B5EF4-FFF2-40B4-BE49-F238E27FC236}">
                      <a16:creationId xmlns:a16="http://schemas.microsoft.com/office/drawing/2014/main" id="{E90710D7-EF92-48FD-9E0C-FB7DBB241EA3}"/>
                    </a:ext>
                  </a:extLst>
                </p14:cNvPr>
                <p14:cNvContentPartPr/>
                <p14:nvPr/>
              </p14:nvContentPartPr>
              <p14:xfrm>
                <a:off x="5660500" y="5106300"/>
                <a:ext cx="67680" cy="21960"/>
              </p14:xfrm>
            </p:contentPart>
          </mc:Choice>
          <mc:Fallback>
            <p:pic>
              <p:nvPicPr>
                <p:cNvPr id="61" name="Freihand 60">
                  <a:extLst>
                    <a:ext uri="{FF2B5EF4-FFF2-40B4-BE49-F238E27FC236}">
                      <a16:creationId xmlns:a16="http://schemas.microsoft.com/office/drawing/2014/main" id="{E90710D7-EF92-48FD-9E0C-FB7DBB241EA3}"/>
                    </a:ext>
                  </a:extLst>
                </p:cNvPr>
                <p:cNvPicPr/>
                <p:nvPr/>
              </p:nvPicPr>
              <p:blipFill>
                <a:blip r:embed="rId234"/>
                <a:stretch>
                  <a:fillRect/>
                </a:stretch>
              </p:blipFill>
              <p:spPr>
                <a:xfrm>
                  <a:off x="5656180" y="5101980"/>
                  <a:ext cx="76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62" name="Freihand 61">
                  <a:extLst>
                    <a:ext uri="{FF2B5EF4-FFF2-40B4-BE49-F238E27FC236}">
                      <a16:creationId xmlns:a16="http://schemas.microsoft.com/office/drawing/2014/main" id="{4988E5E3-E691-47BE-A577-D5C6C5D6D8C4}"/>
                    </a:ext>
                  </a:extLst>
                </p14:cNvPr>
                <p14:cNvContentPartPr/>
                <p14:nvPr/>
              </p14:nvContentPartPr>
              <p14:xfrm>
                <a:off x="5714500" y="5065620"/>
                <a:ext cx="78480" cy="76680"/>
              </p14:xfrm>
            </p:contentPart>
          </mc:Choice>
          <mc:Fallback>
            <p:pic>
              <p:nvPicPr>
                <p:cNvPr id="62" name="Freihand 61">
                  <a:extLst>
                    <a:ext uri="{FF2B5EF4-FFF2-40B4-BE49-F238E27FC236}">
                      <a16:creationId xmlns:a16="http://schemas.microsoft.com/office/drawing/2014/main" id="{4988E5E3-E691-47BE-A577-D5C6C5D6D8C4}"/>
                    </a:ext>
                  </a:extLst>
                </p:cNvPr>
                <p:cNvPicPr/>
                <p:nvPr/>
              </p:nvPicPr>
              <p:blipFill>
                <a:blip r:embed="rId236"/>
                <a:stretch>
                  <a:fillRect/>
                </a:stretch>
              </p:blipFill>
              <p:spPr>
                <a:xfrm>
                  <a:off x="5710180" y="5061300"/>
                  <a:ext cx="87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63" name="Freihand 62">
                  <a:extLst>
                    <a:ext uri="{FF2B5EF4-FFF2-40B4-BE49-F238E27FC236}">
                      <a16:creationId xmlns:a16="http://schemas.microsoft.com/office/drawing/2014/main" id="{16C3D9C9-7D26-499E-B0AC-601B3ED4B362}"/>
                    </a:ext>
                  </a:extLst>
                </p14:cNvPr>
                <p14:cNvContentPartPr/>
                <p14:nvPr/>
              </p14:nvContentPartPr>
              <p14:xfrm>
                <a:off x="5852020" y="5042580"/>
                <a:ext cx="10800" cy="6120"/>
              </p14:xfrm>
            </p:contentPart>
          </mc:Choice>
          <mc:Fallback>
            <p:pic>
              <p:nvPicPr>
                <p:cNvPr id="63" name="Freihand 62">
                  <a:extLst>
                    <a:ext uri="{FF2B5EF4-FFF2-40B4-BE49-F238E27FC236}">
                      <a16:creationId xmlns:a16="http://schemas.microsoft.com/office/drawing/2014/main" id="{16C3D9C9-7D26-499E-B0AC-601B3ED4B362}"/>
                    </a:ext>
                  </a:extLst>
                </p:cNvPr>
                <p:cNvPicPr/>
                <p:nvPr/>
              </p:nvPicPr>
              <p:blipFill>
                <a:blip r:embed="rId238"/>
                <a:stretch>
                  <a:fillRect/>
                </a:stretch>
              </p:blipFill>
              <p:spPr>
                <a:xfrm>
                  <a:off x="5847700" y="5038260"/>
                  <a:ext cx="194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64" name="Freihand 63">
                  <a:extLst>
                    <a:ext uri="{FF2B5EF4-FFF2-40B4-BE49-F238E27FC236}">
                      <a16:creationId xmlns:a16="http://schemas.microsoft.com/office/drawing/2014/main" id="{5EA43B2F-42F7-4B5C-9D77-17CFD5BC13F3}"/>
                    </a:ext>
                  </a:extLst>
                </p14:cNvPr>
                <p14:cNvContentPartPr/>
                <p14:nvPr/>
              </p14:nvContentPartPr>
              <p14:xfrm>
                <a:off x="5906020" y="5000460"/>
                <a:ext cx="69840" cy="101520"/>
              </p14:xfrm>
            </p:contentPart>
          </mc:Choice>
          <mc:Fallback>
            <p:pic>
              <p:nvPicPr>
                <p:cNvPr id="64" name="Freihand 63">
                  <a:extLst>
                    <a:ext uri="{FF2B5EF4-FFF2-40B4-BE49-F238E27FC236}">
                      <a16:creationId xmlns:a16="http://schemas.microsoft.com/office/drawing/2014/main" id="{5EA43B2F-42F7-4B5C-9D77-17CFD5BC13F3}"/>
                    </a:ext>
                  </a:extLst>
                </p:cNvPr>
                <p:cNvPicPr/>
                <p:nvPr/>
              </p:nvPicPr>
              <p:blipFill>
                <a:blip r:embed="rId240"/>
                <a:stretch>
                  <a:fillRect/>
                </a:stretch>
              </p:blipFill>
              <p:spPr>
                <a:xfrm>
                  <a:off x="5901700" y="4996140"/>
                  <a:ext cx="78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65" name="Freihand 64">
                  <a:extLst>
                    <a:ext uri="{FF2B5EF4-FFF2-40B4-BE49-F238E27FC236}">
                      <a16:creationId xmlns:a16="http://schemas.microsoft.com/office/drawing/2014/main" id="{A5506E92-A8BC-49D5-8185-E432EA2DB542}"/>
                    </a:ext>
                  </a:extLst>
                </p14:cNvPr>
                <p14:cNvContentPartPr/>
                <p14:nvPr/>
              </p14:nvContentPartPr>
              <p14:xfrm>
                <a:off x="5904580" y="5011620"/>
                <a:ext cx="84600" cy="73080"/>
              </p14:xfrm>
            </p:contentPart>
          </mc:Choice>
          <mc:Fallback>
            <p:pic>
              <p:nvPicPr>
                <p:cNvPr id="65" name="Freihand 64">
                  <a:extLst>
                    <a:ext uri="{FF2B5EF4-FFF2-40B4-BE49-F238E27FC236}">
                      <a16:creationId xmlns:a16="http://schemas.microsoft.com/office/drawing/2014/main" id="{A5506E92-A8BC-49D5-8185-E432EA2DB542}"/>
                    </a:ext>
                  </a:extLst>
                </p:cNvPr>
                <p:cNvPicPr/>
                <p:nvPr/>
              </p:nvPicPr>
              <p:blipFill>
                <a:blip r:embed="rId242"/>
                <a:stretch>
                  <a:fillRect/>
                </a:stretch>
              </p:blipFill>
              <p:spPr>
                <a:xfrm>
                  <a:off x="5900260" y="5007300"/>
                  <a:ext cx="93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67" name="Freihand 66">
                  <a:extLst>
                    <a:ext uri="{FF2B5EF4-FFF2-40B4-BE49-F238E27FC236}">
                      <a16:creationId xmlns:a16="http://schemas.microsoft.com/office/drawing/2014/main" id="{9522CA1E-0A18-40BD-BF08-917FBFD9487C}"/>
                    </a:ext>
                  </a:extLst>
                </p14:cNvPr>
                <p14:cNvContentPartPr/>
                <p14:nvPr/>
              </p14:nvContentPartPr>
              <p14:xfrm>
                <a:off x="5998540" y="5069940"/>
                <a:ext cx="8280" cy="55800"/>
              </p14:xfrm>
            </p:contentPart>
          </mc:Choice>
          <mc:Fallback>
            <p:pic>
              <p:nvPicPr>
                <p:cNvPr id="67" name="Freihand 66">
                  <a:extLst>
                    <a:ext uri="{FF2B5EF4-FFF2-40B4-BE49-F238E27FC236}">
                      <a16:creationId xmlns:a16="http://schemas.microsoft.com/office/drawing/2014/main" id="{9522CA1E-0A18-40BD-BF08-917FBFD9487C}"/>
                    </a:ext>
                  </a:extLst>
                </p:cNvPr>
                <p:cNvPicPr/>
                <p:nvPr/>
              </p:nvPicPr>
              <p:blipFill>
                <a:blip r:embed="rId244"/>
                <a:stretch>
                  <a:fillRect/>
                </a:stretch>
              </p:blipFill>
              <p:spPr>
                <a:xfrm>
                  <a:off x="5994220" y="5065620"/>
                  <a:ext cx="16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68" name="Freihand 67">
                  <a:extLst>
                    <a:ext uri="{FF2B5EF4-FFF2-40B4-BE49-F238E27FC236}">
                      <a16:creationId xmlns:a16="http://schemas.microsoft.com/office/drawing/2014/main" id="{0BFCC76F-D259-4465-A972-5517BBAEC152}"/>
                    </a:ext>
                  </a:extLst>
                </p14:cNvPr>
                <p14:cNvContentPartPr/>
                <p14:nvPr/>
              </p14:nvContentPartPr>
              <p14:xfrm>
                <a:off x="5988820" y="5057700"/>
                <a:ext cx="79200" cy="7560"/>
              </p14:xfrm>
            </p:contentPart>
          </mc:Choice>
          <mc:Fallback>
            <p:pic>
              <p:nvPicPr>
                <p:cNvPr id="68" name="Freihand 67">
                  <a:extLst>
                    <a:ext uri="{FF2B5EF4-FFF2-40B4-BE49-F238E27FC236}">
                      <a16:creationId xmlns:a16="http://schemas.microsoft.com/office/drawing/2014/main" id="{0BFCC76F-D259-4465-A972-5517BBAEC152}"/>
                    </a:ext>
                  </a:extLst>
                </p:cNvPr>
                <p:cNvPicPr/>
                <p:nvPr/>
              </p:nvPicPr>
              <p:blipFill>
                <a:blip r:embed="rId246"/>
                <a:stretch>
                  <a:fillRect/>
                </a:stretch>
              </p:blipFill>
              <p:spPr>
                <a:xfrm>
                  <a:off x="5984500" y="5053380"/>
                  <a:ext cx="878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69" name="Freihand 68">
                  <a:extLst>
                    <a:ext uri="{FF2B5EF4-FFF2-40B4-BE49-F238E27FC236}">
                      <a16:creationId xmlns:a16="http://schemas.microsoft.com/office/drawing/2014/main" id="{31AADAC3-D506-49AB-B17B-055E9BB2F336}"/>
                    </a:ext>
                  </a:extLst>
                </p14:cNvPr>
                <p14:cNvContentPartPr/>
                <p14:nvPr/>
              </p14:nvContentPartPr>
              <p14:xfrm>
                <a:off x="5988820" y="5072820"/>
                <a:ext cx="84600" cy="57600"/>
              </p14:xfrm>
            </p:contentPart>
          </mc:Choice>
          <mc:Fallback>
            <p:pic>
              <p:nvPicPr>
                <p:cNvPr id="69" name="Freihand 68">
                  <a:extLst>
                    <a:ext uri="{FF2B5EF4-FFF2-40B4-BE49-F238E27FC236}">
                      <a16:creationId xmlns:a16="http://schemas.microsoft.com/office/drawing/2014/main" id="{31AADAC3-D506-49AB-B17B-055E9BB2F336}"/>
                    </a:ext>
                  </a:extLst>
                </p:cNvPr>
                <p:cNvPicPr/>
                <p:nvPr/>
              </p:nvPicPr>
              <p:blipFill>
                <a:blip r:embed="rId248"/>
                <a:stretch>
                  <a:fillRect/>
                </a:stretch>
              </p:blipFill>
              <p:spPr>
                <a:xfrm>
                  <a:off x="5984500" y="5068500"/>
                  <a:ext cx="93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70" name="Freihand 69">
                  <a:extLst>
                    <a:ext uri="{FF2B5EF4-FFF2-40B4-BE49-F238E27FC236}">
                      <a16:creationId xmlns:a16="http://schemas.microsoft.com/office/drawing/2014/main" id="{2A0A58DC-144B-423E-80C7-3052F24CAD0C}"/>
                    </a:ext>
                  </a:extLst>
                </p14:cNvPr>
                <p14:cNvContentPartPr/>
                <p14:nvPr/>
              </p14:nvContentPartPr>
              <p14:xfrm>
                <a:off x="6086380" y="5071740"/>
                <a:ext cx="102240" cy="66600"/>
              </p14:xfrm>
            </p:contentPart>
          </mc:Choice>
          <mc:Fallback>
            <p:pic>
              <p:nvPicPr>
                <p:cNvPr id="70" name="Freihand 69">
                  <a:extLst>
                    <a:ext uri="{FF2B5EF4-FFF2-40B4-BE49-F238E27FC236}">
                      <a16:creationId xmlns:a16="http://schemas.microsoft.com/office/drawing/2014/main" id="{2A0A58DC-144B-423E-80C7-3052F24CAD0C}"/>
                    </a:ext>
                  </a:extLst>
                </p:cNvPr>
                <p:cNvPicPr/>
                <p:nvPr/>
              </p:nvPicPr>
              <p:blipFill>
                <a:blip r:embed="rId250"/>
                <a:stretch>
                  <a:fillRect/>
                </a:stretch>
              </p:blipFill>
              <p:spPr>
                <a:xfrm>
                  <a:off x="6082060" y="5067420"/>
                  <a:ext cx="110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71" name="Freihand 70">
                  <a:extLst>
                    <a:ext uri="{FF2B5EF4-FFF2-40B4-BE49-F238E27FC236}">
                      <a16:creationId xmlns:a16="http://schemas.microsoft.com/office/drawing/2014/main" id="{76C1AD1D-0160-4906-8A25-EB4E59A5497F}"/>
                    </a:ext>
                  </a:extLst>
                </p14:cNvPr>
                <p14:cNvContentPartPr/>
                <p14:nvPr/>
              </p14:nvContentPartPr>
              <p14:xfrm>
                <a:off x="6257020" y="5040420"/>
                <a:ext cx="117360" cy="11160"/>
              </p14:xfrm>
            </p:contentPart>
          </mc:Choice>
          <mc:Fallback>
            <p:pic>
              <p:nvPicPr>
                <p:cNvPr id="71" name="Freihand 70">
                  <a:extLst>
                    <a:ext uri="{FF2B5EF4-FFF2-40B4-BE49-F238E27FC236}">
                      <a16:creationId xmlns:a16="http://schemas.microsoft.com/office/drawing/2014/main" id="{76C1AD1D-0160-4906-8A25-EB4E59A5497F}"/>
                    </a:ext>
                  </a:extLst>
                </p:cNvPr>
                <p:cNvPicPr/>
                <p:nvPr/>
              </p:nvPicPr>
              <p:blipFill>
                <a:blip r:embed="rId252"/>
                <a:stretch>
                  <a:fillRect/>
                </a:stretch>
              </p:blipFill>
              <p:spPr>
                <a:xfrm>
                  <a:off x="6252700" y="5036100"/>
                  <a:ext cx="1260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72" name="Freihand 71">
                  <a:extLst>
                    <a:ext uri="{FF2B5EF4-FFF2-40B4-BE49-F238E27FC236}">
                      <a16:creationId xmlns:a16="http://schemas.microsoft.com/office/drawing/2014/main" id="{EA936D59-87FE-4B46-9076-9547710EE8E7}"/>
                    </a:ext>
                  </a:extLst>
                </p14:cNvPr>
                <p14:cNvContentPartPr/>
                <p14:nvPr/>
              </p14:nvContentPartPr>
              <p14:xfrm>
                <a:off x="6439900" y="4978500"/>
                <a:ext cx="104400" cy="189000"/>
              </p14:xfrm>
            </p:contentPart>
          </mc:Choice>
          <mc:Fallback>
            <p:pic>
              <p:nvPicPr>
                <p:cNvPr id="72" name="Freihand 71">
                  <a:extLst>
                    <a:ext uri="{FF2B5EF4-FFF2-40B4-BE49-F238E27FC236}">
                      <a16:creationId xmlns:a16="http://schemas.microsoft.com/office/drawing/2014/main" id="{EA936D59-87FE-4B46-9076-9547710EE8E7}"/>
                    </a:ext>
                  </a:extLst>
                </p:cNvPr>
                <p:cNvPicPr/>
                <p:nvPr/>
              </p:nvPicPr>
              <p:blipFill>
                <a:blip r:embed="rId254"/>
                <a:stretch>
                  <a:fillRect/>
                </a:stretch>
              </p:blipFill>
              <p:spPr>
                <a:xfrm>
                  <a:off x="6435580" y="4974180"/>
                  <a:ext cx="1130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73" name="Freihand 72">
                  <a:extLst>
                    <a:ext uri="{FF2B5EF4-FFF2-40B4-BE49-F238E27FC236}">
                      <a16:creationId xmlns:a16="http://schemas.microsoft.com/office/drawing/2014/main" id="{114D84CB-E6B3-40A7-8497-E51FAE467C80}"/>
                    </a:ext>
                  </a:extLst>
                </p14:cNvPr>
                <p14:cNvContentPartPr/>
                <p14:nvPr/>
              </p14:nvContentPartPr>
              <p14:xfrm>
                <a:off x="6560860" y="5059860"/>
                <a:ext cx="21600" cy="67680"/>
              </p14:xfrm>
            </p:contentPart>
          </mc:Choice>
          <mc:Fallback>
            <p:pic>
              <p:nvPicPr>
                <p:cNvPr id="73" name="Freihand 72">
                  <a:extLst>
                    <a:ext uri="{FF2B5EF4-FFF2-40B4-BE49-F238E27FC236}">
                      <a16:creationId xmlns:a16="http://schemas.microsoft.com/office/drawing/2014/main" id="{114D84CB-E6B3-40A7-8497-E51FAE467C80}"/>
                    </a:ext>
                  </a:extLst>
                </p:cNvPr>
                <p:cNvPicPr/>
                <p:nvPr/>
              </p:nvPicPr>
              <p:blipFill>
                <a:blip r:embed="rId256"/>
                <a:stretch>
                  <a:fillRect/>
                </a:stretch>
              </p:blipFill>
              <p:spPr>
                <a:xfrm>
                  <a:off x="6556540" y="5055540"/>
                  <a:ext cx="302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74" name="Freihand 73">
                  <a:extLst>
                    <a:ext uri="{FF2B5EF4-FFF2-40B4-BE49-F238E27FC236}">
                      <a16:creationId xmlns:a16="http://schemas.microsoft.com/office/drawing/2014/main" id="{BE4804D0-166A-4D89-BD4B-A0F7C4201DFB}"/>
                    </a:ext>
                  </a:extLst>
                </p14:cNvPr>
                <p14:cNvContentPartPr/>
                <p14:nvPr/>
              </p14:nvContentPartPr>
              <p14:xfrm>
                <a:off x="6526660" y="5046900"/>
                <a:ext cx="103320" cy="74160"/>
              </p14:xfrm>
            </p:contentPart>
          </mc:Choice>
          <mc:Fallback>
            <p:pic>
              <p:nvPicPr>
                <p:cNvPr id="74" name="Freihand 73">
                  <a:extLst>
                    <a:ext uri="{FF2B5EF4-FFF2-40B4-BE49-F238E27FC236}">
                      <a16:creationId xmlns:a16="http://schemas.microsoft.com/office/drawing/2014/main" id="{BE4804D0-166A-4D89-BD4B-A0F7C4201DFB}"/>
                    </a:ext>
                  </a:extLst>
                </p:cNvPr>
                <p:cNvPicPr/>
                <p:nvPr/>
              </p:nvPicPr>
              <p:blipFill>
                <a:blip r:embed="rId258"/>
                <a:stretch>
                  <a:fillRect/>
                </a:stretch>
              </p:blipFill>
              <p:spPr>
                <a:xfrm>
                  <a:off x="6522340" y="5042580"/>
                  <a:ext cx="111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75" name="Freihand 74">
                  <a:extLst>
                    <a:ext uri="{FF2B5EF4-FFF2-40B4-BE49-F238E27FC236}">
                      <a16:creationId xmlns:a16="http://schemas.microsoft.com/office/drawing/2014/main" id="{78402484-8CA9-4C4A-BFD3-AD13D455AB03}"/>
                    </a:ext>
                  </a:extLst>
                </p14:cNvPr>
                <p14:cNvContentPartPr/>
                <p14:nvPr/>
              </p14:nvContentPartPr>
              <p14:xfrm>
                <a:off x="6623500" y="5059500"/>
                <a:ext cx="93240" cy="47160"/>
              </p14:xfrm>
            </p:contentPart>
          </mc:Choice>
          <mc:Fallback>
            <p:pic>
              <p:nvPicPr>
                <p:cNvPr id="75" name="Freihand 74">
                  <a:extLst>
                    <a:ext uri="{FF2B5EF4-FFF2-40B4-BE49-F238E27FC236}">
                      <a16:creationId xmlns:a16="http://schemas.microsoft.com/office/drawing/2014/main" id="{78402484-8CA9-4C4A-BFD3-AD13D455AB03}"/>
                    </a:ext>
                  </a:extLst>
                </p:cNvPr>
                <p:cNvPicPr/>
                <p:nvPr/>
              </p:nvPicPr>
              <p:blipFill>
                <a:blip r:embed="rId260"/>
                <a:stretch>
                  <a:fillRect/>
                </a:stretch>
              </p:blipFill>
              <p:spPr>
                <a:xfrm>
                  <a:off x="6619180" y="5055180"/>
                  <a:ext cx="101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76" name="Freihand 75">
                  <a:extLst>
                    <a:ext uri="{FF2B5EF4-FFF2-40B4-BE49-F238E27FC236}">
                      <a16:creationId xmlns:a16="http://schemas.microsoft.com/office/drawing/2014/main" id="{3827C3BF-38CE-46E1-A2E5-9AAD2A1212AC}"/>
                    </a:ext>
                  </a:extLst>
                </p14:cNvPr>
                <p14:cNvContentPartPr/>
                <p14:nvPr/>
              </p14:nvContentPartPr>
              <p14:xfrm>
                <a:off x="6781540" y="5028540"/>
                <a:ext cx="360" cy="360"/>
              </p14:xfrm>
            </p:contentPart>
          </mc:Choice>
          <mc:Fallback>
            <p:pic>
              <p:nvPicPr>
                <p:cNvPr id="76" name="Freihand 75">
                  <a:extLst>
                    <a:ext uri="{FF2B5EF4-FFF2-40B4-BE49-F238E27FC236}">
                      <a16:creationId xmlns:a16="http://schemas.microsoft.com/office/drawing/2014/main" id="{3827C3BF-38CE-46E1-A2E5-9AAD2A1212AC}"/>
                    </a:ext>
                  </a:extLst>
                </p:cNvPr>
                <p:cNvPicPr/>
                <p:nvPr/>
              </p:nvPicPr>
              <p:blipFill>
                <a:blip r:embed="rId110"/>
                <a:stretch>
                  <a:fillRect/>
                </a:stretch>
              </p:blipFill>
              <p:spPr>
                <a:xfrm>
                  <a:off x="6777220" y="50242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77" name="Freihand 76">
                  <a:extLst>
                    <a:ext uri="{FF2B5EF4-FFF2-40B4-BE49-F238E27FC236}">
                      <a16:creationId xmlns:a16="http://schemas.microsoft.com/office/drawing/2014/main" id="{22EDE8EF-FA07-45DF-804D-A22977C5CAF6}"/>
                    </a:ext>
                  </a:extLst>
                </p14:cNvPr>
                <p14:cNvContentPartPr/>
                <p14:nvPr/>
              </p14:nvContentPartPr>
              <p14:xfrm>
                <a:off x="6869380" y="4969860"/>
                <a:ext cx="99720" cy="137880"/>
              </p14:xfrm>
            </p:contentPart>
          </mc:Choice>
          <mc:Fallback>
            <p:pic>
              <p:nvPicPr>
                <p:cNvPr id="77" name="Freihand 76">
                  <a:extLst>
                    <a:ext uri="{FF2B5EF4-FFF2-40B4-BE49-F238E27FC236}">
                      <a16:creationId xmlns:a16="http://schemas.microsoft.com/office/drawing/2014/main" id="{22EDE8EF-FA07-45DF-804D-A22977C5CAF6}"/>
                    </a:ext>
                  </a:extLst>
                </p:cNvPr>
                <p:cNvPicPr/>
                <p:nvPr/>
              </p:nvPicPr>
              <p:blipFill>
                <a:blip r:embed="rId263"/>
                <a:stretch>
                  <a:fillRect/>
                </a:stretch>
              </p:blipFill>
              <p:spPr>
                <a:xfrm>
                  <a:off x="6865060" y="4965540"/>
                  <a:ext cx="108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78" name="Freihand 77">
                  <a:extLst>
                    <a:ext uri="{FF2B5EF4-FFF2-40B4-BE49-F238E27FC236}">
                      <a16:creationId xmlns:a16="http://schemas.microsoft.com/office/drawing/2014/main" id="{6E7B606C-47B8-42DC-AA49-2542EB229458}"/>
                    </a:ext>
                  </a:extLst>
                </p14:cNvPr>
                <p14:cNvContentPartPr/>
                <p14:nvPr/>
              </p14:nvContentPartPr>
              <p14:xfrm>
                <a:off x="6871540" y="4990380"/>
                <a:ext cx="128880" cy="77040"/>
              </p14:xfrm>
            </p:contentPart>
          </mc:Choice>
          <mc:Fallback>
            <p:pic>
              <p:nvPicPr>
                <p:cNvPr id="78" name="Freihand 77">
                  <a:extLst>
                    <a:ext uri="{FF2B5EF4-FFF2-40B4-BE49-F238E27FC236}">
                      <a16:creationId xmlns:a16="http://schemas.microsoft.com/office/drawing/2014/main" id="{6E7B606C-47B8-42DC-AA49-2542EB229458}"/>
                    </a:ext>
                  </a:extLst>
                </p:cNvPr>
                <p:cNvPicPr/>
                <p:nvPr/>
              </p:nvPicPr>
              <p:blipFill>
                <a:blip r:embed="rId265"/>
                <a:stretch>
                  <a:fillRect/>
                </a:stretch>
              </p:blipFill>
              <p:spPr>
                <a:xfrm>
                  <a:off x="6867220" y="4986060"/>
                  <a:ext cx="137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9" name="Freihand 78">
                  <a:extLst>
                    <a:ext uri="{FF2B5EF4-FFF2-40B4-BE49-F238E27FC236}">
                      <a16:creationId xmlns:a16="http://schemas.microsoft.com/office/drawing/2014/main" id="{9D2C799F-36D5-41B1-A198-4DC425390BAD}"/>
                    </a:ext>
                  </a:extLst>
                </p14:cNvPr>
                <p14:cNvContentPartPr/>
                <p14:nvPr/>
              </p14:nvContentPartPr>
              <p14:xfrm>
                <a:off x="7032820" y="5054100"/>
                <a:ext cx="720" cy="75960"/>
              </p14:xfrm>
            </p:contentPart>
          </mc:Choice>
          <mc:Fallback>
            <p:pic>
              <p:nvPicPr>
                <p:cNvPr id="79" name="Freihand 78">
                  <a:extLst>
                    <a:ext uri="{FF2B5EF4-FFF2-40B4-BE49-F238E27FC236}">
                      <a16:creationId xmlns:a16="http://schemas.microsoft.com/office/drawing/2014/main" id="{9D2C799F-36D5-41B1-A198-4DC425390BAD}"/>
                    </a:ext>
                  </a:extLst>
                </p:cNvPr>
                <p:cNvPicPr/>
                <p:nvPr/>
              </p:nvPicPr>
              <p:blipFill>
                <a:blip r:embed="rId267"/>
                <a:stretch>
                  <a:fillRect/>
                </a:stretch>
              </p:blipFill>
              <p:spPr>
                <a:xfrm>
                  <a:off x="7028500" y="5049780"/>
                  <a:ext cx="9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80" name="Freihand 79">
                  <a:extLst>
                    <a:ext uri="{FF2B5EF4-FFF2-40B4-BE49-F238E27FC236}">
                      <a16:creationId xmlns:a16="http://schemas.microsoft.com/office/drawing/2014/main" id="{9CBF1A48-1F87-415A-9AA6-2DB27E5B7E77}"/>
                    </a:ext>
                  </a:extLst>
                </p14:cNvPr>
                <p14:cNvContentPartPr/>
                <p14:nvPr/>
              </p14:nvContentPartPr>
              <p14:xfrm>
                <a:off x="6984220" y="5097300"/>
                <a:ext cx="90720" cy="20520"/>
              </p14:xfrm>
            </p:contentPart>
          </mc:Choice>
          <mc:Fallback>
            <p:pic>
              <p:nvPicPr>
                <p:cNvPr id="80" name="Freihand 79">
                  <a:extLst>
                    <a:ext uri="{FF2B5EF4-FFF2-40B4-BE49-F238E27FC236}">
                      <a16:creationId xmlns:a16="http://schemas.microsoft.com/office/drawing/2014/main" id="{9CBF1A48-1F87-415A-9AA6-2DB27E5B7E77}"/>
                    </a:ext>
                  </a:extLst>
                </p:cNvPr>
                <p:cNvPicPr/>
                <p:nvPr/>
              </p:nvPicPr>
              <p:blipFill>
                <a:blip r:embed="rId269"/>
                <a:stretch>
                  <a:fillRect/>
                </a:stretch>
              </p:blipFill>
              <p:spPr>
                <a:xfrm>
                  <a:off x="6979900" y="5092980"/>
                  <a:ext cx="99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81" name="Freihand 80">
                  <a:extLst>
                    <a:ext uri="{FF2B5EF4-FFF2-40B4-BE49-F238E27FC236}">
                      <a16:creationId xmlns:a16="http://schemas.microsoft.com/office/drawing/2014/main" id="{47CD0250-D39B-4A75-A350-585A25DD20F9}"/>
                    </a:ext>
                  </a:extLst>
                </p14:cNvPr>
                <p14:cNvContentPartPr/>
                <p14:nvPr/>
              </p14:nvContentPartPr>
              <p14:xfrm>
                <a:off x="6987820" y="5039340"/>
                <a:ext cx="90000" cy="13680"/>
              </p14:xfrm>
            </p:contentPart>
          </mc:Choice>
          <mc:Fallback>
            <p:pic>
              <p:nvPicPr>
                <p:cNvPr id="81" name="Freihand 80">
                  <a:extLst>
                    <a:ext uri="{FF2B5EF4-FFF2-40B4-BE49-F238E27FC236}">
                      <a16:creationId xmlns:a16="http://schemas.microsoft.com/office/drawing/2014/main" id="{47CD0250-D39B-4A75-A350-585A25DD20F9}"/>
                    </a:ext>
                  </a:extLst>
                </p:cNvPr>
                <p:cNvPicPr/>
                <p:nvPr/>
              </p:nvPicPr>
              <p:blipFill>
                <a:blip r:embed="rId271"/>
                <a:stretch>
                  <a:fillRect/>
                </a:stretch>
              </p:blipFill>
              <p:spPr>
                <a:xfrm>
                  <a:off x="6983500" y="5035020"/>
                  <a:ext cx="98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82" name="Freihand 81">
                  <a:extLst>
                    <a:ext uri="{FF2B5EF4-FFF2-40B4-BE49-F238E27FC236}">
                      <a16:creationId xmlns:a16="http://schemas.microsoft.com/office/drawing/2014/main" id="{FB4FFCB1-91B9-473F-9618-CB50BC26A784}"/>
                    </a:ext>
                  </a:extLst>
                </p14:cNvPr>
                <p14:cNvContentPartPr/>
                <p14:nvPr/>
              </p14:nvContentPartPr>
              <p14:xfrm>
                <a:off x="7092220" y="5075340"/>
                <a:ext cx="104040" cy="81360"/>
              </p14:xfrm>
            </p:contentPart>
          </mc:Choice>
          <mc:Fallback>
            <p:pic>
              <p:nvPicPr>
                <p:cNvPr id="82" name="Freihand 81">
                  <a:extLst>
                    <a:ext uri="{FF2B5EF4-FFF2-40B4-BE49-F238E27FC236}">
                      <a16:creationId xmlns:a16="http://schemas.microsoft.com/office/drawing/2014/main" id="{FB4FFCB1-91B9-473F-9618-CB50BC26A784}"/>
                    </a:ext>
                  </a:extLst>
                </p:cNvPr>
                <p:cNvPicPr/>
                <p:nvPr/>
              </p:nvPicPr>
              <p:blipFill>
                <a:blip r:embed="rId273"/>
                <a:stretch>
                  <a:fillRect/>
                </a:stretch>
              </p:blipFill>
              <p:spPr>
                <a:xfrm>
                  <a:off x="7087900" y="5071020"/>
                  <a:ext cx="112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9" name="Freihand 158">
                  <a:extLst>
                    <a:ext uri="{FF2B5EF4-FFF2-40B4-BE49-F238E27FC236}">
                      <a16:creationId xmlns:a16="http://schemas.microsoft.com/office/drawing/2014/main" id="{A7B9E33D-9F4D-4177-AE2F-4F7E40EB36C5}"/>
                    </a:ext>
                  </a:extLst>
                </p14:cNvPr>
                <p14:cNvContentPartPr/>
                <p14:nvPr/>
              </p14:nvContentPartPr>
              <p14:xfrm>
                <a:off x="2945740" y="5272980"/>
                <a:ext cx="419400" cy="238680"/>
              </p14:xfrm>
            </p:contentPart>
          </mc:Choice>
          <mc:Fallback>
            <p:pic>
              <p:nvPicPr>
                <p:cNvPr id="159" name="Freihand 158">
                  <a:extLst>
                    <a:ext uri="{FF2B5EF4-FFF2-40B4-BE49-F238E27FC236}">
                      <a16:creationId xmlns:a16="http://schemas.microsoft.com/office/drawing/2014/main" id="{A7B9E33D-9F4D-4177-AE2F-4F7E40EB36C5}"/>
                    </a:ext>
                  </a:extLst>
                </p:cNvPr>
                <p:cNvPicPr/>
                <p:nvPr/>
              </p:nvPicPr>
              <p:blipFill>
                <a:blip r:embed="rId275"/>
                <a:stretch>
                  <a:fillRect/>
                </a:stretch>
              </p:blipFill>
              <p:spPr>
                <a:xfrm>
                  <a:off x="2941420" y="5268660"/>
                  <a:ext cx="4280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0" name="Freihand 159">
                  <a:extLst>
                    <a:ext uri="{FF2B5EF4-FFF2-40B4-BE49-F238E27FC236}">
                      <a16:creationId xmlns:a16="http://schemas.microsoft.com/office/drawing/2014/main" id="{2CA1520A-2764-4AB9-810A-67554BD1BABD}"/>
                    </a:ext>
                  </a:extLst>
                </p14:cNvPr>
                <p14:cNvContentPartPr/>
                <p14:nvPr/>
              </p14:nvContentPartPr>
              <p14:xfrm>
                <a:off x="3479980" y="5278020"/>
                <a:ext cx="360000" cy="248400"/>
              </p14:xfrm>
            </p:contentPart>
          </mc:Choice>
          <mc:Fallback>
            <p:pic>
              <p:nvPicPr>
                <p:cNvPr id="160" name="Freihand 159">
                  <a:extLst>
                    <a:ext uri="{FF2B5EF4-FFF2-40B4-BE49-F238E27FC236}">
                      <a16:creationId xmlns:a16="http://schemas.microsoft.com/office/drawing/2014/main" id="{2CA1520A-2764-4AB9-810A-67554BD1BABD}"/>
                    </a:ext>
                  </a:extLst>
                </p:cNvPr>
                <p:cNvPicPr/>
                <p:nvPr/>
              </p:nvPicPr>
              <p:blipFill>
                <a:blip r:embed="rId277"/>
                <a:stretch>
                  <a:fillRect/>
                </a:stretch>
              </p:blipFill>
              <p:spPr>
                <a:xfrm>
                  <a:off x="3475660" y="5273700"/>
                  <a:ext cx="3686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1" name="Freihand 160">
                  <a:extLst>
                    <a:ext uri="{FF2B5EF4-FFF2-40B4-BE49-F238E27FC236}">
                      <a16:creationId xmlns:a16="http://schemas.microsoft.com/office/drawing/2014/main" id="{08513CFB-42C5-4845-9BCE-E7434B9CB06E}"/>
                    </a:ext>
                  </a:extLst>
                </p14:cNvPr>
                <p14:cNvContentPartPr/>
                <p14:nvPr/>
              </p14:nvContentPartPr>
              <p14:xfrm>
                <a:off x="3960580" y="5297100"/>
                <a:ext cx="281880" cy="223200"/>
              </p14:xfrm>
            </p:contentPart>
          </mc:Choice>
          <mc:Fallback>
            <p:pic>
              <p:nvPicPr>
                <p:cNvPr id="161" name="Freihand 160">
                  <a:extLst>
                    <a:ext uri="{FF2B5EF4-FFF2-40B4-BE49-F238E27FC236}">
                      <a16:creationId xmlns:a16="http://schemas.microsoft.com/office/drawing/2014/main" id="{08513CFB-42C5-4845-9BCE-E7434B9CB06E}"/>
                    </a:ext>
                  </a:extLst>
                </p:cNvPr>
                <p:cNvPicPr/>
                <p:nvPr/>
              </p:nvPicPr>
              <p:blipFill>
                <a:blip r:embed="rId279"/>
                <a:stretch>
                  <a:fillRect/>
                </a:stretch>
              </p:blipFill>
              <p:spPr>
                <a:xfrm>
                  <a:off x="3956260" y="5292780"/>
                  <a:ext cx="2905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2" name="Freihand 161">
                  <a:extLst>
                    <a:ext uri="{FF2B5EF4-FFF2-40B4-BE49-F238E27FC236}">
                      <a16:creationId xmlns:a16="http://schemas.microsoft.com/office/drawing/2014/main" id="{E4DD36E9-9681-4D60-8896-8D51E425525E}"/>
                    </a:ext>
                  </a:extLst>
                </p14:cNvPr>
                <p14:cNvContentPartPr/>
                <p14:nvPr/>
              </p14:nvContentPartPr>
              <p14:xfrm>
                <a:off x="4352980" y="5254260"/>
                <a:ext cx="337680" cy="255600"/>
              </p14:xfrm>
            </p:contentPart>
          </mc:Choice>
          <mc:Fallback>
            <p:pic>
              <p:nvPicPr>
                <p:cNvPr id="162" name="Freihand 161">
                  <a:extLst>
                    <a:ext uri="{FF2B5EF4-FFF2-40B4-BE49-F238E27FC236}">
                      <a16:creationId xmlns:a16="http://schemas.microsoft.com/office/drawing/2014/main" id="{E4DD36E9-9681-4D60-8896-8D51E425525E}"/>
                    </a:ext>
                  </a:extLst>
                </p:cNvPr>
                <p:cNvPicPr/>
                <p:nvPr/>
              </p:nvPicPr>
              <p:blipFill>
                <a:blip r:embed="rId281"/>
                <a:stretch>
                  <a:fillRect/>
                </a:stretch>
              </p:blipFill>
              <p:spPr>
                <a:xfrm>
                  <a:off x="4348660" y="5249940"/>
                  <a:ext cx="3463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3" name="Freihand 162">
                  <a:extLst>
                    <a:ext uri="{FF2B5EF4-FFF2-40B4-BE49-F238E27FC236}">
                      <a16:creationId xmlns:a16="http://schemas.microsoft.com/office/drawing/2014/main" id="{BA9091A5-EA21-43C1-AE1E-517FFD86E6B2}"/>
                    </a:ext>
                  </a:extLst>
                </p14:cNvPr>
                <p14:cNvContentPartPr/>
                <p14:nvPr/>
              </p14:nvContentPartPr>
              <p14:xfrm>
                <a:off x="4782460" y="5252820"/>
                <a:ext cx="398160" cy="232560"/>
              </p14:xfrm>
            </p:contentPart>
          </mc:Choice>
          <mc:Fallback>
            <p:pic>
              <p:nvPicPr>
                <p:cNvPr id="163" name="Freihand 162">
                  <a:extLst>
                    <a:ext uri="{FF2B5EF4-FFF2-40B4-BE49-F238E27FC236}">
                      <a16:creationId xmlns:a16="http://schemas.microsoft.com/office/drawing/2014/main" id="{BA9091A5-EA21-43C1-AE1E-517FFD86E6B2}"/>
                    </a:ext>
                  </a:extLst>
                </p:cNvPr>
                <p:cNvPicPr/>
                <p:nvPr/>
              </p:nvPicPr>
              <p:blipFill>
                <a:blip r:embed="rId283"/>
                <a:stretch>
                  <a:fillRect/>
                </a:stretch>
              </p:blipFill>
              <p:spPr>
                <a:xfrm>
                  <a:off x="4778140" y="5248500"/>
                  <a:ext cx="4068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4" name="Freihand 163">
                  <a:extLst>
                    <a:ext uri="{FF2B5EF4-FFF2-40B4-BE49-F238E27FC236}">
                      <a16:creationId xmlns:a16="http://schemas.microsoft.com/office/drawing/2014/main" id="{59A11CBE-258C-4B39-A769-E3D10B7FFEC3}"/>
                    </a:ext>
                  </a:extLst>
                </p14:cNvPr>
                <p14:cNvContentPartPr/>
                <p14:nvPr/>
              </p14:nvContentPartPr>
              <p14:xfrm>
                <a:off x="5318500" y="5269020"/>
                <a:ext cx="320760" cy="204120"/>
              </p14:xfrm>
            </p:contentPart>
          </mc:Choice>
          <mc:Fallback>
            <p:pic>
              <p:nvPicPr>
                <p:cNvPr id="164" name="Freihand 163">
                  <a:extLst>
                    <a:ext uri="{FF2B5EF4-FFF2-40B4-BE49-F238E27FC236}">
                      <a16:creationId xmlns:a16="http://schemas.microsoft.com/office/drawing/2014/main" id="{59A11CBE-258C-4B39-A769-E3D10B7FFEC3}"/>
                    </a:ext>
                  </a:extLst>
                </p:cNvPr>
                <p:cNvPicPr/>
                <p:nvPr/>
              </p:nvPicPr>
              <p:blipFill>
                <a:blip r:embed="rId285"/>
                <a:stretch>
                  <a:fillRect/>
                </a:stretch>
              </p:blipFill>
              <p:spPr>
                <a:xfrm>
                  <a:off x="5314180" y="5264700"/>
                  <a:ext cx="329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5" name="Freihand 164">
                  <a:extLst>
                    <a:ext uri="{FF2B5EF4-FFF2-40B4-BE49-F238E27FC236}">
                      <a16:creationId xmlns:a16="http://schemas.microsoft.com/office/drawing/2014/main" id="{64575AFB-B2FF-48ED-B0A7-2CD2AC864636}"/>
                    </a:ext>
                  </a:extLst>
                </p14:cNvPr>
                <p14:cNvContentPartPr/>
                <p14:nvPr/>
              </p14:nvContentPartPr>
              <p14:xfrm>
                <a:off x="5719900" y="5238420"/>
                <a:ext cx="288720" cy="209880"/>
              </p14:xfrm>
            </p:contentPart>
          </mc:Choice>
          <mc:Fallback>
            <p:pic>
              <p:nvPicPr>
                <p:cNvPr id="165" name="Freihand 164">
                  <a:extLst>
                    <a:ext uri="{FF2B5EF4-FFF2-40B4-BE49-F238E27FC236}">
                      <a16:creationId xmlns:a16="http://schemas.microsoft.com/office/drawing/2014/main" id="{64575AFB-B2FF-48ED-B0A7-2CD2AC864636}"/>
                    </a:ext>
                  </a:extLst>
                </p:cNvPr>
                <p:cNvPicPr/>
                <p:nvPr/>
              </p:nvPicPr>
              <p:blipFill>
                <a:blip r:embed="rId287"/>
                <a:stretch>
                  <a:fillRect/>
                </a:stretch>
              </p:blipFill>
              <p:spPr>
                <a:xfrm>
                  <a:off x="5715580" y="5234100"/>
                  <a:ext cx="2973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6" name="Freihand 165">
                  <a:extLst>
                    <a:ext uri="{FF2B5EF4-FFF2-40B4-BE49-F238E27FC236}">
                      <a16:creationId xmlns:a16="http://schemas.microsoft.com/office/drawing/2014/main" id="{F39538C1-5217-4927-86CA-BCFC159EC128}"/>
                    </a:ext>
                  </a:extLst>
                </p14:cNvPr>
                <p14:cNvContentPartPr/>
                <p14:nvPr/>
              </p14:nvContentPartPr>
              <p14:xfrm>
                <a:off x="6077020" y="5263980"/>
                <a:ext cx="453240" cy="208800"/>
              </p14:xfrm>
            </p:contentPart>
          </mc:Choice>
          <mc:Fallback>
            <p:pic>
              <p:nvPicPr>
                <p:cNvPr id="166" name="Freihand 165">
                  <a:extLst>
                    <a:ext uri="{FF2B5EF4-FFF2-40B4-BE49-F238E27FC236}">
                      <a16:creationId xmlns:a16="http://schemas.microsoft.com/office/drawing/2014/main" id="{F39538C1-5217-4927-86CA-BCFC159EC128}"/>
                    </a:ext>
                  </a:extLst>
                </p:cNvPr>
                <p:cNvPicPr/>
                <p:nvPr/>
              </p:nvPicPr>
              <p:blipFill>
                <a:blip r:embed="rId289"/>
                <a:stretch>
                  <a:fillRect/>
                </a:stretch>
              </p:blipFill>
              <p:spPr>
                <a:xfrm>
                  <a:off x="6072700" y="5259660"/>
                  <a:ext cx="4618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8" name="Freihand 167">
                  <a:extLst>
                    <a:ext uri="{FF2B5EF4-FFF2-40B4-BE49-F238E27FC236}">
                      <a16:creationId xmlns:a16="http://schemas.microsoft.com/office/drawing/2014/main" id="{E471E521-BE9B-45DE-9F7F-12E7AB78AA1C}"/>
                    </a:ext>
                  </a:extLst>
                </p14:cNvPr>
                <p14:cNvContentPartPr/>
                <p14:nvPr/>
              </p14:nvContentPartPr>
              <p14:xfrm>
                <a:off x="4345780" y="5638740"/>
                <a:ext cx="84600" cy="202680"/>
              </p14:xfrm>
            </p:contentPart>
          </mc:Choice>
          <mc:Fallback>
            <p:pic>
              <p:nvPicPr>
                <p:cNvPr id="168" name="Freihand 167">
                  <a:extLst>
                    <a:ext uri="{FF2B5EF4-FFF2-40B4-BE49-F238E27FC236}">
                      <a16:creationId xmlns:a16="http://schemas.microsoft.com/office/drawing/2014/main" id="{E471E521-BE9B-45DE-9F7F-12E7AB78AA1C}"/>
                    </a:ext>
                  </a:extLst>
                </p:cNvPr>
                <p:cNvPicPr/>
                <p:nvPr/>
              </p:nvPicPr>
              <p:blipFill>
                <a:blip r:embed="rId291"/>
                <a:stretch>
                  <a:fillRect/>
                </a:stretch>
              </p:blipFill>
              <p:spPr>
                <a:xfrm>
                  <a:off x="4341460" y="5634420"/>
                  <a:ext cx="932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9" name="Freihand 168">
                  <a:extLst>
                    <a:ext uri="{FF2B5EF4-FFF2-40B4-BE49-F238E27FC236}">
                      <a16:creationId xmlns:a16="http://schemas.microsoft.com/office/drawing/2014/main" id="{A488C808-59A2-4156-B377-F55A51ED2FCE}"/>
                    </a:ext>
                  </a:extLst>
                </p14:cNvPr>
                <p14:cNvContentPartPr/>
                <p14:nvPr/>
              </p14:nvContentPartPr>
              <p14:xfrm>
                <a:off x="4475740" y="5615700"/>
                <a:ext cx="330120" cy="101160"/>
              </p14:xfrm>
            </p:contentPart>
          </mc:Choice>
          <mc:Fallback>
            <p:pic>
              <p:nvPicPr>
                <p:cNvPr id="169" name="Freihand 168">
                  <a:extLst>
                    <a:ext uri="{FF2B5EF4-FFF2-40B4-BE49-F238E27FC236}">
                      <a16:creationId xmlns:a16="http://schemas.microsoft.com/office/drawing/2014/main" id="{A488C808-59A2-4156-B377-F55A51ED2FCE}"/>
                    </a:ext>
                  </a:extLst>
                </p:cNvPr>
                <p:cNvPicPr/>
                <p:nvPr/>
              </p:nvPicPr>
              <p:blipFill>
                <a:blip r:embed="rId293"/>
                <a:stretch>
                  <a:fillRect/>
                </a:stretch>
              </p:blipFill>
              <p:spPr>
                <a:xfrm>
                  <a:off x="4471420" y="5611380"/>
                  <a:ext cx="338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0" name="Freihand 169">
                  <a:extLst>
                    <a:ext uri="{FF2B5EF4-FFF2-40B4-BE49-F238E27FC236}">
                      <a16:creationId xmlns:a16="http://schemas.microsoft.com/office/drawing/2014/main" id="{7D2E2CE9-7196-4C13-9D64-D8B587C99792}"/>
                    </a:ext>
                  </a:extLst>
                </p14:cNvPr>
                <p14:cNvContentPartPr/>
                <p14:nvPr/>
              </p14:nvContentPartPr>
              <p14:xfrm>
                <a:off x="4889020" y="5613180"/>
                <a:ext cx="107640" cy="112680"/>
              </p14:xfrm>
            </p:contentPart>
          </mc:Choice>
          <mc:Fallback>
            <p:pic>
              <p:nvPicPr>
                <p:cNvPr id="170" name="Freihand 169">
                  <a:extLst>
                    <a:ext uri="{FF2B5EF4-FFF2-40B4-BE49-F238E27FC236}">
                      <a16:creationId xmlns:a16="http://schemas.microsoft.com/office/drawing/2014/main" id="{7D2E2CE9-7196-4C13-9D64-D8B587C99792}"/>
                    </a:ext>
                  </a:extLst>
                </p:cNvPr>
                <p:cNvPicPr/>
                <p:nvPr/>
              </p:nvPicPr>
              <p:blipFill>
                <a:blip r:embed="rId295"/>
                <a:stretch>
                  <a:fillRect/>
                </a:stretch>
              </p:blipFill>
              <p:spPr>
                <a:xfrm>
                  <a:off x="4884700" y="5608860"/>
                  <a:ext cx="116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1" name="Freihand 170">
                  <a:extLst>
                    <a:ext uri="{FF2B5EF4-FFF2-40B4-BE49-F238E27FC236}">
                      <a16:creationId xmlns:a16="http://schemas.microsoft.com/office/drawing/2014/main" id="{B1B9525D-56DA-48F7-92B0-39E8B0FD29E6}"/>
                    </a:ext>
                  </a:extLst>
                </p14:cNvPr>
                <p14:cNvContentPartPr/>
                <p14:nvPr/>
              </p14:nvContentPartPr>
              <p14:xfrm>
                <a:off x="5012500" y="5620380"/>
                <a:ext cx="109800" cy="114840"/>
              </p14:xfrm>
            </p:contentPart>
          </mc:Choice>
          <mc:Fallback>
            <p:pic>
              <p:nvPicPr>
                <p:cNvPr id="171" name="Freihand 170">
                  <a:extLst>
                    <a:ext uri="{FF2B5EF4-FFF2-40B4-BE49-F238E27FC236}">
                      <a16:creationId xmlns:a16="http://schemas.microsoft.com/office/drawing/2014/main" id="{B1B9525D-56DA-48F7-92B0-39E8B0FD29E6}"/>
                    </a:ext>
                  </a:extLst>
                </p:cNvPr>
                <p:cNvPicPr/>
                <p:nvPr/>
              </p:nvPicPr>
              <p:blipFill>
                <a:blip r:embed="rId297"/>
                <a:stretch>
                  <a:fillRect/>
                </a:stretch>
              </p:blipFill>
              <p:spPr>
                <a:xfrm>
                  <a:off x="5008180" y="5616060"/>
                  <a:ext cx="118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2" name="Freihand 171">
                  <a:extLst>
                    <a:ext uri="{FF2B5EF4-FFF2-40B4-BE49-F238E27FC236}">
                      <a16:creationId xmlns:a16="http://schemas.microsoft.com/office/drawing/2014/main" id="{136EB2A8-1E4E-49EF-AC63-CDBDB36EF488}"/>
                    </a:ext>
                  </a:extLst>
                </p14:cNvPr>
                <p14:cNvContentPartPr/>
                <p14:nvPr/>
              </p14:nvContentPartPr>
              <p14:xfrm>
                <a:off x="5133460" y="5621100"/>
                <a:ext cx="87840" cy="97200"/>
              </p14:xfrm>
            </p:contentPart>
          </mc:Choice>
          <mc:Fallback>
            <p:pic>
              <p:nvPicPr>
                <p:cNvPr id="172" name="Freihand 171">
                  <a:extLst>
                    <a:ext uri="{FF2B5EF4-FFF2-40B4-BE49-F238E27FC236}">
                      <a16:creationId xmlns:a16="http://schemas.microsoft.com/office/drawing/2014/main" id="{136EB2A8-1E4E-49EF-AC63-CDBDB36EF488}"/>
                    </a:ext>
                  </a:extLst>
                </p:cNvPr>
                <p:cNvPicPr/>
                <p:nvPr/>
              </p:nvPicPr>
              <p:blipFill>
                <a:blip r:embed="rId299"/>
                <a:stretch>
                  <a:fillRect/>
                </a:stretch>
              </p:blipFill>
              <p:spPr>
                <a:xfrm>
                  <a:off x="5129140" y="5616780"/>
                  <a:ext cx="96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3" name="Freihand 172">
                  <a:extLst>
                    <a:ext uri="{FF2B5EF4-FFF2-40B4-BE49-F238E27FC236}">
                      <a16:creationId xmlns:a16="http://schemas.microsoft.com/office/drawing/2014/main" id="{BD8CA222-C846-463E-8A64-95E12DC4C435}"/>
                    </a:ext>
                  </a:extLst>
                </p14:cNvPr>
                <p14:cNvContentPartPr/>
                <p14:nvPr/>
              </p14:nvContentPartPr>
              <p14:xfrm>
                <a:off x="5220220" y="5630100"/>
                <a:ext cx="180360" cy="77760"/>
              </p14:xfrm>
            </p:contentPart>
          </mc:Choice>
          <mc:Fallback>
            <p:pic>
              <p:nvPicPr>
                <p:cNvPr id="173" name="Freihand 172">
                  <a:extLst>
                    <a:ext uri="{FF2B5EF4-FFF2-40B4-BE49-F238E27FC236}">
                      <a16:creationId xmlns:a16="http://schemas.microsoft.com/office/drawing/2014/main" id="{BD8CA222-C846-463E-8A64-95E12DC4C435}"/>
                    </a:ext>
                  </a:extLst>
                </p:cNvPr>
                <p:cNvPicPr/>
                <p:nvPr/>
              </p:nvPicPr>
              <p:blipFill>
                <a:blip r:embed="rId301"/>
                <a:stretch>
                  <a:fillRect/>
                </a:stretch>
              </p:blipFill>
              <p:spPr>
                <a:xfrm>
                  <a:off x="5215900" y="5625780"/>
                  <a:ext cx="189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4" name="Freihand 173">
                  <a:extLst>
                    <a:ext uri="{FF2B5EF4-FFF2-40B4-BE49-F238E27FC236}">
                      <a16:creationId xmlns:a16="http://schemas.microsoft.com/office/drawing/2014/main" id="{D7DFD9B8-0950-4B78-95B5-F2A25A3D00EE}"/>
                    </a:ext>
                  </a:extLst>
                </p14:cNvPr>
                <p14:cNvContentPartPr/>
                <p14:nvPr/>
              </p14:nvContentPartPr>
              <p14:xfrm>
                <a:off x="5502100" y="5638020"/>
                <a:ext cx="258480" cy="96840"/>
              </p14:xfrm>
            </p:contentPart>
          </mc:Choice>
          <mc:Fallback>
            <p:pic>
              <p:nvPicPr>
                <p:cNvPr id="174" name="Freihand 173">
                  <a:extLst>
                    <a:ext uri="{FF2B5EF4-FFF2-40B4-BE49-F238E27FC236}">
                      <a16:creationId xmlns:a16="http://schemas.microsoft.com/office/drawing/2014/main" id="{D7DFD9B8-0950-4B78-95B5-F2A25A3D00EE}"/>
                    </a:ext>
                  </a:extLst>
                </p:cNvPr>
                <p:cNvPicPr/>
                <p:nvPr/>
              </p:nvPicPr>
              <p:blipFill>
                <a:blip r:embed="rId303"/>
                <a:stretch>
                  <a:fillRect/>
                </a:stretch>
              </p:blipFill>
              <p:spPr>
                <a:xfrm>
                  <a:off x="5497780" y="5633700"/>
                  <a:ext cx="267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5" name="Freihand 174">
                  <a:extLst>
                    <a:ext uri="{FF2B5EF4-FFF2-40B4-BE49-F238E27FC236}">
                      <a16:creationId xmlns:a16="http://schemas.microsoft.com/office/drawing/2014/main" id="{6E9A980A-2649-4C6F-B7AD-3F63EA761BE4}"/>
                    </a:ext>
                  </a:extLst>
                </p14:cNvPr>
                <p14:cNvContentPartPr/>
                <p14:nvPr/>
              </p14:nvContentPartPr>
              <p14:xfrm>
                <a:off x="5699380" y="5515980"/>
                <a:ext cx="360" cy="360"/>
              </p14:xfrm>
            </p:contentPart>
          </mc:Choice>
          <mc:Fallback>
            <p:pic>
              <p:nvPicPr>
                <p:cNvPr id="175" name="Freihand 174">
                  <a:extLst>
                    <a:ext uri="{FF2B5EF4-FFF2-40B4-BE49-F238E27FC236}">
                      <a16:creationId xmlns:a16="http://schemas.microsoft.com/office/drawing/2014/main" id="{6E9A980A-2649-4C6F-B7AD-3F63EA761BE4}"/>
                    </a:ext>
                  </a:extLst>
                </p:cNvPr>
                <p:cNvPicPr/>
                <p:nvPr/>
              </p:nvPicPr>
              <p:blipFill>
                <a:blip r:embed="rId110"/>
                <a:stretch>
                  <a:fillRect/>
                </a:stretch>
              </p:blipFill>
              <p:spPr>
                <a:xfrm>
                  <a:off x="5695060" y="55116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7" name="Freihand 176">
                  <a:extLst>
                    <a:ext uri="{FF2B5EF4-FFF2-40B4-BE49-F238E27FC236}">
                      <a16:creationId xmlns:a16="http://schemas.microsoft.com/office/drawing/2014/main" id="{7F54A671-9ED9-4166-930B-EEBC79213260}"/>
                    </a:ext>
                  </a:extLst>
                </p14:cNvPr>
                <p14:cNvContentPartPr/>
                <p14:nvPr/>
              </p14:nvContentPartPr>
              <p14:xfrm>
                <a:off x="5909260" y="5584020"/>
                <a:ext cx="152640" cy="156240"/>
              </p14:xfrm>
            </p:contentPart>
          </mc:Choice>
          <mc:Fallback>
            <p:pic>
              <p:nvPicPr>
                <p:cNvPr id="177" name="Freihand 176">
                  <a:extLst>
                    <a:ext uri="{FF2B5EF4-FFF2-40B4-BE49-F238E27FC236}">
                      <a16:creationId xmlns:a16="http://schemas.microsoft.com/office/drawing/2014/main" id="{7F54A671-9ED9-4166-930B-EEBC79213260}"/>
                    </a:ext>
                  </a:extLst>
                </p:cNvPr>
                <p:cNvPicPr/>
                <p:nvPr/>
              </p:nvPicPr>
              <p:blipFill>
                <a:blip r:embed="rId306"/>
                <a:stretch>
                  <a:fillRect/>
                </a:stretch>
              </p:blipFill>
              <p:spPr>
                <a:xfrm>
                  <a:off x="5904940" y="5579700"/>
                  <a:ext cx="161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8" name="Freihand 177">
                  <a:extLst>
                    <a:ext uri="{FF2B5EF4-FFF2-40B4-BE49-F238E27FC236}">
                      <a16:creationId xmlns:a16="http://schemas.microsoft.com/office/drawing/2014/main" id="{9DC1857C-B9F7-4D00-A3AA-5D93DCF0DCF4}"/>
                    </a:ext>
                  </a:extLst>
                </p14:cNvPr>
                <p14:cNvContentPartPr/>
                <p14:nvPr/>
              </p14:nvContentPartPr>
              <p14:xfrm>
                <a:off x="6091780" y="5608500"/>
                <a:ext cx="134640" cy="91440"/>
              </p14:xfrm>
            </p:contentPart>
          </mc:Choice>
          <mc:Fallback>
            <p:pic>
              <p:nvPicPr>
                <p:cNvPr id="178" name="Freihand 177">
                  <a:extLst>
                    <a:ext uri="{FF2B5EF4-FFF2-40B4-BE49-F238E27FC236}">
                      <a16:creationId xmlns:a16="http://schemas.microsoft.com/office/drawing/2014/main" id="{9DC1857C-B9F7-4D00-A3AA-5D93DCF0DCF4}"/>
                    </a:ext>
                  </a:extLst>
                </p:cNvPr>
                <p:cNvPicPr/>
                <p:nvPr/>
              </p:nvPicPr>
              <p:blipFill>
                <a:blip r:embed="rId308"/>
                <a:stretch>
                  <a:fillRect/>
                </a:stretch>
              </p:blipFill>
              <p:spPr>
                <a:xfrm>
                  <a:off x="6087460" y="5604180"/>
                  <a:ext cx="143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9" name="Freihand 178">
                  <a:extLst>
                    <a:ext uri="{FF2B5EF4-FFF2-40B4-BE49-F238E27FC236}">
                      <a16:creationId xmlns:a16="http://schemas.microsoft.com/office/drawing/2014/main" id="{7F9DDC4E-CBB9-4EB8-A0BA-8A08278E41BD}"/>
                    </a:ext>
                  </a:extLst>
                </p14:cNvPr>
                <p14:cNvContentPartPr/>
                <p14:nvPr/>
              </p14:nvContentPartPr>
              <p14:xfrm>
                <a:off x="6218860" y="5487180"/>
                <a:ext cx="46440" cy="218160"/>
              </p14:xfrm>
            </p:contentPart>
          </mc:Choice>
          <mc:Fallback>
            <p:pic>
              <p:nvPicPr>
                <p:cNvPr id="179" name="Freihand 178">
                  <a:extLst>
                    <a:ext uri="{FF2B5EF4-FFF2-40B4-BE49-F238E27FC236}">
                      <a16:creationId xmlns:a16="http://schemas.microsoft.com/office/drawing/2014/main" id="{7F9DDC4E-CBB9-4EB8-A0BA-8A08278E41BD}"/>
                    </a:ext>
                  </a:extLst>
                </p:cNvPr>
                <p:cNvPicPr/>
                <p:nvPr/>
              </p:nvPicPr>
              <p:blipFill>
                <a:blip r:embed="rId310"/>
                <a:stretch>
                  <a:fillRect/>
                </a:stretch>
              </p:blipFill>
              <p:spPr>
                <a:xfrm>
                  <a:off x="6214540" y="5482860"/>
                  <a:ext cx="550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0" name="Freihand 179">
                  <a:extLst>
                    <a:ext uri="{FF2B5EF4-FFF2-40B4-BE49-F238E27FC236}">
                      <a16:creationId xmlns:a16="http://schemas.microsoft.com/office/drawing/2014/main" id="{71C9086B-5B35-4030-B880-83168873A77C}"/>
                    </a:ext>
                  </a:extLst>
                </p14:cNvPr>
                <p14:cNvContentPartPr/>
                <p14:nvPr/>
              </p14:nvContentPartPr>
              <p14:xfrm>
                <a:off x="6281140" y="5515980"/>
                <a:ext cx="131400" cy="143640"/>
              </p14:xfrm>
            </p:contentPart>
          </mc:Choice>
          <mc:Fallback>
            <p:pic>
              <p:nvPicPr>
                <p:cNvPr id="180" name="Freihand 179">
                  <a:extLst>
                    <a:ext uri="{FF2B5EF4-FFF2-40B4-BE49-F238E27FC236}">
                      <a16:creationId xmlns:a16="http://schemas.microsoft.com/office/drawing/2014/main" id="{71C9086B-5B35-4030-B880-83168873A77C}"/>
                    </a:ext>
                  </a:extLst>
                </p:cNvPr>
                <p:cNvPicPr/>
                <p:nvPr/>
              </p:nvPicPr>
              <p:blipFill>
                <a:blip r:embed="rId312"/>
                <a:stretch>
                  <a:fillRect/>
                </a:stretch>
              </p:blipFill>
              <p:spPr>
                <a:xfrm>
                  <a:off x="6276820" y="5511660"/>
                  <a:ext cx="140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2" name="Freihand 181">
                  <a:extLst>
                    <a:ext uri="{FF2B5EF4-FFF2-40B4-BE49-F238E27FC236}">
                      <a16:creationId xmlns:a16="http://schemas.microsoft.com/office/drawing/2014/main" id="{7ED86E76-F742-47D8-8F84-3478D44969B5}"/>
                    </a:ext>
                  </a:extLst>
                </p14:cNvPr>
                <p14:cNvContentPartPr/>
                <p14:nvPr/>
              </p14:nvContentPartPr>
              <p14:xfrm>
                <a:off x="6551500" y="5510220"/>
                <a:ext cx="112320" cy="170280"/>
              </p14:xfrm>
            </p:contentPart>
          </mc:Choice>
          <mc:Fallback>
            <p:pic>
              <p:nvPicPr>
                <p:cNvPr id="182" name="Freihand 181">
                  <a:extLst>
                    <a:ext uri="{FF2B5EF4-FFF2-40B4-BE49-F238E27FC236}">
                      <a16:creationId xmlns:a16="http://schemas.microsoft.com/office/drawing/2014/main" id="{7ED86E76-F742-47D8-8F84-3478D44969B5}"/>
                    </a:ext>
                  </a:extLst>
                </p:cNvPr>
                <p:cNvPicPr/>
                <p:nvPr/>
              </p:nvPicPr>
              <p:blipFill>
                <a:blip r:embed="rId314"/>
                <a:stretch>
                  <a:fillRect/>
                </a:stretch>
              </p:blipFill>
              <p:spPr>
                <a:xfrm>
                  <a:off x="6547180" y="5505900"/>
                  <a:ext cx="1209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3" name="Freihand 182">
                  <a:extLst>
                    <a:ext uri="{FF2B5EF4-FFF2-40B4-BE49-F238E27FC236}">
                      <a16:creationId xmlns:a16="http://schemas.microsoft.com/office/drawing/2014/main" id="{A66736C7-6FE4-4778-9B48-BA2EE5253902}"/>
                    </a:ext>
                  </a:extLst>
                </p14:cNvPr>
                <p14:cNvContentPartPr/>
                <p14:nvPr/>
              </p14:nvContentPartPr>
              <p14:xfrm>
                <a:off x="6676060" y="5561340"/>
                <a:ext cx="293040" cy="102600"/>
              </p14:xfrm>
            </p:contentPart>
          </mc:Choice>
          <mc:Fallback>
            <p:pic>
              <p:nvPicPr>
                <p:cNvPr id="183" name="Freihand 182">
                  <a:extLst>
                    <a:ext uri="{FF2B5EF4-FFF2-40B4-BE49-F238E27FC236}">
                      <a16:creationId xmlns:a16="http://schemas.microsoft.com/office/drawing/2014/main" id="{A66736C7-6FE4-4778-9B48-BA2EE5253902}"/>
                    </a:ext>
                  </a:extLst>
                </p:cNvPr>
                <p:cNvPicPr/>
                <p:nvPr/>
              </p:nvPicPr>
              <p:blipFill>
                <a:blip r:embed="rId316"/>
                <a:stretch>
                  <a:fillRect/>
                </a:stretch>
              </p:blipFill>
              <p:spPr>
                <a:xfrm>
                  <a:off x="6671740" y="5557020"/>
                  <a:ext cx="301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4" name="Freihand 183">
                  <a:extLst>
                    <a:ext uri="{FF2B5EF4-FFF2-40B4-BE49-F238E27FC236}">
                      <a16:creationId xmlns:a16="http://schemas.microsoft.com/office/drawing/2014/main" id="{3998B471-0AAB-4924-BBCB-E2B16DB6B971}"/>
                    </a:ext>
                  </a:extLst>
                </p14:cNvPr>
                <p14:cNvContentPartPr/>
                <p14:nvPr/>
              </p14:nvContentPartPr>
              <p14:xfrm>
                <a:off x="7024900" y="5627580"/>
                <a:ext cx="360" cy="360"/>
              </p14:xfrm>
            </p:contentPart>
          </mc:Choice>
          <mc:Fallback>
            <p:pic>
              <p:nvPicPr>
                <p:cNvPr id="184" name="Freihand 183">
                  <a:extLst>
                    <a:ext uri="{FF2B5EF4-FFF2-40B4-BE49-F238E27FC236}">
                      <a16:creationId xmlns:a16="http://schemas.microsoft.com/office/drawing/2014/main" id="{3998B471-0AAB-4924-BBCB-E2B16DB6B971}"/>
                    </a:ext>
                  </a:extLst>
                </p:cNvPr>
                <p:cNvPicPr/>
                <p:nvPr/>
              </p:nvPicPr>
              <p:blipFill>
                <a:blip r:embed="rId110"/>
                <a:stretch>
                  <a:fillRect/>
                </a:stretch>
              </p:blipFill>
              <p:spPr>
                <a:xfrm>
                  <a:off x="7020580" y="56232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5" name="Freihand 184">
                  <a:extLst>
                    <a:ext uri="{FF2B5EF4-FFF2-40B4-BE49-F238E27FC236}">
                      <a16:creationId xmlns:a16="http://schemas.microsoft.com/office/drawing/2014/main" id="{FAA95413-893E-41DF-A44F-F6C493418AAE}"/>
                    </a:ext>
                  </a:extLst>
                </p14:cNvPr>
                <p14:cNvContentPartPr/>
                <p14:nvPr/>
              </p14:nvContentPartPr>
              <p14:xfrm>
                <a:off x="7153060" y="5562060"/>
                <a:ext cx="159480" cy="86040"/>
              </p14:xfrm>
            </p:contentPart>
          </mc:Choice>
          <mc:Fallback>
            <p:pic>
              <p:nvPicPr>
                <p:cNvPr id="185" name="Freihand 184">
                  <a:extLst>
                    <a:ext uri="{FF2B5EF4-FFF2-40B4-BE49-F238E27FC236}">
                      <a16:creationId xmlns:a16="http://schemas.microsoft.com/office/drawing/2014/main" id="{FAA95413-893E-41DF-A44F-F6C493418AAE}"/>
                    </a:ext>
                  </a:extLst>
                </p:cNvPr>
                <p:cNvPicPr/>
                <p:nvPr/>
              </p:nvPicPr>
              <p:blipFill>
                <a:blip r:embed="rId319"/>
                <a:stretch>
                  <a:fillRect/>
                </a:stretch>
              </p:blipFill>
              <p:spPr>
                <a:xfrm>
                  <a:off x="7148740" y="5557740"/>
                  <a:ext cx="168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6" name="Freihand 185">
                  <a:extLst>
                    <a:ext uri="{FF2B5EF4-FFF2-40B4-BE49-F238E27FC236}">
                      <a16:creationId xmlns:a16="http://schemas.microsoft.com/office/drawing/2014/main" id="{156CB904-D1FD-4778-B18A-E4B020F8C1A7}"/>
                    </a:ext>
                  </a:extLst>
                </p14:cNvPr>
                <p14:cNvContentPartPr/>
                <p14:nvPr/>
              </p14:nvContentPartPr>
              <p14:xfrm>
                <a:off x="7304620" y="5496900"/>
                <a:ext cx="360" cy="360"/>
              </p14:xfrm>
            </p:contentPart>
          </mc:Choice>
          <mc:Fallback>
            <p:pic>
              <p:nvPicPr>
                <p:cNvPr id="186" name="Freihand 185">
                  <a:extLst>
                    <a:ext uri="{FF2B5EF4-FFF2-40B4-BE49-F238E27FC236}">
                      <a16:creationId xmlns:a16="http://schemas.microsoft.com/office/drawing/2014/main" id="{156CB904-D1FD-4778-B18A-E4B020F8C1A7}"/>
                    </a:ext>
                  </a:extLst>
                </p:cNvPr>
                <p:cNvPicPr/>
                <p:nvPr/>
              </p:nvPicPr>
              <p:blipFill>
                <a:blip r:embed="rId110"/>
                <a:stretch>
                  <a:fillRect/>
                </a:stretch>
              </p:blipFill>
              <p:spPr>
                <a:xfrm>
                  <a:off x="7300300" y="54925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7" name="Freihand 186">
                  <a:extLst>
                    <a:ext uri="{FF2B5EF4-FFF2-40B4-BE49-F238E27FC236}">
                      <a16:creationId xmlns:a16="http://schemas.microsoft.com/office/drawing/2014/main" id="{EBB60A77-E168-4ABA-ADB2-06652964AE9E}"/>
                    </a:ext>
                  </a:extLst>
                </p14:cNvPr>
                <p14:cNvContentPartPr/>
                <p14:nvPr/>
              </p14:nvContentPartPr>
              <p14:xfrm>
                <a:off x="7549060" y="5496180"/>
                <a:ext cx="146520" cy="138960"/>
              </p14:xfrm>
            </p:contentPart>
          </mc:Choice>
          <mc:Fallback>
            <p:pic>
              <p:nvPicPr>
                <p:cNvPr id="187" name="Freihand 186">
                  <a:extLst>
                    <a:ext uri="{FF2B5EF4-FFF2-40B4-BE49-F238E27FC236}">
                      <a16:creationId xmlns:a16="http://schemas.microsoft.com/office/drawing/2014/main" id="{EBB60A77-E168-4ABA-ADB2-06652964AE9E}"/>
                    </a:ext>
                  </a:extLst>
                </p:cNvPr>
                <p:cNvPicPr/>
                <p:nvPr/>
              </p:nvPicPr>
              <p:blipFill>
                <a:blip r:embed="rId322"/>
                <a:stretch>
                  <a:fillRect/>
                </a:stretch>
              </p:blipFill>
              <p:spPr>
                <a:xfrm>
                  <a:off x="7544740" y="5491860"/>
                  <a:ext cx="155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8" name="Freihand 187">
                  <a:extLst>
                    <a:ext uri="{FF2B5EF4-FFF2-40B4-BE49-F238E27FC236}">
                      <a16:creationId xmlns:a16="http://schemas.microsoft.com/office/drawing/2014/main" id="{8617E5B1-222E-41CA-B310-8E326ACC3B68}"/>
                    </a:ext>
                  </a:extLst>
                </p14:cNvPr>
                <p14:cNvContentPartPr/>
                <p14:nvPr/>
              </p14:nvContentPartPr>
              <p14:xfrm>
                <a:off x="7457260" y="5541540"/>
                <a:ext cx="263160" cy="64440"/>
              </p14:xfrm>
            </p:contentPart>
          </mc:Choice>
          <mc:Fallback>
            <p:pic>
              <p:nvPicPr>
                <p:cNvPr id="188" name="Freihand 187">
                  <a:extLst>
                    <a:ext uri="{FF2B5EF4-FFF2-40B4-BE49-F238E27FC236}">
                      <a16:creationId xmlns:a16="http://schemas.microsoft.com/office/drawing/2014/main" id="{8617E5B1-222E-41CA-B310-8E326ACC3B68}"/>
                    </a:ext>
                  </a:extLst>
                </p:cNvPr>
                <p:cNvPicPr/>
                <p:nvPr/>
              </p:nvPicPr>
              <p:blipFill>
                <a:blip r:embed="rId324"/>
                <a:stretch>
                  <a:fillRect/>
                </a:stretch>
              </p:blipFill>
              <p:spPr>
                <a:xfrm>
                  <a:off x="7452940" y="5537220"/>
                  <a:ext cx="271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0" name="Freihand 189">
                  <a:extLst>
                    <a:ext uri="{FF2B5EF4-FFF2-40B4-BE49-F238E27FC236}">
                      <a16:creationId xmlns:a16="http://schemas.microsoft.com/office/drawing/2014/main" id="{911B59F3-D93F-407F-A9D9-463D5C729EB9}"/>
                    </a:ext>
                  </a:extLst>
                </p14:cNvPr>
                <p14:cNvContentPartPr/>
                <p14:nvPr/>
              </p14:nvContentPartPr>
              <p14:xfrm>
                <a:off x="5543500" y="5952660"/>
                <a:ext cx="148680" cy="11160"/>
              </p14:xfrm>
            </p:contentPart>
          </mc:Choice>
          <mc:Fallback>
            <p:pic>
              <p:nvPicPr>
                <p:cNvPr id="190" name="Freihand 189">
                  <a:extLst>
                    <a:ext uri="{FF2B5EF4-FFF2-40B4-BE49-F238E27FC236}">
                      <a16:creationId xmlns:a16="http://schemas.microsoft.com/office/drawing/2014/main" id="{911B59F3-D93F-407F-A9D9-463D5C729EB9}"/>
                    </a:ext>
                  </a:extLst>
                </p:cNvPr>
                <p:cNvPicPr/>
                <p:nvPr/>
              </p:nvPicPr>
              <p:blipFill>
                <a:blip r:embed="rId326"/>
                <a:stretch>
                  <a:fillRect/>
                </a:stretch>
              </p:blipFill>
              <p:spPr>
                <a:xfrm>
                  <a:off x="5539180" y="5948340"/>
                  <a:ext cx="157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1" name="Freihand 190">
                  <a:extLst>
                    <a:ext uri="{FF2B5EF4-FFF2-40B4-BE49-F238E27FC236}">
                      <a16:creationId xmlns:a16="http://schemas.microsoft.com/office/drawing/2014/main" id="{E651D326-50ED-4997-9011-3A4F82FDA58E}"/>
                    </a:ext>
                  </a:extLst>
                </p14:cNvPr>
                <p14:cNvContentPartPr/>
                <p14:nvPr/>
              </p14:nvContentPartPr>
              <p14:xfrm>
                <a:off x="5507500" y="6003060"/>
                <a:ext cx="186120" cy="19440"/>
              </p14:xfrm>
            </p:contentPart>
          </mc:Choice>
          <mc:Fallback>
            <p:pic>
              <p:nvPicPr>
                <p:cNvPr id="191" name="Freihand 190">
                  <a:extLst>
                    <a:ext uri="{FF2B5EF4-FFF2-40B4-BE49-F238E27FC236}">
                      <a16:creationId xmlns:a16="http://schemas.microsoft.com/office/drawing/2014/main" id="{E651D326-50ED-4997-9011-3A4F82FDA58E}"/>
                    </a:ext>
                  </a:extLst>
                </p:cNvPr>
                <p:cNvPicPr/>
                <p:nvPr/>
              </p:nvPicPr>
              <p:blipFill>
                <a:blip r:embed="rId328"/>
                <a:stretch>
                  <a:fillRect/>
                </a:stretch>
              </p:blipFill>
              <p:spPr>
                <a:xfrm>
                  <a:off x="5503180" y="5998740"/>
                  <a:ext cx="1947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2" name="Freihand 191">
                  <a:extLst>
                    <a:ext uri="{FF2B5EF4-FFF2-40B4-BE49-F238E27FC236}">
                      <a16:creationId xmlns:a16="http://schemas.microsoft.com/office/drawing/2014/main" id="{6E3B330B-9854-4115-A659-6F551A4B6656}"/>
                    </a:ext>
                  </a:extLst>
                </p14:cNvPr>
                <p14:cNvContentPartPr/>
                <p14:nvPr/>
              </p14:nvContentPartPr>
              <p14:xfrm>
                <a:off x="5687140" y="5901180"/>
                <a:ext cx="89280" cy="146880"/>
              </p14:xfrm>
            </p:contentPart>
          </mc:Choice>
          <mc:Fallback>
            <p:pic>
              <p:nvPicPr>
                <p:cNvPr id="192" name="Freihand 191">
                  <a:extLst>
                    <a:ext uri="{FF2B5EF4-FFF2-40B4-BE49-F238E27FC236}">
                      <a16:creationId xmlns:a16="http://schemas.microsoft.com/office/drawing/2014/main" id="{6E3B330B-9854-4115-A659-6F551A4B6656}"/>
                    </a:ext>
                  </a:extLst>
                </p:cNvPr>
                <p:cNvPicPr/>
                <p:nvPr/>
              </p:nvPicPr>
              <p:blipFill>
                <a:blip r:embed="rId330"/>
                <a:stretch>
                  <a:fillRect/>
                </a:stretch>
              </p:blipFill>
              <p:spPr>
                <a:xfrm>
                  <a:off x="5682820" y="5896860"/>
                  <a:ext cx="97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3" name="Freihand 192">
                  <a:extLst>
                    <a:ext uri="{FF2B5EF4-FFF2-40B4-BE49-F238E27FC236}">
                      <a16:creationId xmlns:a16="http://schemas.microsoft.com/office/drawing/2014/main" id="{5B3F6079-6785-4913-B69B-377F0F2BE969}"/>
                    </a:ext>
                  </a:extLst>
                </p14:cNvPr>
                <p14:cNvContentPartPr/>
                <p14:nvPr/>
              </p14:nvContentPartPr>
              <p14:xfrm>
                <a:off x="5961460" y="5927460"/>
                <a:ext cx="107640" cy="86400"/>
              </p14:xfrm>
            </p:contentPart>
          </mc:Choice>
          <mc:Fallback>
            <p:pic>
              <p:nvPicPr>
                <p:cNvPr id="193" name="Freihand 192">
                  <a:extLst>
                    <a:ext uri="{FF2B5EF4-FFF2-40B4-BE49-F238E27FC236}">
                      <a16:creationId xmlns:a16="http://schemas.microsoft.com/office/drawing/2014/main" id="{5B3F6079-6785-4913-B69B-377F0F2BE969}"/>
                    </a:ext>
                  </a:extLst>
                </p:cNvPr>
                <p:cNvPicPr/>
                <p:nvPr/>
              </p:nvPicPr>
              <p:blipFill>
                <a:blip r:embed="rId332"/>
                <a:stretch>
                  <a:fillRect/>
                </a:stretch>
              </p:blipFill>
              <p:spPr>
                <a:xfrm>
                  <a:off x="5957140" y="5923140"/>
                  <a:ext cx="116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4" name="Freihand 193">
                  <a:extLst>
                    <a:ext uri="{FF2B5EF4-FFF2-40B4-BE49-F238E27FC236}">
                      <a16:creationId xmlns:a16="http://schemas.microsoft.com/office/drawing/2014/main" id="{1F393292-D31A-438D-9D32-273D55DA8AF7}"/>
                    </a:ext>
                  </a:extLst>
                </p14:cNvPr>
                <p14:cNvContentPartPr/>
                <p14:nvPr/>
              </p14:nvContentPartPr>
              <p14:xfrm>
                <a:off x="6075940" y="5837100"/>
                <a:ext cx="89640" cy="149400"/>
              </p14:xfrm>
            </p:contentPart>
          </mc:Choice>
          <mc:Fallback>
            <p:pic>
              <p:nvPicPr>
                <p:cNvPr id="194" name="Freihand 193">
                  <a:extLst>
                    <a:ext uri="{FF2B5EF4-FFF2-40B4-BE49-F238E27FC236}">
                      <a16:creationId xmlns:a16="http://schemas.microsoft.com/office/drawing/2014/main" id="{1F393292-D31A-438D-9D32-273D55DA8AF7}"/>
                    </a:ext>
                  </a:extLst>
                </p:cNvPr>
                <p:cNvPicPr/>
                <p:nvPr/>
              </p:nvPicPr>
              <p:blipFill>
                <a:blip r:embed="rId334"/>
                <a:stretch>
                  <a:fillRect/>
                </a:stretch>
              </p:blipFill>
              <p:spPr>
                <a:xfrm>
                  <a:off x="6071620" y="5832780"/>
                  <a:ext cx="98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5" name="Freihand 194">
                  <a:extLst>
                    <a:ext uri="{FF2B5EF4-FFF2-40B4-BE49-F238E27FC236}">
                      <a16:creationId xmlns:a16="http://schemas.microsoft.com/office/drawing/2014/main" id="{8C17FA74-7C84-4F71-A6D9-3AE684C768A0}"/>
                    </a:ext>
                  </a:extLst>
                </p14:cNvPr>
                <p14:cNvContentPartPr/>
                <p14:nvPr/>
              </p14:nvContentPartPr>
              <p14:xfrm>
                <a:off x="6191500" y="5893620"/>
                <a:ext cx="205560" cy="99000"/>
              </p14:xfrm>
            </p:contentPart>
          </mc:Choice>
          <mc:Fallback>
            <p:pic>
              <p:nvPicPr>
                <p:cNvPr id="195" name="Freihand 194">
                  <a:extLst>
                    <a:ext uri="{FF2B5EF4-FFF2-40B4-BE49-F238E27FC236}">
                      <a16:creationId xmlns:a16="http://schemas.microsoft.com/office/drawing/2014/main" id="{8C17FA74-7C84-4F71-A6D9-3AE684C768A0}"/>
                    </a:ext>
                  </a:extLst>
                </p:cNvPr>
                <p:cNvPicPr/>
                <p:nvPr/>
              </p:nvPicPr>
              <p:blipFill>
                <a:blip r:embed="rId336"/>
                <a:stretch>
                  <a:fillRect/>
                </a:stretch>
              </p:blipFill>
              <p:spPr>
                <a:xfrm>
                  <a:off x="6187180" y="5889300"/>
                  <a:ext cx="214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6" name="Freihand 195">
                  <a:extLst>
                    <a:ext uri="{FF2B5EF4-FFF2-40B4-BE49-F238E27FC236}">
                      <a16:creationId xmlns:a16="http://schemas.microsoft.com/office/drawing/2014/main" id="{25E15458-08B5-413F-B0A5-E4D621E4747C}"/>
                    </a:ext>
                  </a:extLst>
                </p14:cNvPr>
                <p14:cNvContentPartPr/>
                <p14:nvPr/>
              </p14:nvContentPartPr>
              <p14:xfrm>
                <a:off x="5914300" y="5832420"/>
                <a:ext cx="95400" cy="15840"/>
              </p14:xfrm>
            </p:contentPart>
          </mc:Choice>
          <mc:Fallback>
            <p:pic>
              <p:nvPicPr>
                <p:cNvPr id="196" name="Freihand 195">
                  <a:extLst>
                    <a:ext uri="{FF2B5EF4-FFF2-40B4-BE49-F238E27FC236}">
                      <a16:creationId xmlns:a16="http://schemas.microsoft.com/office/drawing/2014/main" id="{25E15458-08B5-413F-B0A5-E4D621E4747C}"/>
                    </a:ext>
                  </a:extLst>
                </p:cNvPr>
                <p:cNvPicPr/>
                <p:nvPr/>
              </p:nvPicPr>
              <p:blipFill>
                <a:blip r:embed="rId338"/>
                <a:stretch>
                  <a:fillRect/>
                </a:stretch>
              </p:blipFill>
              <p:spPr>
                <a:xfrm>
                  <a:off x="5909980" y="5828100"/>
                  <a:ext cx="104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7" name="Freihand 196">
                  <a:extLst>
                    <a:ext uri="{FF2B5EF4-FFF2-40B4-BE49-F238E27FC236}">
                      <a16:creationId xmlns:a16="http://schemas.microsoft.com/office/drawing/2014/main" id="{46CA0705-A905-478A-A929-9B4BEF45D6F7}"/>
                    </a:ext>
                  </a:extLst>
                </p14:cNvPr>
                <p14:cNvContentPartPr/>
                <p14:nvPr/>
              </p14:nvContentPartPr>
              <p14:xfrm>
                <a:off x="6514780" y="5828820"/>
                <a:ext cx="135000" cy="165960"/>
              </p14:xfrm>
            </p:contentPart>
          </mc:Choice>
          <mc:Fallback>
            <p:pic>
              <p:nvPicPr>
                <p:cNvPr id="197" name="Freihand 196">
                  <a:extLst>
                    <a:ext uri="{FF2B5EF4-FFF2-40B4-BE49-F238E27FC236}">
                      <a16:creationId xmlns:a16="http://schemas.microsoft.com/office/drawing/2014/main" id="{46CA0705-A905-478A-A929-9B4BEF45D6F7}"/>
                    </a:ext>
                  </a:extLst>
                </p:cNvPr>
                <p:cNvPicPr/>
                <p:nvPr/>
              </p:nvPicPr>
              <p:blipFill>
                <a:blip r:embed="rId340"/>
                <a:stretch>
                  <a:fillRect/>
                </a:stretch>
              </p:blipFill>
              <p:spPr>
                <a:xfrm>
                  <a:off x="6510460" y="5824500"/>
                  <a:ext cx="143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8" name="Freihand 197">
                  <a:extLst>
                    <a:ext uri="{FF2B5EF4-FFF2-40B4-BE49-F238E27FC236}">
                      <a16:creationId xmlns:a16="http://schemas.microsoft.com/office/drawing/2014/main" id="{95A8B7BA-CCEC-40F1-B770-E8A68227B837}"/>
                    </a:ext>
                  </a:extLst>
                </p14:cNvPr>
                <p14:cNvContentPartPr/>
                <p14:nvPr/>
              </p14:nvContentPartPr>
              <p14:xfrm>
                <a:off x="6686860" y="5887860"/>
                <a:ext cx="87480" cy="83880"/>
              </p14:xfrm>
            </p:contentPart>
          </mc:Choice>
          <mc:Fallback>
            <p:pic>
              <p:nvPicPr>
                <p:cNvPr id="198" name="Freihand 197">
                  <a:extLst>
                    <a:ext uri="{FF2B5EF4-FFF2-40B4-BE49-F238E27FC236}">
                      <a16:creationId xmlns:a16="http://schemas.microsoft.com/office/drawing/2014/main" id="{95A8B7BA-CCEC-40F1-B770-E8A68227B837}"/>
                    </a:ext>
                  </a:extLst>
                </p:cNvPr>
                <p:cNvPicPr/>
                <p:nvPr/>
              </p:nvPicPr>
              <p:blipFill>
                <a:blip r:embed="rId342"/>
                <a:stretch>
                  <a:fillRect/>
                </a:stretch>
              </p:blipFill>
              <p:spPr>
                <a:xfrm>
                  <a:off x="6682540" y="5883540"/>
                  <a:ext cx="96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9" name="Freihand 198">
                  <a:extLst>
                    <a:ext uri="{FF2B5EF4-FFF2-40B4-BE49-F238E27FC236}">
                      <a16:creationId xmlns:a16="http://schemas.microsoft.com/office/drawing/2014/main" id="{957F2699-6A75-4A84-B2E8-907AADD9DD40}"/>
                    </a:ext>
                  </a:extLst>
                </p14:cNvPr>
                <p14:cNvContentPartPr/>
                <p14:nvPr/>
              </p14:nvContentPartPr>
              <p14:xfrm>
                <a:off x="6838060" y="5787420"/>
                <a:ext cx="15840" cy="174960"/>
              </p14:xfrm>
            </p:contentPart>
          </mc:Choice>
          <mc:Fallback>
            <p:pic>
              <p:nvPicPr>
                <p:cNvPr id="199" name="Freihand 198">
                  <a:extLst>
                    <a:ext uri="{FF2B5EF4-FFF2-40B4-BE49-F238E27FC236}">
                      <a16:creationId xmlns:a16="http://schemas.microsoft.com/office/drawing/2014/main" id="{957F2699-6A75-4A84-B2E8-907AADD9DD40}"/>
                    </a:ext>
                  </a:extLst>
                </p:cNvPr>
                <p:cNvPicPr/>
                <p:nvPr/>
              </p:nvPicPr>
              <p:blipFill>
                <a:blip r:embed="rId344"/>
                <a:stretch>
                  <a:fillRect/>
                </a:stretch>
              </p:blipFill>
              <p:spPr>
                <a:xfrm>
                  <a:off x="6833740" y="5783100"/>
                  <a:ext cx="24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0" name="Freihand 199">
                  <a:extLst>
                    <a:ext uri="{FF2B5EF4-FFF2-40B4-BE49-F238E27FC236}">
                      <a16:creationId xmlns:a16="http://schemas.microsoft.com/office/drawing/2014/main" id="{EA4B74B7-BBDE-48C2-BCEA-F7679258F630}"/>
                    </a:ext>
                  </a:extLst>
                </p14:cNvPr>
                <p14:cNvContentPartPr/>
                <p14:nvPr/>
              </p14:nvContentPartPr>
              <p14:xfrm>
                <a:off x="6922300" y="5806140"/>
                <a:ext cx="139320" cy="120600"/>
              </p14:xfrm>
            </p:contentPart>
          </mc:Choice>
          <mc:Fallback>
            <p:pic>
              <p:nvPicPr>
                <p:cNvPr id="200" name="Freihand 199">
                  <a:extLst>
                    <a:ext uri="{FF2B5EF4-FFF2-40B4-BE49-F238E27FC236}">
                      <a16:creationId xmlns:a16="http://schemas.microsoft.com/office/drawing/2014/main" id="{EA4B74B7-BBDE-48C2-BCEA-F7679258F630}"/>
                    </a:ext>
                  </a:extLst>
                </p:cNvPr>
                <p:cNvPicPr/>
                <p:nvPr/>
              </p:nvPicPr>
              <p:blipFill>
                <a:blip r:embed="rId346"/>
                <a:stretch>
                  <a:fillRect/>
                </a:stretch>
              </p:blipFill>
              <p:spPr>
                <a:xfrm>
                  <a:off x="6917980" y="5801820"/>
                  <a:ext cx="147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2" name="Freihand 201">
                  <a:extLst>
                    <a:ext uri="{FF2B5EF4-FFF2-40B4-BE49-F238E27FC236}">
                      <a16:creationId xmlns:a16="http://schemas.microsoft.com/office/drawing/2014/main" id="{70D9D8C8-6F17-41BE-AC75-1791D3DE2772}"/>
                    </a:ext>
                  </a:extLst>
                </p14:cNvPr>
                <p14:cNvContentPartPr/>
                <p14:nvPr/>
              </p14:nvContentPartPr>
              <p14:xfrm>
                <a:off x="6914020" y="5855100"/>
                <a:ext cx="51120" cy="19440"/>
              </p14:xfrm>
            </p:contentPart>
          </mc:Choice>
          <mc:Fallback>
            <p:pic>
              <p:nvPicPr>
                <p:cNvPr id="202" name="Freihand 201">
                  <a:extLst>
                    <a:ext uri="{FF2B5EF4-FFF2-40B4-BE49-F238E27FC236}">
                      <a16:creationId xmlns:a16="http://schemas.microsoft.com/office/drawing/2014/main" id="{70D9D8C8-6F17-41BE-AC75-1791D3DE2772}"/>
                    </a:ext>
                  </a:extLst>
                </p:cNvPr>
                <p:cNvPicPr/>
                <p:nvPr/>
              </p:nvPicPr>
              <p:blipFill>
                <a:blip r:embed="rId348"/>
                <a:stretch>
                  <a:fillRect/>
                </a:stretch>
              </p:blipFill>
              <p:spPr>
                <a:xfrm>
                  <a:off x="6909700" y="5850780"/>
                  <a:ext cx="597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3" name="Freihand 202">
                  <a:extLst>
                    <a:ext uri="{FF2B5EF4-FFF2-40B4-BE49-F238E27FC236}">
                      <a16:creationId xmlns:a16="http://schemas.microsoft.com/office/drawing/2014/main" id="{558BACFC-4711-47FF-A22D-C5B173645A07}"/>
                    </a:ext>
                  </a:extLst>
                </p14:cNvPr>
                <p14:cNvContentPartPr/>
                <p14:nvPr/>
              </p14:nvContentPartPr>
              <p14:xfrm>
                <a:off x="7237300" y="5813700"/>
                <a:ext cx="411480" cy="91080"/>
              </p14:xfrm>
            </p:contentPart>
          </mc:Choice>
          <mc:Fallback>
            <p:pic>
              <p:nvPicPr>
                <p:cNvPr id="203" name="Freihand 202">
                  <a:extLst>
                    <a:ext uri="{FF2B5EF4-FFF2-40B4-BE49-F238E27FC236}">
                      <a16:creationId xmlns:a16="http://schemas.microsoft.com/office/drawing/2014/main" id="{558BACFC-4711-47FF-A22D-C5B173645A07}"/>
                    </a:ext>
                  </a:extLst>
                </p:cNvPr>
                <p:cNvPicPr/>
                <p:nvPr/>
              </p:nvPicPr>
              <p:blipFill>
                <a:blip r:embed="rId350"/>
                <a:stretch>
                  <a:fillRect/>
                </a:stretch>
              </p:blipFill>
              <p:spPr>
                <a:xfrm>
                  <a:off x="7232980" y="5809380"/>
                  <a:ext cx="420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4" name="Freihand 203">
                  <a:extLst>
                    <a:ext uri="{FF2B5EF4-FFF2-40B4-BE49-F238E27FC236}">
                      <a16:creationId xmlns:a16="http://schemas.microsoft.com/office/drawing/2014/main" id="{FF4D7709-62F8-45C6-A411-50D06F417007}"/>
                    </a:ext>
                  </a:extLst>
                </p14:cNvPr>
                <p14:cNvContentPartPr/>
                <p14:nvPr/>
              </p14:nvContentPartPr>
              <p14:xfrm>
                <a:off x="7680100" y="5758260"/>
                <a:ext cx="107640" cy="130680"/>
              </p14:xfrm>
            </p:contentPart>
          </mc:Choice>
          <mc:Fallback>
            <p:pic>
              <p:nvPicPr>
                <p:cNvPr id="204" name="Freihand 203">
                  <a:extLst>
                    <a:ext uri="{FF2B5EF4-FFF2-40B4-BE49-F238E27FC236}">
                      <a16:creationId xmlns:a16="http://schemas.microsoft.com/office/drawing/2014/main" id="{FF4D7709-62F8-45C6-A411-50D06F417007}"/>
                    </a:ext>
                  </a:extLst>
                </p:cNvPr>
                <p:cNvPicPr/>
                <p:nvPr/>
              </p:nvPicPr>
              <p:blipFill>
                <a:blip r:embed="rId352"/>
                <a:stretch>
                  <a:fillRect/>
                </a:stretch>
              </p:blipFill>
              <p:spPr>
                <a:xfrm>
                  <a:off x="7675780" y="5753940"/>
                  <a:ext cx="116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5" name="Freihand 204">
                  <a:extLst>
                    <a:ext uri="{FF2B5EF4-FFF2-40B4-BE49-F238E27FC236}">
                      <a16:creationId xmlns:a16="http://schemas.microsoft.com/office/drawing/2014/main" id="{2C288892-27C9-447E-888F-506C60DD3FFF}"/>
                    </a:ext>
                  </a:extLst>
                </p14:cNvPr>
                <p14:cNvContentPartPr/>
                <p14:nvPr/>
              </p14:nvContentPartPr>
              <p14:xfrm>
                <a:off x="7808620" y="5787060"/>
                <a:ext cx="199080" cy="80280"/>
              </p14:xfrm>
            </p:contentPart>
          </mc:Choice>
          <mc:Fallback>
            <p:pic>
              <p:nvPicPr>
                <p:cNvPr id="205" name="Freihand 204">
                  <a:extLst>
                    <a:ext uri="{FF2B5EF4-FFF2-40B4-BE49-F238E27FC236}">
                      <a16:creationId xmlns:a16="http://schemas.microsoft.com/office/drawing/2014/main" id="{2C288892-27C9-447E-888F-506C60DD3FFF}"/>
                    </a:ext>
                  </a:extLst>
                </p:cNvPr>
                <p:cNvPicPr/>
                <p:nvPr/>
              </p:nvPicPr>
              <p:blipFill>
                <a:blip r:embed="rId354"/>
                <a:stretch>
                  <a:fillRect/>
                </a:stretch>
              </p:blipFill>
              <p:spPr>
                <a:xfrm>
                  <a:off x="7804300" y="5782740"/>
                  <a:ext cx="207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6" name="Freihand 205">
                  <a:extLst>
                    <a:ext uri="{FF2B5EF4-FFF2-40B4-BE49-F238E27FC236}">
                      <a16:creationId xmlns:a16="http://schemas.microsoft.com/office/drawing/2014/main" id="{58768938-D2CE-46A1-91E4-420FDEC9316C}"/>
                    </a:ext>
                  </a:extLst>
                </p14:cNvPr>
                <p14:cNvContentPartPr/>
                <p14:nvPr/>
              </p14:nvContentPartPr>
              <p14:xfrm>
                <a:off x="8164300" y="5752860"/>
                <a:ext cx="263880" cy="103320"/>
              </p14:xfrm>
            </p:contentPart>
          </mc:Choice>
          <mc:Fallback>
            <p:pic>
              <p:nvPicPr>
                <p:cNvPr id="206" name="Freihand 205">
                  <a:extLst>
                    <a:ext uri="{FF2B5EF4-FFF2-40B4-BE49-F238E27FC236}">
                      <a16:creationId xmlns:a16="http://schemas.microsoft.com/office/drawing/2014/main" id="{58768938-D2CE-46A1-91E4-420FDEC9316C}"/>
                    </a:ext>
                  </a:extLst>
                </p:cNvPr>
                <p:cNvPicPr/>
                <p:nvPr/>
              </p:nvPicPr>
              <p:blipFill>
                <a:blip r:embed="rId356"/>
                <a:stretch>
                  <a:fillRect/>
                </a:stretch>
              </p:blipFill>
              <p:spPr>
                <a:xfrm>
                  <a:off x="8159980" y="5748540"/>
                  <a:ext cx="272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7" name="Freihand 206">
                  <a:extLst>
                    <a:ext uri="{FF2B5EF4-FFF2-40B4-BE49-F238E27FC236}">
                      <a16:creationId xmlns:a16="http://schemas.microsoft.com/office/drawing/2014/main" id="{C7163C23-F577-434A-9B1B-CE22EEEBCC25}"/>
                    </a:ext>
                  </a:extLst>
                </p14:cNvPr>
                <p14:cNvContentPartPr/>
                <p14:nvPr/>
              </p14:nvContentPartPr>
              <p14:xfrm>
                <a:off x="8355460" y="5705700"/>
                <a:ext cx="19080" cy="1800"/>
              </p14:xfrm>
            </p:contentPart>
          </mc:Choice>
          <mc:Fallback>
            <p:pic>
              <p:nvPicPr>
                <p:cNvPr id="207" name="Freihand 206">
                  <a:extLst>
                    <a:ext uri="{FF2B5EF4-FFF2-40B4-BE49-F238E27FC236}">
                      <a16:creationId xmlns:a16="http://schemas.microsoft.com/office/drawing/2014/main" id="{C7163C23-F577-434A-9B1B-CE22EEEBCC25}"/>
                    </a:ext>
                  </a:extLst>
                </p:cNvPr>
                <p:cNvPicPr/>
                <p:nvPr/>
              </p:nvPicPr>
              <p:blipFill>
                <a:blip r:embed="rId358"/>
                <a:stretch>
                  <a:fillRect/>
                </a:stretch>
              </p:blipFill>
              <p:spPr>
                <a:xfrm>
                  <a:off x="8351140" y="5701380"/>
                  <a:ext cx="277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8" name="Freihand 207">
                  <a:extLst>
                    <a:ext uri="{FF2B5EF4-FFF2-40B4-BE49-F238E27FC236}">
                      <a16:creationId xmlns:a16="http://schemas.microsoft.com/office/drawing/2014/main" id="{86B2D181-F5E0-4B76-B5C1-3F118C4EB7B1}"/>
                    </a:ext>
                  </a:extLst>
                </p14:cNvPr>
                <p14:cNvContentPartPr/>
                <p14:nvPr/>
              </p14:nvContentPartPr>
              <p14:xfrm>
                <a:off x="5858500" y="6110340"/>
                <a:ext cx="100080" cy="139320"/>
              </p14:xfrm>
            </p:contentPart>
          </mc:Choice>
          <mc:Fallback>
            <p:pic>
              <p:nvPicPr>
                <p:cNvPr id="208" name="Freihand 207">
                  <a:extLst>
                    <a:ext uri="{FF2B5EF4-FFF2-40B4-BE49-F238E27FC236}">
                      <a16:creationId xmlns:a16="http://schemas.microsoft.com/office/drawing/2014/main" id="{86B2D181-F5E0-4B76-B5C1-3F118C4EB7B1}"/>
                    </a:ext>
                  </a:extLst>
                </p:cNvPr>
                <p:cNvPicPr/>
                <p:nvPr/>
              </p:nvPicPr>
              <p:blipFill>
                <a:blip r:embed="rId360"/>
                <a:stretch>
                  <a:fillRect/>
                </a:stretch>
              </p:blipFill>
              <p:spPr>
                <a:xfrm>
                  <a:off x="5854180" y="6106020"/>
                  <a:ext cx="108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9" name="Freihand 208">
                  <a:extLst>
                    <a:ext uri="{FF2B5EF4-FFF2-40B4-BE49-F238E27FC236}">
                      <a16:creationId xmlns:a16="http://schemas.microsoft.com/office/drawing/2014/main" id="{B2124684-1711-4B50-83C8-0367415FC0D9}"/>
                    </a:ext>
                  </a:extLst>
                </p14:cNvPr>
                <p14:cNvContentPartPr/>
                <p14:nvPr/>
              </p14:nvContentPartPr>
              <p14:xfrm>
                <a:off x="5906380" y="6167580"/>
                <a:ext cx="67680" cy="60120"/>
              </p14:xfrm>
            </p:contentPart>
          </mc:Choice>
          <mc:Fallback>
            <p:pic>
              <p:nvPicPr>
                <p:cNvPr id="209" name="Freihand 208">
                  <a:extLst>
                    <a:ext uri="{FF2B5EF4-FFF2-40B4-BE49-F238E27FC236}">
                      <a16:creationId xmlns:a16="http://schemas.microsoft.com/office/drawing/2014/main" id="{B2124684-1711-4B50-83C8-0367415FC0D9}"/>
                    </a:ext>
                  </a:extLst>
                </p:cNvPr>
                <p:cNvPicPr/>
                <p:nvPr/>
              </p:nvPicPr>
              <p:blipFill>
                <a:blip r:embed="rId362"/>
                <a:stretch>
                  <a:fillRect/>
                </a:stretch>
              </p:blipFill>
              <p:spPr>
                <a:xfrm>
                  <a:off x="5902060" y="6163260"/>
                  <a:ext cx="76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0" name="Freihand 209">
                  <a:extLst>
                    <a:ext uri="{FF2B5EF4-FFF2-40B4-BE49-F238E27FC236}">
                      <a16:creationId xmlns:a16="http://schemas.microsoft.com/office/drawing/2014/main" id="{B76B45B0-2556-4872-AC51-7A7CC2C73574}"/>
                    </a:ext>
                  </a:extLst>
                </p14:cNvPr>
                <p14:cNvContentPartPr/>
                <p14:nvPr/>
              </p14:nvContentPartPr>
              <p14:xfrm>
                <a:off x="6025540" y="6193140"/>
                <a:ext cx="245160" cy="64800"/>
              </p14:xfrm>
            </p:contentPart>
          </mc:Choice>
          <mc:Fallback>
            <p:pic>
              <p:nvPicPr>
                <p:cNvPr id="210" name="Freihand 209">
                  <a:extLst>
                    <a:ext uri="{FF2B5EF4-FFF2-40B4-BE49-F238E27FC236}">
                      <a16:creationId xmlns:a16="http://schemas.microsoft.com/office/drawing/2014/main" id="{B76B45B0-2556-4872-AC51-7A7CC2C73574}"/>
                    </a:ext>
                  </a:extLst>
                </p:cNvPr>
                <p:cNvPicPr/>
                <p:nvPr/>
              </p:nvPicPr>
              <p:blipFill>
                <a:blip r:embed="rId364"/>
                <a:stretch>
                  <a:fillRect/>
                </a:stretch>
              </p:blipFill>
              <p:spPr>
                <a:xfrm>
                  <a:off x="6021220" y="6188820"/>
                  <a:ext cx="253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1" name="Freihand 210">
                  <a:extLst>
                    <a:ext uri="{FF2B5EF4-FFF2-40B4-BE49-F238E27FC236}">
                      <a16:creationId xmlns:a16="http://schemas.microsoft.com/office/drawing/2014/main" id="{010E5375-D8F2-4E9D-9D1B-E73CA2C36E4E}"/>
                    </a:ext>
                  </a:extLst>
                </p14:cNvPr>
                <p14:cNvContentPartPr/>
                <p14:nvPr/>
              </p14:nvContentPartPr>
              <p14:xfrm>
                <a:off x="6303100" y="6180900"/>
                <a:ext cx="93600" cy="171000"/>
              </p14:xfrm>
            </p:contentPart>
          </mc:Choice>
          <mc:Fallback>
            <p:pic>
              <p:nvPicPr>
                <p:cNvPr id="211" name="Freihand 210">
                  <a:extLst>
                    <a:ext uri="{FF2B5EF4-FFF2-40B4-BE49-F238E27FC236}">
                      <a16:creationId xmlns:a16="http://schemas.microsoft.com/office/drawing/2014/main" id="{010E5375-D8F2-4E9D-9D1B-E73CA2C36E4E}"/>
                    </a:ext>
                  </a:extLst>
                </p:cNvPr>
                <p:cNvPicPr/>
                <p:nvPr/>
              </p:nvPicPr>
              <p:blipFill>
                <a:blip r:embed="rId366"/>
                <a:stretch>
                  <a:fillRect/>
                </a:stretch>
              </p:blipFill>
              <p:spPr>
                <a:xfrm>
                  <a:off x="6298780" y="6176580"/>
                  <a:ext cx="102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2" name="Freihand 211">
                  <a:extLst>
                    <a:ext uri="{FF2B5EF4-FFF2-40B4-BE49-F238E27FC236}">
                      <a16:creationId xmlns:a16="http://schemas.microsoft.com/office/drawing/2014/main" id="{1169266E-48FC-45E9-A652-83ED0CC5EF9B}"/>
                    </a:ext>
                  </a:extLst>
                </p14:cNvPr>
                <p14:cNvContentPartPr/>
                <p14:nvPr/>
              </p14:nvContentPartPr>
              <p14:xfrm>
                <a:off x="6427300" y="6183060"/>
                <a:ext cx="161640" cy="64440"/>
              </p14:xfrm>
            </p:contentPart>
          </mc:Choice>
          <mc:Fallback>
            <p:pic>
              <p:nvPicPr>
                <p:cNvPr id="212" name="Freihand 211">
                  <a:extLst>
                    <a:ext uri="{FF2B5EF4-FFF2-40B4-BE49-F238E27FC236}">
                      <a16:creationId xmlns:a16="http://schemas.microsoft.com/office/drawing/2014/main" id="{1169266E-48FC-45E9-A652-83ED0CC5EF9B}"/>
                    </a:ext>
                  </a:extLst>
                </p:cNvPr>
                <p:cNvPicPr/>
                <p:nvPr/>
              </p:nvPicPr>
              <p:blipFill>
                <a:blip r:embed="rId368"/>
                <a:stretch>
                  <a:fillRect/>
                </a:stretch>
              </p:blipFill>
              <p:spPr>
                <a:xfrm>
                  <a:off x="6422980" y="6178740"/>
                  <a:ext cx="170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6" name="Freihand 215">
                  <a:extLst>
                    <a:ext uri="{FF2B5EF4-FFF2-40B4-BE49-F238E27FC236}">
                      <a16:creationId xmlns:a16="http://schemas.microsoft.com/office/drawing/2014/main" id="{E3B8DC0A-6D6B-4657-A5AA-57C84AB2F676}"/>
                    </a:ext>
                  </a:extLst>
                </p14:cNvPr>
                <p14:cNvContentPartPr/>
                <p14:nvPr/>
              </p14:nvContentPartPr>
              <p14:xfrm>
                <a:off x="6636820" y="6147060"/>
                <a:ext cx="170280" cy="77040"/>
              </p14:xfrm>
            </p:contentPart>
          </mc:Choice>
          <mc:Fallback>
            <p:pic>
              <p:nvPicPr>
                <p:cNvPr id="216" name="Freihand 215">
                  <a:extLst>
                    <a:ext uri="{FF2B5EF4-FFF2-40B4-BE49-F238E27FC236}">
                      <a16:creationId xmlns:a16="http://schemas.microsoft.com/office/drawing/2014/main" id="{E3B8DC0A-6D6B-4657-A5AA-57C84AB2F676}"/>
                    </a:ext>
                  </a:extLst>
                </p:cNvPr>
                <p:cNvPicPr/>
                <p:nvPr/>
              </p:nvPicPr>
              <p:blipFill>
                <a:blip r:embed="rId370"/>
                <a:stretch>
                  <a:fillRect/>
                </a:stretch>
              </p:blipFill>
              <p:spPr>
                <a:xfrm>
                  <a:off x="6632500" y="6142740"/>
                  <a:ext cx="178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7" name="Freihand 216">
                  <a:extLst>
                    <a:ext uri="{FF2B5EF4-FFF2-40B4-BE49-F238E27FC236}">
                      <a16:creationId xmlns:a16="http://schemas.microsoft.com/office/drawing/2014/main" id="{A88769F2-1024-4F80-BDBA-A3694FCA71C1}"/>
                    </a:ext>
                  </a:extLst>
                </p14:cNvPr>
                <p14:cNvContentPartPr/>
                <p14:nvPr/>
              </p14:nvContentPartPr>
              <p14:xfrm>
                <a:off x="6875140" y="6066780"/>
                <a:ext cx="226080" cy="158040"/>
              </p14:xfrm>
            </p:contentPart>
          </mc:Choice>
          <mc:Fallback>
            <p:pic>
              <p:nvPicPr>
                <p:cNvPr id="217" name="Freihand 216">
                  <a:extLst>
                    <a:ext uri="{FF2B5EF4-FFF2-40B4-BE49-F238E27FC236}">
                      <a16:creationId xmlns:a16="http://schemas.microsoft.com/office/drawing/2014/main" id="{A88769F2-1024-4F80-BDBA-A3694FCA71C1}"/>
                    </a:ext>
                  </a:extLst>
                </p:cNvPr>
                <p:cNvPicPr/>
                <p:nvPr/>
              </p:nvPicPr>
              <p:blipFill>
                <a:blip r:embed="rId372"/>
                <a:stretch>
                  <a:fillRect/>
                </a:stretch>
              </p:blipFill>
              <p:spPr>
                <a:xfrm>
                  <a:off x="6870820" y="6062460"/>
                  <a:ext cx="234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8" name="Freihand 217">
                  <a:extLst>
                    <a:ext uri="{FF2B5EF4-FFF2-40B4-BE49-F238E27FC236}">
                      <a16:creationId xmlns:a16="http://schemas.microsoft.com/office/drawing/2014/main" id="{5D3FA2A5-D564-4726-A13A-20034AEE5DA2}"/>
                    </a:ext>
                  </a:extLst>
                </p14:cNvPr>
                <p14:cNvContentPartPr/>
                <p14:nvPr/>
              </p14:nvContentPartPr>
              <p14:xfrm>
                <a:off x="7279780" y="6092700"/>
                <a:ext cx="157320" cy="102240"/>
              </p14:xfrm>
            </p:contentPart>
          </mc:Choice>
          <mc:Fallback>
            <p:pic>
              <p:nvPicPr>
                <p:cNvPr id="218" name="Freihand 217">
                  <a:extLst>
                    <a:ext uri="{FF2B5EF4-FFF2-40B4-BE49-F238E27FC236}">
                      <a16:creationId xmlns:a16="http://schemas.microsoft.com/office/drawing/2014/main" id="{5D3FA2A5-D564-4726-A13A-20034AEE5DA2}"/>
                    </a:ext>
                  </a:extLst>
                </p:cNvPr>
                <p:cNvPicPr/>
                <p:nvPr/>
              </p:nvPicPr>
              <p:blipFill>
                <a:blip r:embed="rId374"/>
                <a:stretch>
                  <a:fillRect/>
                </a:stretch>
              </p:blipFill>
              <p:spPr>
                <a:xfrm>
                  <a:off x="7275460" y="6088380"/>
                  <a:ext cx="165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9" name="Freihand 218">
                  <a:extLst>
                    <a:ext uri="{FF2B5EF4-FFF2-40B4-BE49-F238E27FC236}">
                      <a16:creationId xmlns:a16="http://schemas.microsoft.com/office/drawing/2014/main" id="{05AF0D5C-35F6-4255-8AD5-D771877607D1}"/>
                    </a:ext>
                  </a:extLst>
                </p14:cNvPr>
                <p14:cNvContentPartPr/>
                <p14:nvPr/>
              </p14:nvContentPartPr>
              <p14:xfrm>
                <a:off x="7422700" y="6109980"/>
                <a:ext cx="200160" cy="75960"/>
              </p14:xfrm>
            </p:contentPart>
          </mc:Choice>
          <mc:Fallback>
            <p:pic>
              <p:nvPicPr>
                <p:cNvPr id="219" name="Freihand 218">
                  <a:extLst>
                    <a:ext uri="{FF2B5EF4-FFF2-40B4-BE49-F238E27FC236}">
                      <a16:creationId xmlns:a16="http://schemas.microsoft.com/office/drawing/2014/main" id="{05AF0D5C-35F6-4255-8AD5-D771877607D1}"/>
                    </a:ext>
                  </a:extLst>
                </p:cNvPr>
                <p:cNvPicPr/>
                <p:nvPr/>
              </p:nvPicPr>
              <p:blipFill>
                <a:blip r:embed="rId376"/>
                <a:stretch>
                  <a:fillRect/>
                </a:stretch>
              </p:blipFill>
              <p:spPr>
                <a:xfrm>
                  <a:off x="7418380" y="6105660"/>
                  <a:ext cx="208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2" name="Freihand 221">
                  <a:extLst>
                    <a:ext uri="{FF2B5EF4-FFF2-40B4-BE49-F238E27FC236}">
                      <a16:creationId xmlns:a16="http://schemas.microsoft.com/office/drawing/2014/main" id="{5893AF3E-FEF3-4903-92F8-2CB7B6173D02}"/>
                    </a:ext>
                  </a:extLst>
                </p14:cNvPr>
                <p14:cNvContentPartPr/>
                <p14:nvPr/>
              </p14:nvContentPartPr>
              <p14:xfrm>
                <a:off x="7761460" y="6116820"/>
                <a:ext cx="131040" cy="212040"/>
              </p14:xfrm>
            </p:contentPart>
          </mc:Choice>
          <mc:Fallback>
            <p:pic>
              <p:nvPicPr>
                <p:cNvPr id="222" name="Freihand 221">
                  <a:extLst>
                    <a:ext uri="{FF2B5EF4-FFF2-40B4-BE49-F238E27FC236}">
                      <a16:creationId xmlns:a16="http://schemas.microsoft.com/office/drawing/2014/main" id="{5893AF3E-FEF3-4903-92F8-2CB7B6173D02}"/>
                    </a:ext>
                  </a:extLst>
                </p:cNvPr>
                <p:cNvPicPr/>
                <p:nvPr/>
              </p:nvPicPr>
              <p:blipFill>
                <a:blip r:embed="rId378"/>
                <a:stretch>
                  <a:fillRect/>
                </a:stretch>
              </p:blipFill>
              <p:spPr>
                <a:xfrm>
                  <a:off x="7757140" y="6112500"/>
                  <a:ext cx="1396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3" name="Freihand 222">
                  <a:extLst>
                    <a:ext uri="{FF2B5EF4-FFF2-40B4-BE49-F238E27FC236}">
                      <a16:creationId xmlns:a16="http://schemas.microsoft.com/office/drawing/2014/main" id="{049E400D-D3B2-4D83-BC31-8FED60010B2B}"/>
                    </a:ext>
                  </a:extLst>
                </p14:cNvPr>
                <p14:cNvContentPartPr/>
                <p14:nvPr/>
              </p14:nvContentPartPr>
              <p14:xfrm>
                <a:off x="7930660" y="6091980"/>
                <a:ext cx="74520" cy="107280"/>
              </p14:xfrm>
            </p:contentPart>
          </mc:Choice>
          <mc:Fallback>
            <p:pic>
              <p:nvPicPr>
                <p:cNvPr id="223" name="Freihand 222">
                  <a:extLst>
                    <a:ext uri="{FF2B5EF4-FFF2-40B4-BE49-F238E27FC236}">
                      <a16:creationId xmlns:a16="http://schemas.microsoft.com/office/drawing/2014/main" id="{049E400D-D3B2-4D83-BC31-8FED60010B2B}"/>
                    </a:ext>
                  </a:extLst>
                </p:cNvPr>
                <p:cNvPicPr/>
                <p:nvPr/>
              </p:nvPicPr>
              <p:blipFill>
                <a:blip r:embed="rId380"/>
                <a:stretch>
                  <a:fillRect/>
                </a:stretch>
              </p:blipFill>
              <p:spPr>
                <a:xfrm>
                  <a:off x="7926340" y="6087660"/>
                  <a:ext cx="83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4" name="Freihand 223">
                  <a:extLst>
                    <a:ext uri="{FF2B5EF4-FFF2-40B4-BE49-F238E27FC236}">
                      <a16:creationId xmlns:a16="http://schemas.microsoft.com/office/drawing/2014/main" id="{6E246340-67B7-4A60-94D1-0739790F0590}"/>
                    </a:ext>
                  </a:extLst>
                </p14:cNvPr>
                <p14:cNvContentPartPr/>
                <p14:nvPr/>
              </p14:nvContentPartPr>
              <p14:xfrm>
                <a:off x="8022820" y="6114300"/>
                <a:ext cx="250920" cy="64080"/>
              </p14:xfrm>
            </p:contentPart>
          </mc:Choice>
          <mc:Fallback>
            <p:pic>
              <p:nvPicPr>
                <p:cNvPr id="224" name="Freihand 223">
                  <a:extLst>
                    <a:ext uri="{FF2B5EF4-FFF2-40B4-BE49-F238E27FC236}">
                      <a16:creationId xmlns:a16="http://schemas.microsoft.com/office/drawing/2014/main" id="{6E246340-67B7-4A60-94D1-0739790F0590}"/>
                    </a:ext>
                  </a:extLst>
                </p:cNvPr>
                <p:cNvPicPr/>
                <p:nvPr/>
              </p:nvPicPr>
              <p:blipFill>
                <a:blip r:embed="rId382"/>
                <a:stretch>
                  <a:fillRect/>
                </a:stretch>
              </p:blipFill>
              <p:spPr>
                <a:xfrm>
                  <a:off x="8018500" y="6109980"/>
                  <a:ext cx="259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5" name="Freihand 224">
                  <a:extLst>
                    <a:ext uri="{FF2B5EF4-FFF2-40B4-BE49-F238E27FC236}">
                      <a16:creationId xmlns:a16="http://schemas.microsoft.com/office/drawing/2014/main" id="{77A69FAA-4787-4AE3-9B09-FBA91D583BC7}"/>
                    </a:ext>
                  </a:extLst>
                </p14:cNvPr>
                <p14:cNvContentPartPr/>
                <p14:nvPr/>
              </p14:nvContentPartPr>
              <p14:xfrm>
                <a:off x="8245660" y="6044100"/>
                <a:ext cx="137160" cy="131040"/>
              </p14:xfrm>
            </p:contentPart>
          </mc:Choice>
          <mc:Fallback>
            <p:pic>
              <p:nvPicPr>
                <p:cNvPr id="225" name="Freihand 224">
                  <a:extLst>
                    <a:ext uri="{FF2B5EF4-FFF2-40B4-BE49-F238E27FC236}">
                      <a16:creationId xmlns:a16="http://schemas.microsoft.com/office/drawing/2014/main" id="{77A69FAA-4787-4AE3-9B09-FBA91D583BC7}"/>
                    </a:ext>
                  </a:extLst>
                </p:cNvPr>
                <p:cNvPicPr/>
                <p:nvPr/>
              </p:nvPicPr>
              <p:blipFill>
                <a:blip r:embed="rId384"/>
                <a:stretch>
                  <a:fillRect/>
                </a:stretch>
              </p:blipFill>
              <p:spPr>
                <a:xfrm>
                  <a:off x="8241340" y="6039780"/>
                  <a:ext cx="145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6" name="Freihand 225">
                  <a:extLst>
                    <a:ext uri="{FF2B5EF4-FFF2-40B4-BE49-F238E27FC236}">
                      <a16:creationId xmlns:a16="http://schemas.microsoft.com/office/drawing/2014/main" id="{F7223E8A-36B8-4D09-A560-2D48EDF6FAEC}"/>
                    </a:ext>
                  </a:extLst>
                </p14:cNvPr>
                <p14:cNvContentPartPr/>
                <p14:nvPr/>
              </p14:nvContentPartPr>
              <p14:xfrm>
                <a:off x="8411620" y="6111060"/>
                <a:ext cx="97920" cy="7200"/>
              </p14:xfrm>
            </p:contentPart>
          </mc:Choice>
          <mc:Fallback>
            <p:pic>
              <p:nvPicPr>
                <p:cNvPr id="226" name="Freihand 225">
                  <a:extLst>
                    <a:ext uri="{FF2B5EF4-FFF2-40B4-BE49-F238E27FC236}">
                      <a16:creationId xmlns:a16="http://schemas.microsoft.com/office/drawing/2014/main" id="{F7223E8A-36B8-4D09-A560-2D48EDF6FAEC}"/>
                    </a:ext>
                  </a:extLst>
                </p:cNvPr>
                <p:cNvPicPr/>
                <p:nvPr/>
              </p:nvPicPr>
              <p:blipFill>
                <a:blip r:embed="rId386"/>
                <a:stretch>
                  <a:fillRect/>
                </a:stretch>
              </p:blipFill>
              <p:spPr>
                <a:xfrm>
                  <a:off x="8407300" y="6106740"/>
                  <a:ext cx="106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8" name="Freihand 227">
                  <a:extLst>
                    <a:ext uri="{FF2B5EF4-FFF2-40B4-BE49-F238E27FC236}">
                      <a16:creationId xmlns:a16="http://schemas.microsoft.com/office/drawing/2014/main" id="{CDED64B1-1FDF-4CED-BDA2-C7A8BF15859E}"/>
                    </a:ext>
                  </a:extLst>
                </p14:cNvPr>
                <p14:cNvContentPartPr/>
                <p14:nvPr/>
              </p14:nvContentPartPr>
              <p14:xfrm>
                <a:off x="5769220" y="6446580"/>
                <a:ext cx="344160" cy="124200"/>
              </p14:xfrm>
            </p:contentPart>
          </mc:Choice>
          <mc:Fallback>
            <p:pic>
              <p:nvPicPr>
                <p:cNvPr id="228" name="Freihand 227">
                  <a:extLst>
                    <a:ext uri="{FF2B5EF4-FFF2-40B4-BE49-F238E27FC236}">
                      <a16:creationId xmlns:a16="http://schemas.microsoft.com/office/drawing/2014/main" id="{CDED64B1-1FDF-4CED-BDA2-C7A8BF15859E}"/>
                    </a:ext>
                  </a:extLst>
                </p:cNvPr>
                <p:cNvPicPr/>
                <p:nvPr/>
              </p:nvPicPr>
              <p:blipFill>
                <a:blip r:embed="rId388"/>
                <a:stretch>
                  <a:fillRect/>
                </a:stretch>
              </p:blipFill>
              <p:spPr>
                <a:xfrm>
                  <a:off x="5764900" y="6442260"/>
                  <a:ext cx="352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9" name="Freihand 228">
                  <a:extLst>
                    <a:ext uri="{FF2B5EF4-FFF2-40B4-BE49-F238E27FC236}">
                      <a16:creationId xmlns:a16="http://schemas.microsoft.com/office/drawing/2014/main" id="{80A957B9-E23A-4DBB-B512-770AEEF78F06}"/>
                    </a:ext>
                  </a:extLst>
                </p14:cNvPr>
                <p14:cNvContentPartPr/>
                <p14:nvPr/>
              </p14:nvContentPartPr>
              <p14:xfrm>
                <a:off x="6120940" y="6388980"/>
                <a:ext cx="62280" cy="158040"/>
              </p14:xfrm>
            </p:contentPart>
          </mc:Choice>
          <mc:Fallback>
            <p:pic>
              <p:nvPicPr>
                <p:cNvPr id="229" name="Freihand 228">
                  <a:extLst>
                    <a:ext uri="{FF2B5EF4-FFF2-40B4-BE49-F238E27FC236}">
                      <a16:creationId xmlns:a16="http://schemas.microsoft.com/office/drawing/2014/main" id="{80A957B9-E23A-4DBB-B512-770AEEF78F06}"/>
                    </a:ext>
                  </a:extLst>
                </p:cNvPr>
                <p:cNvPicPr/>
                <p:nvPr/>
              </p:nvPicPr>
              <p:blipFill>
                <a:blip r:embed="rId390"/>
                <a:stretch>
                  <a:fillRect/>
                </a:stretch>
              </p:blipFill>
              <p:spPr>
                <a:xfrm>
                  <a:off x="6116620" y="6384660"/>
                  <a:ext cx="70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0" name="Freihand 229">
                  <a:extLst>
                    <a:ext uri="{FF2B5EF4-FFF2-40B4-BE49-F238E27FC236}">
                      <a16:creationId xmlns:a16="http://schemas.microsoft.com/office/drawing/2014/main" id="{42801851-AE7E-4021-AC26-B678D8FF0CFE}"/>
                    </a:ext>
                  </a:extLst>
                </p14:cNvPr>
                <p14:cNvContentPartPr/>
                <p14:nvPr/>
              </p14:nvContentPartPr>
              <p14:xfrm>
                <a:off x="6057940" y="6369180"/>
                <a:ext cx="40320" cy="8640"/>
              </p14:xfrm>
            </p:contentPart>
          </mc:Choice>
          <mc:Fallback>
            <p:pic>
              <p:nvPicPr>
                <p:cNvPr id="230" name="Freihand 229">
                  <a:extLst>
                    <a:ext uri="{FF2B5EF4-FFF2-40B4-BE49-F238E27FC236}">
                      <a16:creationId xmlns:a16="http://schemas.microsoft.com/office/drawing/2014/main" id="{42801851-AE7E-4021-AC26-B678D8FF0CFE}"/>
                    </a:ext>
                  </a:extLst>
                </p:cNvPr>
                <p:cNvPicPr/>
                <p:nvPr/>
              </p:nvPicPr>
              <p:blipFill>
                <a:blip r:embed="rId392"/>
                <a:stretch>
                  <a:fillRect/>
                </a:stretch>
              </p:blipFill>
              <p:spPr>
                <a:xfrm>
                  <a:off x="6053620" y="6364860"/>
                  <a:ext cx="48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1" name="Freihand 230">
                  <a:extLst>
                    <a:ext uri="{FF2B5EF4-FFF2-40B4-BE49-F238E27FC236}">
                      <a16:creationId xmlns:a16="http://schemas.microsoft.com/office/drawing/2014/main" id="{08F69C2C-56E3-40F4-AD68-BF19BAE30B23}"/>
                    </a:ext>
                  </a:extLst>
                </p14:cNvPr>
                <p14:cNvContentPartPr/>
                <p14:nvPr/>
              </p14:nvContentPartPr>
              <p14:xfrm>
                <a:off x="6220660" y="6444780"/>
                <a:ext cx="55800" cy="75960"/>
              </p14:xfrm>
            </p:contentPart>
          </mc:Choice>
          <mc:Fallback>
            <p:pic>
              <p:nvPicPr>
                <p:cNvPr id="231" name="Freihand 230">
                  <a:extLst>
                    <a:ext uri="{FF2B5EF4-FFF2-40B4-BE49-F238E27FC236}">
                      <a16:creationId xmlns:a16="http://schemas.microsoft.com/office/drawing/2014/main" id="{08F69C2C-56E3-40F4-AD68-BF19BAE30B23}"/>
                    </a:ext>
                  </a:extLst>
                </p:cNvPr>
                <p:cNvPicPr/>
                <p:nvPr/>
              </p:nvPicPr>
              <p:blipFill>
                <a:blip r:embed="rId394"/>
                <a:stretch>
                  <a:fillRect/>
                </a:stretch>
              </p:blipFill>
              <p:spPr>
                <a:xfrm>
                  <a:off x="6216340" y="6440460"/>
                  <a:ext cx="64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2" name="Freihand 231">
                  <a:extLst>
                    <a:ext uri="{FF2B5EF4-FFF2-40B4-BE49-F238E27FC236}">
                      <a16:creationId xmlns:a16="http://schemas.microsoft.com/office/drawing/2014/main" id="{E4FF1283-69F9-4FD2-B7A8-A934ED830CC9}"/>
                    </a:ext>
                  </a:extLst>
                </p14:cNvPr>
                <p14:cNvContentPartPr/>
                <p14:nvPr/>
              </p14:nvContentPartPr>
              <p14:xfrm>
                <a:off x="6300220" y="6363780"/>
                <a:ext cx="136800" cy="152640"/>
              </p14:xfrm>
            </p:contentPart>
          </mc:Choice>
          <mc:Fallback>
            <p:pic>
              <p:nvPicPr>
                <p:cNvPr id="232" name="Freihand 231">
                  <a:extLst>
                    <a:ext uri="{FF2B5EF4-FFF2-40B4-BE49-F238E27FC236}">
                      <a16:creationId xmlns:a16="http://schemas.microsoft.com/office/drawing/2014/main" id="{E4FF1283-69F9-4FD2-B7A8-A934ED830CC9}"/>
                    </a:ext>
                  </a:extLst>
                </p:cNvPr>
                <p:cNvPicPr/>
                <p:nvPr/>
              </p:nvPicPr>
              <p:blipFill>
                <a:blip r:embed="rId396"/>
                <a:stretch>
                  <a:fillRect/>
                </a:stretch>
              </p:blipFill>
              <p:spPr>
                <a:xfrm>
                  <a:off x="6295900" y="6359460"/>
                  <a:ext cx="145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3" name="Freihand 232">
                  <a:extLst>
                    <a:ext uri="{FF2B5EF4-FFF2-40B4-BE49-F238E27FC236}">
                      <a16:creationId xmlns:a16="http://schemas.microsoft.com/office/drawing/2014/main" id="{D6CD7B39-5C9D-4260-8D6C-ED00EEAA3F9F}"/>
                    </a:ext>
                  </a:extLst>
                </p14:cNvPr>
                <p14:cNvContentPartPr/>
                <p14:nvPr/>
              </p14:nvContentPartPr>
              <p14:xfrm>
                <a:off x="6481660" y="6449820"/>
                <a:ext cx="124920" cy="60480"/>
              </p14:xfrm>
            </p:contentPart>
          </mc:Choice>
          <mc:Fallback>
            <p:pic>
              <p:nvPicPr>
                <p:cNvPr id="233" name="Freihand 232">
                  <a:extLst>
                    <a:ext uri="{FF2B5EF4-FFF2-40B4-BE49-F238E27FC236}">
                      <a16:creationId xmlns:a16="http://schemas.microsoft.com/office/drawing/2014/main" id="{D6CD7B39-5C9D-4260-8D6C-ED00EEAA3F9F}"/>
                    </a:ext>
                  </a:extLst>
                </p:cNvPr>
                <p:cNvPicPr/>
                <p:nvPr/>
              </p:nvPicPr>
              <p:blipFill>
                <a:blip r:embed="rId398"/>
                <a:stretch>
                  <a:fillRect/>
                </a:stretch>
              </p:blipFill>
              <p:spPr>
                <a:xfrm>
                  <a:off x="6477340" y="6445500"/>
                  <a:ext cx="1335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4" name="Freihand 233">
                  <a:extLst>
                    <a:ext uri="{FF2B5EF4-FFF2-40B4-BE49-F238E27FC236}">
                      <a16:creationId xmlns:a16="http://schemas.microsoft.com/office/drawing/2014/main" id="{7051D03A-6052-4782-AC03-CF6A4EC2A3E4}"/>
                    </a:ext>
                  </a:extLst>
                </p14:cNvPr>
                <p14:cNvContentPartPr/>
                <p14:nvPr/>
              </p14:nvContentPartPr>
              <p14:xfrm>
                <a:off x="6612340" y="6374580"/>
                <a:ext cx="147600" cy="188280"/>
              </p14:xfrm>
            </p:contentPart>
          </mc:Choice>
          <mc:Fallback>
            <p:pic>
              <p:nvPicPr>
                <p:cNvPr id="234" name="Freihand 233">
                  <a:extLst>
                    <a:ext uri="{FF2B5EF4-FFF2-40B4-BE49-F238E27FC236}">
                      <a16:creationId xmlns:a16="http://schemas.microsoft.com/office/drawing/2014/main" id="{7051D03A-6052-4782-AC03-CF6A4EC2A3E4}"/>
                    </a:ext>
                  </a:extLst>
                </p:cNvPr>
                <p:cNvPicPr/>
                <p:nvPr/>
              </p:nvPicPr>
              <p:blipFill>
                <a:blip r:embed="rId400"/>
                <a:stretch>
                  <a:fillRect/>
                </a:stretch>
              </p:blipFill>
              <p:spPr>
                <a:xfrm>
                  <a:off x="6608020" y="6370260"/>
                  <a:ext cx="156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5" name="Freihand 234">
                  <a:extLst>
                    <a:ext uri="{FF2B5EF4-FFF2-40B4-BE49-F238E27FC236}">
                      <a16:creationId xmlns:a16="http://schemas.microsoft.com/office/drawing/2014/main" id="{4455B7C5-3880-4050-A2F6-718C541E5EC6}"/>
                    </a:ext>
                  </a:extLst>
                </p14:cNvPr>
                <p14:cNvContentPartPr/>
                <p14:nvPr/>
              </p14:nvContentPartPr>
              <p14:xfrm>
                <a:off x="6802780" y="6352620"/>
                <a:ext cx="115560" cy="122040"/>
              </p14:xfrm>
            </p:contentPart>
          </mc:Choice>
          <mc:Fallback>
            <p:pic>
              <p:nvPicPr>
                <p:cNvPr id="235" name="Freihand 234">
                  <a:extLst>
                    <a:ext uri="{FF2B5EF4-FFF2-40B4-BE49-F238E27FC236}">
                      <a16:creationId xmlns:a16="http://schemas.microsoft.com/office/drawing/2014/main" id="{4455B7C5-3880-4050-A2F6-718C541E5EC6}"/>
                    </a:ext>
                  </a:extLst>
                </p:cNvPr>
                <p:cNvPicPr/>
                <p:nvPr/>
              </p:nvPicPr>
              <p:blipFill>
                <a:blip r:embed="rId402"/>
                <a:stretch>
                  <a:fillRect/>
                </a:stretch>
              </p:blipFill>
              <p:spPr>
                <a:xfrm>
                  <a:off x="6798460" y="6348300"/>
                  <a:ext cx="124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6" name="Freihand 235">
                  <a:extLst>
                    <a:ext uri="{FF2B5EF4-FFF2-40B4-BE49-F238E27FC236}">
                      <a16:creationId xmlns:a16="http://schemas.microsoft.com/office/drawing/2014/main" id="{8698CBED-EEED-41EA-8899-2659D0B35806}"/>
                    </a:ext>
                  </a:extLst>
                </p14:cNvPr>
                <p14:cNvContentPartPr/>
                <p14:nvPr/>
              </p14:nvContentPartPr>
              <p14:xfrm>
                <a:off x="6901420" y="6364500"/>
                <a:ext cx="35640" cy="30600"/>
              </p14:xfrm>
            </p:contentPart>
          </mc:Choice>
          <mc:Fallback>
            <p:pic>
              <p:nvPicPr>
                <p:cNvPr id="236" name="Freihand 235">
                  <a:extLst>
                    <a:ext uri="{FF2B5EF4-FFF2-40B4-BE49-F238E27FC236}">
                      <a16:creationId xmlns:a16="http://schemas.microsoft.com/office/drawing/2014/main" id="{8698CBED-EEED-41EA-8899-2659D0B35806}"/>
                    </a:ext>
                  </a:extLst>
                </p:cNvPr>
                <p:cNvPicPr/>
                <p:nvPr/>
              </p:nvPicPr>
              <p:blipFill>
                <a:blip r:embed="rId404"/>
                <a:stretch>
                  <a:fillRect/>
                </a:stretch>
              </p:blipFill>
              <p:spPr>
                <a:xfrm>
                  <a:off x="6897100" y="6360180"/>
                  <a:ext cx="44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7" name="Freihand 236">
                  <a:extLst>
                    <a:ext uri="{FF2B5EF4-FFF2-40B4-BE49-F238E27FC236}">
                      <a16:creationId xmlns:a16="http://schemas.microsoft.com/office/drawing/2014/main" id="{6B63A640-6E0D-41EA-86EA-F7FA39ADB6A7}"/>
                    </a:ext>
                  </a:extLst>
                </p14:cNvPr>
                <p14:cNvContentPartPr/>
                <p14:nvPr/>
              </p14:nvContentPartPr>
              <p14:xfrm>
                <a:off x="6951460" y="6337860"/>
                <a:ext cx="119880" cy="156600"/>
              </p14:xfrm>
            </p:contentPart>
          </mc:Choice>
          <mc:Fallback>
            <p:pic>
              <p:nvPicPr>
                <p:cNvPr id="237" name="Freihand 236">
                  <a:extLst>
                    <a:ext uri="{FF2B5EF4-FFF2-40B4-BE49-F238E27FC236}">
                      <a16:creationId xmlns:a16="http://schemas.microsoft.com/office/drawing/2014/main" id="{6B63A640-6E0D-41EA-86EA-F7FA39ADB6A7}"/>
                    </a:ext>
                  </a:extLst>
                </p:cNvPr>
                <p:cNvPicPr/>
                <p:nvPr/>
              </p:nvPicPr>
              <p:blipFill>
                <a:blip r:embed="rId406"/>
                <a:stretch>
                  <a:fillRect/>
                </a:stretch>
              </p:blipFill>
              <p:spPr>
                <a:xfrm>
                  <a:off x="6947140" y="6333540"/>
                  <a:ext cx="1285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8" name="Freihand 237">
                  <a:extLst>
                    <a:ext uri="{FF2B5EF4-FFF2-40B4-BE49-F238E27FC236}">
                      <a16:creationId xmlns:a16="http://schemas.microsoft.com/office/drawing/2014/main" id="{A0096825-A950-4347-AB5F-6B09F19E6C79}"/>
                    </a:ext>
                  </a:extLst>
                </p14:cNvPr>
                <p14:cNvContentPartPr/>
                <p14:nvPr/>
              </p14:nvContentPartPr>
              <p14:xfrm>
                <a:off x="7110940" y="6405540"/>
                <a:ext cx="149400" cy="87120"/>
              </p14:xfrm>
            </p:contentPart>
          </mc:Choice>
          <mc:Fallback>
            <p:pic>
              <p:nvPicPr>
                <p:cNvPr id="238" name="Freihand 237">
                  <a:extLst>
                    <a:ext uri="{FF2B5EF4-FFF2-40B4-BE49-F238E27FC236}">
                      <a16:creationId xmlns:a16="http://schemas.microsoft.com/office/drawing/2014/main" id="{A0096825-A950-4347-AB5F-6B09F19E6C79}"/>
                    </a:ext>
                  </a:extLst>
                </p:cNvPr>
                <p:cNvPicPr/>
                <p:nvPr/>
              </p:nvPicPr>
              <p:blipFill>
                <a:blip r:embed="rId408"/>
                <a:stretch>
                  <a:fillRect/>
                </a:stretch>
              </p:blipFill>
              <p:spPr>
                <a:xfrm>
                  <a:off x="7106620" y="6401220"/>
                  <a:ext cx="158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9" name="Freihand 238">
                  <a:extLst>
                    <a:ext uri="{FF2B5EF4-FFF2-40B4-BE49-F238E27FC236}">
                      <a16:creationId xmlns:a16="http://schemas.microsoft.com/office/drawing/2014/main" id="{3F910CBC-F7AA-4B5A-BC68-4BA501E3A43E}"/>
                    </a:ext>
                  </a:extLst>
                </p14:cNvPr>
                <p14:cNvContentPartPr/>
                <p14:nvPr/>
              </p14:nvContentPartPr>
              <p14:xfrm>
                <a:off x="7400380" y="6351180"/>
                <a:ext cx="120240" cy="135720"/>
              </p14:xfrm>
            </p:contentPart>
          </mc:Choice>
          <mc:Fallback>
            <p:pic>
              <p:nvPicPr>
                <p:cNvPr id="239" name="Freihand 238">
                  <a:extLst>
                    <a:ext uri="{FF2B5EF4-FFF2-40B4-BE49-F238E27FC236}">
                      <a16:creationId xmlns:a16="http://schemas.microsoft.com/office/drawing/2014/main" id="{3F910CBC-F7AA-4B5A-BC68-4BA501E3A43E}"/>
                    </a:ext>
                  </a:extLst>
                </p:cNvPr>
                <p:cNvPicPr/>
                <p:nvPr/>
              </p:nvPicPr>
              <p:blipFill>
                <a:blip r:embed="rId410"/>
                <a:stretch>
                  <a:fillRect/>
                </a:stretch>
              </p:blipFill>
              <p:spPr>
                <a:xfrm>
                  <a:off x="7396060" y="6346860"/>
                  <a:ext cx="128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0" name="Freihand 239">
                  <a:extLst>
                    <a:ext uri="{FF2B5EF4-FFF2-40B4-BE49-F238E27FC236}">
                      <a16:creationId xmlns:a16="http://schemas.microsoft.com/office/drawing/2014/main" id="{2A0573D5-8D34-4FCD-AEA8-EA6DD0E9DE54}"/>
                    </a:ext>
                  </a:extLst>
                </p14:cNvPr>
                <p14:cNvContentPartPr/>
                <p14:nvPr/>
              </p14:nvContentPartPr>
              <p14:xfrm>
                <a:off x="7548700" y="6404460"/>
                <a:ext cx="140400" cy="94320"/>
              </p14:xfrm>
            </p:contentPart>
          </mc:Choice>
          <mc:Fallback>
            <p:pic>
              <p:nvPicPr>
                <p:cNvPr id="240" name="Freihand 239">
                  <a:extLst>
                    <a:ext uri="{FF2B5EF4-FFF2-40B4-BE49-F238E27FC236}">
                      <a16:creationId xmlns:a16="http://schemas.microsoft.com/office/drawing/2014/main" id="{2A0573D5-8D34-4FCD-AEA8-EA6DD0E9DE54}"/>
                    </a:ext>
                  </a:extLst>
                </p:cNvPr>
                <p:cNvPicPr/>
                <p:nvPr/>
              </p:nvPicPr>
              <p:blipFill>
                <a:blip r:embed="rId412"/>
                <a:stretch>
                  <a:fillRect/>
                </a:stretch>
              </p:blipFill>
              <p:spPr>
                <a:xfrm>
                  <a:off x="7544380" y="6400140"/>
                  <a:ext cx="149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1" name="Freihand 240">
                  <a:extLst>
                    <a:ext uri="{FF2B5EF4-FFF2-40B4-BE49-F238E27FC236}">
                      <a16:creationId xmlns:a16="http://schemas.microsoft.com/office/drawing/2014/main" id="{87F1CEC1-5676-44FB-A8F8-B50E8422C87B}"/>
                    </a:ext>
                  </a:extLst>
                </p14:cNvPr>
                <p14:cNvContentPartPr/>
                <p14:nvPr/>
              </p14:nvContentPartPr>
              <p14:xfrm>
                <a:off x="7654180" y="6354420"/>
                <a:ext cx="33840" cy="19440"/>
              </p14:xfrm>
            </p:contentPart>
          </mc:Choice>
          <mc:Fallback>
            <p:pic>
              <p:nvPicPr>
                <p:cNvPr id="241" name="Freihand 240">
                  <a:extLst>
                    <a:ext uri="{FF2B5EF4-FFF2-40B4-BE49-F238E27FC236}">
                      <a16:creationId xmlns:a16="http://schemas.microsoft.com/office/drawing/2014/main" id="{87F1CEC1-5676-44FB-A8F8-B50E8422C87B}"/>
                    </a:ext>
                  </a:extLst>
                </p:cNvPr>
                <p:cNvPicPr/>
                <p:nvPr/>
              </p:nvPicPr>
              <p:blipFill>
                <a:blip r:embed="rId414"/>
                <a:stretch>
                  <a:fillRect/>
                </a:stretch>
              </p:blipFill>
              <p:spPr>
                <a:xfrm>
                  <a:off x="7649860" y="6350100"/>
                  <a:ext cx="42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2" name="Freihand 241">
                  <a:extLst>
                    <a:ext uri="{FF2B5EF4-FFF2-40B4-BE49-F238E27FC236}">
                      <a16:creationId xmlns:a16="http://schemas.microsoft.com/office/drawing/2014/main" id="{FB0E3242-6034-4EBD-984F-02AA925F761F}"/>
                    </a:ext>
                  </a:extLst>
                </p14:cNvPr>
                <p14:cNvContentPartPr/>
                <p14:nvPr/>
              </p14:nvContentPartPr>
              <p14:xfrm>
                <a:off x="7714660" y="6393300"/>
                <a:ext cx="93600" cy="95400"/>
              </p14:xfrm>
            </p:contentPart>
          </mc:Choice>
          <mc:Fallback>
            <p:pic>
              <p:nvPicPr>
                <p:cNvPr id="242" name="Freihand 241">
                  <a:extLst>
                    <a:ext uri="{FF2B5EF4-FFF2-40B4-BE49-F238E27FC236}">
                      <a16:creationId xmlns:a16="http://schemas.microsoft.com/office/drawing/2014/main" id="{FB0E3242-6034-4EBD-984F-02AA925F761F}"/>
                    </a:ext>
                  </a:extLst>
                </p:cNvPr>
                <p:cNvPicPr/>
                <p:nvPr/>
              </p:nvPicPr>
              <p:blipFill>
                <a:blip r:embed="rId416"/>
                <a:stretch>
                  <a:fillRect/>
                </a:stretch>
              </p:blipFill>
              <p:spPr>
                <a:xfrm>
                  <a:off x="7710340" y="6388980"/>
                  <a:ext cx="102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3" name="Freihand 242">
                  <a:extLst>
                    <a:ext uri="{FF2B5EF4-FFF2-40B4-BE49-F238E27FC236}">
                      <a16:creationId xmlns:a16="http://schemas.microsoft.com/office/drawing/2014/main" id="{14929F4E-3F74-4AE2-BCB7-5540CCEACF98}"/>
                    </a:ext>
                  </a:extLst>
                </p14:cNvPr>
                <p14:cNvContentPartPr/>
                <p14:nvPr/>
              </p14:nvContentPartPr>
              <p14:xfrm>
                <a:off x="7842820" y="6318060"/>
                <a:ext cx="266400" cy="143280"/>
              </p14:xfrm>
            </p:contentPart>
          </mc:Choice>
          <mc:Fallback>
            <p:pic>
              <p:nvPicPr>
                <p:cNvPr id="243" name="Freihand 242">
                  <a:extLst>
                    <a:ext uri="{FF2B5EF4-FFF2-40B4-BE49-F238E27FC236}">
                      <a16:creationId xmlns:a16="http://schemas.microsoft.com/office/drawing/2014/main" id="{14929F4E-3F74-4AE2-BCB7-5540CCEACF98}"/>
                    </a:ext>
                  </a:extLst>
                </p:cNvPr>
                <p:cNvPicPr/>
                <p:nvPr/>
              </p:nvPicPr>
              <p:blipFill>
                <a:blip r:embed="rId418"/>
                <a:stretch>
                  <a:fillRect/>
                </a:stretch>
              </p:blipFill>
              <p:spPr>
                <a:xfrm>
                  <a:off x="7838500" y="6313740"/>
                  <a:ext cx="275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4" name="Freihand 243">
                  <a:extLst>
                    <a:ext uri="{FF2B5EF4-FFF2-40B4-BE49-F238E27FC236}">
                      <a16:creationId xmlns:a16="http://schemas.microsoft.com/office/drawing/2014/main" id="{5EBAFB87-3DBD-4241-80EE-3E325656B2AF}"/>
                    </a:ext>
                  </a:extLst>
                </p14:cNvPr>
                <p14:cNvContentPartPr/>
                <p14:nvPr/>
              </p14:nvContentPartPr>
              <p14:xfrm>
                <a:off x="8115700" y="6405540"/>
                <a:ext cx="129240" cy="164520"/>
              </p14:xfrm>
            </p:contentPart>
          </mc:Choice>
          <mc:Fallback>
            <p:pic>
              <p:nvPicPr>
                <p:cNvPr id="244" name="Freihand 243">
                  <a:extLst>
                    <a:ext uri="{FF2B5EF4-FFF2-40B4-BE49-F238E27FC236}">
                      <a16:creationId xmlns:a16="http://schemas.microsoft.com/office/drawing/2014/main" id="{5EBAFB87-3DBD-4241-80EE-3E325656B2AF}"/>
                    </a:ext>
                  </a:extLst>
                </p:cNvPr>
                <p:cNvPicPr/>
                <p:nvPr/>
              </p:nvPicPr>
              <p:blipFill>
                <a:blip r:embed="rId420"/>
                <a:stretch>
                  <a:fillRect/>
                </a:stretch>
              </p:blipFill>
              <p:spPr>
                <a:xfrm>
                  <a:off x="8111380" y="6401220"/>
                  <a:ext cx="137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6" name="Freihand 245">
                  <a:extLst>
                    <a:ext uri="{FF2B5EF4-FFF2-40B4-BE49-F238E27FC236}">
                      <a16:creationId xmlns:a16="http://schemas.microsoft.com/office/drawing/2014/main" id="{85783B7F-696C-4C9F-B82F-03CB2016F90B}"/>
                    </a:ext>
                  </a:extLst>
                </p14:cNvPr>
                <p14:cNvContentPartPr/>
                <p14:nvPr/>
              </p14:nvContentPartPr>
              <p14:xfrm>
                <a:off x="7309660" y="6571500"/>
                <a:ext cx="85680" cy="150840"/>
              </p14:xfrm>
            </p:contentPart>
          </mc:Choice>
          <mc:Fallback>
            <p:pic>
              <p:nvPicPr>
                <p:cNvPr id="246" name="Freihand 245">
                  <a:extLst>
                    <a:ext uri="{FF2B5EF4-FFF2-40B4-BE49-F238E27FC236}">
                      <a16:creationId xmlns:a16="http://schemas.microsoft.com/office/drawing/2014/main" id="{85783B7F-696C-4C9F-B82F-03CB2016F90B}"/>
                    </a:ext>
                  </a:extLst>
                </p:cNvPr>
                <p:cNvPicPr/>
                <p:nvPr/>
              </p:nvPicPr>
              <p:blipFill>
                <a:blip r:embed="rId422"/>
                <a:stretch>
                  <a:fillRect/>
                </a:stretch>
              </p:blipFill>
              <p:spPr>
                <a:xfrm>
                  <a:off x="7305340" y="6567180"/>
                  <a:ext cx="94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7" name="Freihand 246">
                  <a:extLst>
                    <a:ext uri="{FF2B5EF4-FFF2-40B4-BE49-F238E27FC236}">
                      <a16:creationId xmlns:a16="http://schemas.microsoft.com/office/drawing/2014/main" id="{01E23CAD-E662-4A7A-AB76-B8740B4C7F03}"/>
                    </a:ext>
                  </a:extLst>
                </p14:cNvPr>
                <p14:cNvContentPartPr/>
                <p14:nvPr/>
              </p14:nvContentPartPr>
              <p14:xfrm>
                <a:off x="7445380" y="6608940"/>
                <a:ext cx="428040" cy="99720"/>
              </p14:xfrm>
            </p:contentPart>
          </mc:Choice>
          <mc:Fallback>
            <p:pic>
              <p:nvPicPr>
                <p:cNvPr id="247" name="Freihand 246">
                  <a:extLst>
                    <a:ext uri="{FF2B5EF4-FFF2-40B4-BE49-F238E27FC236}">
                      <a16:creationId xmlns:a16="http://schemas.microsoft.com/office/drawing/2014/main" id="{01E23CAD-E662-4A7A-AB76-B8740B4C7F03}"/>
                    </a:ext>
                  </a:extLst>
                </p:cNvPr>
                <p:cNvPicPr/>
                <p:nvPr/>
              </p:nvPicPr>
              <p:blipFill>
                <a:blip r:embed="rId424"/>
                <a:stretch>
                  <a:fillRect/>
                </a:stretch>
              </p:blipFill>
              <p:spPr>
                <a:xfrm>
                  <a:off x="7441060" y="6604620"/>
                  <a:ext cx="436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8" name="Freihand 247">
                  <a:extLst>
                    <a:ext uri="{FF2B5EF4-FFF2-40B4-BE49-F238E27FC236}">
                      <a16:creationId xmlns:a16="http://schemas.microsoft.com/office/drawing/2014/main" id="{B96E1A27-7F61-46A6-8317-09D174C01A3C}"/>
                    </a:ext>
                  </a:extLst>
                </p14:cNvPr>
                <p14:cNvContentPartPr/>
                <p14:nvPr/>
              </p14:nvContentPartPr>
              <p14:xfrm>
                <a:off x="7874500" y="6539460"/>
                <a:ext cx="193680" cy="141480"/>
              </p14:xfrm>
            </p:contentPart>
          </mc:Choice>
          <mc:Fallback>
            <p:pic>
              <p:nvPicPr>
                <p:cNvPr id="248" name="Freihand 247">
                  <a:extLst>
                    <a:ext uri="{FF2B5EF4-FFF2-40B4-BE49-F238E27FC236}">
                      <a16:creationId xmlns:a16="http://schemas.microsoft.com/office/drawing/2014/main" id="{B96E1A27-7F61-46A6-8317-09D174C01A3C}"/>
                    </a:ext>
                  </a:extLst>
                </p:cNvPr>
                <p:cNvPicPr/>
                <p:nvPr/>
              </p:nvPicPr>
              <p:blipFill>
                <a:blip r:embed="rId426"/>
                <a:stretch>
                  <a:fillRect/>
                </a:stretch>
              </p:blipFill>
              <p:spPr>
                <a:xfrm>
                  <a:off x="7870180" y="6535140"/>
                  <a:ext cx="202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9" name="Freihand 248">
                  <a:extLst>
                    <a:ext uri="{FF2B5EF4-FFF2-40B4-BE49-F238E27FC236}">
                      <a16:creationId xmlns:a16="http://schemas.microsoft.com/office/drawing/2014/main" id="{06FF7AF6-095A-49AB-BD43-8B23E950EE46}"/>
                    </a:ext>
                  </a:extLst>
                </p14:cNvPr>
                <p14:cNvContentPartPr/>
                <p14:nvPr/>
              </p14:nvContentPartPr>
              <p14:xfrm>
                <a:off x="8151340" y="6667260"/>
                <a:ext cx="360" cy="360"/>
              </p14:xfrm>
            </p:contentPart>
          </mc:Choice>
          <mc:Fallback>
            <p:pic>
              <p:nvPicPr>
                <p:cNvPr id="249" name="Freihand 248">
                  <a:extLst>
                    <a:ext uri="{FF2B5EF4-FFF2-40B4-BE49-F238E27FC236}">
                      <a16:creationId xmlns:a16="http://schemas.microsoft.com/office/drawing/2014/main" id="{06FF7AF6-095A-49AB-BD43-8B23E950EE46}"/>
                    </a:ext>
                  </a:extLst>
                </p:cNvPr>
                <p:cNvPicPr/>
                <p:nvPr/>
              </p:nvPicPr>
              <p:blipFill>
                <a:blip r:embed="rId110"/>
                <a:stretch>
                  <a:fillRect/>
                </a:stretch>
              </p:blipFill>
              <p:spPr>
                <a:xfrm>
                  <a:off x="8147020" y="6662940"/>
                  <a:ext cx="9000" cy="900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91FAB69-5B90-45EB-8DAE-8A0D4FF0BEE7}"/>
                  </a:ext>
                </a:extLst>
              </p14:cNvPr>
              <p14:cNvContentPartPr/>
              <p14:nvPr/>
            </p14:nvContentPartPr>
            <p14:xfrm>
              <a:off x="94540" y="258191"/>
              <a:ext cx="1809000" cy="1155600"/>
            </p14:xfrm>
          </p:contentPart>
        </mc:Choice>
        <mc:Fallback>
          <p:pic>
            <p:nvPicPr>
              <p:cNvPr id="2" name="Freihand 1">
                <a:extLst>
                  <a:ext uri="{FF2B5EF4-FFF2-40B4-BE49-F238E27FC236}">
                    <a16:creationId xmlns:a16="http://schemas.microsoft.com/office/drawing/2014/main" id="{F91FAB69-5B90-45EB-8DAE-8A0D4FF0BEE7}"/>
                  </a:ext>
                </a:extLst>
              </p:cNvPr>
              <p:cNvPicPr/>
              <p:nvPr/>
            </p:nvPicPr>
            <p:blipFill>
              <a:blip r:embed="rId4"/>
              <a:stretch>
                <a:fillRect/>
              </a:stretch>
            </p:blipFill>
            <p:spPr>
              <a:xfrm>
                <a:off x="90220" y="253871"/>
                <a:ext cx="1817640" cy="1164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DC43BCBE-3133-418A-83BA-F5D5BE6EED84}"/>
                  </a:ext>
                </a:extLst>
              </p14:cNvPr>
              <p14:cNvContentPartPr/>
              <p14:nvPr/>
            </p14:nvContentPartPr>
            <p14:xfrm>
              <a:off x="3988660" y="1049831"/>
              <a:ext cx="1665720" cy="92880"/>
            </p14:xfrm>
          </p:contentPart>
        </mc:Choice>
        <mc:Fallback>
          <p:pic>
            <p:nvPicPr>
              <p:cNvPr id="5" name="Freihand 4">
                <a:extLst>
                  <a:ext uri="{FF2B5EF4-FFF2-40B4-BE49-F238E27FC236}">
                    <a16:creationId xmlns:a16="http://schemas.microsoft.com/office/drawing/2014/main" id="{DC43BCBE-3133-418A-83BA-F5D5BE6EED84}"/>
                  </a:ext>
                </a:extLst>
              </p:cNvPr>
              <p:cNvPicPr/>
              <p:nvPr/>
            </p:nvPicPr>
            <p:blipFill>
              <a:blip r:embed="rId6"/>
              <a:stretch>
                <a:fillRect/>
              </a:stretch>
            </p:blipFill>
            <p:spPr>
              <a:xfrm>
                <a:off x="3984340" y="1045511"/>
                <a:ext cx="1674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BB883767-E568-45EB-B10B-7C6540093237}"/>
                  </a:ext>
                </a:extLst>
              </p14:cNvPr>
              <p14:cNvContentPartPr/>
              <p14:nvPr/>
            </p14:nvContentPartPr>
            <p14:xfrm>
              <a:off x="37300" y="1882511"/>
              <a:ext cx="2058480" cy="549360"/>
            </p14:xfrm>
          </p:contentPart>
        </mc:Choice>
        <mc:Fallback>
          <p:pic>
            <p:nvPicPr>
              <p:cNvPr id="6" name="Freihand 5">
                <a:extLst>
                  <a:ext uri="{FF2B5EF4-FFF2-40B4-BE49-F238E27FC236}">
                    <a16:creationId xmlns:a16="http://schemas.microsoft.com/office/drawing/2014/main" id="{BB883767-E568-45EB-B10B-7C6540093237}"/>
                  </a:ext>
                </a:extLst>
              </p:cNvPr>
              <p:cNvPicPr/>
              <p:nvPr/>
            </p:nvPicPr>
            <p:blipFill>
              <a:blip r:embed="rId8"/>
              <a:stretch>
                <a:fillRect/>
              </a:stretch>
            </p:blipFill>
            <p:spPr>
              <a:xfrm>
                <a:off x="32980" y="1878191"/>
                <a:ext cx="206712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AAC5CFAC-DEC6-46CD-8B70-7A7FA39E5C3E}"/>
                  </a:ext>
                </a:extLst>
              </p14:cNvPr>
              <p14:cNvContentPartPr/>
              <p14:nvPr/>
            </p14:nvContentPartPr>
            <p14:xfrm>
              <a:off x="3764740" y="2531231"/>
              <a:ext cx="2176560" cy="88560"/>
            </p14:xfrm>
          </p:contentPart>
        </mc:Choice>
        <mc:Fallback>
          <p:pic>
            <p:nvPicPr>
              <p:cNvPr id="7" name="Freihand 6">
                <a:extLst>
                  <a:ext uri="{FF2B5EF4-FFF2-40B4-BE49-F238E27FC236}">
                    <a16:creationId xmlns:a16="http://schemas.microsoft.com/office/drawing/2014/main" id="{AAC5CFAC-DEC6-46CD-8B70-7A7FA39E5C3E}"/>
                  </a:ext>
                </a:extLst>
              </p:cNvPr>
              <p:cNvPicPr/>
              <p:nvPr/>
            </p:nvPicPr>
            <p:blipFill>
              <a:blip r:embed="rId10"/>
              <a:stretch>
                <a:fillRect/>
              </a:stretch>
            </p:blipFill>
            <p:spPr>
              <a:xfrm>
                <a:off x="3760420" y="2526911"/>
                <a:ext cx="2185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4D72B7A9-C933-46C0-8F27-09660B62C140}"/>
                  </a:ext>
                </a:extLst>
              </p14:cNvPr>
              <p14:cNvContentPartPr/>
              <p14:nvPr/>
            </p14:nvContentPartPr>
            <p14:xfrm>
              <a:off x="25060" y="3502511"/>
              <a:ext cx="2035080" cy="453600"/>
            </p14:xfrm>
          </p:contentPart>
        </mc:Choice>
        <mc:Fallback>
          <p:pic>
            <p:nvPicPr>
              <p:cNvPr id="10" name="Freihand 9">
                <a:extLst>
                  <a:ext uri="{FF2B5EF4-FFF2-40B4-BE49-F238E27FC236}">
                    <a16:creationId xmlns:a16="http://schemas.microsoft.com/office/drawing/2014/main" id="{4D72B7A9-C933-46C0-8F27-09660B62C140}"/>
                  </a:ext>
                </a:extLst>
              </p:cNvPr>
              <p:cNvPicPr/>
              <p:nvPr/>
            </p:nvPicPr>
            <p:blipFill>
              <a:blip r:embed="rId12"/>
              <a:stretch>
                <a:fillRect/>
              </a:stretch>
            </p:blipFill>
            <p:spPr>
              <a:xfrm>
                <a:off x="20740" y="3498191"/>
                <a:ext cx="204372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23CB6816-F1A7-48EF-B586-F07441EFC6DD}"/>
                  </a:ext>
                </a:extLst>
              </p14:cNvPr>
              <p14:cNvContentPartPr/>
              <p14:nvPr/>
            </p14:nvContentPartPr>
            <p14:xfrm>
              <a:off x="2930620" y="4664591"/>
              <a:ext cx="2397960" cy="66240"/>
            </p14:xfrm>
          </p:contentPart>
        </mc:Choice>
        <mc:Fallback>
          <p:pic>
            <p:nvPicPr>
              <p:cNvPr id="11" name="Freihand 10">
                <a:extLst>
                  <a:ext uri="{FF2B5EF4-FFF2-40B4-BE49-F238E27FC236}">
                    <a16:creationId xmlns:a16="http://schemas.microsoft.com/office/drawing/2014/main" id="{23CB6816-F1A7-48EF-B586-F07441EFC6DD}"/>
                  </a:ext>
                </a:extLst>
              </p:cNvPr>
              <p:cNvPicPr/>
              <p:nvPr/>
            </p:nvPicPr>
            <p:blipFill>
              <a:blip r:embed="rId14"/>
              <a:stretch>
                <a:fillRect/>
              </a:stretch>
            </p:blipFill>
            <p:spPr>
              <a:xfrm>
                <a:off x="2926300" y="4660271"/>
                <a:ext cx="2406600" cy="74880"/>
              </a:xfrm>
              <a:prstGeom prst="rect">
                <a:avLst/>
              </a:prstGeom>
            </p:spPr>
          </p:pic>
        </mc:Fallback>
      </mc:AlternateContent>
      <p:grpSp>
        <p:nvGrpSpPr>
          <p:cNvPr id="14" name="Gruppieren 13">
            <a:extLst>
              <a:ext uri="{FF2B5EF4-FFF2-40B4-BE49-F238E27FC236}">
                <a16:creationId xmlns:a16="http://schemas.microsoft.com/office/drawing/2014/main" id="{DAE10670-DA1B-4D18-B687-38C6FCAD09E8}"/>
              </a:ext>
            </a:extLst>
          </p:cNvPr>
          <p:cNvGrpSpPr/>
          <p:nvPr/>
        </p:nvGrpSpPr>
        <p:grpSpPr>
          <a:xfrm>
            <a:off x="1070860" y="4345991"/>
            <a:ext cx="5074560" cy="128520"/>
            <a:chOff x="1070860" y="4345991"/>
            <a:chExt cx="5074560" cy="12852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65AC77E6-6733-4FE9-982D-457E1D28AEC2}"/>
                    </a:ext>
                  </a:extLst>
                </p14:cNvPr>
                <p14:cNvContentPartPr/>
                <p14:nvPr/>
              </p14:nvContentPartPr>
              <p14:xfrm>
                <a:off x="4414900" y="4345991"/>
                <a:ext cx="1730520" cy="91080"/>
              </p14:xfrm>
            </p:contentPart>
          </mc:Choice>
          <mc:Fallback>
            <p:pic>
              <p:nvPicPr>
                <p:cNvPr id="12" name="Freihand 11">
                  <a:extLst>
                    <a:ext uri="{FF2B5EF4-FFF2-40B4-BE49-F238E27FC236}">
                      <a16:creationId xmlns:a16="http://schemas.microsoft.com/office/drawing/2014/main" id="{65AC77E6-6733-4FE9-982D-457E1D28AEC2}"/>
                    </a:ext>
                  </a:extLst>
                </p:cNvPr>
                <p:cNvPicPr/>
                <p:nvPr/>
              </p:nvPicPr>
              <p:blipFill>
                <a:blip r:embed="rId16"/>
                <a:stretch>
                  <a:fillRect/>
                </a:stretch>
              </p:blipFill>
              <p:spPr>
                <a:xfrm>
                  <a:off x="4410580" y="4341671"/>
                  <a:ext cx="1739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548D5FC0-D598-4DC2-AD05-174F0880203B}"/>
                    </a:ext>
                  </a:extLst>
                </p14:cNvPr>
                <p14:cNvContentPartPr/>
                <p14:nvPr/>
              </p14:nvContentPartPr>
              <p14:xfrm>
                <a:off x="1070860" y="4391711"/>
                <a:ext cx="1540800" cy="82800"/>
              </p14:xfrm>
            </p:contentPart>
          </mc:Choice>
          <mc:Fallback>
            <p:pic>
              <p:nvPicPr>
                <p:cNvPr id="13" name="Freihand 12">
                  <a:extLst>
                    <a:ext uri="{FF2B5EF4-FFF2-40B4-BE49-F238E27FC236}">
                      <a16:creationId xmlns:a16="http://schemas.microsoft.com/office/drawing/2014/main" id="{548D5FC0-D598-4DC2-AD05-174F0880203B}"/>
                    </a:ext>
                  </a:extLst>
                </p:cNvPr>
                <p:cNvPicPr/>
                <p:nvPr/>
              </p:nvPicPr>
              <p:blipFill>
                <a:blip r:embed="rId18"/>
                <a:stretch>
                  <a:fillRect/>
                </a:stretch>
              </p:blipFill>
              <p:spPr>
                <a:xfrm>
                  <a:off x="1066540" y="4387391"/>
                  <a:ext cx="1549440" cy="91440"/>
                </a:xfrm>
                <a:prstGeom prst="rect">
                  <a:avLst/>
                </a:prstGeom>
              </p:spPr>
            </p:pic>
          </mc:Fallback>
        </mc:AlternateContent>
      </p:grpSp>
    </p:spTree>
    <p:extLst>
      <p:ext uri="{BB962C8B-B14F-4D97-AF65-F5344CB8AC3E}">
        <p14:creationId xmlns:p14="http://schemas.microsoft.com/office/powerpoint/2010/main" val="962811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2EADB44-2B35-43FA-A352-393B84066493}"/>
                  </a:ext>
                </a:extLst>
              </p14:cNvPr>
              <p14:cNvContentPartPr/>
              <p14:nvPr/>
            </p14:nvContentPartPr>
            <p14:xfrm>
              <a:off x="408820" y="2014980"/>
              <a:ext cx="5115240" cy="67320"/>
            </p14:xfrm>
          </p:contentPart>
        </mc:Choice>
        <mc:Fallback>
          <p:pic>
            <p:nvPicPr>
              <p:cNvPr id="3" name="Freihand 2">
                <a:extLst>
                  <a:ext uri="{FF2B5EF4-FFF2-40B4-BE49-F238E27FC236}">
                    <a16:creationId xmlns:a16="http://schemas.microsoft.com/office/drawing/2014/main" id="{42EADB44-2B35-43FA-A352-393B84066493}"/>
                  </a:ext>
                </a:extLst>
              </p:cNvPr>
              <p:cNvPicPr/>
              <p:nvPr/>
            </p:nvPicPr>
            <p:blipFill>
              <a:blip r:embed="rId5"/>
              <a:stretch>
                <a:fillRect/>
              </a:stretch>
            </p:blipFill>
            <p:spPr>
              <a:xfrm>
                <a:off x="404500" y="2010660"/>
                <a:ext cx="5123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0AA82BED-7503-420E-B5B8-2A6D9A903839}"/>
                  </a:ext>
                </a:extLst>
              </p14:cNvPr>
              <p14:cNvContentPartPr/>
              <p14:nvPr/>
            </p14:nvContentPartPr>
            <p14:xfrm>
              <a:off x="993100" y="2649300"/>
              <a:ext cx="2104560" cy="43920"/>
            </p14:xfrm>
          </p:contentPart>
        </mc:Choice>
        <mc:Fallback>
          <p:pic>
            <p:nvPicPr>
              <p:cNvPr id="4" name="Freihand 3">
                <a:extLst>
                  <a:ext uri="{FF2B5EF4-FFF2-40B4-BE49-F238E27FC236}">
                    <a16:creationId xmlns:a16="http://schemas.microsoft.com/office/drawing/2014/main" id="{0AA82BED-7503-420E-B5B8-2A6D9A903839}"/>
                  </a:ext>
                </a:extLst>
              </p:cNvPr>
              <p:cNvPicPr/>
              <p:nvPr/>
            </p:nvPicPr>
            <p:blipFill>
              <a:blip r:embed="rId7"/>
              <a:stretch>
                <a:fillRect/>
              </a:stretch>
            </p:blipFill>
            <p:spPr>
              <a:xfrm>
                <a:off x="988780" y="2644980"/>
                <a:ext cx="21132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9A261AC4-C8CB-4943-8ED1-1C5BEA1E352A}"/>
                  </a:ext>
                </a:extLst>
              </p14:cNvPr>
              <p14:cNvContentPartPr/>
              <p14:nvPr/>
            </p14:nvContentPartPr>
            <p14:xfrm>
              <a:off x="3081460" y="3452820"/>
              <a:ext cx="4902840" cy="62280"/>
            </p14:xfrm>
          </p:contentPart>
        </mc:Choice>
        <mc:Fallback>
          <p:pic>
            <p:nvPicPr>
              <p:cNvPr id="5" name="Freihand 4">
                <a:extLst>
                  <a:ext uri="{FF2B5EF4-FFF2-40B4-BE49-F238E27FC236}">
                    <a16:creationId xmlns:a16="http://schemas.microsoft.com/office/drawing/2014/main" id="{9A261AC4-C8CB-4943-8ED1-1C5BEA1E352A}"/>
                  </a:ext>
                </a:extLst>
              </p:cNvPr>
              <p:cNvPicPr/>
              <p:nvPr/>
            </p:nvPicPr>
            <p:blipFill>
              <a:blip r:embed="rId9"/>
              <a:stretch>
                <a:fillRect/>
              </a:stretch>
            </p:blipFill>
            <p:spPr>
              <a:xfrm>
                <a:off x="3077140" y="3448500"/>
                <a:ext cx="4911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0EEB6C13-C604-462D-8165-9A06DA562E5B}"/>
                  </a:ext>
                </a:extLst>
              </p14:cNvPr>
              <p14:cNvContentPartPr/>
              <p14:nvPr/>
            </p14:nvContentPartPr>
            <p14:xfrm>
              <a:off x="1390180" y="4137900"/>
              <a:ext cx="3638520" cy="165960"/>
            </p14:xfrm>
          </p:contentPart>
        </mc:Choice>
        <mc:Fallback>
          <p:pic>
            <p:nvPicPr>
              <p:cNvPr id="9" name="Freihand 8">
                <a:extLst>
                  <a:ext uri="{FF2B5EF4-FFF2-40B4-BE49-F238E27FC236}">
                    <a16:creationId xmlns:a16="http://schemas.microsoft.com/office/drawing/2014/main" id="{0EEB6C13-C604-462D-8165-9A06DA562E5B}"/>
                  </a:ext>
                </a:extLst>
              </p:cNvPr>
              <p:cNvPicPr/>
              <p:nvPr/>
            </p:nvPicPr>
            <p:blipFill>
              <a:blip r:embed="rId11"/>
              <a:stretch>
                <a:fillRect/>
              </a:stretch>
            </p:blipFill>
            <p:spPr>
              <a:xfrm>
                <a:off x="1385860" y="4133580"/>
                <a:ext cx="3647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13F0479B-CD1B-4353-82CE-09324FC7D94A}"/>
                  </a:ext>
                </a:extLst>
              </p14:cNvPr>
              <p14:cNvContentPartPr/>
              <p14:nvPr/>
            </p14:nvContentPartPr>
            <p14:xfrm>
              <a:off x="1131700" y="4534260"/>
              <a:ext cx="2628360" cy="53280"/>
            </p14:xfrm>
          </p:contentPart>
        </mc:Choice>
        <mc:Fallback>
          <p:pic>
            <p:nvPicPr>
              <p:cNvPr id="10" name="Freihand 9">
                <a:extLst>
                  <a:ext uri="{FF2B5EF4-FFF2-40B4-BE49-F238E27FC236}">
                    <a16:creationId xmlns:a16="http://schemas.microsoft.com/office/drawing/2014/main" id="{13F0479B-CD1B-4353-82CE-09324FC7D94A}"/>
                  </a:ext>
                </a:extLst>
              </p:cNvPr>
              <p:cNvPicPr/>
              <p:nvPr/>
            </p:nvPicPr>
            <p:blipFill>
              <a:blip r:embed="rId13"/>
              <a:stretch>
                <a:fillRect/>
              </a:stretch>
            </p:blipFill>
            <p:spPr>
              <a:xfrm>
                <a:off x="1127380" y="4529940"/>
                <a:ext cx="2637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D973DE85-1997-403D-AC7D-78715EE252D4}"/>
                  </a:ext>
                </a:extLst>
              </p14:cNvPr>
              <p14:cNvContentPartPr/>
              <p14:nvPr/>
            </p14:nvContentPartPr>
            <p14:xfrm>
              <a:off x="4196380" y="4568820"/>
              <a:ext cx="4196160" cy="74520"/>
            </p14:xfrm>
          </p:contentPart>
        </mc:Choice>
        <mc:Fallback>
          <p:pic>
            <p:nvPicPr>
              <p:cNvPr id="11" name="Freihand 10">
                <a:extLst>
                  <a:ext uri="{FF2B5EF4-FFF2-40B4-BE49-F238E27FC236}">
                    <a16:creationId xmlns:a16="http://schemas.microsoft.com/office/drawing/2014/main" id="{D973DE85-1997-403D-AC7D-78715EE252D4}"/>
                  </a:ext>
                </a:extLst>
              </p:cNvPr>
              <p:cNvPicPr/>
              <p:nvPr/>
            </p:nvPicPr>
            <p:blipFill>
              <a:blip r:embed="rId15"/>
              <a:stretch>
                <a:fillRect/>
              </a:stretch>
            </p:blipFill>
            <p:spPr>
              <a:xfrm>
                <a:off x="4192060" y="4564500"/>
                <a:ext cx="4204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205CA70F-E8E1-40FC-A4C9-C39CB2B0941A}"/>
                  </a:ext>
                </a:extLst>
              </p14:cNvPr>
              <p14:cNvContentPartPr/>
              <p14:nvPr/>
            </p14:nvContentPartPr>
            <p14:xfrm>
              <a:off x="5521900" y="4698420"/>
              <a:ext cx="1557720" cy="912240"/>
            </p14:xfrm>
          </p:contentPart>
        </mc:Choice>
        <mc:Fallback>
          <p:pic>
            <p:nvPicPr>
              <p:cNvPr id="12" name="Freihand 11">
                <a:extLst>
                  <a:ext uri="{FF2B5EF4-FFF2-40B4-BE49-F238E27FC236}">
                    <a16:creationId xmlns:a16="http://schemas.microsoft.com/office/drawing/2014/main" id="{205CA70F-E8E1-40FC-A4C9-C39CB2B0941A}"/>
                  </a:ext>
                </a:extLst>
              </p:cNvPr>
              <p:cNvPicPr/>
              <p:nvPr/>
            </p:nvPicPr>
            <p:blipFill>
              <a:blip r:embed="rId17"/>
              <a:stretch>
                <a:fillRect/>
              </a:stretch>
            </p:blipFill>
            <p:spPr>
              <a:xfrm>
                <a:off x="5517580" y="4694100"/>
                <a:ext cx="1566360" cy="920880"/>
              </a:xfrm>
              <a:prstGeom prst="rect">
                <a:avLst/>
              </a:prstGeom>
            </p:spPr>
          </p:pic>
        </mc:Fallback>
      </mc:AlternateContent>
    </p:spTree>
    <p:extLst>
      <p:ext uri="{BB962C8B-B14F-4D97-AF65-F5344CB8AC3E}">
        <p14:creationId xmlns:p14="http://schemas.microsoft.com/office/powerpoint/2010/main" val="282233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23</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a:t>Okt 2022</a:t>
            </a:r>
            <a:endParaRPr lang="de-DE" sz="2177" dirty="0"/>
          </a:p>
          <a:p>
            <a:endParaRPr lang="de-DE" sz="2177" dirty="0"/>
          </a:p>
          <a:p>
            <a:r>
              <a:rPr lang="de-DE" sz="2177" dirty="0"/>
              <a:t>M3</a:t>
            </a:r>
            <a:r>
              <a:rPr lang="de-DE" sz="2177"/>
              <a:t>: 15,9 </a:t>
            </a:r>
            <a:r>
              <a:rPr lang="de-DE" sz="2177" dirty="0"/>
              <a:t>Bio. Euro</a:t>
            </a:r>
          </a:p>
          <a:p>
            <a:endParaRPr lang="de-DE" sz="2177" dirty="0"/>
          </a:p>
          <a:p>
            <a:r>
              <a:rPr lang="de-DE" sz="2177" dirty="0"/>
              <a:t>M2</a:t>
            </a:r>
            <a:r>
              <a:rPr lang="de-DE" sz="2177"/>
              <a:t>:  15,1 </a:t>
            </a:r>
            <a:r>
              <a:rPr lang="de-DE" sz="2177" dirty="0"/>
              <a:t>Bio. Euro</a:t>
            </a:r>
          </a:p>
          <a:p>
            <a:endParaRPr lang="de-DE" sz="2177" dirty="0"/>
          </a:p>
          <a:p>
            <a:r>
              <a:rPr lang="de-DE" sz="2177" dirty="0"/>
              <a:t>M1</a:t>
            </a:r>
            <a:r>
              <a:rPr lang="de-DE" sz="2177"/>
              <a:t>:   10,6 </a:t>
            </a:r>
            <a:r>
              <a:rPr lang="de-DE" sz="2177" dirty="0"/>
              <a:t>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8D981A71-8C78-9068-DBC9-2920F2BA4E54}"/>
              </a:ext>
            </a:extLst>
          </p:cNvPr>
          <p:cNvPicPr>
            <a:picLocks noChangeAspect="1"/>
          </p:cNvPicPr>
          <p:nvPr/>
        </p:nvPicPr>
        <p:blipFill>
          <a:blip r:embed="rId3"/>
          <a:stretch>
            <a:fillRect/>
          </a:stretch>
        </p:blipFill>
        <p:spPr>
          <a:xfrm>
            <a:off x="441472" y="686805"/>
            <a:ext cx="6891483" cy="4315494"/>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8" name="Freihand 57">
                <a:extLst>
                  <a:ext uri="{FF2B5EF4-FFF2-40B4-BE49-F238E27FC236}">
                    <a16:creationId xmlns:a16="http://schemas.microsoft.com/office/drawing/2014/main" id="{8AC10A86-9652-4022-8265-517D169AFFDF}"/>
                  </a:ext>
                </a:extLst>
              </p14:cNvPr>
              <p14:cNvContentPartPr/>
              <p14:nvPr/>
            </p14:nvContentPartPr>
            <p14:xfrm>
              <a:off x="1145020" y="914100"/>
              <a:ext cx="20520" cy="20520"/>
            </p14:xfrm>
          </p:contentPart>
        </mc:Choice>
        <mc:Fallback>
          <p:pic>
            <p:nvPicPr>
              <p:cNvPr id="58" name="Freihand 57">
                <a:extLst>
                  <a:ext uri="{FF2B5EF4-FFF2-40B4-BE49-F238E27FC236}">
                    <a16:creationId xmlns:a16="http://schemas.microsoft.com/office/drawing/2014/main" id="{8AC10A86-9652-4022-8265-517D169AFFDF}"/>
                  </a:ext>
                </a:extLst>
              </p:cNvPr>
              <p:cNvPicPr/>
              <p:nvPr/>
            </p:nvPicPr>
            <p:blipFill>
              <a:blip r:embed="rId4"/>
              <a:stretch>
                <a:fillRect/>
              </a:stretch>
            </p:blipFill>
            <p:spPr>
              <a:xfrm>
                <a:off x="1140700" y="909780"/>
                <a:ext cx="29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72121" name="Freihand 472120">
                <a:extLst>
                  <a:ext uri="{FF2B5EF4-FFF2-40B4-BE49-F238E27FC236}">
                    <a16:creationId xmlns:a16="http://schemas.microsoft.com/office/drawing/2014/main" id="{F790F20A-F404-4BB4-9203-FF6857A3A505}"/>
                  </a:ext>
                </a:extLst>
              </p14:cNvPr>
              <p14:cNvContentPartPr/>
              <p14:nvPr/>
            </p14:nvContentPartPr>
            <p14:xfrm>
              <a:off x="2260300" y="1649940"/>
              <a:ext cx="832320" cy="17640"/>
            </p14:xfrm>
          </p:contentPart>
        </mc:Choice>
        <mc:Fallback>
          <p:pic>
            <p:nvPicPr>
              <p:cNvPr id="472121" name="Freihand 472120">
                <a:extLst>
                  <a:ext uri="{FF2B5EF4-FFF2-40B4-BE49-F238E27FC236}">
                    <a16:creationId xmlns:a16="http://schemas.microsoft.com/office/drawing/2014/main" id="{F790F20A-F404-4BB4-9203-FF6857A3A505}"/>
                  </a:ext>
                </a:extLst>
              </p:cNvPr>
              <p:cNvPicPr/>
              <p:nvPr/>
            </p:nvPicPr>
            <p:blipFill>
              <a:blip r:embed="rId6"/>
              <a:stretch>
                <a:fillRect/>
              </a:stretch>
            </p:blipFill>
            <p:spPr>
              <a:xfrm>
                <a:off x="2255980" y="1645620"/>
                <a:ext cx="840960" cy="26280"/>
              </a:xfrm>
              <a:prstGeom prst="rect">
                <a:avLst/>
              </a:prstGeom>
            </p:spPr>
          </p:pic>
        </mc:Fallback>
      </mc:AlternateContent>
      <p:grpSp>
        <p:nvGrpSpPr>
          <p:cNvPr id="472139" name="Gruppieren 472138">
            <a:extLst>
              <a:ext uri="{FF2B5EF4-FFF2-40B4-BE49-F238E27FC236}">
                <a16:creationId xmlns:a16="http://schemas.microsoft.com/office/drawing/2014/main" id="{68C79C81-1F93-4227-B537-2747332F7C93}"/>
              </a:ext>
            </a:extLst>
          </p:cNvPr>
          <p:cNvGrpSpPr/>
          <p:nvPr/>
        </p:nvGrpSpPr>
        <p:grpSpPr>
          <a:xfrm>
            <a:off x="95620" y="112020"/>
            <a:ext cx="3269880" cy="1252800"/>
            <a:chOff x="95620" y="112020"/>
            <a:chExt cx="3269880" cy="1252800"/>
          </a:xfrm>
        </p:grpSpPr>
        <mc:AlternateContent xmlns:mc="http://schemas.openxmlformats.org/markup-compatibility/2006">
          <mc:Choice xmlns:p14="http://schemas.microsoft.com/office/powerpoint/2010/main" Requires="p14">
            <p:contentPart p14:bwMode="auto" r:id="rId7">
              <p14:nvContentPartPr>
                <p14:cNvPr id="59" name="Freihand 58">
                  <a:extLst>
                    <a:ext uri="{FF2B5EF4-FFF2-40B4-BE49-F238E27FC236}">
                      <a16:creationId xmlns:a16="http://schemas.microsoft.com/office/drawing/2014/main" id="{CF9871F2-79D9-4BD0-A80A-BC5A3F16D7B7}"/>
                    </a:ext>
                  </a:extLst>
                </p14:cNvPr>
                <p14:cNvContentPartPr/>
                <p14:nvPr/>
              </p14:nvContentPartPr>
              <p14:xfrm>
                <a:off x="147100" y="159540"/>
                <a:ext cx="137520" cy="160200"/>
              </p14:xfrm>
            </p:contentPart>
          </mc:Choice>
          <mc:Fallback>
            <p:pic>
              <p:nvPicPr>
                <p:cNvPr id="59" name="Freihand 58">
                  <a:extLst>
                    <a:ext uri="{FF2B5EF4-FFF2-40B4-BE49-F238E27FC236}">
                      <a16:creationId xmlns:a16="http://schemas.microsoft.com/office/drawing/2014/main" id="{CF9871F2-79D9-4BD0-A80A-BC5A3F16D7B7}"/>
                    </a:ext>
                  </a:extLst>
                </p:cNvPr>
                <p:cNvPicPr/>
                <p:nvPr/>
              </p:nvPicPr>
              <p:blipFill>
                <a:blip r:embed="rId8"/>
                <a:stretch>
                  <a:fillRect/>
                </a:stretch>
              </p:blipFill>
              <p:spPr>
                <a:xfrm>
                  <a:off x="142780" y="155220"/>
                  <a:ext cx="146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0" name="Freihand 59">
                  <a:extLst>
                    <a:ext uri="{FF2B5EF4-FFF2-40B4-BE49-F238E27FC236}">
                      <a16:creationId xmlns:a16="http://schemas.microsoft.com/office/drawing/2014/main" id="{9E470AE2-1878-40FD-A43C-36D26314AE4C}"/>
                    </a:ext>
                  </a:extLst>
                </p14:cNvPr>
                <p14:cNvContentPartPr/>
                <p14:nvPr/>
              </p14:nvContentPartPr>
              <p14:xfrm>
                <a:off x="189940" y="277620"/>
                <a:ext cx="75600" cy="5400"/>
              </p14:xfrm>
            </p:contentPart>
          </mc:Choice>
          <mc:Fallback>
            <p:pic>
              <p:nvPicPr>
                <p:cNvPr id="60" name="Freihand 59">
                  <a:extLst>
                    <a:ext uri="{FF2B5EF4-FFF2-40B4-BE49-F238E27FC236}">
                      <a16:creationId xmlns:a16="http://schemas.microsoft.com/office/drawing/2014/main" id="{9E470AE2-1878-40FD-A43C-36D26314AE4C}"/>
                    </a:ext>
                  </a:extLst>
                </p:cNvPr>
                <p:cNvPicPr/>
                <p:nvPr/>
              </p:nvPicPr>
              <p:blipFill>
                <a:blip r:embed="rId10"/>
                <a:stretch>
                  <a:fillRect/>
                </a:stretch>
              </p:blipFill>
              <p:spPr>
                <a:xfrm>
                  <a:off x="185620" y="273300"/>
                  <a:ext cx="842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1" name="Freihand 60">
                  <a:extLst>
                    <a:ext uri="{FF2B5EF4-FFF2-40B4-BE49-F238E27FC236}">
                      <a16:creationId xmlns:a16="http://schemas.microsoft.com/office/drawing/2014/main" id="{74661FD8-4181-430B-B093-B81B2435E973}"/>
                    </a:ext>
                  </a:extLst>
                </p14:cNvPr>
                <p14:cNvContentPartPr/>
                <p14:nvPr/>
              </p14:nvContentPartPr>
              <p14:xfrm>
                <a:off x="323140" y="227940"/>
                <a:ext cx="14760" cy="79920"/>
              </p14:xfrm>
            </p:contentPart>
          </mc:Choice>
          <mc:Fallback>
            <p:pic>
              <p:nvPicPr>
                <p:cNvPr id="61" name="Freihand 60">
                  <a:extLst>
                    <a:ext uri="{FF2B5EF4-FFF2-40B4-BE49-F238E27FC236}">
                      <a16:creationId xmlns:a16="http://schemas.microsoft.com/office/drawing/2014/main" id="{74661FD8-4181-430B-B093-B81B2435E973}"/>
                    </a:ext>
                  </a:extLst>
                </p:cNvPr>
                <p:cNvPicPr/>
                <p:nvPr/>
              </p:nvPicPr>
              <p:blipFill>
                <a:blip r:embed="rId12"/>
                <a:stretch>
                  <a:fillRect/>
                </a:stretch>
              </p:blipFill>
              <p:spPr>
                <a:xfrm>
                  <a:off x="318820" y="223620"/>
                  <a:ext cx="23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2" name="Freihand 61">
                  <a:extLst>
                    <a:ext uri="{FF2B5EF4-FFF2-40B4-BE49-F238E27FC236}">
                      <a16:creationId xmlns:a16="http://schemas.microsoft.com/office/drawing/2014/main" id="{6A8CF43D-08A2-4A5B-9C4E-63042836AB05}"/>
                    </a:ext>
                  </a:extLst>
                </p14:cNvPr>
                <p14:cNvContentPartPr/>
                <p14:nvPr/>
              </p14:nvContentPartPr>
              <p14:xfrm>
                <a:off x="385060" y="116700"/>
                <a:ext cx="188640" cy="184680"/>
              </p14:xfrm>
            </p:contentPart>
          </mc:Choice>
          <mc:Fallback>
            <p:pic>
              <p:nvPicPr>
                <p:cNvPr id="62" name="Freihand 61">
                  <a:extLst>
                    <a:ext uri="{FF2B5EF4-FFF2-40B4-BE49-F238E27FC236}">
                      <a16:creationId xmlns:a16="http://schemas.microsoft.com/office/drawing/2014/main" id="{6A8CF43D-08A2-4A5B-9C4E-63042836AB05}"/>
                    </a:ext>
                  </a:extLst>
                </p:cNvPr>
                <p:cNvPicPr/>
                <p:nvPr/>
              </p:nvPicPr>
              <p:blipFill>
                <a:blip r:embed="rId14"/>
                <a:stretch>
                  <a:fillRect/>
                </a:stretch>
              </p:blipFill>
              <p:spPr>
                <a:xfrm>
                  <a:off x="380740" y="112380"/>
                  <a:ext cx="1972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3" name="Freihand 62">
                  <a:extLst>
                    <a:ext uri="{FF2B5EF4-FFF2-40B4-BE49-F238E27FC236}">
                      <a16:creationId xmlns:a16="http://schemas.microsoft.com/office/drawing/2014/main" id="{FAD46860-8250-4E04-9EF2-29029B78D986}"/>
                    </a:ext>
                  </a:extLst>
                </p14:cNvPr>
                <p14:cNvContentPartPr/>
                <p14:nvPr/>
              </p14:nvContentPartPr>
              <p14:xfrm>
                <a:off x="401980" y="112020"/>
                <a:ext cx="360" cy="360"/>
              </p14:xfrm>
            </p:contentPart>
          </mc:Choice>
          <mc:Fallback>
            <p:pic>
              <p:nvPicPr>
                <p:cNvPr id="63" name="Freihand 62">
                  <a:extLst>
                    <a:ext uri="{FF2B5EF4-FFF2-40B4-BE49-F238E27FC236}">
                      <a16:creationId xmlns:a16="http://schemas.microsoft.com/office/drawing/2014/main" id="{FAD46860-8250-4E04-9EF2-29029B78D986}"/>
                    </a:ext>
                  </a:extLst>
                </p:cNvPr>
                <p:cNvPicPr/>
                <p:nvPr/>
              </p:nvPicPr>
              <p:blipFill>
                <a:blip r:embed="rId16"/>
                <a:stretch>
                  <a:fillRect/>
                </a:stretch>
              </p:blipFill>
              <p:spPr>
                <a:xfrm>
                  <a:off x="397660" y="1077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72064" name="Freihand 472063">
                  <a:extLst>
                    <a:ext uri="{FF2B5EF4-FFF2-40B4-BE49-F238E27FC236}">
                      <a16:creationId xmlns:a16="http://schemas.microsoft.com/office/drawing/2014/main" id="{F4D40467-AA70-4A76-A3DE-C4590A227150}"/>
                    </a:ext>
                  </a:extLst>
                </p14:cNvPr>
                <p14:cNvContentPartPr/>
                <p14:nvPr/>
              </p14:nvContentPartPr>
              <p14:xfrm>
                <a:off x="619420" y="217140"/>
                <a:ext cx="247320" cy="185040"/>
              </p14:xfrm>
            </p:contentPart>
          </mc:Choice>
          <mc:Fallback>
            <p:pic>
              <p:nvPicPr>
                <p:cNvPr id="472064" name="Freihand 472063">
                  <a:extLst>
                    <a:ext uri="{FF2B5EF4-FFF2-40B4-BE49-F238E27FC236}">
                      <a16:creationId xmlns:a16="http://schemas.microsoft.com/office/drawing/2014/main" id="{F4D40467-AA70-4A76-A3DE-C4590A227150}"/>
                    </a:ext>
                  </a:extLst>
                </p:cNvPr>
                <p:cNvPicPr/>
                <p:nvPr/>
              </p:nvPicPr>
              <p:blipFill>
                <a:blip r:embed="rId18"/>
                <a:stretch>
                  <a:fillRect/>
                </a:stretch>
              </p:blipFill>
              <p:spPr>
                <a:xfrm>
                  <a:off x="615100" y="212820"/>
                  <a:ext cx="2559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72065" name="Freihand 472064">
                  <a:extLst>
                    <a:ext uri="{FF2B5EF4-FFF2-40B4-BE49-F238E27FC236}">
                      <a16:creationId xmlns:a16="http://schemas.microsoft.com/office/drawing/2014/main" id="{DFD02FDD-BD70-4BB2-85B9-C1FAC71EFDC8}"/>
                    </a:ext>
                  </a:extLst>
                </p14:cNvPr>
                <p14:cNvContentPartPr/>
                <p14:nvPr/>
              </p14:nvContentPartPr>
              <p14:xfrm>
                <a:off x="866380" y="157380"/>
                <a:ext cx="178560" cy="218880"/>
              </p14:xfrm>
            </p:contentPart>
          </mc:Choice>
          <mc:Fallback>
            <p:pic>
              <p:nvPicPr>
                <p:cNvPr id="472065" name="Freihand 472064">
                  <a:extLst>
                    <a:ext uri="{FF2B5EF4-FFF2-40B4-BE49-F238E27FC236}">
                      <a16:creationId xmlns:a16="http://schemas.microsoft.com/office/drawing/2014/main" id="{DFD02FDD-BD70-4BB2-85B9-C1FAC71EFDC8}"/>
                    </a:ext>
                  </a:extLst>
                </p:cNvPr>
                <p:cNvPicPr/>
                <p:nvPr/>
              </p:nvPicPr>
              <p:blipFill>
                <a:blip r:embed="rId20"/>
                <a:stretch>
                  <a:fillRect/>
                </a:stretch>
              </p:blipFill>
              <p:spPr>
                <a:xfrm>
                  <a:off x="862060" y="153060"/>
                  <a:ext cx="1872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72072" name="Freihand 472071">
                  <a:extLst>
                    <a:ext uri="{FF2B5EF4-FFF2-40B4-BE49-F238E27FC236}">
                      <a16:creationId xmlns:a16="http://schemas.microsoft.com/office/drawing/2014/main" id="{B037C4E6-4132-49F2-82B7-9F4BCE6A9A79}"/>
                    </a:ext>
                  </a:extLst>
                </p14:cNvPr>
                <p14:cNvContentPartPr/>
                <p14:nvPr/>
              </p14:nvContentPartPr>
              <p14:xfrm>
                <a:off x="1057180" y="204540"/>
                <a:ext cx="94680" cy="71280"/>
              </p14:xfrm>
            </p:contentPart>
          </mc:Choice>
          <mc:Fallback>
            <p:pic>
              <p:nvPicPr>
                <p:cNvPr id="472072" name="Freihand 472071">
                  <a:extLst>
                    <a:ext uri="{FF2B5EF4-FFF2-40B4-BE49-F238E27FC236}">
                      <a16:creationId xmlns:a16="http://schemas.microsoft.com/office/drawing/2014/main" id="{B037C4E6-4132-49F2-82B7-9F4BCE6A9A79}"/>
                    </a:ext>
                  </a:extLst>
                </p:cNvPr>
                <p:cNvPicPr/>
                <p:nvPr/>
              </p:nvPicPr>
              <p:blipFill>
                <a:blip r:embed="rId22"/>
                <a:stretch>
                  <a:fillRect/>
                </a:stretch>
              </p:blipFill>
              <p:spPr>
                <a:xfrm>
                  <a:off x="1052860" y="200220"/>
                  <a:ext cx="103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72073" name="Freihand 472072">
                  <a:extLst>
                    <a:ext uri="{FF2B5EF4-FFF2-40B4-BE49-F238E27FC236}">
                      <a16:creationId xmlns:a16="http://schemas.microsoft.com/office/drawing/2014/main" id="{1892C0B2-2614-454B-8076-546C45F7A1C2}"/>
                    </a:ext>
                  </a:extLst>
                </p14:cNvPr>
                <p14:cNvContentPartPr/>
                <p14:nvPr/>
              </p14:nvContentPartPr>
              <p14:xfrm>
                <a:off x="877180" y="130380"/>
                <a:ext cx="113040" cy="1080"/>
              </p14:xfrm>
            </p:contentPart>
          </mc:Choice>
          <mc:Fallback>
            <p:pic>
              <p:nvPicPr>
                <p:cNvPr id="472073" name="Freihand 472072">
                  <a:extLst>
                    <a:ext uri="{FF2B5EF4-FFF2-40B4-BE49-F238E27FC236}">
                      <a16:creationId xmlns:a16="http://schemas.microsoft.com/office/drawing/2014/main" id="{1892C0B2-2614-454B-8076-546C45F7A1C2}"/>
                    </a:ext>
                  </a:extLst>
                </p:cNvPr>
                <p:cNvPicPr/>
                <p:nvPr/>
              </p:nvPicPr>
              <p:blipFill>
                <a:blip r:embed="rId24"/>
                <a:stretch>
                  <a:fillRect/>
                </a:stretch>
              </p:blipFill>
              <p:spPr>
                <a:xfrm>
                  <a:off x="872860" y="126060"/>
                  <a:ext cx="1216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72074" name="Freihand 472073">
                  <a:extLst>
                    <a:ext uri="{FF2B5EF4-FFF2-40B4-BE49-F238E27FC236}">
                      <a16:creationId xmlns:a16="http://schemas.microsoft.com/office/drawing/2014/main" id="{CAFEAB41-276F-4B9E-8327-B8171E4ED99E}"/>
                    </a:ext>
                  </a:extLst>
                </p14:cNvPr>
                <p14:cNvContentPartPr/>
                <p14:nvPr/>
              </p14:nvContentPartPr>
              <p14:xfrm>
                <a:off x="95620" y="418020"/>
                <a:ext cx="94680" cy="154800"/>
              </p14:xfrm>
            </p:contentPart>
          </mc:Choice>
          <mc:Fallback>
            <p:pic>
              <p:nvPicPr>
                <p:cNvPr id="472074" name="Freihand 472073">
                  <a:extLst>
                    <a:ext uri="{FF2B5EF4-FFF2-40B4-BE49-F238E27FC236}">
                      <a16:creationId xmlns:a16="http://schemas.microsoft.com/office/drawing/2014/main" id="{CAFEAB41-276F-4B9E-8327-B8171E4ED99E}"/>
                    </a:ext>
                  </a:extLst>
                </p:cNvPr>
                <p:cNvPicPr/>
                <p:nvPr/>
              </p:nvPicPr>
              <p:blipFill>
                <a:blip r:embed="rId26"/>
                <a:stretch>
                  <a:fillRect/>
                </a:stretch>
              </p:blipFill>
              <p:spPr>
                <a:xfrm>
                  <a:off x="91300" y="413700"/>
                  <a:ext cx="103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72075" name="Freihand 472074">
                  <a:extLst>
                    <a:ext uri="{FF2B5EF4-FFF2-40B4-BE49-F238E27FC236}">
                      <a16:creationId xmlns:a16="http://schemas.microsoft.com/office/drawing/2014/main" id="{03C7C2DB-2EAD-48D2-BE97-7DB5462AECD1}"/>
                    </a:ext>
                  </a:extLst>
                </p14:cNvPr>
                <p14:cNvContentPartPr/>
                <p14:nvPr/>
              </p14:nvContentPartPr>
              <p14:xfrm>
                <a:off x="174820" y="500100"/>
                <a:ext cx="135720" cy="61200"/>
              </p14:xfrm>
            </p:contentPart>
          </mc:Choice>
          <mc:Fallback>
            <p:pic>
              <p:nvPicPr>
                <p:cNvPr id="472075" name="Freihand 472074">
                  <a:extLst>
                    <a:ext uri="{FF2B5EF4-FFF2-40B4-BE49-F238E27FC236}">
                      <a16:creationId xmlns:a16="http://schemas.microsoft.com/office/drawing/2014/main" id="{03C7C2DB-2EAD-48D2-BE97-7DB5462AECD1}"/>
                    </a:ext>
                  </a:extLst>
                </p:cNvPr>
                <p:cNvPicPr/>
                <p:nvPr/>
              </p:nvPicPr>
              <p:blipFill>
                <a:blip r:embed="rId28"/>
                <a:stretch>
                  <a:fillRect/>
                </a:stretch>
              </p:blipFill>
              <p:spPr>
                <a:xfrm>
                  <a:off x="170500" y="495780"/>
                  <a:ext cx="144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72076" name="Freihand 472075">
                  <a:extLst>
                    <a:ext uri="{FF2B5EF4-FFF2-40B4-BE49-F238E27FC236}">
                      <a16:creationId xmlns:a16="http://schemas.microsoft.com/office/drawing/2014/main" id="{EDFD02F0-44DA-477B-95F0-C1C74EE4A21C}"/>
                    </a:ext>
                  </a:extLst>
                </p14:cNvPr>
                <p14:cNvContentPartPr/>
                <p14:nvPr/>
              </p14:nvContentPartPr>
              <p14:xfrm>
                <a:off x="342940" y="509100"/>
                <a:ext cx="216360" cy="59400"/>
              </p14:xfrm>
            </p:contentPart>
          </mc:Choice>
          <mc:Fallback>
            <p:pic>
              <p:nvPicPr>
                <p:cNvPr id="472076" name="Freihand 472075">
                  <a:extLst>
                    <a:ext uri="{FF2B5EF4-FFF2-40B4-BE49-F238E27FC236}">
                      <a16:creationId xmlns:a16="http://schemas.microsoft.com/office/drawing/2014/main" id="{EDFD02F0-44DA-477B-95F0-C1C74EE4A21C}"/>
                    </a:ext>
                  </a:extLst>
                </p:cNvPr>
                <p:cNvPicPr/>
                <p:nvPr/>
              </p:nvPicPr>
              <p:blipFill>
                <a:blip r:embed="rId30"/>
                <a:stretch>
                  <a:fillRect/>
                </a:stretch>
              </p:blipFill>
              <p:spPr>
                <a:xfrm>
                  <a:off x="338620" y="504780"/>
                  <a:ext cx="225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72077" name="Freihand 472076">
                  <a:extLst>
                    <a:ext uri="{FF2B5EF4-FFF2-40B4-BE49-F238E27FC236}">
                      <a16:creationId xmlns:a16="http://schemas.microsoft.com/office/drawing/2014/main" id="{E9EA4475-0DE4-41FA-942C-8C7C6FA40719}"/>
                    </a:ext>
                  </a:extLst>
                </p14:cNvPr>
                <p14:cNvContentPartPr/>
                <p14:nvPr/>
              </p14:nvContentPartPr>
              <p14:xfrm>
                <a:off x="570460" y="450420"/>
                <a:ext cx="315000" cy="193320"/>
              </p14:xfrm>
            </p:contentPart>
          </mc:Choice>
          <mc:Fallback>
            <p:pic>
              <p:nvPicPr>
                <p:cNvPr id="472077" name="Freihand 472076">
                  <a:extLst>
                    <a:ext uri="{FF2B5EF4-FFF2-40B4-BE49-F238E27FC236}">
                      <a16:creationId xmlns:a16="http://schemas.microsoft.com/office/drawing/2014/main" id="{E9EA4475-0DE4-41FA-942C-8C7C6FA40719}"/>
                    </a:ext>
                  </a:extLst>
                </p:cNvPr>
                <p:cNvPicPr/>
                <p:nvPr/>
              </p:nvPicPr>
              <p:blipFill>
                <a:blip r:embed="rId32"/>
                <a:stretch>
                  <a:fillRect/>
                </a:stretch>
              </p:blipFill>
              <p:spPr>
                <a:xfrm>
                  <a:off x="566140" y="446100"/>
                  <a:ext cx="323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72078" name="Freihand 472077">
                  <a:extLst>
                    <a:ext uri="{FF2B5EF4-FFF2-40B4-BE49-F238E27FC236}">
                      <a16:creationId xmlns:a16="http://schemas.microsoft.com/office/drawing/2014/main" id="{0F1C8DF7-5F5C-429D-B7DE-2DB1E3E9176B}"/>
                    </a:ext>
                  </a:extLst>
                </p14:cNvPr>
                <p14:cNvContentPartPr/>
                <p14:nvPr/>
              </p14:nvContentPartPr>
              <p14:xfrm>
                <a:off x="863860" y="496140"/>
                <a:ext cx="105120" cy="79920"/>
              </p14:xfrm>
            </p:contentPart>
          </mc:Choice>
          <mc:Fallback>
            <p:pic>
              <p:nvPicPr>
                <p:cNvPr id="472078" name="Freihand 472077">
                  <a:extLst>
                    <a:ext uri="{FF2B5EF4-FFF2-40B4-BE49-F238E27FC236}">
                      <a16:creationId xmlns:a16="http://schemas.microsoft.com/office/drawing/2014/main" id="{0F1C8DF7-5F5C-429D-B7DE-2DB1E3E9176B}"/>
                    </a:ext>
                  </a:extLst>
                </p:cNvPr>
                <p:cNvPicPr/>
                <p:nvPr/>
              </p:nvPicPr>
              <p:blipFill>
                <a:blip r:embed="rId34"/>
                <a:stretch>
                  <a:fillRect/>
                </a:stretch>
              </p:blipFill>
              <p:spPr>
                <a:xfrm>
                  <a:off x="859540" y="491820"/>
                  <a:ext cx="113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72079" name="Freihand 472078">
                  <a:extLst>
                    <a:ext uri="{FF2B5EF4-FFF2-40B4-BE49-F238E27FC236}">
                      <a16:creationId xmlns:a16="http://schemas.microsoft.com/office/drawing/2014/main" id="{B1ACF70B-3251-438F-BEDC-5A5B229EB78A}"/>
                    </a:ext>
                  </a:extLst>
                </p14:cNvPr>
                <p14:cNvContentPartPr/>
                <p14:nvPr/>
              </p14:nvContentPartPr>
              <p14:xfrm>
                <a:off x="306220" y="441420"/>
                <a:ext cx="161280" cy="18720"/>
              </p14:xfrm>
            </p:contentPart>
          </mc:Choice>
          <mc:Fallback>
            <p:pic>
              <p:nvPicPr>
                <p:cNvPr id="472079" name="Freihand 472078">
                  <a:extLst>
                    <a:ext uri="{FF2B5EF4-FFF2-40B4-BE49-F238E27FC236}">
                      <a16:creationId xmlns:a16="http://schemas.microsoft.com/office/drawing/2014/main" id="{B1ACF70B-3251-438F-BEDC-5A5B229EB78A}"/>
                    </a:ext>
                  </a:extLst>
                </p:cNvPr>
                <p:cNvPicPr/>
                <p:nvPr/>
              </p:nvPicPr>
              <p:blipFill>
                <a:blip r:embed="rId36"/>
                <a:stretch>
                  <a:fillRect/>
                </a:stretch>
              </p:blipFill>
              <p:spPr>
                <a:xfrm>
                  <a:off x="301900" y="437100"/>
                  <a:ext cx="169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72081" name="Freihand 472080">
                  <a:extLst>
                    <a:ext uri="{FF2B5EF4-FFF2-40B4-BE49-F238E27FC236}">
                      <a16:creationId xmlns:a16="http://schemas.microsoft.com/office/drawing/2014/main" id="{6900EC65-305A-4552-A1D1-5783920F2641}"/>
                    </a:ext>
                  </a:extLst>
                </p14:cNvPr>
                <p14:cNvContentPartPr/>
                <p14:nvPr/>
              </p14:nvContentPartPr>
              <p14:xfrm>
                <a:off x="977260" y="385260"/>
                <a:ext cx="351000" cy="154440"/>
              </p14:xfrm>
            </p:contentPart>
          </mc:Choice>
          <mc:Fallback>
            <p:pic>
              <p:nvPicPr>
                <p:cNvPr id="472081" name="Freihand 472080">
                  <a:extLst>
                    <a:ext uri="{FF2B5EF4-FFF2-40B4-BE49-F238E27FC236}">
                      <a16:creationId xmlns:a16="http://schemas.microsoft.com/office/drawing/2014/main" id="{6900EC65-305A-4552-A1D1-5783920F2641}"/>
                    </a:ext>
                  </a:extLst>
                </p:cNvPr>
                <p:cNvPicPr/>
                <p:nvPr/>
              </p:nvPicPr>
              <p:blipFill>
                <a:blip r:embed="rId38"/>
                <a:stretch>
                  <a:fillRect/>
                </a:stretch>
              </p:blipFill>
              <p:spPr>
                <a:xfrm>
                  <a:off x="972940" y="380940"/>
                  <a:ext cx="359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72082" name="Freihand 472081">
                  <a:extLst>
                    <a:ext uri="{FF2B5EF4-FFF2-40B4-BE49-F238E27FC236}">
                      <a16:creationId xmlns:a16="http://schemas.microsoft.com/office/drawing/2014/main" id="{AF8C0282-3DDB-4A15-A0E4-09F8F71849C6}"/>
                    </a:ext>
                  </a:extLst>
                </p14:cNvPr>
                <p14:cNvContentPartPr/>
                <p14:nvPr/>
              </p14:nvContentPartPr>
              <p14:xfrm>
                <a:off x="1388020" y="395340"/>
                <a:ext cx="218520" cy="119160"/>
              </p14:xfrm>
            </p:contentPart>
          </mc:Choice>
          <mc:Fallback>
            <p:pic>
              <p:nvPicPr>
                <p:cNvPr id="472082" name="Freihand 472081">
                  <a:extLst>
                    <a:ext uri="{FF2B5EF4-FFF2-40B4-BE49-F238E27FC236}">
                      <a16:creationId xmlns:a16="http://schemas.microsoft.com/office/drawing/2014/main" id="{AF8C0282-3DDB-4A15-A0E4-09F8F71849C6}"/>
                    </a:ext>
                  </a:extLst>
                </p:cNvPr>
                <p:cNvPicPr/>
                <p:nvPr/>
              </p:nvPicPr>
              <p:blipFill>
                <a:blip r:embed="rId40"/>
                <a:stretch>
                  <a:fillRect/>
                </a:stretch>
              </p:blipFill>
              <p:spPr>
                <a:xfrm>
                  <a:off x="1383700" y="391020"/>
                  <a:ext cx="227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72083" name="Freihand 472082">
                  <a:extLst>
                    <a:ext uri="{FF2B5EF4-FFF2-40B4-BE49-F238E27FC236}">
                      <a16:creationId xmlns:a16="http://schemas.microsoft.com/office/drawing/2014/main" id="{808F89C5-C11A-4B49-9121-E4AD5AB56B76}"/>
                    </a:ext>
                  </a:extLst>
                </p14:cNvPr>
                <p14:cNvContentPartPr/>
                <p14:nvPr/>
              </p14:nvContentPartPr>
              <p14:xfrm>
                <a:off x="1580260" y="421620"/>
                <a:ext cx="102600" cy="103680"/>
              </p14:xfrm>
            </p:contentPart>
          </mc:Choice>
          <mc:Fallback>
            <p:pic>
              <p:nvPicPr>
                <p:cNvPr id="472083" name="Freihand 472082">
                  <a:extLst>
                    <a:ext uri="{FF2B5EF4-FFF2-40B4-BE49-F238E27FC236}">
                      <a16:creationId xmlns:a16="http://schemas.microsoft.com/office/drawing/2014/main" id="{808F89C5-C11A-4B49-9121-E4AD5AB56B76}"/>
                    </a:ext>
                  </a:extLst>
                </p:cNvPr>
                <p:cNvPicPr/>
                <p:nvPr/>
              </p:nvPicPr>
              <p:blipFill>
                <a:blip r:embed="rId42"/>
                <a:stretch>
                  <a:fillRect/>
                </a:stretch>
              </p:blipFill>
              <p:spPr>
                <a:xfrm>
                  <a:off x="1575940" y="417300"/>
                  <a:ext cx="111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72084" name="Freihand 472083">
                  <a:extLst>
                    <a:ext uri="{FF2B5EF4-FFF2-40B4-BE49-F238E27FC236}">
                      <a16:creationId xmlns:a16="http://schemas.microsoft.com/office/drawing/2014/main" id="{67E4FE3E-D7DD-4168-8719-DB225B6AFBB5}"/>
                    </a:ext>
                  </a:extLst>
                </p14:cNvPr>
                <p14:cNvContentPartPr/>
                <p14:nvPr/>
              </p14:nvContentPartPr>
              <p14:xfrm>
                <a:off x="182740" y="691980"/>
                <a:ext cx="150480" cy="134280"/>
              </p14:xfrm>
            </p:contentPart>
          </mc:Choice>
          <mc:Fallback>
            <p:pic>
              <p:nvPicPr>
                <p:cNvPr id="472084" name="Freihand 472083">
                  <a:extLst>
                    <a:ext uri="{FF2B5EF4-FFF2-40B4-BE49-F238E27FC236}">
                      <a16:creationId xmlns:a16="http://schemas.microsoft.com/office/drawing/2014/main" id="{67E4FE3E-D7DD-4168-8719-DB225B6AFBB5}"/>
                    </a:ext>
                  </a:extLst>
                </p:cNvPr>
                <p:cNvPicPr/>
                <p:nvPr/>
              </p:nvPicPr>
              <p:blipFill>
                <a:blip r:embed="rId44"/>
                <a:stretch>
                  <a:fillRect/>
                </a:stretch>
              </p:blipFill>
              <p:spPr>
                <a:xfrm>
                  <a:off x="178420" y="687660"/>
                  <a:ext cx="159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72085" name="Freihand 472084">
                  <a:extLst>
                    <a:ext uri="{FF2B5EF4-FFF2-40B4-BE49-F238E27FC236}">
                      <a16:creationId xmlns:a16="http://schemas.microsoft.com/office/drawing/2014/main" id="{7FFF3305-6091-424C-A265-152A58C1C318}"/>
                    </a:ext>
                  </a:extLst>
                </p14:cNvPr>
                <p14:cNvContentPartPr/>
                <p14:nvPr/>
              </p14:nvContentPartPr>
              <p14:xfrm>
                <a:off x="331060" y="718620"/>
                <a:ext cx="83520" cy="67680"/>
              </p14:xfrm>
            </p:contentPart>
          </mc:Choice>
          <mc:Fallback>
            <p:pic>
              <p:nvPicPr>
                <p:cNvPr id="472085" name="Freihand 472084">
                  <a:extLst>
                    <a:ext uri="{FF2B5EF4-FFF2-40B4-BE49-F238E27FC236}">
                      <a16:creationId xmlns:a16="http://schemas.microsoft.com/office/drawing/2014/main" id="{7FFF3305-6091-424C-A265-152A58C1C318}"/>
                    </a:ext>
                  </a:extLst>
                </p:cNvPr>
                <p:cNvPicPr/>
                <p:nvPr/>
              </p:nvPicPr>
              <p:blipFill>
                <a:blip r:embed="rId46"/>
                <a:stretch>
                  <a:fillRect/>
                </a:stretch>
              </p:blipFill>
              <p:spPr>
                <a:xfrm>
                  <a:off x="326740" y="714300"/>
                  <a:ext cx="92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72086" name="Freihand 472085">
                  <a:extLst>
                    <a:ext uri="{FF2B5EF4-FFF2-40B4-BE49-F238E27FC236}">
                      <a16:creationId xmlns:a16="http://schemas.microsoft.com/office/drawing/2014/main" id="{F77738A7-1A6D-4394-9F3E-4B33931EAFCD}"/>
                    </a:ext>
                  </a:extLst>
                </p14:cNvPr>
                <p14:cNvContentPartPr/>
                <p14:nvPr/>
              </p14:nvContentPartPr>
              <p14:xfrm>
                <a:off x="447700" y="636540"/>
                <a:ext cx="24120" cy="149040"/>
              </p14:xfrm>
            </p:contentPart>
          </mc:Choice>
          <mc:Fallback>
            <p:pic>
              <p:nvPicPr>
                <p:cNvPr id="472086" name="Freihand 472085">
                  <a:extLst>
                    <a:ext uri="{FF2B5EF4-FFF2-40B4-BE49-F238E27FC236}">
                      <a16:creationId xmlns:a16="http://schemas.microsoft.com/office/drawing/2014/main" id="{F77738A7-1A6D-4394-9F3E-4B33931EAFCD}"/>
                    </a:ext>
                  </a:extLst>
                </p:cNvPr>
                <p:cNvPicPr/>
                <p:nvPr/>
              </p:nvPicPr>
              <p:blipFill>
                <a:blip r:embed="rId48"/>
                <a:stretch>
                  <a:fillRect/>
                </a:stretch>
              </p:blipFill>
              <p:spPr>
                <a:xfrm>
                  <a:off x="443380" y="632220"/>
                  <a:ext cx="32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72087" name="Freihand 472086">
                  <a:extLst>
                    <a:ext uri="{FF2B5EF4-FFF2-40B4-BE49-F238E27FC236}">
                      <a16:creationId xmlns:a16="http://schemas.microsoft.com/office/drawing/2014/main" id="{4E50AF0A-2045-4229-AF77-374CDB0FCBBA}"/>
                    </a:ext>
                  </a:extLst>
                </p14:cNvPr>
                <p14:cNvContentPartPr/>
                <p14:nvPr/>
              </p14:nvContentPartPr>
              <p14:xfrm>
                <a:off x="486940" y="711420"/>
                <a:ext cx="166320" cy="66240"/>
              </p14:xfrm>
            </p:contentPart>
          </mc:Choice>
          <mc:Fallback>
            <p:pic>
              <p:nvPicPr>
                <p:cNvPr id="472087" name="Freihand 472086">
                  <a:extLst>
                    <a:ext uri="{FF2B5EF4-FFF2-40B4-BE49-F238E27FC236}">
                      <a16:creationId xmlns:a16="http://schemas.microsoft.com/office/drawing/2014/main" id="{4E50AF0A-2045-4229-AF77-374CDB0FCBBA}"/>
                    </a:ext>
                  </a:extLst>
                </p:cNvPr>
                <p:cNvPicPr/>
                <p:nvPr/>
              </p:nvPicPr>
              <p:blipFill>
                <a:blip r:embed="rId50"/>
                <a:stretch>
                  <a:fillRect/>
                </a:stretch>
              </p:blipFill>
              <p:spPr>
                <a:xfrm>
                  <a:off x="482620" y="707100"/>
                  <a:ext cx="174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2088" name="Freihand 472087">
                  <a:extLst>
                    <a:ext uri="{FF2B5EF4-FFF2-40B4-BE49-F238E27FC236}">
                      <a16:creationId xmlns:a16="http://schemas.microsoft.com/office/drawing/2014/main" id="{798B812C-8535-465A-BC53-DB32C9C2FC5A}"/>
                    </a:ext>
                  </a:extLst>
                </p14:cNvPr>
                <p14:cNvContentPartPr/>
                <p14:nvPr/>
              </p14:nvContentPartPr>
              <p14:xfrm>
                <a:off x="819220" y="690900"/>
                <a:ext cx="23040" cy="91080"/>
              </p14:xfrm>
            </p:contentPart>
          </mc:Choice>
          <mc:Fallback>
            <p:pic>
              <p:nvPicPr>
                <p:cNvPr id="472088" name="Freihand 472087">
                  <a:extLst>
                    <a:ext uri="{FF2B5EF4-FFF2-40B4-BE49-F238E27FC236}">
                      <a16:creationId xmlns:a16="http://schemas.microsoft.com/office/drawing/2014/main" id="{798B812C-8535-465A-BC53-DB32C9C2FC5A}"/>
                    </a:ext>
                  </a:extLst>
                </p:cNvPr>
                <p:cNvPicPr/>
                <p:nvPr/>
              </p:nvPicPr>
              <p:blipFill>
                <a:blip r:embed="rId52"/>
                <a:stretch>
                  <a:fillRect/>
                </a:stretch>
              </p:blipFill>
              <p:spPr>
                <a:xfrm>
                  <a:off x="814900" y="686580"/>
                  <a:ext cx="31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2089" name="Freihand 472088">
                  <a:extLst>
                    <a:ext uri="{FF2B5EF4-FFF2-40B4-BE49-F238E27FC236}">
                      <a16:creationId xmlns:a16="http://schemas.microsoft.com/office/drawing/2014/main" id="{C4F7FF39-5E17-4484-97FE-8153ADCB973F}"/>
                    </a:ext>
                  </a:extLst>
                </p14:cNvPr>
                <p14:cNvContentPartPr/>
                <p14:nvPr/>
              </p14:nvContentPartPr>
              <p14:xfrm>
                <a:off x="765940" y="653100"/>
                <a:ext cx="147240" cy="118080"/>
              </p14:xfrm>
            </p:contentPart>
          </mc:Choice>
          <mc:Fallback>
            <p:pic>
              <p:nvPicPr>
                <p:cNvPr id="472089" name="Freihand 472088">
                  <a:extLst>
                    <a:ext uri="{FF2B5EF4-FFF2-40B4-BE49-F238E27FC236}">
                      <a16:creationId xmlns:a16="http://schemas.microsoft.com/office/drawing/2014/main" id="{C4F7FF39-5E17-4484-97FE-8153ADCB973F}"/>
                    </a:ext>
                  </a:extLst>
                </p:cNvPr>
                <p:cNvPicPr/>
                <p:nvPr/>
              </p:nvPicPr>
              <p:blipFill>
                <a:blip r:embed="rId54"/>
                <a:stretch>
                  <a:fillRect/>
                </a:stretch>
              </p:blipFill>
              <p:spPr>
                <a:xfrm>
                  <a:off x="761620" y="648780"/>
                  <a:ext cx="1558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72090" name="Freihand 472089">
                  <a:extLst>
                    <a:ext uri="{FF2B5EF4-FFF2-40B4-BE49-F238E27FC236}">
                      <a16:creationId xmlns:a16="http://schemas.microsoft.com/office/drawing/2014/main" id="{60E09683-03D5-4466-9FC0-AC8320F3FD72}"/>
                    </a:ext>
                  </a:extLst>
                </p14:cNvPr>
                <p14:cNvContentPartPr/>
                <p14:nvPr/>
              </p14:nvContentPartPr>
              <p14:xfrm>
                <a:off x="945580" y="672900"/>
                <a:ext cx="11160" cy="96840"/>
              </p14:xfrm>
            </p:contentPart>
          </mc:Choice>
          <mc:Fallback>
            <p:pic>
              <p:nvPicPr>
                <p:cNvPr id="472090" name="Freihand 472089">
                  <a:extLst>
                    <a:ext uri="{FF2B5EF4-FFF2-40B4-BE49-F238E27FC236}">
                      <a16:creationId xmlns:a16="http://schemas.microsoft.com/office/drawing/2014/main" id="{60E09683-03D5-4466-9FC0-AC8320F3FD72}"/>
                    </a:ext>
                  </a:extLst>
                </p:cNvPr>
                <p:cNvPicPr/>
                <p:nvPr/>
              </p:nvPicPr>
              <p:blipFill>
                <a:blip r:embed="rId56"/>
                <a:stretch>
                  <a:fillRect/>
                </a:stretch>
              </p:blipFill>
              <p:spPr>
                <a:xfrm>
                  <a:off x="941260" y="668580"/>
                  <a:ext cx="19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72091" name="Freihand 472090">
                  <a:extLst>
                    <a:ext uri="{FF2B5EF4-FFF2-40B4-BE49-F238E27FC236}">
                      <a16:creationId xmlns:a16="http://schemas.microsoft.com/office/drawing/2014/main" id="{20C466E4-0298-4733-8610-991617F8A2B8}"/>
                    </a:ext>
                  </a:extLst>
                </p14:cNvPr>
                <p14:cNvContentPartPr/>
                <p14:nvPr/>
              </p14:nvContentPartPr>
              <p14:xfrm>
                <a:off x="1015420" y="652380"/>
                <a:ext cx="16200" cy="117720"/>
              </p14:xfrm>
            </p:contentPart>
          </mc:Choice>
          <mc:Fallback>
            <p:pic>
              <p:nvPicPr>
                <p:cNvPr id="472091" name="Freihand 472090">
                  <a:extLst>
                    <a:ext uri="{FF2B5EF4-FFF2-40B4-BE49-F238E27FC236}">
                      <a16:creationId xmlns:a16="http://schemas.microsoft.com/office/drawing/2014/main" id="{20C466E4-0298-4733-8610-991617F8A2B8}"/>
                    </a:ext>
                  </a:extLst>
                </p:cNvPr>
                <p:cNvPicPr/>
                <p:nvPr/>
              </p:nvPicPr>
              <p:blipFill>
                <a:blip r:embed="rId58"/>
                <a:stretch>
                  <a:fillRect/>
                </a:stretch>
              </p:blipFill>
              <p:spPr>
                <a:xfrm>
                  <a:off x="1011100" y="648060"/>
                  <a:ext cx="24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72092" name="Freihand 472091">
                  <a:extLst>
                    <a:ext uri="{FF2B5EF4-FFF2-40B4-BE49-F238E27FC236}">
                      <a16:creationId xmlns:a16="http://schemas.microsoft.com/office/drawing/2014/main" id="{1DDF40F3-C335-400E-9A62-4AD48DE5C2FA}"/>
                    </a:ext>
                  </a:extLst>
                </p14:cNvPr>
                <p14:cNvContentPartPr/>
                <p14:nvPr/>
              </p14:nvContentPartPr>
              <p14:xfrm>
                <a:off x="979060" y="634740"/>
                <a:ext cx="102600" cy="66960"/>
              </p14:xfrm>
            </p:contentPart>
          </mc:Choice>
          <mc:Fallback>
            <p:pic>
              <p:nvPicPr>
                <p:cNvPr id="472092" name="Freihand 472091">
                  <a:extLst>
                    <a:ext uri="{FF2B5EF4-FFF2-40B4-BE49-F238E27FC236}">
                      <a16:creationId xmlns:a16="http://schemas.microsoft.com/office/drawing/2014/main" id="{1DDF40F3-C335-400E-9A62-4AD48DE5C2FA}"/>
                    </a:ext>
                  </a:extLst>
                </p:cNvPr>
                <p:cNvPicPr/>
                <p:nvPr/>
              </p:nvPicPr>
              <p:blipFill>
                <a:blip r:embed="rId60"/>
                <a:stretch>
                  <a:fillRect/>
                </a:stretch>
              </p:blipFill>
              <p:spPr>
                <a:xfrm>
                  <a:off x="974740" y="630420"/>
                  <a:ext cx="1112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2093" name="Freihand 472092">
                  <a:extLst>
                    <a:ext uri="{FF2B5EF4-FFF2-40B4-BE49-F238E27FC236}">
                      <a16:creationId xmlns:a16="http://schemas.microsoft.com/office/drawing/2014/main" id="{D00EB3B7-5371-4E75-BE03-0D31FF8E4F7C}"/>
                    </a:ext>
                  </a:extLst>
                </p14:cNvPr>
                <p14:cNvContentPartPr/>
                <p14:nvPr/>
              </p14:nvContentPartPr>
              <p14:xfrm>
                <a:off x="1184260" y="586140"/>
                <a:ext cx="83880" cy="183240"/>
              </p14:xfrm>
            </p:contentPart>
          </mc:Choice>
          <mc:Fallback>
            <p:pic>
              <p:nvPicPr>
                <p:cNvPr id="472093" name="Freihand 472092">
                  <a:extLst>
                    <a:ext uri="{FF2B5EF4-FFF2-40B4-BE49-F238E27FC236}">
                      <a16:creationId xmlns:a16="http://schemas.microsoft.com/office/drawing/2014/main" id="{D00EB3B7-5371-4E75-BE03-0D31FF8E4F7C}"/>
                    </a:ext>
                  </a:extLst>
                </p:cNvPr>
                <p:cNvPicPr/>
                <p:nvPr/>
              </p:nvPicPr>
              <p:blipFill>
                <a:blip r:embed="rId62"/>
                <a:stretch>
                  <a:fillRect/>
                </a:stretch>
              </p:blipFill>
              <p:spPr>
                <a:xfrm>
                  <a:off x="1179940" y="581820"/>
                  <a:ext cx="92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2094" name="Freihand 472093">
                  <a:extLst>
                    <a:ext uri="{FF2B5EF4-FFF2-40B4-BE49-F238E27FC236}">
                      <a16:creationId xmlns:a16="http://schemas.microsoft.com/office/drawing/2014/main" id="{72872D61-FF05-4A43-BBC9-AC0399B9662A}"/>
                    </a:ext>
                  </a:extLst>
                </p14:cNvPr>
                <p14:cNvContentPartPr/>
                <p14:nvPr/>
              </p14:nvContentPartPr>
              <p14:xfrm>
                <a:off x="1324660" y="718980"/>
                <a:ext cx="360" cy="360"/>
              </p14:xfrm>
            </p:contentPart>
          </mc:Choice>
          <mc:Fallback>
            <p:pic>
              <p:nvPicPr>
                <p:cNvPr id="472094" name="Freihand 472093">
                  <a:extLst>
                    <a:ext uri="{FF2B5EF4-FFF2-40B4-BE49-F238E27FC236}">
                      <a16:creationId xmlns:a16="http://schemas.microsoft.com/office/drawing/2014/main" id="{72872D61-FF05-4A43-BBC9-AC0399B9662A}"/>
                    </a:ext>
                  </a:extLst>
                </p:cNvPr>
                <p:cNvPicPr/>
                <p:nvPr/>
              </p:nvPicPr>
              <p:blipFill>
                <a:blip r:embed="rId16"/>
                <a:stretch>
                  <a:fillRect/>
                </a:stretch>
              </p:blipFill>
              <p:spPr>
                <a:xfrm>
                  <a:off x="1320340" y="7146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2095" name="Freihand 472094">
                  <a:extLst>
                    <a:ext uri="{FF2B5EF4-FFF2-40B4-BE49-F238E27FC236}">
                      <a16:creationId xmlns:a16="http://schemas.microsoft.com/office/drawing/2014/main" id="{0FF1DED2-EAE9-4C18-8912-491C976CFA01}"/>
                    </a:ext>
                  </a:extLst>
                </p14:cNvPr>
                <p14:cNvContentPartPr/>
                <p14:nvPr/>
              </p14:nvContentPartPr>
              <p14:xfrm>
                <a:off x="1317460" y="655260"/>
                <a:ext cx="108720" cy="143280"/>
              </p14:xfrm>
            </p:contentPart>
          </mc:Choice>
          <mc:Fallback>
            <p:pic>
              <p:nvPicPr>
                <p:cNvPr id="472095" name="Freihand 472094">
                  <a:extLst>
                    <a:ext uri="{FF2B5EF4-FFF2-40B4-BE49-F238E27FC236}">
                      <a16:creationId xmlns:a16="http://schemas.microsoft.com/office/drawing/2014/main" id="{0FF1DED2-EAE9-4C18-8912-491C976CFA01}"/>
                    </a:ext>
                  </a:extLst>
                </p:cNvPr>
                <p:cNvPicPr/>
                <p:nvPr/>
              </p:nvPicPr>
              <p:blipFill>
                <a:blip r:embed="rId65"/>
                <a:stretch>
                  <a:fillRect/>
                </a:stretch>
              </p:blipFill>
              <p:spPr>
                <a:xfrm>
                  <a:off x="1313140" y="650940"/>
                  <a:ext cx="117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2096" name="Freihand 472095">
                  <a:extLst>
                    <a:ext uri="{FF2B5EF4-FFF2-40B4-BE49-F238E27FC236}">
                      <a16:creationId xmlns:a16="http://schemas.microsoft.com/office/drawing/2014/main" id="{2D676C7D-6A19-43A3-81AE-7A2625CA4AAA}"/>
                    </a:ext>
                  </a:extLst>
                </p14:cNvPr>
                <p14:cNvContentPartPr/>
                <p14:nvPr/>
              </p14:nvContentPartPr>
              <p14:xfrm>
                <a:off x="1442380" y="657780"/>
                <a:ext cx="40680" cy="76320"/>
              </p14:xfrm>
            </p:contentPart>
          </mc:Choice>
          <mc:Fallback>
            <p:pic>
              <p:nvPicPr>
                <p:cNvPr id="472096" name="Freihand 472095">
                  <a:extLst>
                    <a:ext uri="{FF2B5EF4-FFF2-40B4-BE49-F238E27FC236}">
                      <a16:creationId xmlns:a16="http://schemas.microsoft.com/office/drawing/2014/main" id="{2D676C7D-6A19-43A3-81AE-7A2625CA4AAA}"/>
                    </a:ext>
                  </a:extLst>
                </p:cNvPr>
                <p:cNvPicPr/>
                <p:nvPr/>
              </p:nvPicPr>
              <p:blipFill>
                <a:blip r:embed="rId67"/>
                <a:stretch>
                  <a:fillRect/>
                </a:stretch>
              </p:blipFill>
              <p:spPr>
                <a:xfrm>
                  <a:off x="1438060" y="653460"/>
                  <a:ext cx="49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2097" name="Freihand 472096">
                  <a:extLst>
                    <a:ext uri="{FF2B5EF4-FFF2-40B4-BE49-F238E27FC236}">
                      <a16:creationId xmlns:a16="http://schemas.microsoft.com/office/drawing/2014/main" id="{FA67BA7C-791B-4B4E-A295-25F696DB5D56}"/>
                    </a:ext>
                  </a:extLst>
                </p14:cNvPr>
                <p14:cNvContentPartPr/>
                <p14:nvPr/>
              </p14:nvContentPartPr>
              <p14:xfrm>
                <a:off x="1500700" y="675060"/>
                <a:ext cx="45360" cy="51480"/>
              </p14:xfrm>
            </p:contentPart>
          </mc:Choice>
          <mc:Fallback>
            <p:pic>
              <p:nvPicPr>
                <p:cNvPr id="472097" name="Freihand 472096">
                  <a:extLst>
                    <a:ext uri="{FF2B5EF4-FFF2-40B4-BE49-F238E27FC236}">
                      <a16:creationId xmlns:a16="http://schemas.microsoft.com/office/drawing/2014/main" id="{FA67BA7C-791B-4B4E-A295-25F696DB5D56}"/>
                    </a:ext>
                  </a:extLst>
                </p:cNvPr>
                <p:cNvPicPr/>
                <p:nvPr/>
              </p:nvPicPr>
              <p:blipFill>
                <a:blip r:embed="rId69"/>
                <a:stretch>
                  <a:fillRect/>
                </a:stretch>
              </p:blipFill>
              <p:spPr>
                <a:xfrm>
                  <a:off x="1496380" y="670740"/>
                  <a:ext cx="54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2098" name="Freihand 472097">
                  <a:extLst>
                    <a:ext uri="{FF2B5EF4-FFF2-40B4-BE49-F238E27FC236}">
                      <a16:creationId xmlns:a16="http://schemas.microsoft.com/office/drawing/2014/main" id="{EEDE3D86-5638-422C-A70D-463113706641}"/>
                    </a:ext>
                  </a:extLst>
                </p14:cNvPr>
                <p14:cNvContentPartPr/>
                <p14:nvPr/>
              </p14:nvContentPartPr>
              <p14:xfrm>
                <a:off x="1588180" y="601260"/>
                <a:ext cx="83520" cy="94320"/>
              </p14:xfrm>
            </p:contentPart>
          </mc:Choice>
          <mc:Fallback>
            <p:pic>
              <p:nvPicPr>
                <p:cNvPr id="472098" name="Freihand 472097">
                  <a:extLst>
                    <a:ext uri="{FF2B5EF4-FFF2-40B4-BE49-F238E27FC236}">
                      <a16:creationId xmlns:a16="http://schemas.microsoft.com/office/drawing/2014/main" id="{EEDE3D86-5638-422C-A70D-463113706641}"/>
                    </a:ext>
                  </a:extLst>
                </p:cNvPr>
                <p:cNvPicPr/>
                <p:nvPr/>
              </p:nvPicPr>
              <p:blipFill>
                <a:blip r:embed="rId71"/>
                <a:stretch>
                  <a:fillRect/>
                </a:stretch>
              </p:blipFill>
              <p:spPr>
                <a:xfrm>
                  <a:off x="1583860" y="596940"/>
                  <a:ext cx="92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2099" name="Freihand 472098">
                  <a:extLst>
                    <a:ext uri="{FF2B5EF4-FFF2-40B4-BE49-F238E27FC236}">
                      <a16:creationId xmlns:a16="http://schemas.microsoft.com/office/drawing/2014/main" id="{24A69B0A-66AC-4658-A3E0-A06A2B42ADA4}"/>
                    </a:ext>
                  </a:extLst>
                </p14:cNvPr>
                <p14:cNvContentPartPr/>
                <p14:nvPr/>
              </p14:nvContentPartPr>
              <p14:xfrm>
                <a:off x="1620940" y="658500"/>
                <a:ext cx="47160" cy="29160"/>
              </p14:xfrm>
            </p:contentPart>
          </mc:Choice>
          <mc:Fallback>
            <p:pic>
              <p:nvPicPr>
                <p:cNvPr id="472099" name="Freihand 472098">
                  <a:extLst>
                    <a:ext uri="{FF2B5EF4-FFF2-40B4-BE49-F238E27FC236}">
                      <a16:creationId xmlns:a16="http://schemas.microsoft.com/office/drawing/2014/main" id="{24A69B0A-66AC-4658-A3E0-A06A2B42ADA4}"/>
                    </a:ext>
                  </a:extLst>
                </p:cNvPr>
                <p:cNvPicPr/>
                <p:nvPr/>
              </p:nvPicPr>
              <p:blipFill>
                <a:blip r:embed="rId73"/>
                <a:stretch>
                  <a:fillRect/>
                </a:stretch>
              </p:blipFill>
              <p:spPr>
                <a:xfrm>
                  <a:off x="1616620" y="654180"/>
                  <a:ext cx="55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2100" name="Freihand 472099">
                  <a:extLst>
                    <a:ext uri="{FF2B5EF4-FFF2-40B4-BE49-F238E27FC236}">
                      <a16:creationId xmlns:a16="http://schemas.microsoft.com/office/drawing/2014/main" id="{C08F6D5A-35F5-4402-AC38-4ECAE3E93A8B}"/>
                    </a:ext>
                  </a:extLst>
                </p14:cNvPr>
                <p14:cNvContentPartPr/>
                <p14:nvPr/>
              </p14:nvContentPartPr>
              <p14:xfrm>
                <a:off x="1671340" y="658860"/>
                <a:ext cx="62280" cy="52200"/>
              </p14:xfrm>
            </p:contentPart>
          </mc:Choice>
          <mc:Fallback>
            <p:pic>
              <p:nvPicPr>
                <p:cNvPr id="472100" name="Freihand 472099">
                  <a:extLst>
                    <a:ext uri="{FF2B5EF4-FFF2-40B4-BE49-F238E27FC236}">
                      <a16:creationId xmlns:a16="http://schemas.microsoft.com/office/drawing/2014/main" id="{C08F6D5A-35F5-4402-AC38-4ECAE3E93A8B}"/>
                    </a:ext>
                  </a:extLst>
                </p:cNvPr>
                <p:cNvPicPr/>
                <p:nvPr/>
              </p:nvPicPr>
              <p:blipFill>
                <a:blip r:embed="rId75"/>
                <a:stretch>
                  <a:fillRect/>
                </a:stretch>
              </p:blipFill>
              <p:spPr>
                <a:xfrm>
                  <a:off x="1667020" y="654540"/>
                  <a:ext cx="70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2101" name="Freihand 472100">
                  <a:extLst>
                    <a:ext uri="{FF2B5EF4-FFF2-40B4-BE49-F238E27FC236}">
                      <a16:creationId xmlns:a16="http://schemas.microsoft.com/office/drawing/2014/main" id="{B204F920-0769-46B8-99A4-340440BBC870}"/>
                    </a:ext>
                  </a:extLst>
                </p14:cNvPr>
                <p14:cNvContentPartPr/>
                <p14:nvPr/>
              </p14:nvContentPartPr>
              <p14:xfrm>
                <a:off x="1728580" y="646620"/>
                <a:ext cx="100440" cy="146160"/>
              </p14:xfrm>
            </p:contentPart>
          </mc:Choice>
          <mc:Fallback>
            <p:pic>
              <p:nvPicPr>
                <p:cNvPr id="472101" name="Freihand 472100">
                  <a:extLst>
                    <a:ext uri="{FF2B5EF4-FFF2-40B4-BE49-F238E27FC236}">
                      <a16:creationId xmlns:a16="http://schemas.microsoft.com/office/drawing/2014/main" id="{B204F920-0769-46B8-99A4-340440BBC870}"/>
                    </a:ext>
                  </a:extLst>
                </p:cNvPr>
                <p:cNvPicPr/>
                <p:nvPr/>
              </p:nvPicPr>
              <p:blipFill>
                <a:blip r:embed="rId77"/>
                <a:stretch>
                  <a:fillRect/>
                </a:stretch>
              </p:blipFill>
              <p:spPr>
                <a:xfrm>
                  <a:off x="1724260" y="642300"/>
                  <a:ext cx="109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2102" name="Freihand 472101">
                  <a:extLst>
                    <a:ext uri="{FF2B5EF4-FFF2-40B4-BE49-F238E27FC236}">
                      <a16:creationId xmlns:a16="http://schemas.microsoft.com/office/drawing/2014/main" id="{7C87FD04-9229-4A1A-964B-EC5464C0CCA3}"/>
                    </a:ext>
                  </a:extLst>
                </p14:cNvPr>
                <p14:cNvContentPartPr/>
                <p14:nvPr/>
              </p14:nvContentPartPr>
              <p14:xfrm>
                <a:off x="1836940" y="590460"/>
                <a:ext cx="97200" cy="169560"/>
              </p14:xfrm>
            </p:contentPart>
          </mc:Choice>
          <mc:Fallback>
            <p:pic>
              <p:nvPicPr>
                <p:cNvPr id="472102" name="Freihand 472101">
                  <a:extLst>
                    <a:ext uri="{FF2B5EF4-FFF2-40B4-BE49-F238E27FC236}">
                      <a16:creationId xmlns:a16="http://schemas.microsoft.com/office/drawing/2014/main" id="{7C87FD04-9229-4A1A-964B-EC5464C0CCA3}"/>
                    </a:ext>
                  </a:extLst>
                </p:cNvPr>
                <p:cNvPicPr/>
                <p:nvPr/>
              </p:nvPicPr>
              <p:blipFill>
                <a:blip r:embed="rId79"/>
                <a:stretch>
                  <a:fillRect/>
                </a:stretch>
              </p:blipFill>
              <p:spPr>
                <a:xfrm>
                  <a:off x="1832620" y="586140"/>
                  <a:ext cx="105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2103" name="Freihand 472102">
                  <a:extLst>
                    <a:ext uri="{FF2B5EF4-FFF2-40B4-BE49-F238E27FC236}">
                      <a16:creationId xmlns:a16="http://schemas.microsoft.com/office/drawing/2014/main" id="{AC0C7FB6-589F-4D27-80E9-A16E8BAD4DB1}"/>
                    </a:ext>
                  </a:extLst>
                </p14:cNvPr>
                <p14:cNvContentPartPr/>
                <p14:nvPr/>
              </p14:nvContentPartPr>
              <p14:xfrm>
                <a:off x="1884820" y="568860"/>
                <a:ext cx="99720" cy="217080"/>
              </p14:xfrm>
            </p:contentPart>
          </mc:Choice>
          <mc:Fallback>
            <p:pic>
              <p:nvPicPr>
                <p:cNvPr id="472103" name="Freihand 472102">
                  <a:extLst>
                    <a:ext uri="{FF2B5EF4-FFF2-40B4-BE49-F238E27FC236}">
                      <a16:creationId xmlns:a16="http://schemas.microsoft.com/office/drawing/2014/main" id="{AC0C7FB6-589F-4D27-80E9-A16E8BAD4DB1}"/>
                    </a:ext>
                  </a:extLst>
                </p:cNvPr>
                <p:cNvPicPr/>
                <p:nvPr/>
              </p:nvPicPr>
              <p:blipFill>
                <a:blip r:embed="rId81"/>
                <a:stretch>
                  <a:fillRect/>
                </a:stretch>
              </p:blipFill>
              <p:spPr>
                <a:xfrm>
                  <a:off x="1880500" y="564540"/>
                  <a:ext cx="1083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2105" name="Freihand 472104">
                  <a:extLst>
                    <a:ext uri="{FF2B5EF4-FFF2-40B4-BE49-F238E27FC236}">
                      <a16:creationId xmlns:a16="http://schemas.microsoft.com/office/drawing/2014/main" id="{BBC0F78E-2387-4B16-9059-9862A1754900}"/>
                    </a:ext>
                  </a:extLst>
                </p14:cNvPr>
                <p14:cNvContentPartPr/>
                <p14:nvPr/>
              </p14:nvContentPartPr>
              <p14:xfrm>
                <a:off x="218380" y="1069260"/>
                <a:ext cx="137880" cy="12240"/>
              </p14:xfrm>
            </p:contentPart>
          </mc:Choice>
          <mc:Fallback>
            <p:pic>
              <p:nvPicPr>
                <p:cNvPr id="472105" name="Freihand 472104">
                  <a:extLst>
                    <a:ext uri="{FF2B5EF4-FFF2-40B4-BE49-F238E27FC236}">
                      <a16:creationId xmlns:a16="http://schemas.microsoft.com/office/drawing/2014/main" id="{BBC0F78E-2387-4B16-9059-9862A1754900}"/>
                    </a:ext>
                  </a:extLst>
                </p:cNvPr>
                <p:cNvPicPr/>
                <p:nvPr/>
              </p:nvPicPr>
              <p:blipFill>
                <a:blip r:embed="rId83"/>
                <a:stretch>
                  <a:fillRect/>
                </a:stretch>
              </p:blipFill>
              <p:spPr>
                <a:xfrm>
                  <a:off x="214060" y="1064940"/>
                  <a:ext cx="146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2106" name="Freihand 472105">
                  <a:extLst>
                    <a:ext uri="{FF2B5EF4-FFF2-40B4-BE49-F238E27FC236}">
                      <a16:creationId xmlns:a16="http://schemas.microsoft.com/office/drawing/2014/main" id="{9AFE43DD-DA2C-49EF-B626-22C6CAFB83E9}"/>
                    </a:ext>
                  </a:extLst>
                </p14:cNvPr>
                <p14:cNvContentPartPr/>
                <p14:nvPr/>
              </p14:nvContentPartPr>
              <p14:xfrm>
                <a:off x="196060" y="1060260"/>
                <a:ext cx="183960" cy="63360"/>
              </p14:xfrm>
            </p:contentPart>
          </mc:Choice>
          <mc:Fallback>
            <p:pic>
              <p:nvPicPr>
                <p:cNvPr id="472106" name="Freihand 472105">
                  <a:extLst>
                    <a:ext uri="{FF2B5EF4-FFF2-40B4-BE49-F238E27FC236}">
                      <a16:creationId xmlns:a16="http://schemas.microsoft.com/office/drawing/2014/main" id="{9AFE43DD-DA2C-49EF-B626-22C6CAFB83E9}"/>
                    </a:ext>
                  </a:extLst>
                </p:cNvPr>
                <p:cNvPicPr/>
                <p:nvPr/>
              </p:nvPicPr>
              <p:blipFill>
                <a:blip r:embed="rId85"/>
                <a:stretch>
                  <a:fillRect/>
                </a:stretch>
              </p:blipFill>
              <p:spPr>
                <a:xfrm>
                  <a:off x="191740" y="1055940"/>
                  <a:ext cx="192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2107" name="Freihand 472106">
                  <a:extLst>
                    <a:ext uri="{FF2B5EF4-FFF2-40B4-BE49-F238E27FC236}">
                      <a16:creationId xmlns:a16="http://schemas.microsoft.com/office/drawing/2014/main" id="{90DECD2E-4767-4FAC-AA78-E6CA55BC9EB9}"/>
                    </a:ext>
                  </a:extLst>
                </p14:cNvPr>
                <p14:cNvContentPartPr/>
                <p14:nvPr/>
              </p14:nvContentPartPr>
              <p14:xfrm>
                <a:off x="426820" y="988980"/>
                <a:ext cx="145440" cy="136080"/>
              </p14:xfrm>
            </p:contentPart>
          </mc:Choice>
          <mc:Fallback>
            <p:pic>
              <p:nvPicPr>
                <p:cNvPr id="472107" name="Freihand 472106">
                  <a:extLst>
                    <a:ext uri="{FF2B5EF4-FFF2-40B4-BE49-F238E27FC236}">
                      <a16:creationId xmlns:a16="http://schemas.microsoft.com/office/drawing/2014/main" id="{90DECD2E-4767-4FAC-AA78-E6CA55BC9EB9}"/>
                    </a:ext>
                  </a:extLst>
                </p:cNvPr>
                <p:cNvPicPr/>
                <p:nvPr/>
              </p:nvPicPr>
              <p:blipFill>
                <a:blip r:embed="rId87"/>
                <a:stretch>
                  <a:fillRect/>
                </a:stretch>
              </p:blipFill>
              <p:spPr>
                <a:xfrm>
                  <a:off x="422500" y="984660"/>
                  <a:ext cx="154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72108" name="Freihand 472107">
                  <a:extLst>
                    <a:ext uri="{FF2B5EF4-FFF2-40B4-BE49-F238E27FC236}">
                      <a16:creationId xmlns:a16="http://schemas.microsoft.com/office/drawing/2014/main" id="{4E7B297B-3F02-44C6-B13E-545A6176844D}"/>
                    </a:ext>
                  </a:extLst>
                </p14:cNvPr>
                <p14:cNvContentPartPr/>
                <p14:nvPr/>
              </p14:nvContentPartPr>
              <p14:xfrm>
                <a:off x="647860" y="1053420"/>
                <a:ext cx="88200" cy="9000"/>
              </p14:xfrm>
            </p:contentPart>
          </mc:Choice>
          <mc:Fallback>
            <p:pic>
              <p:nvPicPr>
                <p:cNvPr id="472108" name="Freihand 472107">
                  <a:extLst>
                    <a:ext uri="{FF2B5EF4-FFF2-40B4-BE49-F238E27FC236}">
                      <a16:creationId xmlns:a16="http://schemas.microsoft.com/office/drawing/2014/main" id="{4E7B297B-3F02-44C6-B13E-545A6176844D}"/>
                    </a:ext>
                  </a:extLst>
                </p:cNvPr>
                <p:cNvPicPr/>
                <p:nvPr/>
              </p:nvPicPr>
              <p:blipFill>
                <a:blip r:embed="rId89"/>
                <a:stretch>
                  <a:fillRect/>
                </a:stretch>
              </p:blipFill>
              <p:spPr>
                <a:xfrm>
                  <a:off x="643540" y="1049100"/>
                  <a:ext cx="968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72109" name="Freihand 472108">
                  <a:extLst>
                    <a:ext uri="{FF2B5EF4-FFF2-40B4-BE49-F238E27FC236}">
                      <a16:creationId xmlns:a16="http://schemas.microsoft.com/office/drawing/2014/main" id="{8CA81CBD-F12A-4EF4-844F-8DB2BDC5ED9C}"/>
                    </a:ext>
                  </a:extLst>
                </p14:cNvPr>
                <p14:cNvContentPartPr/>
                <p14:nvPr/>
              </p14:nvContentPartPr>
              <p14:xfrm>
                <a:off x="776020" y="985740"/>
                <a:ext cx="80640" cy="133560"/>
              </p14:xfrm>
            </p:contentPart>
          </mc:Choice>
          <mc:Fallback>
            <p:pic>
              <p:nvPicPr>
                <p:cNvPr id="472109" name="Freihand 472108">
                  <a:extLst>
                    <a:ext uri="{FF2B5EF4-FFF2-40B4-BE49-F238E27FC236}">
                      <a16:creationId xmlns:a16="http://schemas.microsoft.com/office/drawing/2014/main" id="{8CA81CBD-F12A-4EF4-844F-8DB2BDC5ED9C}"/>
                    </a:ext>
                  </a:extLst>
                </p:cNvPr>
                <p:cNvPicPr/>
                <p:nvPr/>
              </p:nvPicPr>
              <p:blipFill>
                <a:blip r:embed="rId91"/>
                <a:stretch>
                  <a:fillRect/>
                </a:stretch>
              </p:blipFill>
              <p:spPr>
                <a:xfrm>
                  <a:off x="771700" y="981420"/>
                  <a:ext cx="89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72110" name="Freihand 472109">
                  <a:extLst>
                    <a:ext uri="{FF2B5EF4-FFF2-40B4-BE49-F238E27FC236}">
                      <a16:creationId xmlns:a16="http://schemas.microsoft.com/office/drawing/2014/main" id="{B7B35D1F-DFE4-417A-AB73-BDD20CCECD5A}"/>
                    </a:ext>
                  </a:extLst>
                </p14:cNvPr>
                <p14:cNvContentPartPr/>
                <p14:nvPr/>
              </p14:nvContentPartPr>
              <p14:xfrm>
                <a:off x="935140" y="992220"/>
                <a:ext cx="60480" cy="93240"/>
              </p14:xfrm>
            </p:contentPart>
          </mc:Choice>
          <mc:Fallback>
            <p:pic>
              <p:nvPicPr>
                <p:cNvPr id="472110" name="Freihand 472109">
                  <a:extLst>
                    <a:ext uri="{FF2B5EF4-FFF2-40B4-BE49-F238E27FC236}">
                      <a16:creationId xmlns:a16="http://schemas.microsoft.com/office/drawing/2014/main" id="{B7B35D1F-DFE4-417A-AB73-BDD20CCECD5A}"/>
                    </a:ext>
                  </a:extLst>
                </p:cNvPr>
                <p:cNvPicPr/>
                <p:nvPr/>
              </p:nvPicPr>
              <p:blipFill>
                <a:blip r:embed="rId93"/>
                <a:stretch>
                  <a:fillRect/>
                </a:stretch>
              </p:blipFill>
              <p:spPr>
                <a:xfrm>
                  <a:off x="930820" y="987900"/>
                  <a:ext cx="69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72111" name="Freihand 472110">
                  <a:extLst>
                    <a:ext uri="{FF2B5EF4-FFF2-40B4-BE49-F238E27FC236}">
                      <a16:creationId xmlns:a16="http://schemas.microsoft.com/office/drawing/2014/main" id="{53E2FD17-8EE4-49BF-A2F4-CC97B007FFAB}"/>
                    </a:ext>
                  </a:extLst>
                </p14:cNvPr>
                <p14:cNvContentPartPr/>
                <p14:nvPr/>
              </p14:nvContentPartPr>
              <p14:xfrm>
                <a:off x="871420" y="954780"/>
                <a:ext cx="74160" cy="60120"/>
              </p14:xfrm>
            </p:contentPart>
          </mc:Choice>
          <mc:Fallback>
            <p:pic>
              <p:nvPicPr>
                <p:cNvPr id="472111" name="Freihand 472110">
                  <a:extLst>
                    <a:ext uri="{FF2B5EF4-FFF2-40B4-BE49-F238E27FC236}">
                      <a16:creationId xmlns:a16="http://schemas.microsoft.com/office/drawing/2014/main" id="{53E2FD17-8EE4-49BF-A2F4-CC97B007FFAB}"/>
                    </a:ext>
                  </a:extLst>
                </p:cNvPr>
                <p:cNvPicPr/>
                <p:nvPr/>
              </p:nvPicPr>
              <p:blipFill>
                <a:blip r:embed="rId95"/>
                <a:stretch>
                  <a:fillRect/>
                </a:stretch>
              </p:blipFill>
              <p:spPr>
                <a:xfrm>
                  <a:off x="867100" y="950460"/>
                  <a:ext cx="82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72112" name="Freihand 472111">
                  <a:extLst>
                    <a:ext uri="{FF2B5EF4-FFF2-40B4-BE49-F238E27FC236}">
                      <a16:creationId xmlns:a16="http://schemas.microsoft.com/office/drawing/2014/main" id="{8FAAF977-03F4-4D7A-8E63-5C6BB6052709}"/>
                    </a:ext>
                  </a:extLst>
                </p14:cNvPr>
                <p14:cNvContentPartPr/>
                <p14:nvPr/>
              </p14:nvContentPartPr>
              <p14:xfrm>
                <a:off x="962140" y="1053060"/>
                <a:ext cx="81720" cy="60840"/>
              </p14:xfrm>
            </p:contentPart>
          </mc:Choice>
          <mc:Fallback>
            <p:pic>
              <p:nvPicPr>
                <p:cNvPr id="472112" name="Freihand 472111">
                  <a:extLst>
                    <a:ext uri="{FF2B5EF4-FFF2-40B4-BE49-F238E27FC236}">
                      <a16:creationId xmlns:a16="http://schemas.microsoft.com/office/drawing/2014/main" id="{8FAAF977-03F4-4D7A-8E63-5C6BB6052709}"/>
                    </a:ext>
                  </a:extLst>
                </p:cNvPr>
                <p:cNvPicPr/>
                <p:nvPr/>
              </p:nvPicPr>
              <p:blipFill>
                <a:blip r:embed="rId97"/>
                <a:stretch>
                  <a:fillRect/>
                </a:stretch>
              </p:blipFill>
              <p:spPr>
                <a:xfrm>
                  <a:off x="957820" y="1048740"/>
                  <a:ext cx="90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72113" name="Freihand 472112">
                  <a:extLst>
                    <a:ext uri="{FF2B5EF4-FFF2-40B4-BE49-F238E27FC236}">
                      <a16:creationId xmlns:a16="http://schemas.microsoft.com/office/drawing/2014/main" id="{00A444BD-964E-4AEF-99F3-A8601347DFDB}"/>
                    </a:ext>
                  </a:extLst>
                </p14:cNvPr>
                <p14:cNvContentPartPr/>
                <p14:nvPr/>
              </p14:nvContentPartPr>
              <p14:xfrm>
                <a:off x="1128100" y="1013100"/>
                <a:ext cx="75600" cy="183240"/>
              </p14:xfrm>
            </p:contentPart>
          </mc:Choice>
          <mc:Fallback>
            <p:pic>
              <p:nvPicPr>
                <p:cNvPr id="472113" name="Freihand 472112">
                  <a:extLst>
                    <a:ext uri="{FF2B5EF4-FFF2-40B4-BE49-F238E27FC236}">
                      <a16:creationId xmlns:a16="http://schemas.microsoft.com/office/drawing/2014/main" id="{00A444BD-964E-4AEF-99F3-A8601347DFDB}"/>
                    </a:ext>
                  </a:extLst>
                </p:cNvPr>
                <p:cNvPicPr/>
                <p:nvPr/>
              </p:nvPicPr>
              <p:blipFill>
                <a:blip r:embed="rId99"/>
                <a:stretch>
                  <a:fillRect/>
                </a:stretch>
              </p:blipFill>
              <p:spPr>
                <a:xfrm>
                  <a:off x="1123780" y="1008780"/>
                  <a:ext cx="842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72114" name="Freihand 472113">
                  <a:extLst>
                    <a:ext uri="{FF2B5EF4-FFF2-40B4-BE49-F238E27FC236}">
                      <a16:creationId xmlns:a16="http://schemas.microsoft.com/office/drawing/2014/main" id="{9E5F0740-794C-4FF4-AD89-7F8C1A2F5C96}"/>
                    </a:ext>
                  </a:extLst>
                </p14:cNvPr>
                <p14:cNvContentPartPr/>
                <p14:nvPr/>
              </p14:nvContentPartPr>
              <p14:xfrm>
                <a:off x="1262380" y="1051980"/>
                <a:ext cx="19800" cy="25200"/>
              </p14:xfrm>
            </p:contentPart>
          </mc:Choice>
          <mc:Fallback>
            <p:pic>
              <p:nvPicPr>
                <p:cNvPr id="472114" name="Freihand 472113">
                  <a:extLst>
                    <a:ext uri="{FF2B5EF4-FFF2-40B4-BE49-F238E27FC236}">
                      <a16:creationId xmlns:a16="http://schemas.microsoft.com/office/drawing/2014/main" id="{9E5F0740-794C-4FF4-AD89-7F8C1A2F5C96}"/>
                    </a:ext>
                  </a:extLst>
                </p:cNvPr>
                <p:cNvPicPr/>
                <p:nvPr/>
              </p:nvPicPr>
              <p:blipFill>
                <a:blip r:embed="rId101"/>
                <a:stretch>
                  <a:fillRect/>
                </a:stretch>
              </p:blipFill>
              <p:spPr>
                <a:xfrm>
                  <a:off x="1258060" y="1047660"/>
                  <a:ext cx="28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72115" name="Freihand 472114">
                  <a:extLst>
                    <a:ext uri="{FF2B5EF4-FFF2-40B4-BE49-F238E27FC236}">
                      <a16:creationId xmlns:a16="http://schemas.microsoft.com/office/drawing/2014/main" id="{6FE9738C-9DA3-4363-BA27-CA67580B82EA}"/>
                    </a:ext>
                  </a:extLst>
                </p14:cNvPr>
                <p14:cNvContentPartPr/>
                <p14:nvPr/>
              </p14:nvContentPartPr>
              <p14:xfrm>
                <a:off x="1321060" y="993300"/>
                <a:ext cx="160200" cy="77040"/>
              </p14:xfrm>
            </p:contentPart>
          </mc:Choice>
          <mc:Fallback>
            <p:pic>
              <p:nvPicPr>
                <p:cNvPr id="472115" name="Freihand 472114">
                  <a:extLst>
                    <a:ext uri="{FF2B5EF4-FFF2-40B4-BE49-F238E27FC236}">
                      <a16:creationId xmlns:a16="http://schemas.microsoft.com/office/drawing/2014/main" id="{6FE9738C-9DA3-4363-BA27-CA67580B82EA}"/>
                    </a:ext>
                  </a:extLst>
                </p:cNvPr>
                <p:cNvPicPr/>
                <p:nvPr/>
              </p:nvPicPr>
              <p:blipFill>
                <a:blip r:embed="rId103"/>
                <a:stretch>
                  <a:fillRect/>
                </a:stretch>
              </p:blipFill>
              <p:spPr>
                <a:xfrm>
                  <a:off x="1316740" y="988980"/>
                  <a:ext cx="168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72117" name="Freihand 472116">
                  <a:extLst>
                    <a:ext uri="{FF2B5EF4-FFF2-40B4-BE49-F238E27FC236}">
                      <a16:creationId xmlns:a16="http://schemas.microsoft.com/office/drawing/2014/main" id="{5AE9B805-120D-42E0-AC97-04A4A7B85D26}"/>
                    </a:ext>
                  </a:extLst>
                </p14:cNvPr>
                <p14:cNvContentPartPr/>
                <p14:nvPr/>
              </p14:nvContentPartPr>
              <p14:xfrm>
                <a:off x="579820" y="969900"/>
                <a:ext cx="84960" cy="127800"/>
              </p14:xfrm>
            </p:contentPart>
          </mc:Choice>
          <mc:Fallback>
            <p:pic>
              <p:nvPicPr>
                <p:cNvPr id="472117" name="Freihand 472116">
                  <a:extLst>
                    <a:ext uri="{FF2B5EF4-FFF2-40B4-BE49-F238E27FC236}">
                      <a16:creationId xmlns:a16="http://schemas.microsoft.com/office/drawing/2014/main" id="{5AE9B805-120D-42E0-AC97-04A4A7B85D26}"/>
                    </a:ext>
                  </a:extLst>
                </p:cNvPr>
                <p:cNvPicPr/>
                <p:nvPr/>
              </p:nvPicPr>
              <p:blipFill>
                <a:blip r:embed="rId105"/>
                <a:stretch>
                  <a:fillRect/>
                </a:stretch>
              </p:blipFill>
              <p:spPr>
                <a:xfrm>
                  <a:off x="575500" y="965580"/>
                  <a:ext cx="93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72118" name="Freihand 472117">
                  <a:extLst>
                    <a:ext uri="{FF2B5EF4-FFF2-40B4-BE49-F238E27FC236}">
                      <a16:creationId xmlns:a16="http://schemas.microsoft.com/office/drawing/2014/main" id="{6014A5EF-358B-447D-820A-7066B3F39BA8}"/>
                    </a:ext>
                  </a:extLst>
                </p14:cNvPr>
                <p14:cNvContentPartPr/>
                <p14:nvPr/>
              </p14:nvContentPartPr>
              <p14:xfrm>
                <a:off x="561460" y="976740"/>
                <a:ext cx="27360" cy="53640"/>
              </p14:xfrm>
            </p:contentPart>
          </mc:Choice>
          <mc:Fallback>
            <p:pic>
              <p:nvPicPr>
                <p:cNvPr id="472118" name="Freihand 472117">
                  <a:extLst>
                    <a:ext uri="{FF2B5EF4-FFF2-40B4-BE49-F238E27FC236}">
                      <a16:creationId xmlns:a16="http://schemas.microsoft.com/office/drawing/2014/main" id="{6014A5EF-358B-447D-820A-7066B3F39BA8}"/>
                    </a:ext>
                  </a:extLst>
                </p:cNvPr>
                <p:cNvPicPr/>
                <p:nvPr/>
              </p:nvPicPr>
              <p:blipFill>
                <a:blip r:embed="rId107"/>
                <a:stretch>
                  <a:fillRect/>
                </a:stretch>
              </p:blipFill>
              <p:spPr>
                <a:xfrm>
                  <a:off x="557140" y="972420"/>
                  <a:ext cx="360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72119" name="Freihand 472118">
                  <a:extLst>
                    <a:ext uri="{FF2B5EF4-FFF2-40B4-BE49-F238E27FC236}">
                      <a16:creationId xmlns:a16="http://schemas.microsoft.com/office/drawing/2014/main" id="{44C65CB0-A0F8-4960-B5CC-6624D778D250}"/>
                    </a:ext>
                  </a:extLst>
                </p14:cNvPr>
                <p14:cNvContentPartPr/>
                <p14:nvPr/>
              </p14:nvContentPartPr>
              <p14:xfrm>
                <a:off x="573700" y="1095180"/>
                <a:ext cx="70200" cy="59400"/>
              </p14:xfrm>
            </p:contentPart>
          </mc:Choice>
          <mc:Fallback>
            <p:pic>
              <p:nvPicPr>
                <p:cNvPr id="472119" name="Freihand 472118">
                  <a:extLst>
                    <a:ext uri="{FF2B5EF4-FFF2-40B4-BE49-F238E27FC236}">
                      <a16:creationId xmlns:a16="http://schemas.microsoft.com/office/drawing/2014/main" id="{44C65CB0-A0F8-4960-B5CC-6624D778D250}"/>
                    </a:ext>
                  </a:extLst>
                </p:cNvPr>
                <p:cNvPicPr/>
                <p:nvPr/>
              </p:nvPicPr>
              <p:blipFill>
                <a:blip r:embed="rId109"/>
                <a:stretch>
                  <a:fillRect/>
                </a:stretch>
              </p:blipFill>
              <p:spPr>
                <a:xfrm>
                  <a:off x="569380" y="1090860"/>
                  <a:ext cx="78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72122" name="Freihand 472121">
                  <a:extLst>
                    <a:ext uri="{FF2B5EF4-FFF2-40B4-BE49-F238E27FC236}">
                      <a16:creationId xmlns:a16="http://schemas.microsoft.com/office/drawing/2014/main" id="{7EF2DCB1-7238-464F-B426-833C8060E272}"/>
                    </a:ext>
                  </a:extLst>
                </p14:cNvPr>
                <p14:cNvContentPartPr/>
                <p14:nvPr/>
              </p14:nvContentPartPr>
              <p14:xfrm>
                <a:off x="1581340" y="1036860"/>
                <a:ext cx="360" cy="360"/>
              </p14:xfrm>
            </p:contentPart>
          </mc:Choice>
          <mc:Fallback>
            <p:pic>
              <p:nvPicPr>
                <p:cNvPr id="472122" name="Freihand 472121">
                  <a:extLst>
                    <a:ext uri="{FF2B5EF4-FFF2-40B4-BE49-F238E27FC236}">
                      <a16:creationId xmlns:a16="http://schemas.microsoft.com/office/drawing/2014/main" id="{7EF2DCB1-7238-464F-B426-833C8060E272}"/>
                    </a:ext>
                  </a:extLst>
                </p:cNvPr>
                <p:cNvPicPr/>
                <p:nvPr/>
              </p:nvPicPr>
              <p:blipFill>
                <a:blip r:embed="rId16"/>
                <a:stretch>
                  <a:fillRect/>
                </a:stretch>
              </p:blipFill>
              <p:spPr>
                <a:xfrm>
                  <a:off x="1577020" y="10325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72123" name="Freihand 472122">
                  <a:extLst>
                    <a:ext uri="{FF2B5EF4-FFF2-40B4-BE49-F238E27FC236}">
                      <a16:creationId xmlns:a16="http://schemas.microsoft.com/office/drawing/2014/main" id="{2452B5A2-80D3-4455-9EFE-40CF6DE868F3}"/>
                    </a:ext>
                  </a:extLst>
                </p14:cNvPr>
                <p14:cNvContentPartPr/>
                <p14:nvPr/>
              </p14:nvContentPartPr>
              <p14:xfrm>
                <a:off x="1586380" y="962340"/>
                <a:ext cx="192960" cy="100080"/>
              </p14:xfrm>
            </p:contentPart>
          </mc:Choice>
          <mc:Fallback>
            <p:pic>
              <p:nvPicPr>
                <p:cNvPr id="472123" name="Freihand 472122">
                  <a:extLst>
                    <a:ext uri="{FF2B5EF4-FFF2-40B4-BE49-F238E27FC236}">
                      <a16:creationId xmlns:a16="http://schemas.microsoft.com/office/drawing/2014/main" id="{2452B5A2-80D3-4455-9EFE-40CF6DE868F3}"/>
                    </a:ext>
                  </a:extLst>
                </p:cNvPr>
                <p:cNvPicPr/>
                <p:nvPr/>
              </p:nvPicPr>
              <p:blipFill>
                <a:blip r:embed="rId112"/>
                <a:stretch>
                  <a:fillRect/>
                </a:stretch>
              </p:blipFill>
              <p:spPr>
                <a:xfrm>
                  <a:off x="1582060" y="958020"/>
                  <a:ext cx="201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72124" name="Freihand 472123">
                  <a:extLst>
                    <a:ext uri="{FF2B5EF4-FFF2-40B4-BE49-F238E27FC236}">
                      <a16:creationId xmlns:a16="http://schemas.microsoft.com/office/drawing/2014/main" id="{91363690-6624-4AAD-87C9-7F0ADCFC58DB}"/>
                    </a:ext>
                  </a:extLst>
                </p14:cNvPr>
                <p14:cNvContentPartPr/>
                <p14:nvPr/>
              </p14:nvContentPartPr>
              <p14:xfrm>
                <a:off x="1773940" y="938940"/>
                <a:ext cx="5760" cy="5040"/>
              </p14:xfrm>
            </p:contentPart>
          </mc:Choice>
          <mc:Fallback>
            <p:pic>
              <p:nvPicPr>
                <p:cNvPr id="472124" name="Freihand 472123">
                  <a:extLst>
                    <a:ext uri="{FF2B5EF4-FFF2-40B4-BE49-F238E27FC236}">
                      <a16:creationId xmlns:a16="http://schemas.microsoft.com/office/drawing/2014/main" id="{91363690-6624-4AAD-87C9-7F0ADCFC58DB}"/>
                    </a:ext>
                  </a:extLst>
                </p:cNvPr>
                <p:cNvPicPr/>
                <p:nvPr/>
              </p:nvPicPr>
              <p:blipFill>
                <a:blip r:embed="rId114"/>
                <a:stretch>
                  <a:fillRect/>
                </a:stretch>
              </p:blipFill>
              <p:spPr>
                <a:xfrm>
                  <a:off x="1769620" y="934620"/>
                  <a:ext cx="14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72126" name="Freihand 472125">
                  <a:extLst>
                    <a:ext uri="{FF2B5EF4-FFF2-40B4-BE49-F238E27FC236}">
                      <a16:creationId xmlns:a16="http://schemas.microsoft.com/office/drawing/2014/main" id="{369643D0-40DD-4A75-AB54-24C0615DE5B3}"/>
                    </a:ext>
                  </a:extLst>
                </p14:cNvPr>
                <p14:cNvContentPartPr/>
                <p14:nvPr/>
              </p14:nvContentPartPr>
              <p14:xfrm>
                <a:off x="1802740" y="857940"/>
                <a:ext cx="219960" cy="162360"/>
              </p14:xfrm>
            </p:contentPart>
          </mc:Choice>
          <mc:Fallback>
            <p:pic>
              <p:nvPicPr>
                <p:cNvPr id="472126" name="Freihand 472125">
                  <a:extLst>
                    <a:ext uri="{FF2B5EF4-FFF2-40B4-BE49-F238E27FC236}">
                      <a16:creationId xmlns:a16="http://schemas.microsoft.com/office/drawing/2014/main" id="{369643D0-40DD-4A75-AB54-24C0615DE5B3}"/>
                    </a:ext>
                  </a:extLst>
                </p:cNvPr>
                <p:cNvPicPr/>
                <p:nvPr/>
              </p:nvPicPr>
              <p:blipFill>
                <a:blip r:embed="rId116"/>
                <a:stretch>
                  <a:fillRect/>
                </a:stretch>
              </p:blipFill>
              <p:spPr>
                <a:xfrm>
                  <a:off x="1798420" y="853620"/>
                  <a:ext cx="228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72127" name="Freihand 472126">
                  <a:extLst>
                    <a:ext uri="{FF2B5EF4-FFF2-40B4-BE49-F238E27FC236}">
                      <a16:creationId xmlns:a16="http://schemas.microsoft.com/office/drawing/2014/main" id="{9688ADE1-F93C-47DC-A21F-72909EF16207}"/>
                    </a:ext>
                  </a:extLst>
                </p14:cNvPr>
                <p14:cNvContentPartPr/>
                <p14:nvPr/>
              </p14:nvContentPartPr>
              <p14:xfrm>
                <a:off x="2104060" y="823020"/>
                <a:ext cx="293400" cy="184680"/>
              </p14:xfrm>
            </p:contentPart>
          </mc:Choice>
          <mc:Fallback>
            <p:pic>
              <p:nvPicPr>
                <p:cNvPr id="472127" name="Freihand 472126">
                  <a:extLst>
                    <a:ext uri="{FF2B5EF4-FFF2-40B4-BE49-F238E27FC236}">
                      <a16:creationId xmlns:a16="http://schemas.microsoft.com/office/drawing/2014/main" id="{9688ADE1-F93C-47DC-A21F-72909EF16207}"/>
                    </a:ext>
                  </a:extLst>
                </p:cNvPr>
                <p:cNvPicPr/>
                <p:nvPr/>
              </p:nvPicPr>
              <p:blipFill>
                <a:blip r:embed="rId118"/>
                <a:stretch>
                  <a:fillRect/>
                </a:stretch>
              </p:blipFill>
              <p:spPr>
                <a:xfrm>
                  <a:off x="2099740" y="818700"/>
                  <a:ext cx="302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72128" name="Freihand 472127">
                  <a:extLst>
                    <a:ext uri="{FF2B5EF4-FFF2-40B4-BE49-F238E27FC236}">
                      <a16:creationId xmlns:a16="http://schemas.microsoft.com/office/drawing/2014/main" id="{8C1D59F5-954E-4583-8FFC-8188C3E772D0}"/>
                    </a:ext>
                  </a:extLst>
                </p14:cNvPr>
                <p14:cNvContentPartPr/>
                <p14:nvPr/>
              </p14:nvContentPartPr>
              <p14:xfrm>
                <a:off x="2296660" y="797460"/>
                <a:ext cx="21600" cy="1080"/>
              </p14:xfrm>
            </p:contentPart>
          </mc:Choice>
          <mc:Fallback>
            <p:pic>
              <p:nvPicPr>
                <p:cNvPr id="472128" name="Freihand 472127">
                  <a:extLst>
                    <a:ext uri="{FF2B5EF4-FFF2-40B4-BE49-F238E27FC236}">
                      <a16:creationId xmlns:a16="http://schemas.microsoft.com/office/drawing/2014/main" id="{8C1D59F5-954E-4583-8FFC-8188C3E772D0}"/>
                    </a:ext>
                  </a:extLst>
                </p:cNvPr>
                <p:cNvPicPr/>
                <p:nvPr/>
              </p:nvPicPr>
              <p:blipFill>
                <a:blip r:embed="rId120"/>
                <a:stretch>
                  <a:fillRect/>
                </a:stretch>
              </p:blipFill>
              <p:spPr>
                <a:xfrm>
                  <a:off x="2292340" y="793140"/>
                  <a:ext cx="302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72129" name="Freihand 472128">
                  <a:extLst>
                    <a:ext uri="{FF2B5EF4-FFF2-40B4-BE49-F238E27FC236}">
                      <a16:creationId xmlns:a16="http://schemas.microsoft.com/office/drawing/2014/main" id="{C4EAF4BD-1C91-4035-AE2A-3C32E9528010}"/>
                    </a:ext>
                  </a:extLst>
                </p14:cNvPr>
                <p14:cNvContentPartPr/>
                <p14:nvPr/>
              </p14:nvContentPartPr>
              <p14:xfrm>
                <a:off x="1376860" y="1174740"/>
                <a:ext cx="224280" cy="96480"/>
              </p14:xfrm>
            </p:contentPart>
          </mc:Choice>
          <mc:Fallback>
            <p:pic>
              <p:nvPicPr>
                <p:cNvPr id="472129" name="Freihand 472128">
                  <a:extLst>
                    <a:ext uri="{FF2B5EF4-FFF2-40B4-BE49-F238E27FC236}">
                      <a16:creationId xmlns:a16="http://schemas.microsoft.com/office/drawing/2014/main" id="{C4EAF4BD-1C91-4035-AE2A-3C32E9528010}"/>
                    </a:ext>
                  </a:extLst>
                </p:cNvPr>
                <p:cNvPicPr/>
                <p:nvPr/>
              </p:nvPicPr>
              <p:blipFill>
                <a:blip r:embed="rId122"/>
                <a:stretch>
                  <a:fillRect/>
                </a:stretch>
              </p:blipFill>
              <p:spPr>
                <a:xfrm>
                  <a:off x="1372540" y="1170420"/>
                  <a:ext cx="232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72130" name="Freihand 472129">
                  <a:extLst>
                    <a:ext uri="{FF2B5EF4-FFF2-40B4-BE49-F238E27FC236}">
                      <a16:creationId xmlns:a16="http://schemas.microsoft.com/office/drawing/2014/main" id="{8110B9EC-DA1F-48ED-B88E-2D33FB7F158B}"/>
                    </a:ext>
                  </a:extLst>
                </p14:cNvPr>
                <p14:cNvContentPartPr/>
                <p14:nvPr/>
              </p14:nvContentPartPr>
              <p14:xfrm>
                <a:off x="1654420" y="1202460"/>
                <a:ext cx="205560" cy="162360"/>
              </p14:xfrm>
            </p:contentPart>
          </mc:Choice>
          <mc:Fallback>
            <p:pic>
              <p:nvPicPr>
                <p:cNvPr id="472130" name="Freihand 472129">
                  <a:extLst>
                    <a:ext uri="{FF2B5EF4-FFF2-40B4-BE49-F238E27FC236}">
                      <a16:creationId xmlns:a16="http://schemas.microsoft.com/office/drawing/2014/main" id="{8110B9EC-DA1F-48ED-B88E-2D33FB7F158B}"/>
                    </a:ext>
                  </a:extLst>
                </p:cNvPr>
                <p:cNvPicPr/>
                <p:nvPr/>
              </p:nvPicPr>
              <p:blipFill>
                <a:blip r:embed="rId124"/>
                <a:stretch>
                  <a:fillRect/>
                </a:stretch>
              </p:blipFill>
              <p:spPr>
                <a:xfrm>
                  <a:off x="1650100" y="1198140"/>
                  <a:ext cx="2142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72131" name="Freihand 472130">
                  <a:extLst>
                    <a:ext uri="{FF2B5EF4-FFF2-40B4-BE49-F238E27FC236}">
                      <a16:creationId xmlns:a16="http://schemas.microsoft.com/office/drawing/2014/main" id="{45C2B8D9-195B-4A1B-8A45-08D78529D078}"/>
                    </a:ext>
                  </a:extLst>
                </p14:cNvPr>
                <p14:cNvContentPartPr/>
                <p14:nvPr/>
              </p14:nvContentPartPr>
              <p14:xfrm>
                <a:off x="1871500" y="1099860"/>
                <a:ext cx="163080" cy="226440"/>
              </p14:xfrm>
            </p:contentPart>
          </mc:Choice>
          <mc:Fallback>
            <p:pic>
              <p:nvPicPr>
                <p:cNvPr id="472131" name="Freihand 472130">
                  <a:extLst>
                    <a:ext uri="{FF2B5EF4-FFF2-40B4-BE49-F238E27FC236}">
                      <a16:creationId xmlns:a16="http://schemas.microsoft.com/office/drawing/2014/main" id="{45C2B8D9-195B-4A1B-8A45-08D78529D078}"/>
                    </a:ext>
                  </a:extLst>
                </p:cNvPr>
                <p:cNvPicPr/>
                <p:nvPr/>
              </p:nvPicPr>
              <p:blipFill>
                <a:blip r:embed="rId126"/>
                <a:stretch>
                  <a:fillRect/>
                </a:stretch>
              </p:blipFill>
              <p:spPr>
                <a:xfrm>
                  <a:off x="1867180" y="1095540"/>
                  <a:ext cx="1717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72132" name="Freihand 472131">
                  <a:extLst>
                    <a:ext uri="{FF2B5EF4-FFF2-40B4-BE49-F238E27FC236}">
                      <a16:creationId xmlns:a16="http://schemas.microsoft.com/office/drawing/2014/main" id="{DC058501-10E3-458E-9984-41D9633404C8}"/>
                    </a:ext>
                  </a:extLst>
                </p14:cNvPr>
                <p14:cNvContentPartPr/>
                <p14:nvPr/>
              </p14:nvContentPartPr>
              <p14:xfrm>
                <a:off x="2044660" y="1152420"/>
                <a:ext cx="142200" cy="60840"/>
              </p14:xfrm>
            </p:contentPart>
          </mc:Choice>
          <mc:Fallback>
            <p:pic>
              <p:nvPicPr>
                <p:cNvPr id="472132" name="Freihand 472131">
                  <a:extLst>
                    <a:ext uri="{FF2B5EF4-FFF2-40B4-BE49-F238E27FC236}">
                      <a16:creationId xmlns:a16="http://schemas.microsoft.com/office/drawing/2014/main" id="{DC058501-10E3-458E-9984-41D9633404C8}"/>
                    </a:ext>
                  </a:extLst>
                </p:cNvPr>
                <p:cNvPicPr/>
                <p:nvPr/>
              </p:nvPicPr>
              <p:blipFill>
                <a:blip r:embed="rId128"/>
                <a:stretch>
                  <a:fillRect/>
                </a:stretch>
              </p:blipFill>
              <p:spPr>
                <a:xfrm>
                  <a:off x="2040340" y="1148100"/>
                  <a:ext cx="150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72133" name="Freihand 472132">
                  <a:extLst>
                    <a:ext uri="{FF2B5EF4-FFF2-40B4-BE49-F238E27FC236}">
                      <a16:creationId xmlns:a16="http://schemas.microsoft.com/office/drawing/2014/main" id="{3C81596E-291E-4EA8-B591-BEE1F0F37C1F}"/>
                    </a:ext>
                  </a:extLst>
                </p14:cNvPr>
                <p14:cNvContentPartPr/>
                <p14:nvPr/>
              </p14:nvContentPartPr>
              <p14:xfrm>
                <a:off x="2250220" y="1111020"/>
                <a:ext cx="108720" cy="96480"/>
              </p14:xfrm>
            </p:contentPart>
          </mc:Choice>
          <mc:Fallback>
            <p:pic>
              <p:nvPicPr>
                <p:cNvPr id="472133" name="Freihand 472132">
                  <a:extLst>
                    <a:ext uri="{FF2B5EF4-FFF2-40B4-BE49-F238E27FC236}">
                      <a16:creationId xmlns:a16="http://schemas.microsoft.com/office/drawing/2014/main" id="{3C81596E-291E-4EA8-B591-BEE1F0F37C1F}"/>
                    </a:ext>
                  </a:extLst>
                </p:cNvPr>
                <p:cNvPicPr/>
                <p:nvPr/>
              </p:nvPicPr>
              <p:blipFill>
                <a:blip r:embed="rId130"/>
                <a:stretch>
                  <a:fillRect/>
                </a:stretch>
              </p:blipFill>
              <p:spPr>
                <a:xfrm>
                  <a:off x="2245900" y="1106700"/>
                  <a:ext cx="117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72134" name="Freihand 472133">
                  <a:extLst>
                    <a:ext uri="{FF2B5EF4-FFF2-40B4-BE49-F238E27FC236}">
                      <a16:creationId xmlns:a16="http://schemas.microsoft.com/office/drawing/2014/main" id="{0BD157F8-A2AA-4A15-B213-3563F22CC412}"/>
                    </a:ext>
                  </a:extLst>
                </p14:cNvPr>
                <p14:cNvContentPartPr/>
                <p14:nvPr/>
              </p14:nvContentPartPr>
              <p14:xfrm>
                <a:off x="2360740" y="1053420"/>
                <a:ext cx="119160" cy="147240"/>
              </p14:xfrm>
            </p:contentPart>
          </mc:Choice>
          <mc:Fallback>
            <p:pic>
              <p:nvPicPr>
                <p:cNvPr id="472134" name="Freihand 472133">
                  <a:extLst>
                    <a:ext uri="{FF2B5EF4-FFF2-40B4-BE49-F238E27FC236}">
                      <a16:creationId xmlns:a16="http://schemas.microsoft.com/office/drawing/2014/main" id="{0BD157F8-A2AA-4A15-B213-3563F22CC412}"/>
                    </a:ext>
                  </a:extLst>
                </p:cNvPr>
                <p:cNvPicPr/>
                <p:nvPr/>
              </p:nvPicPr>
              <p:blipFill>
                <a:blip r:embed="rId132"/>
                <a:stretch>
                  <a:fillRect/>
                </a:stretch>
              </p:blipFill>
              <p:spPr>
                <a:xfrm>
                  <a:off x="2356420" y="1049100"/>
                  <a:ext cx="127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72135" name="Freihand 472134">
                  <a:extLst>
                    <a:ext uri="{FF2B5EF4-FFF2-40B4-BE49-F238E27FC236}">
                      <a16:creationId xmlns:a16="http://schemas.microsoft.com/office/drawing/2014/main" id="{156A9262-6799-4FD8-B93C-F3F92B676230}"/>
                    </a:ext>
                  </a:extLst>
                </p14:cNvPr>
                <p14:cNvContentPartPr/>
                <p14:nvPr/>
              </p14:nvContentPartPr>
              <p14:xfrm>
                <a:off x="2499700" y="1107420"/>
                <a:ext cx="161280" cy="78840"/>
              </p14:xfrm>
            </p:contentPart>
          </mc:Choice>
          <mc:Fallback>
            <p:pic>
              <p:nvPicPr>
                <p:cNvPr id="472135" name="Freihand 472134">
                  <a:extLst>
                    <a:ext uri="{FF2B5EF4-FFF2-40B4-BE49-F238E27FC236}">
                      <a16:creationId xmlns:a16="http://schemas.microsoft.com/office/drawing/2014/main" id="{156A9262-6799-4FD8-B93C-F3F92B676230}"/>
                    </a:ext>
                  </a:extLst>
                </p:cNvPr>
                <p:cNvPicPr/>
                <p:nvPr/>
              </p:nvPicPr>
              <p:blipFill>
                <a:blip r:embed="rId134"/>
                <a:stretch>
                  <a:fillRect/>
                </a:stretch>
              </p:blipFill>
              <p:spPr>
                <a:xfrm>
                  <a:off x="2495380" y="1103100"/>
                  <a:ext cx="169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72136" name="Freihand 472135">
                  <a:extLst>
                    <a:ext uri="{FF2B5EF4-FFF2-40B4-BE49-F238E27FC236}">
                      <a16:creationId xmlns:a16="http://schemas.microsoft.com/office/drawing/2014/main" id="{B8F5A15D-9323-4AE0-805F-CD4948F6A999}"/>
                    </a:ext>
                  </a:extLst>
                </p14:cNvPr>
                <p14:cNvContentPartPr/>
                <p14:nvPr/>
              </p14:nvContentPartPr>
              <p14:xfrm>
                <a:off x="2680420" y="1108860"/>
                <a:ext cx="158400" cy="55080"/>
              </p14:xfrm>
            </p:contentPart>
          </mc:Choice>
          <mc:Fallback>
            <p:pic>
              <p:nvPicPr>
                <p:cNvPr id="472136" name="Freihand 472135">
                  <a:extLst>
                    <a:ext uri="{FF2B5EF4-FFF2-40B4-BE49-F238E27FC236}">
                      <a16:creationId xmlns:a16="http://schemas.microsoft.com/office/drawing/2014/main" id="{B8F5A15D-9323-4AE0-805F-CD4948F6A999}"/>
                    </a:ext>
                  </a:extLst>
                </p:cNvPr>
                <p:cNvPicPr/>
                <p:nvPr/>
              </p:nvPicPr>
              <p:blipFill>
                <a:blip r:embed="rId136"/>
                <a:stretch>
                  <a:fillRect/>
                </a:stretch>
              </p:blipFill>
              <p:spPr>
                <a:xfrm>
                  <a:off x="2676100" y="1104540"/>
                  <a:ext cx="1670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72137" name="Freihand 472136">
                  <a:extLst>
                    <a:ext uri="{FF2B5EF4-FFF2-40B4-BE49-F238E27FC236}">
                      <a16:creationId xmlns:a16="http://schemas.microsoft.com/office/drawing/2014/main" id="{371B23F8-6F34-493D-87BD-28128B3E5BD5}"/>
                    </a:ext>
                  </a:extLst>
                </p14:cNvPr>
                <p14:cNvContentPartPr/>
                <p14:nvPr/>
              </p14:nvContentPartPr>
              <p14:xfrm>
                <a:off x="2869780" y="975660"/>
                <a:ext cx="115560" cy="175320"/>
              </p14:xfrm>
            </p:contentPart>
          </mc:Choice>
          <mc:Fallback>
            <p:pic>
              <p:nvPicPr>
                <p:cNvPr id="472137" name="Freihand 472136">
                  <a:extLst>
                    <a:ext uri="{FF2B5EF4-FFF2-40B4-BE49-F238E27FC236}">
                      <a16:creationId xmlns:a16="http://schemas.microsoft.com/office/drawing/2014/main" id="{371B23F8-6F34-493D-87BD-28128B3E5BD5}"/>
                    </a:ext>
                  </a:extLst>
                </p:cNvPr>
                <p:cNvPicPr/>
                <p:nvPr/>
              </p:nvPicPr>
              <p:blipFill>
                <a:blip r:embed="rId138"/>
                <a:stretch>
                  <a:fillRect/>
                </a:stretch>
              </p:blipFill>
              <p:spPr>
                <a:xfrm>
                  <a:off x="2865460" y="971340"/>
                  <a:ext cx="1242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72138" name="Freihand 472137">
                  <a:extLst>
                    <a:ext uri="{FF2B5EF4-FFF2-40B4-BE49-F238E27FC236}">
                      <a16:creationId xmlns:a16="http://schemas.microsoft.com/office/drawing/2014/main" id="{26F24DB2-89F0-449D-8E7C-225A9D2654BF}"/>
                    </a:ext>
                  </a:extLst>
                </p14:cNvPr>
                <p14:cNvContentPartPr/>
                <p14:nvPr/>
              </p14:nvContentPartPr>
              <p14:xfrm>
                <a:off x="2938180" y="1034340"/>
                <a:ext cx="427320" cy="191520"/>
              </p14:xfrm>
            </p:contentPart>
          </mc:Choice>
          <mc:Fallback>
            <p:pic>
              <p:nvPicPr>
                <p:cNvPr id="472138" name="Freihand 472137">
                  <a:extLst>
                    <a:ext uri="{FF2B5EF4-FFF2-40B4-BE49-F238E27FC236}">
                      <a16:creationId xmlns:a16="http://schemas.microsoft.com/office/drawing/2014/main" id="{26F24DB2-89F0-449D-8E7C-225A9D2654BF}"/>
                    </a:ext>
                  </a:extLst>
                </p:cNvPr>
                <p:cNvPicPr/>
                <p:nvPr/>
              </p:nvPicPr>
              <p:blipFill>
                <a:blip r:embed="rId140"/>
                <a:stretch>
                  <a:fillRect/>
                </a:stretch>
              </p:blipFill>
              <p:spPr>
                <a:xfrm>
                  <a:off x="2933860" y="1030020"/>
                  <a:ext cx="435960" cy="200160"/>
                </a:xfrm>
                <a:prstGeom prst="rect">
                  <a:avLst/>
                </a:prstGeom>
              </p:spPr>
            </p:pic>
          </mc:Fallback>
        </mc:AlternateContent>
      </p:grpSp>
      <p:grpSp>
        <p:nvGrpSpPr>
          <p:cNvPr id="472167" name="Gruppieren 472166">
            <a:extLst>
              <a:ext uri="{FF2B5EF4-FFF2-40B4-BE49-F238E27FC236}">
                <a16:creationId xmlns:a16="http://schemas.microsoft.com/office/drawing/2014/main" id="{28FB75A8-D819-4F31-9E4A-F4E63E9BE083}"/>
              </a:ext>
            </a:extLst>
          </p:cNvPr>
          <p:cNvGrpSpPr/>
          <p:nvPr/>
        </p:nvGrpSpPr>
        <p:grpSpPr>
          <a:xfrm>
            <a:off x="245380" y="5461980"/>
            <a:ext cx="2931480" cy="345240"/>
            <a:chOff x="245380" y="5461980"/>
            <a:chExt cx="2931480" cy="345240"/>
          </a:xfrm>
        </p:grpSpPr>
        <mc:AlternateContent xmlns:mc="http://schemas.openxmlformats.org/markup-compatibility/2006">
          <mc:Choice xmlns:p14="http://schemas.microsoft.com/office/powerpoint/2010/main" Requires="p14">
            <p:contentPart p14:bwMode="auto" r:id="rId141">
              <p14:nvContentPartPr>
                <p14:cNvPr id="472140" name="Freihand 472139">
                  <a:extLst>
                    <a:ext uri="{FF2B5EF4-FFF2-40B4-BE49-F238E27FC236}">
                      <a16:creationId xmlns:a16="http://schemas.microsoft.com/office/drawing/2014/main" id="{11AA6030-B9E8-4C97-AED8-C2C50FF9F757}"/>
                    </a:ext>
                  </a:extLst>
                </p14:cNvPr>
                <p14:cNvContentPartPr/>
                <p14:nvPr/>
              </p14:nvContentPartPr>
              <p14:xfrm>
                <a:off x="245380" y="5552340"/>
                <a:ext cx="108000" cy="153720"/>
              </p14:xfrm>
            </p:contentPart>
          </mc:Choice>
          <mc:Fallback>
            <p:pic>
              <p:nvPicPr>
                <p:cNvPr id="472140" name="Freihand 472139">
                  <a:extLst>
                    <a:ext uri="{FF2B5EF4-FFF2-40B4-BE49-F238E27FC236}">
                      <a16:creationId xmlns:a16="http://schemas.microsoft.com/office/drawing/2014/main" id="{11AA6030-B9E8-4C97-AED8-C2C50FF9F757}"/>
                    </a:ext>
                  </a:extLst>
                </p:cNvPr>
                <p:cNvPicPr/>
                <p:nvPr/>
              </p:nvPicPr>
              <p:blipFill>
                <a:blip r:embed="rId142"/>
                <a:stretch>
                  <a:fillRect/>
                </a:stretch>
              </p:blipFill>
              <p:spPr>
                <a:xfrm>
                  <a:off x="241060" y="5548020"/>
                  <a:ext cx="116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72141" name="Freihand 472140">
                  <a:extLst>
                    <a:ext uri="{FF2B5EF4-FFF2-40B4-BE49-F238E27FC236}">
                      <a16:creationId xmlns:a16="http://schemas.microsoft.com/office/drawing/2014/main" id="{05E8BE02-9082-4C45-AFE7-99771900308C}"/>
                    </a:ext>
                  </a:extLst>
                </p14:cNvPr>
                <p14:cNvContentPartPr/>
                <p14:nvPr/>
              </p14:nvContentPartPr>
              <p14:xfrm>
                <a:off x="331060" y="5606700"/>
                <a:ext cx="163800" cy="93600"/>
              </p14:xfrm>
            </p:contentPart>
          </mc:Choice>
          <mc:Fallback>
            <p:pic>
              <p:nvPicPr>
                <p:cNvPr id="472141" name="Freihand 472140">
                  <a:extLst>
                    <a:ext uri="{FF2B5EF4-FFF2-40B4-BE49-F238E27FC236}">
                      <a16:creationId xmlns:a16="http://schemas.microsoft.com/office/drawing/2014/main" id="{05E8BE02-9082-4C45-AFE7-99771900308C}"/>
                    </a:ext>
                  </a:extLst>
                </p:cNvPr>
                <p:cNvPicPr/>
                <p:nvPr/>
              </p:nvPicPr>
              <p:blipFill>
                <a:blip r:embed="rId144"/>
                <a:stretch>
                  <a:fillRect/>
                </a:stretch>
              </p:blipFill>
              <p:spPr>
                <a:xfrm>
                  <a:off x="326740" y="5602380"/>
                  <a:ext cx="172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72142" name="Freihand 472141">
                  <a:extLst>
                    <a:ext uri="{FF2B5EF4-FFF2-40B4-BE49-F238E27FC236}">
                      <a16:creationId xmlns:a16="http://schemas.microsoft.com/office/drawing/2014/main" id="{831E27BD-D2D0-46D8-9FAC-51F4F26E573D}"/>
                    </a:ext>
                  </a:extLst>
                </p14:cNvPr>
                <p14:cNvContentPartPr/>
                <p14:nvPr/>
              </p14:nvContentPartPr>
              <p14:xfrm>
                <a:off x="533380" y="5619300"/>
                <a:ext cx="167400" cy="62280"/>
              </p14:xfrm>
            </p:contentPart>
          </mc:Choice>
          <mc:Fallback>
            <p:pic>
              <p:nvPicPr>
                <p:cNvPr id="472142" name="Freihand 472141">
                  <a:extLst>
                    <a:ext uri="{FF2B5EF4-FFF2-40B4-BE49-F238E27FC236}">
                      <a16:creationId xmlns:a16="http://schemas.microsoft.com/office/drawing/2014/main" id="{831E27BD-D2D0-46D8-9FAC-51F4F26E573D}"/>
                    </a:ext>
                  </a:extLst>
                </p:cNvPr>
                <p:cNvPicPr/>
                <p:nvPr/>
              </p:nvPicPr>
              <p:blipFill>
                <a:blip r:embed="rId146"/>
                <a:stretch>
                  <a:fillRect/>
                </a:stretch>
              </p:blipFill>
              <p:spPr>
                <a:xfrm>
                  <a:off x="529060" y="5614980"/>
                  <a:ext cx="176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72143" name="Freihand 472142">
                  <a:extLst>
                    <a:ext uri="{FF2B5EF4-FFF2-40B4-BE49-F238E27FC236}">
                      <a16:creationId xmlns:a16="http://schemas.microsoft.com/office/drawing/2014/main" id="{210B45BB-3062-4BD7-B354-53505BDF918F}"/>
                    </a:ext>
                  </a:extLst>
                </p14:cNvPr>
                <p14:cNvContentPartPr/>
                <p14:nvPr/>
              </p14:nvContentPartPr>
              <p14:xfrm>
                <a:off x="723460" y="5551980"/>
                <a:ext cx="236520" cy="119520"/>
              </p14:xfrm>
            </p:contentPart>
          </mc:Choice>
          <mc:Fallback>
            <p:pic>
              <p:nvPicPr>
                <p:cNvPr id="472143" name="Freihand 472142">
                  <a:extLst>
                    <a:ext uri="{FF2B5EF4-FFF2-40B4-BE49-F238E27FC236}">
                      <a16:creationId xmlns:a16="http://schemas.microsoft.com/office/drawing/2014/main" id="{210B45BB-3062-4BD7-B354-53505BDF918F}"/>
                    </a:ext>
                  </a:extLst>
                </p:cNvPr>
                <p:cNvPicPr/>
                <p:nvPr/>
              </p:nvPicPr>
              <p:blipFill>
                <a:blip r:embed="rId148"/>
                <a:stretch>
                  <a:fillRect/>
                </a:stretch>
              </p:blipFill>
              <p:spPr>
                <a:xfrm>
                  <a:off x="719140" y="5547660"/>
                  <a:ext cx="245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72145" name="Freihand 472144">
                  <a:extLst>
                    <a:ext uri="{FF2B5EF4-FFF2-40B4-BE49-F238E27FC236}">
                      <a16:creationId xmlns:a16="http://schemas.microsoft.com/office/drawing/2014/main" id="{E16202AB-DE64-4BBE-843D-14E9C4816B47}"/>
                    </a:ext>
                  </a:extLst>
                </p14:cNvPr>
                <p14:cNvContentPartPr/>
                <p14:nvPr/>
              </p14:nvContentPartPr>
              <p14:xfrm>
                <a:off x="966100" y="5612460"/>
                <a:ext cx="231480" cy="194760"/>
              </p14:xfrm>
            </p:contentPart>
          </mc:Choice>
          <mc:Fallback>
            <p:pic>
              <p:nvPicPr>
                <p:cNvPr id="472145" name="Freihand 472144">
                  <a:extLst>
                    <a:ext uri="{FF2B5EF4-FFF2-40B4-BE49-F238E27FC236}">
                      <a16:creationId xmlns:a16="http://schemas.microsoft.com/office/drawing/2014/main" id="{E16202AB-DE64-4BBE-843D-14E9C4816B47}"/>
                    </a:ext>
                  </a:extLst>
                </p:cNvPr>
                <p:cNvPicPr/>
                <p:nvPr/>
              </p:nvPicPr>
              <p:blipFill>
                <a:blip r:embed="rId150"/>
                <a:stretch>
                  <a:fillRect/>
                </a:stretch>
              </p:blipFill>
              <p:spPr>
                <a:xfrm>
                  <a:off x="961780" y="5608140"/>
                  <a:ext cx="240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72146" name="Freihand 472145">
                  <a:extLst>
                    <a:ext uri="{FF2B5EF4-FFF2-40B4-BE49-F238E27FC236}">
                      <a16:creationId xmlns:a16="http://schemas.microsoft.com/office/drawing/2014/main" id="{9671D92B-23AE-4C87-90FD-A20B9188A60C}"/>
                    </a:ext>
                  </a:extLst>
                </p14:cNvPr>
                <p14:cNvContentPartPr/>
                <p14:nvPr/>
              </p14:nvContentPartPr>
              <p14:xfrm>
                <a:off x="1219540" y="5596980"/>
                <a:ext cx="75600" cy="87120"/>
              </p14:xfrm>
            </p:contentPart>
          </mc:Choice>
          <mc:Fallback>
            <p:pic>
              <p:nvPicPr>
                <p:cNvPr id="472146" name="Freihand 472145">
                  <a:extLst>
                    <a:ext uri="{FF2B5EF4-FFF2-40B4-BE49-F238E27FC236}">
                      <a16:creationId xmlns:a16="http://schemas.microsoft.com/office/drawing/2014/main" id="{9671D92B-23AE-4C87-90FD-A20B9188A60C}"/>
                    </a:ext>
                  </a:extLst>
                </p:cNvPr>
                <p:cNvPicPr/>
                <p:nvPr/>
              </p:nvPicPr>
              <p:blipFill>
                <a:blip r:embed="rId152"/>
                <a:stretch>
                  <a:fillRect/>
                </a:stretch>
              </p:blipFill>
              <p:spPr>
                <a:xfrm>
                  <a:off x="1215220" y="5592660"/>
                  <a:ext cx="84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72147" name="Freihand 472146">
                  <a:extLst>
                    <a:ext uri="{FF2B5EF4-FFF2-40B4-BE49-F238E27FC236}">
                      <a16:creationId xmlns:a16="http://schemas.microsoft.com/office/drawing/2014/main" id="{2BDD2AEE-3E7D-4E69-87BA-76CD7890415D}"/>
                    </a:ext>
                  </a:extLst>
                </p14:cNvPr>
                <p14:cNvContentPartPr/>
                <p14:nvPr/>
              </p14:nvContentPartPr>
              <p14:xfrm>
                <a:off x="1318540" y="5602380"/>
                <a:ext cx="69840" cy="73080"/>
              </p14:xfrm>
            </p:contentPart>
          </mc:Choice>
          <mc:Fallback>
            <p:pic>
              <p:nvPicPr>
                <p:cNvPr id="472147" name="Freihand 472146">
                  <a:extLst>
                    <a:ext uri="{FF2B5EF4-FFF2-40B4-BE49-F238E27FC236}">
                      <a16:creationId xmlns:a16="http://schemas.microsoft.com/office/drawing/2014/main" id="{2BDD2AEE-3E7D-4E69-87BA-76CD7890415D}"/>
                    </a:ext>
                  </a:extLst>
                </p:cNvPr>
                <p:cNvPicPr/>
                <p:nvPr/>
              </p:nvPicPr>
              <p:blipFill>
                <a:blip r:embed="rId154"/>
                <a:stretch>
                  <a:fillRect/>
                </a:stretch>
              </p:blipFill>
              <p:spPr>
                <a:xfrm>
                  <a:off x="1314220" y="5598060"/>
                  <a:ext cx="78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72148" name="Freihand 472147">
                  <a:extLst>
                    <a:ext uri="{FF2B5EF4-FFF2-40B4-BE49-F238E27FC236}">
                      <a16:creationId xmlns:a16="http://schemas.microsoft.com/office/drawing/2014/main" id="{60460D7A-FDAF-4FB1-B8BC-35C15F083D21}"/>
                    </a:ext>
                  </a:extLst>
                </p14:cNvPr>
                <p14:cNvContentPartPr/>
                <p14:nvPr/>
              </p14:nvContentPartPr>
              <p14:xfrm>
                <a:off x="1389100" y="5513460"/>
                <a:ext cx="273240" cy="158040"/>
              </p14:xfrm>
            </p:contentPart>
          </mc:Choice>
          <mc:Fallback>
            <p:pic>
              <p:nvPicPr>
                <p:cNvPr id="472148" name="Freihand 472147">
                  <a:extLst>
                    <a:ext uri="{FF2B5EF4-FFF2-40B4-BE49-F238E27FC236}">
                      <a16:creationId xmlns:a16="http://schemas.microsoft.com/office/drawing/2014/main" id="{60460D7A-FDAF-4FB1-B8BC-35C15F083D21}"/>
                    </a:ext>
                  </a:extLst>
                </p:cNvPr>
                <p:cNvPicPr/>
                <p:nvPr/>
              </p:nvPicPr>
              <p:blipFill>
                <a:blip r:embed="rId156"/>
                <a:stretch>
                  <a:fillRect/>
                </a:stretch>
              </p:blipFill>
              <p:spPr>
                <a:xfrm>
                  <a:off x="1384780" y="5509140"/>
                  <a:ext cx="281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72149" name="Freihand 472148">
                  <a:extLst>
                    <a:ext uri="{FF2B5EF4-FFF2-40B4-BE49-F238E27FC236}">
                      <a16:creationId xmlns:a16="http://schemas.microsoft.com/office/drawing/2014/main" id="{68A8A23D-A5CE-4298-935C-DC988418C47B}"/>
                    </a:ext>
                  </a:extLst>
                </p14:cNvPr>
                <p14:cNvContentPartPr/>
                <p14:nvPr/>
              </p14:nvContentPartPr>
              <p14:xfrm>
                <a:off x="592420" y="5523540"/>
                <a:ext cx="58680" cy="39960"/>
              </p14:xfrm>
            </p:contentPart>
          </mc:Choice>
          <mc:Fallback>
            <p:pic>
              <p:nvPicPr>
                <p:cNvPr id="472149" name="Freihand 472148">
                  <a:extLst>
                    <a:ext uri="{FF2B5EF4-FFF2-40B4-BE49-F238E27FC236}">
                      <a16:creationId xmlns:a16="http://schemas.microsoft.com/office/drawing/2014/main" id="{68A8A23D-A5CE-4298-935C-DC988418C47B}"/>
                    </a:ext>
                  </a:extLst>
                </p:cNvPr>
                <p:cNvPicPr/>
                <p:nvPr/>
              </p:nvPicPr>
              <p:blipFill>
                <a:blip r:embed="rId158"/>
                <a:stretch>
                  <a:fillRect/>
                </a:stretch>
              </p:blipFill>
              <p:spPr>
                <a:xfrm>
                  <a:off x="588100" y="5519220"/>
                  <a:ext cx="67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72150" name="Freihand 472149">
                  <a:extLst>
                    <a:ext uri="{FF2B5EF4-FFF2-40B4-BE49-F238E27FC236}">
                      <a16:creationId xmlns:a16="http://schemas.microsoft.com/office/drawing/2014/main" id="{BFD27C33-CF71-4389-9626-691A30E9CE73}"/>
                    </a:ext>
                  </a:extLst>
                </p14:cNvPr>
                <p14:cNvContentPartPr/>
                <p14:nvPr/>
              </p14:nvContentPartPr>
              <p14:xfrm>
                <a:off x="1773220" y="5523540"/>
                <a:ext cx="108360" cy="129960"/>
              </p14:xfrm>
            </p:contentPart>
          </mc:Choice>
          <mc:Fallback>
            <p:pic>
              <p:nvPicPr>
                <p:cNvPr id="472150" name="Freihand 472149">
                  <a:extLst>
                    <a:ext uri="{FF2B5EF4-FFF2-40B4-BE49-F238E27FC236}">
                      <a16:creationId xmlns:a16="http://schemas.microsoft.com/office/drawing/2014/main" id="{BFD27C33-CF71-4389-9626-691A30E9CE73}"/>
                    </a:ext>
                  </a:extLst>
                </p:cNvPr>
                <p:cNvPicPr/>
                <p:nvPr/>
              </p:nvPicPr>
              <p:blipFill>
                <a:blip r:embed="rId160"/>
                <a:stretch>
                  <a:fillRect/>
                </a:stretch>
              </p:blipFill>
              <p:spPr>
                <a:xfrm>
                  <a:off x="1768900" y="5519220"/>
                  <a:ext cx="117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72151" name="Freihand 472150">
                  <a:extLst>
                    <a:ext uri="{FF2B5EF4-FFF2-40B4-BE49-F238E27FC236}">
                      <a16:creationId xmlns:a16="http://schemas.microsoft.com/office/drawing/2014/main" id="{112CF140-8263-497E-87CD-CE66C9A14D16}"/>
                    </a:ext>
                  </a:extLst>
                </p14:cNvPr>
                <p14:cNvContentPartPr/>
                <p14:nvPr/>
              </p14:nvContentPartPr>
              <p14:xfrm>
                <a:off x="1896340" y="5575380"/>
                <a:ext cx="51480" cy="64440"/>
              </p14:xfrm>
            </p:contentPart>
          </mc:Choice>
          <mc:Fallback>
            <p:pic>
              <p:nvPicPr>
                <p:cNvPr id="472151" name="Freihand 472150">
                  <a:extLst>
                    <a:ext uri="{FF2B5EF4-FFF2-40B4-BE49-F238E27FC236}">
                      <a16:creationId xmlns:a16="http://schemas.microsoft.com/office/drawing/2014/main" id="{112CF140-8263-497E-87CD-CE66C9A14D16}"/>
                    </a:ext>
                  </a:extLst>
                </p:cNvPr>
                <p:cNvPicPr/>
                <p:nvPr/>
              </p:nvPicPr>
              <p:blipFill>
                <a:blip r:embed="rId162"/>
                <a:stretch>
                  <a:fillRect/>
                </a:stretch>
              </p:blipFill>
              <p:spPr>
                <a:xfrm>
                  <a:off x="1892020" y="5571060"/>
                  <a:ext cx="60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2152" name="Freihand 472151">
                  <a:extLst>
                    <a:ext uri="{FF2B5EF4-FFF2-40B4-BE49-F238E27FC236}">
                      <a16:creationId xmlns:a16="http://schemas.microsoft.com/office/drawing/2014/main" id="{D2133618-DD21-426A-B9D9-5EFEA0496942}"/>
                    </a:ext>
                  </a:extLst>
                </p14:cNvPr>
                <p14:cNvContentPartPr/>
                <p14:nvPr/>
              </p14:nvContentPartPr>
              <p14:xfrm>
                <a:off x="1988500" y="5560620"/>
                <a:ext cx="79200" cy="88200"/>
              </p14:xfrm>
            </p:contentPart>
          </mc:Choice>
          <mc:Fallback>
            <p:pic>
              <p:nvPicPr>
                <p:cNvPr id="472152" name="Freihand 472151">
                  <a:extLst>
                    <a:ext uri="{FF2B5EF4-FFF2-40B4-BE49-F238E27FC236}">
                      <a16:creationId xmlns:a16="http://schemas.microsoft.com/office/drawing/2014/main" id="{D2133618-DD21-426A-B9D9-5EFEA0496942}"/>
                    </a:ext>
                  </a:extLst>
                </p:cNvPr>
                <p:cNvPicPr/>
                <p:nvPr/>
              </p:nvPicPr>
              <p:blipFill>
                <a:blip r:embed="rId164"/>
                <a:stretch>
                  <a:fillRect/>
                </a:stretch>
              </p:blipFill>
              <p:spPr>
                <a:xfrm>
                  <a:off x="1984180" y="5556300"/>
                  <a:ext cx="87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72154" name="Freihand 472153">
                  <a:extLst>
                    <a:ext uri="{FF2B5EF4-FFF2-40B4-BE49-F238E27FC236}">
                      <a16:creationId xmlns:a16="http://schemas.microsoft.com/office/drawing/2014/main" id="{5DE017B8-5FA4-496E-9C08-1D315F4C7267}"/>
                    </a:ext>
                  </a:extLst>
                </p14:cNvPr>
                <p14:cNvContentPartPr/>
                <p14:nvPr/>
              </p14:nvContentPartPr>
              <p14:xfrm>
                <a:off x="2203420" y="5545860"/>
                <a:ext cx="70560" cy="114480"/>
              </p14:xfrm>
            </p:contentPart>
          </mc:Choice>
          <mc:Fallback>
            <p:pic>
              <p:nvPicPr>
                <p:cNvPr id="472154" name="Freihand 472153">
                  <a:extLst>
                    <a:ext uri="{FF2B5EF4-FFF2-40B4-BE49-F238E27FC236}">
                      <a16:creationId xmlns:a16="http://schemas.microsoft.com/office/drawing/2014/main" id="{5DE017B8-5FA4-496E-9C08-1D315F4C7267}"/>
                    </a:ext>
                  </a:extLst>
                </p:cNvPr>
                <p:cNvPicPr/>
                <p:nvPr/>
              </p:nvPicPr>
              <p:blipFill>
                <a:blip r:embed="rId166"/>
                <a:stretch>
                  <a:fillRect/>
                </a:stretch>
              </p:blipFill>
              <p:spPr>
                <a:xfrm>
                  <a:off x="2199100" y="5541540"/>
                  <a:ext cx="79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72155" name="Freihand 472154">
                  <a:extLst>
                    <a:ext uri="{FF2B5EF4-FFF2-40B4-BE49-F238E27FC236}">
                      <a16:creationId xmlns:a16="http://schemas.microsoft.com/office/drawing/2014/main" id="{658B1571-EB97-4C36-815B-8B1D02F93242}"/>
                    </a:ext>
                  </a:extLst>
                </p14:cNvPr>
                <p14:cNvContentPartPr/>
                <p14:nvPr/>
              </p14:nvContentPartPr>
              <p14:xfrm>
                <a:off x="2200900" y="5595180"/>
                <a:ext cx="90000" cy="7920"/>
              </p14:xfrm>
            </p:contentPart>
          </mc:Choice>
          <mc:Fallback>
            <p:pic>
              <p:nvPicPr>
                <p:cNvPr id="472155" name="Freihand 472154">
                  <a:extLst>
                    <a:ext uri="{FF2B5EF4-FFF2-40B4-BE49-F238E27FC236}">
                      <a16:creationId xmlns:a16="http://schemas.microsoft.com/office/drawing/2014/main" id="{658B1571-EB97-4C36-815B-8B1D02F93242}"/>
                    </a:ext>
                  </a:extLst>
                </p:cNvPr>
                <p:cNvPicPr/>
                <p:nvPr/>
              </p:nvPicPr>
              <p:blipFill>
                <a:blip r:embed="rId168"/>
                <a:stretch>
                  <a:fillRect/>
                </a:stretch>
              </p:blipFill>
              <p:spPr>
                <a:xfrm>
                  <a:off x="2196580" y="5590860"/>
                  <a:ext cx="986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72156" name="Freihand 472155">
                  <a:extLst>
                    <a:ext uri="{FF2B5EF4-FFF2-40B4-BE49-F238E27FC236}">
                      <a16:creationId xmlns:a16="http://schemas.microsoft.com/office/drawing/2014/main" id="{F54C3C91-8E2B-427A-AA9B-6F945F4B63FF}"/>
                    </a:ext>
                  </a:extLst>
                </p14:cNvPr>
                <p14:cNvContentPartPr/>
                <p14:nvPr/>
              </p14:nvContentPartPr>
              <p14:xfrm>
                <a:off x="2334820" y="5557020"/>
                <a:ext cx="74160" cy="99000"/>
              </p14:xfrm>
            </p:contentPart>
          </mc:Choice>
          <mc:Fallback>
            <p:pic>
              <p:nvPicPr>
                <p:cNvPr id="472156" name="Freihand 472155">
                  <a:extLst>
                    <a:ext uri="{FF2B5EF4-FFF2-40B4-BE49-F238E27FC236}">
                      <a16:creationId xmlns:a16="http://schemas.microsoft.com/office/drawing/2014/main" id="{F54C3C91-8E2B-427A-AA9B-6F945F4B63FF}"/>
                    </a:ext>
                  </a:extLst>
                </p:cNvPr>
                <p:cNvPicPr/>
                <p:nvPr/>
              </p:nvPicPr>
              <p:blipFill>
                <a:blip r:embed="rId170"/>
                <a:stretch>
                  <a:fillRect/>
                </a:stretch>
              </p:blipFill>
              <p:spPr>
                <a:xfrm>
                  <a:off x="2330500" y="5552700"/>
                  <a:ext cx="82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72157" name="Freihand 472156">
                  <a:extLst>
                    <a:ext uri="{FF2B5EF4-FFF2-40B4-BE49-F238E27FC236}">
                      <a16:creationId xmlns:a16="http://schemas.microsoft.com/office/drawing/2014/main" id="{FC5CB2BD-AC05-456C-831E-6C0C59344F14}"/>
                    </a:ext>
                  </a:extLst>
                </p14:cNvPr>
                <p14:cNvContentPartPr/>
                <p14:nvPr/>
              </p14:nvContentPartPr>
              <p14:xfrm>
                <a:off x="2477740" y="5540460"/>
                <a:ext cx="13680" cy="121320"/>
              </p14:xfrm>
            </p:contentPart>
          </mc:Choice>
          <mc:Fallback>
            <p:pic>
              <p:nvPicPr>
                <p:cNvPr id="472157" name="Freihand 472156">
                  <a:extLst>
                    <a:ext uri="{FF2B5EF4-FFF2-40B4-BE49-F238E27FC236}">
                      <a16:creationId xmlns:a16="http://schemas.microsoft.com/office/drawing/2014/main" id="{FC5CB2BD-AC05-456C-831E-6C0C59344F14}"/>
                    </a:ext>
                  </a:extLst>
                </p:cNvPr>
                <p:cNvPicPr/>
                <p:nvPr/>
              </p:nvPicPr>
              <p:blipFill>
                <a:blip r:embed="rId172"/>
                <a:stretch>
                  <a:fillRect/>
                </a:stretch>
              </p:blipFill>
              <p:spPr>
                <a:xfrm>
                  <a:off x="2473420" y="5536140"/>
                  <a:ext cx="22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72158" name="Freihand 472157">
                  <a:extLst>
                    <a:ext uri="{FF2B5EF4-FFF2-40B4-BE49-F238E27FC236}">
                      <a16:creationId xmlns:a16="http://schemas.microsoft.com/office/drawing/2014/main" id="{91D914CB-FB16-4E3E-AD5D-8474B8BDC34D}"/>
                    </a:ext>
                  </a:extLst>
                </p14:cNvPr>
                <p14:cNvContentPartPr/>
                <p14:nvPr/>
              </p14:nvContentPartPr>
              <p14:xfrm>
                <a:off x="2412940" y="5532900"/>
                <a:ext cx="114480" cy="63360"/>
              </p14:xfrm>
            </p:contentPart>
          </mc:Choice>
          <mc:Fallback>
            <p:pic>
              <p:nvPicPr>
                <p:cNvPr id="472158" name="Freihand 472157">
                  <a:extLst>
                    <a:ext uri="{FF2B5EF4-FFF2-40B4-BE49-F238E27FC236}">
                      <a16:creationId xmlns:a16="http://schemas.microsoft.com/office/drawing/2014/main" id="{91D914CB-FB16-4E3E-AD5D-8474B8BDC34D}"/>
                    </a:ext>
                  </a:extLst>
                </p:cNvPr>
                <p:cNvPicPr/>
                <p:nvPr/>
              </p:nvPicPr>
              <p:blipFill>
                <a:blip r:embed="rId174"/>
                <a:stretch>
                  <a:fillRect/>
                </a:stretch>
              </p:blipFill>
              <p:spPr>
                <a:xfrm>
                  <a:off x="2408620" y="5528580"/>
                  <a:ext cx="123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72159" name="Freihand 472158">
                  <a:extLst>
                    <a:ext uri="{FF2B5EF4-FFF2-40B4-BE49-F238E27FC236}">
                      <a16:creationId xmlns:a16="http://schemas.microsoft.com/office/drawing/2014/main" id="{9075160E-D339-47F1-B28F-AC2F09ED7CD7}"/>
                    </a:ext>
                  </a:extLst>
                </p14:cNvPr>
                <p14:cNvContentPartPr/>
                <p14:nvPr/>
              </p14:nvContentPartPr>
              <p14:xfrm>
                <a:off x="2578180" y="5543700"/>
                <a:ext cx="22680" cy="122760"/>
              </p14:xfrm>
            </p:contentPart>
          </mc:Choice>
          <mc:Fallback>
            <p:pic>
              <p:nvPicPr>
                <p:cNvPr id="472159" name="Freihand 472158">
                  <a:extLst>
                    <a:ext uri="{FF2B5EF4-FFF2-40B4-BE49-F238E27FC236}">
                      <a16:creationId xmlns:a16="http://schemas.microsoft.com/office/drawing/2014/main" id="{9075160E-D339-47F1-B28F-AC2F09ED7CD7}"/>
                    </a:ext>
                  </a:extLst>
                </p:cNvPr>
                <p:cNvPicPr/>
                <p:nvPr/>
              </p:nvPicPr>
              <p:blipFill>
                <a:blip r:embed="rId176"/>
                <a:stretch>
                  <a:fillRect/>
                </a:stretch>
              </p:blipFill>
              <p:spPr>
                <a:xfrm>
                  <a:off x="2573860" y="5539380"/>
                  <a:ext cx="31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72161" name="Freihand 472160">
                  <a:extLst>
                    <a:ext uri="{FF2B5EF4-FFF2-40B4-BE49-F238E27FC236}">
                      <a16:creationId xmlns:a16="http://schemas.microsoft.com/office/drawing/2014/main" id="{1AA153B4-31CE-4A52-93A2-D76258CDC83E}"/>
                    </a:ext>
                  </a:extLst>
                </p14:cNvPr>
                <p14:cNvContentPartPr/>
                <p14:nvPr/>
              </p14:nvContentPartPr>
              <p14:xfrm>
                <a:off x="2723620" y="5495820"/>
                <a:ext cx="80280" cy="197280"/>
              </p14:xfrm>
            </p:contentPart>
          </mc:Choice>
          <mc:Fallback>
            <p:pic>
              <p:nvPicPr>
                <p:cNvPr id="472161" name="Freihand 472160">
                  <a:extLst>
                    <a:ext uri="{FF2B5EF4-FFF2-40B4-BE49-F238E27FC236}">
                      <a16:creationId xmlns:a16="http://schemas.microsoft.com/office/drawing/2014/main" id="{1AA153B4-31CE-4A52-93A2-D76258CDC83E}"/>
                    </a:ext>
                  </a:extLst>
                </p:cNvPr>
                <p:cNvPicPr/>
                <p:nvPr/>
              </p:nvPicPr>
              <p:blipFill>
                <a:blip r:embed="rId178"/>
                <a:stretch>
                  <a:fillRect/>
                </a:stretch>
              </p:blipFill>
              <p:spPr>
                <a:xfrm>
                  <a:off x="2719300" y="5491500"/>
                  <a:ext cx="889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72162" name="Freihand 472161">
                  <a:extLst>
                    <a:ext uri="{FF2B5EF4-FFF2-40B4-BE49-F238E27FC236}">
                      <a16:creationId xmlns:a16="http://schemas.microsoft.com/office/drawing/2014/main" id="{4E594097-32EE-4D18-8012-4E1FA58C75EA}"/>
                    </a:ext>
                  </a:extLst>
                </p14:cNvPr>
                <p14:cNvContentPartPr/>
                <p14:nvPr/>
              </p14:nvContentPartPr>
              <p14:xfrm>
                <a:off x="2840620" y="5532900"/>
                <a:ext cx="88920" cy="92520"/>
              </p14:xfrm>
            </p:contentPart>
          </mc:Choice>
          <mc:Fallback>
            <p:pic>
              <p:nvPicPr>
                <p:cNvPr id="472162" name="Freihand 472161">
                  <a:extLst>
                    <a:ext uri="{FF2B5EF4-FFF2-40B4-BE49-F238E27FC236}">
                      <a16:creationId xmlns:a16="http://schemas.microsoft.com/office/drawing/2014/main" id="{4E594097-32EE-4D18-8012-4E1FA58C75EA}"/>
                    </a:ext>
                  </a:extLst>
                </p:cNvPr>
                <p:cNvPicPr/>
                <p:nvPr/>
              </p:nvPicPr>
              <p:blipFill>
                <a:blip r:embed="rId180"/>
                <a:stretch>
                  <a:fillRect/>
                </a:stretch>
              </p:blipFill>
              <p:spPr>
                <a:xfrm>
                  <a:off x="2836300" y="5528580"/>
                  <a:ext cx="97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72163" name="Freihand 472162">
                  <a:extLst>
                    <a:ext uri="{FF2B5EF4-FFF2-40B4-BE49-F238E27FC236}">
                      <a16:creationId xmlns:a16="http://schemas.microsoft.com/office/drawing/2014/main" id="{68C121AE-D022-4E44-800D-5B73F24F80CD}"/>
                    </a:ext>
                  </a:extLst>
                </p14:cNvPr>
                <p14:cNvContentPartPr/>
                <p14:nvPr/>
              </p14:nvContentPartPr>
              <p14:xfrm>
                <a:off x="2970220" y="5530380"/>
                <a:ext cx="7200" cy="114120"/>
              </p14:xfrm>
            </p:contentPart>
          </mc:Choice>
          <mc:Fallback>
            <p:pic>
              <p:nvPicPr>
                <p:cNvPr id="472163" name="Freihand 472162">
                  <a:extLst>
                    <a:ext uri="{FF2B5EF4-FFF2-40B4-BE49-F238E27FC236}">
                      <a16:creationId xmlns:a16="http://schemas.microsoft.com/office/drawing/2014/main" id="{68C121AE-D022-4E44-800D-5B73F24F80CD}"/>
                    </a:ext>
                  </a:extLst>
                </p:cNvPr>
                <p:cNvPicPr/>
                <p:nvPr/>
              </p:nvPicPr>
              <p:blipFill>
                <a:blip r:embed="rId182"/>
                <a:stretch>
                  <a:fillRect/>
                </a:stretch>
              </p:blipFill>
              <p:spPr>
                <a:xfrm>
                  <a:off x="2965900" y="5526060"/>
                  <a:ext cx="15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72164" name="Freihand 472163">
                  <a:extLst>
                    <a:ext uri="{FF2B5EF4-FFF2-40B4-BE49-F238E27FC236}">
                      <a16:creationId xmlns:a16="http://schemas.microsoft.com/office/drawing/2014/main" id="{87601BFF-ADFF-4D6B-A024-DA574EDE14E8}"/>
                    </a:ext>
                  </a:extLst>
                </p14:cNvPr>
                <p14:cNvContentPartPr/>
                <p14:nvPr/>
              </p14:nvContentPartPr>
              <p14:xfrm>
                <a:off x="2930620" y="5506260"/>
                <a:ext cx="89640" cy="67320"/>
              </p14:xfrm>
            </p:contentPart>
          </mc:Choice>
          <mc:Fallback>
            <p:pic>
              <p:nvPicPr>
                <p:cNvPr id="472164" name="Freihand 472163">
                  <a:extLst>
                    <a:ext uri="{FF2B5EF4-FFF2-40B4-BE49-F238E27FC236}">
                      <a16:creationId xmlns:a16="http://schemas.microsoft.com/office/drawing/2014/main" id="{87601BFF-ADFF-4D6B-A024-DA574EDE14E8}"/>
                    </a:ext>
                  </a:extLst>
                </p:cNvPr>
                <p:cNvPicPr/>
                <p:nvPr/>
              </p:nvPicPr>
              <p:blipFill>
                <a:blip r:embed="rId184"/>
                <a:stretch>
                  <a:fillRect/>
                </a:stretch>
              </p:blipFill>
              <p:spPr>
                <a:xfrm>
                  <a:off x="2926300" y="5501940"/>
                  <a:ext cx="98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72165" name="Freihand 472164">
                  <a:extLst>
                    <a:ext uri="{FF2B5EF4-FFF2-40B4-BE49-F238E27FC236}">
                      <a16:creationId xmlns:a16="http://schemas.microsoft.com/office/drawing/2014/main" id="{765CA360-6683-4AB1-A89D-5617043CB4F1}"/>
                    </a:ext>
                  </a:extLst>
                </p14:cNvPr>
                <p14:cNvContentPartPr/>
                <p14:nvPr/>
              </p14:nvContentPartPr>
              <p14:xfrm>
                <a:off x="3075340" y="5519940"/>
                <a:ext cx="19080" cy="105480"/>
              </p14:xfrm>
            </p:contentPart>
          </mc:Choice>
          <mc:Fallback>
            <p:pic>
              <p:nvPicPr>
                <p:cNvPr id="472165" name="Freihand 472164">
                  <a:extLst>
                    <a:ext uri="{FF2B5EF4-FFF2-40B4-BE49-F238E27FC236}">
                      <a16:creationId xmlns:a16="http://schemas.microsoft.com/office/drawing/2014/main" id="{765CA360-6683-4AB1-A89D-5617043CB4F1}"/>
                    </a:ext>
                  </a:extLst>
                </p:cNvPr>
                <p:cNvPicPr/>
                <p:nvPr/>
              </p:nvPicPr>
              <p:blipFill>
                <a:blip r:embed="rId186"/>
                <a:stretch>
                  <a:fillRect/>
                </a:stretch>
              </p:blipFill>
              <p:spPr>
                <a:xfrm>
                  <a:off x="3071020" y="5515620"/>
                  <a:ext cx="27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72166" name="Freihand 472165">
                  <a:extLst>
                    <a:ext uri="{FF2B5EF4-FFF2-40B4-BE49-F238E27FC236}">
                      <a16:creationId xmlns:a16="http://schemas.microsoft.com/office/drawing/2014/main" id="{70F76C5C-17BF-4E4E-99CA-FDAD59587ADA}"/>
                    </a:ext>
                  </a:extLst>
                </p14:cNvPr>
                <p14:cNvContentPartPr/>
                <p14:nvPr/>
              </p14:nvContentPartPr>
              <p14:xfrm>
                <a:off x="3112420" y="5461980"/>
                <a:ext cx="64440" cy="242280"/>
              </p14:xfrm>
            </p:contentPart>
          </mc:Choice>
          <mc:Fallback>
            <p:pic>
              <p:nvPicPr>
                <p:cNvPr id="472166" name="Freihand 472165">
                  <a:extLst>
                    <a:ext uri="{FF2B5EF4-FFF2-40B4-BE49-F238E27FC236}">
                      <a16:creationId xmlns:a16="http://schemas.microsoft.com/office/drawing/2014/main" id="{70F76C5C-17BF-4E4E-99CA-FDAD59587ADA}"/>
                    </a:ext>
                  </a:extLst>
                </p:cNvPr>
                <p:cNvPicPr/>
                <p:nvPr/>
              </p:nvPicPr>
              <p:blipFill>
                <a:blip r:embed="rId188"/>
                <a:stretch>
                  <a:fillRect/>
                </a:stretch>
              </p:blipFill>
              <p:spPr>
                <a:xfrm>
                  <a:off x="3108100" y="5457660"/>
                  <a:ext cx="73080" cy="250920"/>
                </a:xfrm>
                <a:prstGeom prst="rect">
                  <a:avLst/>
                </a:prstGeom>
              </p:spPr>
            </p:pic>
          </mc:Fallback>
        </mc:AlternateContent>
      </p:grpSp>
      <p:grpSp>
        <p:nvGrpSpPr>
          <p:cNvPr id="472196" name="Gruppieren 472195">
            <a:extLst>
              <a:ext uri="{FF2B5EF4-FFF2-40B4-BE49-F238E27FC236}">
                <a16:creationId xmlns:a16="http://schemas.microsoft.com/office/drawing/2014/main" id="{0AB99C4C-B005-4D36-B771-6BE8C1AA10B5}"/>
              </a:ext>
            </a:extLst>
          </p:cNvPr>
          <p:cNvGrpSpPr/>
          <p:nvPr/>
        </p:nvGrpSpPr>
        <p:grpSpPr>
          <a:xfrm>
            <a:off x="207940" y="5820180"/>
            <a:ext cx="2752560" cy="522360"/>
            <a:chOff x="207940" y="5820180"/>
            <a:chExt cx="2752560" cy="522360"/>
          </a:xfrm>
        </p:grpSpPr>
        <mc:AlternateContent xmlns:mc="http://schemas.openxmlformats.org/markup-compatibility/2006">
          <mc:Choice xmlns:p14="http://schemas.microsoft.com/office/powerpoint/2010/main" Requires="p14">
            <p:contentPart p14:bwMode="auto" r:id="rId189">
              <p14:nvContentPartPr>
                <p14:cNvPr id="472168" name="Freihand 472167">
                  <a:extLst>
                    <a:ext uri="{FF2B5EF4-FFF2-40B4-BE49-F238E27FC236}">
                      <a16:creationId xmlns:a16="http://schemas.microsoft.com/office/drawing/2014/main" id="{1D8ED5F5-7472-4FC8-9A2C-1C9A9698ADCC}"/>
                    </a:ext>
                  </a:extLst>
                </p14:cNvPr>
                <p14:cNvContentPartPr/>
                <p14:nvPr/>
              </p14:nvContentPartPr>
              <p14:xfrm>
                <a:off x="207940" y="5910540"/>
                <a:ext cx="162360" cy="64080"/>
              </p14:xfrm>
            </p:contentPart>
          </mc:Choice>
          <mc:Fallback>
            <p:pic>
              <p:nvPicPr>
                <p:cNvPr id="472168" name="Freihand 472167">
                  <a:extLst>
                    <a:ext uri="{FF2B5EF4-FFF2-40B4-BE49-F238E27FC236}">
                      <a16:creationId xmlns:a16="http://schemas.microsoft.com/office/drawing/2014/main" id="{1D8ED5F5-7472-4FC8-9A2C-1C9A9698ADCC}"/>
                    </a:ext>
                  </a:extLst>
                </p:cNvPr>
                <p:cNvPicPr/>
                <p:nvPr/>
              </p:nvPicPr>
              <p:blipFill>
                <a:blip r:embed="rId190"/>
                <a:stretch>
                  <a:fillRect/>
                </a:stretch>
              </p:blipFill>
              <p:spPr>
                <a:xfrm>
                  <a:off x="203620" y="5906220"/>
                  <a:ext cx="171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72169" name="Freihand 472168">
                  <a:extLst>
                    <a:ext uri="{FF2B5EF4-FFF2-40B4-BE49-F238E27FC236}">
                      <a16:creationId xmlns:a16="http://schemas.microsoft.com/office/drawing/2014/main" id="{632A5B1A-CCB3-47AF-923C-EC547FD8BA64}"/>
                    </a:ext>
                  </a:extLst>
                </p14:cNvPr>
                <p14:cNvContentPartPr/>
                <p14:nvPr/>
              </p14:nvContentPartPr>
              <p14:xfrm>
                <a:off x="513940" y="5868420"/>
                <a:ext cx="81720" cy="147600"/>
              </p14:xfrm>
            </p:contentPart>
          </mc:Choice>
          <mc:Fallback>
            <p:pic>
              <p:nvPicPr>
                <p:cNvPr id="472169" name="Freihand 472168">
                  <a:extLst>
                    <a:ext uri="{FF2B5EF4-FFF2-40B4-BE49-F238E27FC236}">
                      <a16:creationId xmlns:a16="http://schemas.microsoft.com/office/drawing/2014/main" id="{632A5B1A-CCB3-47AF-923C-EC547FD8BA64}"/>
                    </a:ext>
                  </a:extLst>
                </p:cNvPr>
                <p:cNvPicPr/>
                <p:nvPr/>
              </p:nvPicPr>
              <p:blipFill>
                <a:blip r:embed="rId192"/>
                <a:stretch>
                  <a:fillRect/>
                </a:stretch>
              </p:blipFill>
              <p:spPr>
                <a:xfrm>
                  <a:off x="509620" y="5864100"/>
                  <a:ext cx="90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72170" name="Freihand 472169">
                  <a:extLst>
                    <a:ext uri="{FF2B5EF4-FFF2-40B4-BE49-F238E27FC236}">
                      <a16:creationId xmlns:a16="http://schemas.microsoft.com/office/drawing/2014/main" id="{59F9B70B-7353-493D-9A3F-2AFC30908647}"/>
                    </a:ext>
                  </a:extLst>
                </p14:cNvPr>
                <p14:cNvContentPartPr/>
                <p14:nvPr/>
              </p14:nvContentPartPr>
              <p14:xfrm>
                <a:off x="731740" y="5886060"/>
                <a:ext cx="93960" cy="125640"/>
              </p14:xfrm>
            </p:contentPart>
          </mc:Choice>
          <mc:Fallback>
            <p:pic>
              <p:nvPicPr>
                <p:cNvPr id="472170" name="Freihand 472169">
                  <a:extLst>
                    <a:ext uri="{FF2B5EF4-FFF2-40B4-BE49-F238E27FC236}">
                      <a16:creationId xmlns:a16="http://schemas.microsoft.com/office/drawing/2014/main" id="{59F9B70B-7353-493D-9A3F-2AFC30908647}"/>
                    </a:ext>
                  </a:extLst>
                </p:cNvPr>
                <p:cNvPicPr/>
                <p:nvPr/>
              </p:nvPicPr>
              <p:blipFill>
                <a:blip r:embed="rId194"/>
                <a:stretch>
                  <a:fillRect/>
                </a:stretch>
              </p:blipFill>
              <p:spPr>
                <a:xfrm>
                  <a:off x="727420" y="5881740"/>
                  <a:ext cx="102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72171" name="Freihand 472170">
                  <a:extLst>
                    <a:ext uri="{FF2B5EF4-FFF2-40B4-BE49-F238E27FC236}">
                      <a16:creationId xmlns:a16="http://schemas.microsoft.com/office/drawing/2014/main" id="{CE7EF49E-DA79-40E6-8E0D-53110850924B}"/>
                    </a:ext>
                  </a:extLst>
                </p14:cNvPr>
                <p14:cNvContentPartPr/>
                <p14:nvPr/>
              </p14:nvContentPartPr>
              <p14:xfrm>
                <a:off x="685660" y="5847180"/>
                <a:ext cx="88920" cy="63720"/>
              </p14:xfrm>
            </p:contentPart>
          </mc:Choice>
          <mc:Fallback>
            <p:pic>
              <p:nvPicPr>
                <p:cNvPr id="472171" name="Freihand 472170">
                  <a:extLst>
                    <a:ext uri="{FF2B5EF4-FFF2-40B4-BE49-F238E27FC236}">
                      <a16:creationId xmlns:a16="http://schemas.microsoft.com/office/drawing/2014/main" id="{CE7EF49E-DA79-40E6-8E0D-53110850924B}"/>
                    </a:ext>
                  </a:extLst>
                </p:cNvPr>
                <p:cNvPicPr/>
                <p:nvPr/>
              </p:nvPicPr>
              <p:blipFill>
                <a:blip r:embed="rId196"/>
                <a:stretch>
                  <a:fillRect/>
                </a:stretch>
              </p:blipFill>
              <p:spPr>
                <a:xfrm>
                  <a:off x="681340" y="5842860"/>
                  <a:ext cx="97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72172" name="Freihand 472171">
                  <a:extLst>
                    <a:ext uri="{FF2B5EF4-FFF2-40B4-BE49-F238E27FC236}">
                      <a16:creationId xmlns:a16="http://schemas.microsoft.com/office/drawing/2014/main" id="{4698E955-AC03-4F6A-99AB-2457B037552A}"/>
                    </a:ext>
                  </a:extLst>
                </p14:cNvPr>
                <p14:cNvContentPartPr/>
                <p14:nvPr/>
              </p14:nvContentPartPr>
              <p14:xfrm>
                <a:off x="852700" y="5942940"/>
                <a:ext cx="61200" cy="101880"/>
              </p14:xfrm>
            </p:contentPart>
          </mc:Choice>
          <mc:Fallback>
            <p:pic>
              <p:nvPicPr>
                <p:cNvPr id="472172" name="Freihand 472171">
                  <a:extLst>
                    <a:ext uri="{FF2B5EF4-FFF2-40B4-BE49-F238E27FC236}">
                      <a16:creationId xmlns:a16="http://schemas.microsoft.com/office/drawing/2014/main" id="{4698E955-AC03-4F6A-99AB-2457B037552A}"/>
                    </a:ext>
                  </a:extLst>
                </p:cNvPr>
                <p:cNvPicPr/>
                <p:nvPr/>
              </p:nvPicPr>
              <p:blipFill>
                <a:blip r:embed="rId198"/>
                <a:stretch>
                  <a:fillRect/>
                </a:stretch>
              </p:blipFill>
              <p:spPr>
                <a:xfrm>
                  <a:off x="848380" y="5938620"/>
                  <a:ext cx="69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72173" name="Freihand 472172">
                  <a:extLst>
                    <a:ext uri="{FF2B5EF4-FFF2-40B4-BE49-F238E27FC236}">
                      <a16:creationId xmlns:a16="http://schemas.microsoft.com/office/drawing/2014/main" id="{0433D885-A49E-4581-9FF1-A3C59AD4FAD7}"/>
                    </a:ext>
                  </a:extLst>
                </p14:cNvPr>
                <p14:cNvContentPartPr/>
                <p14:nvPr/>
              </p14:nvContentPartPr>
              <p14:xfrm>
                <a:off x="1019380" y="5909460"/>
                <a:ext cx="119160" cy="178560"/>
              </p14:xfrm>
            </p:contentPart>
          </mc:Choice>
          <mc:Fallback>
            <p:pic>
              <p:nvPicPr>
                <p:cNvPr id="472173" name="Freihand 472172">
                  <a:extLst>
                    <a:ext uri="{FF2B5EF4-FFF2-40B4-BE49-F238E27FC236}">
                      <a16:creationId xmlns:a16="http://schemas.microsoft.com/office/drawing/2014/main" id="{0433D885-A49E-4581-9FF1-A3C59AD4FAD7}"/>
                    </a:ext>
                  </a:extLst>
                </p:cNvPr>
                <p:cNvPicPr/>
                <p:nvPr/>
              </p:nvPicPr>
              <p:blipFill>
                <a:blip r:embed="rId200"/>
                <a:stretch>
                  <a:fillRect/>
                </a:stretch>
              </p:blipFill>
              <p:spPr>
                <a:xfrm>
                  <a:off x="1015060" y="5905140"/>
                  <a:ext cx="1278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72174" name="Freihand 472173">
                  <a:extLst>
                    <a:ext uri="{FF2B5EF4-FFF2-40B4-BE49-F238E27FC236}">
                      <a16:creationId xmlns:a16="http://schemas.microsoft.com/office/drawing/2014/main" id="{8BDE478A-D48F-4E6D-997F-DBFA4AD8FB10}"/>
                    </a:ext>
                  </a:extLst>
                </p14:cNvPr>
                <p14:cNvContentPartPr/>
                <p14:nvPr/>
              </p14:nvContentPartPr>
              <p14:xfrm>
                <a:off x="1192900" y="5975700"/>
                <a:ext cx="7200" cy="7200"/>
              </p14:xfrm>
            </p:contentPart>
          </mc:Choice>
          <mc:Fallback>
            <p:pic>
              <p:nvPicPr>
                <p:cNvPr id="472174" name="Freihand 472173">
                  <a:extLst>
                    <a:ext uri="{FF2B5EF4-FFF2-40B4-BE49-F238E27FC236}">
                      <a16:creationId xmlns:a16="http://schemas.microsoft.com/office/drawing/2014/main" id="{8BDE478A-D48F-4E6D-997F-DBFA4AD8FB10}"/>
                    </a:ext>
                  </a:extLst>
                </p:cNvPr>
                <p:cNvPicPr/>
                <p:nvPr/>
              </p:nvPicPr>
              <p:blipFill>
                <a:blip r:embed="rId202"/>
                <a:stretch>
                  <a:fillRect/>
                </a:stretch>
              </p:blipFill>
              <p:spPr>
                <a:xfrm>
                  <a:off x="1188580" y="5971380"/>
                  <a:ext cx="15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72175" name="Freihand 472174">
                  <a:extLst>
                    <a:ext uri="{FF2B5EF4-FFF2-40B4-BE49-F238E27FC236}">
                      <a16:creationId xmlns:a16="http://schemas.microsoft.com/office/drawing/2014/main" id="{7E6D82AD-012D-4D42-A828-B16C58A25DD4}"/>
                    </a:ext>
                  </a:extLst>
                </p14:cNvPr>
                <p14:cNvContentPartPr/>
                <p14:nvPr/>
              </p14:nvContentPartPr>
              <p14:xfrm>
                <a:off x="1259140" y="5915220"/>
                <a:ext cx="158040" cy="71640"/>
              </p14:xfrm>
            </p:contentPart>
          </mc:Choice>
          <mc:Fallback>
            <p:pic>
              <p:nvPicPr>
                <p:cNvPr id="472175" name="Freihand 472174">
                  <a:extLst>
                    <a:ext uri="{FF2B5EF4-FFF2-40B4-BE49-F238E27FC236}">
                      <a16:creationId xmlns:a16="http://schemas.microsoft.com/office/drawing/2014/main" id="{7E6D82AD-012D-4D42-A828-B16C58A25DD4}"/>
                    </a:ext>
                  </a:extLst>
                </p:cNvPr>
                <p:cNvPicPr/>
                <p:nvPr/>
              </p:nvPicPr>
              <p:blipFill>
                <a:blip r:embed="rId204"/>
                <a:stretch>
                  <a:fillRect/>
                </a:stretch>
              </p:blipFill>
              <p:spPr>
                <a:xfrm>
                  <a:off x="1254820" y="5910900"/>
                  <a:ext cx="166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72177" name="Freihand 472176">
                  <a:extLst>
                    <a:ext uri="{FF2B5EF4-FFF2-40B4-BE49-F238E27FC236}">
                      <a16:creationId xmlns:a16="http://schemas.microsoft.com/office/drawing/2014/main" id="{919E0791-3730-48D1-B291-5F42178E9BE5}"/>
                    </a:ext>
                  </a:extLst>
                </p14:cNvPr>
                <p14:cNvContentPartPr/>
                <p14:nvPr/>
              </p14:nvContentPartPr>
              <p14:xfrm>
                <a:off x="1449940" y="5974620"/>
                <a:ext cx="9360" cy="9360"/>
              </p14:xfrm>
            </p:contentPart>
          </mc:Choice>
          <mc:Fallback>
            <p:pic>
              <p:nvPicPr>
                <p:cNvPr id="472177" name="Freihand 472176">
                  <a:extLst>
                    <a:ext uri="{FF2B5EF4-FFF2-40B4-BE49-F238E27FC236}">
                      <a16:creationId xmlns:a16="http://schemas.microsoft.com/office/drawing/2014/main" id="{919E0791-3730-48D1-B291-5F42178E9BE5}"/>
                    </a:ext>
                  </a:extLst>
                </p:cNvPr>
                <p:cNvPicPr/>
                <p:nvPr/>
              </p:nvPicPr>
              <p:blipFill>
                <a:blip r:embed="rId206"/>
                <a:stretch>
                  <a:fillRect/>
                </a:stretch>
              </p:blipFill>
              <p:spPr>
                <a:xfrm>
                  <a:off x="1445620" y="59703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72179" name="Freihand 472178">
                  <a:extLst>
                    <a:ext uri="{FF2B5EF4-FFF2-40B4-BE49-F238E27FC236}">
                      <a16:creationId xmlns:a16="http://schemas.microsoft.com/office/drawing/2014/main" id="{365DD80D-4306-48B7-BEE8-332C43F5A858}"/>
                    </a:ext>
                  </a:extLst>
                </p14:cNvPr>
                <p14:cNvContentPartPr/>
                <p14:nvPr/>
              </p14:nvContentPartPr>
              <p14:xfrm>
                <a:off x="1602580" y="5882820"/>
                <a:ext cx="78120" cy="95400"/>
              </p14:xfrm>
            </p:contentPart>
          </mc:Choice>
          <mc:Fallback>
            <p:pic>
              <p:nvPicPr>
                <p:cNvPr id="472179" name="Freihand 472178">
                  <a:extLst>
                    <a:ext uri="{FF2B5EF4-FFF2-40B4-BE49-F238E27FC236}">
                      <a16:creationId xmlns:a16="http://schemas.microsoft.com/office/drawing/2014/main" id="{365DD80D-4306-48B7-BEE8-332C43F5A858}"/>
                    </a:ext>
                  </a:extLst>
                </p:cNvPr>
                <p:cNvPicPr/>
                <p:nvPr/>
              </p:nvPicPr>
              <p:blipFill>
                <a:blip r:embed="rId208"/>
                <a:stretch>
                  <a:fillRect/>
                </a:stretch>
              </p:blipFill>
              <p:spPr>
                <a:xfrm>
                  <a:off x="1598260" y="5878500"/>
                  <a:ext cx="86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72180" name="Freihand 472179">
                  <a:extLst>
                    <a:ext uri="{FF2B5EF4-FFF2-40B4-BE49-F238E27FC236}">
                      <a16:creationId xmlns:a16="http://schemas.microsoft.com/office/drawing/2014/main" id="{934F0591-B258-4DCF-A927-F84173426C02}"/>
                    </a:ext>
                  </a:extLst>
                </p14:cNvPr>
                <p14:cNvContentPartPr/>
                <p14:nvPr/>
              </p14:nvContentPartPr>
              <p14:xfrm>
                <a:off x="1678540" y="5890740"/>
                <a:ext cx="303840" cy="214920"/>
              </p14:xfrm>
            </p:contentPart>
          </mc:Choice>
          <mc:Fallback>
            <p:pic>
              <p:nvPicPr>
                <p:cNvPr id="472180" name="Freihand 472179">
                  <a:extLst>
                    <a:ext uri="{FF2B5EF4-FFF2-40B4-BE49-F238E27FC236}">
                      <a16:creationId xmlns:a16="http://schemas.microsoft.com/office/drawing/2014/main" id="{934F0591-B258-4DCF-A927-F84173426C02}"/>
                    </a:ext>
                  </a:extLst>
                </p:cNvPr>
                <p:cNvPicPr/>
                <p:nvPr/>
              </p:nvPicPr>
              <p:blipFill>
                <a:blip r:embed="rId210"/>
                <a:stretch>
                  <a:fillRect/>
                </a:stretch>
              </p:blipFill>
              <p:spPr>
                <a:xfrm>
                  <a:off x="1674220" y="5886420"/>
                  <a:ext cx="312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72181" name="Freihand 472180">
                  <a:extLst>
                    <a:ext uri="{FF2B5EF4-FFF2-40B4-BE49-F238E27FC236}">
                      <a16:creationId xmlns:a16="http://schemas.microsoft.com/office/drawing/2014/main" id="{CBC12052-A324-41BB-8105-3545AC3F4D2B}"/>
                    </a:ext>
                  </a:extLst>
                </p14:cNvPr>
                <p14:cNvContentPartPr/>
                <p14:nvPr/>
              </p14:nvContentPartPr>
              <p14:xfrm>
                <a:off x="2016580" y="5884980"/>
                <a:ext cx="169560" cy="85320"/>
              </p14:xfrm>
            </p:contentPart>
          </mc:Choice>
          <mc:Fallback>
            <p:pic>
              <p:nvPicPr>
                <p:cNvPr id="472181" name="Freihand 472180">
                  <a:extLst>
                    <a:ext uri="{FF2B5EF4-FFF2-40B4-BE49-F238E27FC236}">
                      <a16:creationId xmlns:a16="http://schemas.microsoft.com/office/drawing/2014/main" id="{CBC12052-A324-41BB-8105-3545AC3F4D2B}"/>
                    </a:ext>
                  </a:extLst>
                </p:cNvPr>
                <p:cNvPicPr/>
                <p:nvPr/>
              </p:nvPicPr>
              <p:blipFill>
                <a:blip r:embed="rId212"/>
                <a:stretch>
                  <a:fillRect/>
                </a:stretch>
              </p:blipFill>
              <p:spPr>
                <a:xfrm>
                  <a:off x="2012260" y="5880660"/>
                  <a:ext cx="178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72182" name="Freihand 472181">
                  <a:extLst>
                    <a:ext uri="{FF2B5EF4-FFF2-40B4-BE49-F238E27FC236}">
                      <a16:creationId xmlns:a16="http://schemas.microsoft.com/office/drawing/2014/main" id="{8FCFDBE3-C31E-4E60-83A1-5F1D0E5E91D9}"/>
                    </a:ext>
                  </a:extLst>
                </p14:cNvPr>
                <p14:cNvContentPartPr/>
                <p14:nvPr/>
              </p14:nvContentPartPr>
              <p14:xfrm>
                <a:off x="2217820" y="5911620"/>
                <a:ext cx="113040" cy="78120"/>
              </p14:xfrm>
            </p:contentPart>
          </mc:Choice>
          <mc:Fallback>
            <p:pic>
              <p:nvPicPr>
                <p:cNvPr id="472182" name="Freihand 472181">
                  <a:extLst>
                    <a:ext uri="{FF2B5EF4-FFF2-40B4-BE49-F238E27FC236}">
                      <a16:creationId xmlns:a16="http://schemas.microsoft.com/office/drawing/2014/main" id="{8FCFDBE3-C31E-4E60-83A1-5F1D0E5E91D9}"/>
                    </a:ext>
                  </a:extLst>
                </p:cNvPr>
                <p:cNvPicPr/>
                <p:nvPr/>
              </p:nvPicPr>
              <p:blipFill>
                <a:blip r:embed="rId214"/>
                <a:stretch>
                  <a:fillRect/>
                </a:stretch>
              </p:blipFill>
              <p:spPr>
                <a:xfrm>
                  <a:off x="2213500" y="5907300"/>
                  <a:ext cx="121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72183" name="Freihand 472182">
                  <a:extLst>
                    <a:ext uri="{FF2B5EF4-FFF2-40B4-BE49-F238E27FC236}">
                      <a16:creationId xmlns:a16="http://schemas.microsoft.com/office/drawing/2014/main" id="{F1CEC76D-E266-4CC6-AFFB-C1B0FACE09DF}"/>
                    </a:ext>
                  </a:extLst>
                </p14:cNvPr>
                <p14:cNvContentPartPr/>
                <p14:nvPr/>
              </p14:nvContentPartPr>
              <p14:xfrm>
                <a:off x="2345980" y="5820180"/>
                <a:ext cx="216360" cy="151920"/>
              </p14:xfrm>
            </p:contentPart>
          </mc:Choice>
          <mc:Fallback>
            <p:pic>
              <p:nvPicPr>
                <p:cNvPr id="472183" name="Freihand 472182">
                  <a:extLst>
                    <a:ext uri="{FF2B5EF4-FFF2-40B4-BE49-F238E27FC236}">
                      <a16:creationId xmlns:a16="http://schemas.microsoft.com/office/drawing/2014/main" id="{F1CEC76D-E266-4CC6-AFFB-C1B0FACE09DF}"/>
                    </a:ext>
                  </a:extLst>
                </p:cNvPr>
                <p:cNvPicPr/>
                <p:nvPr/>
              </p:nvPicPr>
              <p:blipFill>
                <a:blip r:embed="rId216"/>
                <a:stretch>
                  <a:fillRect/>
                </a:stretch>
              </p:blipFill>
              <p:spPr>
                <a:xfrm>
                  <a:off x="2341660" y="5815860"/>
                  <a:ext cx="225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72184" name="Freihand 472183">
                  <a:extLst>
                    <a:ext uri="{FF2B5EF4-FFF2-40B4-BE49-F238E27FC236}">
                      <a16:creationId xmlns:a16="http://schemas.microsoft.com/office/drawing/2014/main" id="{DC85607C-DDA0-4541-9DCC-60C35ADC2F3F}"/>
                    </a:ext>
                  </a:extLst>
                </p14:cNvPr>
                <p14:cNvContentPartPr/>
                <p14:nvPr/>
              </p14:nvContentPartPr>
              <p14:xfrm>
                <a:off x="2571700" y="5842140"/>
                <a:ext cx="95400" cy="121320"/>
              </p14:xfrm>
            </p:contentPart>
          </mc:Choice>
          <mc:Fallback>
            <p:pic>
              <p:nvPicPr>
                <p:cNvPr id="472184" name="Freihand 472183">
                  <a:extLst>
                    <a:ext uri="{FF2B5EF4-FFF2-40B4-BE49-F238E27FC236}">
                      <a16:creationId xmlns:a16="http://schemas.microsoft.com/office/drawing/2014/main" id="{DC85607C-DDA0-4541-9DCC-60C35ADC2F3F}"/>
                    </a:ext>
                  </a:extLst>
                </p:cNvPr>
                <p:cNvPicPr/>
                <p:nvPr/>
              </p:nvPicPr>
              <p:blipFill>
                <a:blip r:embed="rId218"/>
                <a:stretch>
                  <a:fillRect/>
                </a:stretch>
              </p:blipFill>
              <p:spPr>
                <a:xfrm>
                  <a:off x="2567380" y="5837820"/>
                  <a:ext cx="104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72185" name="Freihand 472184">
                  <a:extLst>
                    <a:ext uri="{FF2B5EF4-FFF2-40B4-BE49-F238E27FC236}">
                      <a16:creationId xmlns:a16="http://schemas.microsoft.com/office/drawing/2014/main" id="{651CACA0-19B4-4564-B279-6D7AD9F459AB}"/>
                    </a:ext>
                  </a:extLst>
                </p14:cNvPr>
                <p14:cNvContentPartPr/>
                <p14:nvPr/>
              </p14:nvContentPartPr>
              <p14:xfrm>
                <a:off x="2678980" y="5824140"/>
                <a:ext cx="167040" cy="134280"/>
              </p14:xfrm>
            </p:contentPart>
          </mc:Choice>
          <mc:Fallback>
            <p:pic>
              <p:nvPicPr>
                <p:cNvPr id="472185" name="Freihand 472184">
                  <a:extLst>
                    <a:ext uri="{FF2B5EF4-FFF2-40B4-BE49-F238E27FC236}">
                      <a16:creationId xmlns:a16="http://schemas.microsoft.com/office/drawing/2014/main" id="{651CACA0-19B4-4564-B279-6D7AD9F459AB}"/>
                    </a:ext>
                  </a:extLst>
                </p:cNvPr>
                <p:cNvPicPr/>
                <p:nvPr/>
              </p:nvPicPr>
              <p:blipFill>
                <a:blip r:embed="rId220"/>
                <a:stretch>
                  <a:fillRect/>
                </a:stretch>
              </p:blipFill>
              <p:spPr>
                <a:xfrm>
                  <a:off x="2674660" y="5819820"/>
                  <a:ext cx="175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72186" name="Freihand 472185">
                  <a:extLst>
                    <a:ext uri="{FF2B5EF4-FFF2-40B4-BE49-F238E27FC236}">
                      <a16:creationId xmlns:a16="http://schemas.microsoft.com/office/drawing/2014/main" id="{09E3EF9A-AB01-435E-A9A3-0FC26C01111E}"/>
                    </a:ext>
                  </a:extLst>
                </p14:cNvPr>
                <p14:cNvContentPartPr/>
                <p14:nvPr/>
              </p14:nvContentPartPr>
              <p14:xfrm>
                <a:off x="1692580" y="6135540"/>
                <a:ext cx="199800" cy="123120"/>
              </p14:xfrm>
            </p:contentPart>
          </mc:Choice>
          <mc:Fallback>
            <p:pic>
              <p:nvPicPr>
                <p:cNvPr id="472186" name="Freihand 472185">
                  <a:extLst>
                    <a:ext uri="{FF2B5EF4-FFF2-40B4-BE49-F238E27FC236}">
                      <a16:creationId xmlns:a16="http://schemas.microsoft.com/office/drawing/2014/main" id="{09E3EF9A-AB01-435E-A9A3-0FC26C01111E}"/>
                    </a:ext>
                  </a:extLst>
                </p:cNvPr>
                <p:cNvPicPr/>
                <p:nvPr/>
              </p:nvPicPr>
              <p:blipFill>
                <a:blip r:embed="rId222"/>
                <a:stretch>
                  <a:fillRect/>
                </a:stretch>
              </p:blipFill>
              <p:spPr>
                <a:xfrm>
                  <a:off x="1688260" y="6131220"/>
                  <a:ext cx="208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72187" name="Freihand 472186">
                  <a:extLst>
                    <a:ext uri="{FF2B5EF4-FFF2-40B4-BE49-F238E27FC236}">
                      <a16:creationId xmlns:a16="http://schemas.microsoft.com/office/drawing/2014/main" id="{A49A7FA3-D518-45D7-8E12-665E47874CBD}"/>
                    </a:ext>
                  </a:extLst>
                </p14:cNvPr>
                <p14:cNvContentPartPr/>
                <p14:nvPr/>
              </p14:nvContentPartPr>
              <p14:xfrm>
                <a:off x="1888420" y="6154260"/>
                <a:ext cx="26280" cy="72720"/>
              </p14:xfrm>
            </p:contentPart>
          </mc:Choice>
          <mc:Fallback>
            <p:pic>
              <p:nvPicPr>
                <p:cNvPr id="472187" name="Freihand 472186">
                  <a:extLst>
                    <a:ext uri="{FF2B5EF4-FFF2-40B4-BE49-F238E27FC236}">
                      <a16:creationId xmlns:a16="http://schemas.microsoft.com/office/drawing/2014/main" id="{A49A7FA3-D518-45D7-8E12-665E47874CBD}"/>
                    </a:ext>
                  </a:extLst>
                </p:cNvPr>
                <p:cNvPicPr/>
                <p:nvPr/>
              </p:nvPicPr>
              <p:blipFill>
                <a:blip r:embed="rId224"/>
                <a:stretch>
                  <a:fillRect/>
                </a:stretch>
              </p:blipFill>
              <p:spPr>
                <a:xfrm>
                  <a:off x="1884100" y="6149940"/>
                  <a:ext cx="34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72188" name="Freihand 472187">
                  <a:extLst>
                    <a:ext uri="{FF2B5EF4-FFF2-40B4-BE49-F238E27FC236}">
                      <a16:creationId xmlns:a16="http://schemas.microsoft.com/office/drawing/2014/main" id="{D5E9A83B-9DEC-4B75-84B8-4E6F01202CB5}"/>
                    </a:ext>
                  </a:extLst>
                </p14:cNvPr>
                <p14:cNvContentPartPr/>
                <p14:nvPr/>
              </p14:nvContentPartPr>
              <p14:xfrm>
                <a:off x="1948180" y="6059940"/>
                <a:ext cx="352440" cy="182880"/>
              </p14:xfrm>
            </p:contentPart>
          </mc:Choice>
          <mc:Fallback>
            <p:pic>
              <p:nvPicPr>
                <p:cNvPr id="472188" name="Freihand 472187">
                  <a:extLst>
                    <a:ext uri="{FF2B5EF4-FFF2-40B4-BE49-F238E27FC236}">
                      <a16:creationId xmlns:a16="http://schemas.microsoft.com/office/drawing/2014/main" id="{D5E9A83B-9DEC-4B75-84B8-4E6F01202CB5}"/>
                    </a:ext>
                  </a:extLst>
                </p:cNvPr>
                <p:cNvPicPr/>
                <p:nvPr/>
              </p:nvPicPr>
              <p:blipFill>
                <a:blip r:embed="rId226"/>
                <a:stretch>
                  <a:fillRect/>
                </a:stretch>
              </p:blipFill>
              <p:spPr>
                <a:xfrm>
                  <a:off x="1943860" y="6055620"/>
                  <a:ext cx="361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72189" name="Freihand 472188">
                  <a:extLst>
                    <a:ext uri="{FF2B5EF4-FFF2-40B4-BE49-F238E27FC236}">
                      <a16:creationId xmlns:a16="http://schemas.microsoft.com/office/drawing/2014/main" id="{ABF4E6D7-BB01-410B-B422-3B3DFAECA3CE}"/>
                    </a:ext>
                  </a:extLst>
                </p14:cNvPr>
                <p14:cNvContentPartPr/>
                <p14:nvPr/>
              </p14:nvContentPartPr>
              <p14:xfrm>
                <a:off x="1922260" y="6038700"/>
                <a:ext cx="2160" cy="360"/>
              </p14:xfrm>
            </p:contentPart>
          </mc:Choice>
          <mc:Fallback>
            <p:pic>
              <p:nvPicPr>
                <p:cNvPr id="472189" name="Freihand 472188">
                  <a:extLst>
                    <a:ext uri="{FF2B5EF4-FFF2-40B4-BE49-F238E27FC236}">
                      <a16:creationId xmlns:a16="http://schemas.microsoft.com/office/drawing/2014/main" id="{ABF4E6D7-BB01-410B-B422-3B3DFAECA3CE}"/>
                    </a:ext>
                  </a:extLst>
                </p:cNvPr>
                <p:cNvPicPr/>
                <p:nvPr/>
              </p:nvPicPr>
              <p:blipFill>
                <a:blip r:embed="rId228"/>
                <a:stretch>
                  <a:fillRect/>
                </a:stretch>
              </p:blipFill>
              <p:spPr>
                <a:xfrm>
                  <a:off x="1917940" y="6034380"/>
                  <a:ext cx="108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72190" name="Freihand 472189">
                  <a:extLst>
                    <a:ext uri="{FF2B5EF4-FFF2-40B4-BE49-F238E27FC236}">
                      <a16:creationId xmlns:a16="http://schemas.microsoft.com/office/drawing/2014/main" id="{3993E1B4-F62E-44CB-AB12-B7881FC78F48}"/>
                    </a:ext>
                  </a:extLst>
                </p14:cNvPr>
                <p14:cNvContentPartPr/>
                <p14:nvPr/>
              </p14:nvContentPartPr>
              <p14:xfrm>
                <a:off x="2303500" y="6039060"/>
                <a:ext cx="197280" cy="246600"/>
              </p14:xfrm>
            </p:contentPart>
          </mc:Choice>
          <mc:Fallback>
            <p:pic>
              <p:nvPicPr>
                <p:cNvPr id="472190" name="Freihand 472189">
                  <a:extLst>
                    <a:ext uri="{FF2B5EF4-FFF2-40B4-BE49-F238E27FC236}">
                      <a16:creationId xmlns:a16="http://schemas.microsoft.com/office/drawing/2014/main" id="{3993E1B4-F62E-44CB-AB12-B7881FC78F48}"/>
                    </a:ext>
                  </a:extLst>
                </p:cNvPr>
                <p:cNvPicPr/>
                <p:nvPr/>
              </p:nvPicPr>
              <p:blipFill>
                <a:blip r:embed="rId230"/>
                <a:stretch>
                  <a:fillRect/>
                </a:stretch>
              </p:blipFill>
              <p:spPr>
                <a:xfrm>
                  <a:off x="2299180" y="6034740"/>
                  <a:ext cx="2059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72191" name="Freihand 472190">
                  <a:extLst>
                    <a:ext uri="{FF2B5EF4-FFF2-40B4-BE49-F238E27FC236}">
                      <a16:creationId xmlns:a16="http://schemas.microsoft.com/office/drawing/2014/main" id="{956E4E0D-0C27-480E-BB4A-3887B03BA1C2}"/>
                    </a:ext>
                  </a:extLst>
                </p14:cNvPr>
                <p14:cNvContentPartPr/>
                <p14:nvPr/>
              </p14:nvContentPartPr>
              <p14:xfrm>
                <a:off x="2514820" y="6073980"/>
                <a:ext cx="19800" cy="20160"/>
              </p14:xfrm>
            </p:contentPart>
          </mc:Choice>
          <mc:Fallback>
            <p:pic>
              <p:nvPicPr>
                <p:cNvPr id="472191" name="Freihand 472190">
                  <a:extLst>
                    <a:ext uri="{FF2B5EF4-FFF2-40B4-BE49-F238E27FC236}">
                      <a16:creationId xmlns:a16="http://schemas.microsoft.com/office/drawing/2014/main" id="{956E4E0D-0C27-480E-BB4A-3887B03BA1C2}"/>
                    </a:ext>
                  </a:extLst>
                </p:cNvPr>
                <p:cNvPicPr/>
                <p:nvPr/>
              </p:nvPicPr>
              <p:blipFill>
                <a:blip r:embed="rId232"/>
                <a:stretch>
                  <a:fillRect/>
                </a:stretch>
              </p:blipFill>
              <p:spPr>
                <a:xfrm>
                  <a:off x="2510500" y="6069660"/>
                  <a:ext cx="28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72192" name="Freihand 472191">
                  <a:extLst>
                    <a:ext uri="{FF2B5EF4-FFF2-40B4-BE49-F238E27FC236}">
                      <a16:creationId xmlns:a16="http://schemas.microsoft.com/office/drawing/2014/main" id="{85AE67EF-FDF7-4218-B28D-784F2D9A94F5}"/>
                    </a:ext>
                  </a:extLst>
                </p14:cNvPr>
                <p14:cNvContentPartPr/>
                <p14:nvPr/>
              </p14:nvContentPartPr>
              <p14:xfrm>
                <a:off x="2540020" y="6117900"/>
                <a:ext cx="49680" cy="78840"/>
              </p14:xfrm>
            </p:contentPart>
          </mc:Choice>
          <mc:Fallback>
            <p:pic>
              <p:nvPicPr>
                <p:cNvPr id="472192" name="Freihand 472191">
                  <a:extLst>
                    <a:ext uri="{FF2B5EF4-FFF2-40B4-BE49-F238E27FC236}">
                      <a16:creationId xmlns:a16="http://schemas.microsoft.com/office/drawing/2014/main" id="{85AE67EF-FDF7-4218-B28D-784F2D9A94F5}"/>
                    </a:ext>
                  </a:extLst>
                </p:cNvPr>
                <p:cNvPicPr/>
                <p:nvPr/>
              </p:nvPicPr>
              <p:blipFill>
                <a:blip r:embed="rId234"/>
                <a:stretch>
                  <a:fillRect/>
                </a:stretch>
              </p:blipFill>
              <p:spPr>
                <a:xfrm>
                  <a:off x="2535700" y="6113580"/>
                  <a:ext cx="58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72193" name="Freihand 472192">
                  <a:extLst>
                    <a:ext uri="{FF2B5EF4-FFF2-40B4-BE49-F238E27FC236}">
                      <a16:creationId xmlns:a16="http://schemas.microsoft.com/office/drawing/2014/main" id="{EA20328C-EF8C-4C35-AFBE-97DFA2994664}"/>
                    </a:ext>
                  </a:extLst>
                </p14:cNvPr>
                <p14:cNvContentPartPr/>
                <p14:nvPr/>
              </p14:nvContentPartPr>
              <p14:xfrm>
                <a:off x="2630740" y="6040140"/>
                <a:ext cx="135360" cy="133200"/>
              </p14:xfrm>
            </p:contentPart>
          </mc:Choice>
          <mc:Fallback>
            <p:pic>
              <p:nvPicPr>
                <p:cNvPr id="472193" name="Freihand 472192">
                  <a:extLst>
                    <a:ext uri="{FF2B5EF4-FFF2-40B4-BE49-F238E27FC236}">
                      <a16:creationId xmlns:a16="http://schemas.microsoft.com/office/drawing/2014/main" id="{EA20328C-EF8C-4C35-AFBE-97DFA2994664}"/>
                    </a:ext>
                  </a:extLst>
                </p:cNvPr>
                <p:cNvPicPr/>
                <p:nvPr/>
              </p:nvPicPr>
              <p:blipFill>
                <a:blip r:embed="rId236"/>
                <a:stretch>
                  <a:fillRect/>
                </a:stretch>
              </p:blipFill>
              <p:spPr>
                <a:xfrm>
                  <a:off x="2626420" y="6035820"/>
                  <a:ext cx="144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72194" name="Freihand 472193">
                  <a:extLst>
                    <a:ext uri="{FF2B5EF4-FFF2-40B4-BE49-F238E27FC236}">
                      <a16:creationId xmlns:a16="http://schemas.microsoft.com/office/drawing/2014/main" id="{4E3E31ED-DBDD-4FBE-A646-5504AAB2028E}"/>
                    </a:ext>
                  </a:extLst>
                </p14:cNvPr>
                <p14:cNvContentPartPr/>
                <p14:nvPr/>
              </p14:nvContentPartPr>
              <p14:xfrm>
                <a:off x="2774380" y="6036180"/>
                <a:ext cx="82800" cy="30240"/>
              </p14:xfrm>
            </p:contentPart>
          </mc:Choice>
          <mc:Fallback>
            <p:pic>
              <p:nvPicPr>
                <p:cNvPr id="472194" name="Freihand 472193">
                  <a:extLst>
                    <a:ext uri="{FF2B5EF4-FFF2-40B4-BE49-F238E27FC236}">
                      <a16:creationId xmlns:a16="http://schemas.microsoft.com/office/drawing/2014/main" id="{4E3E31ED-DBDD-4FBE-A646-5504AAB2028E}"/>
                    </a:ext>
                  </a:extLst>
                </p:cNvPr>
                <p:cNvPicPr/>
                <p:nvPr/>
              </p:nvPicPr>
              <p:blipFill>
                <a:blip r:embed="rId238"/>
                <a:stretch>
                  <a:fillRect/>
                </a:stretch>
              </p:blipFill>
              <p:spPr>
                <a:xfrm>
                  <a:off x="2770060" y="6031860"/>
                  <a:ext cx="914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72195" name="Freihand 472194">
                  <a:extLst>
                    <a:ext uri="{FF2B5EF4-FFF2-40B4-BE49-F238E27FC236}">
                      <a16:creationId xmlns:a16="http://schemas.microsoft.com/office/drawing/2014/main" id="{600429E3-A04E-4451-B2D0-317CC11D14E7}"/>
                    </a:ext>
                  </a:extLst>
                </p14:cNvPr>
                <p14:cNvContentPartPr/>
                <p14:nvPr/>
              </p14:nvContentPartPr>
              <p14:xfrm>
                <a:off x="2738380" y="6073260"/>
                <a:ext cx="222120" cy="269280"/>
              </p14:xfrm>
            </p:contentPart>
          </mc:Choice>
          <mc:Fallback>
            <p:pic>
              <p:nvPicPr>
                <p:cNvPr id="472195" name="Freihand 472194">
                  <a:extLst>
                    <a:ext uri="{FF2B5EF4-FFF2-40B4-BE49-F238E27FC236}">
                      <a16:creationId xmlns:a16="http://schemas.microsoft.com/office/drawing/2014/main" id="{600429E3-A04E-4451-B2D0-317CC11D14E7}"/>
                    </a:ext>
                  </a:extLst>
                </p:cNvPr>
                <p:cNvPicPr/>
                <p:nvPr/>
              </p:nvPicPr>
              <p:blipFill>
                <a:blip r:embed="rId240"/>
                <a:stretch>
                  <a:fillRect/>
                </a:stretch>
              </p:blipFill>
              <p:spPr>
                <a:xfrm>
                  <a:off x="2734060" y="6068940"/>
                  <a:ext cx="230760" cy="277920"/>
                </a:xfrm>
                <a:prstGeom prst="rect">
                  <a:avLst/>
                </a:prstGeom>
              </p:spPr>
            </p:pic>
          </mc:Fallback>
        </mc:AlternateContent>
      </p:grpSp>
      <p:grpSp>
        <p:nvGrpSpPr>
          <p:cNvPr id="472207" name="Gruppieren 472206">
            <a:extLst>
              <a:ext uri="{FF2B5EF4-FFF2-40B4-BE49-F238E27FC236}">
                <a16:creationId xmlns:a16="http://schemas.microsoft.com/office/drawing/2014/main" id="{80253869-67BA-459F-A01B-F097F416FA0C}"/>
              </a:ext>
            </a:extLst>
          </p:cNvPr>
          <p:cNvGrpSpPr/>
          <p:nvPr/>
        </p:nvGrpSpPr>
        <p:grpSpPr>
          <a:xfrm>
            <a:off x="5182780" y="5567820"/>
            <a:ext cx="1644480" cy="347400"/>
            <a:chOff x="5182780" y="5567820"/>
            <a:chExt cx="1644480" cy="347400"/>
          </a:xfrm>
        </p:grpSpPr>
        <mc:AlternateContent xmlns:mc="http://schemas.openxmlformats.org/markup-compatibility/2006">
          <mc:Choice xmlns:p14="http://schemas.microsoft.com/office/powerpoint/2010/main" Requires="p14">
            <p:contentPart p14:bwMode="auto" r:id="rId241">
              <p14:nvContentPartPr>
                <p14:cNvPr id="472197" name="Freihand 472196">
                  <a:extLst>
                    <a:ext uri="{FF2B5EF4-FFF2-40B4-BE49-F238E27FC236}">
                      <a16:creationId xmlns:a16="http://schemas.microsoft.com/office/drawing/2014/main" id="{97372933-559B-4581-AC98-1D7D1CC3815B}"/>
                    </a:ext>
                  </a:extLst>
                </p14:cNvPr>
                <p14:cNvContentPartPr/>
                <p14:nvPr/>
              </p14:nvContentPartPr>
              <p14:xfrm>
                <a:off x="5182780" y="5693460"/>
                <a:ext cx="446760" cy="221760"/>
              </p14:xfrm>
            </p:contentPart>
          </mc:Choice>
          <mc:Fallback>
            <p:pic>
              <p:nvPicPr>
                <p:cNvPr id="472197" name="Freihand 472196">
                  <a:extLst>
                    <a:ext uri="{FF2B5EF4-FFF2-40B4-BE49-F238E27FC236}">
                      <a16:creationId xmlns:a16="http://schemas.microsoft.com/office/drawing/2014/main" id="{97372933-559B-4581-AC98-1D7D1CC3815B}"/>
                    </a:ext>
                  </a:extLst>
                </p:cNvPr>
                <p:cNvPicPr/>
                <p:nvPr/>
              </p:nvPicPr>
              <p:blipFill>
                <a:blip r:embed="rId242"/>
                <a:stretch>
                  <a:fillRect/>
                </a:stretch>
              </p:blipFill>
              <p:spPr>
                <a:xfrm>
                  <a:off x="5178460" y="5689140"/>
                  <a:ext cx="4554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72198" name="Freihand 472197">
                  <a:extLst>
                    <a:ext uri="{FF2B5EF4-FFF2-40B4-BE49-F238E27FC236}">
                      <a16:creationId xmlns:a16="http://schemas.microsoft.com/office/drawing/2014/main" id="{8A0D2469-72E2-4A19-8BA5-1359A66B282A}"/>
                    </a:ext>
                  </a:extLst>
                </p14:cNvPr>
                <p14:cNvContentPartPr/>
                <p14:nvPr/>
              </p14:nvContentPartPr>
              <p14:xfrm>
                <a:off x="5679940" y="5666460"/>
                <a:ext cx="71640" cy="77040"/>
              </p14:xfrm>
            </p:contentPart>
          </mc:Choice>
          <mc:Fallback>
            <p:pic>
              <p:nvPicPr>
                <p:cNvPr id="472198" name="Freihand 472197">
                  <a:extLst>
                    <a:ext uri="{FF2B5EF4-FFF2-40B4-BE49-F238E27FC236}">
                      <a16:creationId xmlns:a16="http://schemas.microsoft.com/office/drawing/2014/main" id="{8A0D2469-72E2-4A19-8BA5-1359A66B282A}"/>
                    </a:ext>
                  </a:extLst>
                </p:cNvPr>
                <p:cNvPicPr/>
                <p:nvPr/>
              </p:nvPicPr>
              <p:blipFill>
                <a:blip r:embed="rId244"/>
                <a:stretch>
                  <a:fillRect/>
                </a:stretch>
              </p:blipFill>
              <p:spPr>
                <a:xfrm>
                  <a:off x="5675620" y="5662140"/>
                  <a:ext cx="80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72199" name="Freihand 472198">
                  <a:extLst>
                    <a:ext uri="{FF2B5EF4-FFF2-40B4-BE49-F238E27FC236}">
                      <a16:creationId xmlns:a16="http://schemas.microsoft.com/office/drawing/2014/main" id="{B2B60EA8-D25D-411A-9AB4-255D7B1AB0E1}"/>
                    </a:ext>
                  </a:extLst>
                </p14:cNvPr>
                <p14:cNvContentPartPr/>
                <p14:nvPr/>
              </p14:nvContentPartPr>
              <p14:xfrm>
                <a:off x="5762020" y="5656020"/>
                <a:ext cx="82440" cy="102960"/>
              </p14:xfrm>
            </p:contentPart>
          </mc:Choice>
          <mc:Fallback>
            <p:pic>
              <p:nvPicPr>
                <p:cNvPr id="472199" name="Freihand 472198">
                  <a:extLst>
                    <a:ext uri="{FF2B5EF4-FFF2-40B4-BE49-F238E27FC236}">
                      <a16:creationId xmlns:a16="http://schemas.microsoft.com/office/drawing/2014/main" id="{B2B60EA8-D25D-411A-9AB4-255D7B1AB0E1}"/>
                    </a:ext>
                  </a:extLst>
                </p:cNvPr>
                <p:cNvPicPr/>
                <p:nvPr/>
              </p:nvPicPr>
              <p:blipFill>
                <a:blip r:embed="rId246"/>
                <a:stretch>
                  <a:fillRect/>
                </a:stretch>
              </p:blipFill>
              <p:spPr>
                <a:xfrm>
                  <a:off x="5757700" y="5651700"/>
                  <a:ext cx="91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72200" name="Freihand 472199">
                  <a:extLst>
                    <a:ext uri="{FF2B5EF4-FFF2-40B4-BE49-F238E27FC236}">
                      <a16:creationId xmlns:a16="http://schemas.microsoft.com/office/drawing/2014/main" id="{76E6DC3C-4DAD-4919-8CA6-7C61EDFD4DC0}"/>
                    </a:ext>
                  </a:extLst>
                </p14:cNvPr>
                <p14:cNvContentPartPr/>
                <p14:nvPr/>
              </p14:nvContentPartPr>
              <p14:xfrm>
                <a:off x="5874340" y="5641620"/>
                <a:ext cx="65880" cy="101880"/>
              </p14:xfrm>
            </p:contentPart>
          </mc:Choice>
          <mc:Fallback>
            <p:pic>
              <p:nvPicPr>
                <p:cNvPr id="472200" name="Freihand 472199">
                  <a:extLst>
                    <a:ext uri="{FF2B5EF4-FFF2-40B4-BE49-F238E27FC236}">
                      <a16:creationId xmlns:a16="http://schemas.microsoft.com/office/drawing/2014/main" id="{76E6DC3C-4DAD-4919-8CA6-7C61EDFD4DC0}"/>
                    </a:ext>
                  </a:extLst>
                </p:cNvPr>
                <p:cNvPicPr/>
                <p:nvPr/>
              </p:nvPicPr>
              <p:blipFill>
                <a:blip r:embed="rId248"/>
                <a:stretch>
                  <a:fillRect/>
                </a:stretch>
              </p:blipFill>
              <p:spPr>
                <a:xfrm>
                  <a:off x="5870020" y="5637300"/>
                  <a:ext cx="74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72201" name="Freihand 472200">
                  <a:extLst>
                    <a:ext uri="{FF2B5EF4-FFF2-40B4-BE49-F238E27FC236}">
                      <a16:creationId xmlns:a16="http://schemas.microsoft.com/office/drawing/2014/main" id="{3891EC90-51EC-46D5-B7EF-E208A393DF76}"/>
                    </a:ext>
                  </a:extLst>
                </p14:cNvPr>
                <p14:cNvContentPartPr/>
                <p14:nvPr/>
              </p14:nvContentPartPr>
              <p14:xfrm>
                <a:off x="5950660" y="5640180"/>
                <a:ext cx="230040" cy="102960"/>
              </p14:xfrm>
            </p:contentPart>
          </mc:Choice>
          <mc:Fallback>
            <p:pic>
              <p:nvPicPr>
                <p:cNvPr id="472201" name="Freihand 472200">
                  <a:extLst>
                    <a:ext uri="{FF2B5EF4-FFF2-40B4-BE49-F238E27FC236}">
                      <a16:creationId xmlns:a16="http://schemas.microsoft.com/office/drawing/2014/main" id="{3891EC90-51EC-46D5-B7EF-E208A393DF76}"/>
                    </a:ext>
                  </a:extLst>
                </p:cNvPr>
                <p:cNvPicPr/>
                <p:nvPr/>
              </p:nvPicPr>
              <p:blipFill>
                <a:blip r:embed="rId250"/>
                <a:stretch>
                  <a:fillRect/>
                </a:stretch>
              </p:blipFill>
              <p:spPr>
                <a:xfrm>
                  <a:off x="5946340" y="5635860"/>
                  <a:ext cx="238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72202" name="Freihand 472201">
                  <a:extLst>
                    <a:ext uri="{FF2B5EF4-FFF2-40B4-BE49-F238E27FC236}">
                      <a16:creationId xmlns:a16="http://schemas.microsoft.com/office/drawing/2014/main" id="{600DD50B-1A9B-44AC-A41A-34574726388E}"/>
                    </a:ext>
                  </a:extLst>
                </p14:cNvPr>
                <p14:cNvContentPartPr/>
                <p14:nvPr/>
              </p14:nvContentPartPr>
              <p14:xfrm>
                <a:off x="6345580" y="5570340"/>
                <a:ext cx="127800" cy="189360"/>
              </p14:xfrm>
            </p:contentPart>
          </mc:Choice>
          <mc:Fallback>
            <p:pic>
              <p:nvPicPr>
                <p:cNvPr id="472202" name="Freihand 472201">
                  <a:extLst>
                    <a:ext uri="{FF2B5EF4-FFF2-40B4-BE49-F238E27FC236}">
                      <a16:creationId xmlns:a16="http://schemas.microsoft.com/office/drawing/2014/main" id="{600DD50B-1A9B-44AC-A41A-34574726388E}"/>
                    </a:ext>
                  </a:extLst>
                </p:cNvPr>
                <p:cNvPicPr/>
                <p:nvPr/>
              </p:nvPicPr>
              <p:blipFill>
                <a:blip r:embed="rId252"/>
                <a:stretch>
                  <a:fillRect/>
                </a:stretch>
              </p:blipFill>
              <p:spPr>
                <a:xfrm>
                  <a:off x="6341260" y="5566020"/>
                  <a:ext cx="1364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72203" name="Freihand 472202">
                  <a:extLst>
                    <a:ext uri="{FF2B5EF4-FFF2-40B4-BE49-F238E27FC236}">
                      <a16:creationId xmlns:a16="http://schemas.microsoft.com/office/drawing/2014/main" id="{788BFAD5-2082-499E-A0E5-10788E95E516}"/>
                    </a:ext>
                  </a:extLst>
                </p14:cNvPr>
                <p14:cNvContentPartPr/>
                <p14:nvPr/>
              </p14:nvContentPartPr>
              <p14:xfrm>
                <a:off x="6388420" y="5670060"/>
                <a:ext cx="79200" cy="22680"/>
              </p14:xfrm>
            </p:contentPart>
          </mc:Choice>
          <mc:Fallback>
            <p:pic>
              <p:nvPicPr>
                <p:cNvPr id="472203" name="Freihand 472202">
                  <a:extLst>
                    <a:ext uri="{FF2B5EF4-FFF2-40B4-BE49-F238E27FC236}">
                      <a16:creationId xmlns:a16="http://schemas.microsoft.com/office/drawing/2014/main" id="{788BFAD5-2082-499E-A0E5-10788E95E516}"/>
                    </a:ext>
                  </a:extLst>
                </p:cNvPr>
                <p:cNvPicPr/>
                <p:nvPr/>
              </p:nvPicPr>
              <p:blipFill>
                <a:blip r:embed="rId254"/>
                <a:stretch>
                  <a:fillRect/>
                </a:stretch>
              </p:blipFill>
              <p:spPr>
                <a:xfrm>
                  <a:off x="6384100" y="5665740"/>
                  <a:ext cx="87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72204" name="Freihand 472203">
                  <a:extLst>
                    <a:ext uri="{FF2B5EF4-FFF2-40B4-BE49-F238E27FC236}">
                      <a16:creationId xmlns:a16="http://schemas.microsoft.com/office/drawing/2014/main" id="{BDF15608-993A-40CC-8462-77D0033F4124}"/>
                    </a:ext>
                  </a:extLst>
                </p14:cNvPr>
                <p14:cNvContentPartPr/>
                <p14:nvPr/>
              </p14:nvContentPartPr>
              <p14:xfrm>
                <a:off x="6508300" y="5567820"/>
                <a:ext cx="111240" cy="161280"/>
              </p14:xfrm>
            </p:contentPart>
          </mc:Choice>
          <mc:Fallback>
            <p:pic>
              <p:nvPicPr>
                <p:cNvPr id="472204" name="Freihand 472203">
                  <a:extLst>
                    <a:ext uri="{FF2B5EF4-FFF2-40B4-BE49-F238E27FC236}">
                      <a16:creationId xmlns:a16="http://schemas.microsoft.com/office/drawing/2014/main" id="{BDF15608-993A-40CC-8462-77D0033F4124}"/>
                    </a:ext>
                  </a:extLst>
                </p:cNvPr>
                <p:cNvPicPr/>
                <p:nvPr/>
              </p:nvPicPr>
              <p:blipFill>
                <a:blip r:embed="rId256"/>
                <a:stretch>
                  <a:fillRect/>
                </a:stretch>
              </p:blipFill>
              <p:spPr>
                <a:xfrm>
                  <a:off x="6503980" y="5563500"/>
                  <a:ext cx="119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72205" name="Freihand 472204">
                  <a:extLst>
                    <a:ext uri="{FF2B5EF4-FFF2-40B4-BE49-F238E27FC236}">
                      <a16:creationId xmlns:a16="http://schemas.microsoft.com/office/drawing/2014/main" id="{3A230883-77A7-4E06-8612-8D3D59CCCC8D}"/>
                    </a:ext>
                  </a:extLst>
                </p14:cNvPr>
                <p14:cNvContentPartPr/>
                <p14:nvPr/>
              </p14:nvContentPartPr>
              <p14:xfrm>
                <a:off x="6693700" y="5579700"/>
                <a:ext cx="133560" cy="128160"/>
              </p14:xfrm>
            </p:contentPart>
          </mc:Choice>
          <mc:Fallback>
            <p:pic>
              <p:nvPicPr>
                <p:cNvPr id="472205" name="Freihand 472204">
                  <a:extLst>
                    <a:ext uri="{FF2B5EF4-FFF2-40B4-BE49-F238E27FC236}">
                      <a16:creationId xmlns:a16="http://schemas.microsoft.com/office/drawing/2014/main" id="{3A230883-77A7-4E06-8612-8D3D59CCCC8D}"/>
                    </a:ext>
                  </a:extLst>
                </p:cNvPr>
                <p:cNvPicPr/>
                <p:nvPr/>
              </p:nvPicPr>
              <p:blipFill>
                <a:blip r:embed="rId258"/>
                <a:stretch>
                  <a:fillRect/>
                </a:stretch>
              </p:blipFill>
              <p:spPr>
                <a:xfrm>
                  <a:off x="6689380" y="5575380"/>
                  <a:ext cx="142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72206" name="Freihand 472205">
                  <a:extLst>
                    <a:ext uri="{FF2B5EF4-FFF2-40B4-BE49-F238E27FC236}">
                      <a16:creationId xmlns:a16="http://schemas.microsoft.com/office/drawing/2014/main" id="{82FFEEFF-F4A2-495E-A22E-E22D5172C6EA}"/>
                    </a:ext>
                  </a:extLst>
                </p14:cNvPr>
                <p14:cNvContentPartPr/>
                <p14:nvPr/>
              </p14:nvContentPartPr>
              <p14:xfrm>
                <a:off x="6749500" y="5627940"/>
                <a:ext cx="74880" cy="95040"/>
              </p14:xfrm>
            </p:contentPart>
          </mc:Choice>
          <mc:Fallback>
            <p:pic>
              <p:nvPicPr>
                <p:cNvPr id="472206" name="Freihand 472205">
                  <a:extLst>
                    <a:ext uri="{FF2B5EF4-FFF2-40B4-BE49-F238E27FC236}">
                      <a16:creationId xmlns:a16="http://schemas.microsoft.com/office/drawing/2014/main" id="{82FFEEFF-F4A2-495E-A22E-E22D5172C6EA}"/>
                    </a:ext>
                  </a:extLst>
                </p:cNvPr>
                <p:cNvPicPr/>
                <p:nvPr/>
              </p:nvPicPr>
              <p:blipFill>
                <a:blip r:embed="rId260"/>
                <a:stretch>
                  <a:fillRect/>
                </a:stretch>
              </p:blipFill>
              <p:spPr>
                <a:xfrm>
                  <a:off x="6745180" y="5623620"/>
                  <a:ext cx="83520" cy="103680"/>
                </a:xfrm>
                <a:prstGeom prst="rect">
                  <a:avLst/>
                </a:prstGeom>
              </p:spPr>
            </p:pic>
          </mc:Fallback>
        </mc:AlternateContent>
      </p:grpSp>
      <p:grpSp>
        <p:nvGrpSpPr>
          <p:cNvPr id="472217" name="Gruppieren 472216">
            <a:extLst>
              <a:ext uri="{FF2B5EF4-FFF2-40B4-BE49-F238E27FC236}">
                <a16:creationId xmlns:a16="http://schemas.microsoft.com/office/drawing/2014/main" id="{91172D8D-AAC2-4797-89C2-D97C3B5EF987}"/>
              </a:ext>
            </a:extLst>
          </p:cNvPr>
          <p:cNvGrpSpPr/>
          <p:nvPr/>
        </p:nvGrpSpPr>
        <p:grpSpPr>
          <a:xfrm>
            <a:off x="7114180" y="5550180"/>
            <a:ext cx="568080" cy="194760"/>
            <a:chOff x="7114180" y="5550180"/>
            <a:chExt cx="568080" cy="194760"/>
          </a:xfrm>
        </p:grpSpPr>
        <mc:AlternateContent xmlns:mc="http://schemas.openxmlformats.org/markup-compatibility/2006">
          <mc:Choice xmlns:p14="http://schemas.microsoft.com/office/powerpoint/2010/main" Requires="p14">
            <p:contentPart p14:bwMode="auto" r:id="rId261">
              <p14:nvContentPartPr>
                <p14:cNvPr id="472208" name="Freihand 472207">
                  <a:extLst>
                    <a:ext uri="{FF2B5EF4-FFF2-40B4-BE49-F238E27FC236}">
                      <a16:creationId xmlns:a16="http://schemas.microsoft.com/office/drawing/2014/main" id="{210AB122-49D9-43FD-9D7D-0F83BFAE2868}"/>
                    </a:ext>
                  </a:extLst>
                </p14:cNvPr>
                <p14:cNvContentPartPr/>
                <p14:nvPr/>
              </p14:nvContentPartPr>
              <p14:xfrm>
                <a:off x="7114180" y="5613900"/>
                <a:ext cx="109800" cy="131040"/>
              </p14:xfrm>
            </p:contentPart>
          </mc:Choice>
          <mc:Fallback>
            <p:pic>
              <p:nvPicPr>
                <p:cNvPr id="472208" name="Freihand 472207">
                  <a:extLst>
                    <a:ext uri="{FF2B5EF4-FFF2-40B4-BE49-F238E27FC236}">
                      <a16:creationId xmlns:a16="http://schemas.microsoft.com/office/drawing/2014/main" id="{210AB122-49D9-43FD-9D7D-0F83BFAE2868}"/>
                    </a:ext>
                  </a:extLst>
                </p:cNvPr>
                <p:cNvPicPr/>
                <p:nvPr/>
              </p:nvPicPr>
              <p:blipFill>
                <a:blip r:embed="rId262"/>
                <a:stretch>
                  <a:fillRect/>
                </a:stretch>
              </p:blipFill>
              <p:spPr>
                <a:xfrm>
                  <a:off x="7109860" y="5609580"/>
                  <a:ext cx="1184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72209" name="Freihand 472208">
                  <a:extLst>
                    <a:ext uri="{FF2B5EF4-FFF2-40B4-BE49-F238E27FC236}">
                      <a16:creationId xmlns:a16="http://schemas.microsoft.com/office/drawing/2014/main" id="{ABAC594D-FB68-41F9-A5B8-3EB5FF7A89B6}"/>
                    </a:ext>
                  </a:extLst>
                </p14:cNvPr>
                <p14:cNvContentPartPr/>
                <p14:nvPr/>
              </p14:nvContentPartPr>
              <p14:xfrm>
                <a:off x="7258540" y="5666460"/>
                <a:ext cx="96120" cy="8640"/>
              </p14:xfrm>
            </p:contentPart>
          </mc:Choice>
          <mc:Fallback>
            <p:pic>
              <p:nvPicPr>
                <p:cNvPr id="472209" name="Freihand 472208">
                  <a:extLst>
                    <a:ext uri="{FF2B5EF4-FFF2-40B4-BE49-F238E27FC236}">
                      <a16:creationId xmlns:a16="http://schemas.microsoft.com/office/drawing/2014/main" id="{ABAC594D-FB68-41F9-A5B8-3EB5FF7A89B6}"/>
                    </a:ext>
                  </a:extLst>
                </p:cNvPr>
                <p:cNvPicPr/>
                <p:nvPr/>
              </p:nvPicPr>
              <p:blipFill>
                <a:blip r:embed="rId264"/>
                <a:stretch>
                  <a:fillRect/>
                </a:stretch>
              </p:blipFill>
              <p:spPr>
                <a:xfrm>
                  <a:off x="7254220" y="5662140"/>
                  <a:ext cx="1047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72210" name="Freihand 472209">
                  <a:extLst>
                    <a:ext uri="{FF2B5EF4-FFF2-40B4-BE49-F238E27FC236}">
                      <a16:creationId xmlns:a16="http://schemas.microsoft.com/office/drawing/2014/main" id="{913AD9C6-A04C-49F5-8C29-BE8ACC5C02D7}"/>
                    </a:ext>
                  </a:extLst>
                </p14:cNvPr>
                <p14:cNvContentPartPr/>
                <p14:nvPr/>
              </p14:nvContentPartPr>
              <p14:xfrm>
                <a:off x="7212460" y="5591220"/>
                <a:ext cx="105120" cy="127080"/>
              </p14:xfrm>
            </p:contentPart>
          </mc:Choice>
          <mc:Fallback>
            <p:pic>
              <p:nvPicPr>
                <p:cNvPr id="472210" name="Freihand 472209">
                  <a:extLst>
                    <a:ext uri="{FF2B5EF4-FFF2-40B4-BE49-F238E27FC236}">
                      <a16:creationId xmlns:a16="http://schemas.microsoft.com/office/drawing/2014/main" id="{913AD9C6-A04C-49F5-8C29-BE8ACC5C02D7}"/>
                    </a:ext>
                  </a:extLst>
                </p:cNvPr>
                <p:cNvPicPr/>
                <p:nvPr/>
              </p:nvPicPr>
              <p:blipFill>
                <a:blip r:embed="rId266"/>
                <a:stretch>
                  <a:fillRect/>
                </a:stretch>
              </p:blipFill>
              <p:spPr>
                <a:xfrm>
                  <a:off x="7208140" y="5586900"/>
                  <a:ext cx="1137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72211" name="Freihand 472210">
                  <a:extLst>
                    <a:ext uri="{FF2B5EF4-FFF2-40B4-BE49-F238E27FC236}">
                      <a16:creationId xmlns:a16="http://schemas.microsoft.com/office/drawing/2014/main" id="{1FA46A3C-D6B0-47A7-9CBA-AEAC4EA96548}"/>
                    </a:ext>
                  </a:extLst>
                </p14:cNvPr>
                <p14:cNvContentPartPr/>
                <p14:nvPr/>
              </p14:nvContentPartPr>
              <p14:xfrm>
                <a:off x="7210660" y="5571420"/>
                <a:ext cx="43200" cy="83520"/>
              </p14:xfrm>
            </p:contentPart>
          </mc:Choice>
          <mc:Fallback>
            <p:pic>
              <p:nvPicPr>
                <p:cNvPr id="472211" name="Freihand 472210">
                  <a:extLst>
                    <a:ext uri="{FF2B5EF4-FFF2-40B4-BE49-F238E27FC236}">
                      <a16:creationId xmlns:a16="http://schemas.microsoft.com/office/drawing/2014/main" id="{1FA46A3C-D6B0-47A7-9CBA-AEAC4EA96548}"/>
                    </a:ext>
                  </a:extLst>
                </p:cNvPr>
                <p:cNvPicPr/>
                <p:nvPr/>
              </p:nvPicPr>
              <p:blipFill>
                <a:blip r:embed="rId268"/>
                <a:stretch>
                  <a:fillRect/>
                </a:stretch>
              </p:blipFill>
              <p:spPr>
                <a:xfrm>
                  <a:off x="7206340" y="5567100"/>
                  <a:ext cx="51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72212" name="Freihand 472211">
                  <a:extLst>
                    <a:ext uri="{FF2B5EF4-FFF2-40B4-BE49-F238E27FC236}">
                      <a16:creationId xmlns:a16="http://schemas.microsoft.com/office/drawing/2014/main" id="{D5BCB3D5-9DD6-40E7-8678-8BEB37E42107}"/>
                    </a:ext>
                  </a:extLst>
                </p14:cNvPr>
                <p14:cNvContentPartPr/>
                <p14:nvPr/>
              </p14:nvContentPartPr>
              <p14:xfrm>
                <a:off x="7256020" y="5715780"/>
                <a:ext cx="19800" cy="24840"/>
              </p14:xfrm>
            </p:contentPart>
          </mc:Choice>
          <mc:Fallback>
            <p:pic>
              <p:nvPicPr>
                <p:cNvPr id="472212" name="Freihand 472211">
                  <a:extLst>
                    <a:ext uri="{FF2B5EF4-FFF2-40B4-BE49-F238E27FC236}">
                      <a16:creationId xmlns:a16="http://schemas.microsoft.com/office/drawing/2014/main" id="{D5BCB3D5-9DD6-40E7-8678-8BEB37E42107}"/>
                    </a:ext>
                  </a:extLst>
                </p:cNvPr>
                <p:cNvPicPr/>
                <p:nvPr/>
              </p:nvPicPr>
              <p:blipFill>
                <a:blip r:embed="rId270"/>
                <a:stretch>
                  <a:fillRect/>
                </a:stretch>
              </p:blipFill>
              <p:spPr>
                <a:xfrm>
                  <a:off x="7251700" y="5711460"/>
                  <a:ext cx="28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72213" name="Freihand 472212">
                  <a:extLst>
                    <a:ext uri="{FF2B5EF4-FFF2-40B4-BE49-F238E27FC236}">
                      <a16:creationId xmlns:a16="http://schemas.microsoft.com/office/drawing/2014/main" id="{1CEAE0A2-DF5A-492A-BDD5-404542986852}"/>
                    </a:ext>
                  </a:extLst>
                </p14:cNvPr>
                <p14:cNvContentPartPr/>
                <p14:nvPr/>
              </p14:nvContentPartPr>
              <p14:xfrm>
                <a:off x="7398580" y="5596260"/>
                <a:ext cx="72360" cy="92880"/>
              </p14:xfrm>
            </p:contentPart>
          </mc:Choice>
          <mc:Fallback>
            <p:pic>
              <p:nvPicPr>
                <p:cNvPr id="472213" name="Freihand 472212">
                  <a:extLst>
                    <a:ext uri="{FF2B5EF4-FFF2-40B4-BE49-F238E27FC236}">
                      <a16:creationId xmlns:a16="http://schemas.microsoft.com/office/drawing/2014/main" id="{1CEAE0A2-DF5A-492A-BDD5-404542986852}"/>
                    </a:ext>
                  </a:extLst>
                </p:cNvPr>
                <p:cNvPicPr/>
                <p:nvPr/>
              </p:nvPicPr>
              <p:blipFill>
                <a:blip r:embed="rId272"/>
                <a:stretch>
                  <a:fillRect/>
                </a:stretch>
              </p:blipFill>
              <p:spPr>
                <a:xfrm>
                  <a:off x="7394260" y="5591940"/>
                  <a:ext cx="81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72214" name="Freihand 472213">
                  <a:extLst>
                    <a:ext uri="{FF2B5EF4-FFF2-40B4-BE49-F238E27FC236}">
                      <a16:creationId xmlns:a16="http://schemas.microsoft.com/office/drawing/2014/main" id="{F9BC2D04-693B-4340-843E-740318337818}"/>
                    </a:ext>
                  </a:extLst>
                </p14:cNvPr>
                <p14:cNvContentPartPr/>
                <p14:nvPr/>
              </p14:nvContentPartPr>
              <p14:xfrm>
                <a:off x="7440340" y="5635860"/>
                <a:ext cx="32400" cy="89280"/>
              </p14:xfrm>
            </p:contentPart>
          </mc:Choice>
          <mc:Fallback>
            <p:pic>
              <p:nvPicPr>
                <p:cNvPr id="472214" name="Freihand 472213">
                  <a:extLst>
                    <a:ext uri="{FF2B5EF4-FFF2-40B4-BE49-F238E27FC236}">
                      <a16:creationId xmlns:a16="http://schemas.microsoft.com/office/drawing/2014/main" id="{F9BC2D04-693B-4340-843E-740318337818}"/>
                    </a:ext>
                  </a:extLst>
                </p:cNvPr>
                <p:cNvPicPr/>
                <p:nvPr/>
              </p:nvPicPr>
              <p:blipFill>
                <a:blip r:embed="rId274"/>
                <a:stretch>
                  <a:fillRect/>
                </a:stretch>
              </p:blipFill>
              <p:spPr>
                <a:xfrm>
                  <a:off x="7436020" y="5631540"/>
                  <a:ext cx="41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72215" name="Freihand 472214">
                  <a:extLst>
                    <a:ext uri="{FF2B5EF4-FFF2-40B4-BE49-F238E27FC236}">
                      <a16:creationId xmlns:a16="http://schemas.microsoft.com/office/drawing/2014/main" id="{21791035-96BA-4916-B2B0-388A20FB3226}"/>
                    </a:ext>
                  </a:extLst>
                </p14:cNvPr>
                <p14:cNvContentPartPr/>
                <p14:nvPr/>
              </p14:nvContentPartPr>
              <p14:xfrm>
                <a:off x="7551220" y="5605980"/>
                <a:ext cx="81360" cy="117720"/>
              </p14:xfrm>
            </p:contentPart>
          </mc:Choice>
          <mc:Fallback>
            <p:pic>
              <p:nvPicPr>
                <p:cNvPr id="472215" name="Freihand 472214">
                  <a:extLst>
                    <a:ext uri="{FF2B5EF4-FFF2-40B4-BE49-F238E27FC236}">
                      <a16:creationId xmlns:a16="http://schemas.microsoft.com/office/drawing/2014/main" id="{21791035-96BA-4916-B2B0-388A20FB3226}"/>
                    </a:ext>
                  </a:extLst>
                </p:cNvPr>
                <p:cNvPicPr/>
                <p:nvPr/>
              </p:nvPicPr>
              <p:blipFill>
                <a:blip r:embed="rId276"/>
                <a:stretch>
                  <a:fillRect/>
                </a:stretch>
              </p:blipFill>
              <p:spPr>
                <a:xfrm>
                  <a:off x="7546900" y="5601660"/>
                  <a:ext cx="90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72216" name="Freihand 472215">
                  <a:extLst>
                    <a:ext uri="{FF2B5EF4-FFF2-40B4-BE49-F238E27FC236}">
                      <a16:creationId xmlns:a16="http://schemas.microsoft.com/office/drawing/2014/main" id="{78587EB1-D00E-4BE9-8C99-B09204059C3B}"/>
                    </a:ext>
                  </a:extLst>
                </p14:cNvPr>
                <p14:cNvContentPartPr/>
                <p14:nvPr/>
              </p14:nvContentPartPr>
              <p14:xfrm>
                <a:off x="7514140" y="5550180"/>
                <a:ext cx="168120" cy="164160"/>
              </p14:xfrm>
            </p:contentPart>
          </mc:Choice>
          <mc:Fallback>
            <p:pic>
              <p:nvPicPr>
                <p:cNvPr id="472216" name="Freihand 472215">
                  <a:extLst>
                    <a:ext uri="{FF2B5EF4-FFF2-40B4-BE49-F238E27FC236}">
                      <a16:creationId xmlns:a16="http://schemas.microsoft.com/office/drawing/2014/main" id="{78587EB1-D00E-4BE9-8C99-B09204059C3B}"/>
                    </a:ext>
                  </a:extLst>
                </p:cNvPr>
                <p:cNvPicPr/>
                <p:nvPr/>
              </p:nvPicPr>
              <p:blipFill>
                <a:blip r:embed="rId278"/>
                <a:stretch>
                  <a:fillRect/>
                </a:stretch>
              </p:blipFill>
              <p:spPr>
                <a:xfrm>
                  <a:off x="7509820" y="5545860"/>
                  <a:ext cx="176760" cy="17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9">
            <p14:nvContentPartPr>
              <p14:cNvPr id="472365" name="Freihand 472364">
                <a:extLst>
                  <a:ext uri="{FF2B5EF4-FFF2-40B4-BE49-F238E27FC236}">
                    <a16:creationId xmlns:a16="http://schemas.microsoft.com/office/drawing/2014/main" id="{CED1A767-155E-4A20-B295-ADCD0DF3FFE6}"/>
                  </a:ext>
                </a:extLst>
              </p14:cNvPr>
              <p14:cNvContentPartPr/>
              <p14:nvPr/>
            </p14:nvContentPartPr>
            <p14:xfrm>
              <a:off x="6158380" y="3981300"/>
              <a:ext cx="2511000" cy="650520"/>
            </p14:xfrm>
          </p:contentPart>
        </mc:Choice>
        <mc:Fallback>
          <p:pic>
            <p:nvPicPr>
              <p:cNvPr id="472365" name="Freihand 472364">
                <a:extLst>
                  <a:ext uri="{FF2B5EF4-FFF2-40B4-BE49-F238E27FC236}">
                    <a16:creationId xmlns:a16="http://schemas.microsoft.com/office/drawing/2014/main" id="{CED1A767-155E-4A20-B295-ADCD0DF3FFE6}"/>
                  </a:ext>
                </a:extLst>
              </p:cNvPr>
              <p:cNvPicPr/>
              <p:nvPr/>
            </p:nvPicPr>
            <p:blipFill>
              <a:blip r:embed="rId280"/>
              <a:stretch>
                <a:fillRect/>
              </a:stretch>
            </p:blipFill>
            <p:spPr>
              <a:xfrm>
                <a:off x="6154060" y="3976980"/>
                <a:ext cx="2519640" cy="659160"/>
              </a:xfrm>
              <a:prstGeom prst="rect">
                <a:avLst/>
              </a:prstGeom>
            </p:spPr>
          </p:pic>
        </mc:Fallback>
      </mc:AlternateContent>
      <p:grpSp>
        <p:nvGrpSpPr>
          <p:cNvPr id="472432" name="Gruppieren 472431">
            <a:extLst>
              <a:ext uri="{FF2B5EF4-FFF2-40B4-BE49-F238E27FC236}">
                <a16:creationId xmlns:a16="http://schemas.microsoft.com/office/drawing/2014/main" id="{01A2385A-A2D6-48C1-9786-91339136EA9B}"/>
              </a:ext>
            </a:extLst>
          </p:cNvPr>
          <p:cNvGrpSpPr/>
          <p:nvPr/>
        </p:nvGrpSpPr>
        <p:grpSpPr>
          <a:xfrm>
            <a:off x="6299860" y="1952340"/>
            <a:ext cx="5782320" cy="2629800"/>
            <a:chOff x="6299860" y="1952340"/>
            <a:chExt cx="5782320" cy="2629800"/>
          </a:xfrm>
        </p:grpSpPr>
        <mc:AlternateContent xmlns:mc="http://schemas.openxmlformats.org/markup-compatibility/2006">
          <mc:Choice xmlns:p14="http://schemas.microsoft.com/office/powerpoint/2010/main" Requires="p14">
            <p:contentPart p14:bwMode="auto" r:id="rId281">
              <p14:nvContentPartPr>
                <p14:cNvPr id="472218" name="Freihand 472217">
                  <a:extLst>
                    <a:ext uri="{FF2B5EF4-FFF2-40B4-BE49-F238E27FC236}">
                      <a16:creationId xmlns:a16="http://schemas.microsoft.com/office/drawing/2014/main" id="{486210D8-EBA5-4678-BE03-AAC59D5D851C}"/>
                    </a:ext>
                  </a:extLst>
                </p14:cNvPr>
                <p14:cNvContentPartPr/>
                <p14:nvPr/>
              </p14:nvContentPartPr>
              <p14:xfrm>
                <a:off x="6474100" y="2123340"/>
                <a:ext cx="201600" cy="64440"/>
              </p14:xfrm>
            </p:contentPart>
          </mc:Choice>
          <mc:Fallback>
            <p:pic>
              <p:nvPicPr>
                <p:cNvPr id="472218" name="Freihand 472217">
                  <a:extLst>
                    <a:ext uri="{FF2B5EF4-FFF2-40B4-BE49-F238E27FC236}">
                      <a16:creationId xmlns:a16="http://schemas.microsoft.com/office/drawing/2014/main" id="{486210D8-EBA5-4678-BE03-AAC59D5D851C}"/>
                    </a:ext>
                  </a:extLst>
                </p:cNvPr>
                <p:cNvPicPr/>
                <p:nvPr/>
              </p:nvPicPr>
              <p:blipFill>
                <a:blip r:embed="rId282"/>
                <a:stretch>
                  <a:fillRect/>
                </a:stretch>
              </p:blipFill>
              <p:spPr>
                <a:xfrm>
                  <a:off x="6469780" y="2119020"/>
                  <a:ext cx="2102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72219" name="Freihand 472218">
                  <a:extLst>
                    <a:ext uri="{FF2B5EF4-FFF2-40B4-BE49-F238E27FC236}">
                      <a16:creationId xmlns:a16="http://schemas.microsoft.com/office/drawing/2014/main" id="{C3D20756-C6A5-41CB-AEF3-38C0986F7F0D}"/>
                    </a:ext>
                  </a:extLst>
                </p14:cNvPr>
                <p14:cNvContentPartPr/>
                <p14:nvPr/>
              </p14:nvContentPartPr>
              <p14:xfrm>
                <a:off x="6699100" y="2123700"/>
                <a:ext cx="51120" cy="64080"/>
              </p14:xfrm>
            </p:contentPart>
          </mc:Choice>
          <mc:Fallback>
            <p:pic>
              <p:nvPicPr>
                <p:cNvPr id="472219" name="Freihand 472218">
                  <a:extLst>
                    <a:ext uri="{FF2B5EF4-FFF2-40B4-BE49-F238E27FC236}">
                      <a16:creationId xmlns:a16="http://schemas.microsoft.com/office/drawing/2014/main" id="{C3D20756-C6A5-41CB-AEF3-38C0986F7F0D}"/>
                    </a:ext>
                  </a:extLst>
                </p:cNvPr>
                <p:cNvPicPr/>
                <p:nvPr/>
              </p:nvPicPr>
              <p:blipFill>
                <a:blip r:embed="rId284"/>
                <a:stretch>
                  <a:fillRect/>
                </a:stretch>
              </p:blipFill>
              <p:spPr>
                <a:xfrm>
                  <a:off x="6694780" y="2119380"/>
                  <a:ext cx="59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72221" name="Freihand 472220">
                  <a:extLst>
                    <a:ext uri="{FF2B5EF4-FFF2-40B4-BE49-F238E27FC236}">
                      <a16:creationId xmlns:a16="http://schemas.microsoft.com/office/drawing/2014/main" id="{7297974B-8C6D-4699-B5D5-3FE4B7243745}"/>
                    </a:ext>
                  </a:extLst>
                </p14:cNvPr>
                <p14:cNvContentPartPr/>
                <p14:nvPr/>
              </p14:nvContentPartPr>
              <p14:xfrm>
                <a:off x="6907900" y="2048820"/>
                <a:ext cx="250560" cy="123840"/>
              </p14:xfrm>
            </p:contentPart>
          </mc:Choice>
          <mc:Fallback>
            <p:pic>
              <p:nvPicPr>
                <p:cNvPr id="472221" name="Freihand 472220">
                  <a:extLst>
                    <a:ext uri="{FF2B5EF4-FFF2-40B4-BE49-F238E27FC236}">
                      <a16:creationId xmlns:a16="http://schemas.microsoft.com/office/drawing/2014/main" id="{7297974B-8C6D-4699-B5D5-3FE4B7243745}"/>
                    </a:ext>
                  </a:extLst>
                </p:cNvPr>
                <p:cNvPicPr/>
                <p:nvPr/>
              </p:nvPicPr>
              <p:blipFill>
                <a:blip r:embed="rId286"/>
                <a:stretch>
                  <a:fillRect/>
                </a:stretch>
              </p:blipFill>
              <p:spPr>
                <a:xfrm>
                  <a:off x="6903580" y="2044500"/>
                  <a:ext cx="259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72222" name="Freihand 472221">
                  <a:extLst>
                    <a:ext uri="{FF2B5EF4-FFF2-40B4-BE49-F238E27FC236}">
                      <a16:creationId xmlns:a16="http://schemas.microsoft.com/office/drawing/2014/main" id="{19B486C7-D944-42D9-A62C-38D1B2A92AED}"/>
                    </a:ext>
                  </a:extLst>
                </p14:cNvPr>
                <p14:cNvContentPartPr/>
                <p14:nvPr/>
              </p14:nvContentPartPr>
              <p14:xfrm>
                <a:off x="7311820" y="2004900"/>
                <a:ext cx="155520" cy="137880"/>
              </p14:xfrm>
            </p:contentPart>
          </mc:Choice>
          <mc:Fallback>
            <p:pic>
              <p:nvPicPr>
                <p:cNvPr id="472222" name="Freihand 472221">
                  <a:extLst>
                    <a:ext uri="{FF2B5EF4-FFF2-40B4-BE49-F238E27FC236}">
                      <a16:creationId xmlns:a16="http://schemas.microsoft.com/office/drawing/2014/main" id="{19B486C7-D944-42D9-A62C-38D1B2A92AED}"/>
                    </a:ext>
                  </a:extLst>
                </p:cNvPr>
                <p:cNvPicPr/>
                <p:nvPr/>
              </p:nvPicPr>
              <p:blipFill>
                <a:blip r:embed="rId288"/>
                <a:stretch>
                  <a:fillRect/>
                </a:stretch>
              </p:blipFill>
              <p:spPr>
                <a:xfrm>
                  <a:off x="7307500" y="2000580"/>
                  <a:ext cx="164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72223" name="Freihand 472222">
                  <a:extLst>
                    <a:ext uri="{FF2B5EF4-FFF2-40B4-BE49-F238E27FC236}">
                      <a16:creationId xmlns:a16="http://schemas.microsoft.com/office/drawing/2014/main" id="{B09554C1-6EB9-4729-A3F1-028085413025}"/>
                    </a:ext>
                  </a:extLst>
                </p14:cNvPr>
                <p14:cNvContentPartPr/>
                <p14:nvPr/>
              </p14:nvContentPartPr>
              <p14:xfrm>
                <a:off x="7467700" y="2027940"/>
                <a:ext cx="33840" cy="23760"/>
              </p14:xfrm>
            </p:contentPart>
          </mc:Choice>
          <mc:Fallback>
            <p:pic>
              <p:nvPicPr>
                <p:cNvPr id="472223" name="Freihand 472222">
                  <a:extLst>
                    <a:ext uri="{FF2B5EF4-FFF2-40B4-BE49-F238E27FC236}">
                      <a16:creationId xmlns:a16="http://schemas.microsoft.com/office/drawing/2014/main" id="{B09554C1-6EB9-4729-A3F1-028085413025}"/>
                    </a:ext>
                  </a:extLst>
                </p:cNvPr>
                <p:cNvPicPr/>
                <p:nvPr/>
              </p:nvPicPr>
              <p:blipFill>
                <a:blip r:embed="rId290"/>
                <a:stretch>
                  <a:fillRect/>
                </a:stretch>
              </p:blipFill>
              <p:spPr>
                <a:xfrm>
                  <a:off x="7463380" y="2023620"/>
                  <a:ext cx="424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72224" name="Freihand 472223">
                  <a:extLst>
                    <a:ext uri="{FF2B5EF4-FFF2-40B4-BE49-F238E27FC236}">
                      <a16:creationId xmlns:a16="http://schemas.microsoft.com/office/drawing/2014/main" id="{7D8956FC-E909-4555-8A8A-CF8B2DF9CC43}"/>
                    </a:ext>
                  </a:extLst>
                </p14:cNvPr>
                <p14:cNvContentPartPr/>
                <p14:nvPr/>
              </p14:nvContentPartPr>
              <p14:xfrm>
                <a:off x="7479220" y="2065380"/>
                <a:ext cx="70200" cy="93240"/>
              </p14:xfrm>
            </p:contentPart>
          </mc:Choice>
          <mc:Fallback>
            <p:pic>
              <p:nvPicPr>
                <p:cNvPr id="472224" name="Freihand 472223">
                  <a:extLst>
                    <a:ext uri="{FF2B5EF4-FFF2-40B4-BE49-F238E27FC236}">
                      <a16:creationId xmlns:a16="http://schemas.microsoft.com/office/drawing/2014/main" id="{7D8956FC-E909-4555-8A8A-CF8B2DF9CC43}"/>
                    </a:ext>
                  </a:extLst>
                </p:cNvPr>
                <p:cNvPicPr/>
                <p:nvPr/>
              </p:nvPicPr>
              <p:blipFill>
                <a:blip r:embed="rId292"/>
                <a:stretch>
                  <a:fillRect/>
                </a:stretch>
              </p:blipFill>
              <p:spPr>
                <a:xfrm>
                  <a:off x="7474900" y="2061060"/>
                  <a:ext cx="78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72225" name="Freihand 472224">
                  <a:extLst>
                    <a:ext uri="{FF2B5EF4-FFF2-40B4-BE49-F238E27FC236}">
                      <a16:creationId xmlns:a16="http://schemas.microsoft.com/office/drawing/2014/main" id="{4711DCD5-096D-48F6-9584-13E35CA3DC62}"/>
                    </a:ext>
                  </a:extLst>
                </p14:cNvPr>
                <p14:cNvContentPartPr/>
                <p14:nvPr/>
              </p14:nvContentPartPr>
              <p14:xfrm>
                <a:off x="7537900" y="1980420"/>
                <a:ext cx="42840" cy="178560"/>
              </p14:xfrm>
            </p:contentPart>
          </mc:Choice>
          <mc:Fallback>
            <p:pic>
              <p:nvPicPr>
                <p:cNvPr id="472225" name="Freihand 472224">
                  <a:extLst>
                    <a:ext uri="{FF2B5EF4-FFF2-40B4-BE49-F238E27FC236}">
                      <a16:creationId xmlns:a16="http://schemas.microsoft.com/office/drawing/2014/main" id="{4711DCD5-096D-48F6-9584-13E35CA3DC62}"/>
                    </a:ext>
                  </a:extLst>
                </p:cNvPr>
                <p:cNvPicPr/>
                <p:nvPr/>
              </p:nvPicPr>
              <p:blipFill>
                <a:blip r:embed="rId294"/>
                <a:stretch>
                  <a:fillRect/>
                </a:stretch>
              </p:blipFill>
              <p:spPr>
                <a:xfrm>
                  <a:off x="7533580" y="1976100"/>
                  <a:ext cx="51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72226" name="Freihand 472225">
                  <a:extLst>
                    <a:ext uri="{FF2B5EF4-FFF2-40B4-BE49-F238E27FC236}">
                      <a16:creationId xmlns:a16="http://schemas.microsoft.com/office/drawing/2014/main" id="{8F929AA0-14CA-40ED-B425-9C99D1841BB9}"/>
                    </a:ext>
                  </a:extLst>
                </p14:cNvPr>
                <p14:cNvContentPartPr/>
                <p14:nvPr/>
              </p14:nvContentPartPr>
              <p14:xfrm>
                <a:off x="7589740" y="2030820"/>
                <a:ext cx="249120" cy="90720"/>
              </p14:xfrm>
            </p:contentPart>
          </mc:Choice>
          <mc:Fallback>
            <p:pic>
              <p:nvPicPr>
                <p:cNvPr id="472226" name="Freihand 472225">
                  <a:extLst>
                    <a:ext uri="{FF2B5EF4-FFF2-40B4-BE49-F238E27FC236}">
                      <a16:creationId xmlns:a16="http://schemas.microsoft.com/office/drawing/2014/main" id="{8F929AA0-14CA-40ED-B425-9C99D1841BB9}"/>
                    </a:ext>
                  </a:extLst>
                </p:cNvPr>
                <p:cNvPicPr/>
                <p:nvPr/>
              </p:nvPicPr>
              <p:blipFill>
                <a:blip r:embed="rId296"/>
                <a:stretch>
                  <a:fillRect/>
                </a:stretch>
              </p:blipFill>
              <p:spPr>
                <a:xfrm>
                  <a:off x="7585420" y="2026500"/>
                  <a:ext cx="257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72227" name="Freihand 472226">
                  <a:extLst>
                    <a:ext uri="{FF2B5EF4-FFF2-40B4-BE49-F238E27FC236}">
                      <a16:creationId xmlns:a16="http://schemas.microsoft.com/office/drawing/2014/main" id="{56E855E8-45F5-4E3A-B462-AEA4E0405C33}"/>
                    </a:ext>
                  </a:extLst>
                </p14:cNvPr>
                <p14:cNvContentPartPr/>
                <p14:nvPr/>
              </p14:nvContentPartPr>
              <p14:xfrm>
                <a:off x="7739500" y="2030820"/>
                <a:ext cx="117000" cy="75600"/>
              </p14:xfrm>
            </p:contentPart>
          </mc:Choice>
          <mc:Fallback>
            <p:pic>
              <p:nvPicPr>
                <p:cNvPr id="472227" name="Freihand 472226">
                  <a:extLst>
                    <a:ext uri="{FF2B5EF4-FFF2-40B4-BE49-F238E27FC236}">
                      <a16:creationId xmlns:a16="http://schemas.microsoft.com/office/drawing/2014/main" id="{56E855E8-45F5-4E3A-B462-AEA4E0405C33}"/>
                    </a:ext>
                  </a:extLst>
                </p:cNvPr>
                <p:cNvPicPr/>
                <p:nvPr/>
              </p:nvPicPr>
              <p:blipFill>
                <a:blip r:embed="rId298"/>
                <a:stretch>
                  <a:fillRect/>
                </a:stretch>
              </p:blipFill>
              <p:spPr>
                <a:xfrm>
                  <a:off x="7735180" y="2026500"/>
                  <a:ext cx="125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72228" name="Freihand 472227">
                  <a:extLst>
                    <a:ext uri="{FF2B5EF4-FFF2-40B4-BE49-F238E27FC236}">
                      <a16:creationId xmlns:a16="http://schemas.microsoft.com/office/drawing/2014/main" id="{A5F5474B-FBD7-4DE1-B638-46B147086095}"/>
                    </a:ext>
                  </a:extLst>
                </p14:cNvPr>
                <p14:cNvContentPartPr/>
                <p14:nvPr/>
              </p14:nvContentPartPr>
              <p14:xfrm>
                <a:off x="7797100" y="1952340"/>
                <a:ext cx="360" cy="360"/>
              </p14:xfrm>
            </p:contentPart>
          </mc:Choice>
          <mc:Fallback>
            <p:pic>
              <p:nvPicPr>
                <p:cNvPr id="472228" name="Freihand 472227">
                  <a:extLst>
                    <a:ext uri="{FF2B5EF4-FFF2-40B4-BE49-F238E27FC236}">
                      <a16:creationId xmlns:a16="http://schemas.microsoft.com/office/drawing/2014/main" id="{A5F5474B-FBD7-4DE1-B638-46B147086095}"/>
                    </a:ext>
                  </a:extLst>
                </p:cNvPr>
                <p:cNvPicPr/>
                <p:nvPr/>
              </p:nvPicPr>
              <p:blipFill>
                <a:blip r:embed="rId16"/>
                <a:stretch>
                  <a:fillRect/>
                </a:stretch>
              </p:blipFill>
              <p:spPr>
                <a:xfrm>
                  <a:off x="7792780" y="19480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72229" name="Freihand 472228">
                  <a:extLst>
                    <a:ext uri="{FF2B5EF4-FFF2-40B4-BE49-F238E27FC236}">
                      <a16:creationId xmlns:a16="http://schemas.microsoft.com/office/drawing/2014/main" id="{48E7A23F-5AD8-43BA-80FE-104A5669A2EB}"/>
                    </a:ext>
                  </a:extLst>
                </p14:cNvPr>
                <p14:cNvContentPartPr/>
                <p14:nvPr/>
              </p14:nvContentPartPr>
              <p14:xfrm>
                <a:off x="6410380" y="2320980"/>
                <a:ext cx="208080" cy="95040"/>
              </p14:xfrm>
            </p:contentPart>
          </mc:Choice>
          <mc:Fallback>
            <p:pic>
              <p:nvPicPr>
                <p:cNvPr id="472229" name="Freihand 472228">
                  <a:extLst>
                    <a:ext uri="{FF2B5EF4-FFF2-40B4-BE49-F238E27FC236}">
                      <a16:creationId xmlns:a16="http://schemas.microsoft.com/office/drawing/2014/main" id="{48E7A23F-5AD8-43BA-80FE-104A5669A2EB}"/>
                    </a:ext>
                  </a:extLst>
                </p:cNvPr>
                <p:cNvPicPr/>
                <p:nvPr/>
              </p:nvPicPr>
              <p:blipFill>
                <a:blip r:embed="rId301"/>
                <a:stretch>
                  <a:fillRect/>
                </a:stretch>
              </p:blipFill>
              <p:spPr>
                <a:xfrm>
                  <a:off x="6406060" y="2316660"/>
                  <a:ext cx="216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72230" name="Freihand 472229">
                  <a:extLst>
                    <a:ext uri="{FF2B5EF4-FFF2-40B4-BE49-F238E27FC236}">
                      <a16:creationId xmlns:a16="http://schemas.microsoft.com/office/drawing/2014/main" id="{A20AECBF-00E1-4DE0-B870-DE8BF09D4D81}"/>
                    </a:ext>
                  </a:extLst>
                </p14:cNvPr>
                <p14:cNvContentPartPr/>
                <p14:nvPr/>
              </p14:nvContentPartPr>
              <p14:xfrm>
                <a:off x="6698380" y="2330700"/>
                <a:ext cx="209880" cy="70200"/>
              </p14:xfrm>
            </p:contentPart>
          </mc:Choice>
          <mc:Fallback>
            <p:pic>
              <p:nvPicPr>
                <p:cNvPr id="472230" name="Freihand 472229">
                  <a:extLst>
                    <a:ext uri="{FF2B5EF4-FFF2-40B4-BE49-F238E27FC236}">
                      <a16:creationId xmlns:a16="http://schemas.microsoft.com/office/drawing/2014/main" id="{A20AECBF-00E1-4DE0-B870-DE8BF09D4D81}"/>
                    </a:ext>
                  </a:extLst>
                </p:cNvPr>
                <p:cNvPicPr/>
                <p:nvPr/>
              </p:nvPicPr>
              <p:blipFill>
                <a:blip r:embed="rId303"/>
                <a:stretch>
                  <a:fillRect/>
                </a:stretch>
              </p:blipFill>
              <p:spPr>
                <a:xfrm>
                  <a:off x="6694060" y="2326380"/>
                  <a:ext cx="218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72231" name="Freihand 472230">
                  <a:extLst>
                    <a:ext uri="{FF2B5EF4-FFF2-40B4-BE49-F238E27FC236}">
                      <a16:creationId xmlns:a16="http://schemas.microsoft.com/office/drawing/2014/main" id="{5E624E4F-58FE-4092-A16E-AAFF25531B50}"/>
                    </a:ext>
                  </a:extLst>
                </p14:cNvPr>
                <p14:cNvContentPartPr/>
                <p14:nvPr/>
              </p14:nvContentPartPr>
              <p14:xfrm>
                <a:off x="6919060" y="2335020"/>
                <a:ext cx="77760" cy="76320"/>
              </p14:xfrm>
            </p:contentPart>
          </mc:Choice>
          <mc:Fallback>
            <p:pic>
              <p:nvPicPr>
                <p:cNvPr id="472231" name="Freihand 472230">
                  <a:extLst>
                    <a:ext uri="{FF2B5EF4-FFF2-40B4-BE49-F238E27FC236}">
                      <a16:creationId xmlns:a16="http://schemas.microsoft.com/office/drawing/2014/main" id="{5E624E4F-58FE-4092-A16E-AAFF25531B50}"/>
                    </a:ext>
                  </a:extLst>
                </p:cNvPr>
                <p:cNvPicPr/>
                <p:nvPr/>
              </p:nvPicPr>
              <p:blipFill>
                <a:blip r:embed="rId305"/>
                <a:stretch>
                  <a:fillRect/>
                </a:stretch>
              </p:blipFill>
              <p:spPr>
                <a:xfrm>
                  <a:off x="6914740" y="2330700"/>
                  <a:ext cx="86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72232" name="Freihand 472231">
                  <a:extLst>
                    <a:ext uri="{FF2B5EF4-FFF2-40B4-BE49-F238E27FC236}">
                      <a16:creationId xmlns:a16="http://schemas.microsoft.com/office/drawing/2014/main" id="{3640EB82-452F-4BA0-9C24-FE2668CEC305}"/>
                    </a:ext>
                  </a:extLst>
                </p14:cNvPr>
                <p14:cNvContentPartPr/>
                <p14:nvPr/>
              </p14:nvContentPartPr>
              <p14:xfrm>
                <a:off x="7003300" y="2239620"/>
                <a:ext cx="155160" cy="155160"/>
              </p14:xfrm>
            </p:contentPart>
          </mc:Choice>
          <mc:Fallback>
            <p:pic>
              <p:nvPicPr>
                <p:cNvPr id="472232" name="Freihand 472231">
                  <a:extLst>
                    <a:ext uri="{FF2B5EF4-FFF2-40B4-BE49-F238E27FC236}">
                      <a16:creationId xmlns:a16="http://schemas.microsoft.com/office/drawing/2014/main" id="{3640EB82-452F-4BA0-9C24-FE2668CEC305}"/>
                    </a:ext>
                  </a:extLst>
                </p:cNvPr>
                <p:cNvPicPr/>
                <p:nvPr/>
              </p:nvPicPr>
              <p:blipFill>
                <a:blip r:embed="rId307"/>
                <a:stretch>
                  <a:fillRect/>
                </a:stretch>
              </p:blipFill>
              <p:spPr>
                <a:xfrm>
                  <a:off x="6998980" y="2235300"/>
                  <a:ext cx="163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72233" name="Freihand 472232">
                  <a:extLst>
                    <a:ext uri="{FF2B5EF4-FFF2-40B4-BE49-F238E27FC236}">
                      <a16:creationId xmlns:a16="http://schemas.microsoft.com/office/drawing/2014/main" id="{DD58B417-4AAF-4D82-9FCE-25465B374083}"/>
                    </a:ext>
                  </a:extLst>
                </p14:cNvPr>
                <p14:cNvContentPartPr/>
                <p14:nvPr/>
              </p14:nvContentPartPr>
              <p14:xfrm>
                <a:off x="7201300" y="2299380"/>
                <a:ext cx="165600" cy="76680"/>
              </p14:xfrm>
            </p:contentPart>
          </mc:Choice>
          <mc:Fallback>
            <p:pic>
              <p:nvPicPr>
                <p:cNvPr id="472233" name="Freihand 472232">
                  <a:extLst>
                    <a:ext uri="{FF2B5EF4-FFF2-40B4-BE49-F238E27FC236}">
                      <a16:creationId xmlns:a16="http://schemas.microsoft.com/office/drawing/2014/main" id="{DD58B417-4AAF-4D82-9FCE-25465B374083}"/>
                    </a:ext>
                  </a:extLst>
                </p:cNvPr>
                <p:cNvPicPr/>
                <p:nvPr/>
              </p:nvPicPr>
              <p:blipFill>
                <a:blip r:embed="rId309"/>
                <a:stretch>
                  <a:fillRect/>
                </a:stretch>
              </p:blipFill>
              <p:spPr>
                <a:xfrm>
                  <a:off x="7196980" y="2295060"/>
                  <a:ext cx="174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72235" name="Freihand 472234">
                  <a:extLst>
                    <a:ext uri="{FF2B5EF4-FFF2-40B4-BE49-F238E27FC236}">
                      <a16:creationId xmlns:a16="http://schemas.microsoft.com/office/drawing/2014/main" id="{F86AE21E-1147-4C17-9E67-028D8DF5DAC3}"/>
                    </a:ext>
                  </a:extLst>
                </p14:cNvPr>
                <p14:cNvContentPartPr/>
                <p14:nvPr/>
              </p14:nvContentPartPr>
              <p14:xfrm>
                <a:off x="7484620" y="2308380"/>
                <a:ext cx="241560" cy="75960"/>
              </p14:xfrm>
            </p:contentPart>
          </mc:Choice>
          <mc:Fallback>
            <p:pic>
              <p:nvPicPr>
                <p:cNvPr id="472235" name="Freihand 472234">
                  <a:extLst>
                    <a:ext uri="{FF2B5EF4-FFF2-40B4-BE49-F238E27FC236}">
                      <a16:creationId xmlns:a16="http://schemas.microsoft.com/office/drawing/2014/main" id="{F86AE21E-1147-4C17-9E67-028D8DF5DAC3}"/>
                    </a:ext>
                  </a:extLst>
                </p:cNvPr>
                <p:cNvPicPr/>
                <p:nvPr/>
              </p:nvPicPr>
              <p:blipFill>
                <a:blip r:embed="rId311"/>
                <a:stretch>
                  <a:fillRect/>
                </a:stretch>
              </p:blipFill>
              <p:spPr>
                <a:xfrm>
                  <a:off x="7480300" y="2304060"/>
                  <a:ext cx="250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72236" name="Freihand 472235">
                  <a:extLst>
                    <a:ext uri="{FF2B5EF4-FFF2-40B4-BE49-F238E27FC236}">
                      <a16:creationId xmlns:a16="http://schemas.microsoft.com/office/drawing/2014/main" id="{7A5EB917-65A9-4982-A57E-53F008ABF384}"/>
                    </a:ext>
                  </a:extLst>
                </p14:cNvPr>
                <p14:cNvContentPartPr/>
                <p14:nvPr/>
              </p14:nvContentPartPr>
              <p14:xfrm>
                <a:off x="7906180" y="2238900"/>
                <a:ext cx="128160" cy="104760"/>
              </p14:xfrm>
            </p:contentPart>
          </mc:Choice>
          <mc:Fallback>
            <p:pic>
              <p:nvPicPr>
                <p:cNvPr id="472236" name="Freihand 472235">
                  <a:extLst>
                    <a:ext uri="{FF2B5EF4-FFF2-40B4-BE49-F238E27FC236}">
                      <a16:creationId xmlns:a16="http://schemas.microsoft.com/office/drawing/2014/main" id="{7A5EB917-65A9-4982-A57E-53F008ABF384}"/>
                    </a:ext>
                  </a:extLst>
                </p:cNvPr>
                <p:cNvPicPr/>
                <p:nvPr/>
              </p:nvPicPr>
              <p:blipFill>
                <a:blip r:embed="rId313"/>
                <a:stretch>
                  <a:fillRect/>
                </a:stretch>
              </p:blipFill>
              <p:spPr>
                <a:xfrm>
                  <a:off x="7901860" y="2234580"/>
                  <a:ext cx="136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72237" name="Freihand 472236">
                  <a:extLst>
                    <a:ext uri="{FF2B5EF4-FFF2-40B4-BE49-F238E27FC236}">
                      <a16:creationId xmlns:a16="http://schemas.microsoft.com/office/drawing/2014/main" id="{BC135C4E-DADA-4E22-A83B-E28642D4BCBA}"/>
                    </a:ext>
                  </a:extLst>
                </p14:cNvPr>
                <p14:cNvContentPartPr/>
                <p14:nvPr/>
              </p14:nvContentPartPr>
              <p14:xfrm>
                <a:off x="8032540" y="2274540"/>
                <a:ext cx="204840" cy="69120"/>
              </p14:xfrm>
            </p:contentPart>
          </mc:Choice>
          <mc:Fallback>
            <p:pic>
              <p:nvPicPr>
                <p:cNvPr id="472237" name="Freihand 472236">
                  <a:extLst>
                    <a:ext uri="{FF2B5EF4-FFF2-40B4-BE49-F238E27FC236}">
                      <a16:creationId xmlns:a16="http://schemas.microsoft.com/office/drawing/2014/main" id="{BC135C4E-DADA-4E22-A83B-E28642D4BCBA}"/>
                    </a:ext>
                  </a:extLst>
                </p:cNvPr>
                <p:cNvPicPr/>
                <p:nvPr/>
              </p:nvPicPr>
              <p:blipFill>
                <a:blip r:embed="rId315"/>
                <a:stretch>
                  <a:fillRect/>
                </a:stretch>
              </p:blipFill>
              <p:spPr>
                <a:xfrm>
                  <a:off x="8028220" y="2270220"/>
                  <a:ext cx="213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72238" name="Freihand 472237">
                  <a:extLst>
                    <a:ext uri="{FF2B5EF4-FFF2-40B4-BE49-F238E27FC236}">
                      <a16:creationId xmlns:a16="http://schemas.microsoft.com/office/drawing/2014/main" id="{A8D4BC5C-B451-4B2B-9003-59C9D97167B6}"/>
                    </a:ext>
                  </a:extLst>
                </p14:cNvPr>
                <p14:cNvContentPartPr/>
                <p14:nvPr/>
              </p14:nvContentPartPr>
              <p14:xfrm>
                <a:off x="8375620" y="2219820"/>
                <a:ext cx="122040" cy="109800"/>
              </p14:xfrm>
            </p:contentPart>
          </mc:Choice>
          <mc:Fallback>
            <p:pic>
              <p:nvPicPr>
                <p:cNvPr id="472238" name="Freihand 472237">
                  <a:extLst>
                    <a:ext uri="{FF2B5EF4-FFF2-40B4-BE49-F238E27FC236}">
                      <a16:creationId xmlns:a16="http://schemas.microsoft.com/office/drawing/2014/main" id="{A8D4BC5C-B451-4B2B-9003-59C9D97167B6}"/>
                    </a:ext>
                  </a:extLst>
                </p:cNvPr>
                <p:cNvPicPr/>
                <p:nvPr/>
              </p:nvPicPr>
              <p:blipFill>
                <a:blip r:embed="rId317"/>
                <a:stretch>
                  <a:fillRect/>
                </a:stretch>
              </p:blipFill>
              <p:spPr>
                <a:xfrm>
                  <a:off x="8371300" y="2215500"/>
                  <a:ext cx="130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72239" name="Freihand 472238">
                  <a:extLst>
                    <a:ext uri="{FF2B5EF4-FFF2-40B4-BE49-F238E27FC236}">
                      <a16:creationId xmlns:a16="http://schemas.microsoft.com/office/drawing/2014/main" id="{647EF3C3-E04A-457F-B991-C5C37C7FB1BC}"/>
                    </a:ext>
                  </a:extLst>
                </p14:cNvPr>
                <p14:cNvContentPartPr/>
                <p14:nvPr/>
              </p14:nvContentPartPr>
              <p14:xfrm>
                <a:off x="8487940" y="2265540"/>
                <a:ext cx="223560" cy="54360"/>
              </p14:xfrm>
            </p:contentPart>
          </mc:Choice>
          <mc:Fallback>
            <p:pic>
              <p:nvPicPr>
                <p:cNvPr id="472239" name="Freihand 472238">
                  <a:extLst>
                    <a:ext uri="{FF2B5EF4-FFF2-40B4-BE49-F238E27FC236}">
                      <a16:creationId xmlns:a16="http://schemas.microsoft.com/office/drawing/2014/main" id="{647EF3C3-E04A-457F-B991-C5C37C7FB1BC}"/>
                    </a:ext>
                  </a:extLst>
                </p:cNvPr>
                <p:cNvPicPr/>
                <p:nvPr/>
              </p:nvPicPr>
              <p:blipFill>
                <a:blip r:embed="rId319"/>
                <a:stretch>
                  <a:fillRect/>
                </a:stretch>
              </p:blipFill>
              <p:spPr>
                <a:xfrm>
                  <a:off x="8483620" y="2261220"/>
                  <a:ext cx="2322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72240" name="Freihand 472239">
                  <a:extLst>
                    <a:ext uri="{FF2B5EF4-FFF2-40B4-BE49-F238E27FC236}">
                      <a16:creationId xmlns:a16="http://schemas.microsoft.com/office/drawing/2014/main" id="{996D7246-EEA4-4E74-A294-1AE5A8F04164}"/>
                    </a:ext>
                  </a:extLst>
                </p14:cNvPr>
                <p14:cNvContentPartPr/>
                <p14:nvPr/>
              </p14:nvContentPartPr>
              <p14:xfrm>
                <a:off x="8732740" y="2209740"/>
                <a:ext cx="207000" cy="107280"/>
              </p14:xfrm>
            </p:contentPart>
          </mc:Choice>
          <mc:Fallback>
            <p:pic>
              <p:nvPicPr>
                <p:cNvPr id="472240" name="Freihand 472239">
                  <a:extLst>
                    <a:ext uri="{FF2B5EF4-FFF2-40B4-BE49-F238E27FC236}">
                      <a16:creationId xmlns:a16="http://schemas.microsoft.com/office/drawing/2014/main" id="{996D7246-EEA4-4E74-A294-1AE5A8F04164}"/>
                    </a:ext>
                  </a:extLst>
                </p:cNvPr>
                <p:cNvPicPr/>
                <p:nvPr/>
              </p:nvPicPr>
              <p:blipFill>
                <a:blip r:embed="rId321"/>
                <a:stretch>
                  <a:fillRect/>
                </a:stretch>
              </p:blipFill>
              <p:spPr>
                <a:xfrm>
                  <a:off x="8728420" y="2205420"/>
                  <a:ext cx="215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72241" name="Freihand 472240">
                  <a:extLst>
                    <a:ext uri="{FF2B5EF4-FFF2-40B4-BE49-F238E27FC236}">
                      <a16:creationId xmlns:a16="http://schemas.microsoft.com/office/drawing/2014/main" id="{2BE85B01-0D67-4A82-9D78-E56CA83592F1}"/>
                    </a:ext>
                  </a:extLst>
                </p14:cNvPr>
                <p14:cNvContentPartPr/>
                <p14:nvPr/>
              </p14:nvContentPartPr>
              <p14:xfrm>
                <a:off x="8927500" y="2199660"/>
                <a:ext cx="20520" cy="28080"/>
              </p14:xfrm>
            </p:contentPart>
          </mc:Choice>
          <mc:Fallback>
            <p:pic>
              <p:nvPicPr>
                <p:cNvPr id="472241" name="Freihand 472240">
                  <a:extLst>
                    <a:ext uri="{FF2B5EF4-FFF2-40B4-BE49-F238E27FC236}">
                      <a16:creationId xmlns:a16="http://schemas.microsoft.com/office/drawing/2014/main" id="{2BE85B01-0D67-4A82-9D78-E56CA83592F1}"/>
                    </a:ext>
                  </a:extLst>
                </p:cNvPr>
                <p:cNvPicPr/>
                <p:nvPr/>
              </p:nvPicPr>
              <p:blipFill>
                <a:blip r:embed="rId323"/>
                <a:stretch>
                  <a:fillRect/>
                </a:stretch>
              </p:blipFill>
              <p:spPr>
                <a:xfrm>
                  <a:off x="8923180" y="2195340"/>
                  <a:ext cx="29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72242" name="Freihand 472241">
                  <a:extLst>
                    <a:ext uri="{FF2B5EF4-FFF2-40B4-BE49-F238E27FC236}">
                      <a16:creationId xmlns:a16="http://schemas.microsoft.com/office/drawing/2014/main" id="{4908D506-1EDA-4572-ACBA-9378A382D4D0}"/>
                    </a:ext>
                  </a:extLst>
                </p14:cNvPr>
                <p14:cNvContentPartPr/>
                <p14:nvPr/>
              </p14:nvContentPartPr>
              <p14:xfrm>
                <a:off x="8885020" y="2246100"/>
                <a:ext cx="223920" cy="156960"/>
              </p14:xfrm>
            </p:contentPart>
          </mc:Choice>
          <mc:Fallback>
            <p:pic>
              <p:nvPicPr>
                <p:cNvPr id="472242" name="Freihand 472241">
                  <a:extLst>
                    <a:ext uri="{FF2B5EF4-FFF2-40B4-BE49-F238E27FC236}">
                      <a16:creationId xmlns:a16="http://schemas.microsoft.com/office/drawing/2014/main" id="{4908D506-1EDA-4572-ACBA-9378A382D4D0}"/>
                    </a:ext>
                  </a:extLst>
                </p:cNvPr>
                <p:cNvPicPr/>
                <p:nvPr/>
              </p:nvPicPr>
              <p:blipFill>
                <a:blip r:embed="rId325"/>
                <a:stretch>
                  <a:fillRect/>
                </a:stretch>
              </p:blipFill>
              <p:spPr>
                <a:xfrm>
                  <a:off x="8880700" y="2241780"/>
                  <a:ext cx="232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72244" name="Freihand 472243">
                  <a:extLst>
                    <a:ext uri="{FF2B5EF4-FFF2-40B4-BE49-F238E27FC236}">
                      <a16:creationId xmlns:a16="http://schemas.microsoft.com/office/drawing/2014/main" id="{413DC011-70A6-4053-9D42-B3BA35D9E5E5}"/>
                    </a:ext>
                  </a:extLst>
                </p14:cNvPr>
                <p14:cNvContentPartPr/>
                <p14:nvPr/>
              </p14:nvContentPartPr>
              <p14:xfrm>
                <a:off x="6428020" y="2497740"/>
                <a:ext cx="94320" cy="129960"/>
              </p14:xfrm>
            </p:contentPart>
          </mc:Choice>
          <mc:Fallback>
            <p:pic>
              <p:nvPicPr>
                <p:cNvPr id="472244" name="Freihand 472243">
                  <a:extLst>
                    <a:ext uri="{FF2B5EF4-FFF2-40B4-BE49-F238E27FC236}">
                      <a16:creationId xmlns:a16="http://schemas.microsoft.com/office/drawing/2014/main" id="{413DC011-70A6-4053-9D42-B3BA35D9E5E5}"/>
                    </a:ext>
                  </a:extLst>
                </p:cNvPr>
                <p:cNvPicPr/>
                <p:nvPr/>
              </p:nvPicPr>
              <p:blipFill>
                <a:blip r:embed="rId327"/>
                <a:stretch>
                  <a:fillRect/>
                </a:stretch>
              </p:blipFill>
              <p:spPr>
                <a:xfrm>
                  <a:off x="6423700" y="2493420"/>
                  <a:ext cx="102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72245" name="Freihand 472244">
                  <a:extLst>
                    <a:ext uri="{FF2B5EF4-FFF2-40B4-BE49-F238E27FC236}">
                      <a16:creationId xmlns:a16="http://schemas.microsoft.com/office/drawing/2014/main" id="{078018A1-4DD7-4001-97BF-C04532665E31}"/>
                    </a:ext>
                  </a:extLst>
                </p14:cNvPr>
                <p14:cNvContentPartPr/>
                <p14:nvPr/>
              </p14:nvContentPartPr>
              <p14:xfrm>
                <a:off x="6541780" y="2556780"/>
                <a:ext cx="79560" cy="195480"/>
              </p14:xfrm>
            </p:contentPart>
          </mc:Choice>
          <mc:Fallback>
            <p:pic>
              <p:nvPicPr>
                <p:cNvPr id="472245" name="Freihand 472244">
                  <a:extLst>
                    <a:ext uri="{FF2B5EF4-FFF2-40B4-BE49-F238E27FC236}">
                      <a16:creationId xmlns:a16="http://schemas.microsoft.com/office/drawing/2014/main" id="{078018A1-4DD7-4001-97BF-C04532665E31}"/>
                    </a:ext>
                  </a:extLst>
                </p:cNvPr>
                <p:cNvPicPr/>
                <p:nvPr/>
              </p:nvPicPr>
              <p:blipFill>
                <a:blip r:embed="rId329"/>
                <a:stretch>
                  <a:fillRect/>
                </a:stretch>
              </p:blipFill>
              <p:spPr>
                <a:xfrm>
                  <a:off x="6537460" y="2552460"/>
                  <a:ext cx="882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72246" name="Freihand 472245">
                  <a:extLst>
                    <a:ext uri="{FF2B5EF4-FFF2-40B4-BE49-F238E27FC236}">
                      <a16:creationId xmlns:a16="http://schemas.microsoft.com/office/drawing/2014/main" id="{E917E08B-7957-4945-8DE8-2C136210EC00}"/>
                    </a:ext>
                  </a:extLst>
                </p14:cNvPr>
                <p14:cNvContentPartPr/>
                <p14:nvPr/>
              </p14:nvContentPartPr>
              <p14:xfrm>
                <a:off x="6632140" y="2575500"/>
                <a:ext cx="76320" cy="67680"/>
              </p14:xfrm>
            </p:contentPart>
          </mc:Choice>
          <mc:Fallback>
            <p:pic>
              <p:nvPicPr>
                <p:cNvPr id="472246" name="Freihand 472245">
                  <a:extLst>
                    <a:ext uri="{FF2B5EF4-FFF2-40B4-BE49-F238E27FC236}">
                      <a16:creationId xmlns:a16="http://schemas.microsoft.com/office/drawing/2014/main" id="{E917E08B-7957-4945-8DE8-2C136210EC00}"/>
                    </a:ext>
                  </a:extLst>
                </p:cNvPr>
                <p:cNvPicPr/>
                <p:nvPr/>
              </p:nvPicPr>
              <p:blipFill>
                <a:blip r:embed="rId331"/>
                <a:stretch>
                  <a:fillRect/>
                </a:stretch>
              </p:blipFill>
              <p:spPr>
                <a:xfrm>
                  <a:off x="6627820" y="2571180"/>
                  <a:ext cx="84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72248" name="Freihand 472247">
                  <a:extLst>
                    <a:ext uri="{FF2B5EF4-FFF2-40B4-BE49-F238E27FC236}">
                      <a16:creationId xmlns:a16="http://schemas.microsoft.com/office/drawing/2014/main" id="{174A8BFB-CCB8-4EE5-AE9A-23052A42102E}"/>
                    </a:ext>
                  </a:extLst>
                </p14:cNvPr>
                <p14:cNvContentPartPr/>
                <p14:nvPr/>
              </p14:nvContentPartPr>
              <p14:xfrm>
                <a:off x="6771820" y="2461740"/>
                <a:ext cx="261000" cy="150480"/>
              </p14:xfrm>
            </p:contentPart>
          </mc:Choice>
          <mc:Fallback>
            <p:pic>
              <p:nvPicPr>
                <p:cNvPr id="472248" name="Freihand 472247">
                  <a:extLst>
                    <a:ext uri="{FF2B5EF4-FFF2-40B4-BE49-F238E27FC236}">
                      <a16:creationId xmlns:a16="http://schemas.microsoft.com/office/drawing/2014/main" id="{174A8BFB-CCB8-4EE5-AE9A-23052A42102E}"/>
                    </a:ext>
                  </a:extLst>
                </p:cNvPr>
                <p:cNvPicPr/>
                <p:nvPr/>
              </p:nvPicPr>
              <p:blipFill>
                <a:blip r:embed="rId333"/>
                <a:stretch>
                  <a:fillRect/>
                </a:stretch>
              </p:blipFill>
              <p:spPr>
                <a:xfrm>
                  <a:off x="6767500" y="2457420"/>
                  <a:ext cx="269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72250" name="Freihand 472249">
                  <a:extLst>
                    <a:ext uri="{FF2B5EF4-FFF2-40B4-BE49-F238E27FC236}">
                      <a16:creationId xmlns:a16="http://schemas.microsoft.com/office/drawing/2014/main" id="{164B1506-D97D-4F18-99BD-CB010D821A9C}"/>
                    </a:ext>
                  </a:extLst>
                </p14:cNvPr>
                <p14:cNvContentPartPr/>
                <p14:nvPr/>
              </p14:nvContentPartPr>
              <p14:xfrm>
                <a:off x="7208860" y="2462820"/>
                <a:ext cx="165240" cy="219960"/>
              </p14:xfrm>
            </p:contentPart>
          </mc:Choice>
          <mc:Fallback>
            <p:pic>
              <p:nvPicPr>
                <p:cNvPr id="472250" name="Freihand 472249">
                  <a:extLst>
                    <a:ext uri="{FF2B5EF4-FFF2-40B4-BE49-F238E27FC236}">
                      <a16:creationId xmlns:a16="http://schemas.microsoft.com/office/drawing/2014/main" id="{164B1506-D97D-4F18-99BD-CB010D821A9C}"/>
                    </a:ext>
                  </a:extLst>
                </p:cNvPr>
                <p:cNvPicPr/>
                <p:nvPr/>
              </p:nvPicPr>
              <p:blipFill>
                <a:blip r:embed="rId335"/>
                <a:stretch>
                  <a:fillRect/>
                </a:stretch>
              </p:blipFill>
              <p:spPr>
                <a:xfrm>
                  <a:off x="7204540" y="2458500"/>
                  <a:ext cx="173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72251" name="Freihand 472250">
                  <a:extLst>
                    <a:ext uri="{FF2B5EF4-FFF2-40B4-BE49-F238E27FC236}">
                      <a16:creationId xmlns:a16="http://schemas.microsoft.com/office/drawing/2014/main" id="{E5DC701F-D585-460C-BE34-5079F7F7EC40}"/>
                    </a:ext>
                  </a:extLst>
                </p14:cNvPr>
                <p14:cNvContentPartPr/>
                <p14:nvPr/>
              </p14:nvContentPartPr>
              <p14:xfrm>
                <a:off x="7357540" y="2526540"/>
                <a:ext cx="81000" cy="74520"/>
              </p14:xfrm>
            </p:contentPart>
          </mc:Choice>
          <mc:Fallback>
            <p:pic>
              <p:nvPicPr>
                <p:cNvPr id="472251" name="Freihand 472250">
                  <a:extLst>
                    <a:ext uri="{FF2B5EF4-FFF2-40B4-BE49-F238E27FC236}">
                      <a16:creationId xmlns:a16="http://schemas.microsoft.com/office/drawing/2014/main" id="{E5DC701F-D585-460C-BE34-5079F7F7EC40}"/>
                    </a:ext>
                  </a:extLst>
                </p:cNvPr>
                <p:cNvPicPr/>
                <p:nvPr/>
              </p:nvPicPr>
              <p:blipFill>
                <a:blip r:embed="rId337"/>
                <a:stretch>
                  <a:fillRect/>
                </a:stretch>
              </p:blipFill>
              <p:spPr>
                <a:xfrm>
                  <a:off x="7353220" y="2522220"/>
                  <a:ext cx="89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72252" name="Freihand 472251">
                  <a:extLst>
                    <a:ext uri="{FF2B5EF4-FFF2-40B4-BE49-F238E27FC236}">
                      <a16:creationId xmlns:a16="http://schemas.microsoft.com/office/drawing/2014/main" id="{908292DC-3D7C-4CE1-B6FB-3459E2FC3B78}"/>
                    </a:ext>
                  </a:extLst>
                </p14:cNvPr>
                <p14:cNvContentPartPr/>
                <p14:nvPr/>
              </p14:nvContentPartPr>
              <p14:xfrm>
                <a:off x="7441420" y="2467500"/>
                <a:ext cx="157680" cy="128160"/>
              </p14:xfrm>
            </p:contentPart>
          </mc:Choice>
          <mc:Fallback>
            <p:pic>
              <p:nvPicPr>
                <p:cNvPr id="472252" name="Freihand 472251">
                  <a:extLst>
                    <a:ext uri="{FF2B5EF4-FFF2-40B4-BE49-F238E27FC236}">
                      <a16:creationId xmlns:a16="http://schemas.microsoft.com/office/drawing/2014/main" id="{908292DC-3D7C-4CE1-B6FB-3459E2FC3B78}"/>
                    </a:ext>
                  </a:extLst>
                </p:cNvPr>
                <p:cNvPicPr/>
                <p:nvPr/>
              </p:nvPicPr>
              <p:blipFill>
                <a:blip r:embed="rId339"/>
                <a:stretch>
                  <a:fillRect/>
                </a:stretch>
              </p:blipFill>
              <p:spPr>
                <a:xfrm>
                  <a:off x="7437100" y="2463180"/>
                  <a:ext cx="166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72253" name="Freihand 472252">
                  <a:extLst>
                    <a:ext uri="{FF2B5EF4-FFF2-40B4-BE49-F238E27FC236}">
                      <a16:creationId xmlns:a16="http://schemas.microsoft.com/office/drawing/2014/main" id="{6601712E-1D00-44EC-82E4-936A91217F33}"/>
                    </a:ext>
                  </a:extLst>
                </p14:cNvPr>
                <p14:cNvContentPartPr/>
                <p14:nvPr/>
              </p14:nvContentPartPr>
              <p14:xfrm>
                <a:off x="7748500" y="2456700"/>
                <a:ext cx="163800" cy="97200"/>
              </p14:xfrm>
            </p:contentPart>
          </mc:Choice>
          <mc:Fallback>
            <p:pic>
              <p:nvPicPr>
                <p:cNvPr id="472253" name="Freihand 472252">
                  <a:extLst>
                    <a:ext uri="{FF2B5EF4-FFF2-40B4-BE49-F238E27FC236}">
                      <a16:creationId xmlns:a16="http://schemas.microsoft.com/office/drawing/2014/main" id="{6601712E-1D00-44EC-82E4-936A91217F33}"/>
                    </a:ext>
                  </a:extLst>
                </p:cNvPr>
                <p:cNvPicPr/>
                <p:nvPr/>
              </p:nvPicPr>
              <p:blipFill>
                <a:blip r:embed="rId341"/>
                <a:stretch>
                  <a:fillRect/>
                </a:stretch>
              </p:blipFill>
              <p:spPr>
                <a:xfrm>
                  <a:off x="7744180" y="2452380"/>
                  <a:ext cx="172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72254" name="Freihand 472253">
                  <a:extLst>
                    <a:ext uri="{FF2B5EF4-FFF2-40B4-BE49-F238E27FC236}">
                      <a16:creationId xmlns:a16="http://schemas.microsoft.com/office/drawing/2014/main" id="{4E8F5E21-AF77-436F-A4F0-A1F8B2C4B71C}"/>
                    </a:ext>
                  </a:extLst>
                </p14:cNvPr>
                <p14:cNvContentPartPr/>
                <p14:nvPr/>
              </p14:nvContentPartPr>
              <p14:xfrm>
                <a:off x="7949020" y="2500620"/>
                <a:ext cx="96120" cy="67320"/>
              </p14:xfrm>
            </p:contentPart>
          </mc:Choice>
          <mc:Fallback>
            <p:pic>
              <p:nvPicPr>
                <p:cNvPr id="472254" name="Freihand 472253">
                  <a:extLst>
                    <a:ext uri="{FF2B5EF4-FFF2-40B4-BE49-F238E27FC236}">
                      <a16:creationId xmlns:a16="http://schemas.microsoft.com/office/drawing/2014/main" id="{4E8F5E21-AF77-436F-A4F0-A1F8B2C4B71C}"/>
                    </a:ext>
                  </a:extLst>
                </p:cNvPr>
                <p:cNvPicPr/>
                <p:nvPr/>
              </p:nvPicPr>
              <p:blipFill>
                <a:blip r:embed="rId343"/>
                <a:stretch>
                  <a:fillRect/>
                </a:stretch>
              </p:blipFill>
              <p:spPr>
                <a:xfrm>
                  <a:off x="7944700" y="2496300"/>
                  <a:ext cx="1047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72255" name="Freihand 472254">
                  <a:extLst>
                    <a:ext uri="{FF2B5EF4-FFF2-40B4-BE49-F238E27FC236}">
                      <a16:creationId xmlns:a16="http://schemas.microsoft.com/office/drawing/2014/main" id="{4388C420-9620-491D-AB00-4157D8385B99}"/>
                    </a:ext>
                  </a:extLst>
                </p14:cNvPr>
                <p14:cNvContentPartPr/>
                <p14:nvPr/>
              </p14:nvContentPartPr>
              <p14:xfrm>
                <a:off x="8044780" y="2507460"/>
                <a:ext cx="69840" cy="62640"/>
              </p14:xfrm>
            </p:contentPart>
          </mc:Choice>
          <mc:Fallback>
            <p:pic>
              <p:nvPicPr>
                <p:cNvPr id="472255" name="Freihand 472254">
                  <a:extLst>
                    <a:ext uri="{FF2B5EF4-FFF2-40B4-BE49-F238E27FC236}">
                      <a16:creationId xmlns:a16="http://schemas.microsoft.com/office/drawing/2014/main" id="{4388C420-9620-491D-AB00-4157D8385B99}"/>
                    </a:ext>
                  </a:extLst>
                </p:cNvPr>
                <p:cNvPicPr/>
                <p:nvPr/>
              </p:nvPicPr>
              <p:blipFill>
                <a:blip r:embed="rId345"/>
                <a:stretch>
                  <a:fillRect/>
                </a:stretch>
              </p:blipFill>
              <p:spPr>
                <a:xfrm>
                  <a:off x="8040460" y="2503140"/>
                  <a:ext cx="78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72256" name="Freihand 472255">
                  <a:extLst>
                    <a:ext uri="{FF2B5EF4-FFF2-40B4-BE49-F238E27FC236}">
                      <a16:creationId xmlns:a16="http://schemas.microsoft.com/office/drawing/2014/main" id="{C0C9BD93-4885-46EE-8EFC-14EEF2EFC27C}"/>
                    </a:ext>
                  </a:extLst>
                </p14:cNvPr>
                <p14:cNvContentPartPr/>
                <p14:nvPr/>
              </p14:nvContentPartPr>
              <p14:xfrm>
                <a:off x="8117860" y="2428980"/>
                <a:ext cx="78840" cy="135000"/>
              </p14:xfrm>
            </p:contentPart>
          </mc:Choice>
          <mc:Fallback>
            <p:pic>
              <p:nvPicPr>
                <p:cNvPr id="472256" name="Freihand 472255">
                  <a:extLst>
                    <a:ext uri="{FF2B5EF4-FFF2-40B4-BE49-F238E27FC236}">
                      <a16:creationId xmlns:a16="http://schemas.microsoft.com/office/drawing/2014/main" id="{C0C9BD93-4885-46EE-8EFC-14EEF2EFC27C}"/>
                    </a:ext>
                  </a:extLst>
                </p:cNvPr>
                <p:cNvPicPr/>
                <p:nvPr/>
              </p:nvPicPr>
              <p:blipFill>
                <a:blip r:embed="rId347"/>
                <a:stretch>
                  <a:fillRect/>
                </a:stretch>
              </p:blipFill>
              <p:spPr>
                <a:xfrm>
                  <a:off x="8113540" y="2424660"/>
                  <a:ext cx="87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72257" name="Freihand 472256">
                  <a:extLst>
                    <a:ext uri="{FF2B5EF4-FFF2-40B4-BE49-F238E27FC236}">
                      <a16:creationId xmlns:a16="http://schemas.microsoft.com/office/drawing/2014/main" id="{F0626363-AF2E-4136-B9E2-CAD9E6D7F745}"/>
                    </a:ext>
                  </a:extLst>
                </p14:cNvPr>
                <p14:cNvContentPartPr/>
                <p14:nvPr/>
              </p14:nvContentPartPr>
              <p14:xfrm>
                <a:off x="8249980" y="2499180"/>
                <a:ext cx="74520" cy="73080"/>
              </p14:xfrm>
            </p:contentPart>
          </mc:Choice>
          <mc:Fallback>
            <p:pic>
              <p:nvPicPr>
                <p:cNvPr id="472257" name="Freihand 472256">
                  <a:extLst>
                    <a:ext uri="{FF2B5EF4-FFF2-40B4-BE49-F238E27FC236}">
                      <a16:creationId xmlns:a16="http://schemas.microsoft.com/office/drawing/2014/main" id="{F0626363-AF2E-4136-B9E2-CAD9E6D7F745}"/>
                    </a:ext>
                  </a:extLst>
                </p:cNvPr>
                <p:cNvPicPr/>
                <p:nvPr/>
              </p:nvPicPr>
              <p:blipFill>
                <a:blip r:embed="rId349"/>
                <a:stretch>
                  <a:fillRect/>
                </a:stretch>
              </p:blipFill>
              <p:spPr>
                <a:xfrm>
                  <a:off x="8245660" y="2494860"/>
                  <a:ext cx="83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72258" name="Freihand 472257">
                  <a:extLst>
                    <a:ext uri="{FF2B5EF4-FFF2-40B4-BE49-F238E27FC236}">
                      <a16:creationId xmlns:a16="http://schemas.microsoft.com/office/drawing/2014/main" id="{BE318993-6276-4847-9DE3-029672BA2437}"/>
                    </a:ext>
                  </a:extLst>
                </p14:cNvPr>
                <p14:cNvContentPartPr/>
                <p14:nvPr/>
              </p14:nvContentPartPr>
              <p14:xfrm>
                <a:off x="8332780" y="2417460"/>
                <a:ext cx="118440" cy="143280"/>
              </p14:xfrm>
            </p:contentPart>
          </mc:Choice>
          <mc:Fallback>
            <p:pic>
              <p:nvPicPr>
                <p:cNvPr id="472258" name="Freihand 472257">
                  <a:extLst>
                    <a:ext uri="{FF2B5EF4-FFF2-40B4-BE49-F238E27FC236}">
                      <a16:creationId xmlns:a16="http://schemas.microsoft.com/office/drawing/2014/main" id="{BE318993-6276-4847-9DE3-029672BA2437}"/>
                    </a:ext>
                  </a:extLst>
                </p:cNvPr>
                <p:cNvPicPr/>
                <p:nvPr/>
              </p:nvPicPr>
              <p:blipFill>
                <a:blip r:embed="rId351"/>
                <a:stretch>
                  <a:fillRect/>
                </a:stretch>
              </p:blipFill>
              <p:spPr>
                <a:xfrm>
                  <a:off x="8328460" y="2413140"/>
                  <a:ext cx="127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72259" name="Freihand 472258">
                  <a:extLst>
                    <a:ext uri="{FF2B5EF4-FFF2-40B4-BE49-F238E27FC236}">
                      <a16:creationId xmlns:a16="http://schemas.microsoft.com/office/drawing/2014/main" id="{97296531-0B56-422C-B434-569AE5DEFEB1}"/>
                    </a:ext>
                  </a:extLst>
                </p14:cNvPr>
                <p14:cNvContentPartPr/>
                <p14:nvPr/>
              </p14:nvContentPartPr>
              <p14:xfrm>
                <a:off x="8496580" y="2415660"/>
                <a:ext cx="111960" cy="120600"/>
              </p14:xfrm>
            </p:contentPart>
          </mc:Choice>
          <mc:Fallback>
            <p:pic>
              <p:nvPicPr>
                <p:cNvPr id="472259" name="Freihand 472258">
                  <a:extLst>
                    <a:ext uri="{FF2B5EF4-FFF2-40B4-BE49-F238E27FC236}">
                      <a16:creationId xmlns:a16="http://schemas.microsoft.com/office/drawing/2014/main" id="{97296531-0B56-422C-B434-569AE5DEFEB1}"/>
                    </a:ext>
                  </a:extLst>
                </p:cNvPr>
                <p:cNvPicPr/>
                <p:nvPr/>
              </p:nvPicPr>
              <p:blipFill>
                <a:blip r:embed="rId353"/>
                <a:stretch>
                  <a:fillRect/>
                </a:stretch>
              </p:blipFill>
              <p:spPr>
                <a:xfrm>
                  <a:off x="8492260" y="2411340"/>
                  <a:ext cx="120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72260" name="Freihand 472259">
                  <a:extLst>
                    <a:ext uri="{FF2B5EF4-FFF2-40B4-BE49-F238E27FC236}">
                      <a16:creationId xmlns:a16="http://schemas.microsoft.com/office/drawing/2014/main" id="{E0A0D593-0854-425E-8635-A7A470AA1794}"/>
                    </a:ext>
                  </a:extLst>
                </p14:cNvPr>
                <p14:cNvContentPartPr/>
                <p14:nvPr/>
              </p14:nvContentPartPr>
              <p14:xfrm>
                <a:off x="8530420" y="2475420"/>
                <a:ext cx="321480" cy="68760"/>
              </p14:xfrm>
            </p:contentPart>
          </mc:Choice>
          <mc:Fallback>
            <p:pic>
              <p:nvPicPr>
                <p:cNvPr id="472260" name="Freihand 472259">
                  <a:extLst>
                    <a:ext uri="{FF2B5EF4-FFF2-40B4-BE49-F238E27FC236}">
                      <a16:creationId xmlns:a16="http://schemas.microsoft.com/office/drawing/2014/main" id="{E0A0D593-0854-425E-8635-A7A470AA1794}"/>
                    </a:ext>
                  </a:extLst>
                </p:cNvPr>
                <p:cNvPicPr/>
                <p:nvPr/>
              </p:nvPicPr>
              <p:blipFill>
                <a:blip r:embed="rId355"/>
                <a:stretch>
                  <a:fillRect/>
                </a:stretch>
              </p:blipFill>
              <p:spPr>
                <a:xfrm>
                  <a:off x="8526100" y="2471100"/>
                  <a:ext cx="330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72261" name="Freihand 472260">
                  <a:extLst>
                    <a:ext uri="{FF2B5EF4-FFF2-40B4-BE49-F238E27FC236}">
                      <a16:creationId xmlns:a16="http://schemas.microsoft.com/office/drawing/2014/main" id="{B9D92054-A0DD-4468-BF37-B683C05E385E}"/>
                    </a:ext>
                  </a:extLst>
                </p14:cNvPr>
                <p14:cNvContentPartPr/>
                <p14:nvPr/>
              </p14:nvContentPartPr>
              <p14:xfrm>
                <a:off x="8784580" y="2459220"/>
                <a:ext cx="59760" cy="101880"/>
              </p14:xfrm>
            </p:contentPart>
          </mc:Choice>
          <mc:Fallback>
            <p:pic>
              <p:nvPicPr>
                <p:cNvPr id="472261" name="Freihand 472260">
                  <a:extLst>
                    <a:ext uri="{FF2B5EF4-FFF2-40B4-BE49-F238E27FC236}">
                      <a16:creationId xmlns:a16="http://schemas.microsoft.com/office/drawing/2014/main" id="{B9D92054-A0DD-4468-BF37-B683C05E385E}"/>
                    </a:ext>
                  </a:extLst>
                </p:cNvPr>
                <p:cNvPicPr/>
                <p:nvPr/>
              </p:nvPicPr>
              <p:blipFill>
                <a:blip r:embed="rId357"/>
                <a:stretch>
                  <a:fillRect/>
                </a:stretch>
              </p:blipFill>
              <p:spPr>
                <a:xfrm>
                  <a:off x="8780260" y="2454900"/>
                  <a:ext cx="68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472262" name="Freihand 472261">
                  <a:extLst>
                    <a:ext uri="{FF2B5EF4-FFF2-40B4-BE49-F238E27FC236}">
                      <a16:creationId xmlns:a16="http://schemas.microsoft.com/office/drawing/2014/main" id="{24607E0C-E01E-45F4-A3C0-EBBDE9B3F865}"/>
                    </a:ext>
                  </a:extLst>
                </p14:cNvPr>
                <p14:cNvContentPartPr/>
                <p14:nvPr/>
              </p14:nvContentPartPr>
              <p14:xfrm>
                <a:off x="8851900" y="2464980"/>
                <a:ext cx="95760" cy="101880"/>
              </p14:xfrm>
            </p:contentPart>
          </mc:Choice>
          <mc:Fallback>
            <p:pic>
              <p:nvPicPr>
                <p:cNvPr id="472262" name="Freihand 472261">
                  <a:extLst>
                    <a:ext uri="{FF2B5EF4-FFF2-40B4-BE49-F238E27FC236}">
                      <a16:creationId xmlns:a16="http://schemas.microsoft.com/office/drawing/2014/main" id="{24607E0C-E01E-45F4-A3C0-EBBDE9B3F865}"/>
                    </a:ext>
                  </a:extLst>
                </p:cNvPr>
                <p:cNvPicPr/>
                <p:nvPr/>
              </p:nvPicPr>
              <p:blipFill>
                <a:blip r:embed="rId359"/>
                <a:stretch>
                  <a:fillRect/>
                </a:stretch>
              </p:blipFill>
              <p:spPr>
                <a:xfrm>
                  <a:off x="8847580" y="2460660"/>
                  <a:ext cx="104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472264" name="Freihand 472263">
                  <a:extLst>
                    <a:ext uri="{FF2B5EF4-FFF2-40B4-BE49-F238E27FC236}">
                      <a16:creationId xmlns:a16="http://schemas.microsoft.com/office/drawing/2014/main" id="{E88E9220-44A8-4E16-923A-941C783FA282}"/>
                    </a:ext>
                  </a:extLst>
                </p14:cNvPr>
                <p14:cNvContentPartPr/>
                <p14:nvPr/>
              </p14:nvContentPartPr>
              <p14:xfrm>
                <a:off x="6299860" y="2805540"/>
                <a:ext cx="105840" cy="7560"/>
              </p14:xfrm>
            </p:contentPart>
          </mc:Choice>
          <mc:Fallback>
            <p:pic>
              <p:nvPicPr>
                <p:cNvPr id="472264" name="Freihand 472263">
                  <a:extLst>
                    <a:ext uri="{FF2B5EF4-FFF2-40B4-BE49-F238E27FC236}">
                      <a16:creationId xmlns:a16="http://schemas.microsoft.com/office/drawing/2014/main" id="{E88E9220-44A8-4E16-923A-941C783FA282}"/>
                    </a:ext>
                  </a:extLst>
                </p:cNvPr>
                <p:cNvPicPr/>
                <p:nvPr/>
              </p:nvPicPr>
              <p:blipFill>
                <a:blip r:embed="rId361"/>
                <a:stretch>
                  <a:fillRect/>
                </a:stretch>
              </p:blipFill>
              <p:spPr>
                <a:xfrm>
                  <a:off x="6295540" y="2801220"/>
                  <a:ext cx="1144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472265" name="Freihand 472264">
                  <a:extLst>
                    <a:ext uri="{FF2B5EF4-FFF2-40B4-BE49-F238E27FC236}">
                      <a16:creationId xmlns:a16="http://schemas.microsoft.com/office/drawing/2014/main" id="{5296F990-842D-4005-84F1-B7E7784341FC}"/>
                    </a:ext>
                  </a:extLst>
                </p14:cNvPr>
                <p14:cNvContentPartPr/>
                <p14:nvPr/>
              </p14:nvContentPartPr>
              <p14:xfrm>
                <a:off x="6392020" y="2766660"/>
                <a:ext cx="77400" cy="92880"/>
              </p14:xfrm>
            </p:contentPart>
          </mc:Choice>
          <mc:Fallback>
            <p:pic>
              <p:nvPicPr>
                <p:cNvPr id="472265" name="Freihand 472264">
                  <a:extLst>
                    <a:ext uri="{FF2B5EF4-FFF2-40B4-BE49-F238E27FC236}">
                      <a16:creationId xmlns:a16="http://schemas.microsoft.com/office/drawing/2014/main" id="{5296F990-842D-4005-84F1-B7E7784341FC}"/>
                    </a:ext>
                  </a:extLst>
                </p:cNvPr>
                <p:cNvPicPr/>
                <p:nvPr/>
              </p:nvPicPr>
              <p:blipFill>
                <a:blip r:embed="rId363"/>
                <a:stretch>
                  <a:fillRect/>
                </a:stretch>
              </p:blipFill>
              <p:spPr>
                <a:xfrm>
                  <a:off x="6387700" y="2762340"/>
                  <a:ext cx="86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72266" name="Freihand 472265">
                  <a:extLst>
                    <a:ext uri="{FF2B5EF4-FFF2-40B4-BE49-F238E27FC236}">
                      <a16:creationId xmlns:a16="http://schemas.microsoft.com/office/drawing/2014/main" id="{F6FC1C0C-9E6E-4C1C-9287-7318D6661996}"/>
                    </a:ext>
                  </a:extLst>
                </p14:cNvPr>
                <p14:cNvContentPartPr/>
                <p14:nvPr/>
              </p14:nvContentPartPr>
              <p14:xfrm>
                <a:off x="6593620" y="2762340"/>
                <a:ext cx="255600" cy="77760"/>
              </p14:xfrm>
            </p:contentPart>
          </mc:Choice>
          <mc:Fallback>
            <p:pic>
              <p:nvPicPr>
                <p:cNvPr id="472266" name="Freihand 472265">
                  <a:extLst>
                    <a:ext uri="{FF2B5EF4-FFF2-40B4-BE49-F238E27FC236}">
                      <a16:creationId xmlns:a16="http://schemas.microsoft.com/office/drawing/2014/main" id="{F6FC1C0C-9E6E-4C1C-9287-7318D6661996}"/>
                    </a:ext>
                  </a:extLst>
                </p:cNvPr>
                <p:cNvPicPr/>
                <p:nvPr/>
              </p:nvPicPr>
              <p:blipFill>
                <a:blip r:embed="rId365"/>
                <a:stretch>
                  <a:fillRect/>
                </a:stretch>
              </p:blipFill>
              <p:spPr>
                <a:xfrm>
                  <a:off x="6589300" y="2758020"/>
                  <a:ext cx="264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72267" name="Freihand 472266">
                  <a:extLst>
                    <a:ext uri="{FF2B5EF4-FFF2-40B4-BE49-F238E27FC236}">
                      <a16:creationId xmlns:a16="http://schemas.microsoft.com/office/drawing/2014/main" id="{AE6AF521-4003-4B3B-BA4D-F6D7DD11715F}"/>
                    </a:ext>
                  </a:extLst>
                </p14:cNvPr>
                <p14:cNvContentPartPr/>
                <p14:nvPr/>
              </p14:nvContentPartPr>
              <p14:xfrm>
                <a:off x="6827620" y="2717340"/>
                <a:ext cx="24480" cy="10440"/>
              </p14:xfrm>
            </p:contentPart>
          </mc:Choice>
          <mc:Fallback>
            <p:pic>
              <p:nvPicPr>
                <p:cNvPr id="472267" name="Freihand 472266">
                  <a:extLst>
                    <a:ext uri="{FF2B5EF4-FFF2-40B4-BE49-F238E27FC236}">
                      <a16:creationId xmlns:a16="http://schemas.microsoft.com/office/drawing/2014/main" id="{AE6AF521-4003-4B3B-BA4D-F6D7DD11715F}"/>
                    </a:ext>
                  </a:extLst>
                </p:cNvPr>
                <p:cNvPicPr/>
                <p:nvPr/>
              </p:nvPicPr>
              <p:blipFill>
                <a:blip r:embed="rId367"/>
                <a:stretch>
                  <a:fillRect/>
                </a:stretch>
              </p:blipFill>
              <p:spPr>
                <a:xfrm>
                  <a:off x="6823300" y="2713020"/>
                  <a:ext cx="331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72268" name="Freihand 472267">
                  <a:extLst>
                    <a:ext uri="{FF2B5EF4-FFF2-40B4-BE49-F238E27FC236}">
                      <a16:creationId xmlns:a16="http://schemas.microsoft.com/office/drawing/2014/main" id="{9DC48626-23F2-4D4E-83FC-0F60E3D03460}"/>
                    </a:ext>
                  </a:extLst>
                </p14:cNvPr>
                <p14:cNvContentPartPr/>
                <p14:nvPr/>
              </p14:nvContentPartPr>
              <p14:xfrm>
                <a:off x="6892420" y="2729940"/>
                <a:ext cx="81360" cy="86040"/>
              </p14:xfrm>
            </p:contentPart>
          </mc:Choice>
          <mc:Fallback>
            <p:pic>
              <p:nvPicPr>
                <p:cNvPr id="472268" name="Freihand 472267">
                  <a:extLst>
                    <a:ext uri="{FF2B5EF4-FFF2-40B4-BE49-F238E27FC236}">
                      <a16:creationId xmlns:a16="http://schemas.microsoft.com/office/drawing/2014/main" id="{9DC48626-23F2-4D4E-83FC-0F60E3D03460}"/>
                    </a:ext>
                  </a:extLst>
                </p:cNvPr>
                <p:cNvPicPr/>
                <p:nvPr/>
              </p:nvPicPr>
              <p:blipFill>
                <a:blip r:embed="rId369"/>
                <a:stretch>
                  <a:fillRect/>
                </a:stretch>
              </p:blipFill>
              <p:spPr>
                <a:xfrm>
                  <a:off x="6888100" y="2725620"/>
                  <a:ext cx="90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72269" name="Freihand 472268">
                  <a:extLst>
                    <a:ext uri="{FF2B5EF4-FFF2-40B4-BE49-F238E27FC236}">
                      <a16:creationId xmlns:a16="http://schemas.microsoft.com/office/drawing/2014/main" id="{15963EC1-B1B4-4640-BE84-5B27FA3A1CE9}"/>
                    </a:ext>
                  </a:extLst>
                </p14:cNvPr>
                <p14:cNvContentPartPr/>
                <p14:nvPr/>
              </p14:nvContentPartPr>
              <p14:xfrm>
                <a:off x="7076380" y="2708700"/>
                <a:ext cx="74880" cy="120240"/>
              </p14:xfrm>
            </p:contentPart>
          </mc:Choice>
          <mc:Fallback>
            <p:pic>
              <p:nvPicPr>
                <p:cNvPr id="472269" name="Freihand 472268">
                  <a:extLst>
                    <a:ext uri="{FF2B5EF4-FFF2-40B4-BE49-F238E27FC236}">
                      <a16:creationId xmlns:a16="http://schemas.microsoft.com/office/drawing/2014/main" id="{15963EC1-B1B4-4640-BE84-5B27FA3A1CE9}"/>
                    </a:ext>
                  </a:extLst>
                </p:cNvPr>
                <p:cNvPicPr/>
                <p:nvPr/>
              </p:nvPicPr>
              <p:blipFill>
                <a:blip r:embed="rId371"/>
                <a:stretch>
                  <a:fillRect/>
                </a:stretch>
              </p:blipFill>
              <p:spPr>
                <a:xfrm>
                  <a:off x="7072060" y="2704380"/>
                  <a:ext cx="83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72270" name="Freihand 472269">
                  <a:extLst>
                    <a:ext uri="{FF2B5EF4-FFF2-40B4-BE49-F238E27FC236}">
                      <a16:creationId xmlns:a16="http://schemas.microsoft.com/office/drawing/2014/main" id="{3140DD27-9A0F-492C-A5AC-ADED8D623338}"/>
                    </a:ext>
                  </a:extLst>
                </p14:cNvPr>
                <p14:cNvContentPartPr/>
                <p14:nvPr/>
              </p14:nvContentPartPr>
              <p14:xfrm>
                <a:off x="7176100" y="2753700"/>
                <a:ext cx="172800" cy="67320"/>
              </p14:xfrm>
            </p:contentPart>
          </mc:Choice>
          <mc:Fallback>
            <p:pic>
              <p:nvPicPr>
                <p:cNvPr id="472270" name="Freihand 472269">
                  <a:extLst>
                    <a:ext uri="{FF2B5EF4-FFF2-40B4-BE49-F238E27FC236}">
                      <a16:creationId xmlns:a16="http://schemas.microsoft.com/office/drawing/2014/main" id="{3140DD27-9A0F-492C-A5AC-ADED8D623338}"/>
                    </a:ext>
                  </a:extLst>
                </p:cNvPr>
                <p:cNvPicPr/>
                <p:nvPr/>
              </p:nvPicPr>
              <p:blipFill>
                <a:blip r:embed="rId373"/>
                <a:stretch>
                  <a:fillRect/>
                </a:stretch>
              </p:blipFill>
              <p:spPr>
                <a:xfrm>
                  <a:off x="7171780" y="2749380"/>
                  <a:ext cx="181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472271" name="Freihand 472270">
                  <a:extLst>
                    <a:ext uri="{FF2B5EF4-FFF2-40B4-BE49-F238E27FC236}">
                      <a16:creationId xmlns:a16="http://schemas.microsoft.com/office/drawing/2014/main" id="{DC877AFE-77FD-4E4E-8CE6-8811B2EC1A92}"/>
                    </a:ext>
                  </a:extLst>
                </p14:cNvPr>
                <p14:cNvContentPartPr/>
                <p14:nvPr/>
              </p14:nvContentPartPr>
              <p14:xfrm>
                <a:off x="7366900" y="2699340"/>
                <a:ext cx="125280" cy="117000"/>
              </p14:xfrm>
            </p:contentPart>
          </mc:Choice>
          <mc:Fallback>
            <p:pic>
              <p:nvPicPr>
                <p:cNvPr id="472271" name="Freihand 472270">
                  <a:extLst>
                    <a:ext uri="{FF2B5EF4-FFF2-40B4-BE49-F238E27FC236}">
                      <a16:creationId xmlns:a16="http://schemas.microsoft.com/office/drawing/2014/main" id="{DC877AFE-77FD-4E4E-8CE6-8811B2EC1A92}"/>
                    </a:ext>
                  </a:extLst>
                </p:cNvPr>
                <p:cNvPicPr/>
                <p:nvPr/>
              </p:nvPicPr>
              <p:blipFill>
                <a:blip r:embed="rId375"/>
                <a:stretch>
                  <a:fillRect/>
                </a:stretch>
              </p:blipFill>
              <p:spPr>
                <a:xfrm>
                  <a:off x="7362580" y="2695020"/>
                  <a:ext cx="133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472273" name="Freihand 472272">
                  <a:extLst>
                    <a:ext uri="{FF2B5EF4-FFF2-40B4-BE49-F238E27FC236}">
                      <a16:creationId xmlns:a16="http://schemas.microsoft.com/office/drawing/2014/main" id="{273E0ECB-46F4-4F9A-9A2B-7F3B4806E52B}"/>
                    </a:ext>
                  </a:extLst>
                </p14:cNvPr>
                <p14:cNvContentPartPr/>
                <p14:nvPr/>
              </p14:nvContentPartPr>
              <p14:xfrm>
                <a:off x="7622860" y="2746860"/>
                <a:ext cx="157680" cy="62640"/>
              </p14:xfrm>
            </p:contentPart>
          </mc:Choice>
          <mc:Fallback>
            <p:pic>
              <p:nvPicPr>
                <p:cNvPr id="472273" name="Freihand 472272">
                  <a:extLst>
                    <a:ext uri="{FF2B5EF4-FFF2-40B4-BE49-F238E27FC236}">
                      <a16:creationId xmlns:a16="http://schemas.microsoft.com/office/drawing/2014/main" id="{273E0ECB-46F4-4F9A-9A2B-7F3B4806E52B}"/>
                    </a:ext>
                  </a:extLst>
                </p:cNvPr>
                <p:cNvPicPr/>
                <p:nvPr/>
              </p:nvPicPr>
              <p:blipFill>
                <a:blip r:embed="rId377"/>
                <a:stretch>
                  <a:fillRect/>
                </a:stretch>
              </p:blipFill>
              <p:spPr>
                <a:xfrm>
                  <a:off x="7618540" y="2742540"/>
                  <a:ext cx="166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472274" name="Freihand 472273">
                  <a:extLst>
                    <a:ext uri="{FF2B5EF4-FFF2-40B4-BE49-F238E27FC236}">
                      <a16:creationId xmlns:a16="http://schemas.microsoft.com/office/drawing/2014/main" id="{850ACE52-99CA-4564-95EC-58E4D0170584}"/>
                    </a:ext>
                  </a:extLst>
                </p14:cNvPr>
                <p14:cNvContentPartPr/>
                <p14:nvPr/>
              </p14:nvContentPartPr>
              <p14:xfrm>
                <a:off x="7776940" y="2695380"/>
                <a:ext cx="360" cy="360"/>
              </p14:xfrm>
            </p:contentPart>
          </mc:Choice>
          <mc:Fallback>
            <p:pic>
              <p:nvPicPr>
                <p:cNvPr id="472274" name="Freihand 472273">
                  <a:extLst>
                    <a:ext uri="{FF2B5EF4-FFF2-40B4-BE49-F238E27FC236}">
                      <a16:creationId xmlns:a16="http://schemas.microsoft.com/office/drawing/2014/main" id="{850ACE52-99CA-4564-95EC-58E4D0170584}"/>
                    </a:ext>
                  </a:extLst>
                </p:cNvPr>
                <p:cNvPicPr/>
                <p:nvPr/>
              </p:nvPicPr>
              <p:blipFill>
                <a:blip r:embed="rId16"/>
                <a:stretch>
                  <a:fillRect/>
                </a:stretch>
              </p:blipFill>
              <p:spPr>
                <a:xfrm>
                  <a:off x="7772620" y="26910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72275" name="Freihand 472274">
                  <a:extLst>
                    <a:ext uri="{FF2B5EF4-FFF2-40B4-BE49-F238E27FC236}">
                      <a16:creationId xmlns:a16="http://schemas.microsoft.com/office/drawing/2014/main" id="{26DAB064-D7C1-478E-BA82-246261F2EE4C}"/>
                    </a:ext>
                  </a:extLst>
                </p14:cNvPr>
                <p14:cNvContentPartPr/>
                <p14:nvPr/>
              </p14:nvContentPartPr>
              <p14:xfrm>
                <a:off x="7981780" y="2708700"/>
                <a:ext cx="27720" cy="94680"/>
              </p14:xfrm>
            </p:contentPart>
          </mc:Choice>
          <mc:Fallback>
            <p:pic>
              <p:nvPicPr>
                <p:cNvPr id="472275" name="Freihand 472274">
                  <a:extLst>
                    <a:ext uri="{FF2B5EF4-FFF2-40B4-BE49-F238E27FC236}">
                      <a16:creationId xmlns:a16="http://schemas.microsoft.com/office/drawing/2014/main" id="{26DAB064-D7C1-478E-BA82-246261F2EE4C}"/>
                    </a:ext>
                  </a:extLst>
                </p:cNvPr>
                <p:cNvPicPr/>
                <p:nvPr/>
              </p:nvPicPr>
              <p:blipFill>
                <a:blip r:embed="rId380"/>
                <a:stretch>
                  <a:fillRect/>
                </a:stretch>
              </p:blipFill>
              <p:spPr>
                <a:xfrm>
                  <a:off x="7977460" y="2704380"/>
                  <a:ext cx="36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72276" name="Freihand 472275">
                  <a:extLst>
                    <a:ext uri="{FF2B5EF4-FFF2-40B4-BE49-F238E27FC236}">
                      <a16:creationId xmlns:a16="http://schemas.microsoft.com/office/drawing/2014/main" id="{861A1A0B-F08B-4DA6-91A9-BF037CEDEE8B}"/>
                    </a:ext>
                  </a:extLst>
                </p14:cNvPr>
                <p14:cNvContentPartPr/>
                <p14:nvPr/>
              </p14:nvContentPartPr>
              <p14:xfrm>
                <a:off x="7919140" y="2689620"/>
                <a:ext cx="126720" cy="136440"/>
              </p14:xfrm>
            </p:contentPart>
          </mc:Choice>
          <mc:Fallback>
            <p:pic>
              <p:nvPicPr>
                <p:cNvPr id="472276" name="Freihand 472275">
                  <a:extLst>
                    <a:ext uri="{FF2B5EF4-FFF2-40B4-BE49-F238E27FC236}">
                      <a16:creationId xmlns:a16="http://schemas.microsoft.com/office/drawing/2014/main" id="{861A1A0B-F08B-4DA6-91A9-BF037CEDEE8B}"/>
                    </a:ext>
                  </a:extLst>
                </p:cNvPr>
                <p:cNvPicPr/>
                <p:nvPr/>
              </p:nvPicPr>
              <p:blipFill>
                <a:blip r:embed="rId382"/>
                <a:stretch>
                  <a:fillRect/>
                </a:stretch>
              </p:blipFill>
              <p:spPr>
                <a:xfrm>
                  <a:off x="7914820" y="2685300"/>
                  <a:ext cx="135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72277" name="Freihand 472276">
                  <a:extLst>
                    <a:ext uri="{FF2B5EF4-FFF2-40B4-BE49-F238E27FC236}">
                      <a16:creationId xmlns:a16="http://schemas.microsoft.com/office/drawing/2014/main" id="{9746BA00-4643-45E3-9BB6-DE16111724F4}"/>
                    </a:ext>
                  </a:extLst>
                </p14:cNvPr>
                <p14:cNvContentPartPr/>
                <p14:nvPr/>
              </p14:nvContentPartPr>
              <p14:xfrm>
                <a:off x="8084380" y="2719860"/>
                <a:ext cx="162720" cy="97200"/>
              </p14:xfrm>
            </p:contentPart>
          </mc:Choice>
          <mc:Fallback>
            <p:pic>
              <p:nvPicPr>
                <p:cNvPr id="472277" name="Freihand 472276">
                  <a:extLst>
                    <a:ext uri="{FF2B5EF4-FFF2-40B4-BE49-F238E27FC236}">
                      <a16:creationId xmlns:a16="http://schemas.microsoft.com/office/drawing/2014/main" id="{9746BA00-4643-45E3-9BB6-DE16111724F4}"/>
                    </a:ext>
                  </a:extLst>
                </p:cNvPr>
                <p:cNvPicPr/>
                <p:nvPr/>
              </p:nvPicPr>
              <p:blipFill>
                <a:blip r:embed="rId384"/>
                <a:stretch>
                  <a:fillRect/>
                </a:stretch>
              </p:blipFill>
              <p:spPr>
                <a:xfrm>
                  <a:off x="8080060" y="2715540"/>
                  <a:ext cx="171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72278" name="Freihand 472277">
                  <a:extLst>
                    <a:ext uri="{FF2B5EF4-FFF2-40B4-BE49-F238E27FC236}">
                      <a16:creationId xmlns:a16="http://schemas.microsoft.com/office/drawing/2014/main" id="{97F65D3B-3FD9-4DAF-8FA5-29B75C481CC4}"/>
                    </a:ext>
                  </a:extLst>
                </p14:cNvPr>
                <p14:cNvContentPartPr/>
                <p14:nvPr/>
              </p14:nvContentPartPr>
              <p14:xfrm>
                <a:off x="8250700" y="2675580"/>
                <a:ext cx="147240" cy="148680"/>
              </p14:xfrm>
            </p:contentPart>
          </mc:Choice>
          <mc:Fallback>
            <p:pic>
              <p:nvPicPr>
                <p:cNvPr id="472278" name="Freihand 472277">
                  <a:extLst>
                    <a:ext uri="{FF2B5EF4-FFF2-40B4-BE49-F238E27FC236}">
                      <a16:creationId xmlns:a16="http://schemas.microsoft.com/office/drawing/2014/main" id="{97F65D3B-3FD9-4DAF-8FA5-29B75C481CC4}"/>
                    </a:ext>
                  </a:extLst>
                </p:cNvPr>
                <p:cNvPicPr/>
                <p:nvPr/>
              </p:nvPicPr>
              <p:blipFill>
                <a:blip r:embed="rId386"/>
                <a:stretch>
                  <a:fillRect/>
                </a:stretch>
              </p:blipFill>
              <p:spPr>
                <a:xfrm>
                  <a:off x="8246380" y="2671260"/>
                  <a:ext cx="155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72279" name="Freihand 472278">
                  <a:extLst>
                    <a:ext uri="{FF2B5EF4-FFF2-40B4-BE49-F238E27FC236}">
                      <a16:creationId xmlns:a16="http://schemas.microsoft.com/office/drawing/2014/main" id="{2DC56A93-4AFF-4881-BEC1-CC44ECBF594F}"/>
                    </a:ext>
                  </a:extLst>
                </p14:cNvPr>
                <p14:cNvContentPartPr/>
                <p14:nvPr/>
              </p14:nvContentPartPr>
              <p14:xfrm>
                <a:off x="8408740" y="2681700"/>
                <a:ext cx="111600" cy="119160"/>
              </p14:xfrm>
            </p:contentPart>
          </mc:Choice>
          <mc:Fallback>
            <p:pic>
              <p:nvPicPr>
                <p:cNvPr id="472279" name="Freihand 472278">
                  <a:extLst>
                    <a:ext uri="{FF2B5EF4-FFF2-40B4-BE49-F238E27FC236}">
                      <a16:creationId xmlns:a16="http://schemas.microsoft.com/office/drawing/2014/main" id="{2DC56A93-4AFF-4881-BEC1-CC44ECBF594F}"/>
                    </a:ext>
                  </a:extLst>
                </p:cNvPr>
                <p:cNvPicPr/>
                <p:nvPr/>
              </p:nvPicPr>
              <p:blipFill>
                <a:blip r:embed="rId388"/>
                <a:stretch>
                  <a:fillRect/>
                </a:stretch>
              </p:blipFill>
              <p:spPr>
                <a:xfrm>
                  <a:off x="8404420" y="2677380"/>
                  <a:ext cx="120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72280" name="Freihand 472279">
                  <a:extLst>
                    <a:ext uri="{FF2B5EF4-FFF2-40B4-BE49-F238E27FC236}">
                      <a16:creationId xmlns:a16="http://schemas.microsoft.com/office/drawing/2014/main" id="{98176276-8971-4F20-9E70-504181F1EA4E}"/>
                    </a:ext>
                  </a:extLst>
                </p14:cNvPr>
                <p14:cNvContentPartPr/>
                <p14:nvPr/>
              </p14:nvContentPartPr>
              <p14:xfrm>
                <a:off x="8540140" y="2679900"/>
                <a:ext cx="30600" cy="101520"/>
              </p14:xfrm>
            </p:contentPart>
          </mc:Choice>
          <mc:Fallback>
            <p:pic>
              <p:nvPicPr>
                <p:cNvPr id="472280" name="Freihand 472279">
                  <a:extLst>
                    <a:ext uri="{FF2B5EF4-FFF2-40B4-BE49-F238E27FC236}">
                      <a16:creationId xmlns:a16="http://schemas.microsoft.com/office/drawing/2014/main" id="{98176276-8971-4F20-9E70-504181F1EA4E}"/>
                    </a:ext>
                  </a:extLst>
                </p:cNvPr>
                <p:cNvPicPr/>
                <p:nvPr/>
              </p:nvPicPr>
              <p:blipFill>
                <a:blip r:embed="rId390"/>
                <a:stretch>
                  <a:fillRect/>
                </a:stretch>
              </p:blipFill>
              <p:spPr>
                <a:xfrm>
                  <a:off x="8535820" y="2675580"/>
                  <a:ext cx="39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72281" name="Freihand 472280">
                  <a:extLst>
                    <a:ext uri="{FF2B5EF4-FFF2-40B4-BE49-F238E27FC236}">
                      <a16:creationId xmlns:a16="http://schemas.microsoft.com/office/drawing/2014/main" id="{B5921948-1213-4A63-9A2D-4F3B0173582B}"/>
                    </a:ext>
                  </a:extLst>
                </p14:cNvPr>
                <p14:cNvContentPartPr/>
                <p14:nvPr/>
              </p14:nvContentPartPr>
              <p14:xfrm>
                <a:off x="8599180" y="2727420"/>
                <a:ext cx="172440" cy="57600"/>
              </p14:xfrm>
            </p:contentPart>
          </mc:Choice>
          <mc:Fallback>
            <p:pic>
              <p:nvPicPr>
                <p:cNvPr id="472281" name="Freihand 472280">
                  <a:extLst>
                    <a:ext uri="{FF2B5EF4-FFF2-40B4-BE49-F238E27FC236}">
                      <a16:creationId xmlns:a16="http://schemas.microsoft.com/office/drawing/2014/main" id="{B5921948-1213-4A63-9A2D-4F3B0173582B}"/>
                    </a:ext>
                  </a:extLst>
                </p:cNvPr>
                <p:cNvPicPr/>
                <p:nvPr/>
              </p:nvPicPr>
              <p:blipFill>
                <a:blip r:embed="rId392"/>
                <a:stretch>
                  <a:fillRect/>
                </a:stretch>
              </p:blipFill>
              <p:spPr>
                <a:xfrm>
                  <a:off x="8594860" y="2723100"/>
                  <a:ext cx="181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72282" name="Freihand 472281">
                  <a:extLst>
                    <a:ext uri="{FF2B5EF4-FFF2-40B4-BE49-F238E27FC236}">
                      <a16:creationId xmlns:a16="http://schemas.microsoft.com/office/drawing/2014/main" id="{1BAA1EAD-B5A6-4060-876E-D2E510796CC2}"/>
                    </a:ext>
                  </a:extLst>
                </p14:cNvPr>
                <p14:cNvContentPartPr/>
                <p14:nvPr/>
              </p14:nvContentPartPr>
              <p14:xfrm>
                <a:off x="8813740" y="2686020"/>
                <a:ext cx="131760" cy="92520"/>
              </p14:xfrm>
            </p:contentPart>
          </mc:Choice>
          <mc:Fallback>
            <p:pic>
              <p:nvPicPr>
                <p:cNvPr id="472282" name="Freihand 472281">
                  <a:extLst>
                    <a:ext uri="{FF2B5EF4-FFF2-40B4-BE49-F238E27FC236}">
                      <a16:creationId xmlns:a16="http://schemas.microsoft.com/office/drawing/2014/main" id="{1BAA1EAD-B5A6-4060-876E-D2E510796CC2}"/>
                    </a:ext>
                  </a:extLst>
                </p:cNvPr>
                <p:cNvPicPr/>
                <p:nvPr/>
              </p:nvPicPr>
              <p:blipFill>
                <a:blip r:embed="rId394"/>
                <a:stretch>
                  <a:fillRect/>
                </a:stretch>
              </p:blipFill>
              <p:spPr>
                <a:xfrm>
                  <a:off x="8809420" y="2681700"/>
                  <a:ext cx="140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72283" name="Freihand 472282">
                  <a:extLst>
                    <a:ext uri="{FF2B5EF4-FFF2-40B4-BE49-F238E27FC236}">
                      <a16:creationId xmlns:a16="http://schemas.microsoft.com/office/drawing/2014/main" id="{A96CC1AD-C9BF-4B64-A1DA-F1796BA24B41}"/>
                    </a:ext>
                  </a:extLst>
                </p14:cNvPr>
                <p14:cNvContentPartPr/>
                <p14:nvPr/>
              </p14:nvContentPartPr>
              <p14:xfrm>
                <a:off x="6524140" y="2957100"/>
                <a:ext cx="166320" cy="70560"/>
              </p14:xfrm>
            </p:contentPart>
          </mc:Choice>
          <mc:Fallback>
            <p:pic>
              <p:nvPicPr>
                <p:cNvPr id="472283" name="Freihand 472282">
                  <a:extLst>
                    <a:ext uri="{FF2B5EF4-FFF2-40B4-BE49-F238E27FC236}">
                      <a16:creationId xmlns:a16="http://schemas.microsoft.com/office/drawing/2014/main" id="{A96CC1AD-C9BF-4B64-A1DA-F1796BA24B41}"/>
                    </a:ext>
                  </a:extLst>
                </p:cNvPr>
                <p:cNvPicPr/>
                <p:nvPr/>
              </p:nvPicPr>
              <p:blipFill>
                <a:blip r:embed="rId396"/>
                <a:stretch>
                  <a:fillRect/>
                </a:stretch>
              </p:blipFill>
              <p:spPr>
                <a:xfrm>
                  <a:off x="6519820" y="2952780"/>
                  <a:ext cx="174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72284" name="Freihand 472283">
                  <a:extLst>
                    <a:ext uri="{FF2B5EF4-FFF2-40B4-BE49-F238E27FC236}">
                      <a16:creationId xmlns:a16="http://schemas.microsoft.com/office/drawing/2014/main" id="{E1042E6D-FC11-442C-BE1A-AF3E4EC28D50}"/>
                    </a:ext>
                  </a:extLst>
                </p14:cNvPr>
                <p14:cNvContentPartPr/>
                <p14:nvPr/>
              </p14:nvContentPartPr>
              <p14:xfrm>
                <a:off x="6669940" y="2915700"/>
                <a:ext cx="25920" cy="23400"/>
              </p14:xfrm>
            </p:contentPart>
          </mc:Choice>
          <mc:Fallback>
            <p:pic>
              <p:nvPicPr>
                <p:cNvPr id="472284" name="Freihand 472283">
                  <a:extLst>
                    <a:ext uri="{FF2B5EF4-FFF2-40B4-BE49-F238E27FC236}">
                      <a16:creationId xmlns:a16="http://schemas.microsoft.com/office/drawing/2014/main" id="{E1042E6D-FC11-442C-BE1A-AF3E4EC28D50}"/>
                    </a:ext>
                  </a:extLst>
                </p:cNvPr>
                <p:cNvPicPr/>
                <p:nvPr/>
              </p:nvPicPr>
              <p:blipFill>
                <a:blip r:embed="rId398"/>
                <a:stretch>
                  <a:fillRect/>
                </a:stretch>
              </p:blipFill>
              <p:spPr>
                <a:xfrm>
                  <a:off x="6665620" y="2911380"/>
                  <a:ext cx="34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72285" name="Freihand 472284">
                  <a:extLst>
                    <a:ext uri="{FF2B5EF4-FFF2-40B4-BE49-F238E27FC236}">
                      <a16:creationId xmlns:a16="http://schemas.microsoft.com/office/drawing/2014/main" id="{E9D7830D-A194-4941-A3F4-BADB46403C81}"/>
                    </a:ext>
                  </a:extLst>
                </p14:cNvPr>
                <p14:cNvContentPartPr/>
                <p14:nvPr/>
              </p14:nvContentPartPr>
              <p14:xfrm>
                <a:off x="6730420" y="2871060"/>
                <a:ext cx="135360" cy="142920"/>
              </p14:xfrm>
            </p:contentPart>
          </mc:Choice>
          <mc:Fallback>
            <p:pic>
              <p:nvPicPr>
                <p:cNvPr id="472285" name="Freihand 472284">
                  <a:extLst>
                    <a:ext uri="{FF2B5EF4-FFF2-40B4-BE49-F238E27FC236}">
                      <a16:creationId xmlns:a16="http://schemas.microsoft.com/office/drawing/2014/main" id="{E9D7830D-A194-4941-A3F4-BADB46403C81}"/>
                    </a:ext>
                  </a:extLst>
                </p:cNvPr>
                <p:cNvPicPr/>
                <p:nvPr/>
              </p:nvPicPr>
              <p:blipFill>
                <a:blip r:embed="rId400"/>
                <a:stretch>
                  <a:fillRect/>
                </a:stretch>
              </p:blipFill>
              <p:spPr>
                <a:xfrm>
                  <a:off x="6726100" y="2866740"/>
                  <a:ext cx="144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72286" name="Freihand 472285">
                  <a:extLst>
                    <a:ext uri="{FF2B5EF4-FFF2-40B4-BE49-F238E27FC236}">
                      <a16:creationId xmlns:a16="http://schemas.microsoft.com/office/drawing/2014/main" id="{A9A0315B-5440-4D45-A728-0C26A9294CBA}"/>
                    </a:ext>
                  </a:extLst>
                </p14:cNvPr>
                <p14:cNvContentPartPr/>
                <p14:nvPr/>
              </p14:nvContentPartPr>
              <p14:xfrm>
                <a:off x="6891700" y="2871780"/>
                <a:ext cx="68760" cy="153720"/>
              </p14:xfrm>
            </p:contentPart>
          </mc:Choice>
          <mc:Fallback>
            <p:pic>
              <p:nvPicPr>
                <p:cNvPr id="472286" name="Freihand 472285">
                  <a:extLst>
                    <a:ext uri="{FF2B5EF4-FFF2-40B4-BE49-F238E27FC236}">
                      <a16:creationId xmlns:a16="http://schemas.microsoft.com/office/drawing/2014/main" id="{A9A0315B-5440-4D45-A728-0C26A9294CBA}"/>
                    </a:ext>
                  </a:extLst>
                </p:cNvPr>
                <p:cNvPicPr/>
                <p:nvPr/>
              </p:nvPicPr>
              <p:blipFill>
                <a:blip r:embed="rId402"/>
                <a:stretch>
                  <a:fillRect/>
                </a:stretch>
              </p:blipFill>
              <p:spPr>
                <a:xfrm>
                  <a:off x="6887380" y="2867460"/>
                  <a:ext cx="77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72287" name="Freihand 472286">
                  <a:extLst>
                    <a:ext uri="{FF2B5EF4-FFF2-40B4-BE49-F238E27FC236}">
                      <a16:creationId xmlns:a16="http://schemas.microsoft.com/office/drawing/2014/main" id="{9293B63A-CFB5-4966-A864-9070D7FBFB8C}"/>
                    </a:ext>
                  </a:extLst>
                </p14:cNvPr>
                <p14:cNvContentPartPr/>
                <p14:nvPr/>
              </p14:nvContentPartPr>
              <p14:xfrm>
                <a:off x="7081780" y="2954580"/>
                <a:ext cx="156960" cy="50760"/>
              </p14:xfrm>
            </p:contentPart>
          </mc:Choice>
          <mc:Fallback>
            <p:pic>
              <p:nvPicPr>
                <p:cNvPr id="472287" name="Freihand 472286">
                  <a:extLst>
                    <a:ext uri="{FF2B5EF4-FFF2-40B4-BE49-F238E27FC236}">
                      <a16:creationId xmlns:a16="http://schemas.microsoft.com/office/drawing/2014/main" id="{9293B63A-CFB5-4966-A864-9070D7FBFB8C}"/>
                    </a:ext>
                  </a:extLst>
                </p:cNvPr>
                <p:cNvPicPr/>
                <p:nvPr/>
              </p:nvPicPr>
              <p:blipFill>
                <a:blip r:embed="rId404"/>
                <a:stretch>
                  <a:fillRect/>
                </a:stretch>
              </p:blipFill>
              <p:spPr>
                <a:xfrm>
                  <a:off x="7077460" y="2950260"/>
                  <a:ext cx="165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72288" name="Freihand 472287">
                  <a:extLst>
                    <a:ext uri="{FF2B5EF4-FFF2-40B4-BE49-F238E27FC236}">
                      <a16:creationId xmlns:a16="http://schemas.microsoft.com/office/drawing/2014/main" id="{6D28092B-85B1-4950-B7A7-95019EFCF336}"/>
                    </a:ext>
                  </a:extLst>
                </p14:cNvPr>
                <p14:cNvContentPartPr/>
                <p14:nvPr/>
              </p14:nvContentPartPr>
              <p14:xfrm>
                <a:off x="7268260" y="2947380"/>
                <a:ext cx="81000" cy="65880"/>
              </p14:xfrm>
            </p:contentPart>
          </mc:Choice>
          <mc:Fallback>
            <p:pic>
              <p:nvPicPr>
                <p:cNvPr id="472288" name="Freihand 472287">
                  <a:extLst>
                    <a:ext uri="{FF2B5EF4-FFF2-40B4-BE49-F238E27FC236}">
                      <a16:creationId xmlns:a16="http://schemas.microsoft.com/office/drawing/2014/main" id="{6D28092B-85B1-4950-B7A7-95019EFCF336}"/>
                    </a:ext>
                  </a:extLst>
                </p:cNvPr>
                <p:cNvPicPr/>
                <p:nvPr/>
              </p:nvPicPr>
              <p:blipFill>
                <a:blip r:embed="rId406"/>
                <a:stretch>
                  <a:fillRect/>
                </a:stretch>
              </p:blipFill>
              <p:spPr>
                <a:xfrm>
                  <a:off x="7263940" y="2943060"/>
                  <a:ext cx="89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72289" name="Freihand 472288">
                  <a:extLst>
                    <a:ext uri="{FF2B5EF4-FFF2-40B4-BE49-F238E27FC236}">
                      <a16:creationId xmlns:a16="http://schemas.microsoft.com/office/drawing/2014/main" id="{9D842920-7294-4A56-AA08-7BD6C82ABF19}"/>
                    </a:ext>
                  </a:extLst>
                </p14:cNvPr>
                <p14:cNvContentPartPr/>
                <p14:nvPr/>
              </p14:nvContentPartPr>
              <p14:xfrm>
                <a:off x="7357540" y="2883660"/>
                <a:ext cx="183240" cy="142200"/>
              </p14:xfrm>
            </p:contentPart>
          </mc:Choice>
          <mc:Fallback>
            <p:pic>
              <p:nvPicPr>
                <p:cNvPr id="472289" name="Freihand 472288">
                  <a:extLst>
                    <a:ext uri="{FF2B5EF4-FFF2-40B4-BE49-F238E27FC236}">
                      <a16:creationId xmlns:a16="http://schemas.microsoft.com/office/drawing/2014/main" id="{9D842920-7294-4A56-AA08-7BD6C82ABF19}"/>
                    </a:ext>
                  </a:extLst>
                </p:cNvPr>
                <p:cNvPicPr/>
                <p:nvPr/>
              </p:nvPicPr>
              <p:blipFill>
                <a:blip r:embed="rId408"/>
                <a:stretch>
                  <a:fillRect/>
                </a:stretch>
              </p:blipFill>
              <p:spPr>
                <a:xfrm>
                  <a:off x="7353220" y="2879340"/>
                  <a:ext cx="191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72290" name="Freihand 472289">
                  <a:extLst>
                    <a:ext uri="{FF2B5EF4-FFF2-40B4-BE49-F238E27FC236}">
                      <a16:creationId xmlns:a16="http://schemas.microsoft.com/office/drawing/2014/main" id="{BAAF2BD3-926C-4270-927C-263A38AD5419}"/>
                    </a:ext>
                  </a:extLst>
                </p14:cNvPr>
                <p14:cNvContentPartPr/>
                <p14:nvPr/>
              </p14:nvContentPartPr>
              <p14:xfrm>
                <a:off x="7699180" y="2926500"/>
                <a:ext cx="253080" cy="62640"/>
              </p14:xfrm>
            </p:contentPart>
          </mc:Choice>
          <mc:Fallback>
            <p:pic>
              <p:nvPicPr>
                <p:cNvPr id="472290" name="Freihand 472289">
                  <a:extLst>
                    <a:ext uri="{FF2B5EF4-FFF2-40B4-BE49-F238E27FC236}">
                      <a16:creationId xmlns:a16="http://schemas.microsoft.com/office/drawing/2014/main" id="{BAAF2BD3-926C-4270-927C-263A38AD5419}"/>
                    </a:ext>
                  </a:extLst>
                </p:cNvPr>
                <p:cNvPicPr/>
                <p:nvPr/>
              </p:nvPicPr>
              <p:blipFill>
                <a:blip r:embed="rId410"/>
                <a:stretch>
                  <a:fillRect/>
                </a:stretch>
              </p:blipFill>
              <p:spPr>
                <a:xfrm>
                  <a:off x="7694860" y="2922180"/>
                  <a:ext cx="261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72291" name="Freihand 472290">
                  <a:extLst>
                    <a:ext uri="{FF2B5EF4-FFF2-40B4-BE49-F238E27FC236}">
                      <a16:creationId xmlns:a16="http://schemas.microsoft.com/office/drawing/2014/main" id="{9B07C278-DDCC-40CF-AD25-19B513E1EDAA}"/>
                    </a:ext>
                  </a:extLst>
                </p14:cNvPr>
                <p14:cNvContentPartPr/>
                <p14:nvPr/>
              </p14:nvContentPartPr>
              <p14:xfrm>
                <a:off x="7949020" y="2860260"/>
                <a:ext cx="212760" cy="161640"/>
              </p14:xfrm>
            </p:contentPart>
          </mc:Choice>
          <mc:Fallback>
            <p:pic>
              <p:nvPicPr>
                <p:cNvPr id="472291" name="Freihand 472290">
                  <a:extLst>
                    <a:ext uri="{FF2B5EF4-FFF2-40B4-BE49-F238E27FC236}">
                      <a16:creationId xmlns:a16="http://schemas.microsoft.com/office/drawing/2014/main" id="{9B07C278-DDCC-40CF-AD25-19B513E1EDAA}"/>
                    </a:ext>
                  </a:extLst>
                </p:cNvPr>
                <p:cNvPicPr/>
                <p:nvPr/>
              </p:nvPicPr>
              <p:blipFill>
                <a:blip r:embed="rId412"/>
                <a:stretch>
                  <a:fillRect/>
                </a:stretch>
              </p:blipFill>
              <p:spPr>
                <a:xfrm>
                  <a:off x="7944700" y="2855940"/>
                  <a:ext cx="221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72292" name="Freihand 472291">
                  <a:extLst>
                    <a:ext uri="{FF2B5EF4-FFF2-40B4-BE49-F238E27FC236}">
                      <a16:creationId xmlns:a16="http://schemas.microsoft.com/office/drawing/2014/main" id="{AE7A1F99-8120-4B71-BC62-29C4575D7594}"/>
                    </a:ext>
                  </a:extLst>
                </p14:cNvPr>
                <p14:cNvContentPartPr/>
                <p14:nvPr/>
              </p14:nvContentPartPr>
              <p14:xfrm>
                <a:off x="8160340" y="2920740"/>
                <a:ext cx="67680" cy="168120"/>
              </p14:xfrm>
            </p:contentPart>
          </mc:Choice>
          <mc:Fallback>
            <p:pic>
              <p:nvPicPr>
                <p:cNvPr id="472292" name="Freihand 472291">
                  <a:extLst>
                    <a:ext uri="{FF2B5EF4-FFF2-40B4-BE49-F238E27FC236}">
                      <a16:creationId xmlns:a16="http://schemas.microsoft.com/office/drawing/2014/main" id="{AE7A1F99-8120-4B71-BC62-29C4575D7594}"/>
                    </a:ext>
                  </a:extLst>
                </p:cNvPr>
                <p:cNvPicPr/>
                <p:nvPr/>
              </p:nvPicPr>
              <p:blipFill>
                <a:blip r:embed="rId414"/>
                <a:stretch>
                  <a:fillRect/>
                </a:stretch>
              </p:blipFill>
              <p:spPr>
                <a:xfrm>
                  <a:off x="8156020" y="2916420"/>
                  <a:ext cx="763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72293" name="Freihand 472292">
                  <a:extLst>
                    <a:ext uri="{FF2B5EF4-FFF2-40B4-BE49-F238E27FC236}">
                      <a16:creationId xmlns:a16="http://schemas.microsoft.com/office/drawing/2014/main" id="{CDD98F2C-4D75-4E65-BA84-4BA1424F965A}"/>
                    </a:ext>
                  </a:extLst>
                </p14:cNvPr>
                <p14:cNvContentPartPr/>
                <p14:nvPr/>
              </p14:nvContentPartPr>
              <p14:xfrm>
                <a:off x="8256460" y="2867100"/>
                <a:ext cx="25200" cy="123480"/>
              </p14:xfrm>
            </p:contentPart>
          </mc:Choice>
          <mc:Fallback>
            <p:pic>
              <p:nvPicPr>
                <p:cNvPr id="472293" name="Freihand 472292">
                  <a:extLst>
                    <a:ext uri="{FF2B5EF4-FFF2-40B4-BE49-F238E27FC236}">
                      <a16:creationId xmlns:a16="http://schemas.microsoft.com/office/drawing/2014/main" id="{CDD98F2C-4D75-4E65-BA84-4BA1424F965A}"/>
                    </a:ext>
                  </a:extLst>
                </p:cNvPr>
                <p:cNvPicPr/>
                <p:nvPr/>
              </p:nvPicPr>
              <p:blipFill>
                <a:blip r:embed="rId416"/>
                <a:stretch>
                  <a:fillRect/>
                </a:stretch>
              </p:blipFill>
              <p:spPr>
                <a:xfrm>
                  <a:off x="8252140" y="2862780"/>
                  <a:ext cx="33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72294" name="Freihand 472293">
                  <a:extLst>
                    <a:ext uri="{FF2B5EF4-FFF2-40B4-BE49-F238E27FC236}">
                      <a16:creationId xmlns:a16="http://schemas.microsoft.com/office/drawing/2014/main" id="{DBCC7C24-E272-4ECA-AFDA-D94D802F162D}"/>
                    </a:ext>
                  </a:extLst>
                </p14:cNvPr>
                <p14:cNvContentPartPr/>
                <p14:nvPr/>
              </p14:nvContentPartPr>
              <p14:xfrm>
                <a:off x="8219020" y="2910660"/>
                <a:ext cx="102240" cy="35640"/>
              </p14:xfrm>
            </p:contentPart>
          </mc:Choice>
          <mc:Fallback>
            <p:pic>
              <p:nvPicPr>
                <p:cNvPr id="472294" name="Freihand 472293">
                  <a:extLst>
                    <a:ext uri="{FF2B5EF4-FFF2-40B4-BE49-F238E27FC236}">
                      <a16:creationId xmlns:a16="http://schemas.microsoft.com/office/drawing/2014/main" id="{DBCC7C24-E272-4ECA-AFDA-D94D802F162D}"/>
                    </a:ext>
                  </a:extLst>
                </p:cNvPr>
                <p:cNvPicPr/>
                <p:nvPr/>
              </p:nvPicPr>
              <p:blipFill>
                <a:blip r:embed="rId418"/>
                <a:stretch>
                  <a:fillRect/>
                </a:stretch>
              </p:blipFill>
              <p:spPr>
                <a:xfrm>
                  <a:off x="8214700" y="2906340"/>
                  <a:ext cx="110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472296" name="Freihand 472295">
                  <a:extLst>
                    <a:ext uri="{FF2B5EF4-FFF2-40B4-BE49-F238E27FC236}">
                      <a16:creationId xmlns:a16="http://schemas.microsoft.com/office/drawing/2014/main" id="{56EB1AEA-685C-416F-8D36-B3BAC442F420}"/>
                    </a:ext>
                  </a:extLst>
                </p14:cNvPr>
                <p14:cNvContentPartPr/>
                <p14:nvPr/>
              </p14:nvContentPartPr>
              <p14:xfrm>
                <a:off x="6474460" y="3201540"/>
                <a:ext cx="123840" cy="64080"/>
              </p14:xfrm>
            </p:contentPart>
          </mc:Choice>
          <mc:Fallback>
            <p:pic>
              <p:nvPicPr>
                <p:cNvPr id="472296" name="Freihand 472295">
                  <a:extLst>
                    <a:ext uri="{FF2B5EF4-FFF2-40B4-BE49-F238E27FC236}">
                      <a16:creationId xmlns:a16="http://schemas.microsoft.com/office/drawing/2014/main" id="{56EB1AEA-685C-416F-8D36-B3BAC442F420}"/>
                    </a:ext>
                  </a:extLst>
                </p:cNvPr>
                <p:cNvPicPr/>
                <p:nvPr/>
              </p:nvPicPr>
              <p:blipFill>
                <a:blip r:embed="rId420"/>
                <a:stretch>
                  <a:fillRect/>
                </a:stretch>
              </p:blipFill>
              <p:spPr>
                <a:xfrm>
                  <a:off x="6470140" y="3197220"/>
                  <a:ext cx="132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72297" name="Freihand 472296">
                  <a:extLst>
                    <a:ext uri="{FF2B5EF4-FFF2-40B4-BE49-F238E27FC236}">
                      <a16:creationId xmlns:a16="http://schemas.microsoft.com/office/drawing/2014/main" id="{76E3DE9D-5CAF-459A-B807-7627691179FB}"/>
                    </a:ext>
                  </a:extLst>
                </p14:cNvPr>
                <p14:cNvContentPartPr/>
                <p14:nvPr/>
              </p14:nvContentPartPr>
              <p14:xfrm>
                <a:off x="6623860" y="3212700"/>
                <a:ext cx="56160" cy="59040"/>
              </p14:xfrm>
            </p:contentPart>
          </mc:Choice>
          <mc:Fallback>
            <p:pic>
              <p:nvPicPr>
                <p:cNvPr id="472297" name="Freihand 472296">
                  <a:extLst>
                    <a:ext uri="{FF2B5EF4-FFF2-40B4-BE49-F238E27FC236}">
                      <a16:creationId xmlns:a16="http://schemas.microsoft.com/office/drawing/2014/main" id="{76E3DE9D-5CAF-459A-B807-7627691179FB}"/>
                    </a:ext>
                  </a:extLst>
                </p:cNvPr>
                <p:cNvPicPr/>
                <p:nvPr/>
              </p:nvPicPr>
              <p:blipFill>
                <a:blip r:embed="rId422"/>
                <a:stretch>
                  <a:fillRect/>
                </a:stretch>
              </p:blipFill>
              <p:spPr>
                <a:xfrm>
                  <a:off x="6619540" y="3208380"/>
                  <a:ext cx="64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472298" name="Freihand 472297">
                  <a:extLst>
                    <a:ext uri="{FF2B5EF4-FFF2-40B4-BE49-F238E27FC236}">
                      <a16:creationId xmlns:a16="http://schemas.microsoft.com/office/drawing/2014/main" id="{DF3B8198-6E04-443A-B775-292542A6CF4D}"/>
                    </a:ext>
                  </a:extLst>
                </p14:cNvPr>
                <p14:cNvContentPartPr/>
                <p14:nvPr/>
              </p14:nvContentPartPr>
              <p14:xfrm>
                <a:off x="6708100" y="3160500"/>
                <a:ext cx="203760" cy="218160"/>
              </p14:xfrm>
            </p:contentPart>
          </mc:Choice>
          <mc:Fallback>
            <p:pic>
              <p:nvPicPr>
                <p:cNvPr id="472298" name="Freihand 472297">
                  <a:extLst>
                    <a:ext uri="{FF2B5EF4-FFF2-40B4-BE49-F238E27FC236}">
                      <a16:creationId xmlns:a16="http://schemas.microsoft.com/office/drawing/2014/main" id="{DF3B8198-6E04-443A-B775-292542A6CF4D}"/>
                    </a:ext>
                  </a:extLst>
                </p:cNvPr>
                <p:cNvPicPr/>
                <p:nvPr/>
              </p:nvPicPr>
              <p:blipFill>
                <a:blip r:embed="rId424"/>
                <a:stretch>
                  <a:fillRect/>
                </a:stretch>
              </p:blipFill>
              <p:spPr>
                <a:xfrm>
                  <a:off x="6703780" y="3156180"/>
                  <a:ext cx="2124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72299" name="Freihand 472298">
                  <a:extLst>
                    <a:ext uri="{FF2B5EF4-FFF2-40B4-BE49-F238E27FC236}">
                      <a16:creationId xmlns:a16="http://schemas.microsoft.com/office/drawing/2014/main" id="{942D20DB-985D-492D-8D5B-0828ACFD787B}"/>
                    </a:ext>
                  </a:extLst>
                </p14:cNvPr>
                <p14:cNvContentPartPr/>
                <p14:nvPr/>
              </p14:nvContentPartPr>
              <p14:xfrm>
                <a:off x="6903940" y="3159780"/>
                <a:ext cx="8280" cy="23760"/>
              </p14:xfrm>
            </p:contentPart>
          </mc:Choice>
          <mc:Fallback>
            <p:pic>
              <p:nvPicPr>
                <p:cNvPr id="472299" name="Freihand 472298">
                  <a:extLst>
                    <a:ext uri="{FF2B5EF4-FFF2-40B4-BE49-F238E27FC236}">
                      <a16:creationId xmlns:a16="http://schemas.microsoft.com/office/drawing/2014/main" id="{942D20DB-985D-492D-8D5B-0828ACFD787B}"/>
                    </a:ext>
                  </a:extLst>
                </p:cNvPr>
                <p:cNvPicPr/>
                <p:nvPr/>
              </p:nvPicPr>
              <p:blipFill>
                <a:blip r:embed="rId426"/>
                <a:stretch>
                  <a:fillRect/>
                </a:stretch>
              </p:blipFill>
              <p:spPr>
                <a:xfrm>
                  <a:off x="6899260" y="3155460"/>
                  <a:ext cx="16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72300" name="Freihand 472299">
                  <a:extLst>
                    <a:ext uri="{FF2B5EF4-FFF2-40B4-BE49-F238E27FC236}">
                      <a16:creationId xmlns:a16="http://schemas.microsoft.com/office/drawing/2014/main" id="{5598E6E0-8B09-478F-89AA-223F267CABD5}"/>
                    </a:ext>
                  </a:extLst>
                </p14:cNvPr>
                <p14:cNvContentPartPr/>
                <p14:nvPr/>
              </p14:nvContentPartPr>
              <p14:xfrm>
                <a:off x="6925900" y="3135660"/>
                <a:ext cx="104760" cy="119880"/>
              </p14:xfrm>
            </p:contentPart>
          </mc:Choice>
          <mc:Fallback>
            <p:pic>
              <p:nvPicPr>
                <p:cNvPr id="472300" name="Freihand 472299">
                  <a:extLst>
                    <a:ext uri="{FF2B5EF4-FFF2-40B4-BE49-F238E27FC236}">
                      <a16:creationId xmlns:a16="http://schemas.microsoft.com/office/drawing/2014/main" id="{5598E6E0-8B09-478F-89AA-223F267CABD5}"/>
                    </a:ext>
                  </a:extLst>
                </p:cNvPr>
                <p:cNvPicPr/>
                <p:nvPr/>
              </p:nvPicPr>
              <p:blipFill>
                <a:blip r:embed="rId428"/>
                <a:stretch>
                  <a:fillRect/>
                </a:stretch>
              </p:blipFill>
              <p:spPr>
                <a:xfrm>
                  <a:off x="6921580" y="3131340"/>
                  <a:ext cx="113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72301" name="Freihand 472300">
                  <a:extLst>
                    <a:ext uri="{FF2B5EF4-FFF2-40B4-BE49-F238E27FC236}">
                      <a16:creationId xmlns:a16="http://schemas.microsoft.com/office/drawing/2014/main" id="{5919AC54-3D7B-4CDD-B857-922D638B318F}"/>
                    </a:ext>
                  </a:extLst>
                </p14:cNvPr>
                <p14:cNvContentPartPr/>
                <p14:nvPr/>
              </p14:nvContentPartPr>
              <p14:xfrm>
                <a:off x="7041100" y="3189660"/>
                <a:ext cx="83160" cy="54360"/>
              </p14:xfrm>
            </p:contentPart>
          </mc:Choice>
          <mc:Fallback>
            <p:pic>
              <p:nvPicPr>
                <p:cNvPr id="472301" name="Freihand 472300">
                  <a:extLst>
                    <a:ext uri="{FF2B5EF4-FFF2-40B4-BE49-F238E27FC236}">
                      <a16:creationId xmlns:a16="http://schemas.microsoft.com/office/drawing/2014/main" id="{5919AC54-3D7B-4CDD-B857-922D638B318F}"/>
                    </a:ext>
                  </a:extLst>
                </p:cNvPr>
                <p:cNvPicPr/>
                <p:nvPr/>
              </p:nvPicPr>
              <p:blipFill>
                <a:blip r:embed="rId430"/>
                <a:stretch>
                  <a:fillRect/>
                </a:stretch>
              </p:blipFill>
              <p:spPr>
                <a:xfrm>
                  <a:off x="7036780" y="3185340"/>
                  <a:ext cx="918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72302" name="Freihand 472301">
                  <a:extLst>
                    <a:ext uri="{FF2B5EF4-FFF2-40B4-BE49-F238E27FC236}">
                      <a16:creationId xmlns:a16="http://schemas.microsoft.com/office/drawing/2014/main" id="{43397D5C-C919-4E6E-B50C-2BBC9CF2629D}"/>
                    </a:ext>
                  </a:extLst>
                </p14:cNvPr>
                <p14:cNvContentPartPr/>
                <p14:nvPr/>
              </p14:nvContentPartPr>
              <p14:xfrm>
                <a:off x="6653740" y="3111180"/>
                <a:ext cx="95400" cy="19440"/>
              </p14:xfrm>
            </p:contentPart>
          </mc:Choice>
          <mc:Fallback>
            <p:pic>
              <p:nvPicPr>
                <p:cNvPr id="472302" name="Freihand 472301">
                  <a:extLst>
                    <a:ext uri="{FF2B5EF4-FFF2-40B4-BE49-F238E27FC236}">
                      <a16:creationId xmlns:a16="http://schemas.microsoft.com/office/drawing/2014/main" id="{43397D5C-C919-4E6E-B50C-2BBC9CF2629D}"/>
                    </a:ext>
                  </a:extLst>
                </p:cNvPr>
                <p:cNvPicPr/>
                <p:nvPr/>
              </p:nvPicPr>
              <p:blipFill>
                <a:blip r:embed="rId432"/>
                <a:stretch>
                  <a:fillRect/>
                </a:stretch>
              </p:blipFill>
              <p:spPr>
                <a:xfrm>
                  <a:off x="6649420" y="3106860"/>
                  <a:ext cx="104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72303" name="Freihand 472302">
                  <a:extLst>
                    <a:ext uri="{FF2B5EF4-FFF2-40B4-BE49-F238E27FC236}">
                      <a16:creationId xmlns:a16="http://schemas.microsoft.com/office/drawing/2014/main" id="{F3B09E7D-7EBA-437C-873D-A8E90543BA22}"/>
                    </a:ext>
                  </a:extLst>
                </p14:cNvPr>
                <p14:cNvContentPartPr/>
                <p14:nvPr/>
              </p14:nvContentPartPr>
              <p14:xfrm>
                <a:off x="7243420" y="3128460"/>
                <a:ext cx="94320" cy="101520"/>
              </p14:xfrm>
            </p:contentPart>
          </mc:Choice>
          <mc:Fallback>
            <p:pic>
              <p:nvPicPr>
                <p:cNvPr id="472303" name="Freihand 472302">
                  <a:extLst>
                    <a:ext uri="{FF2B5EF4-FFF2-40B4-BE49-F238E27FC236}">
                      <a16:creationId xmlns:a16="http://schemas.microsoft.com/office/drawing/2014/main" id="{F3B09E7D-7EBA-437C-873D-A8E90543BA22}"/>
                    </a:ext>
                  </a:extLst>
                </p:cNvPr>
                <p:cNvPicPr/>
                <p:nvPr/>
              </p:nvPicPr>
              <p:blipFill>
                <a:blip r:embed="rId434"/>
                <a:stretch>
                  <a:fillRect/>
                </a:stretch>
              </p:blipFill>
              <p:spPr>
                <a:xfrm>
                  <a:off x="7239100" y="3124140"/>
                  <a:ext cx="102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72304" name="Freihand 472303">
                  <a:extLst>
                    <a:ext uri="{FF2B5EF4-FFF2-40B4-BE49-F238E27FC236}">
                      <a16:creationId xmlns:a16="http://schemas.microsoft.com/office/drawing/2014/main" id="{E43D8490-896E-421B-B28C-80C363656099}"/>
                    </a:ext>
                  </a:extLst>
                </p14:cNvPr>
                <p14:cNvContentPartPr/>
                <p14:nvPr/>
              </p14:nvContentPartPr>
              <p14:xfrm>
                <a:off x="7253860" y="3157980"/>
                <a:ext cx="156600" cy="80640"/>
              </p14:xfrm>
            </p:contentPart>
          </mc:Choice>
          <mc:Fallback>
            <p:pic>
              <p:nvPicPr>
                <p:cNvPr id="472304" name="Freihand 472303">
                  <a:extLst>
                    <a:ext uri="{FF2B5EF4-FFF2-40B4-BE49-F238E27FC236}">
                      <a16:creationId xmlns:a16="http://schemas.microsoft.com/office/drawing/2014/main" id="{E43D8490-896E-421B-B28C-80C363656099}"/>
                    </a:ext>
                  </a:extLst>
                </p:cNvPr>
                <p:cNvPicPr/>
                <p:nvPr/>
              </p:nvPicPr>
              <p:blipFill>
                <a:blip r:embed="rId436"/>
                <a:stretch>
                  <a:fillRect/>
                </a:stretch>
              </p:blipFill>
              <p:spPr>
                <a:xfrm>
                  <a:off x="7249540" y="3153660"/>
                  <a:ext cx="165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72305" name="Freihand 472304">
                  <a:extLst>
                    <a:ext uri="{FF2B5EF4-FFF2-40B4-BE49-F238E27FC236}">
                      <a16:creationId xmlns:a16="http://schemas.microsoft.com/office/drawing/2014/main" id="{A360FB02-F981-41B0-BF77-6974C2A4C8BB}"/>
                    </a:ext>
                  </a:extLst>
                </p14:cNvPr>
                <p14:cNvContentPartPr/>
                <p14:nvPr/>
              </p14:nvContentPartPr>
              <p14:xfrm>
                <a:off x="7431700" y="3094980"/>
                <a:ext cx="228600" cy="137520"/>
              </p14:xfrm>
            </p:contentPart>
          </mc:Choice>
          <mc:Fallback>
            <p:pic>
              <p:nvPicPr>
                <p:cNvPr id="472305" name="Freihand 472304">
                  <a:extLst>
                    <a:ext uri="{FF2B5EF4-FFF2-40B4-BE49-F238E27FC236}">
                      <a16:creationId xmlns:a16="http://schemas.microsoft.com/office/drawing/2014/main" id="{A360FB02-F981-41B0-BF77-6974C2A4C8BB}"/>
                    </a:ext>
                  </a:extLst>
                </p:cNvPr>
                <p:cNvPicPr/>
                <p:nvPr/>
              </p:nvPicPr>
              <p:blipFill>
                <a:blip r:embed="rId438"/>
                <a:stretch>
                  <a:fillRect/>
                </a:stretch>
              </p:blipFill>
              <p:spPr>
                <a:xfrm>
                  <a:off x="7427380" y="3090660"/>
                  <a:ext cx="237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72306" name="Freihand 472305">
                  <a:extLst>
                    <a:ext uri="{FF2B5EF4-FFF2-40B4-BE49-F238E27FC236}">
                      <a16:creationId xmlns:a16="http://schemas.microsoft.com/office/drawing/2014/main" id="{21AE6DFD-C5FC-4351-B23C-8525D4560AAE}"/>
                    </a:ext>
                  </a:extLst>
                </p14:cNvPr>
                <p14:cNvContentPartPr/>
                <p14:nvPr/>
              </p14:nvContentPartPr>
              <p14:xfrm>
                <a:off x="7473100" y="3073380"/>
                <a:ext cx="360" cy="360"/>
              </p14:xfrm>
            </p:contentPart>
          </mc:Choice>
          <mc:Fallback>
            <p:pic>
              <p:nvPicPr>
                <p:cNvPr id="472306" name="Freihand 472305">
                  <a:extLst>
                    <a:ext uri="{FF2B5EF4-FFF2-40B4-BE49-F238E27FC236}">
                      <a16:creationId xmlns:a16="http://schemas.microsoft.com/office/drawing/2014/main" id="{21AE6DFD-C5FC-4351-B23C-8525D4560AAE}"/>
                    </a:ext>
                  </a:extLst>
                </p:cNvPr>
                <p:cNvPicPr/>
                <p:nvPr/>
              </p:nvPicPr>
              <p:blipFill>
                <a:blip r:embed="rId16"/>
                <a:stretch>
                  <a:fillRect/>
                </a:stretch>
              </p:blipFill>
              <p:spPr>
                <a:xfrm>
                  <a:off x="7468780" y="30690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472307" name="Freihand 472306">
                  <a:extLst>
                    <a:ext uri="{FF2B5EF4-FFF2-40B4-BE49-F238E27FC236}">
                      <a16:creationId xmlns:a16="http://schemas.microsoft.com/office/drawing/2014/main" id="{17A7479B-819B-4153-BCD8-D9E488947A2F}"/>
                    </a:ext>
                  </a:extLst>
                </p14:cNvPr>
                <p14:cNvContentPartPr/>
                <p14:nvPr/>
              </p14:nvContentPartPr>
              <p14:xfrm>
                <a:off x="6441700" y="3461100"/>
                <a:ext cx="115560" cy="10800"/>
              </p14:xfrm>
            </p:contentPart>
          </mc:Choice>
          <mc:Fallback>
            <p:pic>
              <p:nvPicPr>
                <p:cNvPr id="472307" name="Freihand 472306">
                  <a:extLst>
                    <a:ext uri="{FF2B5EF4-FFF2-40B4-BE49-F238E27FC236}">
                      <a16:creationId xmlns:a16="http://schemas.microsoft.com/office/drawing/2014/main" id="{17A7479B-819B-4153-BCD8-D9E488947A2F}"/>
                    </a:ext>
                  </a:extLst>
                </p:cNvPr>
                <p:cNvPicPr/>
                <p:nvPr/>
              </p:nvPicPr>
              <p:blipFill>
                <a:blip r:embed="rId441"/>
                <a:stretch>
                  <a:fillRect/>
                </a:stretch>
              </p:blipFill>
              <p:spPr>
                <a:xfrm>
                  <a:off x="6437380" y="3456780"/>
                  <a:ext cx="1242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72309" name="Freihand 472308">
                  <a:extLst>
                    <a:ext uri="{FF2B5EF4-FFF2-40B4-BE49-F238E27FC236}">
                      <a16:creationId xmlns:a16="http://schemas.microsoft.com/office/drawing/2014/main" id="{1DFEE3BD-75C0-4B82-818C-B7930B748F5F}"/>
                    </a:ext>
                  </a:extLst>
                </p14:cNvPr>
                <p14:cNvContentPartPr/>
                <p14:nvPr/>
              </p14:nvContentPartPr>
              <p14:xfrm>
                <a:off x="6777940" y="3403500"/>
                <a:ext cx="40320" cy="98280"/>
              </p14:xfrm>
            </p:contentPart>
          </mc:Choice>
          <mc:Fallback>
            <p:pic>
              <p:nvPicPr>
                <p:cNvPr id="472309" name="Freihand 472308">
                  <a:extLst>
                    <a:ext uri="{FF2B5EF4-FFF2-40B4-BE49-F238E27FC236}">
                      <a16:creationId xmlns:a16="http://schemas.microsoft.com/office/drawing/2014/main" id="{1DFEE3BD-75C0-4B82-818C-B7930B748F5F}"/>
                    </a:ext>
                  </a:extLst>
                </p:cNvPr>
                <p:cNvPicPr/>
                <p:nvPr/>
              </p:nvPicPr>
              <p:blipFill>
                <a:blip r:embed="rId443"/>
                <a:stretch>
                  <a:fillRect/>
                </a:stretch>
              </p:blipFill>
              <p:spPr>
                <a:xfrm>
                  <a:off x="6773620" y="3399180"/>
                  <a:ext cx="48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472310" name="Freihand 472309">
                  <a:extLst>
                    <a:ext uri="{FF2B5EF4-FFF2-40B4-BE49-F238E27FC236}">
                      <a16:creationId xmlns:a16="http://schemas.microsoft.com/office/drawing/2014/main" id="{DDA689A8-C35D-46BB-97F1-510086D00C10}"/>
                    </a:ext>
                  </a:extLst>
                </p14:cNvPr>
                <p14:cNvContentPartPr/>
                <p14:nvPr/>
              </p14:nvContentPartPr>
              <p14:xfrm>
                <a:off x="6774340" y="3429420"/>
                <a:ext cx="102600" cy="75240"/>
              </p14:xfrm>
            </p:contentPart>
          </mc:Choice>
          <mc:Fallback>
            <p:pic>
              <p:nvPicPr>
                <p:cNvPr id="472310" name="Freihand 472309">
                  <a:extLst>
                    <a:ext uri="{FF2B5EF4-FFF2-40B4-BE49-F238E27FC236}">
                      <a16:creationId xmlns:a16="http://schemas.microsoft.com/office/drawing/2014/main" id="{DDA689A8-C35D-46BB-97F1-510086D00C10}"/>
                    </a:ext>
                  </a:extLst>
                </p:cNvPr>
                <p:cNvPicPr/>
                <p:nvPr/>
              </p:nvPicPr>
              <p:blipFill>
                <a:blip r:embed="rId445"/>
                <a:stretch>
                  <a:fillRect/>
                </a:stretch>
              </p:blipFill>
              <p:spPr>
                <a:xfrm>
                  <a:off x="6770020" y="3425100"/>
                  <a:ext cx="111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472311" name="Freihand 472310">
                  <a:extLst>
                    <a:ext uri="{FF2B5EF4-FFF2-40B4-BE49-F238E27FC236}">
                      <a16:creationId xmlns:a16="http://schemas.microsoft.com/office/drawing/2014/main" id="{9257C0D4-D287-45AE-83AA-50491A411070}"/>
                    </a:ext>
                  </a:extLst>
                </p14:cNvPr>
                <p14:cNvContentPartPr/>
                <p14:nvPr/>
              </p14:nvContentPartPr>
              <p14:xfrm>
                <a:off x="6947860" y="3404580"/>
                <a:ext cx="7560" cy="94680"/>
              </p14:xfrm>
            </p:contentPart>
          </mc:Choice>
          <mc:Fallback>
            <p:pic>
              <p:nvPicPr>
                <p:cNvPr id="472311" name="Freihand 472310">
                  <a:extLst>
                    <a:ext uri="{FF2B5EF4-FFF2-40B4-BE49-F238E27FC236}">
                      <a16:creationId xmlns:a16="http://schemas.microsoft.com/office/drawing/2014/main" id="{9257C0D4-D287-45AE-83AA-50491A411070}"/>
                    </a:ext>
                  </a:extLst>
                </p:cNvPr>
                <p:cNvPicPr/>
                <p:nvPr/>
              </p:nvPicPr>
              <p:blipFill>
                <a:blip r:embed="rId447"/>
                <a:stretch>
                  <a:fillRect/>
                </a:stretch>
              </p:blipFill>
              <p:spPr>
                <a:xfrm>
                  <a:off x="6943540" y="3400260"/>
                  <a:ext cx="16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472312" name="Freihand 472311">
                  <a:extLst>
                    <a:ext uri="{FF2B5EF4-FFF2-40B4-BE49-F238E27FC236}">
                      <a16:creationId xmlns:a16="http://schemas.microsoft.com/office/drawing/2014/main" id="{CA2E18B5-B17E-47FC-8A28-406496C60B86}"/>
                    </a:ext>
                  </a:extLst>
                </p14:cNvPr>
                <p14:cNvContentPartPr/>
                <p14:nvPr/>
              </p14:nvContentPartPr>
              <p14:xfrm>
                <a:off x="6901780" y="3395940"/>
                <a:ext cx="118440" cy="119520"/>
              </p14:xfrm>
            </p:contentPart>
          </mc:Choice>
          <mc:Fallback>
            <p:pic>
              <p:nvPicPr>
                <p:cNvPr id="472312" name="Freihand 472311">
                  <a:extLst>
                    <a:ext uri="{FF2B5EF4-FFF2-40B4-BE49-F238E27FC236}">
                      <a16:creationId xmlns:a16="http://schemas.microsoft.com/office/drawing/2014/main" id="{CA2E18B5-B17E-47FC-8A28-406496C60B86}"/>
                    </a:ext>
                  </a:extLst>
                </p:cNvPr>
                <p:cNvPicPr/>
                <p:nvPr/>
              </p:nvPicPr>
              <p:blipFill>
                <a:blip r:embed="rId449"/>
                <a:stretch>
                  <a:fillRect/>
                </a:stretch>
              </p:blipFill>
              <p:spPr>
                <a:xfrm>
                  <a:off x="6897460" y="3391620"/>
                  <a:ext cx="127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472313" name="Freihand 472312">
                  <a:extLst>
                    <a:ext uri="{FF2B5EF4-FFF2-40B4-BE49-F238E27FC236}">
                      <a16:creationId xmlns:a16="http://schemas.microsoft.com/office/drawing/2014/main" id="{83F71531-5A2C-452A-B7D6-610C8A996EAA}"/>
                    </a:ext>
                  </a:extLst>
                </p14:cNvPr>
                <p14:cNvContentPartPr/>
                <p14:nvPr/>
              </p14:nvContentPartPr>
              <p14:xfrm>
                <a:off x="7116340" y="3432660"/>
                <a:ext cx="102240" cy="49320"/>
              </p14:xfrm>
            </p:contentPart>
          </mc:Choice>
          <mc:Fallback>
            <p:pic>
              <p:nvPicPr>
                <p:cNvPr id="472313" name="Freihand 472312">
                  <a:extLst>
                    <a:ext uri="{FF2B5EF4-FFF2-40B4-BE49-F238E27FC236}">
                      <a16:creationId xmlns:a16="http://schemas.microsoft.com/office/drawing/2014/main" id="{83F71531-5A2C-452A-B7D6-610C8A996EAA}"/>
                    </a:ext>
                  </a:extLst>
                </p:cNvPr>
                <p:cNvPicPr/>
                <p:nvPr/>
              </p:nvPicPr>
              <p:blipFill>
                <a:blip r:embed="rId451"/>
                <a:stretch>
                  <a:fillRect/>
                </a:stretch>
              </p:blipFill>
              <p:spPr>
                <a:xfrm>
                  <a:off x="7112020" y="3428340"/>
                  <a:ext cx="110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472314" name="Freihand 472313">
                  <a:extLst>
                    <a:ext uri="{FF2B5EF4-FFF2-40B4-BE49-F238E27FC236}">
                      <a16:creationId xmlns:a16="http://schemas.microsoft.com/office/drawing/2014/main" id="{F938EE2D-7CA5-4B90-9B1B-765D56AA2CDF}"/>
                    </a:ext>
                  </a:extLst>
                </p14:cNvPr>
                <p14:cNvContentPartPr/>
                <p14:nvPr/>
              </p14:nvContentPartPr>
              <p14:xfrm>
                <a:off x="7293100" y="3408900"/>
                <a:ext cx="117360" cy="68040"/>
              </p14:xfrm>
            </p:contentPart>
          </mc:Choice>
          <mc:Fallback>
            <p:pic>
              <p:nvPicPr>
                <p:cNvPr id="472314" name="Freihand 472313">
                  <a:extLst>
                    <a:ext uri="{FF2B5EF4-FFF2-40B4-BE49-F238E27FC236}">
                      <a16:creationId xmlns:a16="http://schemas.microsoft.com/office/drawing/2014/main" id="{F938EE2D-7CA5-4B90-9B1B-765D56AA2CDF}"/>
                    </a:ext>
                  </a:extLst>
                </p:cNvPr>
                <p:cNvPicPr/>
                <p:nvPr/>
              </p:nvPicPr>
              <p:blipFill>
                <a:blip r:embed="rId453"/>
                <a:stretch>
                  <a:fillRect/>
                </a:stretch>
              </p:blipFill>
              <p:spPr>
                <a:xfrm>
                  <a:off x="7288780" y="3404580"/>
                  <a:ext cx="126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72315" name="Freihand 472314">
                  <a:extLst>
                    <a:ext uri="{FF2B5EF4-FFF2-40B4-BE49-F238E27FC236}">
                      <a16:creationId xmlns:a16="http://schemas.microsoft.com/office/drawing/2014/main" id="{6F02BD05-BA76-47C7-B2C6-7B41778A160A}"/>
                    </a:ext>
                  </a:extLst>
                </p14:cNvPr>
                <p14:cNvContentPartPr/>
                <p14:nvPr/>
              </p14:nvContentPartPr>
              <p14:xfrm>
                <a:off x="6776140" y="3585660"/>
                <a:ext cx="81000" cy="121680"/>
              </p14:xfrm>
            </p:contentPart>
          </mc:Choice>
          <mc:Fallback>
            <p:pic>
              <p:nvPicPr>
                <p:cNvPr id="472315" name="Freihand 472314">
                  <a:extLst>
                    <a:ext uri="{FF2B5EF4-FFF2-40B4-BE49-F238E27FC236}">
                      <a16:creationId xmlns:a16="http://schemas.microsoft.com/office/drawing/2014/main" id="{6F02BD05-BA76-47C7-B2C6-7B41778A160A}"/>
                    </a:ext>
                  </a:extLst>
                </p:cNvPr>
                <p:cNvPicPr/>
                <p:nvPr/>
              </p:nvPicPr>
              <p:blipFill>
                <a:blip r:embed="rId455"/>
                <a:stretch>
                  <a:fillRect/>
                </a:stretch>
              </p:blipFill>
              <p:spPr>
                <a:xfrm>
                  <a:off x="6771820" y="3581340"/>
                  <a:ext cx="89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72316" name="Freihand 472315">
                  <a:extLst>
                    <a:ext uri="{FF2B5EF4-FFF2-40B4-BE49-F238E27FC236}">
                      <a16:creationId xmlns:a16="http://schemas.microsoft.com/office/drawing/2014/main" id="{DD6F93AB-C521-44B0-9E90-415C604C1713}"/>
                    </a:ext>
                  </a:extLst>
                </p14:cNvPr>
                <p14:cNvContentPartPr/>
                <p14:nvPr/>
              </p14:nvContentPartPr>
              <p14:xfrm>
                <a:off x="6924460" y="3593220"/>
                <a:ext cx="7200" cy="87120"/>
              </p14:xfrm>
            </p:contentPart>
          </mc:Choice>
          <mc:Fallback>
            <p:pic>
              <p:nvPicPr>
                <p:cNvPr id="472316" name="Freihand 472315">
                  <a:extLst>
                    <a:ext uri="{FF2B5EF4-FFF2-40B4-BE49-F238E27FC236}">
                      <a16:creationId xmlns:a16="http://schemas.microsoft.com/office/drawing/2014/main" id="{DD6F93AB-C521-44B0-9E90-415C604C1713}"/>
                    </a:ext>
                  </a:extLst>
                </p:cNvPr>
                <p:cNvPicPr/>
                <p:nvPr/>
              </p:nvPicPr>
              <p:blipFill>
                <a:blip r:embed="rId457"/>
                <a:stretch>
                  <a:fillRect/>
                </a:stretch>
              </p:blipFill>
              <p:spPr>
                <a:xfrm>
                  <a:off x="6920140" y="3588900"/>
                  <a:ext cx="15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72317" name="Freihand 472316">
                  <a:extLst>
                    <a:ext uri="{FF2B5EF4-FFF2-40B4-BE49-F238E27FC236}">
                      <a16:creationId xmlns:a16="http://schemas.microsoft.com/office/drawing/2014/main" id="{C233E97A-023B-48B8-9702-E1E5F38E456B}"/>
                    </a:ext>
                  </a:extLst>
                </p14:cNvPr>
                <p14:cNvContentPartPr/>
                <p14:nvPr/>
              </p14:nvContentPartPr>
              <p14:xfrm>
                <a:off x="6884500" y="3584940"/>
                <a:ext cx="109080" cy="131400"/>
              </p14:xfrm>
            </p:contentPart>
          </mc:Choice>
          <mc:Fallback>
            <p:pic>
              <p:nvPicPr>
                <p:cNvPr id="472317" name="Freihand 472316">
                  <a:extLst>
                    <a:ext uri="{FF2B5EF4-FFF2-40B4-BE49-F238E27FC236}">
                      <a16:creationId xmlns:a16="http://schemas.microsoft.com/office/drawing/2014/main" id="{C233E97A-023B-48B8-9702-E1E5F38E456B}"/>
                    </a:ext>
                  </a:extLst>
                </p:cNvPr>
                <p:cNvPicPr/>
                <p:nvPr/>
              </p:nvPicPr>
              <p:blipFill>
                <a:blip r:embed="rId459"/>
                <a:stretch>
                  <a:fillRect/>
                </a:stretch>
              </p:blipFill>
              <p:spPr>
                <a:xfrm>
                  <a:off x="6880180" y="3580620"/>
                  <a:ext cx="1177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72318" name="Freihand 472317">
                  <a:extLst>
                    <a:ext uri="{FF2B5EF4-FFF2-40B4-BE49-F238E27FC236}">
                      <a16:creationId xmlns:a16="http://schemas.microsoft.com/office/drawing/2014/main" id="{89ED91E9-FCF0-4878-91EC-5C98159873F3}"/>
                    </a:ext>
                  </a:extLst>
                </p14:cNvPr>
                <p14:cNvContentPartPr/>
                <p14:nvPr/>
              </p14:nvContentPartPr>
              <p14:xfrm>
                <a:off x="7122460" y="3614460"/>
                <a:ext cx="65160" cy="3600"/>
              </p14:xfrm>
            </p:contentPart>
          </mc:Choice>
          <mc:Fallback>
            <p:pic>
              <p:nvPicPr>
                <p:cNvPr id="472318" name="Freihand 472317">
                  <a:extLst>
                    <a:ext uri="{FF2B5EF4-FFF2-40B4-BE49-F238E27FC236}">
                      <a16:creationId xmlns:a16="http://schemas.microsoft.com/office/drawing/2014/main" id="{89ED91E9-FCF0-4878-91EC-5C98159873F3}"/>
                    </a:ext>
                  </a:extLst>
                </p:cNvPr>
                <p:cNvPicPr/>
                <p:nvPr/>
              </p:nvPicPr>
              <p:blipFill>
                <a:blip r:embed="rId461"/>
                <a:stretch>
                  <a:fillRect/>
                </a:stretch>
              </p:blipFill>
              <p:spPr>
                <a:xfrm>
                  <a:off x="7118140" y="3610140"/>
                  <a:ext cx="73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472319" name="Freihand 472318">
                  <a:extLst>
                    <a:ext uri="{FF2B5EF4-FFF2-40B4-BE49-F238E27FC236}">
                      <a16:creationId xmlns:a16="http://schemas.microsoft.com/office/drawing/2014/main" id="{B3DC3346-F487-46D2-AEE9-38395C4A8F5E}"/>
                    </a:ext>
                  </a:extLst>
                </p14:cNvPr>
                <p14:cNvContentPartPr/>
                <p14:nvPr/>
              </p14:nvContentPartPr>
              <p14:xfrm>
                <a:off x="7109140" y="3637500"/>
                <a:ext cx="128880" cy="28080"/>
              </p14:xfrm>
            </p:contentPart>
          </mc:Choice>
          <mc:Fallback>
            <p:pic>
              <p:nvPicPr>
                <p:cNvPr id="472319" name="Freihand 472318">
                  <a:extLst>
                    <a:ext uri="{FF2B5EF4-FFF2-40B4-BE49-F238E27FC236}">
                      <a16:creationId xmlns:a16="http://schemas.microsoft.com/office/drawing/2014/main" id="{B3DC3346-F487-46D2-AEE9-38395C4A8F5E}"/>
                    </a:ext>
                  </a:extLst>
                </p:cNvPr>
                <p:cNvPicPr/>
                <p:nvPr/>
              </p:nvPicPr>
              <p:blipFill>
                <a:blip r:embed="rId463"/>
                <a:stretch>
                  <a:fillRect/>
                </a:stretch>
              </p:blipFill>
              <p:spPr>
                <a:xfrm>
                  <a:off x="7104820" y="3633180"/>
                  <a:ext cx="137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72320" name="Freihand 472319">
                  <a:extLst>
                    <a:ext uri="{FF2B5EF4-FFF2-40B4-BE49-F238E27FC236}">
                      <a16:creationId xmlns:a16="http://schemas.microsoft.com/office/drawing/2014/main" id="{FD41FC2E-E71C-4E70-B945-27AA5F493C5A}"/>
                    </a:ext>
                  </a:extLst>
                </p14:cNvPr>
                <p14:cNvContentPartPr/>
                <p14:nvPr/>
              </p14:nvContentPartPr>
              <p14:xfrm>
                <a:off x="7266460" y="3594300"/>
                <a:ext cx="133560" cy="72720"/>
              </p14:xfrm>
            </p:contentPart>
          </mc:Choice>
          <mc:Fallback>
            <p:pic>
              <p:nvPicPr>
                <p:cNvPr id="472320" name="Freihand 472319">
                  <a:extLst>
                    <a:ext uri="{FF2B5EF4-FFF2-40B4-BE49-F238E27FC236}">
                      <a16:creationId xmlns:a16="http://schemas.microsoft.com/office/drawing/2014/main" id="{FD41FC2E-E71C-4E70-B945-27AA5F493C5A}"/>
                    </a:ext>
                  </a:extLst>
                </p:cNvPr>
                <p:cNvPicPr/>
                <p:nvPr/>
              </p:nvPicPr>
              <p:blipFill>
                <a:blip r:embed="rId465"/>
                <a:stretch>
                  <a:fillRect/>
                </a:stretch>
              </p:blipFill>
              <p:spPr>
                <a:xfrm>
                  <a:off x="7262140" y="3589980"/>
                  <a:ext cx="142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472323" name="Freihand 472322">
                  <a:extLst>
                    <a:ext uri="{FF2B5EF4-FFF2-40B4-BE49-F238E27FC236}">
                      <a16:creationId xmlns:a16="http://schemas.microsoft.com/office/drawing/2014/main" id="{10293FF2-BCC2-43EE-9ADB-030C270552C6}"/>
                    </a:ext>
                  </a:extLst>
                </p14:cNvPr>
                <p14:cNvContentPartPr/>
                <p14:nvPr/>
              </p14:nvContentPartPr>
              <p14:xfrm>
                <a:off x="6412180" y="3682860"/>
                <a:ext cx="99000" cy="14040"/>
              </p14:xfrm>
            </p:contentPart>
          </mc:Choice>
          <mc:Fallback>
            <p:pic>
              <p:nvPicPr>
                <p:cNvPr id="472323" name="Freihand 472322">
                  <a:extLst>
                    <a:ext uri="{FF2B5EF4-FFF2-40B4-BE49-F238E27FC236}">
                      <a16:creationId xmlns:a16="http://schemas.microsoft.com/office/drawing/2014/main" id="{10293FF2-BCC2-43EE-9ADB-030C270552C6}"/>
                    </a:ext>
                  </a:extLst>
                </p:cNvPr>
                <p:cNvPicPr/>
                <p:nvPr/>
              </p:nvPicPr>
              <p:blipFill>
                <a:blip r:embed="rId467"/>
                <a:stretch>
                  <a:fillRect/>
                </a:stretch>
              </p:blipFill>
              <p:spPr>
                <a:xfrm>
                  <a:off x="6407860" y="3678540"/>
                  <a:ext cx="107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72324" name="Freihand 472323">
                  <a:extLst>
                    <a:ext uri="{FF2B5EF4-FFF2-40B4-BE49-F238E27FC236}">
                      <a16:creationId xmlns:a16="http://schemas.microsoft.com/office/drawing/2014/main" id="{20628013-7813-4CAF-83F5-93B2144FEE5D}"/>
                    </a:ext>
                  </a:extLst>
                </p14:cNvPr>
                <p14:cNvContentPartPr/>
                <p14:nvPr/>
              </p14:nvContentPartPr>
              <p14:xfrm>
                <a:off x="6392020" y="3882300"/>
                <a:ext cx="85680" cy="6480"/>
              </p14:xfrm>
            </p:contentPart>
          </mc:Choice>
          <mc:Fallback>
            <p:pic>
              <p:nvPicPr>
                <p:cNvPr id="472324" name="Freihand 472323">
                  <a:extLst>
                    <a:ext uri="{FF2B5EF4-FFF2-40B4-BE49-F238E27FC236}">
                      <a16:creationId xmlns:a16="http://schemas.microsoft.com/office/drawing/2014/main" id="{20628013-7813-4CAF-83F5-93B2144FEE5D}"/>
                    </a:ext>
                  </a:extLst>
                </p:cNvPr>
                <p:cNvPicPr/>
                <p:nvPr/>
              </p:nvPicPr>
              <p:blipFill>
                <a:blip r:embed="rId469"/>
                <a:stretch>
                  <a:fillRect/>
                </a:stretch>
              </p:blipFill>
              <p:spPr>
                <a:xfrm>
                  <a:off x="6387700" y="3877980"/>
                  <a:ext cx="94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72325" name="Freihand 472324">
                  <a:extLst>
                    <a:ext uri="{FF2B5EF4-FFF2-40B4-BE49-F238E27FC236}">
                      <a16:creationId xmlns:a16="http://schemas.microsoft.com/office/drawing/2014/main" id="{37CF9AF7-8687-4D5C-A3EC-593222F95E12}"/>
                    </a:ext>
                  </a:extLst>
                </p14:cNvPr>
                <p14:cNvContentPartPr/>
                <p14:nvPr/>
              </p14:nvContentPartPr>
              <p14:xfrm>
                <a:off x="6656620" y="3865020"/>
                <a:ext cx="406080" cy="84240"/>
              </p14:xfrm>
            </p:contentPart>
          </mc:Choice>
          <mc:Fallback>
            <p:pic>
              <p:nvPicPr>
                <p:cNvPr id="472325" name="Freihand 472324">
                  <a:extLst>
                    <a:ext uri="{FF2B5EF4-FFF2-40B4-BE49-F238E27FC236}">
                      <a16:creationId xmlns:a16="http://schemas.microsoft.com/office/drawing/2014/main" id="{37CF9AF7-8687-4D5C-A3EC-593222F95E12}"/>
                    </a:ext>
                  </a:extLst>
                </p:cNvPr>
                <p:cNvPicPr/>
                <p:nvPr/>
              </p:nvPicPr>
              <p:blipFill>
                <a:blip r:embed="rId471"/>
                <a:stretch>
                  <a:fillRect/>
                </a:stretch>
              </p:blipFill>
              <p:spPr>
                <a:xfrm>
                  <a:off x="6652300" y="3860700"/>
                  <a:ext cx="414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472326" name="Freihand 472325">
                  <a:extLst>
                    <a:ext uri="{FF2B5EF4-FFF2-40B4-BE49-F238E27FC236}">
                      <a16:creationId xmlns:a16="http://schemas.microsoft.com/office/drawing/2014/main" id="{1EF5FA0D-4B8C-4E53-8295-5C4EAFEC51E4}"/>
                    </a:ext>
                  </a:extLst>
                </p14:cNvPr>
                <p14:cNvContentPartPr/>
                <p14:nvPr/>
              </p14:nvContentPartPr>
              <p14:xfrm>
                <a:off x="7044340" y="3829020"/>
                <a:ext cx="17280" cy="23760"/>
              </p14:xfrm>
            </p:contentPart>
          </mc:Choice>
          <mc:Fallback>
            <p:pic>
              <p:nvPicPr>
                <p:cNvPr id="472326" name="Freihand 472325">
                  <a:extLst>
                    <a:ext uri="{FF2B5EF4-FFF2-40B4-BE49-F238E27FC236}">
                      <a16:creationId xmlns:a16="http://schemas.microsoft.com/office/drawing/2014/main" id="{1EF5FA0D-4B8C-4E53-8295-5C4EAFEC51E4}"/>
                    </a:ext>
                  </a:extLst>
                </p:cNvPr>
                <p:cNvPicPr/>
                <p:nvPr/>
              </p:nvPicPr>
              <p:blipFill>
                <a:blip r:embed="rId473"/>
                <a:stretch>
                  <a:fillRect/>
                </a:stretch>
              </p:blipFill>
              <p:spPr>
                <a:xfrm>
                  <a:off x="7040020" y="3824700"/>
                  <a:ext cx="25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472327" name="Freihand 472326">
                  <a:extLst>
                    <a:ext uri="{FF2B5EF4-FFF2-40B4-BE49-F238E27FC236}">
                      <a16:creationId xmlns:a16="http://schemas.microsoft.com/office/drawing/2014/main" id="{CB1E8BE4-C576-4963-B3EA-5547E2E342E7}"/>
                    </a:ext>
                  </a:extLst>
                </p14:cNvPr>
                <p14:cNvContentPartPr/>
                <p14:nvPr/>
              </p14:nvContentPartPr>
              <p14:xfrm>
                <a:off x="7060900" y="3870060"/>
                <a:ext cx="61920" cy="183960"/>
              </p14:xfrm>
            </p:contentPart>
          </mc:Choice>
          <mc:Fallback>
            <p:pic>
              <p:nvPicPr>
                <p:cNvPr id="472327" name="Freihand 472326">
                  <a:extLst>
                    <a:ext uri="{FF2B5EF4-FFF2-40B4-BE49-F238E27FC236}">
                      <a16:creationId xmlns:a16="http://schemas.microsoft.com/office/drawing/2014/main" id="{CB1E8BE4-C576-4963-B3EA-5547E2E342E7}"/>
                    </a:ext>
                  </a:extLst>
                </p:cNvPr>
                <p:cNvPicPr/>
                <p:nvPr/>
              </p:nvPicPr>
              <p:blipFill>
                <a:blip r:embed="rId475"/>
                <a:stretch>
                  <a:fillRect/>
                </a:stretch>
              </p:blipFill>
              <p:spPr>
                <a:xfrm>
                  <a:off x="7056580" y="3865740"/>
                  <a:ext cx="70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472328" name="Freihand 472327">
                  <a:extLst>
                    <a:ext uri="{FF2B5EF4-FFF2-40B4-BE49-F238E27FC236}">
                      <a16:creationId xmlns:a16="http://schemas.microsoft.com/office/drawing/2014/main" id="{7D64CD95-E583-4A5E-A465-11FEE2F006E3}"/>
                    </a:ext>
                  </a:extLst>
                </p14:cNvPr>
                <p14:cNvContentPartPr/>
                <p14:nvPr/>
              </p14:nvContentPartPr>
              <p14:xfrm>
                <a:off x="7232260" y="3864660"/>
                <a:ext cx="99000" cy="93600"/>
              </p14:xfrm>
            </p:contentPart>
          </mc:Choice>
          <mc:Fallback>
            <p:pic>
              <p:nvPicPr>
                <p:cNvPr id="472328" name="Freihand 472327">
                  <a:extLst>
                    <a:ext uri="{FF2B5EF4-FFF2-40B4-BE49-F238E27FC236}">
                      <a16:creationId xmlns:a16="http://schemas.microsoft.com/office/drawing/2014/main" id="{7D64CD95-E583-4A5E-A465-11FEE2F006E3}"/>
                    </a:ext>
                  </a:extLst>
                </p:cNvPr>
                <p:cNvPicPr/>
                <p:nvPr/>
              </p:nvPicPr>
              <p:blipFill>
                <a:blip r:embed="rId477"/>
                <a:stretch>
                  <a:fillRect/>
                </a:stretch>
              </p:blipFill>
              <p:spPr>
                <a:xfrm>
                  <a:off x="7227940" y="3860340"/>
                  <a:ext cx="107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472329" name="Freihand 472328">
                  <a:extLst>
                    <a:ext uri="{FF2B5EF4-FFF2-40B4-BE49-F238E27FC236}">
                      <a16:creationId xmlns:a16="http://schemas.microsoft.com/office/drawing/2014/main" id="{16E09C6E-3EA3-4D89-8EF2-8BF0E52EAF50}"/>
                    </a:ext>
                  </a:extLst>
                </p14:cNvPr>
                <p14:cNvContentPartPr/>
                <p14:nvPr/>
              </p14:nvContentPartPr>
              <p14:xfrm>
                <a:off x="7343860" y="3820020"/>
                <a:ext cx="130320" cy="143640"/>
              </p14:xfrm>
            </p:contentPart>
          </mc:Choice>
          <mc:Fallback>
            <p:pic>
              <p:nvPicPr>
                <p:cNvPr id="472329" name="Freihand 472328">
                  <a:extLst>
                    <a:ext uri="{FF2B5EF4-FFF2-40B4-BE49-F238E27FC236}">
                      <a16:creationId xmlns:a16="http://schemas.microsoft.com/office/drawing/2014/main" id="{16E09C6E-3EA3-4D89-8EF2-8BF0E52EAF50}"/>
                    </a:ext>
                  </a:extLst>
                </p:cNvPr>
                <p:cNvPicPr/>
                <p:nvPr/>
              </p:nvPicPr>
              <p:blipFill>
                <a:blip r:embed="rId479"/>
                <a:stretch>
                  <a:fillRect/>
                </a:stretch>
              </p:blipFill>
              <p:spPr>
                <a:xfrm>
                  <a:off x="7339540" y="3815700"/>
                  <a:ext cx="138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472331" name="Freihand 472330">
                  <a:extLst>
                    <a:ext uri="{FF2B5EF4-FFF2-40B4-BE49-F238E27FC236}">
                      <a16:creationId xmlns:a16="http://schemas.microsoft.com/office/drawing/2014/main" id="{DAD0F3AC-D706-4707-8155-37668C90F331}"/>
                    </a:ext>
                  </a:extLst>
                </p14:cNvPr>
                <p14:cNvContentPartPr/>
                <p14:nvPr/>
              </p14:nvContentPartPr>
              <p14:xfrm>
                <a:off x="7536460" y="3902460"/>
                <a:ext cx="125640" cy="68760"/>
              </p14:xfrm>
            </p:contentPart>
          </mc:Choice>
          <mc:Fallback>
            <p:pic>
              <p:nvPicPr>
                <p:cNvPr id="472331" name="Freihand 472330">
                  <a:extLst>
                    <a:ext uri="{FF2B5EF4-FFF2-40B4-BE49-F238E27FC236}">
                      <a16:creationId xmlns:a16="http://schemas.microsoft.com/office/drawing/2014/main" id="{DAD0F3AC-D706-4707-8155-37668C90F331}"/>
                    </a:ext>
                  </a:extLst>
                </p:cNvPr>
                <p:cNvPicPr/>
                <p:nvPr/>
              </p:nvPicPr>
              <p:blipFill>
                <a:blip r:embed="rId481"/>
                <a:stretch>
                  <a:fillRect/>
                </a:stretch>
              </p:blipFill>
              <p:spPr>
                <a:xfrm>
                  <a:off x="7532140" y="3898140"/>
                  <a:ext cx="134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472332" name="Freihand 472331">
                  <a:extLst>
                    <a:ext uri="{FF2B5EF4-FFF2-40B4-BE49-F238E27FC236}">
                      <a16:creationId xmlns:a16="http://schemas.microsoft.com/office/drawing/2014/main" id="{6A8342C5-8516-4BE7-A072-5445D30CABF6}"/>
                    </a:ext>
                  </a:extLst>
                </p14:cNvPr>
                <p14:cNvContentPartPr/>
                <p14:nvPr/>
              </p14:nvContentPartPr>
              <p14:xfrm>
                <a:off x="7688020" y="3892020"/>
                <a:ext cx="142920" cy="69120"/>
              </p14:xfrm>
            </p:contentPart>
          </mc:Choice>
          <mc:Fallback>
            <p:pic>
              <p:nvPicPr>
                <p:cNvPr id="472332" name="Freihand 472331">
                  <a:extLst>
                    <a:ext uri="{FF2B5EF4-FFF2-40B4-BE49-F238E27FC236}">
                      <a16:creationId xmlns:a16="http://schemas.microsoft.com/office/drawing/2014/main" id="{6A8342C5-8516-4BE7-A072-5445D30CABF6}"/>
                    </a:ext>
                  </a:extLst>
                </p:cNvPr>
                <p:cNvPicPr/>
                <p:nvPr/>
              </p:nvPicPr>
              <p:blipFill>
                <a:blip r:embed="rId483"/>
                <a:stretch>
                  <a:fillRect/>
                </a:stretch>
              </p:blipFill>
              <p:spPr>
                <a:xfrm>
                  <a:off x="7683700" y="3887700"/>
                  <a:ext cx="151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72333" name="Freihand 472332">
                  <a:extLst>
                    <a:ext uri="{FF2B5EF4-FFF2-40B4-BE49-F238E27FC236}">
                      <a16:creationId xmlns:a16="http://schemas.microsoft.com/office/drawing/2014/main" id="{9D132031-7630-4408-918A-2E2232B4FF8A}"/>
                    </a:ext>
                  </a:extLst>
                </p14:cNvPr>
                <p14:cNvContentPartPr/>
                <p14:nvPr/>
              </p14:nvContentPartPr>
              <p14:xfrm>
                <a:off x="7882780" y="3820020"/>
                <a:ext cx="101880" cy="117000"/>
              </p14:xfrm>
            </p:contentPart>
          </mc:Choice>
          <mc:Fallback>
            <p:pic>
              <p:nvPicPr>
                <p:cNvPr id="472333" name="Freihand 472332">
                  <a:extLst>
                    <a:ext uri="{FF2B5EF4-FFF2-40B4-BE49-F238E27FC236}">
                      <a16:creationId xmlns:a16="http://schemas.microsoft.com/office/drawing/2014/main" id="{9D132031-7630-4408-918A-2E2232B4FF8A}"/>
                    </a:ext>
                  </a:extLst>
                </p:cNvPr>
                <p:cNvPicPr/>
                <p:nvPr/>
              </p:nvPicPr>
              <p:blipFill>
                <a:blip r:embed="rId485"/>
                <a:stretch>
                  <a:fillRect/>
                </a:stretch>
              </p:blipFill>
              <p:spPr>
                <a:xfrm>
                  <a:off x="7878460" y="3815700"/>
                  <a:ext cx="110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72334" name="Freihand 472333">
                  <a:extLst>
                    <a:ext uri="{FF2B5EF4-FFF2-40B4-BE49-F238E27FC236}">
                      <a16:creationId xmlns:a16="http://schemas.microsoft.com/office/drawing/2014/main" id="{C9E8B917-A68E-4130-AE0A-3DFC69ABE4C9}"/>
                    </a:ext>
                  </a:extLst>
                </p14:cNvPr>
                <p14:cNvContentPartPr/>
                <p14:nvPr/>
              </p14:nvContentPartPr>
              <p14:xfrm>
                <a:off x="7917340" y="3921900"/>
                <a:ext cx="43920" cy="28080"/>
              </p14:xfrm>
            </p:contentPart>
          </mc:Choice>
          <mc:Fallback>
            <p:pic>
              <p:nvPicPr>
                <p:cNvPr id="472334" name="Freihand 472333">
                  <a:extLst>
                    <a:ext uri="{FF2B5EF4-FFF2-40B4-BE49-F238E27FC236}">
                      <a16:creationId xmlns:a16="http://schemas.microsoft.com/office/drawing/2014/main" id="{C9E8B917-A68E-4130-AE0A-3DFC69ABE4C9}"/>
                    </a:ext>
                  </a:extLst>
                </p:cNvPr>
                <p:cNvPicPr/>
                <p:nvPr/>
              </p:nvPicPr>
              <p:blipFill>
                <a:blip r:embed="rId487"/>
                <a:stretch>
                  <a:fillRect/>
                </a:stretch>
              </p:blipFill>
              <p:spPr>
                <a:xfrm>
                  <a:off x="7913020" y="3917580"/>
                  <a:ext cx="525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72335" name="Freihand 472334">
                  <a:extLst>
                    <a:ext uri="{FF2B5EF4-FFF2-40B4-BE49-F238E27FC236}">
                      <a16:creationId xmlns:a16="http://schemas.microsoft.com/office/drawing/2014/main" id="{46839C21-DC9B-4D3E-9CED-A59F7B0A751C}"/>
                    </a:ext>
                  </a:extLst>
                </p14:cNvPr>
                <p14:cNvContentPartPr/>
                <p14:nvPr/>
              </p14:nvContentPartPr>
              <p14:xfrm>
                <a:off x="7968460" y="3898860"/>
                <a:ext cx="145800" cy="52920"/>
              </p14:xfrm>
            </p:contentPart>
          </mc:Choice>
          <mc:Fallback>
            <p:pic>
              <p:nvPicPr>
                <p:cNvPr id="472335" name="Freihand 472334">
                  <a:extLst>
                    <a:ext uri="{FF2B5EF4-FFF2-40B4-BE49-F238E27FC236}">
                      <a16:creationId xmlns:a16="http://schemas.microsoft.com/office/drawing/2014/main" id="{46839C21-DC9B-4D3E-9CED-A59F7B0A751C}"/>
                    </a:ext>
                  </a:extLst>
                </p:cNvPr>
                <p:cNvPicPr/>
                <p:nvPr/>
              </p:nvPicPr>
              <p:blipFill>
                <a:blip r:embed="rId489"/>
                <a:stretch>
                  <a:fillRect/>
                </a:stretch>
              </p:blipFill>
              <p:spPr>
                <a:xfrm>
                  <a:off x="7964140" y="3894540"/>
                  <a:ext cx="1544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72336" name="Freihand 472335">
                  <a:extLst>
                    <a:ext uri="{FF2B5EF4-FFF2-40B4-BE49-F238E27FC236}">
                      <a16:creationId xmlns:a16="http://schemas.microsoft.com/office/drawing/2014/main" id="{15C6AB2F-1C50-4891-8575-A0E194F5233F}"/>
                    </a:ext>
                  </a:extLst>
                </p14:cNvPr>
                <p14:cNvContentPartPr/>
                <p14:nvPr/>
              </p14:nvContentPartPr>
              <p14:xfrm>
                <a:off x="8141620" y="3846300"/>
                <a:ext cx="183240" cy="90000"/>
              </p14:xfrm>
            </p:contentPart>
          </mc:Choice>
          <mc:Fallback>
            <p:pic>
              <p:nvPicPr>
                <p:cNvPr id="472336" name="Freihand 472335">
                  <a:extLst>
                    <a:ext uri="{FF2B5EF4-FFF2-40B4-BE49-F238E27FC236}">
                      <a16:creationId xmlns:a16="http://schemas.microsoft.com/office/drawing/2014/main" id="{15C6AB2F-1C50-4891-8575-A0E194F5233F}"/>
                    </a:ext>
                  </a:extLst>
                </p:cNvPr>
                <p:cNvPicPr/>
                <p:nvPr/>
              </p:nvPicPr>
              <p:blipFill>
                <a:blip r:embed="rId491"/>
                <a:stretch>
                  <a:fillRect/>
                </a:stretch>
              </p:blipFill>
              <p:spPr>
                <a:xfrm>
                  <a:off x="8137300" y="3841980"/>
                  <a:ext cx="191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72337" name="Freihand 472336">
                  <a:extLst>
                    <a:ext uri="{FF2B5EF4-FFF2-40B4-BE49-F238E27FC236}">
                      <a16:creationId xmlns:a16="http://schemas.microsoft.com/office/drawing/2014/main" id="{A609F363-F37A-443E-BB5F-3646CA9AE516}"/>
                    </a:ext>
                  </a:extLst>
                </p14:cNvPr>
                <p14:cNvContentPartPr/>
                <p14:nvPr/>
              </p14:nvContentPartPr>
              <p14:xfrm>
                <a:off x="8421700" y="3811740"/>
                <a:ext cx="173520" cy="114120"/>
              </p14:xfrm>
            </p:contentPart>
          </mc:Choice>
          <mc:Fallback>
            <p:pic>
              <p:nvPicPr>
                <p:cNvPr id="472337" name="Freihand 472336">
                  <a:extLst>
                    <a:ext uri="{FF2B5EF4-FFF2-40B4-BE49-F238E27FC236}">
                      <a16:creationId xmlns:a16="http://schemas.microsoft.com/office/drawing/2014/main" id="{A609F363-F37A-443E-BB5F-3646CA9AE516}"/>
                    </a:ext>
                  </a:extLst>
                </p:cNvPr>
                <p:cNvPicPr/>
                <p:nvPr/>
              </p:nvPicPr>
              <p:blipFill>
                <a:blip r:embed="rId493"/>
                <a:stretch>
                  <a:fillRect/>
                </a:stretch>
              </p:blipFill>
              <p:spPr>
                <a:xfrm>
                  <a:off x="8417380" y="3807420"/>
                  <a:ext cx="182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72338" name="Freihand 472337">
                  <a:extLst>
                    <a:ext uri="{FF2B5EF4-FFF2-40B4-BE49-F238E27FC236}">
                      <a16:creationId xmlns:a16="http://schemas.microsoft.com/office/drawing/2014/main" id="{8731D43D-4F06-4465-97D4-43401766D2D9}"/>
                    </a:ext>
                  </a:extLst>
                </p14:cNvPr>
                <p14:cNvContentPartPr/>
                <p14:nvPr/>
              </p14:nvContentPartPr>
              <p14:xfrm>
                <a:off x="8602420" y="3786540"/>
                <a:ext cx="139680" cy="127440"/>
              </p14:xfrm>
            </p:contentPart>
          </mc:Choice>
          <mc:Fallback>
            <p:pic>
              <p:nvPicPr>
                <p:cNvPr id="472338" name="Freihand 472337">
                  <a:extLst>
                    <a:ext uri="{FF2B5EF4-FFF2-40B4-BE49-F238E27FC236}">
                      <a16:creationId xmlns:a16="http://schemas.microsoft.com/office/drawing/2014/main" id="{8731D43D-4F06-4465-97D4-43401766D2D9}"/>
                    </a:ext>
                  </a:extLst>
                </p:cNvPr>
                <p:cNvPicPr/>
                <p:nvPr/>
              </p:nvPicPr>
              <p:blipFill>
                <a:blip r:embed="rId495"/>
                <a:stretch>
                  <a:fillRect/>
                </a:stretch>
              </p:blipFill>
              <p:spPr>
                <a:xfrm>
                  <a:off x="8598100" y="3782220"/>
                  <a:ext cx="148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72339" name="Freihand 472338">
                  <a:extLst>
                    <a:ext uri="{FF2B5EF4-FFF2-40B4-BE49-F238E27FC236}">
                      <a16:creationId xmlns:a16="http://schemas.microsoft.com/office/drawing/2014/main" id="{BFF75AAE-902F-45EC-9503-93954ABD6CC6}"/>
                    </a:ext>
                  </a:extLst>
                </p14:cNvPr>
                <p14:cNvContentPartPr/>
                <p14:nvPr/>
              </p14:nvContentPartPr>
              <p14:xfrm>
                <a:off x="8658580" y="3863220"/>
                <a:ext cx="54720" cy="60120"/>
              </p14:xfrm>
            </p:contentPart>
          </mc:Choice>
          <mc:Fallback>
            <p:pic>
              <p:nvPicPr>
                <p:cNvPr id="472339" name="Freihand 472338">
                  <a:extLst>
                    <a:ext uri="{FF2B5EF4-FFF2-40B4-BE49-F238E27FC236}">
                      <a16:creationId xmlns:a16="http://schemas.microsoft.com/office/drawing/2014/main" id="{BFF75AAE-902F-45EC-9503-93954ABD6CC6}"/>
                    </a:ext>
                  </a:extLst>
                </p:cNvPr>
                <p:cNvPicPr/>
                <p:nvPr/>
              </p:nvPicPr>
              <p:blipFill>
                <a:blip r:embed="rId497"/>
                <a:stretch>
                  <a:fillRect/>
                </a:stretch>
              </p:blipFill>
              <p:spPr>
                <a:xfrm>
                  <a:off x="8654260" y="3858900"/>
                  <a:ext cx="63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72341" name="Freihand 472340">
                  <a:extLst>
                    <a:ext uri="{FF2B5EF4-FFF2-40B4-BE49-F238E27FC236}">
                      <a16:creationId xmlns:a16="http://schemas.microsoft.com/office/drawing/2014/main" id="{3B766FFE-3B40-4603-8E18-4255D92F03E1}"/>
                    </a:ext>
                  </a:extLst>
                </p14:cNvPr>
                <p14:cNvContentPartPr/>
                <p14:nvPr/>
              </p14:nvContentPartPr>
              <p14:xfrm>
                <a:off x="6345940" y="4165260"/>
                <a:ext cx="137160" cy="21960"/>
              </p14:xfrm>
            </p:contentPart>
          </mc:Choice>
          <mc:Fallback>
            <p:pic>
              <p:nvPicPr>
                <p:cNvPr id="472341" name="Freihand 472340">
                  <a:extLst>
                    <a:ext uri="{FF2B5EF4-FFF2-40B4-BE49-F238E27FC236}">
                      <a16:creationId xmlns:a16="http://schemas.microsoft.com/office/drawing/2014/main" id="{3B766FFE-3B40-4603-8E18-4255D92F03E1}"/>
                    </a:ext>
                  </a:extLst>
                </p:cNvPr>
                <p:cNvPicPr/>
                <p:nvPr/>
              </p:nvPicPr>
              <p:blipFill>
                <a:blip r:embed="rId499"/>
                <a:stretch>
                  <a:fillRect/>
                </a:stretch>
              </p:blipFill>
              <p:spPr>
                <a:xfrm>
                  <a:off x="6341620" y="4160940"/>
                  <a:ext cx="145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72342" name="Freihand 472341">
                  <a:extLst>
                    <a:ext uri="{FF2B5EF4-FFF2-40B4-BE49-F238E27FC236}">
                      <a16:creationId xmlns:a16="http://schemas.microsoft.com/office/drawing/2014/main" id="{92640F7F-1368-41C4-B7EF-AB611E2F81CE}"/>
                    </a:ext>
                  </a:extLst>
                </p14:cNvPr>
                <p14:cNvContentPartPr/>
                <p14:nvPr/>
              </p14:nvContentPartPr>
              <p14:xfrm>
                <a:off x="6596140" y="4106580"/>
                <a:ext cx="374760" cy="221040"/>
              </p14:xfrm>
            </p:contentPart>
          </mc:Choice>
          <mc:Fallback>
            <p:pic>
              <p:nvPicPr>
                <p:cNvPr id="472342" name="Freihand 472341">
                  <a:extLst>
                    <a:ext uri="{FF2B5EF4-FFF2-40B4-BE49-F238E27FC236}">
                      <a16:creationId xmlns:a16="http://schemas.microsoft.com/office/drawing/2014/main" id="{92640F7F-1368-41C4-B7EF-AB611E2F81CE}"/>
                    </a:ext>
                  </a:extLst>
                </p:cNvPr>
                <p:cNvPicPr/>
                <p:nvPr/>
              </p:nvPicPr>
              <p:blipFill>
                <a:blip r:embed="rId501"/>
                <a:stretch>
                  <a:fillRect/>
                </a:stretch>
              </p:blipFill>
              <p:spPr>
                <a:xfrm>
                  <a:off x="6591820" y="4102260"/>
                  <a:ext cx="383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472343" name="Freihand 472342">
                  <a:extLst>
                    <a:ext uri="{FF2B5EF4-FFF2-40B4-BE49-F238E27FC236}">
                      <a16:creationId xmlns:a16="http://schemas.microsoft.com/office/drawing/2014/main" id="{0EA23736-B756-4672-B0DB-57864F1174EC}"/>
                    </a:ext>
                  </a:extLst>
                </p14:cNvPr>
                <p14:cNvContentPartPr/>
                <p14:nvPr/>
              </p14:nvContentPartPr>
              <p14:xfrm>
                <a:off x="6914020" y="4080300"/>
                <a:ext cx="2160" cy="6840"/>
              </p14:xfrm>
            </p:contentPart>
          </mc:Choice>
          <mc:Fallback>
            <p:pic>
              <p:nvPicPr>
                <p:cNvPr id="472343" name="Freihand 472342">
                  <a:extLst>
                    <a:ext uri="{FF2B5EF4-FFF2-40B4-BE49-F238E27FC236}">
                      <a16:creationId xmlns:a16="http://schemas.microsoft.com/office/drawing/2014/main" id="{0EA23736-B756-4672-B0DB-57864F1174EC}"/>
                    </a:ext>
                  </a:extLst>
                </p:cNvPr>
                <p:cNvPicPr/>
                <p:nvPr/>
              </p:nvPicPr>
              <p:blipFill>
                <a:blip r:embed="rId503"/>
                <a:stretch>
                  <a:fillRect/>
                </a:stretch>
              </p:blipFill>
              <p:spPr>
                <a:xfrm>
                  <a:off x="6909700" y="4075980"/>
                  <a:ext cx="10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72344" name="Freihand 472343">
                  <a:extLst>
                    <a:ext uri="{FF2B5EF4-FFF2-40B4-BE49-F238E27FC236}">
                      <a16:creationId xmlns:a16="http://schemas.microsoft.com/office/drawing/2014/main" id="{2BA662BB-6316-4465-B35A-434094733C09}"/>
                    </a:ext>
                  </a:extLst>
                </p14:cNvPr>
                <p14:cNvContentPartPr/>
                <p14:nvPr/>
              </p14:nvContentPartPr>
              <p14:xfrm>
                <a:off x="7004740" y="4095780"/>
                <a:ext cx="168120" cy="225000"/>
              </p14:xfrm>
            </p:contentPart>
          </mc:Choice>
          <mc:Fallback>
            <p:pic>
              <p:nvPicPr>
                <p:cNvPr id="472344" name="Freihand 472343">
                  <a:extLst>
                    <a:ext uri="{FF2B5EF4-FFF2-40B4-BE49-F238E27FC236}">
                      <a16:creationId xmlns:a16="http://schemas.microsoft.com/office/drawing/2014/main" id="{2BA662BB-6316-4465-B35A-434094733C09}"/>
                    </a:ext>
                  </a:extLst>
                </p:cNvPr>
                <p:cNvPicPr/>
                <p:nvPr/>
              </p:nvPicPr>
              <p:blipFill>
                <a:blip r:embed="rId505"/>
                <a:stretch>
                  <a:fillRect/>
                </a:stretch>
              </p:blipFill>
              <p:spPr>
                <a:xfrm>
                  <a:off x="7000420" y="4091460"/>
                  <a:ext cx="1767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472345" name="Freihand 472344">
                  <a:extLst>
                    <a:ext uri="{FF2B5EF4-FFF2-40B4-BE49-F238E27FC236}">
                      <a16:creationId xmlns:a16="http://schemas.microsoft.com/office/drawing/2014/main" id="{E3440BE3-8087-49AC-86EA-B4E67D729F2E}"/>
                    </a:ext>
                  </a:extLst>
                </p14:cNvPr>
                <p14:cNvContentPartPr/>
                <p14:nvPr/>
              </p14:nvContentPartPr>
              <p14:xfrm>
                <a:off x="7296700" y="4072020"/>
                <a:ext cx="87480" cy="117000"/>
              </p14:xfrm>
            </p:contentPart>
          </mc:Choice>
          <mc:Fallback>
            <p:pic>
              <p:nvPicPr>
                <p:cNvPr id="472345" name="Freihand 472344">
                  <a:extLst>
                    <a:ext uri="{FF2B5EF4-FFF2-40B4-BE49-F238E27FC236}">
                      <a16:creationId xmlns:a16="http://schemas.microsoft.com/office/drawing/2014/main" id="{E3440BE3-8087-49AC-86EA-B4E67D729F2E}"/>
                    </a:ext>
                  </a:extLst>
                </p:cNvPr>
                <p:cNvPicPr/>
                <p:nvPr/>
              </p:nvPicPr>
              <p:blipFill>
                <a:blip r:embed="rId507"/>
                <a:stretch>
                  <a:fillRect/>
                </a:stretch>
              </p:blipFill>
              <p:spPr>
                <a:xfrm>
                  <a:off x="7292380" y="4067700"/>
                  <a:ext cx="96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72346" name="Freihand 472345">
                  <a:extLst>
                    <a:ext uri="{FF2B5EF4-FFF2-40B4-BE49-F238E27FC236}">
                      <a16:creationId xmlns:a16="http://schemas.microsoft.com/office/drawing/2014/main" id="{8562AA8B-D183-4A78-AAA7-E07052FC3270}"/>
                    </a:ext>
                  </a:extLst>
                </p14:cNvPr>
                <p14:cNvContentPartPr/>
                <p14:nvPr/>
              </p14:nvContentPartPr>
              <p14:xfrm>
                <a:off x="7377700" y="4063740"/>
                <a:ext cx="83520" cy="140400"/>
              </p14:xfrm>
            </p:contentPart>
          </mc:Choice>
          <mc:Fallback>
            <p:pic>
              <p:nvPicPr>
                <p:cNvPr id="472346" name="Freihand 472345">
                  <a:extLst>
                    <a:ext uri="{FF2B5EF4-FFF2-40B4-BE49-F238E27FC236}">
                      <a16:creationId xmlns:a16="http://schemas.microsoft.com/office/drawing/2014/main" id="{8562AA8B-D183-4A78-AAA7-E07052FC3270}"/>
                    </a:ext>
                  </a:extLst>
                </p:cNvPr>
                <p:cNvPicPr/>
                <p:nvPr/>
              </p:nvPicPr>
              <p:blipFill>
                <a:blip r:embed="rId509"/>
                <a:stretch>
                  <a:fillRect/>
                </a:stretch>
              </p:blipFill>
              <p:spPr>
                <a:xfrm>
                  <a:off x="7373380" y="4059420"/>
                  <a:ext cx="92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72347" name="Freihand 472346">
                  <a:extLst>
                    <a:ext uri="{FF2B5EF4-FFF2-40B4-BE49-F238E27FC236}">
                      <a16:creationId xmlns:a16="http://schemas.microsoft.com/office/drawing/2014/main" id="{FEEA530B-9BA5-44DF-8569-684168CAA07D}"/>
                    </a:ext>
                  </a:extLst>
                </p14:cNvPr>
                <p14:cNvContentPartPr/>
                <p14:nvPr/>
              </p14:nvContentPartPr>
              <p14:xfrm>
                <a:off x="7457260" y="4121340"/>
                <a:ext cx="122760" cy="59400"/>
              </p14:xfrm>
            </p:contentPart>
          </mc:Choice>
          <mc:Fallback>
            <p:pic>
              <p:nvPicPr>
                <p:cNvPr id="472347" name="Freihand 472346">
                  <a:extLst>
                    <a:ext uri="{FF2B5EF4-FFF2-40B4-BE49-F238E27FC236}">
                      <a16:creationId xmlns:a16="http://schemas.microsoft.com/office/drawing/2014/main" id="{FEEA530B-9BA5-44DF-8569-684168CAA07D}"/>
                    </a:ext>
                  </a:extLst>
                </p:cNvPr>
                <p:cNvPicPr/>
                <p:nvPr/>
              </p:nvPicPr>
              <p:blipFill>
                <a:blip r:embed="rId511"/>
                <a:stretch>
                  <a:fillRect/>
                </a:stretch>
              </p:blipFill>
              <p:spPr>
                <a:xfrm>
                  <a:off x="7452940" y="4117020"/>
                  <a:ext cx="131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472348" name="Freihand 472347">
                  <a:extLst>
                    <a:ext uri="{FF2B5EF4-FFF2-40B4-BE49-F238E27FC236}">
                      <a16:creationId xmlns:a16="http://schemas.microsoft.com/office/drawing/2014/main" id="{0AABC1F7-583E-4114-8270-F84763A0F9A5}"/>
                    </a:ext>
                  </a:extLst>
                </p14:cNvPr>
                <p14:cNvContentPartPr/>
                <p14:nvPr/>
              </p14:nvContentPartPr>
              <p14:xfrm>
                <a:off x="7477780" y="4069500"/>
                <a:ext cx="72360" cy="10440"/>
              </p14:xfrm>
            </p:contentPart>
          </mc:Choice>
          <mc:Fallback>
            <p:pic>
              <p:nvPicPr>
                <p:cNvPr id="472348" name="Freihand 472347">
                  <a:extLst>
                    <a:ext uri="{FF2B5EF4-FFF2-40B4-BE49-F238E27FC236}">
                      <a16:creationId xmlns:a16="http://schemas.microsoft.com/office/drawing/2014/main" id="{0AABC1F7-583E-4114-8270-F84763A0F9A5}"/>
                    </a:ext>
                  </a:extLst>
                </p:cNvPr>
                <p:cNvPicPr/>
                <p:nvPr/>
              </p:nvPicPr>
              <p:blipFill>
                <a:blip r:embed="rId513"/>
                <a:stretch>
                  <a:fillRect/>
                </a:stretch>
              </p:blipFill>
              <p:spPr>
                <a:xfrm>
                  <a:off x="7473460" y="4065180"/>
                  <a:ext cx="81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472349" name="Freihand 472348">
                  <a:extLst>
                    <a:ext uri="{FF2B5EF4-FFF2-40B4-BE49-F238E27FC236}">
                      <a16:creationId xmlns:a16="http://schemas.microsoft.com/office/drawing/2014/main" id="{6482E2A1-2C2F-457D-ACC5-AE9BA342DC13}"/>
                    </a:ext>
                  </a:extLst>
                </p14:cNvPr>
                <p14:cNvContentPartPr/>
                <p14:nvPr/>
              </p14:nvContentPartPr>
              <p14:xfrm>
                <a:off x="7597660" y="4124940"/>
                <a:ext cx="173520" cy="70920"/>
              </p14:xfrm>
            </p:contentPart>
          </mc:Choice>
          <mc:Fallback>
            <p:pic>
              <p:nvPicPr>
                <p:cNvPr id="472349" name="Freihand 472348">
                  <a:extLst>
                    <a:ext uri="{FF2B5EF4-FFF2-40B4-BE49-F238E27FC236}">
                      <a16:creationId xmlns:a16="http://schemas.microsoft.com/office/drawing/2014/main" id="{6482E2A1-2C2F-457D-ACC5-AE9BA342DC13}"/>
                    </a:ext>
                  </a:extLst>
                </p:cNvPr>
                <p:cNvPicPr/>
                <p:nvPr/>
              </p:nvPicPr>
              <p:blipFill>
                <a:blip r:embed="rId515"/>
                <a:stretch>
                  <a:fillRect/>
                </a:stretch>
              </p:blipFill>
              <p:spPr>
                <a:xfrm>
                  <a:off x="7593340" y="4120620"/>
                  <a:ext cx="182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472350" name="Freihand 472349">
                  <a:extLst>
                    <a:ext uri="{FF2B5EF4-FFF2-40B4-BE49-F238E27FC236}">
                      <a16:creationId xmlns:a16="http://schemas.microsoft.com/office/drawing/2014/main" id="{2DD9E99F-14A4-4283-8A42-F03FAC19EA20}"/>
                    </a:ext>
                  </a:extLst>
                </p14:cNvPr>
                <p14:cNvContentPartPr/>
                <p14:nvPr/>
              </p14:nvContentPartPr>
              <p14:xfrm>
                <a:off x="7813660" y="4045740"/>
                <a:ext cx="148320" cy="183240"/>
              </p14:xfrm>
            </p:contentPart>
          </mc:Choice>
          <mc:Fallback>
            <p:pic>
              <p:nvPicPr>
                <p:cNvPr id="472350" name="Freihand 472349">
                  <a:extLst>
                    <a:ext uri="{FF2B5EF4-FFF2-40B4-BE49-F238E27FC236}">
                      <a16:creationId xmlns:a16="http://schemas.microsoft.com/office/drawing/2014/main" id="{2DD9E99F-14A4-4283-8A42-F03FAC19EA20}"/>
                    </a:ext>
                  </a:extLst>
                </p:cNvPr>
                <p:cNvPicPr/>
                <p:nvPr/>
              </p:nvPicPr>
              <p:blipFill>
                <a:blip r:embed="rId517"/>
                <a:stretch>
                  <a:fillRect/>
                </a:stretch>
              </p:blipFill>
              <p:spPr>
                <a:xfrm>
                  <a:off x="7809340" y="4041420"/>
                  <a:ext cx="156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72351" name="Freihand 472350">
                  <a:extLst>
                    <a:ext uri="{FF2B5EF4-FFF2-40B4-BE49-F238E27FC236}">
                      <a16:creationId xmlns:a16="http://schemas.microsoft.com/office/drawing/2014/main" id="{5CE68E94-CC85-48EC-8DF7-E9878D7FC19C}"/>
                    </a:ext>
                  </a:extLst>
                </p14:cNvPr>
                <p14:cNvContentPartPr/>
                <p14:nvPr/>
              </p14:nvContentPartPr>
              <p14:xfrm>
                <a:off x="7986460" y="4045380"/>
                <a:ext cx="126000" cy="116640"/>
              </p14:xfrm>
            </p:contentPart>
          </mc:Choice>
          <mc:Fallback>
            <p:pic>
              <p:nvPicPr>
                <p:cNvPr id="472351" name="Freihand 472350">
                  <a:extLst>
                    <a:ext uri="{FF2B5EF4-FFF2-40B4-BE49-F238E27FC236}">
                      <a16:creationId xmlns:a16="http://schemas.microsoft.com/office/drawing/2014/main" id="{5CE68E94-CC85-48EC-8DF7-E9878D7FC19C}"/>
                    </a:ext>
                  </a:extLst>
                </p:cNvPr>
                <p:cNvPicPr/>
                <p:nvPr/>
              </p:nvPicPr>
              <p:blipFill>
                <a:blip r:embed="rId519"/>
                <a:stretch>
                  <a:fillRect/>
                </a:stretch>
              </p:blipFill>
              <p:spPr>
                <a:xfrm>
                  <a:off x="7982140" y="4041060"/>
                  <a:ext cx="134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472352" name="Freihand 472351">
                  <a:extLst>
                    <a:ext uri="{FF2B5EF4-FFF2-40B4-BE49-F238E27FC236}">
                      <a16:creationId xmlns:a16="http://schemas.microsoft.com/office/drawing/2014/main" id="{CEFDED2E-F3D1-43FD-81F7-6DCB4AE49CB1}"/>
                    </a:ext>
                  </a:extLst>
                </p14:cNvPr>
                <p14:cNvContentPartPr/>
                <p14:nvPr/>
              </p14:nvContentPartPr>
              <p14:xfrm>
                <a:off x="8103460" y="4064460"/>
                <a:ext cx="28800" cy="43200"/>
              </p14:xfrm>
            </p:contentPart>
          </mc:Choice>
          <mc:Fallback>
            <p:pic>
              <p:nvPicPr>
                <p:cNvPr id="472352" name="Freihand 472351">
                  <a:extLst>
                    <a:ext uri="{FF2B5EF4-FFF2-40B4-BE49-F238E27FC236}">
                      <a16:creationId xmlns:a16="http://schemas.microsoft.com/office/drawing/2014/main" id="{CEFDED2E-F3D1-43FD-81F7-6DCB4AE49CB1}"/>
                    </a:ext>
                  </a:extLst>
                </p:cNvPr>
                <p:cNvPicPr/>
                <p:nvPr/>
              </p:nvPicPr>
              <p:blipFill>
                <a:blip r:embed="rId521"/>
                <a:stretch>
                  <a:fillRect/>
                </a:stretch>
              </p:blipFill>
              <p:spPr>
                <a:xfrm>
                  <a:off x="8099140" y="4060140"/>
                  <a:ext cx="374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472353" name="Freihand 472352">
                  <a:extLst>
                    <a:ext uri="{FF2B5EF4-FFF2-40B4-BE49-F238E27FC236}">
                      <a16:creationId xmlns:a16="http://schemas.microsoft.com/office/drawing/2014/main" id="{CDDD9119-1EF4-4C83-9D78-B1C61E7A0BBE}"/>
                    </a:ext>
                  </a:extLst>
                </p14:cNvPr>
                <p14:cNvContentPartPr/>
                <p14:nvPr/>
              </p14:nvContentPartPr>
              <p14:xfrm>
                <a:off x="7953700" y="4035660"/>
                <a:ext cx="220320" cy="261000"/>
              </p14:xfrm>
            </p:contentPart>
          </mc:Choice>
          <mc:Fallback>
            <p:pic>
              <p:nvPicPr>
                <p:cNvPr id="472353" name="Freihand 472352">
                  <a:extLst>
                    <a:ext uri="{FF2B5EF4-FFF2-40B4-BE49-F238E27FC236}">
                      <a16:creationId xmlns:a16="http://schemas.microsoft.com/office/drawing/2014/main" id="{CDDD9119-1EF4-4C83-9D78-B1C61E7A0BBE}"/>
                    </a:ext>
                  </a:extLst>
                </p:cNvPr>
                <p:cNvPicPr/>
                <p:nvPr/>
              </p:nvPicPr>
              <p:blipFill>
                <a:blip r:embed="rId523"/>
                <a:stretch>
                  <a:fillRect/>
                </a:stretch>
              </p:blipFill>
              <p:spPr>
                <a:xfrm>
                  <a:off x="7949380" y="4031340"/>
                  <a:ext cx="2289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472354" name="Freihand 472353">
                  <a:extLst>
                    <a:ext uri="{FF2B5EF4-FFF2-40B4-BE49-F238E27FC236}">
                      <a16:creationId xmlns:a16="http://schemas.microsoft.com/office/drawing/2014/main" id="{0B73FD1B-3506-4066-9BDB-1AA86F40346E}"/>
                    </a:ext>
                  </a:extLst>
                </p14:cNvPr>
                <p14:cNvContentPartPr/>
                <p14:nvPr/>
              </p14:nvContentPartPr>
              <p14:xfrm>
                <a:off x="8253580" y="4008300"/>
                <a:ext cx="87480" cy="132840"/>
              </p14:xfrm>
            </p:contentPart>
          </mc:Choice>
          <mc:Fallback>
            <p:pic>
              <p:nvPicPr>
                <p:cNvPr id="472354" name="Freihand 472353">
                  <a:extLst>
                    <a:ext uri="{FF2B5EF4-FFF2-40B4-BE49-F238E27FC236}">
                      <a16:creationId xmlns:a16="http://schemas.microsoft.com/office/drawing/2014/main" id="{0B73FD1B-3506-4066-9BDB-1AA86F40346E}"/>
                    </a:ext>
                  </a:extLst>
                </p:cNvPr>
                <p:cNvPicPr/>
                <p:nvPr/>
              </p:nvPicPr>
              <p:blipFill>
                <a:blip r:embed="rId525"/>
                <a:stretch>
                  <a:fillRect/>
                </a:stretch>
              </p:blipFill>
              <p:spPr>
                <a:xfrm>
                  <a:off x="8249260" y="4003980"/>
                  <a:ext cx="96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472355" name="Freihand 472354">
                  <a:extLst>
                    <a:ext uri="{FF2B5EF4-FFF2-40B4-BE49-F238E27FC236}">
                      <a16:creationId xmlns:a16="http://schemas.microsoft.com/office/drawing/2014/main" id="{5A75BAC5-5359-4640-995E-C8169142E886}"/>
                    </a:ext>
                  </a:extLst>
                </p14:cNvPr>
                <p14:cNvContentPartPr/>
                <p14:nvPr/>
              </p14:nvContentPartPr>
              <p14:xfrm>
                <a:off x="8286340" y="4114500"/>
                <a:ext cx="52920" cy="29160"/>
              </p14:xfrm>
            </p:contentPart>
          </mc:Choice>
          <mc:Fallback>
            <p:pic>
              <p:nvPicPr>
                <p:cNvPr id="472355" name="Freihand 472354">
                  <a:extLst>
                    <a:ext uri="{FF2B5EF4-FFF2-40B4-BE49-F238E27FC236}">
                      <a16:creationId xmlns:a16="http://schemas.microsoft.com/office/drawing/2014/main" id="{5A75BAC5-5359-4640-995E-C8169142E886}"/>
                    </a:ext>
                  </a:extLst>
                </p:cNvPr>
                <p:cNvPicPr/>
                <p:nvPr/>
              </p:nvPicPr>
              <p:blipFill>
                <a:blip r:embed="rId527"/>
                <a:stretch>
                  <a:fillRect/>
                </a:stretch>
              </p:blipFill>
              <p:spPr>
                <a:xfrm>
                  <a:off x="8282020" y="4110180"/>
                  <a:ext cx="61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472356" name="Freihand 472355">
                  <a:extLst>
                    <a:ext uri="{FF2B5EF4-FFF2-40B4-BE49-F238E27FC236}">
                      <a16:creationId xmlns:a16="http://schemas.microsoft.com/office/drawing/2014/main" id="{B16A61A2-F2A6-4700-95EF-E23DA8A086D7}"/>
                    </a:ext>
                  </a:extLst>
                </p14:cNvPr>
                <p14:cNvContentPartPr/>
                <p14:nvPr/>
              </p14:nvContentPartPr>
              <p14:xfrm>
                <a:off x="8350060" y="4014420"/>
                <a:ext cx="225720" cy="132120"/>
              </p14:xfrm>
            </p:contentPart>
          </mc:Choice>
          <mc:Fallback>
            <p:pic>
              <p:nvPicPr>
                <p:cNvPr id="472356" name="Freihand 472355">
                  <a:extLst>
                    <a:ext uri="{FF2B5EF4-FFF2-40B4-BE49-F238E27FC236}">
                      <a16:creationId xmlns:a16="http://schemas.microsoft.com/office/drawing/2014/main" id="{B16A61A2-F2A6-4700-95EF-E23DA8A086D7}"/>
                    </a:ext>
                  </a:extLst>
                </p:cNvPr>
                <p:cNvPicPr/>
                <p:nvPr/>
              </p:nvPicPr>
              <p:blipFill>
                <a:blip r:embed="rId529"/>
                <a:stretch>
                  <a:fillRect/>
                </a:stretch>
              </p:blipFill>
              <p:spPr>
                <a:xfrm>
                  <a:off x="8345740" y="4010100"/>
                  <a:ext cx="2343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72357" name="Freihand 472356">
                  <a:extLst>
                    <a:ext uri="{FF2B5EF4-FFF2-40B4-BE49-F238E27FC236}">
                      <a16:creationId xmlns:a16="http://schemas.microsoft.com/office/drawing/2014/main" id="{3580A7E0-DEE1-497A-AE1B-7C64C113E798}"/>
                    </a:ext>
                  </a:extLst>
                </p14:cNvPr>
                <p14:cNvContentPartPr/>
                <p14:nvPr/>
              </p14:nvContentPartPr>
              <p14:xfrm>
                <a:off x="8486140" y="4006140"/>
                <a:ext cx="360" cy="360"/>
              </p14:xfrm>
            </p:contentPart>
          </mc:Choice>
          <mc:Fallback>
            <p:pic>
              <p:nvPicPr>
                <p:cNvPr id="472357" name="Freihand 472356">
                  <a:extLst>
                    <a:ext uri="{FF2B5EF4-FFF2-40B4-BE49-F238E27FC236}">
                      <a16:creationId xmlns:a16="http://schemas.microsoft.com/office/drawing/2014/main" id="{3580A7E0-DEE1-497A-AE1B-7C64C113E798}"/>
                    </a:ext>
                  </a:extLst>
                </p:cNvPr>
                <p:cNvPicPr/>
                <p:nvPr/>
              </p:nvPicPr>
              <p:blipFill>
                <a:blip r:embed="rId16"/>
                <a:stretch>
                  <a:fillRect/>
                </a:stretch>
              </p:blipFill>
              <p:spPr>
                <a:xfrm>
                  <a:off x="8481820" y="40018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72359" name="Freihand 472358">
                  <a:extLst>
                    <a:ext uri="{FF2B5EF4-FFF2-40B4-BE49-F238E27FC236}">
                      <a16:creationId xmlns:a16="http://schemas.microsoft.com/office/drawing/2014/main" id="{FE57A60B-9701-4EBD-9CA2-005EE244D034}"/>
                    </a:ext>
                  </a:extLst>
                </p14:cNvPr>
                <p14:cNvContentPartPr/>
                <p14:nvPr/>
              </p14:nvContentPartPr>
              <p14:xfrm>
                <a:off x="6593260" y="4388100"/>
                <a:ext cx="344880" cy="108720"/>
              </p14:xfrm>
            </p:contentPart>
          </mc:Choice>
          <mc:Fallback>
            <p:pic>
              <p:nvPicPr>
                <p:cNvPr id="472359" name="Freihand 472358">
                  <a:extLst>
                    <a:ext uri="{FF2B5EF4-FFF2-40B4-BE49-F238E27FC236}">
                      <a16:creationId xmlns:a16="http://schemas.microsoft.com/office/drawing/2014/main" id="{FE57A60B-9701-4EBD-9CA2-005EE244D034}"/>
                    </a:ext>
                  </a:extLst>
                </p:cNvPr>
                <p:cNvPicPr/>
                <p:nvPr/>
              </p:nvPicPr>
              <p:blipFill>
                <a:blip r:embed="rId532"/>
                <a:stretch>
                  <a:fillRect/>
                </a:stretch>
              </p:blipFill>
              <p:spPr>
                <a:xfrm>
                  <a:off x="6588940" y="4383780"/>
                  <a:ext cx="353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72360" name="Freihand 472359">
                  <a:extLst>
                    <a:ext uri="{FF2B5EF4-FFF2-40B4-BE49-F238E27FC236}">
                      <a16:creationId xmlns:a16="http://schemas.microsoft.com/office/drawing/2014/main" id="{4AB878D3-9290-46C1-8E77-4ADEE2F6CC96}"/>
                    </a:ext>
                  </a:extLst>
                </p14:cNvPr>
                <p14:cNvContentPartPr/>
                <p14:nvPr/>
              </p14:nvContentPartPr>
              <p14:xfrm>
                <a:off x="7067020" y="4415460"/>
                <a:ext cx="228240" cy="58320"/>
              </p14:xfrm>
            </p:contentPart>
          </mc:Choice>
          <mc:Fallback>
            <p:pic>
              <p:nvPicPr>
                <p:cNvPr id="472360" name="Freihand 472359">
                  <a:extLst>
                    <a:ext uri="{FF2B5EF4-FFF2-40B4-BE49-F238E27FC236}">
                      <a16:creationId xmlns:a16="http://schemas.microsoft.com/office/drawing/2014/main" id="{4AB878D3-9290-46C1-8E77-4ADEE2F6CC96}"/>
                    </a:ext>
                  </a:extLst>
                </p:cNvPr>
                <p:cNvPicPr/>
                <p:nvPr/>
              </p:nvPicPr>
              <p:blipFill>
                <a:blip r:embed="rId534"/>
                <a:stretch>
                  <a:fillRect/>
                </a:stretch>
              </p:blipFill>
              <p:spPr>
                <a:xfrm>
                  <a:off x="7062700" y="4411140"/>
                  <a:ext cx="236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72361" name="Freihand 472360">
                  <a:extLst>
                    <a:ext uri="{FF2B5EF4-FFF2-40B4-BE49-F238E27FC236}">
                      <a16:creationId xmlns:a16="http://schemas.microsoft.com/office/drawing/2014/main" id="{39D2573A-F5D0-46B5-9ABB-033E9E5BA919}"/>
                    </a:ext>
                  </a:extLst>
                </p14:cNvPr>
                <p14:cNvContentPartPr/>
                <p14:nvPr/>
              </p14:nvContentPartPr>
              <p14:xfrm>
                <a:off x="7299940" y="4325460"/>
                <a:ext cx="152640" cy="256680"/>
              </p14:xfrm>
            </p:contentPart>
          </mc:Choice>
          <mc:Fallback>
            <p:pic>
              <p:nvPicPr>
                <p:cNvPr id="472361" name="Freihand 472360">
                  <a:extLst>
                    <a:ext uri="{FF2B5EF4-FFF2-40B4-BE49-F238E27FC236}">
                      <a16:creationId xmlns:a16="http://schemas.microsoft.com/office/drawing/2014/main" id="{39D2573A-F5D0-46B5-9ABB-033E9E5BA919}"/>
                    </a:ext>
                  </a:extLst>
                </p:cNvPr>
                <p:cNvPicPr/>
                <p:nvPr/>
              </p:nvPicPr>
              <p:blipFill>
                <a:blip r:embed="rId536"/>
                <a:stretch>
                  <a:fillRect/>
                </a:stretch>
              </p:blipFill>
              <p:spPr>
                <a:xfrm>
                  <a:off x="7295620" y="4321140"/>
                  <a:ext cx="1612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72362" name="Freihand 472361">
                  <a:extLst>
                    <a:ext uri="{FF2B5EF4-FFF2-40B4-BE49-F238E27FC236}">
                      <a16:creationId xmlns:a16="http://schemas.microsoft.com/office/drawing/2014/main" id="{177FF4B2-BD0E-4820-AD8C-B3E630AB7A20}"/>
                    </a:ext>
                  </a:extLst>
                </p14:cNvPr>
                <p14:cNvContentPartPr/>
                <p14:nvPr/>
              </p14:nvContentPartPr>
              <p14:xfrm>
                <a:off x="7473100" y="4371900"/>
                <a:ext cx="164880" cy="100800"/>
              </p14:xfrm>
            </p:contentPart>
          </mc:Choice>
          <mc:Fallback>
            <p:pic>
              <p:nvPicPr>
                <p:cNvPr id="472362" name="Freihand 472361">
                  <a:extLst>
                    <a:ext uri="{FF2B5EF4-FFF2-40B4-BE49-F238E27FC236}">
                      <a16:creationId xmlns:a16="http://schemas.microsoft.com/office/drawing/2014/main" id="{177FF4B2-BD0E-4820-AD8C-B3E630AB7A20}"/>
                    </a:ext>
                  </a:extLst>
                </p:cNvPr>
                <p:cNvPicPr/>
                <p:nvPr/>
              </p:nvPicPr>
              <p:blipFill>
                <a:blip r:embed="rId538"/>
                <a:stretch>
                  <a:fillRect/>
                </a:stretch>
              </p:blipFill>
              <p:spPr>
                <a:xfrm>
                  <a:off x="7468780" y="4367580"/>
                  <a:ext cx="173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72363" name="Freihand 472362">
                  <a:extLst>
                    <a:ext uri="{FF2B5EF4-FFF2-40B4-BE49-F238E27FC236}">
                      <a16:creationId xmlns:a16="http://schemas.microsoft.com/office/drawing/2014/main" id="{6420F4B6-A81F-4704-9003-70C9D9FDA446}"/>
                    </a:ext>
                  </a:extLst>
                </p14:cNvPr>
                <p14:cNvContentPartPr/>
                <p14:nvPr/>
              </p14:nvContentPartPr>
              <p14:xfrm>
                <a:off x="6993220" y="4498260"/>
                <a:ext cx="678240" cy="73440"/>
              </p14:xfrm>
            </p:contentPart>
          </mc:Choice>
          <mc:Fallback>
            <p:pic>
              <p:nvPicPr>
                <p:cNvPr id="472363" name="Freihand 472362">
                  <a:extLst>
                    <a:ext uri="{FF2B5EF4-FFF2-40B4-BE49-F238E27FC236}">
                      <a16:creationId xmlns:a16="http://schemas.microsoft.com/office/drawing/2014/main" id="{6420F4B6-A81F-4704-9003-70C9D9FDA446}"/>
                    </a:ext>
                  </a:extLst>
                </p:cNvPr>
                <p:cNvPicPr/>
                <p:nvPr/>
              </p:nvPicPr>
              <p:blipFill>
                <a:blip r:embed="rId540"/>
                <a:stretch>
                  <a:fillRect/>
                </a:stretch>
              </p:blipFill>
              <p:spPr>
                <a:xfrm>
                  <a:off x="6988900" y="4493940"/>
                  <a:ext cx="686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72367" name="Freihand 472366">
                  <a:extLst>
                    <a:ext uri="{FF2B5EF4-FFF2-40B4-BE49-F238E27FC236}">
                      <a16:creationId xmlns:a16="http://schemas.microsoft.com/office/drawing/2014/main" id="{A69A75D0-CF04-4781-818E-607A88029BC7}"/>
                    </a:ext>
                  </a:extLst>
                </p14:cNvPr>
                <p14:cNvContentPartPr/>
                <p14:nvPr/>
              </p14:nvContentPartPr>
              <p14:xfrm>
                <a:off x="8728420" y="3826140"/>
                <a:ext cx="553320" cy="237240"/>
              </p14:xfrm>
            </p:contentPart>
          </mc:Choice>
          <mc:Fallback>
            <p:pic>
              <p:nvPicPr>
                <p:cNvPr id="472367" name="Freihand 472366">
                  <a:extLst>
                    <a:ext uri="{FF2B5EF4-FFF2-40B4-BE49-F238E27FC236}">
                      <a16:creationId xmlns:a16="http://schemas.microsoft.com/office/drawing/2014/main" id="{A69A75D0-CF04-4781-818E-607A88029BC7}"/>
                    </a:ext>
                  </a:extLst>
                </p:cNvPr>
                <p:cNvPicPr/>
                <p:nvPr/>
              </p:nvPicPr>
              <p:blipFill>
                <a:blip r:embed="rId542"/>
                <a:stretch>
                  <a:fillRect/>
                </a:stretch>
              </p:blipFill>
              <p:spPr>
                <a:xfrm>
                  <a:off x="8724100" y="3821820"/>
                  <a:ext cx="5619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72368" name="Freihand 472367">
                  <a:extLst>
                    <a:ext uri="{FF2B5EF4-FFF2-40B4-BE49-F238E27FC236}">
                      <a16:creationId xmlns:a16="http://schemas.microsoft.com/office/drawing/2014/main" id="{21B87DBF-1376-49AE-B3B3-59DFF5626951}"/>
                    </a:ext>
                  </a:extLst>
                </p14:cNvPr>
                <p14:cNvContentPartPr/>
                <p14:nvPr/>
              </p14:nvContentPartPr>
              <p14:xfrm>
                <a:off x="8621860" y="3932700"/>
                <a:ext cx="289080" cy="170640"/>
              </p14:xfrm>
            </p:contentPart>
          </mc:Choice>
          <mc:Fallback>
            <p:pic>
              <p:nvPicPr>
                <p:cNvPr id="472368" name="Freihand 472367">
                  <a:extLst>
                    <a:ext uri="{FF2B5EF4-FFF2-40B4-BE49-F238E27FC236}">
                      <a16:creationId xmlns:a16="http://schemas.microsoft.com/office/drawing/2014/main" id="{21B87DBF-1376-49AE-B3B3-59DFF5626951}"/>
                    </a:ext>
                  </a:extLst>
                </p:cNvPr>
                <p:cNvPicPr/>
                <p:nvPr/>
              </p:nvPicPr>
              <p:blipFill>
                <a:blip r:embed="rId544"/>
                <a:stretch>
                  <a:fillRect/>
                </a:stretch>
              </p:blipFill>
              <p:spPr>
                <a:xfrm>
                  <a:off x="8617540" y="3928380"/>
                  <a:ext cx="297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72370" name="Freihand 472369">
                  <a:extLst>
                    <a:ext uri="{FF2B5EF4-FFF2-40B4-BE49-F238E27FC236}">
                      <a16:creationId xmlns:a16="http://schemas.microsoft.com/office/drawing/2014/main" id="{43CE9298-144F-47E2-8571-28E780AF03C2}"/>
                    </a:ext>
                  </a:extLst>
                </p14:cNvPr>
                <p14:cNvContentPartPr/>
                <p14:nvPr/>
              </p14:nvContentPartPr>
              <p14:xfrm>
                <a:off x="9421060" y="3536700"/>
                <a:ext cx="290880" cy="228960"/>
              </p14:xfrm>
            </p:contentPart>
          </mc:Choice>
          <mc:Fallback>
            <p:pic>
              <p:nvPicPr>
                <p:cNvPr id="472370" name="Freihand 472369">
                  <a:extLst>
                    <a:ext uri="{FF2B5EF4-FFF2-40B4-BE49-F238E27FC236}">
                      <a16:creationId xmlns:a16="http://schemas.microsoft.com/office/drawing/2014/main" id="{43CE9298-144F-47E2-8571-28E780AF03C2}"/>
                    </a:ext>
                  </a:extLst>
                </p:cNvPr>
                <p:cNvPicPr/>
                <p:nvPr/>
              </p:nvPicPr>
              <p:blipFill>
                <a:blip r:embed="rId546"/>
                <a:stretch>
                  <a:fillRect/>
                </a:stretch>
              </p:blipFill>
              <p:spPr>
                <a:xfrm>
                  <a:off x="9416740" y="3532380"/>
                  <a:ext cx="2995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72371" name="Freihand 472370">
                  <a:extLst>
                    <a:ext uri="{FF2B5EF4-FFF2-40B4-BE49-F238E27FC236}">
                      <a16:creationId xmlns:a16="http://schemas.microsoft.com/office/drawing/2014/main" id="{B2B93EC4-A1AF-426D-AEC4-C523DF7DF4E5}"/>
                    </a:ext>
                  </a:extLst>
                </p14:cNvPr>
                <p14:cNvContentPartPr/>
                <p14:nvPr/>
              </p14:nvContentPartPr>
              <p14:xfrm>
                <a:off x="9662260" y="3497820"/>
                <a:ext cx="43200" cy="25560"/>
              </p14:xfrm>
            </p:contentPart>
          </mc:Choice>
          <mc:Fallback>
            <p:pic>
              <p:nvPicPr>
                <p:cNvPr id="472371" name="Freihand 472370">
                  <a:extLst>
                    <a:ext uri="{FF2B5EF4-FFF2-40B4-BE49-F238E27FC236}">
                      <a16:creationId xmlns:a16="http://schemas.microsoft.com/office/drawing/2014/main" id="{B2B93EC4-A1AF-426D-AEC4-C523DF7DF4E5}"/>
                    </a:ext>
                  </a:extLst>
                </p:cNvPr>
                <p:cNvPicPr/>
                <p:nvPr/>
              </p:nvPicPr>
              <p:blipFill>
                <a:blip r:embed="rId548"/>
                <a:stretch>
                  <a:fillRect/>
                </a:stretch>
              </p:blipFill>
              <p:spPr>
                <a:xfrm>
                  <a:off x="9657580" y="3493500"/>
                  <a:ext cx="51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72372" name="Freihand 472371">
                  <a:extLst>
                    <a:ext uri="{FF2B5EF4-FFF2-40B4-BE49-F238E27FC236}">
                      <a16:creationId xmlns:a16="http://schemas.microsoft.com/office/drawing/2014/main" id="{D285BBDB-D0BD-4C28-AFAC-0B354B9A7B0E}"/>
                    </a:ext>
                  </a:extLst>
                </p14:cNvPr>
                <p14:cNvContentPartPr/>
                <p14:nvPr/>
              </p14:nvContentPartPr>
              <p14:xfrm>
                <a:off x="9790420" y="3424380"/>
                <a:ext cx="185040" cy="198720"/>
              </p14:xfrm>
            </p:contentPart>
          </mc:Choice>
          <mc:Fallback>
            <p:pic>
              <p:nvPicPr>
                <p:cNvPr id="472372" name="Freihand 472371">
                  <a:extLst>
                    <a:ext uri="{FF2B5EF4-FFF2-40B4-BE49-F238E27FC236}">
                      <a16:creationId xmlns:a16="http://schemas.microsoft.com/office/drawing/2014/main" id="{D285BBDB-D0BD-4C28-AFAC-0B354B9A7B0E}"/>
                    </a:ext>
                  </a:extLst>
                </p:cNvPr>
                <p:cNvPicPr/>
                <p:nvPr/>
              </p:nvPicPr>
              <p:blipFill>
                <a:blip r:embed="rId550"/>
                <a:stretch>
                  <a:fillRect/>
                </a:stretch>
              </p:blipFill>
              <p:spPr>
                <a:xfrm>
                  <a:off x="9786100" y="3420060"/>
                  <a:ext cx="193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72373" name="Freihand 472372">
                  <a:extLst>
                    <a:ext uri="{FF2B5EF4-FFF2-40B4-BE49-F238E27FC236}">
                      <a16:creationId xmlns:a16="http://schemas.microsoft.com/office/drawing/2014/main" id="{01872DF6-43C1-404D-A102-EF4AD5E7763C}"/>
                    </a:ext>
                  </a:extLst>
                </p14:cNvPr>
                <p14:cNvContentPartPr/>
                <p14:nvPr/>
              </p14:nvContentPartPr>
              <p14:xfrm>
                <a:off x="10080580" y="3435540"/>
                <a:ext cx="97200" cy="125640"/>
              </p14:xfrm>
            </p:contentPart>
          </mc:Choice>
          <mc:Fallback>
            <p:pic>
              <p:nvPicPr>
                <p:cNvPr id="472373" name="Freihand 472372">
                  <a:extLst>
                    <a:ext uri="{FF2B5EF4-FFF2-40B4-BE49-F238E27FC236}">
                      <a16:creationId xmlns:a16="http://schemas.microsoft.com/office/drawing/2014/main" id="{01872DF6-43C1-404D-A102-EF4AD5E7763C}"/>
                    </a:ext>
                  </a:extLst>
                </p:cNvPr>
                <p:cNvPicPr/>
                <p:nvPr/>
              </p:nvPicPr>
              <p:blipFill>
                <a:blip r:embed="rId552"/>
                <a:stretch>
                  <a:fillRect/>
                </a:stretch>
              </p:blipFill>
              <p:spPr>
                <a:xfrm>
                  <a:off x="10076260" y="3431220"/>
                  <a:ext cx="105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72374" name="Freihand 472373">
                  <a:extLst>
                    <a:ext uri="{FF2B5EF4-FFF2-40B4-BE49-F238E27FC236}">
                      <a16:creationId xmlns:a16="http://schemas.microsoft.com/office/drawing/2014/main" id="{2DAC0BB8-2033-4DBE-B981-369FF93BB936}"/>
                    </a:ext>
                  </a:extLst>
                </p14:cNvPr>
                <p14:cNvContentPartPr/>
                <p14:nvPr/>
              </p14:nvContentPartPr>
              <p14:xfrm>
                <a:off x="10191460" y="3373260"/>
                <a:ext cx="39600" cy="140760"/>
              </p14:xfrm>
            </p:contentPart>
          </mc:Choice>
          <mc:Fallback>
            <p:pic>
              <p:nvPicPr>
                <p:cNvPr id="472374" name="Freihand 472373">
                  <a:extLst>
                    <a:ext uri="{FF2B5EF4-FFF2-40B4-BE49-F238E27FC236}">
                      <a16:creationId xmlns:a16="http://schemas.microsoft.com/office/drawing/2014/main" id="{2DAC0BB8-2033-4DBE-B981-369FF93BB936}"/>
                    </a:ext>
                  </a:extLst>
                </p:cNvPr>
                <p:cNvPicPr/>
                <p:nvPr/>
              </p:nvPicPr>
              <p:blipFill>
                <a:blip r:embed="rId554"/>
                <a:stretch>
                  <a:fillRect/>
                </a:stretch>
              </p:blipFill>
              <p:spPr>
                <a:xfrm>
                  <a:off x="10187140" y="3368940"/>
                  <a:ext cx="48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72375" name="Freihand 472374">
                  <a:extLst>
                    <a:ext uri="{FF2B5EF4-FFF2-40B4-BE49-F238E27FC236}">
                      <a16:creationId xmlns:a16="http://schemas.microsoft.com/office/drawing/2014/main" id="{EA9AFBE0-341B-4BEF-A9D1-814D8B3FB016}"/>
                    </a:ext>
                  </a:extLst>
                </p14:cNvPr>
                <p14:cNvContentPartPr/>
                <p14:nvPr/>
              </p14:nvContentPartPr>
              <p14:xfrm>
                <a:off x="10270660" y="3303060"/>
                <a:ext cx="133200" cy="194760"/>
              </p14:xfrm>
            </p:contentPart>
          </mc:Choice>
          <mc:Fallback>
            <p:pic>
              <p:nvPicPr>
                <p:cNvPr id="472375" name="Freihand 472374">
                  <a:extLst>
                    <a:ext uri="{FF2B5EF4-FFF2-40B4-BE49-F238E27FC236}">
                      <a16:creationId xmlns:a16="http://schemas.microsoft.com/office/drawing/2014/main" id="{EA9AFBE0-341B-4BEF-A9D1-814D8B3FB016}"/>
                    </a:ext>
                  </a:extLst>
                </p:cNvPr>
                <p:cNvPicPr/>
                <p:nvPr/>
              </p:nvPicPr>
              <p:blipFill>
                <a:blip r:embed="rId556"/>
                <a:stretch>
                  <a:fillRect/>
                </a:stretch>
              </p:blipFill>
              <p:spPr>
                <a:xfrm>
                  <a:off x="10266340" y="3298740"/>
                  <a:ext cx="1418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72376" name="Freihand 472375">
                  <a:extLst>
                    <a:ext uri="{FF2B5EF4-FFF2-40B4-BE49-F238E27FC236}">
                      <a16:creationId xmlns:a16="http://schemas.microsoft.com/office/drawing/2014/main" id="{305F94A2-17FA-4A80-ABC2-CD35DAA294A5}"/>
                    </a:ext>
                  </a:extLst>
                </p14:cNvPr>
                <p14:cNvContentPartPr/>
                <p14:nvPr/>
              </p14:nvContentPartPr>
              <p14:xfrm>
                <a:off x="10561900" y="3420060"/>
                <a:ext cx="360" cy="360"/>
              </p14:xfrm>
            </p:contentPart>
          </mc:Choice>
          <mc:Fallback>
            <p:pic>
              <p:nvPicPr>
                <p:cNvPr id="472376" name="Freihand 472375">
                  <a:extLst>
                    <a:ext uri="{FF2B5EF4-FFF2-40B4-BE49-F238E27FC236}">
                      <a16:creationId xmlns:a16="http://schemas.microsoft.com/office/drawing/2014/main" id="{305F94A2-17FA-4A80-ABC2-CD35DAA294A5}"/>
                    </a:ext>
                  </a:extLst>
                </p:cNvPr>
                <p:cNvPicPr/>
                <p:nvPr/>
              </p:nvPicPr>
              <p:blipFill>
                <a:blip r:embed="rId16"/>
                <a:stretch>
                  <a:fillRect/>
                </a:stretch>
              </p:blipFill>
              <p:spPr>
                <a:xfrm>
                  <a:off x="10557580" y="34157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72377" name="Freihand 472376">
                  <a:extLst>
                    <a:ext uri="{FF2B5EF4-FFF2-40B4-BE49-F238E27FC236}">
                      <a16:creationId xmlns:a16="http://schemas.microsoft.com/office/drawing/2014/main" id="{F4BACDAB-BB0A-44FC-BDE3-9DD839EA7F97}"/>
                    </a:ext>
                  </a:extLst>
                </p14:cNvPr>
                <p14:cNvContentPartPr/>
                <p14:nvPr/>
              </p14:nvContentPartPr>
              <p14:xfrm>
                <a:off x="10494580" y="3339060"/>
                <a:ext cx="123120" cy="101880"/>
              </p14:xfrm>
            </p:contentPart>
          </mc:Choice>
          <mc:Fallback>
            <p:pic>
              <p:nvPicPr>
                <p:cNvPr id="472377" name="Freihand 472376">
                  <a:extLst>
                    <a:ext uri="{FF2B5EF4-FFF2-40B4-BE49-F238E27FC236}">
                      <a16:creationId xmlns:a16="http://schemas.microsoft.com/office/drawing/2014/main" id="{F4BACDAB-BB0A-44FC-BDE3-9DD839EA7F97}"/>
                    </a:ext>
                  </a:extLst>
                </p:cNvPr>
                <p:cNvPicPr/>
                <p:nvPr/>
              </p:nvPicPr>
              <p:blipFill>
                <a:blip r:embed="rId559"/>
                <a:stretch>
                  <a:fillRect/>
                </a:stretch>
              </p:blipFill>
              <p:spPr>
                <a:xfrm>
                  <a:off x="10490260" y="3334740"/>
                  <a:ext cx="131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72378" name="Freihand 472377">
                  <a:extLst>
                    <a:ext uri="{FF2B5EF4-FFF2-40B4-BE49-F238E27FC236}">
                      <a16:creationId xmlns:a16="http://schemas.microsoft.com/office/drawing/2014/main" id="{9AFBA05C-4F05-4612-806F-155A44B02324}"/>
                    </a:ext>
                  </a:extLst>
                </p14:cNvPr>
                <p14:cNvContentPartPr/>
                <p14:nvPr/>
              </p14:nvContentPartPr>
              <p14:xfrm>
                <a:off x="10602940" y="3308100"/>
                <a:ext cx="288720" cy="102960"/>
              </p14:xfrm>
            </p:contentPart>
          </mc:Choice>
          <mc:Fallback>
            <p:pic>
              <p:nvPicPr>
                <p:cNvPr id="472378" name="Freihand 472377">
                  <a:extLst>
                    <a:ext uri="{FF2B5EF4-FFF2-40B4-BE49-F238E27FC236}">
                      <a16:creationId xmlns:a16="http://schemas.microsoft.com/office/drawing/2014/main" id="{9AFBA05C-4F05-4612-806F-155A44B02324}"/>
                    </a:ext>
                  </a:extLst>
                </p:cNvPr>
                <p:cNvPicPr/>
                <p:nvPr/>
              </p:nvPicPr>
              <p:blipFill>
                <a:blip r:embed="rId561"/>
                <a:stretch>
                  <a:fillRect/>
                </a:stretch>
              </p:blipFill>
              <p:spPr>
                <a:xfrm>
                  <a:off x="10598620" y="3303780"/>
                  <a:ext cx="297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72379" name="Freihand 472378">
                  <a:extLst>
                    <a:ext uri="{FF2B5EF4-FFF2-40B4-BE49-F238E27FC236}">
                      <a16:creationId xmlns:a16="http://schemas.microsoft.com/office/drawing/2014/main" id="{FF252F2A-4CBE-435E-AF45-FB705D5B657A}"/>
                    </a:ext>
                  </a:extLst>
                </p14:cNvPr>
                <p14:cNvContentPartPr/>
                <p14:nvPr/>
              </p14:nvContentPartPr>
              <p14:xfrm>
                <a:off x="10899940" y="3184620"/>
                <a:ext cx="177840" cy="190440"/>
              </p14:xfrm>
            </p:contentPart>
          </mc:Choice>
          <mc:Fallback>
            <p:pic>
              <p:nvPicPr>
                <p:cNvPr id="472379" name="Freihand 472378">
                  <a:extLst>
                    <a:ext uri="{FF2B5EF4-FFF2-40B4-BE49-F238E27FC236}">
                      <a16:creationId xmlns:a16="http://schemas.microsoft.com/office/drawing/2014/main" id="{FF252F2A-4CBE-435E-AF45-FB705D5B657A}"/>
                    </a:ext>
                  </a:extLst>
                </p:cNvPr>
                <p:cNvPicPr/>
                <p:nvPr/>
              </p:nvPicPr>
              <p:blipFill>
                <a:blip r:embed="rId563"/>
                <a:stretch>
                  <a:fillRect/>
                </a:stretch>
              </p:blipFill>
              <p:spPr>
                <a:xfrm>
                  <a:off x="10895620" y="3180300"/>
                  <a:ext cx="186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72380" name="Freihand 472379">
                  <a:extLst>
                    <a:ext uri="{FF2B5EF4-FFF2-40B4-BE49-F238E27FC236}">
                      <a16:creationId xmlns:a16="http://schemas.microsoft.com/office/drawing/2014/main" id="{32351B89-B95B-4737-97E8-9C6F685C6331}"/>
                    </a:ext>
                  </a:extLst>
                </p14:cNvPr>
                <p14:cNvContentPartPr/>
                <p14:nvPr/>
              </p14:nvContentPartPr>
              <p14:xfrm>
                <a:off x="11081020" y="3083460"/>
                <a:ext cx="321480" cy="212400"/>
              </p14:xfrm>
            </p:contentPart>
          </mc:Choice>
          <mc:Fallback>
            <p:pic>
              <p:nvPicPr>
                <p:cNvPr id="472380" name="Freihand 472379">
                  <a:extLst>
                    <a:ext uri="{FF2B5EF4-FFF2-40B4-BE49-F238E27FC236}">
                      <a16:creationId xmlns:a16="http://schemas.microsoft.com/office/drawing/2014/main" id="{32351B89-B95B-4737-97E8-9C6F685C6331}"/>
                    </a:ext>
                  </a:extLst>
                </p:cNvPr>
                <p:cNvPicPr/>
                <p:nvPr/>
              </p:nvPicPr>
              <p:blipFill>
                <a:blip r:embed="rId565"/>
                <a:stretch>
                  <a:fillRect/>
                </a:stretch>
              </p:blipFill>
              <p:spPr>
                <a:xfrm>
                  <a:off x="11076700" y="3079140"/>
                  <a:ext cx="3301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72382" name="Freihand 472381">
                  <a:extLst>
                    <a:ext uri="{FF2B5EF4-FFF2-40B4-BE49-F238E27FC236}">
                      <a16:creationId xmlns:a16="http://schemas.microsoft.com/office/drawing/2014/main" id="{5BED70FE-D620-4F3D-B2C7-B1DDDF410554}"/>
                    </a:ext>
                  </a:extLst>
                </p14:cNvPr>
                <p14:cNvContentPartPr/>
                <p14:nvPr/>
              </p14:nvContentPartPr>
              <p14:xfrm>
                <a:off x="9679900" y="3767820"/>
                <a:ext cx="250920" cy="87480"/>
              </p14:xfrm>
            </p:contentPart>
          </mc:Choice>
          <mc:Fallback>
            <p:pic>
              <p:nvPicPr>
                <p:cNvPr id="472382" name="Freihand 472381">
                  <a:extLst>
                    <a:ext uri="{FF2B5EF4-FFF2-40B4-BE49-F238E27FC236}">
                      <a16:creationId xmlns:a16="http://schemas.microsoft.com/office/drawing/2014/main" id="{5BED70FE-D620-4F3D-B2C7-B1DDDF410554}"/>
                    </a:ext>
                  </a:extLst>
                </p:cNvPr>
                <p:cNvPicPr/>
                <p:nvPr/>
              </p:nvPicPr>
              <p:blipFill>
                <a:blip r:embed="rId567"/>
                <a:stretch>
                  <a:fillRect/>
                </a:stretch>
              </p:blipFill>
              <p:spPr>
                <a:xfrm>
                  <a:off x="9675580" y="3763500"/>
                  <a:ext cx="259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72383" name="Freihand 472382">
                  <a:extLst>
                    <a:ext uri="{FF2B5EF4-FFF2-40B4-BE49-F238E27FC236}">
                      <a16:creationId xmlns:a16="http://schemas.microsoft.com/office/drawing/2014/main" id="{1C7D63DA-0922-4D3E-9A8C-9F7490E0F9FF}"/>
                    </a:ext>
                  </a:extLst>
                </p14:cNvPr>
                <p14:cNvContentPartPr/>
                <p14:nvPr/>
              </p14:nvContentPartPr>
              <p14:xfrm>
                <a:off x="9966100" y="3660180"/>
                <a:ext cx="117000" cy="138240"/>
              </p14:xfrm>
            </p:contentPart>
          </mc:Choice>
          <mc:Fallback>
            <p:pic>
              <p:nvPicPr>
                <p:cNvPr id="472383" name="Freihand 472382">
                  <a:extLst>
                    <a:ext uri="{FF2B5EF4-FFF2-40B4-BE49-F238E27FC236}">
                      <a16:creationId xmlns:a16="http://schemas.microsoft.com/office/drawing/2014/main" id="{1C7D63DA-0922-4D3E-9A8C-9F7490E0F9FF}"/>
                    </a:ext>
                  </a:extLst>
                </p:cNvPr>
                <p:cNvPicPr/>
                <p:nvPr/>
              </p:nvPicPr>
              <p:blipFill>
                <a:blip r:embed="rId569"/>
                <a:stretch>
                  <a:fillRect/>
                </a:stretch>
              </p:blipFill>
              <p:spPr>
                <a:xfrm>
                  <a:off x="9961780" y="3655860"/>
                  <a:ext cx="125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72384" name="Freihand 472383">
                  <a:extLst>
                    <a:ext uri="{FF2B5EF4-FFF2-40B4-BE49-F238E27FC236}">
                      <a16:creationId xmlns:a16="http://schemas.microsoft.com/office/drawing/2014/main" id="{CE4CB0F1-9CC4-43F7-84F1-B27761EBF721}"/>
                    </a:ext>
                  </a:extLst>
                </p14:cNvPr>
                <p14:cNvContentPartPr/>
                <p14:nvPr/>
              </p14:nvContentPartPr>
              <p14:xfrm>
                <a:off x="10088860" y="3690420"/>
                <a:ext cx="224280" cy="79920"/>
              </p14:xfrm>
            </p:contentPart>
          </mc:Choice>
          <mc:Fallback>
            <p:pic>
              <p:nvPicPr>
                <p:cNvPr id="472384" name="Freihand 472383">
                  <a:extLst>
                    <a:ext uri="{FF2B5EF4-FFF2-40B4-BE49-F238E27FC236}">
                      <a16:creationId xmlns:a16="http://schemas.microsoft.com/office/drawing/2014/main" id="{CE4CB0F1-9CC4-43F7-84F1-B27761EBF721}"/>
                    </a:ext>
                  </a:extLst>
                </p:cNvPr>
                <p:cNvPicPr/>
                <p:nvPr/>
              </p:nvPicPr>
              <p:blipFill>
                <a:blip r:embed="rId571"/>
                <a:stretch>
                  <a:fillRect/>
                </a:stretch>
              </p:blipFill>
              <p:spPr>
                <a:xfrm>
                  <a:off x="10084540" y="3686100"/>
                  <a:ext cx="232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72386" name="Freihand 472385">
                  <a:extLst>
                    <a:ext uri="{FF2B5EF4-FFF2-40B4-BE49-F238E27FC236}">
                      <a16:creationId xmlns:a16="http://schemas.microsoft.com/office/drawing/2014/main" id="{261B204F-CB69-42E7-903C-02E0AA46DEFA}"/>
                    </a:ext>
                  </a:extLst>
                </p14:cNvPr>
                <p14:cNvContentPartPr/>
                <p14:nvPr/>
              </p14:nvContentPartPr>
              <p14:xfrm>
                <a:off x="9717700" y="3691500"/>
                <a:ext cx="91800" cy="53640"/>
              </p14:xfrm>
            </p:contentPart>
          </mc:Choice>
          <mc:Fallback>
            <p:pic>
              <p:nvPicPr>
                <p:cNvPr id="472386" name="Freihand 472385">
                  <a:extLst>
                    <a:ext uri="{FF2B5EF4-FFF2-40B4-BE49-F238E27FC236}">
                      <a16:creationId xmlns:a16="http://schemas.microsoft.com/office/drawing/2014/main" id="{261B204F-CB69-42E7-903C-02E0AA46DEFA}"/>
                    </a:ext>
                  </a:extLst>
                </p:cNvPr>
                <p:cNvPicPr/>
                <p:nvPr/>
              </p:nvPicPr>
              <p:blipFill>
                <a:blip r:embed="rId573"/>
                <a:stretch>
                  <a:fillRect/>
                </a:stretch>
              </p:blipFill>
              <p:spPr>
                <a:xfrm>
                  <a:off x="9713380" y="3687180"/>
                  <a:ext cx="1004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72387" name="Freihand 472386">
                  <a:extLst>
                    <a:ext uri="{FF2B5EF4-FFF2-40B4-BE49-F238E27FC236}">
                      <a16:creationId xmlns:a16="http://schemas.microsoft.com/office/drawing/2014/main" id="{95957C8C-452D-4384-AB45-AC37857E2990}"/>
                    </a:ext>
                  </a:extLst>
                </p14:cNvPr>
                <p14:cNvContentPartPr/>
                <p14:nvPr/>
              </p14:nvContentPartPr>
              <p14:xfrm>
                <a:off x="10508620" y="3625260"/>
                <a:ext cx="81720" cy="66960"/>
              </p14:xfrm>
            </p:contentPart>
          </mc:Choice>
          <mc:Fallback>
            <p:pic>
              <p:nvPicPr>
                <p:cNvPr id="472387" name="Freihand 472386">
                  <a:extLst>
                    <a:ext uri="{FF2B5EF4-FFF2-40B4-BE49-F238E27FC236}">
                      <a16:creationId xmlns:a16="http://schemas.microsoft.com/office/drawing/2014/main" id="{95957C8C-452D-4384-AB45-AC37857E2990}"/>
                    </a:ext>
                  </a:extLst>
                </p:cNvPr>
                <p:cNvPicPr/>
                <p:nvPr/>
              </p:nvPicPr>
              <p:blipFill>
                <a:blip r:embed="rId575"/>
                <a:stretch>
                  <a:fillRect/>
                </a:stretch>
              </p:blipFill>
              <p:spPr>
                <a:xfrm>
                  <a:off x="10504300" y="3620940"/>
                  <a:ext cx="90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72388" name="Freihand 472387">
                  <a:extLst>
                    <a:ext uri="{FF2B5EF4-FFF2-40B4-BE49-F238E27FC236}">
                      <a16:creationId xmlns:a16="http://schemas.microsoft.com/office/drawing/2014/main" id="{8E8E7E7F-47E4-43A1-851A-F54565755208}"/>
                    </a:ext>
                  </a:extLst>
                </p14:cNvPr>
                <p14:cNvContentPartPr/>
                <p14:nvPr/>
              </p14:nvContentPartPr>
              <p14:xfrm>
                <a:off x="10721380" y="3515100"/>
                <a:ext cx="17280" cy="123480"/>
              </p14:xfrm>
            </p:contentPart>
          </mc:Choice>
          <mc:Fallback>
            <p:pic>
              <p:nvPicPr>
                <p:cNvPr id="472388" name="Freihand 472387">
                  <a:extLst>
                    <a:ext uri="{FF2B5EF4-FFF2-40B4-BE49-F238E27FC236}">
                      <a16:creationId xmlns:a16="http://schemas.microsoft.com/office/drawing/2014/main" id="{8E8E7E7F-47E4-43A1-851A-F54565755208}"/>
                    </a:ext>
                  </a:extLst>
                </p:cNvPr>
                <p:cNvPicPr/>
                <p:nvPr/>
              </p:nvPicPr>
              <p:blipFill>
                <a:blip r:embed="rId577"/>
                <a:stretch>
                  <a:fillRect/>
                </a:stretch>
              </p:blipFill>
              <p:spPr>
                <a:xfrm>
                  <a:off x="10717060" y="3510780"/>
                  <a:ext cx="25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72389" name="Freihand 472388">
                  <a:extLst>
                    <a:ext uri="{FF2B5EF4-FFF2-40B4-BE49-F238E27FC236}">
                      <a16:creationId xmlns:a16="http://schemas.microsoft.com/office/drawing/2014/main" id="{9A01B61A-E3D2-4500-AE53-95CDCC204AE6}"/>
                    </a:ext>
                  </a:extLst>
                </p14:cNvPr>
                <p14:cNvContentPartPr/>
                <p14:nvPr/>
              </p14:nvContentPartPr>
              <p14:xfrm>
                <a:off x="10617700" y="3504300"/>
                <a:ext cx="160560" cy="149400"/>
              </p14:xfrm>
            </p:contentPart>
          </mc:Choice>
          <mc:Fallback>
            <p:pic>
              <p:nvPicPr>
                <p:cNvPr id="472389" name="Freihand 472388">
                  <a:extLst>
                    <a:ext uri="{FF2B5EF4-FFF2-40B4-BE49-F238E27FC236}">
                      <a16:creationId xmlns:a16="http://schemas.microsoft.com/office/drawing/2014/main" id="{9A01B61A-E3D2-4500-AE53-95CDCC204AE6}"/>
                    </a:ext>
                  </a:extLst>
                </p:cNvPr>
                <p:cNvPicPr/>
                <p:nvPr/>
              </p:nvPicPr>
              <p:blipFill>
                <a:blip r:embed="rId579"/>
                <a:stretch>
                  <a:fillRect/>
                </a:stretch>
              </p:blipFill>
              <p:spPr>
                <a:xfrm>
                  <a:off x="10613380" y="3499980"/>
                  <a:ext cx="169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72390" name="Freihand 472389">
                  <a:extLst>
                    <a:ext uri="{FF2B5EF4-FFF2-40B4-BE49-F238E27FC236}">
                      <a16:creationId xmlns:a16="http://schemas.microsoft.com/office/drawing/2014/main" id="{9289A0A6-42A8-4DC7-8E79-274CFF955F43}"/>
                    </a:ext>
                  </a:extLst>
                </p14:cNvPr>
                <p14:cNvContentPartPr/>
                <p14:nvPr/>
              </p14:nvContentPartPr>
              <p14:xfrm>
                <a:off x="10803100" y="3506460"/>
                <a:ext cx="102240" cy="97920"/>
              </p14:xfrm>
            </p:contentPart>
          </mc:Choice>
          <mc:Fallback>
            <p:pic>
              <p:nvPicPr>
                <p:cNvPr id="472390" name="Freihand 472389">
                  <a:extLst>
                    <a:ext uri="{FF2B5EF4-FFF2-40B4-BE49-F238E27FC236}">
                      <a16:creationId xmlns:a16="http://schemas.microsoft.com/office/drawing/2014/main" id="{9289A0A6-42A8-4DC7-8E79-274CFF955F43}"/>
                    </a:ext>
                  </a:extLst>
                </p:cNvPr>
                <p:cNvPicPr/>
                <p:nvPr/>
              </p:nvPicPr>
              <p:blipFill>
                <a:blip r:embed="rId581"/>
                <a:stretch>
                  <a:fillRect/>
                </a:stretch>
              </p:blipFill>
              <p:spPr>
                <a:xfrm>
                  <a:off x="10798780" y="3502140"/>
                  <a:ext cx="110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72392" name="Freihand 472391">
                  <a:extLst>
                    <a:ext uri="{FF2B5EF4-FFF2-40B4-BE49-F238E27FC236}">
                      <a16:creationId xmlns:a16="http://schemas.microsoft.com/office/drawing/2014/main" id="{8892E94D-7B65-42CF-9D8B-1E5287079194}"/>
                    </a:ext>
                  </a:extLst>
                </p14:cNvPr>
                <p14:cNvContentPartPr/>
                <p14:nvPr/>
              </p14:nvContentPartPr>
              <p14:xfrm>
                <a:off x="10973380" y="3475140"/>
                <a:ext cx="69840" cy="95760"/>
              </p14:xfrm>
            </p:contentPart>
          </mc:Choice>
          <mc:Fallback>
            <p:pic>
              <p:nvPicPr>
                <p:cNvPr id="472392" name="Freihand 472391">
                  <a:extLst>
                    <a:ext uri="{FF2B5EF4-FFF2-40B4-BE49-F238E27FC236}">
                      <a16:creationId xmlns:a16="http://schemas.microsoft.com/office/drawing/2014/main" id="{8892E94D-7B65-42CF-9D8B-1E5287079194}"/>
                    </a:ext>
                  </a:extLst>
                </p:cNvPr>
                <p:cNvPicPr/>
                <p:nvPr/>
              </p:nvPicPr>
              <p:blipFill>
                <a:blip r:embed="rId583"/>
                <a:stretch>
                  <a:fillRect/>
                </a:stretch>
              </p:blipFill>
              <p:spPr>
                <a:xfrm>
                  <a:off x="10969060" y="3470820"/>
                  <a:ext cx="78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72393" name="Freihand 472392">
                  <a:extLst>
                    <a:ext uri="{FF2B5EF4-FFF2-40B4-BE49-F238E27FC236}">
                      <a16:creationId xmlns:a16="http://schemas.microsoft.com/office/drawing/2014/main" id="{A586AFC1-19F9-4BA7-B58E-1B1B1EEED935}"/>
                    </a:ext>
                  </a:extLst>
                </p14:cNvPr>
                <p14:cNvContentPartPr/>
                <p14:nvPr/>
              </p14:nvContentPartPr>
              <p14:xfrm>
                <a:off x="11070940" y="3422580"/>
                <a:ext cx="177120" cy="113400"/>
              </p14:xfrm>
            </p:contentPart>
          </mc:Choice>
          <mc:Fallback>
            <p:pic>
              <p:nvPicPr>
                <p:cNvPr id="472393" name="Freihand 472392">
                  <a:extLst>
                    <a:ext uri="{FF2B5EF4-FFF2-40B4-BE49-F238E27FC236}">
                      <a16:creationId xmlns:a16="http://schemas.microsoft.com/office/drawing/2014/main" id="{A586AFC1-19F9-4BA7-B58E-1B1B1EEED935}"/>
                    </a:ext>
                  </a:extLst>
                </p:cNvPr>
                <p:cNvPicPr/>
                <p:nvPr/>
              </p:nvPicPr>
              <p:blipFill>
                <a:blip r:embed="rId585"/>
                <a:stretch>
                  <a:fillRect/>
                </a:stretch>
              </p:blipFill>
              <p:spPr>
                <a:xfrm>
                  <a:off x="11066620" y="3418260"/>
                  <a:ext cx="185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72394" name="Freihand 472393">
                  <a:extLst>
                    <a:ext uri="{FF2B5EF4-FFF2-40B4-BE49-F238E27FC236}">
                      <a16:creationId xmlns:a16="http://schemas.microsoft.com/office/drawing/2014/main" id="{6C06A0FE-E79E-4DA6-81A7-4E0243EED74E}"/>
                    </a:ext>
                  </a:extLst>
                </p14:cNvPr>
                <p14:cNvContentPartPr/>
                <p14:nvPr/>
              </p14:nvContentPartPr>
              <p14:xfrm>
                <a:off x="11280100" y="3376860"/>
                <a:ext cx="69840" cy="225720"/>
              </p14:xfrm>
            </p:contentPart>
          </mc:Choice>
          <mc:Fallback>
            <p:pic>
              <p:nvPicPr>
                <p:cNvPr id="472394" name="Freihand 472393">
                  <a:extLst>
                    <a:ext uri="{FF2B5EF4-FFF2-40B4-BE49-F238E27FC236}">
                      <a16:creationId xmlns:a16="http://schemas.microsoft.com/office/drawing/2014/main" id="{6C06A0FE-E79E-4DA6-81A7-4E0243EED74E}"/>
                    </a:ext>
                  </a:extLst>
                </p:cNvPr>
                <p:cNvPicPr/>
                <p:nvPr/>
              </p:nvPicPr>
              <p:blipFill>
                <a:blip r:embed="rId587"/>
                <a:stretch>
                  <a:fillRect/>
                </a:stretch>
              </p:blipFill>
              <p:spPr>
                <a:xfrm>
                  <a:off x="11275780" y="3372540"/>
                  <a:ext cx="784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72395" name="Freihand 472394">
                  <a:extLst>
                    <a:ext uri="{FF2B5EF4-FFF2-40B4-BE49-F238E27FC236}">
                      <a16:creationId xmlns:a16="http://schemas.microsoft.com/office/drawing/2014/main" id="{0BA15C57-620C-4E29-9455-25DB760E5A1F}"/>
                    </a:ext>
                  </a:extLst>
                </p14:cNvPr>
                <p14:cNvContentPartPr/>
                <p14:nvPr/>
              </p14:nvContentPartPr>
              <p14:xfrm>
                <a:off x="11378740" y="3284340"/>
                <a:ext cx="171360" cy="128520"/>
              </p14:xfrm>
            </p:contentPart>
          </mc:Choice>
          <mc:Fallback>
            <p:pic>
              <p:nvPicPr>
                <p:cNvPr id="472395" name="Freihand 472394">
                  <a:extLst>
                    <a:ext uri="{FF2B5EF4-FFF2-40B4-BE49-F238E27FC236}">
                      <a16:creationId xmlns:a16="http://schemas.microsoft.com/office/drawing/2014/main" id="{0BA15C57-620C-4E29-9455-25DB760E5A1F}"/>
                    </a:ext>
                  </a:extLst>
                </p:cNvPr>
                <p:cNvPicPr/>
                <p:nvPr/>
              </p:nvPicPr>
              <p:blipFill>
                <a:blip r:embed="rId589"/>
                <a:stretch>
                  <a:fillRect/>
                </a:stretch>
              </p:blipFill>
              <p:spPr>
                <a:xfrm>
                  <a:off x="11374420" y="3280020"/>
                  <a:ext cx="180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72396" name="Freihand 472395">
                  <a:extLst>
                    <a:ext uri="{FF2B5EF4-FFF2-40B4-BE49-F238E27FC236}">
                      <a16:creationId xmlns:a16="http://schemas.microsoft.com/office/drawing/2014/main" id="{7069866F-7249-4AB7-A9C0-055A6A53BF5B}"/>
                    </a:ext>
                  </a:extLst>
                </p14:cNvPr>
                <p14:cNvContentPartPr/>
                <p14:nvPr/>
              </p14:nvContentPartPr>
              <p14:xfrm>
                <a:off x="11510140" y="3289020"/>
                <a:ext cx="20880" cy="2160"/>
              </p14:xfrm>
            </p:contentPart>
          </mc:Choice>
          <mc:Fallback>
            <p:pic>
              <p:nvPicPr>
                <p:cNvPr id="472396" name="Freihand 472395">
                  <a:extLst>
                    <a:ext uri="{FF2B5EF4-FFF2-40B4-BE49-F238E27FC236}">
                      <a16:creationId xmlns:a16="http://schemas.microsoft.com/office/drawing/2014/main" id="{7069866F-7249-4AB7-A9C0-055A6A53BF5B}"/>
                    </a:ext>
                  </a:extLst>
                </p:cNvPr>
                <p:cNvPicPr/>
                <p:nvPr/>
              </p:nvPicPr>
              <p:blipFill>
                <a:blip r:embed="rId120"/>
                <a:stretch>
                  <a:fillRect/>
                </a:stretch>
              </p:blipFill>
              <p:spPr>
                <a:xfrm>
                  <a:off x="11505820" y="3284700"/>
                  <a:ext cx="295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72397" name="Freihand 472396">
                  <a:extLst>
                    <a:ext uri="{FF2B5EF4-FFF2-40B4-BE49-F238E27FC236}">
                      <a16:creationId xmlns:a16="http://schemas.microsoft.com/office/drawing/2014/main" id="{65483B65-008E-417C-A885-6FB856A959C9}"/>
                    </a:ext>
                  </a:extLst>
                </p14:cNvPr>
                <p14:cNvContentPartPr/>
                <p14:nvPr/>
              </p14:nvContentPartPr>
              <p14:xfrm>
                <a:off x="11556940" y="3307740"/>
                <a:ext cx="70920" cy="210600"/>
              </p14:xfrm>
            </p:contentPart>
          </mc:Choice>
          <mc:Fallback>
            <p:pic>
              <p:nvPicPr>
                <p:cNvPr id="472397" name="Freihand 472396">
                  <a:extLst>
                    <a:ext uri="{FF2B5EF4-FFF2-40B4-BE49-F238E27FC236}">
                      <a16:creationId xmlns:a16="http://schemas.microsoft.com/office/drawing/2014/main" id="{65483B65-008E-417C-A885-6FB856A959C9}"/>
                    </a:ext>
                  </a:extLst>
                </p:cNvPr>
                <p:cNvPicPr/>
                <p:nvPr/>
              </p:nvPicPr>
              <p:blipFill>
                <a:blip r:embed="rId592"/>
                <a:stretch>
                  <a:fillRect/>
                </a:stretch>
              </p:blipFill>
              <p:spPr>
                <a:xfrm>
                  <a:off x="11552620" y="3303420"/>
                  <a:ext cx="79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72398" name="Freihand 472397">
                  <a:extLst>
                    <a:ext uri="{FF2B5EF4-FFF2-40B4-BE49-F238E27FC236}">
                      <a16:creationId xmlns:a16="http://schemas.microsoft.com/office/drawing/2014/main" id="{006048FD-A3E9-4BFB-8EFE-1D2D0A6CFE64}"/>
                    </a:ext>
                  </a:extLst>
                </p14:cNvPr>
                <p14:cNvContentPartPr/>
                <p14:nvPr/>
              </p14:nvContentPartPr>
              <p14:xfrm>
                <a:off x="11645140" y="3184620"/>
                <a:ext cx="75600" cy="73800"/>
              </p14:xfrm>
            </p:contentPart>
          </mc:Choice>
          <mc:Fallback>
            <p:pic>
              <p:nvPicPr>
                <p:cNvPr id="472398" name="Freihand 472397">
                  <a:extLst>
                    <a:ext uri="{FF2B5EF4-FFF2-40B4-BE49-F238E27FC236}">
                      <a16:creationId xmlns:a16="http://schemas.microsoft.com/office/drawing/2014/main" id="{006048FD-A3E9-4BFB-8EFE-1D2D0A6CFE64}"/>
                    </a:ext>
                  </a:extLst>
                </p:cNvPr>
                <p:cNvPicPr/>
                <p:nvPr/>
              </p:nvPicPr>
              <p:blipFill>
                <a:blip r:embed="rId594"/>
                <a:stretch>
                  <a:fillRect/>
                </a:stretch>
              </p:blipFill>
              <p:spPr>
                <a:xfrm>
                  <a:off x="11640820" y="3180300"/>
                  <a:ext cx="84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72400" name="Freihand 472399">
                  <a:extLst>
                    <a:ext uri="{FF2B5EF4-FFF2-40B4-BE49-F238E27FC236}">
                      <a16:creationId xmlns:a16="http://schemas.microsoft.com/office/drawing/2014/main" id="{BB06836C-F5AC-4C2A-AF83-B668F4A61CC7}"/>
                    </a:ext>
                  </a:extLst>
                </p14:cNvPr>
                <p14:cNvContentPartPr/>
                <p14:nvPr/>
              </p14:nvContentPartPr>
              <p14:xfrm>
                <a:off x="9682420" y="4000020"/>
                <a:ext cx="167040" cy="61920"/>
              </p14:xfrm>
            </p:contentPart>
          </mc:Choice>
          <mc:Fallback>
            <p:pic>
              <p:nvPicPr>
                <p:cNvPr id="472400" name="Freihand 472399">
                  <a:extLst>
                    <a:ext uri="{FF2B5EF4-FFF2-40B4-BE49-F238E27FC236}">
                      <a16:creationId xmlns:a16="http://schemas.microsoft.com/office/drawing/2014/main" id="{BB06836C-F5AC-4C2A-AF83-B668F4A61CC7}"/>
                    </a:ext>
                  </a:extLst>
                </p:cNvPr>
                <p:cNvPicPr/>
                <p:nvPr/>
              </p:nvPicPr>
              <p:blipFill>
                <a:blip r:embed="rId596"/>
                <a:stretch>
                  <a:fillRect/>
                </a:stretch>
              </p:blipFill>
              <p:spPr>
                <a:xfrm>
                  <a:off x="9678100" y="3995700"/>
                  <a:ext cx="175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72401" name="Freihand 472400">
                  <a:extLst>
                    <a:ext uri="{FF2B5EF4-FFF2-40B4-BE49-F238E27FC236}">
                      <a16:creationId xmlns:a16="http://schemas.microsoft.com/office/drawing/2014/main" id="{440E4943-A3AF-4BEF-B05E-6A91175D2FF6}"/>
                    </a:ext>
                  </a:extLst>
                </p14:cNvPr>
                <p14:cNvContentPartPr/>
                <p14:nvPr/>
              </p14:nvContentPartPr>
              <p14:xfrm>
                <a:off x="9833980" y="3942420"/>
                <a:ext cx="38520" cy="6120"/>
              </p14:xfrm>
            </p:contentPart>
          </mc:Choice>
          <mc:Fallback>
            <p:pic>
              <p:nvPicPr>
                <p:cNvPr id="472401" name="Freihand 472400">
                  <a:extLst>
                    <a:ext uri="{FF2B5EF4-FFF2-40B4-BE49-F238E27FC236}">
                      <a16:creationId xmlns:a16="http://schemas.microsoft.com/office/drawing/2014/main" id="{440E4943-A3AF-4BEF-B05E-6A91175D2FF6}"/>
                    </a:ext>
                  </a:extLst>
                </p:cNvPr>
                <p:cNvPicPr/>
                <p:nvPr/>
              </p:nvPicPr>
              <p:blipFill>
                <a:blip r:embed="rId598"/>
                <a:stretch>
                  <a:fillRect/>
                </a:stretch>
              </p:blipFill>
              <p:spPr>
                <a:xfrm>
                  <a:off x="9829660" y="3938100"/>
                  <a:ext cx="471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72402" name="Freihand 472401">
                  <a:extLst>
                    <a:ext uri="{FF2B5EF4-FFF2-40B4-BE49-F238E27FC236}">
                      <a16:creationId xmlns:a16="http://schemas.microsoft.com/office/drawing/2014/main" id="{52D35384-4DFC-411D-9ACF-DB7DC3B5E840}"/>
                    </a:ext>
                  </a:extLst>
                </p14:cNvPr>
                <p14:cNvContentPartPr/>
                <p14:nvPr/>
              </p14:nvContentPartPr>
              <p14:xfrm>
                <a:off x="9894460" y="3942060"/>
                <a:ext cx="57960" cy="108360"/>
              </p14:xfrm>
            </p:contentPart>
          </mc:Choice>
          <mc:Fallback>
            <p:pic>
              <p:nvPicPr>
                <p:cNvPr id="472402" name="Freihand 472401">
                  <a:extLst>
                    <a:ext uri="{FF2B5EF4-FFF2-40B4-BE49-F238E27FC236}">
                      <a16:creationId xmlns:a16="http://schemas.microsoft.com/office/drawing/2014/main" id="{52D35384-4DFC-411D-9ACF-DB7DC3B5E840}"/>
                    </a:ext>
                  </a:extLst>
                </p:cNvPr>
                <p:cNvPicPr/>
                <p:nvPr/>
              </p:nvPicPr>
              <p:blipFill>
                <a:blip r:embed="rId600"/>
                <a:stretch>
                  <a:fillRect/>
                </a:stretch>
              </p:blipFill>
              <p:spPr>
                <a:xfrm>
                  <a:off x="9890140" y="3937740"/>
                  <a:ext cx="66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72403" name="Freihand 472402">
                  <a:extLst>
                    <a:ext uri="{FF2B5EF4-FFF2-40B4-BE49-F238E27FC236}">
                      <a16:creationId xmlns:a16="http://schemas.microsoft.com/office/drawing/2014/main" id="{057009A4-AE27-433A-BE1C-2C79F71D32BB}"/>
                    </a:ext>
                  </a:extLst>
                </p14:cNvPr>
                <p14:cNvContentPartPr/>
                <p14:nvPr/>
              </p14:nvContentPartPr>
              <p14:xfrm>
                <a:off x="9970420" y="3880500"/>
                <a:ext cx="64440" cy="127440"/>
              </p14:xfrm>
            </p:contentPart>
          </mc:Choice>
          <mc:Fallback>
            <p:pic>
              <p:nvPicPr>
                <p:cNvPr id="472403" name="Freihand 472402">
                  <a:extLst>
                    <a:ext uri="{FF2B5EF4-FFF2-40B4-BE49-F238E27FC236}">
                      <a16:creationId xmlns:a16="http://schemas.microsoft.com/office/drawing/2014/main" id="{057009A4-AE27-433A-BE1C-2C79F71D32BB}"/>
                    </a:ext>
                  </a:extLst>
                </p:cNvPr>
                <p:cNvPicPr/>
                <p:nvPr/>
              </p:nvPicPr>
              <p:blipFill>
                <a:blip r:embed="rId602"/>
                <a:stretch>
                  <a:fillRect/>
                </a:stretch>
              </p:blipFill>
              <p:spPr>
                <a:xfrm>
                  <a:off x="9966100" y="3876180"/>
                  <a:ext cx="73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72404" name="Freihand 472403">
                  <a:extLst>
                    <a:ext uri="{FF2B5EF4-FFF2-40B4-BE49-F238E27FC236}">
                      <a16:creationId xmlns:a16="http://schemas.microsoft.com/office/drawing/2014/main" id="{94D895F2-52EA-447E-976E-EB2EA92A64AB}"/>
                    </a:ext>
                  </a:extLst>
                </p14:cNvPr>
                <p14:cNvContentPartPr/>
                <p14:nvPr/>
              </p14:nvContentPartPr>
              <p14:xfrm>
                <a:off x="10070860" y="3894180"/>
                <a:ext cx="71280" cy="72000"/>
              </p14:xfrm>
            </p:contentPart>
          </mc:Choice>
          <mc:Fallback>
            <p:pic>
              <p:nvPicPr>
                <p:cNvPr id="472404" name="Freihand 472403">
                  <a:extLst>
                    <a:ext uri="{FF2B5EF4-FFF2-40B4-BE49-F238E27FC236}">
                      <a16:creationId xmlns:a16="http://schemas.microsoft.com/office/drawing/2014/main" id="{94D895F2-52EA-447E-976E-EB2EA92A64AB}"/>
                    </a:ext>
                  </a:extLst>
                </p:cNvPr>
                <p:cNvPicPr/>
                <p:nvPr/>
              </p:nvPicPr>
              <p:blipFill>
                <a:blip r:embed="rId604"/>
                <a:stretch>
                  <a:fillRect/>
                </a:stretch>
              </p:blipFill>
              <p:spPr>
                <a:xfrm>
                  <a:off x="10066540" y="3889860"/>
                  <a:ext cx="79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72405" name="Freihand 472404">
                  <a:extLst>
                    <a:ext uri="{FF2B5EF4-FFF2-40B4-BE49-F238E27FC236}">
                      <a16:creationId xmlns:a16="http://schemas.microsoft.com/office/drawing/2014/main" id="{BC05CEB5-6794-400F-8400-139CA894272E}"/>
                    </a:ext>
                  </a:extLst>
                </p14:cNvPr>
                <p14:cNvContentPartPr/>
                <p14:nvPr/>
              </p14:nvContentPartPr>
              <p14:xfrm>
                <a:off x="10134940" y="3887340"/>
                <a:ext cx="79560" cy="66960"/>
              </p14:xfrm>
            </p:contentPart>
          </mc:Choice>
          <mc:Fallback>
            <p:pic>
              <p:nvPicPr>
                <p:cNvPr id="472405" name="Freihand 472404">
                  <a:extLst>
                    <a:ext uri="{FF2B5EF4-FFF2-40B4-BE49-F238E27FC236}">
                      <a16:creationId xmlns:a16="http://schemas.microsoft.com/office/drawing/2014/main" id="{BC05CEB5-6794-400F-8400-139CA894272E}"/>
                    </a:ext>
                  </a:extLst>
                </p:cNvPr>
                <p:cNvPicPr/>
                <p:nvPr/>
              </p:nvPicPr>
              <p:blipFill>
                <a:blip r:embed="rId606"/>
                <a:stretch>
                  <a:fillRect/>
                </a:stretch>
              </p:blipFill>
              <p:spPr>
                <a:xfrm>
                  <a:off x="10130620" y="3883020"/>
                  <a:ext cx="88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72406" name="Freihand 472405">
                  <a:extLst>
                    <a:ext uri="{FF2B5EF4-FFF2-40B4-BE49-F238E27FC236}">
                      <a16:creationId xmlns:a16="http://schemas.microsoft.com/office/drawing/2014/main" id="{E5A13B2C-8DD1-43C6-861A-0310E1921A14}"/>
                    </a:ext>
                  </a:extLst>
                </p14:cNvPr>
                <p14:cNvContentPartPr/>
                <p14:nvPr/>
              </p14:nvContentPartPr>
              <p14:xfrm>
                <a:off x="10232140" y="3782220"/>
                <a:ext cx="433800" cy="135720"/>
              </p14:xfrm>
            </p:contentPart>
          </mc:Choice>
          <mc:Fallback>
            <p:pic>
              <p:nvPicPr>
                <p:cNvPr id="472406" name="Freihand 472405">
                  <a:extLst>
                    <a:ext uri="{FF2B5EF4-FFF2-40B4-BE49-F238E27FC236}">
                      <a16:creationId xmlns:a16="http://schemas.microsoft.com/office/drawing/2014/main" id="{E5A13B2C-8DD1-43C6-861A-0310E1921A14}"/>
                    </a:ext>
                  </a:extLst>
                </p:cNvPr>
                <p:cNvPicPr/>
                <p:nvPr/>
              </p:nvPicPr>
              <p:blipFill>
                <a:blip r:embed="rId608"/>
                <a:stretch>
                  <a:fillRect/>
                </a:stretch>
              </p:blipFill>
              <p:spPr>
                <a:xfrm>
                  <a:off x="10227820" y="3777900"/>
                  <a:ext cx="442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72407" name="Freihand 472406">
                  <a:extLst>
                    <a:ext uri="{FF2B5EF4-FFF2-40B4-BE49-F238E27FC236}">
                      <a16:creationId xmlns:a16="http://schemas.microsoft.com/office/drawing/2014/main" id="{43DA6BEF-C096-459F-9F26-5CF273264F46}"/>
                    </a:ext>
                  </a:extLst>
                </p14:cNvPr>
                <p14:cNvContentPartPr/>
                <p14:nvPr/>
              </p14:nvContentPartPr>
              <p14:xfrm>
                <a:off x="10806340" y="3701220"/>
                <a:ext cx="297360" cy="114120"/>
              </p14:xfrm>
            </p:contentPart>
          </mc:Choice>
          <mc:Fallback>
            <p:pic>
              <p:nvPicPr>
                <p:cNvPr id="472407" name="Freihand 472406">
                  <a:extLst>
                    <a:ext uri="{FF2B5EF4-FFF2-40B4-BE49-F238E27FC236}">
                      <a16:creationId xmlns:a16="http://schemas.microsoft.com/office/drawing/2014/main" id="{43DA6BEF-C096-459F-9F26-5CF273264F46}"/>
                    </a:ext>
                  </a:extLst>
                </p:cNvPr>
                <p:cNvPicPr/>
                <p:nvPr/>
              </p:nvPicPr>
              <p:blipFill>
                <a:blip r:embed="rId610"/>
                <a:stretch>
                  <a:fillRect/>
                </a:stretch>
              </p:blipFill>
              <p:spPr>
                <a:xfrm>
                  <a:off x="10802020" y="3696900"/>
                  <a:ext cx="306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72408" name="Freihand 472407">
                  <a:extLst>
                    <a:ext uri="{FF2B5EF4-FFF2-40B4-BE49-F238E27FC236}">
                      <a16:creationId xmlns:a16="http://schemas.microsoft.com/office/drawing/2014/main" id="{BC45B75E-78A0-4C20-8091-DB60397B22BB}"/>
                    </a:ext>
                  </a:extLst>
                </p14:cNvPr>
                <p14:cNvContentPartPr/>
                <p14:nvPr/>
              </p14:nvContentPartPr>
              <p14:xfrm>
                <a:off x="11006500" y="3633540"/>
                <a:ext cx="22680" cy="2880"/>
              </p14:xfrm>
            </p:contentPart>
          </mc:Choice>
          <mc:Fallback>
            <p:pic>
              <p:nvPicPr>
                <p:cNvPr id="472408" name="Freihand 472407">
                  <a:extLst>
                    <a:ext uri="{FF2B5EF4-FFF2-40B4-BE49-F238E27FC236}">
                      <a16:creationId xmlns:a16="http://schemas.microsoft.com/office/drawing/2014/main" id="{BC45B75E-78A0-4C20-8091-DB60397B22BB}"/>
                    </a:ext>
                  </a:extLst>
                </p:cNvPr>
                <p:cNvPicPr/>
                <p:nvPr/>
              </p:nvPicPr>
              <p:blipFill>
                <a:blip r:embed="rId612"/>
                <a:stretch>
                  <a:fillRect/>
                </a:stretch>
              </p:blipFill>
              <p:spPr>
                <a:xfrm>
                  <a:off x="11002180" y="3629220"/>
                  <a:ext cx="31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72409" name="Freihand 472408">
                  <a:extLst>
                    <a:ext uri="{FF2B5EF4-FFF2-40B4-BE49-F238E27FC236}">
                      <a16:creationId xmlns:a16="http://schemas.microsoft.com/office/drawing/2014/main" id="{E6851947-C55C-4880-A3AF-C213F5E38AB0}"/>
                    </a:ext>
                  </a:extLst>
                </p14:cNvPr>
                <p14:cNvContentPartPr/>
                <p14:nvPr/>
              </p14:nvContentPartPr>
              <p14:xfrm>
                <a:off x="11226460" y="3628860"/>
                <a:ext cx="113400" cy="136800"/>
              </p14:xfrm>
            </p:contentPart>
          </mc:Choice>
          <mc:Fallback>
            <p:pic>
              <p:nvPicPr>
                <p:cNvPr id="472409" name="Freihand 472408">
                  <a:extLst>
                    <a:ext uri="{FF2B5EF4-FFF2-40B4-BE49-F238E27FC236}">
                      <a16:creationId xmlns:a16="http://schemas.microsoft.com/office/drawing/2014/main" id="{E6851947-C55C-4880-A3AF-C213F5E38AB0}"/>
                    </a:ext>
                  </a:extLst>
                </p:cNvPr>
                <p:cNvPicPr/>
                <p:nvPr/>
              </p:nvPicPr>
              <p:blipFill>
                <a:blip r:embed="rId614"/>
                <a:stretch>
                  <a:fillRect/>
                </a:stretch>
              </p:blipFill>
              <p:spPr>
                <a:xfrm>
                  <a:off x="11222140" y="3624540"/>
                  <a:ext cx="122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72410" name="Freihand 472409">
                  <a:extLst>
                    <a:ext uri="{FF2B5EF4-FFF2-40B4-BE49-F238E27FC236}">
                      <a16:creationId xmlns:a16="http://schemas.microsoft.com/office/drawing/2014/main" id="{32C3FDF7-3457-4D6B-85F2-5E77F9A59623}"/>
                    </a:ext>
                  </a:extLst>
                </p14:cNvPr>
                <p14:cNvContentPartPr/>
                <p14:nvPr/>
              </p14:nvContentPartPr>
              <p14:xfrm>
                <a:off x="11324380" y="3607620"/>
                <a:ext cx="69480" cy="130680"/>
              </p14:xfrm>
            </p:contentPart>
          </mc:Choice>
          <mc:Fallback>
            <p:pic>
              <p:nvPicPr>
                <p:cNvPr id="472410" name="Freihand 472409">
                  <a:extLst>
                    <a:ext uri="{FF2B5EF4-FFF2-40B4-BE49-F238E27FC236}">
                      <a16:creationId xmlns:a16="http://schemas.microsoft.com/office/drawing/2014/main" id="{32C3FDF7-3457-4D6B-85F2-5E77F9A59623}"/>
                    </a:ext>
                  </a:extLst>
                </p:cNvPr>
                <p:cNvPicPr/>
                <p:nvPr/>
              </p:nvPicPr>
              <p:blipFill>
                <a:blip r:embed="rId616"/>
                <a:stretch>
                  <a:fillRect/>
                </a:stretch>
              </p:blipFill>
              <p:spPr>
                <a:xfrm>
                  <a:off x="11320060" y="3603300"/>
                  <a:ext cx="78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72411" name="Freihand 472410">
                  <a:extLst>
                    <a:ext uri="{FF2B5EF4-FFF2-40B4-BE49-F238E27FC236}">
                      <a16:creationId xmlns:a16="http://schemas.microsoft.com/office/drawing/2014/main" id="{47DAB633-D510-446A-B709-B174FCA84D1B}"/>
                    </a:ext>
                  </a:extLst>
                </p14:cNvPr>
                <p14:cNvContentPartPr/>
                <p14:nvPr/>
              </p14:nvContentPartPr>
              <p14:xfrm>
                <a:off x="11403580" y="3596100"/>
                <a:ext cx="70200" cy="120960"/>
              </p14:xfrm>
            </p:contentPart>
          </mc:Choice>
          <mc:Fallback>
            <p:pic>
              <p:nvPicPr>
                <p:cNvPr id="472411" name="Freihand 472410">
                  <a:extLst>
                    <a:ext uri="{FF2B5EF4-FFF2-40B4-BE49-F238E27FC236}">
                      <a16:creationId xmlns:a16="http://schemas.microsoft.com/office/drawing/2014/main" id="{47DAB633-D510-446A-B709-B174FCA84D1B}"/>
                    </a:ext>
                  </a:extLst>
                </p:cNvPr>
                <p:cNvPicPr/>
                <p:nvPr/>
              </p:nvPicPr>
              <p:blipFill>
                <a:blip r:embed="rId618"/>
                <a:stretch>
                  <a:fillRect/>
                </a:stretch>
              </p:blipFill>
              <p:spPr>
                <a:xfrm>
                  <a:off x="11399260" y="3591780"/>
                  <a:ext cx="78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72412" name="Freihand 472411">
                  <a:extLst>
                    <a:ext uri="{FF2B5EF4-FFF2-40B4-BE49-F238E27FC236}">
                      <a16:creationId xmlns:a16="http://schemas.microsoft.com/office/drawing/2014/main" id="{A6EF434D-8295-405E-8946-CE04F12A87FC}"/>
                    </a:ext>
                  </a:extLst>
                </p14:cNvPr>
                <p14:cNvContentPartPr/>
                <p14:nvPr/>
              </p14:nvContentPartPr>
              <p14:xfrm>
                <a:off x="11505460" y="3611220"/>
                <a:ext cx="213480" cy="78840"/>
              </p14:xfrm>
            </p:contentPart>
          </mc:Choice>
          <mc:Fallback>
            <p:pic>
              <p:nvPicPr>
                <p:cNvPr id="472412" name="Freihand 472411">
                  <a:extLst>
                    <a:ext uri="{FF2B5EF4-FFF2-40B4-BE49-F238E27FC236}">
                      <a16:creationId xmlns:a16="http://schemas.microsoft.com/office/drawing/2014/main" id="{A6EF434D-8295-405E-8946-CE04F12A87FC}"/>
                    </a:ext>
                  </a:extLst>
                </p:cNvPr>
                <p:cNvPicPr/>
                <p:nvPr/>
              </p:nvPicPr>
              <p:blipFill>
                <a:blip r:embed="rId620"/>
                <a:stretch>
                  <a:fillRect/>
                </a:stretch>
              </p:blipFill>
              <p:spPr>
                <a:xfrm>
                  <a:off x="11501140" y="3606900"/>
                  <a:ext cx="222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72413" name="Freihand 472412">
                  <a:extLst>
                    <a:ext uri="{FF2B5EF4-FFF2-40B4-BE49-F238E27FC236}">
                      <a16:creationId xmlns:a16="http://schemas.microsoft.com/office/drawing/2014/main" id="{66926A51-0B95-4465-931C-95BE830B61D0}"/>
                    </a:ext>
                  </a:extLst>
                </p14:cNvPr>
                <p14:cNvContentPartPr/>
                <p14:nvPr/>
              </p14:nvContentPartPr>
              <p14:xfrm>
                <a:off x="11700940" y="3556500"/>
                <a:ext cx="18000" cy="30240"/>
              </p14:xfrm>
            </p:contentPart>
          </mc:Choice>
          <mc:Fallback>
            <p:pic>
              <p:nvPicPr>
                <p:cNvPr id="472413" name="Freihand 472412">
                  <a:extLst>
                    <a:ext uri="{FF2B5EF4-FFF2-40B4-BE49-F238E27FC236}">
                      <a16:creationId xmlns:a16="http://schemas.microsoft.com/office/drawing/2014/main" id="{66926A51-0B95-4465-931C-95BE830B61D0}"/>
                    </a:ext>
                  </a:extLst>
                </p:cNvPr>
                <p:cNvPicPr/>
                <p:nvPr/>
              </p:nvPicPr>
              <p:blipFill>
                <a:blip r:embed="rId622"/>
                <a:stretch>
                  <a:fillRect/>
                </a:stretch>
              </p:blipFill>
              <p:spPr>
                <a:xfrm>
                  <a:off x="11696620" y="3552180"/>
                  <a:ext cx="266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72414" name="Freihand 472413">
                  <a:extLst>
                    <a:ext uri="{FF2B5EF4-FFF2-40B4-BE49-F238E27FC236}">
                      <a16:creationId xmlns:a16="http://schemas.microsoft.com/office/drawing/2014/main" id="{718B3D3B-934B-4E95-B833-57CCD6422F50}"/>
                    </a:ext>
                  </a:extLst>
                </p14:cNvPr>
                <p14:cNvContentPartPr/>
                <p14:nvPr/>
              </p14:nvContentPartPr>
              <p14:xfrm>
                <a:off x="11728300" y="3580260"/>
                <a:ext cx="36000" cy="152280"/>
              </p14:xfrm>
            </p:contentPart>
          </mc:Choice>
          <mc:Fallback>
            <p:pic>
              <p:nvPicPr>
                <p:cNvPr id="472414" name="Freihand 472413">
                  <a:extLst>
                    <a:ext uri="{FF2B5EF4-FFF2-40B4-BE49-F238E27FC236}">
                      <a16:creationId xmlns:a16="http://schemas.microsoft.com/office/drawing/2014/main" id="{718B3D3B-934B-4E95-B833-57CCD6422F50}"/>
                    </a:ext>
                  </a:extLst>
                </p:cNvPr>
                <p:cNvPicPr/>
                <p:nvPr/>
              </p:nvPicPr>
              <p:blipFill>
                <a:blip r:embed="rId624"/>
                <a:stretch>
                  <a:fillRect/>
                </a:stretch>
              </p:blipFill>
              <p:spPr>
                <a:xfrm>
                  <a:off x="11723980" y="3575940"/>
                  <a:ext cx="44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72416" name="Freihand 472415">
                  <a:extLst>
                    <a:ext uri="{FF2B5EF4-FFF2-40B4-BE49-F238E27FC236}">
                      <a16:creationId xmlns:a16="http://schemas.microsoft.com/office/drawing/2014/main" id="{A2E89650-A662-438A-855D-2A8F69339732}"/>
                    </a:ext>
                  </a:extLst>
                </p14:cNvPr>
                <p14:cNvContentPartPr/>
                <p14:nvPr/>
              </p14:nvContentPartPr>
              <p14:xfrm>
                <a:off x="11686540" y="3567300"/>
                <a:ext cx="137880" cy="222840"/>
              </p14:xfrm>
            </p:contentPart>
          </mc:Choice>
          <mc:Fallback>
            <p:pic>
              <p:nvPicPr>
                <p:cNvPr id="472416" name="Freihand 472415">
                  <a:extLst>
                    <a:ext uri="{FF2B5EF4-FFF2-40B4-BE49-F238E27FC236}">
                      <a16:creationId xmlns:a16="http://schemas.microsoft.com/office/drawing/2014/main" id="{A2E89650-A662-438A-855D-2A8F69339732}"/>
                    </a:ext>
                  </a:extLst>
                </p:cNvPr>
                <p:cNvPicPr/>
                <p:nvPr/>
              </p:nvPicPr>
              <p:blipFill>
                <a:blip r:embed="rId626"/>
                <a:stretch>
                  <a:fillRect/>
                </a:stretch>
              </p:blipFill>
              <p:spPr>
                <a:xfrm>
                  <a:off x="11682220" y="3562980"/>
                  <a:ext cx="146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72417" name="Freihand 472416">
                  <a:extLst>
                    <a:ext uri="{FF2B5EF4-FFF2-40B4-BE49-F238E27FC236}">
                      <a16:creationId xmlns:a16="http://schemas.microsoft.com/office/drawing/2014/main" id="{41B470DC-4AC6-4B2B-8852-835D6852A25A}"/>
                    </a:ext>
                  </a:extLst>
                </p14:cNvPr>
                <p14:cNvContentPartPr/>
                <p14:nvPr/>
              </p14:nvContentPartPr>
              <p14:xfrm>
                <a:off x="11799220" y="3510780"/>
                <a:ext cx="16560" cy="19080"/>
              </p14:xfrm>
            </p:contentPart>
          </mc:Choice>
          <mc:Fallback>
            <p:pic>
              <p:nvPicPr>
                <p:cNvPr id="472417" name="Freihand 472416">
                  <a:extLst>
                    <a:ext uri="{FF2B5EF4-FFF2-40B4-BE49-F238E27FC236}">
                      <a16:creationId xmlns:a16="http://schemas.microsoft.com/office/drawing/2014/main" id="{41B470DC-4AC6-4B2B-8852-835D6852A25A}"/>
                    </a:ext>
                  </a:extLst>
                </p:cNvPr>
                <p:cNvPicPr/>
                <p:nvPr/>
              </p:nvPicPr>
              <p:blipFill>
                <a:blip r:embed="rId628"/>
                <a:stretch>
                  <a:fillRect/>
                </a:stretch>
              </p:blipFill>
              <p:spPr>
                <a:xfrm>
                  <a:off x="11794900" y="3506460"/>
                  <a:ext cx="25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72418" name="Freihand 472417">
                  <a:extLst>
                    <a:ext uri="{FF2B5EF4-FFF2-40B4-BE49-F238E27FC236}">
                      <a16:creationId xmlns:a16="http://schemas.microsoft.com/office/drawing/2014/main" id="{DEC247E8-828B-4A10-ACA5-477DE8787682}"/>
                    </a:ext>
                  </a:extLst>
                </p14:cNvPr>
                <p14:cNvContentPartPr/>
                <p14:nvPr/>
              </p14:nvContentPartPr>
              <p14:xfrm>
                <a:off x="11805340" y="3541020"/>
                <a:ext cx="82800" cy="189000"/>
              </p14:xfrm>
            </p:contentPart>
          </mc:Choice>
          <mc:Fallback>
            <p:pic>
              <p:nvPicPr>
                <p:cNvPr id="472418" name="Freihand 472417">
                  <a:extLst>
                    <a:ext uri="{FF2B5EF4-FFF2-40B4-BE49-F238E27FC236}">
                      <a16:creationId xmlns:a16="http://schemas.microsoft.com/office/drawing/2014/main" id="{DEC247E8-828B-4A10-ACA5-477DE8787682}"/>
                    </a:ext>
                  </a:extLst>
                </p:cNvPr>
                <p:cNvPicPr/>
                <p:nvPr/>
              </p:nvPicPr>
              <p:blipFill>
                <a:blip r:embed="rId630"/>
                <a:stretch>
                  <a:fillRect/>
                </a:stretch>
              </p:blipFill>
              <p:spPr>
                <a:xfrm>
                  <a:off x="11801020" y="3536700"/>
                  <a:ext cx="914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72419" name="Freihand 472418">
                  <a:extLst>
                    <a:ext uri="{FF2B5EF4-FFF2-40B4-BE49-F238E27FC236}">
                      <a16:creationId xmlns:a16="http://schemas.microsoft.com/office/drawing/2014/main" id="{58993C50-080E-4DA0-B265-3BC861D6E073}"/>
                    </a:ext>
                  </a:extLst>
                </p14:cNvPr>
                <p14:cNvContentPartPr/>
                <p14:nvPr/>
              </p14:nvContentPartPr>
              <p14:xfrm>
                <a:off x="11907940" y="3543900"/>
                <a:ext cx="87120" cy="25560"/>
              </p14:xfrm>
            </p:contentPart>
          </mc:Choice>
          <mc:Fallback>
            <p:pic>
              <p:nvPicPr>
                <p:cNvPr id="472419" name="Freihand 472418">
                  <a:extLst>
                    <a:ext uri="{FF2B5EF4-FFF2-40B4-BE49-F238E27FC236}">
                      <a16:creationId xmlns:a16="http://schemas.microsoft.com/office/drawing/2014/main" id="{58993C50-080E-4DA0-B265-3BC861D6E073}"/>
                    </a:ext>
                  </a:extLst>
                </p:cNvPr>
                <p:cNvPicPr/>
                <p:nvPr/>
              </p:nvPicPr>
              <p:blipFill>
                <a:blip r:embed="rId632"/>
                <a:stretch>
                  <a:fillRect/>
                </a:stretch>
              </p:blipFill>
              <p:spPr>
                <a:xfrm>
                  <a:off x="11903620" y="3539580"/>
                  <a:ext cx="957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72420" name="Freihand 472419">
                  <a:extLst>
                    <a:ext uri="{FF2B5EF4-FFF2-40B4-BE49-F238E27FC236}">
                      <a16:creationId xmlns:a16="http://schemas.microsoft.com/office/drawing/2014/main" id="{85AE2C75-1B7E-4EC6-89E1-6D4BA7F4B80B}"/>
                    </a:ext>
                  </a:extLst>
                </p14:cNvPr>
                <p14:cNvContentPartPr/>
                <p14:nvPr/>
              </p14:nvContentPartPr>
              <p14:xfrm>
                <a:off x="10751620" y="3948900"/>
                <a:ext cx="62640" cy="100800"/>
              </p14:xfrm>
            </p:contentPart>
          </mc:Choice>
          <mc:Fallback>
            <p:pic>
              <p:nvPicPr>
                <p:cNvPr id="472420" name="Freihand 472419">
                  <a:extLst>
                    <a:ext uri="{FF2B5EF4-FFF2-40B4-BE49-F238E27FC236}">
                      <a16:creationId xmlns:a16="http://schemas.microsoft.com/office/drawing/2014/main" id="{85AE2C75-1B7E-4EC6-89E1-6D4BA7F4B80B}"/>
                    </a:ext>
                  </a:extLst>
                </p:cNvPr>
                <p:cNvPicPr/>
                <p:nvPr/>
              </p:nvPicPr>
              <p:blipFill>
                <a:blip r:embed="rId634"/>
                <a:stretch>
                  <a:fillRect/>
                </a:stretch>
              </p:blipFill>
              <p:spPr>
                <a:xfrm>
                  <a:off x="10747300" y="3944580"/>
                  <a:ext cx="71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72421" name="Freihand 472420">
                  <a:extLst>
                    <a:ext uri="{FF2B5EF4-FFF2-40B4-BE49-F238E27FC236}">
                      <a16:creationId xmlns:a16="http://schemas.microsoft.com/office/drawing/2014/main" id="{695F47A7-4744-4279-A3C0-90CA687EDEE4}"/>
                    </a:ext>
                  </a:extLst>
                </p14:cNvPr>
                <p14:cNvContentPartPr/>
                <p14:nvPr/>
              </p14:nvContentPartPr>
              <p14:xfrm>
                <a:off x="10802380" y="3985260"/>
                <a:ext cx="52920" cy="57240"/>
              </p14:xfrm>
            </p:contentPart>
          </mc:Choice>
          <mc:Fallback>
            <p:pic>
              <p:nvPicPr>
                <p:cNvPr id="472421" name="Freihand 472420">
                  <a:extLst>
                    <a:ext uri="{FF2B5EF4-FFF2-40B4-BE49-F238E27FC236}">
                      <a16:creationId xmlns:a16="http://schemas.microsoft.com/office/drawing/2014/main" id="{695F47A7-4744-4279-A3C0-90CA687EDEE4}"/>
                    </a:ext>
                  </a:extLst>
                </p:cNvPr>
                <p:cNvPicPr/>
                <p:nvPr/>
              </p:nvPicPr>
              <p:blipFill>
                <a:blip r:embed="rId636"/>
                <a:stretch>
                  <a:fillRect/>
                </a:stretch>
              </p:blipFill>
              <p:spPr>
                <a:xfrm>
                  <a:off x="10798060" y="3980940"/>
                  <a:ext cx="61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72422" name="Freihand 472421">
                  <a:extLst>
                    <a:ext uri="{FF2B5EF4-FFF2-40B4-BE49-F238E27FC236}">
                      <a16:creationId xmlns:a16="http://schemas.microsoft.com/office/drawing/2014/main" id="{4154CF5E-90EF-4970-A4DD-B0A262966C2C}"/>
                    </a:ext>
                  </a:extLst>
                </p14:cNvPr>
                <p14:cNvContentPartPr/>
                <p14:nvPr/>
              </p14:nvContentPartPr>
              <p14:xfrm>
                <a:off x="10862140" y="3960420"/>
                <a:ext cx="165600" cy="69480"/>
              </p14:xfrm>
            </p:contentPart>
          </mc:Choice>
          <mc:Fallback>
            <p:pic>
              <p:nvPicPr>
                <p:cNvPr id="472422" name="Freihand 472421">
                  <a:extLst>
                    <a:ext uri="{FF2B5EF4-FFF2-40B4-BE49-F238E27FC236}">
                      <a16:creationId xmlns:a16="http://schemas.microsoft.com/office/drawing/2014/main" id="{4154CF5E-90EF-4970-A4DD-B0A262966C2C}"/>
                    </a:ext>
                  </a:extLst>
                </p:cNvPr>
                <p:cNvPicPr/>
                <p:nvPr/>
              </p:nvPicPr>
              <p:blipFill>
                <a:blip r:embed="rId638"/>
                <a:stretch>
                  <a:fillRect/>
                </a:stretch>
              </p:blipFill>
              <p:spPr>
                <a:xfrm>
                  <a:off x="10857820" y="3956100"/>
                  <a:ext cx="174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72423" name="Freihand 472422">
                  <a:extLst>
                    <a:ext uri="{FF2B5EF4-FFF2-40B4-BE49-F238E27FC236}">
                      <a16:creationId xmlns:a16="http://schemas.microsoft.com/office/drawing/2014/main" id="{429F5B90-DDE6-465A-9CA8-A766D9076C6E}"/>
                    </a:ext>
                  </a:extLst>
                </p14:cNvPr>
                <p14:cNvContentPartPr/>
                <p14:nvPr/>
              </p14:nvContentPartPr>
              <p14:xfrm>
                <a:off x="11034940" y="3862140"/>
                <a:ext cx="153720" cy="152640"/>
              </p14:xfrm>
            </p:contentPart>
          </mc:Choice>
          <mc:Fallback>
            <p:pic>
              <p:nvPicPr>
                <p:cNvPr id="472423" name="Freihand 472422">
                  <a:extLst>
                    <a:ext uri="{FF2B5EF4-FFF2-40B4-BE49-F238E27FC236}">
                      <a16:creationId xmlns:a16="http://schemas.microsoft.com/office/drawing/2014/main" id="{429F5B90-DDE6-465A-9CA8-A766D9076C6E}"/>
                    </a:ext>
                  </a:extLst>
                </p:cNvPr>
                <p:cNvPicPr/>
                <p:nvPr/>
              </p:nvPicPr>
              <p:blipFill>
                <a:blip r:embed="rId640"/>
                <a:stretch>
                  <a:fillRect/>
                </a:stretch>
              </p:blipFill>
              <p:spPr>
                <a:xfrm>
                  <a:off x="11030620" y="3857820"/>
                  <a:ext cx="162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72424" name="Freihand 472423">
                  <a:extLst>
                    <a:ext uri="{FF2B5EF4-FFF2-40B4-BE49-F238E27FC236}">
                      <a16:creationId xmlns:a16="http://schemas.microsoft.com/office/drawing/2014/main" id="{AFD5C9C7-B4D3-4B7F-A571-79FF27334B56}"/>
                    </a:ext>
                  </a:extLst>
                </p14:cNvPr>
                <p14:cNvContentPartPr/>
                <p14:nvPr/>
              </p14:nvContentPartPr>
              <p14:xfrm>
                <a:off x="10949980" y="3851700"/>
                <a:ext cx="18360" cy="3600"/>
              </p14:xfrm>
            </p:contentPart>
          </mc:Choice>
          <mc:Fallback>
            <p:pic>
              <p:nvPicPr>
                <p:cNvPr id="472424" name="Freihand 472423">
                  <a:extLst>
                    <a:ext uri="{FF2B5EF4-FFF2-40B4-BE49-F238E27FC236}">
                      <a16:creationId xmlns:a16="http://schemas.microsoft.com/office/drawing/2014/main" id="{AFD5C9C7-B4D3-4B7F-A571-79FF27334B56}"/>
                    </a:ext>
                  </a:extLst>
                </p:cNvPr>
                <p:cNvPicPr/>
                <p:nvPr/>
              </p:nvPicPr>
              <p:blipFill>
                <a:blip r:embed="rId642"/>
                <a:stretch>
                  <a:fillRect/>
                </a:stretch>
              </p:blipFill>
              <p:spPr>
                <a:xfrm>
                  <a:off x="10945660" y="3847380"/>
                  <a:ext cx="27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72425" name="Freihand 472424">
                  <a:extLst>
                    <a:ext uri="{FF2B5EF4-FFF2-40B4-BE49-F238E27FC236}">
                      <a16:creationId xmlns:a16="http://schemas.microsoft.com/office/drawing/2014/main" id="{CDA2A022-5E43-412D-A792-91B290E28889}"/>
                    </a:ext>
                  </a:extLst>
                </p14:cNvPr>
                <p14:cNvContentPartPr/>
                <p14:nvPr/>
              </p14:nvContentPartPr>
              <p14:xfrm>
                <a:off x="11257060" y="3923700"/>
                <a:ext cx="128880" cy="74880"/>
              </p14:xfrm>
            </p:contentPart>
          </mc:Choice>
          <mc:Fallback>
            <p:pic>
              <p:nvPicPr>
                <p:cNvPr id="472425" name="Freihand 472424">
                  <a:extLst>
                    <a:ext uri="{FF2B5EF4-FFF2-40B4-BE49-F238E27FC236}">
                      <a16:creationId xmlns:a16="http://schemas.microsoft.com/office/drawing/2014/main" id="{CDA2A022-5E43-412D-A792-91B290E28889}"/>
                    </a:ext>
                  </a:extLst>
                </p:cNvPr>
                <p:cNvPicPr/>
                <p:nvPr/>
              </p:nvPicPr>
              <p:blipFill>
                <a:blip r:embed="rId644"/>
                <a:stretch>
                  <a:fillRect/>
                </a:stretch>
              </p:blipFill>
              <p:spPr>
                <a:xfrm>
                  <a:off x="11252740" y="3919380"/>
                  <a:ext cx="137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72426" name="Freihand 472425">
                  <a:extLst>
                    <a:ext uri="{FF2B5EF4-FFF2-40B4-BE49-F238E27FC236}">
                      <a16:creationId xmlns:a16="http://schemas.microsoft.com/office/drawing/2014/main" id="{07B4C9D8-9866-4D8D-8115-CF071A9275CE}"/>
                    </a:ext>
                  </a:extLst>
                </p14:cNvPr>
                <p14:cNvContentPartPr/>
                <p14:nvPr/>
              </p14:nvContentPartPr>
              <p14:xfrm>
                <a:off x="11402140" y="3911100"/>
                <a:ext cx="110880" cy="55800"/>
              </p14:xfrm>
            </p:contentPart>
          </mc:Choice>
          <mc:Fallback>
            <p:pic>
              <p:nvPicPr>
                <p:cNvPr id="472426" name="Freihand 472425">
                  <a:extLst>
                    <a:ext uri="{FF2B5EF4-FFF2-40B4-BE49-F238E27FC236}">
                      <a16:creationId xmlns:a16="http://schemas.microsoft.com/office/drawing/2014/main" id="{07B4C9D8-9866-4D8D-8115-CF071A9275CE}"/>
                    </a:ext>
                  </a:extLst>
                </p:cNvPr>
                <p:cNvPicPr/>
                <p:nvPr/>
              </p:nvPicPr>
              <p:blipFill>
                <a:blip r:embed="rId646"/>
                <a:stretch>
                  <a:fillRect/>
                </a:stretch>
              </p:blipFill>
              <p:spPr>
                <a:xfrm>
                  <a:off x="11397820" y="3906780"/>
                  <a:ext cx="119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72427" name="Freihand 472426">
                  <a:extLst>
                    <a:ext uri="{FF2B5EF4-FFF2-40B4-BE49-F238E27FC236}">
                      <a16:creationId xmlns:a16="http://schemas.microsoft.com/office/drawing/2014/main" id="{730960D0-0DDC-48AF-AE79-CCAC0519FC74}"/>
                    </a:ext>
                  </a:extLst>
                </p14:cNvPr>
                <p14:cNvContentPartPr/>
                <p14:nvPr/>
              </p14:nvContentPartPr>
              <p14:xfrm>
                <a:off x="11631820" y="3844860"/>
                <a:ext cx="87120" cy="113400"/>
              </p14:xfrm>
            </p:contentPart>
          </mc:Choice>
          <mc:Fallback>
            <p:pic>
              <p:nvPicPr>
                <p:cNvPr id="472427" name="Freihand 472426">
                  <a:extLst>
                    <a:ext uri="{FF2B5EF4-FFF2-40B4-BE49-F238E27FC236}">
                      <a16:creationId xmlns:a16="http://schemas.microsoft.com/office/drawing/2014/main" id="{730960D0-0DDC-48AF-AE79-CCAC0519FC74}"/>
                    </a:ext>
                  </a:extLst>
                </p:cNvPr>
                <p:cNvPicPr/>
                <p:nvPr/>
              </p:nvPicPr>
              <p:blipFill>
                <a:blip r:embed="rId648"/>
                <a:stretch>
                  <a:fillRect/>
                </a:stretch>
              </p:blipFill>
              <p:spPr>
                <a:xfrm>
                  <a:off x="11627500" y="3840540"/>
                  <a:ext cx="95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72428" name="Freihand 472427">
                  <a:extLst>
                    <a:ext uri="{FF2B5EF4-FFF2-40B4-BE49-F238E27FC236}">
                      <a16:creationId xmlns:a16="http://schemas.microsoft.com/office/drawing/2014/main" id="{7DCEE6DA-6959-4184-BB34-2C5A9316FF1E}"/>
                    </a:ext>
                  </a:extLst>
                </p14:cNvPr>
                <p14:cNvContentPartPr/>
                <p14:nvPr/>
              </p14:nvContentPartPr>
              <p14:xfrm>
                <a:off x="11726860" y="3807060"/>
                <a:ext cx="209160" cy="141480"/>
              </p14:xfrm>
            </p:contentPart>
          </mc:Choice>
          <mc:Fallback>
            <p:pic>
              <p:nvPicPr>
                <p:cNvPr id="472428" name="Freihand 472427">
                  <a:extLst>
                    <a:ext uri="{FF2B5EF4-FFF2-40B4-BE49-F238E27FC236}">
                      <a16:creationId xmlns:a16="http://schemas.microsoft.com/office/drawing/2014/main" id="{7DCEE6DA-6959-4184-BB34-2C5A9316FF1E}"/>
                    </a:ext>
                  </a:extLst>
                </p:cNvPr>
                <p:cNvPicPr/>
                <p:nvPr/>
              </p:nvPicPr>
              <p:blipFill>
                <a:blip r:embed="rId650"/>
                <a:stretch>
                  <a:fillRect/>
                </a:stretch>
              </p:blipFill>
              <p:spPr>
                <a:xfrm>
                  <a:off x="11722540" y="3802740"/>
                  <a:ext cx="217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72429" name="Freihand 472428">
                  <a:extLst>
                    <a:ext uri="{FF2B5EF4-FFF2-40B4-BE49-F238E27FC236}">
                      <a16:creationId xmlns:a16="http://schemas.microsoft.com/office/drawing/2014/main" id="{C8A7F352-8D1D-4785-9F4D-4A651664996E}"/>
                    </a:ext>
                  </a:extLst>
                </p14:cNvPr>
                <p14:cNvContentPartPr/>
                <p14:nvPr/>
              </p14:nvContentPartPr>
              <p14:xfrm>
                <a:off x="11902540" y="3817860"/>
                <a:ext cx="360" cy="360"/>
              </p14:xfrm>
            </p:contentPart>
          </mc:Choice>
          <mc:Fallback>
            <p:pic>
              <p:nvPicPr>
                <p:cNvPr id="472429" name="Freihand 472428">
                  <a:extLst>
                    <a:ext uri="{FF2B5EF4-FFF2-40B4-BE49-F238E27FC236}">
                      <a16:creationId xmlns:a16="http://schemas.microsoft.com/office/drawing/2014/main" id="{C8A7F352-8D1D-4785-9F4D-4A651664996E}"/>
                    </a:ext>
                  </a:extLst>
                </p:cNvPr>
                <p:cNvPicPr/>
                <p:nvPr/>
              </p:nvPicPr>
              <p:blipFill>
                <a:blip r:embed="rId16"/>
                <a:stretch>
                  <a:fillRect/>
                </a:stretch>
              </p:blipFill>
              <p:spPr>
                <a:xfrm>
                  <a:off x="11898220" y="38135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72430" name="Freihand 472429">
                  <a:extLst>
                    <a:ext uri="{FF2B5EF4-FFF2-40B4-BE49-F238E27FC236}">
                      <a16:creationId xmlns:a16="http://schemas.microsoft.com/office/drawing/2014/main" id="{3CCD14F2-58CC-472E-84DF-AD6989223C2F}"/>
                    </a:ext>
                  </a:extLst>
                </p14:cNvPr>
                <p14:cNvContentPartPr/>
                <p14:nvPr/>
              </p14:nvContentPartPr>
              <p14:xfrm>
                <a:off x="11960500" y="3841980"/>
                <a:ext cx="80640" cy="91440"/>
              </p14:xfrm>
            </p:contentPart>
          </mc:Choice>
          <mc:Fallback>
            <p:pic>
              <p:nvPicPr>
                <p:cNvPr id="472430" name="Freihand 472429">
                  <a:extLst>
                    <a:ext uri="{FF2B5EF4-FFF2-40B4-BE49-F238E27FC236}">
                      <a16:creationId xmlns:a16="http://schemas.microsoft.com/office/drawing/2014/main" id="{3CCD14F2-58CC-472E-84DF-AD6989223C2F}"/>
                    </a:ext>
                  </a:extLst>
                </p:cNvPr>
                <p:cNvPicPr/>
                <p:nvPr/>
              </p:nvPicPr>
              <p:blipFill>
                <a:blip r:embed="rId653"/>
                <a:stretch>
                  <a:fillRect/>
                </a:stretch>
              </p:blipFill>
              <p:spPr>
                <a:xfrm>
                  <a:off x="11956180" y="3837660"/>
                  <a:ext cx="89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72431" name="Freihand 472430">
                  <a:extLst>
                    <a:ext uri="{FF2B5EF4-FFF2-40B4-BE49-F238E27FC236}">
                      <a16:creationId xmlns:a16="http://schemas.microsoft.com/office/drawing/2014/main" id="{E7485692-2752-4363-BE50-148927694981}"/>
                    </a:ext>
                  </a:extLst>
                </p14:cNvPr>
                <p14:cNvContentPartPr/>
                <p14:nvPr/>
              </p14:nvContentPartPr>
              <p14:xfrm>
                <a:off x="11603740" y="3964740"/>
                <a:ext cx="478440" cy="69120"/>
              </p14:xfrm>
            </p:contentPart>
          </mc:Choice>
          <mc:Fallback>
            <p:pic>
              <p:nvPicPr>
                <p:cNvPr id="472431" name="Freihand 472430">
                  <a:extLst>
                    <a:ext uri="{FF2B5EF4-FFF2-40B4-BE49-F238E27FC236}">
                      <a16:creationId xmlns:a16="http://schemas.microsoft.com/office/drawing/2014/main" id="{E7485692-2752-4363-BE50-148927694981}"/>
                    </a:ext>
                  </a:extLst>
                </p:cNvPr>
                <p:cNvPicPr/>
                <p:nvPr/>
              </p:nvPicPr>
              <p:blipFill>
                <a:blip r:embed="rId655"/>
                <a:stretch>
                  <a:fillRect/>
                </a:stretch>
              </p:blipFill>
              <p:spPr>
                <a:xfrm>
                  <a:off x="11599420" y="3960420"/>
                  <a:ext cx="487080" cy="77760"/>
                </a:xfrm>
                <a:prstGeom prst="rect">
                  <a:avLst/>
                </a:prstGeom>
              </p:spPr>
            </p:pic>
          </mc:Fallback>
        </mc:AlternateContent>
      </p:grpSp>
    </p:spTree>
    <p:extLst>
      <p:ext uri="{BB962C8B-B14F-4D97-AF65-F5344CB8AC3E}">
        <p14:creationId xmlns:p14="http://schemas.microsoft.com/office/powerpoint/2010/main" val="30179366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2C8B6BE1-572F-446F-8A31-1BCCA6C6AE70}"/>
                  </a:ext>
                </a:extLst>
              </p14:cNvPr>
              <p14:cNvContentPartPr/>
              <p14:nvPr/>
            </p14:nvContentPartPr>
            <p14:xfrm>
              <a:off x="7973860" y="3946740"/>
              <a:ext cx="782640" cy="47880"/>
            </p14:xfrm>
          </p:contentPart>
        </mc:Choice>
        <mc:Fallback xmlns="">
          <p:pic>
            <p:nvPicPr>
              <p:cNvPr id="4" name="Freihand 3">
                <a:extLst>
                  <a:ext uri="{FF2B5EF4-FFF2-40B4-BE49-F238E27FC236}">
                    <a16:creationId xmlns:a16="http://schemas.microsoft.com/office/drawing/2014/main" id="{2C8B6BE1-572F-446F-8A31-1BCCA6C6AE70}"/>
                  </a:ext>
                </a:extLst>
              </p:cNvPr>
              <p:cNvPicPr/>
              <p:nvPr/>
            </p:nvPicPr>
            <p:blipFill>
              <a:blip r:embed="rId4"/>
              <a:stretch>
                <a:fillRect/>
              </a:stretch>
            </p:blipFill>
            <p:spPr>
              <a:xfrm>
                <a:off x="7969540" y="3942420"/>
                <a:ext cx="791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48BFC47D-03B1-48F9-BFE0-72C566507E67}"/>
                  </a:ext>
                </a:extLst>
              </p14:cNvPr>
              <p14:cNvContentPartPr/>
              <p14:nvPr/>
            </p14:nvContentPartPr>
            <p14:xfrm>
              <a:off x="509620" y="2560740"/>
              <a:ext cx="1494360" cy="49320"/>
            </p14:xfrm>
          </p:contentPart>
        </mc:Choice>
        <mc:Fallback xmlns="">
          <p:pic>
            <p:nvPicPr>
              <p:cNvPr id="8" name="Freihand 7">
                <a:extLst>
                  <a:ext uri="{FF2B5EF4-FFF2-40B4-BE49-F238E27FC236}">
                    <a16:creationId xmlns:a16="http://schemas.microsoft.com/office/drawing/2014/main" id="{48BFC47D-03B1-48F9-BFE0-72C566507E67}"/>
                  </a:ext>
                </a:extLst>
              </p:cNvPr>
              <p:cNvPicPr/>
              <p:nvPr/>
            </p:nvPicPr>
            <p:blipFill>
              <a:blip r:embed="rId6"/>
              <a:stretch>
                <a:fillRect/>
              </a:stretch>
            </p:blipFill>
            <p:spPr>
              <a:xfrm>
                <a:off x="505300" y="2556420"/>
                <a:ext cx="1503000" cy="57960"/>
              </a:xfrm>
              <a:prstGeom prst="rect">
                <a:avLst/>
              </a:prstGeom>
            </p:spPr>
          </p:pic>
        </mc:Fallback>
      </mc:AlternateContent>
      <p:grpSp>
        <p:nvGrpSpPr>
          <p:cNvPr id="10" name="Gruppieren 9">
            <a:extLst>
              <a:ext uri="{FF2B5EF4-FFF2-40B4-BE49-F238E27FC236}">
                <a16:creationId xmlns:a16="http://schemas.microsoft.com/office/drawing/2014/main" id="{676AE669-90E7-4E5F-9F10-7CDAE2C00B47}"/>
              </a:ext>
            </a:extLst>
          </p:cNvPr>
          <p:cNvGrpSpPr/>
          <p:nvPr/>
        </p:nvGrpSpPr>
        <p:grpSpPr>
          <a:xfrm>
            <a:off x="9692500" y="2471820"/>
            <a:ext cx="1179360" cy="790560"/>
            <a:chOff x="9692500" y="2471820"/>
            <a:chExt cx="1179360" cy="79056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9684C1D9-CF96-4F30-A8D1-9DA6BD62C6C3}"/>
                    </a:ext>
                  </a:extLst>
                </p14:cNvPr>
                <p14:cNvContentPartPr/>
                <p14:nvPr/>
              </p14:nvContentPartPr>
              <p14:xfrm>
                <a:off x="9755500" y="2471820"/>
                <a:ext cx="669960" cy="65880"/>
              </p14:xfrm>
            </p:contentPart>
          </mc:Choice>
          <mc:Fallback xmlns="">
            <p:pic>
              <p:nvPicPr>
                <p:cNvPr id="2" name="Freihand 1">
                  <a:extLst>
                    <a:ext uri="{FF2B5EF4-FFF2-40B4-BE49-F238E27FC236}">
                      <a16:creationId xmlns:a16="http://schemas.microsoft.com/office/drawing/2014/main" id="{9684C1D9-CF96-4F30-A8D1-9DA6BD62C6C3}"/>
                    </a:ext>
                  </a:extLst>
                </p:cNvPr>
                <p:cNvPicPr/>
                <p:nvPr/>
              </p:nvPicPr>
              <p:blipFill>
                <a:blip r:embed="rId8"/>
                <a:stretch>
                  <a:fillRect/>
                </a:stretch>
              </p:blipFill>
              <p:spPr>
                <a:xfrm>
                  <a:off x="9751180" y="2467500"/>
                  <a:ext cx="678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17BE865B-24E3-406B-AF4F-5C45FA5EC093}"/>
                    </a:ext>
                  </a:extLst>
                </p14:cNvPr>
                <p14:cNvContentPartPr/>
                <p14:nvPr/>
              </p14:nvContentPartPr>
              <p14:xfrm>
                <a:off x="10194340" y="3169500"/>
                <a:ext cx="677520" cy="20520"/>
              </p14:xfrm>
            </p:contentPart>
          </mc:Choice>
          <mc:Fallback xmlns="">
            <p:pic>
              <p:nvPicPr>
                <p:cNvPr id="3" name="Freihand 2">
                  <a:extLst>
                    <a:ext uri="{FF2B5EF4-FFF2-40B4-BE49-F238E27FC236}">
                      <a16:creationId xmlns:a16="http://schemas.microsoft.com/office/drawing/2014/main" id="{17BE865B-24E3-406B-AF4F-5C45FA5EC093}"/>
                    </a:ext>
                  </a:extLst>
                </p:cNvPr>
                <p:cNvPicPr/>
                <p:nvPr/>
              </p:nvPicPr>
              <p:blipFill>
                <a:blip r:embed="rId10"/>
                <a:stretch>
                  <a:fillRect/>
                </a:stretch>
              </p:blipFill>
              <p:spPr>
                <a:xfrm>
                  <a:off x="10190020" y="3165180"/>
                  <a:ext cx="686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1EED354-6D40-4215-AE9E-F7BE67BE5AFA}"/>
                    </a:ext>
                  </a:extLst>
                </p14:cNvPr>
                <p14:cNvContentPartPr/>
                <p14:nvPr/>
              </p14:nvContentPartPr>
              <p14:xfrm>
                <a:off x="9692500" y="2729220"/>
                <a:ext cx="632160" cy="533160"/>
              </p14:xfrm>
            </p:contentPart>
          </mc:Choice>
          <mc:Fallback xmlns="">
            <p:pic>
              <p:nvPicPr>
                <p:cNvPr id="9" name="Freihand 8">
                  <a:extLst>
                    <a:ext uri="{FF2B5EF4-FFF2-40B4-BE49-F238E27FC236}">
                      <a16:creationId xmlns:a16="http://schemas.microsoft.com/office/drawing/2014/main" id="{21EED354-6D40-4215-AE9E-F7BE67BE5AFA}"/>
                    </a:ext>
                  </a:extLst>
                </p:cNvPr>
                <p:cNvPicPr/>
                <p:nvPr/>
              </p:nvPicPr>
              <p:blipFill>
                <a:blip r:embed="rId12"/>
                <a:stretch>
                  <a:fillRect/>
                </a:stretch>
              </p:blipFill>
              <p:spPr>
                <a:xfrm>
                  <a:off x="9688180" y="2724900"/>
                  <a:ext cx="640800" cy="54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5B644995-DC03-40E9-BD74-D308C16CE105}"/>
                  </a:ext>
                </a:extLst>
              </p14:cNvPr>
              <p14:cNvContentPartPr/>
              <p14:nvPr/>
            </p14:nvContentPartPr>
            <p14:xfrm>
              <a:off x="522580" y="3224220"/>
              <a:ext cx="1985400" cy="131760"/>
            </p14:xfrm>
          </p:contentPart>
        </mc:Choice>
        <mc:Fallback xmlns="">
          <p:pic>
            <p:nvPicPr>
              <p:cNvPr id="11" name="Freihand 10">
                <a:extLst>
                  <a:ext uri="{FF2B5EF4-FFF2-40B4-BE49-F238E27FC236}">
                    <a16:creationId xmlns:a16="http://schemas.microsoft.com/office/drawing/2014/main" id="{5B644995-DC03-40E9-BD74-D308C16CE105}"/>
                  </a:ext>
                </a:extLst>
              </p:cNvPr>
              <p:cNvPicPr/>
              <p:nvPr/>
            </p:nvPicPr>
            <p:blipFill>
              <a:blip r:embed="rId14"/>
              <a:stretch>
                <a:fillRect/>
              </a:stretch>
            </p:blipFill>
            <p:spPr>
              <a:xfrm>
                <a:off x="518260" y="3219900"/>
                <a:ext cx="1994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EA47E9FD-90E0-47E8-BA04-C7B758961891}"/>
                  </a:ext>
                </a:extLst>
              </p14:cNvPr>
              <p14:cNvContentPartPr/>
              <p14:nvPr/>
            </p14:nvContentPartPr>
            <p14:xfrm>
              <a:off x="3808660" y="3975540"/>
              <a:ext cx="2160000" cy="39240"/>
            </p14:xfrm>
          </p:contentPart>
        </mc:Choice>
        <mc:Fallback xmlns="">
          <p:pic>
            <p:nvPicPr>
              <p:cNvPr id="12" name="Freihand 11">
                <a:extLst>
                  <a:ext uri="{FF2B5EF4-FFF2-40B4-BE49-F238E27FC236}">
                    <a16:creationId xmlns:a16="http://schemas.microsoft.com/office/drawing/2014/main" id="{EA47E9FD-90E0-47E8-BA04-C7B758961891}"/>
                  </a:ext>
                </a:extLst>
              </p:cNvPr>
              <p:cNvPicPr/>
              <p:nvPr/>
            </p:nvPicPr>
            <p:blipFill>
              <a:blip r:embed="rId16"/>
              <a:stretch>
                <a:fillRect/>
              </a:stretch>
            </p:blipFill>
            <p:spPr>
              <a:xfrm>
                <a:off x="3804340" y="3971220"/>
                <a:ext cx="21686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6" name="Freihand 75">
                <a:extLst>
                  <a:ext uri="{FF2B5EF4-FFF2-40B4-BE49-F238E27FC236}">
                    <a16:creationId xmlns:a16="http://schemas.microsoft.com/office/drawing/2014/main" id="{1A717332-30ED-4A1C-838E-26A958EE6425}"/>
                  </a:ext>
                </a:extLst>
              </p14:cNvPr>
              <p14:cNvContentPartPr/>
              <p14:nvPr/>
            </p14:nvContentPartPr>
            <p14:xfrm>
              <a:off x="544180" y="3202260"/>
              <a:ext cx="2246400" cy="117360"/>
            </p14:xfrm>
          </p:contentPart>
        </mc:Choice>
        <mc:Fallback>
          <p:pic>
            <p:nvPicPr>
              <p:cNvPr id="76" name="Freihand 75">
                <a:extLst>
                  <a:ext uri="{FF2B5EF4-FFF2-40B4-BE49-F238E27FC236}">
                    <a16:creationId xmlns:a16="http://schemas.microsoft.com/office/drawing/2014/main" id="{1A717332-30ED-4A1C-838E-26A958EE6425}"/>
                  </a:ext>
                </a:extLst>
              </p:cNvPr>
              <p:cNvPicPr/>
              <p:nvPr/>
            </p:nvPicPr>
            <p:blipFill>
              <a:blip r:embed="rId18"/>
              <a:stretch>
                <a:fillRect/>
              </a:stretch>
            </p:blipFill>
            <p:spPr>
              <a:xfrm>
                <a:off x="539860" y="3197940"/>
                <a:ext cx="2255040" cy="126000"/>
              </a:xfrm>
              <a:prstGeom prst="rect">
                <a:avLst/>
              </a:prstGeom>
            </p:spPr>
          </p:pic>
        </mc:Fallback>
      </mc:AlternateContent>
      <p:grpSp>
        <p:nvGrpSpPr>
          <p:cNvPr id="79" name="Gruppieren 78">
            <a:extLst>
              <a:ext uri="{FF2B5EF4-FFF2-40B4-BE49-F238E27FC236}">
                <a16:creationId xmlns:a16="http://schemas.microsoft.com/office/drawing/2014/main" id="{6CBFFAC5-E283-4029-A735-34965B516CE0}"/>
              </a:ext>
            </a:extLst>
          </p:cNvPr>
          <p:cNvGrpSpPr/>
          <p:nvPr/>
        </p:nvGrpSpPr>
        <p:grpSpPr>
          <a:xfrm>
            <a:off x="349780" y="1836780"/>
            <a:ext cx="8211240" cy="4952160"/>
            <a:chOff x="349780" y="1836780"/>
            <a:chExt cx="8211240" cy="4952160"/>
          </a:xfrm>
        </p:grpSpPr>
        <mc:AlternateContent xmlns:mc="http://schemas.openxmlformats.org/markup-compatibility/2006">
          <mc:Choice xmlns:p14="http://schemas.microsoft.com/office/powerpoint/2010/main" Requires="p14">
            <p:contentPart p14:bwMode="auto" r:id="rId19">
              <p14:nvContentPartPr>
                <p14:cNvPr id="23" name="Freihand 22">
                  <a:extLst>
                    <a:ext uri="{FF2B5EF4-FFF2-40B4-BE49-F238E27FC236}">
                      <a16:creationId xmlns:a16="http://schemas.microsoft.com/office/drawing/2014/main" id="{74BBEA7F-8EFE-4350-9459-5AE042750FC4}"/>
                    </a:ext>
                  </a:extLst>
                </p14:cNvPr>
                <p14:cNvContentPartPr/>
                <p14:nvPr/>
              </p14:nvContentPartPr>
              <p14:xfrm>
                <a:off x="5190700" y="4464060"/>
                <a:ext cx="28440" cy="157320"/>
              </p14:xfrm>
            </p:contentPart>
          </mc:Choice>
          <mc:Fallback>
            <p:pic>
              <p:nvPicPr>
                <p:cNvPr id="23" name="Freihand 22">
                  <a:extLst>
                    <a:ext uri="{FF2B5EF4-FFF2-40B4-BE49-F238E27FC236}">
                      <a16:creationId xmlns:a16="http://schemas.microsoft.com/office/drawing/2014/main" id="{74BBEA7F-8EFE-4350-9459-5AE042750FC4}"/>
                    </a:ext>
                  </a:extLst>
                </p:cNvPr>
                <p:cNvPicPr/>
                <p:nvPr/>
              </p:nvPicPr>
              <p:blipFill>
                <a:blip r:embed="rId20"/>
                <a:stretch>
                  <a:fillRect/>
                </a:stretch>
              </p:blipFill>
              <p:spPr>
                <a:xfrm>
                  <a:off x="5186380" y="4459740"/>
                  <a:ext cx="370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a:extLst>
                    <a:ext uri="{FF2B5EF4-FFF2-40B4-BE49-F238E27FC236}">
                      <a16:creationId xmlns:a16="http://schemas.microsoft.com/office/drawing/2014/main" id="{24BBA0EF-9595-40D5-9D51-6E79BF1C0D36}"/>
                    </a:ext>
                  </a:extLst>
                </p14:cNvPr>
                <p14:cNvContentPartPr/>
                <p14:nvPr/>
              </p14:nvContentPartPr>
              <p14:xfrm>
                <a:off x="5166580" y="4463340"/>
                <a:ext cx="178920" cy="4680"/>
              </p14:xfrm>
            </p:contentPart>
          </mc:Choice>
          <mc:Fallback>
            <p:pic>
              <p:nvPicPr>
                <p:cNvPr id="24" name="Freihand 23">
                  <a:extLst>
                    <a:ext uri="{FF2B5EF4-FFF2-40B4-BE49-F238E27FC236}">
                      <a16:creationId xmlns:a16="http://schemas.microsoft.com/office/drawing/2014/main" id="{24BBA0EF-9595-40D5-9D51-6E79BF1C0D36}"/>
                    </a:ext>
                  </a:extLst>
                </p:cNvPr>
                <p:cNvPicPr/>
                <p:nvPr/>
              </p:nvPicPr>
              <p:blipFill>
                <a:blip r:embed="rId22"/>
                <a:stretch>
                  <a:fillRect/>
                </a:stretch>
              </p:blipFill>
              <p:spPr>
                <a:xfrm>
                  <a:off x="5162260" y="4459020"/>
                  <a:ext cx="187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DEE7B87D-D8ED-435A-BFB6-4FB34638DBCB}"/>
                    </a:ext>
                  </a:extLst>
                </p14:cNvPr>
                <p14:cNvContentPartPr/>
                <p14:nvPr/>
              </p14:nvContentPartPr>
              <p14:xfrm>
                <a:off x="5186380" y="4528140"/>
                <a:ext cx="187920" cy="94680"/>
              </p14:xfrm>
            </p:contentPart>
          </mc:Choice>
          <mc:Fallback>
            <p:pic>
              <p:nvPicPr>
                <p:cNvPr id="25" name="Freihand 24">
                  <a:extLst>
                    <a:ext uri="{FF2B5EF4-FFF2-40B4-BE49-F238E27FC236}">
                      <a16:creationId xmlns:a16="http://schemas.microsoft.com/office/drawing/2014/main" id="{DEE7B87D-D8ED-435A-BFB6-4FB34638DBCB}"/>
                    </a:ext>
                  </a:extLst>
                </p:cNvPr>
                <p:cNvPicPr/>
                <p:nvPr/>
              </p:nvPicPr>
              <p:blipFill>
                <a:blip r:embed="rId24"/>
                <a:stretch>
                  <a:fillRect/>
                </a:stretch>
              </p:blipFill>
              <p:spPr>
                <a:xfrm>
                  <a:off x="5182060" y="4523820"/>
                  <a:ext cx="196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Freihand 25">
                  <a:extLst>
                    <a:ext uri="{FF2B5EF4-FFF2-40B4-BE49-F238E27FC236}">
                      <a16:creationId xmlns:a16="http://schemas.microsoft.com/office/drawing/2014/main" id="{16A5154E-517F-48FA-8C7B-E532FA050761}"/>
                    </a:ext>
                  </a:extLst>
                </p14:cNvPr>
                <p14:cNvContentPartPr/>
                <p14:nvPr/>
              </p14:nvContentPartPr>
              <p14:xfrm>
                <a:off x="5420020" y="4476660"/>
                <a:ext cx="507960" cy="133560"/>
              </p14:xfrm>
            </p:contentPart>
          </mc:Choice>
          <mc:Fallback>
            <p:pic>
              <p:nvPicPr>
                <p:cNvPr id="26" name="Freihand 25">
                  <a:extLst>
                    <a:ext uri="{FF2B5EF4-FFF2-40B4-BE49-F238E27FC236}">
                      <a16:creationId xmlns:a16="http://schemas.microsoft.com/office/drawing/2014/main" id="{16A5154E-517F-48FA-8C7B-E532FA050761}"/>
                    </a:ext>
                  </a:extLst>
                </p:cNvPr>
                <p:cNvPicPr/>
                <p:nvPr/>
              </p:nvPicPr>
              <p:blipFill>
                <a:blip r:embed="rId26"/>
                <a:stretch>
                  <a:fillRect/>
                </a:stretch>
              </p:blipFill>
              <p:spPr>
                <a:xfrm>
                  <a:off x="5415700" y="4472340"/>
                  <a:ext cx="516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7" name="Freihand 26">
                  <a:extLst>
                    <a:ext uri="{FF2B5EF4-FFF2-40B4-BE49-F238E27FC236}">
                      <a16:creationId xmlns:a16="http://schemas.microsoft.com/office/drawing/2014/main" id="{52CA49C3-CDD7-4C50-9A46-E0847961BDA6}"/>
                    </a:ext>
                  </a:extLst>
                </p14:cNvPr>
                <p14:cNvContentPartPr/>
                <p14:nvPr/>
              </p14:nvContentPartPr>
              <p14:xfrm>
                <a:off x="5927620" y="4447140"/>
                <a:ext cx="360" cy="360"/>
              </p14:xfrm>
            </p:contentPart>
          </mc:Choice>
          <mc:Fallback>
            <p:pic>
              <p:nvPicPr>
                <p:cNvPr id="27" name="Freihand 26">
                  <a:extLst>
                    <a:ext uri="{FF2B5EF4-FFF2-40B4-BE49-F238E27FC236}">
                      <a16:creationId xmlns:a16="http://schemas.microsoft.com/office/drawing/2014/main" id="{52CA49C3-CDD7-4C50-9A46-E0847961BDA6}"/>
                    </a:ext>
                  </a:extLst>
                </p:cNvPr>
                <p:cNvPicPr/>
                <p:nvPr/>
              </p:nvPicPr>
              <p:blipFill>
                <a:blip r:embed="rId28"/>
                <a:stretch>
                  <a:fillRect/>
                </a:stretch>
              </p:blipFill>
              <p:spPr>
                <a:xfrm>
                  <a:off x="5923300" y="44428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 name="Freihand 27">
                  <a:extLst>
                    <a:ext uri="{FF2B5EF4-FFF2-40B4-BE49-F238E27FC236}">
                      <a16:creationId xmlns:a16="http://schemas.microsoft.com/office/drawing/2014/main" id="{957C6EFE-A0D9-4368-ACD3-DE9585F30CD4}"/>
                    </a:ext>
                  </a:extLst>
                </p14:cNvPr>
                <p14:cNvContentPartPr/>
                <p14:nvPr/>
              </p14:nvContentPartPr>
              <p14:xfrm>
                <a:off x="5955700" y="4302060"/>
                <a:ext cx="337320" cy="358200"/>
              </p14:xfrm>
            </p:contentPart>
          </mc:Choice>
          <mc:Fallback>
            <p:pic>
              <p:nvPicPr>
                <p:cNvPr id="28" name="Freihand 27">
                  <a:extLst>
                    <a:ext uri="{FF2B5EF4-FFF2-40B4-BE49-F238E27FC236}">
                      <a16:creationId xmlns:a16="http://schemas.microsoft.com/office/drawing/2014/main" id="{957C6EFE-A0D9-4368-ACD3-DE9585F30CD4}"/>
                    </a:ext>
                  </a:extLst>
                </p:cNvPr>
                <p:cNvPicPr/>
                <p:nvPr/>
              </p:nvPicPr>
              <p:blipFill>
                <a:blip r:embed="rId30"/>
                <a:stretch>
                  <a:fillRect/>
                </a:stretch>
              </p:blipFill>
              <p:spPr>
                <a:xfrm>
                  <a:off x="5951380" y="4297740"/>
                  <a:ext cx="34596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9" name="Freihand 28">
                  <a:extLst>
                    <a:ext uri="{FF2B5EF4-FFF2-40B4-BE49-F238E27FC236}">
                      <a16:creationId xmlns:a16="http://schemas.microsoft.com/office/drawing/2014/main" id="{1306096D-7D26-4864-A1AB-85D130090395}"/>
                    </a:ext>
                  </a:extLst>
                </p14:cNvPr>
                <p14:cNvContentPartPr/>
                <p14:nvPr/>
              </p14:nvContentPartPr>
              <p14:xfrm>
                <a:off x="5822140" y="4328340"/>
                <a:ext cx="28800" cy="5760"/>
              </p14:xfrm>
            </p:contentPart>
          </mc:Choice>
          <mc:Fallback>
            <p:pic>
              <p:nvPicPr>
                <p:cNvPr id="29" name="Freihand 28">
                  <a:extLst>
                    <a:ext uri="{FF2B5EF4-FFF2-40B4-BE49-F238E27FC236}">
                      <a16:creationId xmlns:a16="http://schemas.microsoft.com/office/drawing/2014/main" id="{1306096D-7D26-4864-A1AB-85D130090395}"/>
                    </a:ext>
                  </a:extLst>
                </p:cNvPr>
                <p:cNvPicPr/>
                <p:nvPr/>
              </p:nvPicPr>
              <p:blipFill>
                <a:blip r:embed="rId32"/>
                <a:stretch>
                  <a:fillRect/>
                </a:stretch>
              </p:blipFill>
              <p:spPr>
                <a:xfrm>
                  <a:off x="5817820" y="4324020"/>
                  <a:ext cx="374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0" name="Freihand 29">
                  <a:extLst>
                    <a:ext uri="{FF2B5EF4-FFF2-40B4-BE49-F238E27FC236}">
                      <a16:creationId xmlns:a16="http://schemas.microsoft.com/office/drawing/2014/main" id="{182DF180-3A1C-4D18-B85D-20AFEA387150}"/>
                    </a:ext>
                  </a:extLst>
                </p14:cNvPr>
                <p14:cNvContentPartPr/>
                <p14:nvPr/>
              </p14:nvContentPartPr>
              <p14:xfrm>
                <a:off x="6403900" y="4375500"/>
                <a:ext cx="235440" cy="131400"/>
              </p14:xfrm>
            </p:contentPart>
          </mc:Choice>
          <mc:Fallback>
            <p:pic>
              <p:nvPicPr>
                <p:cNvPr id="30" name="Freihand 29">
                  <a:extLst>
                    <a:ext uri="{FF2B5EF4-FFF2-40B4-BE49-F238E27FC236}">
                      <a16:creationId xmlns:a16="http://schemas.microsoft.com/office/drawing/2014/main" id="{182DF180-3A1C-4D18-B85D-20AFEA387150}"/>
                    </a:ext>
                  </a:extLst>
                </p:cNvPr>
                <p:cNvPicPr/>
                <p:nvPr/>
              </p:nvPicPr>
              <p:blipFill>
                <a:blip r:embed="rId34"/>
                <a:stretch>
                  <a:fillRect/>
                </a:stretch>
              </p:blipFill>
              <p:spPr>
                <a:xfrm>
                  <a:off x="6399580" y="4371180"/>
                  <a:ext cx="244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 name="Freihand 30">
                  <a:extLst>
                    <a:ext uri="{FF2B5EF4-FFF2-40B4-BE49-F238E27FC236}">
                      <a16:creationId xmlns:a16="http://schemas.microsoft.com/office/drawing/2014/main" id="{E2C50C0A-289B-4B33-91BB-371C1E1FBBBC}"/>
                    </a:ext>
                  </a:extLst>
                </p14:cNvPr>
                <p14:cNvContentPartPr/>
                <p14:nvPr/>
              </p14:nvContentPartPr>
              <p14:xfrm>
                <a:off x="6655900" y="4417980"/>
                <a:ext cx="116280" cy="100080"/>
              </p14:xfrm>
            </p:contentPart>
          </mc:Choice>
          <mc:Fallback>
            <p:pic>
              <p:nvPicPr>
                <p:cNvPr id="31" name="Freihand 30">
                  <a:extLst>
                    <a:ext uri="{FF2B5EF4-FFF2-40B4-BE49-F238E27FC236}">
                      <a16:creationId xmlns:a16="http://schemas.microsoft.com/office/drawing/2014/main" id="{E2C50C0A-289B-4B33-91BB-371C1E1FBBBC}"/>
                    </a:ext>
                  </a:extLst>
                </p:cNvPr>
                <p:cNvPicPr/>
                <p:nvPr/>
              </p:nvPicPr>
              <p:blipFill>
                <a:blip r:embed="rId36"/>
                <a:stretch>
                  <a:fillRect/>
                </a:stretch>
              </p:blipFill>
              <p:spPr>
                <a:xfrm>
                  <a:off x="6651580" y="4413660"/>
                  <a:ext cx="124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2" name="Freihand 31">
                  <a:extLst>
                    <a:ext uri="{FF2B5EF4-FFF2-40B4-BE49-F238E27FC236}">
                      <a16:creationId xmlns:a16="http://schemas.microsoft.com/office/drawing/2014/main" id="{89EEFB74-4624-4DE8-AAAF-17F147D50EAE}"/>
                    </a:ext>
                  </a:extLst>
                </p14:cNvPr>
                <p14:cNvContentPartPr/>
                <p14:nvPr/>
              </p14:nvContentPartPr>
              <p14:xfrm>
                <a:off x="6914020" y="4277220"/>
                <a:ext cx="172080" cy="214200"/>
              </p14:xfrm>
            </p:contentPart>
          </mc:Choice>
          <mc:Fallback>
            <p:pic>
              <p:nvPicPr>
                <p:cNvPr id="32" name="Freihand 31">
                  <a:extLst>
                    <a:ext uri="{FF2B5EF4-FFF2-40B4-BE49-F238E27FC236}">
                      <a16:creationId xmlns:a16="http://schemas.microsoft.com/office/drawing/2014/main" id="{89EEFB74-4624-4DE8-AAAF-17F147D50EAE}"/>
                    </a:ext>
                  </a:extLst>
                </p:cNvPr>
                <p:cNvPicPr/>
                <p:nvPr/>
              </p:nvPicPr>
              <p:blipFill>
                <a:blip r:embed="rId38"/>
                <a:stretch>
                  <a:fillRect/>
                </a:stretch>
              </p:blipFill>
              <p:spPr>
                <a:xfrm>
                  <a:off x="6909700" y="4272900"/>
                  <a:ext cx="180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3" name="Freihand 32">
                  <a:extLst>
                    <a:ext uri="{FF2B5EF4-FFF2-40B4-BE49-F238E27FC236}">
                      <a16:creationId xmlns:a16="http://schemas.microsoft.com/office/drawing/2014/main" id="{73E6BE84-905A-4257-8C23-12ECCA6D3962}"/>
                    </a:ext>
                  </a:extLst>
                </p14:cNvPr>
                <p14:cNvContentPartPr/>
                <p14:nvPr/>
              </p14:nvContentPartPr>
              <p14:xfrm>
                <a:off x="6914020" y="4388820"/>
                <a:ext cx="258840" cy="93960"/>
              </p14:xfrm>
            </p:contentPart>
          </mc:Choice>
          <mc:Fallback>
            <p:pic>
              <p:nvPicPr>
                <p:cNvPr id="33" name="Freihand 32">
                  <a:extLst>
                    <a:ext uri="{FF2B5EF4-FFF2-40B4-BE49-F238E27FC236}">
                      <a16:creationId xmlns:a16="http://schemas.microsoft.com/office/drawing/2014/main" id="{73E6BE84-905A-4257-8C23-12ECCA6D3962}"/>
                    </a:ext>
                  </a:extLst>
                </p:cNvPr>
                <p:cNvPicPr/>
                <p:nvPr/>
              </p:nvPicPr>
              <p:blipFill>
                <a:blip r:embed="rId40"/>
                <a:stretch>
                  <a:fillRect/>
                </a:stretch>
              </p:blipFill>
              <p:spPr>
                <a:xfrm>
                  <a:off x="6909700" y="4384500"/>
                  <a:ext cx="267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Freihand 33">
                  <a:extLst>
                    <a:ext uri="{FF2B5EF4-FFF2-40B4-BE49-F238E27FC236}">
                      <a16:creationId xmlns:a16="http://schemas.microsoft.com/office/drawing/2014/main" id="{A50A2F96-587F-49C6-B17F-02B3B8B6D951}"/>
                    </a:ext>
                  </a:extLst>
                </p14:cNvPr>
                <p14:cNvContentPartPr/>
                <p14:nvPr/>
              </p14:nvContentPartPr>
              <p14:xfrm>
                <a:off x="7197340" y="4277220"/>
                <a:ext cx="226080" cy="190080"/>
              </p14:xfrm>
            </p:contentPart>
          </mc:Choice>
          <mc:Fallback>
            <p:pic>
              <p:nvPicPr>
                <p:cNvPr id="34" name="Freihand 33">
                  <a:extLst>
                    <a:ext uri="{FF2B5EF4-FFF2-40B4-BE49-F238E27FC236}">
                      <a16:creationId xmlns:a16="http://schemas.microsoft.com/office/drawing/2014/main" id="{A50A2F96-587F-49C6-B17F-02B3B8B6D951}"/>
                    </a:ext>
                  </a:extLst>
                </p:cNvPr>
                <p:cNvPicPr/>
                <p:nvPr/>
              </p:nvPicPr>
              <p:blipFill>
                <a:blip r:embed="rId42"/>
                <a:stretch>
                  <a:fillRect/>
                </a:stretch>
              </p:blipFill>
              <p:spPr>
                <a:xfrm>
                  <a:off x="7193020" y="4272900"/>
                  <a:ext cx="234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 name="Freihand 34">
                  <a:extLst>
                    <a:ext uri="{FF2B5EF4-FFF2-40B4-BE49-F238E27FC236}">
                      <a16:creationId xmlns:a16="http://schemas.microsoft.com/office/drawing/2014/main" id="{993C3868-27D0-482E-9A33-18E3BFA9B639}"/>
                    </a:ext>
                  </a:extLst>
                </p14:cNvPr>
                <p14:cNvContentPartPr/>
                <p14:nvPr/>
              </p14:nvContentPartPr>
              <p14:xfrm>
                <a:off x="7290220" y="4248060"/>
                <a:ext cx="360" cy="360"/>
              </p14:xfrm>
            </p:contentPart>
          </mc:Choice>
          <mc:Fallback>
            <p:pic>
              <p:nvPicPr>
                <p:cNvPr id="35" name="Freihand 34">
                  <a:extLst>
                    <a:ext uri="{FF2B5EF4-FFF2-40B4-BE49-F238E27FC236}">
                      <a16:creationId xmlns:a16="http://schemas.microsoft.com/office/drawing/2014/main" id="{993C3868-27D0-482E-9A33-18E3BFA9B639}"/>
                    </a:ext>
                  </a:extLst>
                </p:cNvPr>
                <p:cNvPicPr/>
                <p:nvPr/>
              </p:nvPicPr>
              <p:blipFill>
                <a:blip r:embed="rId28"/>
                <a:stretch>
                  <a:fillRect/>
                </a:stretch>
              </p:blipFill>
              <p:spPr>
                <a:xfrm>
                  <a:off x="7285900" y="42437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7" name="Freihand 36">
                  <a:extLst>
                    <a:ext uri="{FF2B5EF4-FFF2-40B4-BE49-F238E27FC236}">
                      <a16:creationId xmlns:a16="http://schemas.microsoft.com/office/drawing/2014/main" id="{7EEE18EA-C44D-4F62-82EF-AE2666CE7284}"/>
                    </a:ext>
                  </a:extLst>
                </p14:cNvPr>
                <p14:cNvContentPartPr/>
                <p14:nvPr/>
              </p14:nvContentPartPr>
              <p14:xfrm>
                <a:off x="7430260" y="4333020"/>
                <a:ext cx="200880" cy="269280"/>
              </p14:xfrm>
            </p:contentPart>
          </mc:Choice>
          <mc:Fallback>
            <p:pic>
              <p:nvPicPr>
                <p:cNvPr id="37" name="Freihand 36">
                  <a:extLst>
                    <a:ext uri="{FF2B5EF4-FFF2-40B4-BE49-F238E27FC236}">
                      <a16:creationId xmlns:a16="http://schemas.microsoft.com/office/drawing/2014/main" id="{7EEE18EA-C44D-4F62-82EF-AE2666CE7284}"/>
                    </a:ext>
                  </a:extLst>
                </p:cNvPr>
                <p:cNvPicPr/>
                <p:nvPr/>
              </p:nvPicPr>
              <p:blipFill>
                <a:blip r:embed="rId45"/>
                <a:stretch>
                  <a:fillRect/>
                </a:stretch>
              </p:blipFill>
              <p:spPr>
                <a:xfrm>
                  <a:off x="7425940" y="4328700"/>
                  <a:ext cx="2095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Freihand 37">
                  <a:extLst>
                    <a:ext uri="{FF2B5EF4-FFF2-40B4-BE49-F238E27FC236}">
                      <a16:creationId xmlns:a16="http://schemas.microsoft.com/office/drawing/2014/main" id="{BCDC468C-28D3-4183-9468-A1B3A2815E58}"/>
                    </a:ext>
                  </a:extLst>
                </p14:cNvPr>
                <p14:cNvContentPartPr/>
                <p14:nvPr/>
              </p14:nvContentPartPr>
              <p14:xfrm>
                <a:off x="7669660" y="4335540"/>
                <a:ext cx="86760" cy="116640"/>
              </p14:xfrm>
            </p:contentPart>
          </mc:Choice>
          <mc:Fallback>
            <p:pic>
              <p:nvPicPr>
                <p:cNvPr id="38" name="Freihand 37">
                  <a:extLst>
                    <a:ext uri="{FF2B5EF4-FFF2-40B4-BE49-F238E27FC236}">
                      <a16:creationId xmlns:a16="http://schemas.microsoft.com/office/drawing/2014/main" id="{BCDC468C-28D3-4183-9468-A1B3A2815E58}"/>
                    </a:ext>
                  </a:extLst>
                </p:cNvPr>
                <p:cNvPicPr/>
                <p:nvPr/>
              </p:nvPicPr>
              <p:blipFill>
                <a:blip r:embed="rId47"/>
                <a:stretch>
                  <a:fillRect/>
                </a:stretch>
              </p:blipFill>
              <p:spPr>
                <a:xfrm>
                  <a:off x="7665340" y="4331220"/>
                  <a:ext cx="95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Freihand 38">
                  <a:extLst>
                    <a:ext uri="{FF2B5EF4-FFF2-40B4-BE49-F238E27FC236}">
                      <a16:creationId xmlns:a16="http://schemas.microsoft.com/office/drawing/2014/main" id="{649BD706-EDCE-414C-9C4C-577F145E835E}"/>
                    </a:ext>
                  </a:extLst>
                </p14:cNvPr>
                <p14:cNvContentPartPr/>
                <p14:nvPr/>
              </p14:nvContentPartPr>
              <p14:xfrm>
                <a:off x="7759300" y="4259220"/>
                <a:ext cx="353880" cy="162720"/>
              </p14:xfrm>
            </p:contentPart>
          </mc:Choice>
          <mc:Fallback>
            <p:pic>
              <p:nvPicPr>
                <p:cNvPr id="39" name="Freihand 38">
                  <a:extLst>
                    <a:ext uri="{FF2B5EF4-FFF2-40B4-BE49-F238E27FC236}">
                      <a16:creationId xmlns:a16="http://schemas.microsoft.com/office/drawing/2014/main" id="{649BD706-EDCE-414C-9C4C-577F145E835E}"/>
                    </a:ext>
                  </a:extLst>
                </p:cNvPr>
                <p:cNvPicPr/>
                <p:nvPr/>
              </p:nvPicPr>
              <p:blipFill>
                <a:blip r:embed="rId49"/>
                <a:stretch>
                  <a:fillRect/>
                </a:stretch>
              </p:blipFill>
              <p:spPr>
                <a:xfrm>
                  <a:off x="7754980" y="4254900"/>
                  <a:ext cx="362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Freihand 39">
                  <a:extLst>
                    <a:ext uri="{FF2B5EF4-FFF2-40B4-BE49-F238E27FC236}">
                      <a16:creationId xmlns:a16="http://schemas.microsoft.com/office/drawing/2014/main" id="{D31F72D8-3B84-4EB0-8AE1-4227F4C92CFB}"/>
                    </a:ext>
                  </a:extLst>
                </p14:cNvPr>
                <p14:cNvContentPartPr/>
                <p14:nvPr/>
              </p14:nvContentPartPr>
              <p14:xfrm>
                <a:off x="5998180" y="4732620"/>
                <a:ext cx="406080" cy="351360"/>
              </p14:xfrm>
            </p:contentPart>
          </mc:Choice>
          <mc:Fallback>
            <p:pic>
              <p:nvPicPr>
                <p:cNvPr id="40" name="Freihand 39">
                  <a:extLst>
                    <a:ext uri="{FF2B5EF4-FFF2-40B4-BE49-F238E27FC236}">
                      <a16:creationId xmlns:a16="http://schemas.microsoft.com/office/drawing/2014/main" id="{D31F72D8-3B84-4EB0-8AE1-4227F4C92CFB}"/>
                    </a:ext>
                  </a:extLst>
                </p:cNvPr>
                <p:cNvPicPr/>
                <p:nvPr/>
              </p:nvPicPr>
              <p:blipFill>
                <a:blip r:embed="rId51"/>
                <a:stretch>
                  <a:fillRect/>
                </a:stretch>
              </p:blipFill>
              <p:spPr>
                <a:xfrm>
                  <a:off x="5993860" y="4728300"/>
                  <a:ext cx="4147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Freihand 40">
                  <a:extLst>
                    <a:ext uri="{FF2B5EF4-FFF2-40B4-BE49-F238E27FC236}">
                      <a16:creationId xmlns:a16="http://schemas.microsoft.com/office/drawing/2014/main" id="{DE2BD1C7-6C36-4D5D-872C-05C6F5DF03F0}"/>
                    </a:ext>
                  </a:extLst>
                </p14:cNvPr>
                <p14:cNvContentPartPr/>
                <p14:nvPr/>
              </p14:nvContentPartPr>
              <p14:xfrm>
                <a:off x="6609460" y="4729020"/>
                <a:ext cx="102240" cy="149040"/>
              </p14:xfrm>
            </p:contentPart>
          </mc:Choice>
          <mc:Fallback>
            <p:pic>
              <p:nvPicPr>
                <p:cNvPr id="41" name="Freihand 40">
                  <a:extLst>
                    <a:ext uri="{FF2B5EF4-FFF2-40B4-BE49-F238E27FC236}">
                      <a16:creationId xmlns:a16="http://schemas.microsoft.com/office/drawing/2014/main" id="{DE2BD1C7-6C36-4D5D-872C-05C6F5DF03F0}"/>
                    </a:ext>
                  </a:extLst>
                </p:cNvPr>
                <p:cNvPicPr/>
                <p:nvPr/>
              </p:nvPicPr>
              <p:blipFill>
                <a:blip r:embed="rId53"/>
                <a:stretch>
                  <a:fillRect/>
                </a:stretch>
              </p:blipFill>
              <p:spPr>
                <a:xfrm>
                  <a:off x="6605140" y="4724700"/>
                  <a:ext cx="110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Freihand 41">
                  <a:extLst>
                    <a:ext uri="{FF2B5EF4-FFF2-40B4-BE49-F238E27FC236}">
                      <a16:creationId xmlns:a16="http://schemas.microsoft.com/office/drawing/2014/main" id="{6C59FC3D-E3BB-4FAD-8768-F427608D2EC1}"/>
                    </a:ext>
                  </a:extLst>
                </p14:cNvPr>
                <p14:cNvContentPartPr/>
                <p14:nvPr/>
              </p14:nvContentPartPr>
              <p14:xfrm>
                <a:off x="6619180" y="4716780"/>
                <a:ext cx="273600" cy="72000"/>
              </p14:xfrm>
            </p:contentPart>
          </mc:Choice>
          <mc:Fallback>
            <p:pic>
              <p:nvPicPr>
                <p:cNvPr id="42" name="Freihand 41">
                  <a:extLst>
                    <a:ext uri="{FF2B5EF4-FFF2-40B4-BE49-F238E27FC236}">
                      <a16:creationId xmlns:a16="http://schemas.microsoft.com/office/drawing/2014/main" id="{6C59FC3D-E3BB-4FAD-8768-F427608D2EC1}"/>
                    </a:ext>
                  </a:extLst>
                </p:cNvPr>
                <p:cNvPicPr/>
                <p:nvPr/>
              </p:nvPicPr>
              <p:blipFill>
                <a:blip r:embed="rId55"/>
                <a:stretch>
                  <a:fillRect/>
                </a:stretch>
              </p:blipFill>
              <p:spPr>
                <a:xfrm>
                  <a:off x="6614860" y="4712460"/>
                  <a:ext cx="282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Freihand 42">
                  <a:extLst>
                    <a:ext uri="{FF2B5EF4-FFF2-40B4-BE49-F238E27FC236}">
                      <a16:creationId xmlns:a16="http://schemas.microsoft.com/office/drawing/2014/main" id="{D24CDE40-16D7-419B-80B0-DC1A9FE75363}"/>
                    </a:ext>
                  </a:extLst>
                </p14:cNvPr>
                <p14:cNvContentPartPr/>
                <p14:nvPr/>
              </p14:nvContentPartPr>
              <p14:xfrm>
                <a:off x="6958660" y="4660620"/>
                <a:ext cx="126000" cy="200160"/>
              </p14:xfrm>
            </p:contentPart>
          </mc:Choice>
          <mc:Fallback>
            <p:pic>
              <p:nvPicPr>
                <p:cNvPr id="43" name="Freihand 42">
                  <a:extLst>
                    <a:ext uri="{FF2B5EF4-FFF2-40B4-BE49-F238E27FC236}">
                      <a16:creationId xmlns:a16="http://schemas.microsoft.com/office/drawing/2014/main" id="{D24CDE40-16D7-419B-80B0-DC1A9FE75363}"/>
                    </a:ext>
                  </a:extLst>
                </p:cNvPr>
                <p:cNvPicPr/>
                <p:nvPr/>
              </p:nvPicPr>
              <p:blipFill>
                <a:blip r:embed="rId57"/>
                <a:stretch>
                  <a:fillRect/>
                </a:stretch>
              </p:blipFill>
              <p:spPr>
                <a:xfrm>
                  <a:off x="6954340" y="4656300"/>
                  <a:ext cx="1346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Freihand 43">
                  <a:extLst>
                    <a:ext uri="{FF2B5EF4-FFF2-40B4-BE49-F238E27FC236}">
                      <a16:creationId xmlns:a16="http://schemas.microsoft.com/office/drawing/2014/main" id="{3AEC0C9C-30C7-44A2-9381-611118FBD939}"/>
                    </a:ext>
                  </a:extLst>
                </p14:cNvPr>
                <p14:cNvContentPartPr/>
                <p14:nvPr/>
              </p14:nvContentPartPr>
              <p14:xfrm>
                <a:off x="7166740" y="4753500"/>
                <a:ext cx="83880" cy="6480"/>
              </p14:xfrm>
            </p:contentPart>
          </mc:Choice>
          <mc:Fallback>
            <p:pic>
              <p:nvPicPr>
                <p:cNvPr id="44" name="Freihand 43">
                  <a:extLst>
                    <a:ext uri="{FF2B5EF4-FFF2-40B4-BE49-F238E27FC236}">
                      <a16:creationId xmlns:a16="http://schemas.microsoft.com/office/drawing/2014/main" id="{3AEC0C9C-30C7-44A2-9381-611118FBD939}"/>
                    </a:ext>
                  </a:extLst>
                </p:cNvPr>
                <p:cNvPicPr/>
                <p:nvPr/>
              </p:nvPicPr>
              <p:blipFill>
                <a:blip r:embed="rId59"/>
                <a:stretch>
                  <a:fillRect/>
                </a:stretch>
              </p:blipFill>
              <p:spPr>
                <a:xfrm>
                  <a:off x="7162420" y="4749180"/>
                  <a:ext cx="925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Freihand 44">
                  <a:extLst>
                    <a:ext uri="{FF2B5EF4-FFF2-40B4-BE49-F238E27FC236}">
                      <a16:creationId xmlns:a16="http://schemas.microsoft.com/office/drawing/2014/main" id="{20C5B159-3598-4CD3-A0D2-D739DFF905FF}"/>
                    </a:ext>
                  </a:extLst>
                </p14:cNvPr>
                <p14:cNvContentPartPr/>
                <p14:nvPr/>
              </p14:nvContentPartPr>
              <p14:xfrm>
                <a:off x="7356100" y="4644780"/>
                <a:ext cx="106920" cy="201240"/>
              </p14:xfrm>
            </p:contentPart>
          </mc:Choice>
          <mc:Fallback>
            <p:pic>
              <p:nvPicPr>
                <p:cNvPr id="45" name="Freihand 44">
                  <a:extLst>
                    <a:ext uri="{FF2B5EF4-FFF2-40B4-BE49-F238E27FC236}">
                      <a16:creationId xmlns:a16="http://schemas.microsoft.com/office/drawing/2014/main" id="{20C5B159-3598-4CD3-A0D2-D739DFF905FF}"/>
                    </a:ext>
                  </a:extLst>
                </p:cNvPr>
                <p:cNvPicPr/>
                <p:nvPr/>
              </p:nvPicPr>
              <p:blipFill>
                <a:blip r:embed="rId61"/>
                <a:stretch>
                  <a:fillRect/>
                </a:stretch>
              </p:blipFill>
              <p:spPr>
                <a:xfrm>
                  <a:off x="7351780" y="4640460"/>
                  <a:ext cx="115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Freihand 45">
                  <a:extLst>
                    <a:ext uri="{FF2B5EF4-FFF2-40B4-BE49-F238E27FC236}">
                      <a16:creationId xmlns:a16="http://schemas.microsoft.com/office/drawing/2014/main" id="{21900BEE-E1F9-4C96-8939-54E5E9CDB273}"/>
                    </a:ext>
                  </a:extLst>
                </p14:cNvPr>
                <p14:cNvContentPartPr/>
                <p14:nvPr/>
              </p14:nvContentPartPr>
              <p14:xfrm>
                <a:off x="7388860" y="4741260"/>
                <a:ext cx="247320" cy="47880"/>
              </p14:xfrm>
            </p:contentPart>
          </mc:Choice>
          <mc:Fallback>
            <p:pic>
              <p:nvPicPr>
                <p:cNvPr id="46" name="Freihand 45">
                  <a:extLst>
                    <a:ext uri="{FF2B5EF4-FFF2-40B4-BE49-F238E27FC236}">
                      <a16:creationId xmlns:a16="http://schemas.microsoft.com/office/drawing/2014/main" id="{21900BEE-E1F9-4C96-8939-54E5E9CDB273}"/>
                    </a:ext>
                  </a:extLst>
                </p:cNvPr>
                <p:cNvPicPr/>
                <p:nvPr/>
              </p:nvPicPr>
              <p:blipFill>
                <a:blip r:embed="rId63"/>
                <a:stretch>
                  <a:fillRect/>
                </a:stretch>
              </p:blipFill>
              <p:spPr>
                <a:xfrm>
                  <a:off x="7384540" y="4736940"/>
                  <a:ext cx="255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Freihand 46">
                  <a:extLst>
                    <a:ext uri="{FF2B5EF4-FFF2-40B4-BE49-F238E27FC236}">
                      <a16:creationId xmlns:a16="http://schemas.microsoft.com/office/drawing/2014/main" id="{F6E7A3FA-E0F0-41F9-84E6-72AB92BBB7E0}"/>
                    </a:ext>
                  </a:extLst>
                </p14:cNvPr>
                <p14:cNvContentPartPr/>
                <p14:nvPr/>
              </p14:nvContentPartPr>
              <p14:xfrm>
                <a:off x="7698820" y="4775460"/>
                <a:ext cx="164520" cy="35640"/>
              </p14:xfrm>
            </p:contentPart>
          </mc:Choice>
          <mc:Fallback>
            <p:pic>
              <p:nvPicPr>
                <p:cNvPr id="47" name="Freihand 46">
                  <a:extLst>
                    <a:ext uri="{FF2B5EF4-FFF2-40B4-BE49-F238E27FC236}">
                      <a16:creationId xmlns:a16="http://schemas.microsoft.com/office/drawing/2014/main" id="{F6E7A3FA-E0F0-41F9-84E6-72AB92BBB7E0}"/>
                    </a:ext>
                  </a:extLst>
                </p:cNvPr>
                <p:cNvPicPr/>
                <p:nvPr/>
              </p:nvPicPr>
              <p:blipFill>
                <a:blip r:embed="rId65"/>
                <a:stretch>
                  <a:fillRect/>
                </a:stretch>
              </p:blipFill>
              <p:spPr>
                <a:xfrm>
                  <a:off x="7694500" y="4771140"/>
                  <a:ext cx="173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B8345C24-7600-465A-A77E-771C07DD8685}"/>
                    </a:ext>
                  </a:extLst>
                </p14:cNvPr>
                <p14:cNvContentPartPr/>
                <p14:nvPr/>
              </p14:nvContentPartPr>
              <p14:xfrm>
                <a:off x="7976740" y="4668900"/>
                <a:ext cx="170640" cy="25200"/>
              </p14:xfrm>
            </p:contentPart>
          </mc:Choice>
          <mc:Fallback>
            <p:pic>
              <p:nvPicPr>
                <p:cNvPr id="48" name="Freihand 47">
                  <a:extLst>
                    <a:ext uri="{FF2B5EF4-FFF2-40B4-BE49-F238E27FC236}">
                      <a16:creationId xmlns:a16="http://schemas.microsoft.com/office/drawing/2014/main" id="{B8345C24-7600-465A-A77E-771C07DD8685}"/>
                    </a:ext>
                  </a:extLst>
                </p:cNvPr>
                <p:cNvPicPr/>
                <p:nvPr/>
              </p:nvPicPr>
              <p:blipFill>
                <a:blip r:embed="rId67"/>
                <a:stretch>
                  <a:fillRect/>
                </a:stretch>
              </p:blipFill>
              <p:spPr>
                <a:xfrm>
                  <a:off x="7972420" y="4664580"/>
                  <a:ext cx="1792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Freihand 48">
                  <a:extLst>
                    <a:ext uri="{FF2B5EF4-FFF2-40B4-BE49-F238E27FC236}">
                      <a16:creationId xmlns:a16="http://schemas.microsoft.com/office/drawing/2014/main" id="{C9A45570-F520-4097-B0D8-FCE9C911B509}"/>
                    </a:ext>
                  </a:extLst>
                </p14:cNvPr>
                <p14:cNvContentPartPr/>
                <p14:nvPr/>
              </p14:nvContentPartPr>
              <p14:xfrm>
                <a:off x="8233420" y="4600500"/>
                <a:ext cx="18360" cy="152280"/>
              </p14:xfrm>
            </p:contentPart>
          </mc:Choice>
          <mc:Fallback>
            <p:pic>
              <p:nvPicPr>
                <p:cNvPr id="49" name="Freihand 48">
                  <a:extLst>
                    <a:ext uri="{FF2B5EF4-FFF2-40B4-BE49-F238E27FC236}">
                      <a16:creationId xmlns:a16="http://schemas.microsoft.com/office/drawing/2014/main" id="{C9A45570-F520-4097-B0D8-FCE9C911B509}"/>
                    </a:ext>
                  </a:extLst>
                </p:cNvPr>
                <p:cNvPicPr/>
                <p:nvPr/>
              </p:nvPicPr>
              <p:blipFill>
                <a:blip r:embed="rId69"/>
                <a:stretch>
                  <a:fillRect/>
                </a:stretch>
              </p:blipFill>
              <p:spPr>
                <a:xfrm>
                  <a:off x="8229100" y="4596180"/>
                  <a:ext cx="270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Freihand 49">
                  <a:extLst>
                    <a:ext uri="{FF2B5EF4-FFF2-40B4-BE49-F238E27FC236}">
                      <a16:creationId xmlns:a16="http://schemas.microsoft.com/office/drawing/2014/main" id="{FE11229D-61BF-4198-A4DF-235CBBCD35CF}"/>
                    </a:ext>
                  </a:extLst>
                </p14:cNvPr>
                <p14:cNvContentPartPr/>
                <p14:nvPr/>
              </p14:nvContentPartPr>
              <p14:xfrm>
                <a:off x="8229460" y="4583220"/>
                <a:ext cx="151560" cy="7920"/>
              </p14:xfrm>
            </p:contentPart>
          </mc:Choice>
          <mc:Fallback>
            <p:pic>
              <p:nvPicPr>
                <p:cNvPr id="50" name="Freihand 49">
                  <a:extLst>
                    <a:ext uri="{FF2B5EF4-FFF2-40B4-BE49-F238E27FC236}">
                      <a16:creationId xmlns:a16="http://schemas.microsoft.com/office/drawing/2014/main" id="{FE11229D-61BF-4198-A4DF-235CBBCD35CF}"/>
                    </a:ext>
                  </a:extLst>
                </p:cNvPr>
                <p:cNvPicPr/>
                <p:nvPr/>
              </p:nvPicPr>
              <p:blipFill>
                <a:blip r:embed="rId71"/>
                <a:stretch>
                  <a:fillRect/>
                </a:stretch>
              </p:blipFill>
              <p:spPr>
                <a:xfrm>
                  <a:off x="8225140" y="4578900"/>
                  <a:ext cx="160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DE5DE350-0D41-4C10-B2E8-1766D7112691}"/>
                    </a:ext>
                  </a:extLst>
                </p14:cNvPr>
                <p14:cNvContentPartPr/>
                <p14:nvPr/>
              </p14:nvContentPartPr>
              <p14:xfrm>
                <a:off x="8216140" y="4635420"/>
                <a:ext cx="176400" cy="118800"/>
              </p14:xfrm>
            </p:contentPart>
          </mc:Choice>
          <mc:Fallback>
            <p:pic>
              <p:nvPicPr>
                <p:cNvPr id="51" name="Freihand 50">
                  <a:extLst>
                    <a:ext uri="{FF2B5EF4-FFF2-40B4-BE49-F238E27FC236}">
                      <a16:creationId xmlns:a16="http://schemas.microsoft.com/office/drawing/2014/main" id="{DE5DE350-0D41-4C10-B2E8-1766D7112691}"/>
                    </a:ext>
                  </a:extLst>
                </p:cNvPr>
                <p:cNvPicPr/>
                <p:nvPr/>
              </p:nvPicPr>
              <p:blipFill>
                <a:blip r:embed="rId73"/>
                <a:stretch>
                  <a:fillRect/>
                </a:stretch>
              </p:blipFill>
              <p:spPr>
                <a:xfrm>
                  <a:off x="8211820" y="4631100"/>
                  <a:ext cx="185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34B15685-43C3-4D14-9A7C-3CB7AAC916D5}"/>
                    </a:ext>
                  </a:extLst>
                </p14:cNvPr>
                <p14:cNvContentPartPr/>
                <p14:nvPr/>
              </p14:nvContentPartPr>
              <p14:xfrm>
                <a:off x="8352220" y="4568460"/>
                <a:ext cx="199440" cy="174240"/>
              </p14:xfrm>
            </p:contentPart>
          </mc:Choice>
          <mc:Fallback>
            <p:pic>
              <p:nvPicPr>
                <p:cNvPr id="52" name="Freihand 51">
                  <a:extLst>
                    <a:ext uri="{FF2B5EF4-FFF2-40B4-BE49-F238E27FC236}">
                      <a16:creationId xmlns:a16="http://schemas.microsoft.com/office/drawing/2014/main" id="{34B15685-43C3-4D14-9A7C-3CB7AAC916D5}"/>
                    </a:ext>
                  </a:extLst>
                </p:cNvPr>
                <p:cNvPicPr/>
                <p:nvPr/>
              </p:nvPicPr>
              <p:blipFill>
                <a:blip r:embed="rId75"/>
                <a:stretch>
                  <a:fillRect/>
                </a:stretch>
              </p:blipFill>
              <p:spPr>
                <a:xfrm>
                  <a:off x="8347900" y="4564140"/>
                  <a:ext cx="208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B1F4E611-0499-4982-BC15-DD06EDE2DA75}"/>
                    </a:ext>
                  </a:extLst>
                </p14:cNvPr>
                <p14:cNvContentPartPr/>
                <p14:nvPr/>
              </p14:nvContentPartPr>
              <p14:xfrm>
                <a:off x="8497660" y="4683660"/>
                <a:ext cx="63360" cy="59040"/>
              </p14:xfrm>
            </p:contentPart>
          </mc:Choice>
          <mc:Fallback>
            <p:pic>
              <p:nvPicPr>
                <p:cNvPr id="53" name="Freihand 52">
                  <a:extLst>
                    <a:ext uri="{FF2B5EF4-FFF2-40B4-BE49-F238E27FC236}">
                      <a16:creationId xmlns:a16="http://schemas.microsoft.com/office/drawing/2014/main" id="{B1F4E611-0499-4982-BC15-DD06EDE2DA75}"/>
                    </a:ext>
                  </a:extLst>
                </p:cNvPr>
                <p:cNvPicPr/>
                <p:nvPr/>
              </p:nvPicPr>
              <p:blipFill>
                <a:blip r:embed="rId77"/>
                <a:stretch>
                  <a:fillRect/>
                </a:stretch>
              </p:blipFill>
              <p:spPr>
                <a:xfrm>
                  <a:off x="8493340" y="4679340"/>
                  <a:ext cx="72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Freihand 54">
                  <a:extLst>
                    <a:ext uri="{FF2B5EF4-FFF2-40B4-BE49-F238E27FC236}">
                      <a16:creationId xmlns:a16="http://schemas.microsoft.com/office/drawing/2014/main" id="{F33B91A4-27D8-42C2-841C-BDFF442E2918}"/>
                    </a:ext>
                  </a:extLst>
                </p14:cNvPr>
                <p14:cNvContentPartPr/>
                <p14:nvPr/>
              </p14:nvContentPartPr>
              <p14:xfrm>
                <a:off x="394420" y="1847940"/>
                <a:ext cx="2275200" cy="790560"/>
              </p14:xfrm>
            </p:contentPart>
          </mc:Choice>
          <mc:Fallback>
            <p:pic>
              <p:nvPicPr>
                <p:cNvPr id="55" name="Freihand 54">
                  <a:extLst>
                    <a:ext uri="{FF2B5EF4-FFF2-40B4-BE49-F238E27FC236}">
                      <a16:creationId xmlns:a16="http://schemas.microsoft.com/office/drawing/2014/main" id="{F33B91A4-27D8-42C2-841C-BDFF442E2918}"/>
                    </a:ext>
                  </a:extLst>
                </p:cNvPr>
                <p:cNvPicPr/>
                <p:nvPr/>
              </p:nvPicPr>
              <p:blipFill>
                <a:blip r:embed="rId79"/>
                <a:stretch>
                  <a:fillRect/>
                </a:stretch>
              </p:blipFill>
              <p:spPr>
                <a:xfrm>
                  <a:off x="390100" y="1843620"/>
                  <a:ext cx="2283840" cy="799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3" name="Freihand 12">
                  <a:extLst>
                    <a:ext uri="{FF2B5EF4-FFF2-40B4-BE49-F238E27FC236}">
                      <a16:creationId xmlns:a16="http://schemas.microsoft.com/office/drawing/2014/main" id="{E0C95E8F-43A0-4860-9269-76BC063B93EE}"/>
                    </a:ext>
                  </a:extLst>
                </p14:cNvPr>
                <p14:cNvContentPartPr/>
                <p14:nvPr/>
              </p14:nvContentPartPr>
              <p14:xfrm>
                <a:off x="2780500" y="4717860"/>
                <a:ext cx="2122560" cy="1679040"/>
              </p14:xfrm>
            </p:contentPart>
          </mc:Choice>
          <mc:Fallback>
            <p:pic>
              <p:nvPicPr>
                <p:cNvPr id="13" name="Freihand 12">
                  <a:extLst>
                    <a:ext uri="{FF2B5EF4-FFF2-40B4-BE49-F238E27FC236}">
                      <a16:creationId xmlns:a16="http://schemas.microsoft.com/office/drawing/2014/main" id="{E0C95E8F-43A0-4860-9269-76BC063B93EE}"/>
                    </a:ext>
                  </a:extLst>
                </p:cNvPr>
                <p:cNvPicPr/>
                <p:nvPr/>
              </p:nvPicPr>
              <p:blipFill>
                <a:blip r:embed="rId81"/>
                <a:stretch>
                  <a:fillRect/>
                </a:stretch>
              </p:blipFill>
              <p:spPr>
                <a:xfrm>
                  <a:off x="2776180" y="4713540"/>
                  <a:ext cx="2131200" cy="1687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4" name="Freihand 13">
                  <a:extLst>
                    <a:ext uri="{FF2B5EF4-FFF2-40B4-BE49-F238E27FC236}">
                      <a16:creationId xmlns:a16="http://schemas.microsoft.com/office/drawing/2014/main" id="{87735430-2C9F-40DF-ABB6-3CF1BEC7C963}"/>
                    </a:ext>
                  </a:extLst>
                </p14:cNvPr>
                <p14:cNvContentPartPr/>
                <p14:nvPr/>
              </p14:nvContentPartPr>
              <p14:xfrm>
                <a:off x="2750260" y="5362980"/>
                <a:ext cx="42480" cy="77760"/>
              </p14:xfrm>
            </p:contentPart>
          </mc:Choice>
          <mc:Fallback>
            <p:pic>
              <p:nvPicPr>
                <p:cNvPr id="14" name="Freihand 13">
                  <a:extLst>
                    <a:ext uri="{FF2B5EF4-FFF2-40B4-BE49-F238E27FC236}">
                      <a16:creationId xmlns:a16="http://schemas.microsoft.com/office/drawing/2014/main" id="{87735430-2C9F-40DF-ABB6-3CF1BEC7C963}"/>
                    </a:ext>
                  </a:extLst>
                </p:cNvPr>
                <p:cNvPicPr/>
                <p:nvPr/>
              </p:nvPicPr>
              <p:blipFill>
                <a:blip r:embed="rId83"/>
                <a:stretch>
                  <a:fillRect/>
                </a:stretch>
              </p:blipFill>
              <p:spPr>
                <a:xfrm>
                  <a:off x="2745940" y="5358660"/>
                  <a:ext cx="51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5" name="Freihand 14">
                  <a:extLst>
                    <a:ext uri="{FF2B5EF4-FFF2-40B4-BE49-F238E27FC236}">
                      <a16:creationId xmlns:a16="http://schemas.microsoft.com/office/drawing/2014/main" id="{E7617B3E-A10C-4C54-8E7C-74185C5A1EDF}"/>
                    </a:ext>
                  </a:extLst>
                </p14:cNvPr>
                <p14:cNvContentPartPr/>
                <p14:nvPr/>
              </p14:nvContentPartPr>
              <p14:xfrm>
                <a:off x="3128980" y="4747380"/>
                <a:ext cx="103680" cy="103320"/>
              </p14:xfrm>
            </p:contentPart>
          </mc:Choice>
          <mc:Fallback>
            <p:pic>
              <p:nvPicPr>
                <p:cNvPr id="15" name="Freihand 14">
                  <a:extLst>
                    <a:ext uri="{FF2B5EF4-FFF2-40B4-BE49-F238E27FC236}">
                      <a16:creationId xmlns:a16="http://schemas.microsoft.com/office/drawing/2014/main" id="{E7617B3E-A10C-4C54-8E7C-74185C5A1EDF}"/>
                    </a:ext>
                  </a:extLst>
                </p:cNvPr>
                <p:cNvPicPr/>
                <p:nvPr/>
              </p:nvPicPr>
              <p:blipFill>
                <a:blip r:embed="rId85"/>
                <a:stretch>
                  <a:fillRect/>
                </a:stretch>
              </p:blipFill>
              <p:spPr>
                <a:xfrm>
                  <a:off x="3124660" y="4743060"/>
                  <a:ext cx="112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6" name="Freihand 15">
                  <a:extLst>
                    <a:ext uri="{FF2B5EF4-FFF2-40B4-BE49-F238E27FC236}">
                      <a16:creationId xmlns:a16="http://schemas.microsoft.com/office/drawing/2014/main" id="{26B19FA6-F22B-413F-8D4A-B5E3EE1FCE27}"/>
                    </a:ext>
                  </a:extLst>
                </p14:cNvPr>
                <p14:cNvContentPartPr/>
                <p14:nvPr/>
              </p14:nvContentPartPr>
              <p14:xfrm>
                <a:off x="4225900" y="4690860"/>
                <a:ext cx="49320" cy="79920"/>
              </p14:xfrm>
            </p:contentPart>
          </mc:Choice>
          <mc:Fallback>
            <p:pic>
              <p:nvPicPr>
                <p:cNvPr id="16" name="Freihand 15">
                  <a:extLst>
                    <a:ext uri="{FF2B5EF4-FFF2-40B4-BE49-F238E27FC236}">
                      <a16:creationId xmlns:a16="http://schemas.microsoft.com/office/drawing/2014/main" id="{26B19FA6-F22B-413F-8D4A-B5E3EE1FCE27}"/>
                    </a:ext>
                  </a:extLst>
                </p:cNvPr>
                <p:cNvPicPr/>
                <p:nvPr/>
              </p:nvPicPr>
              <p:blipFill>
                <a:blip r:embed="rId87"/>
                <a:stretch>
                  <a:fillRect/>
                </a:stretch>
              </p:blipFill>
              <p:spPr>
                <a:xfrm>
                  <a:off x="4221580" y="4686540"/>
                  <a:ext cx="57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7" name="Freihand 16">
                  <a:extLst>
                    <a:ext uri="{FF2B5EF4-FFF2-40B4-BE49-F238E27FC236}">
                      <a16:creationId xmlns:a16="http://schemas.microsoft.com/office/drawing/2014/main" id="{18555990-7A00-427E-BBF8-1B14C40DCD93}"/>
                    </a:ext>
                  </a:extLst>
                </p14:cNvPr>
                <p14:cNvContentPartPr/>
                <p14:nvPr/>
              </p14:nvContentPartPr>
              <p14:xfrm>
                <a:off x="4818820" y="5438580"/>
                <a:ext cx="67320" cy="110160"/>
              </p14:xfrm>
            </p:contentPart>
          </mc:Choice>
          <mc:Fallback>
            <p:pic>
              <p:nvPicPr>
                <p:cNvPr id="17" name="Freihand 16">
                  <a:extLst>
                    <a:ext uri="{FF2B5EF4-FFF2-40B4-BE49-F238E27FC236}">
                      <a16:creationId xmlns:a16="http://schemas.microsoft.com/office/drawing/2014/main" id="{18555990-7A00-427E-BBF8-1B14C40DCD93}"/>
                    </a:ext>
                  </a:extLst>
                </p:cNvPr>
                <p:cNvPicPr/>
                <p:nvPr/>
              </p:nvPicPr>
              <p:blipFill>
                <a:blip r:embed="rId89"/>
                <a:stretch>
                  <a:fillRect/>
                </a:stretch>
              </p:blipFill>
              <p:spPr>
                <a:xfrm>
                  <a:off x="4814500" y="5434260"/>
                  <a:ext cx="75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8" name="Freihand 17">
                  <a:extLst>
                    <a:ext uri="{FF2B5EF4-FFF2-40B4-BE49-F238E27FC236}">
                      <a16:creationId xmlns:a16="http://schemas.microsoft.com/office/drawing/2014/main" id="{6F7969D5-2D19-4EB7-B45A-805233EDE3ED}"/>
                    </a:ext>
                  </a:extLst>
                </p14:cNvPr>
                <p14:cNvContentPartPr/>
                <p14:nvPr/>
              </p14:nvContentPartPr>
              <p14:xfrm>
                <a:off x="4269100" y="6042660"/>
                <a:ext cx="49680" cy="77400"/>
              </p14:xfrm>
            </p:contentPart>
          </mc:Choice>
          <mc:Fallback>
            <p:pic>
              <p:nvPicPr>
                <p:cNvPr id="18" name="Freihand 17">
                  <a:extLst>
                    <a:ext uri="{FF2B5EF4-FFF2-40B4-BE49-F238E27FC236}">
                      <a16:creationId xmlns:a16="http://schemas.microsoft.com/office/drawing/2014/main" id="{6F7969D5-2D19-4EB7-B45A-805233EDE3ED}"/>
                    </a:ext>
                  </a:extLst>
                </p:cNvPr>
                <p:cNvPicPr/>
                <p:nvPr/>
              </p:nvPicPr>
              <p:blipFill>
                <a:blip r:embed="rId91"/>
                <a:stretch>
                  <a:fillRect/>
                </a:stretch>
              </p:blipFill>
              <p:spPr>
                <a:xfrm>
                  <a:off x="4264780" y="6038340"/>
                  <a:ext cx="58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9" name="Freihand 18">
                  <a:extLst>
                    <a:ext uri="{FF2B5EF4-FFF2-40B4-BE49-F238E27FC236}">
                      <a16:creationId xmlns:a16="http://schemas.microsoft.com/office/drawing/2014/main" id="{3B6D2EDB-6976-4215-BB57-9C6F37BD5A84}"/>
                    </a:ext>
                  </a:extLst>
                </p14:cNvPr>
                <p14:cNvContentPartPr/>
                <p14:nvPr/>
              </p14:nvContentPartPr>
              <p14:xfrm>
                <a:off x="3375940" y="6373140"/>
                <a:ext cx="34560" cy="99720"/>
              </p14:xfrm>
            </p:contentPart>
          </mc:Choice>
          <mc:Fallback>
            <p:pic>
              <p:nvPicPr>
                <p:cNvPr id="19" name="Freihand 18">
                  <a:extLst>
                    <a:ext uri="{FF2B5EF4-FFF2-40B4-BE49-F238E27FC236}">
                      <a16:creationId xmlns:a16="http://schemas.microsoft.com/office/drawing/2014/main" id="{3B6D2EDB-6976-4215-BB57-9C6F37BD5A84}"/>
                    </a:ext>
                  </a:extLst>
                </p:cNvPr>
                <p:cNvPicPr/>
                <p:nvPr/>
              </p:nvPicPr>
              <p:blipFill>
                <a:blip r:embed="rId93"/>
                <a:stretch>
                  <a:fillRect/>
                </a:stretch>
              </p:blipFill>
              <p:spPr>
                <a:xfrm>
                  <a:off x="3371620" y="6368820"/>
                  <a:ext cx="43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0" name="Freihand 19">
                  <a:extLst>
                    <a:ext uri="{FF2B5EF4-FFF2-40B4-BE49-F238E27FC236}">
                      <a16:creationId xmlns:a16="http://schemas.microsoft.com/office/drawing/2014/main" id="{3693762A-A891-42FE-95BB-4AFE96968DBD}"/>
                    </a:ext>
                  </a:extLst>
                </p14:cNvPr>
                <p14:cNvContentPartPr/>
                <p14:nvPr/>
              </p14:nvContentPartPr>
              <p14:xfrm>
                <a:off x="2961940" y="6077580"/>
                <a:ext cx="35280" cy="83520"/>
              </p14:xfrm>
            </p:contentPart>
          </mc:Choice>
          <mc:Fallback>
            <p:pic>
              <p:nvPicPr>
                <p:cNvPr id="20" name="Freihand 19">
                  <a:extLst>
                    <a:ext uri="{FF2B5EF4-FFF2-40B4-BE49-F238E27FC236}">
                      <a16:creationId xmlns:a16="http://schemas.microsoft.com/office/drawing/2014/main" id="{3693762A-A891-42FE-95BB-4AFE96968DBD}"/>
                    </a:ext>
                  </a:extLst>
                </p:cNvPr>
                <p:cNvPicPr/>
                <p:nvPr/>
              </p:nvPicPr>
              <p:blipFill>
                <a:blip r:embed="rId95"/>
                <a:stretch>
                  <a:fillRect/>
                </a:stretch>
              </p:blipFill>
              <p:spPr>
                <a:xfrm>
                  <a:off x="2957620" y="6073260"/>
                  <a:ext cx="43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 name="Freihand 20">
                  <a:extLst>
                    <a:ext uri="{FF2B5EF4-FFF2-40B4-BE49-F238E27FC236}">
                      <a16:creationId xmlns:a16="http://schemas.microsoft.com/office/drawing/2014/main" id="{7F77A701-B601-4E67-ACC9-D79D30D344AD}"/>
                    </a:ext>
                  </a:extLst>
                </p14:cNvPr>
                <p14:cNvContentPartPr/>
                <p14:nvPr/>
              </p14:nvContentPartPr>
              <p14:xfrm>
                <a:off x="2737300" y="5471700"/>
                <a:ext cx="230400" cy="598320"/>
              </p14:xfrm>
            </p:contentPart>
          </mc:Choice>
          <mc:Fallback>
            <p:pic>
              <p:nvPicPr>
                <p:cNvPr id="21" name="Freihand 20">
                  <a:extLst>
                    <a:ext uri="{FF2B5EF4-FFF2-40B4-BE49-F238E27FC236}">
                      <a16:creationId xmlns:a16="http://schemas.microsoft.com/office/drawing/2014/main" id="{7F77A701-B601-4E67-ACC9-D79D30D344AD}"/>
                    </a:ext>
                  </a:extLst>
                </p:cNvPr>
                <p:cNvPicPr/>
                <p:nvPr/>
              </p:nvPicPr>
              <p:blipFill>
                <a:blip r:embed="rId97"/>
                <a:stretch>
                  <a:fillRect/>
                </a:stretch>
              </p:blipFill>
              <p:spPr>
                <a:xfrm>
                  <a:off x="2732980" y="5467380"/>
                  <a:ext cx="239040" cy="606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C0A78962-3727-446F-8EBD-156F30B5FB63}"/>
                    </a:ext>
                  </a:extLst>
                </p14:cNvPr>
                <p14:cNvContentPartPr/>
                <p14:nvPr/>
              </p14:nvContentPartPr>
              <p14:xfrm>
                <a:off x="2510860" y="5206740"/>
                <a:ext cx="154800" cy="251640"/>
              </p14:xfrm>
            </p:contentPart>
          </mc:Choice>
          <mc:Fallback>
            <p:pic>
              <p:nvPicPr>
                <p:cNvPr id="56" name="Freihand 55">
                  <a:extLst>
                    <a:ext uri="{FF2B5EF4-FFF2-40B4-BE49-F238E27FC236}">
                      <a16:creationId xmlns:a16="http://schemas.microsoft.com/office/drawing/2014/main" id="{C0A78962-3727-446F-8EBD-156F30B5FB63}"/>
                    </a:ext>
                  </a:extLst>
                </p:cNvPr>
                <p:cNvPicPr/>
                <p:nvPr/>
              </p:nvPicPr>
              <p:blipFill>
                <a:blip r:embed="rId99"/>
                <a:stretch>
                  <a:fillRect/>
                </a:stretch>
              </p:blipFill>
              <p:spPr>
                <a:xfrm>
                  <a:off x="2506540" y="5202420"/>
                  <a:ext cx="1634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9A3F2C3C-C726-402F-9D02-94732016EDC3}"/>
                    </a:ext>
                  </a:extLst>
                </p14:cNvPr>
                <p14:cNvContentPartPr/>
                <p14:nvPr/>
              </p14:nvContentPartPr>
              <p14:xfrm>
                <a:off x="2731540" y="6160380"/>
                <a:ext cx="176400" cy="203040"/>
              </p14:xfrm>
            </p:contentPart>
          </mc:Choice>
          <mc:Fallback>
            <p:pic>
              <p:nvPicPr>
                <p:cNvPr id="58" name="Freihand 57">
                  <a:extLst>
                    <a:ext uri="{FF2B5EF4-FFF2-40B4-BE49-F238E27FC236}">
                      <a16:creationId xmlns:a16="http://schemas.microsoft.com/office/drawing/2014/main" id="{9A3F2C3C-C726-402F-9D02-94732016EDC3}"/>
                    </a:ext>
                  </a:extLst>
                </p:cNvPr>
                <p:cNvPicPr/>
                <p:nvPr/>
              </p:nvPicPr>
              <p:blipFill>
                <a:blip r:embed="rId101"/>
                <a:stretch>
                  <a:fillRect/>
                </a:stretch>
              </p:blipFill>
              <p:spPr>
                <a:xfrm>
                  <a:off x="2727220" y="6156060"/>
                  <a:ext cx="1850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1F24E15F-AE90-4783-B81C-192F841ECE5D}"/>
                    </a:ext>
                  </a:extLst>
                </p14:cNvPr>
                <p14:cNvContentPartPr/>
                <p14:nvPr/>
              </p14:nvContentPartPr>
              <p14:xfrm>
                <a:off x="3305380" y="6512460"/>
                <a:ext cx="132840" cy="118440"/>
              </p14:xfrm>
            </p:contentPart>
          </mc:Choice>
          <mc:Fallback>
            <p:pic>
              <p:nvPicPr>
                <p:cNvPr id="59" name="Freihand 58">
                  <a:extLst>
                    <a:ext uri="{FF2B5EF4-FFF2-40B4-BE49-F238E27FC236}">
                      <a16:creationId xmlns:a16="http://schemas.microsoft.com/office/drawing/2014/main" id="{1F24E15F-AE90-4783-B81C-192F841ECE5D}"/>
                    </a:ext>
                  </a:extLst>
                </p:cNvPr>
                <p:cNvPicPr/>
                <p:nvPr/>
              </p:nvPicPr>
              <p:blipFill>
                <a:blip r:embed="rId103"/>
                <a:stretch>
                  <a:fillRect/>
                </a:stretch>
              </p:blipFill>
              <p:spPr>
                <a:xfrm>
                  <a:off x="3301060" y="6508140"/>
                  <a:ext cx="141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85487C6F-51F6-4B15-A1D3-B68B599BA828}"/>
                    </a:ext>
                  </a:extLst>
                </p14:cNvPr>
                <p14:cNvContentPartPr/>
                <p14:nvPr/>
              </p14:nvContentPartPr>
              <p14:xfrm>
                <a:off x="3411940" y="6494100"/>
                <a:ext cx="72360" cy="123120"/>
              </p14:xfrm>
            </p:contentPart>
          </mc:Choice>
          <mc:Fallback>
            <p:pic>
              <p:nvPicPr>
                <p:cNvPr id="60" name="Freihand 59">
                  <a:extLst>
                    <a:ext uri="{FF2B5EF4-FFF2-40B4-BE49-F238E27FC236}">
                      <a16:creationId xmlns:a16="http://schemas.microsoft.com/office/drawing/2014/main" id="{85487C6F-51F6-4B15-A1D3-B68B599BA828}"/>
                    </a:ext>
                  </a:extLst>
                </p:cNvPr>
                <p:cNvPicPr/>
                <p:nvPr/>
              </p:nvPicPr>
              <p:blipFill>
                <a:blip r:embed="rId105"/>
                <a:stretch>
                  <a:fillRect/>
                </a:stretch>
              </p:blipFill>
              <p:spPr>
                <a:xfrm>
                  <a:off x="3407620" y="6489780"/>
                  <a:ext cx="81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1BF8C1F8-8BD3-4DD1-9FDE-F1DF1E512B01}"/>
                    </a:ext>
                  </a:extLst>
                </p14:cNvPr>
                <p14:cNvContentPartPr/>
                <p14:nvPr/>
              </p14:nvContentPartPr>
              <p14:xfrm>
                <a:off x="3280180" y="6479340"/>
                <a:ext cx="201240" cy="309600"/>
              </p14:xfrm>
            </p:contentPart>
          </mc:Choice>
          <mc:Fallback>
            <p:pic>
              <p:nvPicPr>
                <p:cNvPr id="61" name="Freihand 60">
                  <a:extLst>
                    <a:ext uri="{FF2B5EF4-FFF2-40B4-BE49-F238E27FC236}">
                      <a16:creationId xmlns:a16="http://schemas.microsoft.com/office/drawing/2014/main" id="{1BF8C1F8-8BD3-4DD1-9FDE-F1DF1E512B01}"/>
                    </a:ext>
                  </a:extLst>
                </p:cNvPr>
                <p:cNvPicPr/>
                <p:nvPr/>
              </p:nvPicPr>
              <p:blipFill>
                <a:blip r:embed="rId107"/>
                <a:stretch>
                  <a:fillRect/>
                </a:stretch>
              </p:blipFill>
              <p:spPr>
                <a:xfrm>
                  <a:off x="3275860" y="6475020"/>
                  <a:ext cx="2098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E9E1806E-F399-4173-B46B-623488257219}"/>
                    </a:ext>
                  </a:extLst>
                </p14:cNvPr>
                <p14:cNvContentPartPr/>
                <p14:nvPr/>
              </p14:nvContentPartPr>
              <p14:xfrm>
                <a:off x="4341100" y="6207900"/>
                <a:ext cx="148680" cy="115560"/>
              </p14:xfrm>
            </p:contentPart>
          </mc:Choice>
          <mc:Fallback>
            <p:pic>
              <p:nvPicPr>
                <p:cNvPr id="62" name="Freihand 61">
                  <a:extLst>
                    <a:ext uri="{FF2B5EF4-FFF2-40B4-BE49-F238E27FC236}">
                      <a16:creationId xmlns:a16="http://schemas.microsoft.com/office/drawing/2014/main" id="{E9E1806E-F399-4173-B46B-623488257219}"/>
                    </a:ext>
                  </a:extLst>
                </p:cNvPr>
                <p:cNvPicPr/>
                <p:nvPr/>
              </p:nvPicPr>
              <p:blipFill>
                <a:blip r:embed="rId109"/>
                <a:stretch>
                  <a:fillRect/>
                </a:stretch>
              </p:blipFill>
              <p:spPr>
                <a:xfrm>
                  <a:off x="4336780" y="6203580"/>
                  <a:ext cx="157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E9D8C6D9-1C4F-4B71-A076-C7EC3C0BB7B5}"/>
                    </a:ext>
                  </a:extLst>
                </p14:cNvPr>
                <p14:cNvContentPartPr/>
                <p14:nvPr/>
              </p14:nvContentPartPr>
              <p14:xfrm>
                <a:off x="4426420" y="6205020"/>
                <a:ext cx="117720" cy="173880"/>
              </p14:xfrm>
            </p:contentPart>
          </mc:Choice>
          <mc:Fallback>
            <p:pic>
              <p:nvPicPr>
                <p:cNvPr id="63" name="Freihand 62">
                  <a:extLst>
                    <a:ext uri="{FF2B5EF4-FFF2-40B4-BE49-F238E27FC236}">
                      <a16:creationId xmlns:a16="http://schemas.microsoft.com/office/drawing/2014/main" id="{E9D8C6D9-1C4F-4B71-A076-C7EC3C0BB7B5}"/>
                    </a:ext>
                  </a:extLst>
                </p:cNvPr>
                <p:cNvPicPr/>
                <p:nvPr/>
              </p:nvPicPr>
              <p:blipFill>
                <a:blip r:embed="rId111"/>
                <a:stretch>
                  <a:fillRect/>
                </a:stretch>
              </p:blipFill>
              <p:spPr>
                <a:xfrm>
                  <a:off x="4422100" y="6200700"/>
                  <a:ext cx="126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4" name="Freihand 63">
                  <a:extLst>
                    <a:ext uri="{FF2B5EF4-FFF2-40B4-BE49-F238E27FC236}">
                      <a16:creationId xmlns:a16="http://schemas.microsoft.com/office/drawing/2014/main" id="{A71DFFFF-9357-4785-A864-537CED5E42A3}"/>
                    </a:ext>
                  </a:extLst>
                </p14:cNvPr>
                <p14:cNvContentPartPr/>
                <p14:nvPr/>
              </p14:nvContentPartPr>
              <p14:xfrm>
                <a:off x="2495740" y="2447340"/>
                <a:ext cx="922320" cy="2123280"/>
              </p14:xfrm>
            </p:contentPart>
          </mc:Choice>
          <mc:Fallback>
            <p:pic>
              <p:nvPicPr>
                <p:cNvPr id="64" name="Freihand 63">
                  <a:extLst>
                    <a:ext uri="{FF2B5EF4-FFF2-40B4-BE49-F238E27FC236}">
                      <a16:creationId xmlns:a16="http://schemas.microsoft.com/office/drawing/2014/main" id="{A71DFFFF-9357-4785-A864-537CED5E42A3}"/>
                    </a:ext>
                  </a:extLst>
                </p:cNvPr>
                <p:cNvPicPr/>
                <p:nvPr/>
              </p:nvPicPr>
              <p:blipFill>
                <a:blip r:embed="rId113"/>
                <a:stretch>
                  <a:fillRect/>
                </a:stretch>
              </p:blipFill>
              <p:spPr>
                <a:xfrm>
                  <a:off x="2491420" y="2443020"/>
                  <a:ext cx="930960" cy="2131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26C1F69A-9CB7-4A1C-9D19-997E686FF8E6}"/>
                    </a:ext>
                  </a:extLst>
                </p14:cNvPr>
                <p14:cNvContentPartPr/>
                <p14:nvPr/>
              </p14:nvContentPartPr>
              <p14:xfrm>
                <a:off x="491260" y="2677380"/>
                <a:ext cx="2323440" cy="704160"/>
              </p14:xfrm>
            </p:contentPart>
          </mc:Choice>
          <mc:Fallback>
            <p:pic>
              <p:nvPicPr>
                <p:cNvPr id="68" name="Freihand 67">
                  <a:extLst>
                    <a:ext uri="{FF2B5EF4-FFF2-40B4-BE49-F238E27FC236}">
                      <a16:creationId xmlns:a16="http://schemas.microsoft.com/office/drawing/2014/main" id="{26C1F69A-9CB7-4A1C-9D19-997E686FF8E6}"/>
                    </a:ext>
                  </a:extLst>
                </p:cNvPr>
                <p:cNvPicPr/>
                <p:nvPr/>
              </p:nvPicPr>
              <p:blipFill>
                <a:blip r:embed="rId115"/>
                <a:stretch>
                  <a:fillRect/>
                </a:stretch>
              </p:blipFill>
              <p:spPr>
                <a:xfrm>
                  <a:off x="486940" y="2673060"/>
                  <a:ext cx="2332080" cy="712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FBAD2304-6046-421B-A93D-0CB8A256FF5E}"/>
                    </a:ext>
                  </a:extLst>
                </p14:cNvPr>
                <p14:cNvContentPartPr/>
                <p14:nvPr/>
              </p14:nvContentPartPr>
              <p14:xfrm>
                <a:off x="2717860" y="3082740"/>
                <a:ext cx="1794960" cy="1602720"/>
              </p14:xfrm>
            </p:contentPart>
          </mc:Choice>
          <mc:Fallback>
            <p:pic>
              <p:nvPicPr>
                <p:cNvPr id="69" name="Freihand 68">
                  <a:extLst>
                    <a:ext uri="{FF2B5EF4-FFF2-40B4-BE49-F238E27FC236}">
                      <a16:creationId xmlns:a16="http://schemas.microsoft.com/office/drawing/2014/main" id="{FBAD2304-6046-421B-A93D-0CB8A256FF5E}"/>
                    </a:ext>
                  </a:extLst>
                </p:cNvPr>
                <p:cNvPicPr/>
                <p:nvPr/>
              </p:nvPicPr>
              <p:blipFill>
                <a:blip r:embed="rId117"/>
                <a:stretch>
                  <a:fillRect/>
                </a:stretch>
              </p:blipFill>
              <p:spPr>
                <a:xfrm>
                  <a:off x="2713540" y="3078420"/>
                  <a:ext cx="1803600" cy="1611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69EFAF38-2BA0-45EE-93D6-371B2A0FF458}"/>
                    </a:ext>
                  </a:extLst>
                </p14:cNvPr>
                <p14:cNvContentPartPr/>
                <p14:nvPr/>
              </p14:nvContentPartPr>
              <p14:xfrm>
                <a:off x="360220" y="3370380"/>
                <a:ext cx="3205080" cy="808920"/>
              </p14:xfrm>
            </p:contentPart>
          </mc:Choice>
          <mc:Fallback>
            <p:pic>
              <p:nvPicPr>
                <p:cNvPr id="70" name="Freihand 69">
                  <a:extLst>
                    <a:ext uri="{FF2B5EF4-FFF2-40B4-BE49-F238E27FC236}">
                      <a16:creationId xmlns:a16="http://schemas.microsoft.com/office/drawing/2014/main" id="{69EFAF38-2BA0-45EE-93D6-371B2A0FF458}"/>
                    </a:ext>
                  </a:extLst>
                </p:cNvPr>
                <p:cNvPicPr/>
                <p:nvPr/>
              </p:nvPicPr>
              <p:blipFill>
                <a:blip r:embed="rId119"/>
                <a:stretch>
                  <a:fillRect/>
                </a:stretch>
              </p:blipFill>
              <p:spPr>
                <a:xfrm>
                  <a:off x="355900" y="3366060"/>
                  <a:ext cx="3213720" cy="817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83B17001-058E-4CA1-85CA-F6030F8572A3}"/>
                    </a:ext>
                  </a:extLst>
                </p14:cNvPr>
                <p14:cNvContentPartPr/>
                <p14:nvPr/>
              </p14:nvContentPartPr>
              <p14:xfrm>
                <a:off x="3541540" y="3906060"/>
                <a:ext cx="1546200" cy="1373760"/>
              </p14:xfrm>
            </p:contentPart>
          </mc:Choice>
          <mc:Fallback>
            <p:pic>
              <p:nvPicPr>
                <p:cNvPr id="71" name="Freihand 70">
                  <a:extLst>
                    <a:ext uri="{FF2B5EF4-FFF2-40B4-BE49-F238E27FC236}">
                      <a16:creationId xmlns:a16="http://schemas.microsoft.com/office/drawing/2014/main" id="{83B17001-058E-4CA1-85CA-F6030F8572A3}"/>
                    </a:ext>
                  </a:extLst>
                </p:cNvPr>
                <p:cNvPicPr/>
                <p:nvPr/>
              </p:nvPicPr>
              <p:blipFill>
                <a:blip r:embed="rId121"/>
                <a:stretch>
                  <a:fillRect/>
                </a:stretch>
              </p:blipFill>
              <p:spPr>
                <a:xfrm>
                  <a:off x="3537220" y="3901740"/>
                  <a:ext cx="1554840" cy="1382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4CFF0C52-2938-4776-BE3C-255DC1EACA8A}"/>
                    </a:ext>
                  </a:extLst>
                </p14:cNvPr>
                <p14:cNvContentPartPr/>
                <p14:nvPr/>
              </p14:nvContentPartPr>
              <p14:xfrm>
                <a:off x="4932220" y="5167500"/>
                <a:ext cx="241200" cy="195120"/>
              </p14:xfrm>
            </p:contentPart>
          </mc:Choice>
          <mc:Fallback>
            <p:pic>
              <p:nvPicPr>
                <p:cNvPr id="72" name="Freihand 71">
                  <a:extLst>
                    <a:ext uri="{FF2B5EF4-FFF2-40B4-BE49-F238E27FC236}">
                      <a16:creationId xmlns:a16="http://schemas.microsoft.com/office/drawing/2014/main" id="{4CFF0C52-2938-4776-BE3C-255DC1EACA8A}"/>
                    </a:ext>
                  </a:extLst>
                </p:cNvPr>
                <p:cNvPicPr/>
                <p:nvPr/>
              </p:nvPicPr>
              <p:blipFill>
                <a:blip r:embed="rId123"/>
                <a:stretch>
                  <a:fillRect/>
                </a:stretch>
              </p:blipFill>
              <p:spPr>
                <a:xfrm>
                  <a:off x="4927900" y="5163180"/>
                  <a:ext cx="249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A28D522F-7838-4DFC-AD31-029E498B5E64}"/>
                    </a:ext>
                  </a:extLst>
                </p14:cNvPr>
                <p14:cNvContentPartPr/>
                <p14:nvPr/>
              </p14:nvContentPartPr>
              <p14:xfrm>
                <a:off x="664060" y="4050780"/>
                <a:ext cx="2413800" cy="74520"/>
              </p14:xfrm>
            </p:contentPart>
          </mc:Choice>
          <mc:Fallback>
            <p:pic>
              <p:nvPicPr>
                <p:cNvPr id="74" name="Freihand 73">
                  <a:extLst>
                    <a:ext uri="{FF2B5EF4-FFF2-40B4-BE49-F238E27FC236}">
                      <a16:creationId xmlns:a16="http://schemas.microsoft.com/office/drawing/2014/main" id="{A28D522F-7838-4DFC-AD31-029E498B5E64}"/>
                    </a:ext>
                  </a:extLst>
                </p:cNvPr>
                <p:cNvPicPr/>
                <p:nvPr/>
              </p:nvPicPr>
              <p:blipFill>
                <a:blip r:embed="rId125"/>
                <a:stretch>
                  <a:fillRect/>
                </a:stretch>
              </p:blipFill>
              <p:spPr>
                <a:xfrm>
                  <a:off x="659740" y="4046460"/>
                  <a:ext cx="2422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3565D605-C262-4DD0-984D-37FBCD1881D6}"/>
                    </a:ext>
                  </a:extLst>
                </p14:cNvPr>
                <p14:cNvContentPartPr/>
                <p14:nvPr/>
              </p14:nvContentPartPr>
              <p14:xfrm>
                <a:off x="349780" y="1836780"/>
                <a:ext cx="2424960" cy="881280"/>
              </p14:xfrm>
            </p:contentPart>
          </mc:Choice>
          <mc:Fallback>
            <p:pic>
              <p:nvPicPr>
                <p:cNvPr id="78" name="Freihand 77">
                  <a:extLst>
                    <a:ext uri="{FF2B5EF4-FFF2-40B4-BE49-F238E27FC236}">
                      <a16:creationId xmlns:a16="http://schemas.microsoft.com/office/drawing/2014/main" id="{3565D605-C262-4DD0-984D-37FBCD1881D6}"/>
                    </a:ext>
                  </a:extLst>
                </p:cNvPr>
                <p:cNvPicPr/>
                <p:nvPr/>
              </p:nvPicPr>
              <p:blipFill>
                <a:blip r:embed="rId127"/>
                <a:stretch>
                  <a:fillRect/>
                </a:stretch>
              </p:blipFill>
              <p:spPr>
                <a:xfrm>
                  <a:off x="345460" y="1832460"/>
                  <a:ext cx="2433600" cy="889920"/>
                </a:xfrm>
                <a:prstGeom prst="rect">
                  <a:avLst/>
                </a:prstGeom>
              </p:spPr>
            </p:pic>
          </mc:Fallback>
        </mc:AlternateContent>
      </p:grpSp>
    </p:spTree>
    <p:extLst>
      <p:ext uri="{BB962C8B-B14F-4D97-AF65-F5344CB8AC3E}">
        <p14:creationId xmlns:p14="http://schemas.microsoft.com/office/powerpoint/2010/main" val="3405452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B090DBD-7EE2-4F7C-9176-CDCEF65BE897}"/>
                  </a:ext>
                </a:extLst>
              </p14:cNvPr>
              <p14:cNvContentPartPr/>
              <p14:nvPr/>
            </p14:nvContentPartPr>
            <p14:xfrm>
              <a:off x="6281140" y="1334220"/>
              <a:ext cx="4847760" cy="51120"/>
            </p14:xfrm>
          </p:contentPart>
        </mc:Choice>
        <mc:Fallback xmlns="">
          <p:pic>
            <p:nvPicPr>
              <p:cNvPr id="2" name="Freihand 1">
                <a:extLst>
                  <a:ext uri="{FF2B5EF4-FFF2-40B4-BE49-F238E27FC236}">
                    <a16:creationId xmlns:a16="http://schemas.microsoft.com/office/drawing/2014/main" id="{EB090DBD-7EE2-4F7C-9176-CDCEF65BE897}"/>
                  </a:ext>
                </a:extLst>
              </p:cNvPr>
              <p:cNvPicPr/>
              <p:nvPr/>
            </p:nvPicPr>
            <p:blipFill>
              <a:blip r:embed="rId4"/>
              <a:stretch>
                <a:fillRect/>
              </a:stretch>
            </p:blipFill>
            <p:spPr>
              <a:xfrm>
                <a:off x="6276820" y="1329900"/>
                <a:ext cx="4856400" cy="59760"/>
              </a:xfrm>
              <a:prstGeom prst="rect">
                <a:avLst/>
              </a:prstGeom>
            </p:spPr>
          </p:pic>
        </mc:Fallback>
      </mc:AlternateContent>
      <p:grpSp>
        <p:nvGrpSpPr>
          <p:cNvPr id="21" name="Gruppieren 20">
            <a:extLst>
              <a:ext uri="{FF2B5EF4-FFF2-40B4-BE49-F238E27FC236}">
                <a16:creationId xmlns:a16="http://schemas.microsoft.com/office/drawing/2014/main" id="{40EA7CFE-E5C7-4ECC-95CA-70C3591EE788}"/>
              </a:ext>
            </a:extLst>
          </p:cNvPr>
          <p:cNvGrpSpPr/>
          <p:nvPr/>
        </p:nvGrpSpPr>
        <p:grpSpPr>
          <a:xfrm>
            <a:off x="8635180" y="267540"/>
            <a:ext cx="2004120" cy="711720"/>
            <a:chOff x="8635180" y="267540"/>
            <a:chExt cx="2004120" cy="7117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C6DCC83-9C5C-4618-9C39-CB2DD3EF14E0}"/>
                    </a:ext>
                  </a:extLst>
                </p14:cNvPr>
                <p14:cNvContentPartPr/>
                <p14:nvPr/>
              </p14:nvContentPartPr>
              <p14:xfrm>
                <a:off x="8694940" y="679380"/>
                <a:ext cx="115560" cy="281520"/>
              </p14:xfrm>
            </p:contentPart>
          </mc:Choice>
          <mc:Fallback xmlns="">
            <p:pic>
              <p:nvPicPr>
                <p:cNvPr id="3" name="Freihand 2">
                  <a:extLst>
                    <a:ext uri="{FF2B5EF4-FFF2-40B4-BE49-F238E27FC236}">
                      <a16:creationId xmlns:a16="http://schemas.microsoft.com/office/drawing/2014/main" id="{EC6DCC83-9C5C-4618-9C39-CB2DD3EF14E0}"/>
                    </a:ext>
                  </a:extLst>
                </p:cNvPr>
                <p:cNvPicPr/>
                <p:nvPr/>
              </p:nvPicPr>
              <p:blipFill>
                <a:blip r:embed="rId6"/>
                <a:stretch>
                  <a:fillRect/>
                </a:stretch>
              </p:blipFill>
              <p:spPr>
                <a:xfrm>
                  <a:off x="8690620" y="675060"/>
                  <a:ext cx="1242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2C49D7E-4889-4376-9A97-481F3E7C6E4F}"/>
                    </a:ext>
                  </a:extLst>
                </p14:cNvPr>
                <p14:cNvContentPartPr/>
                <p14:nvPr/>
              </p14:nvContentPartPr>
              <p14:xfrm>
                <a:off x="8635180" y="826260"/>
                <a:ext cx="228240" cy="153000"/>
              </p14:xfrm>
            </p:contentPart>
          </mc:Choice>
          <mc:Fallback xmlns="">
            <p:pic>
              <p:nvPicPr>
                <p:cNvPr id="4" name="Freihand 3">
                  <a:extLst>
                    <a:ext uri="{FF2B5EF4-FFF2-40B4-BE49-F238E27FC236}">
                      <a16:creationId xmlns:a16="http://schemas.microsoft.com/office/drawing/2014/main" id="{42C49D7E-4889-4376-9A97-481F3E7C6E4F}"/>
                    </a:ext>
                  </a:extLst>
                </p:cNvPr>
                <p:cNvPicPr/>
                <p:nvPr/>
              </p:nvPicPr>
              <p:blipFill>
                <a:blip r:embed="rId8"/>
                <a:stretch>
                  <a:fillRect/>
                </a:stretch>
              </p:blipFill>
              <p:spPr>
                <a:xfrm>
                  <a:off x="8630860" y="821940"/>
                  <a:ext cx="2368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DA0DBD9-C1B5-4F7B-8F86-330381C0C453}"/>
                    </a:ext>
                  </a:extLst>
                </p14:cNvPr>
                <p14:cNvContentPartPr/>
                <p14:nvPr/>
              </p14:nvContentPartPr>
              <p14:xfrm>
                <a:off x="8693140" y="323700"/>
                <a:ext cx="176400" cy="218880"/>
              </p14:xfrm>
            </p:contentPart>
          </mc:Choice>
          <mc:Fallback xmlns="">
            <p:pic>
              <p:nvPicPr>
                <p:cNvPr id="5" name="Freihand 4">
                  <a:extLst>
                    <a:ext uri="{FF2B5EF4-FFF2-40B4-BE49-F238E27FC236}">
                      <a16:creationId xmlns:a16="http://schemas.microsoft.com/office/drawing/2014/main" id="{BDA0DBD9-C1B5-4F7B-8F86-330381C0C453}"/>
                    </a:ext>
                  </a:extLst>
                </p:cNvPr>
                <p:cNvPicPr/>
                <p:nvPr/>
              </p:nvPicPr>
              <p:blipFill>
                <a:blip r:embed="rId10"/>
                <a:stretch>
                  <a:fillRect/>
                </a:stretch>
              </p:blipFill>
              <p:spPr>
                <a:xfrm>
                  <a:off x="8688820" y="319380"/>
                  <a:ext cx="1850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E836EF31-7A2D-4E14-A188-870055B86EE2}"/>
                    </a:ext>
                  </a:extLst>
                </p14:cNvPr>
                <p14:cNvContentPartPr/>
                <p14:nvPr/>
              </p14:nvContentPartPr>
              <p14:xfrm>
                <a:off x="8810500" y="453300"/>
                <a:ext cx="169920" cy="81720"/>
              </p14:xfrm>
            </p:contentPart>
          </mc:Choice>
          <mc:Fallback xmlns="">
            <p:pic>
              <p:nvPicPr>
                <p:cNvPr id="8" name="Freihand 7">
                  <a:extLst>
                    <a:ext uri="{FF2B5EF4-FFF2-40B4-BE49-F238E27FC236}">
                      <a16:creationId xmlns:a16="http://schemas.microsoft.com/office/drawing/2014/main" id="{E836EF31-7A2D-4E14-A188-870055B86EE2}"/>
                    </a:ext>
                  </a:extLst>
                </p:cNvPr>
                <p:cNvPicPr/>
                <p:nvPr/>
              </p:nvPicPr>
              <p:blipFill>
                <a:blip r:embed="rId12"/>
                <a:stretch>
                  <a:fillRect/>
                </a:stretch>
              </p:blipFill>
              <p:spPr>
                <a:xfrm>
                  <a:off x="8806180" y="448980"/>
                  <a:ext cx="178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E40E11D1-9DFF-4322-8801-D706D9230216}"/>
                    </a:ext>
                  </a:extLst>
                </p14:cNvPr>
                <p14:cNvContentPartPr/>
                <p14:nvPr/>
              </p14:nvContentPartPr>
              <p14:xfrm>
                <a:off x="8980420" y="449700"/>
                <a:ext cx="78120" cy="67320"/>
              </p14:xfrm>
            </p:contentPart>
          </mc:Choice>
          <mc:Fallback xmlns="">
            <p:pic>
              <p:nvPicPr>
                <p:cNvPr id="9" name="Freihand 8">
                  <a:extLst>
                    <a:ext uri="{FF2B5EF4-FFF2-40B4-BE49-F238E27FC236}">
                      <a16:creationId xmlns:a16="http://schemas.microsoft.com/office/drawing/2014/main" id="{E40E11D1-9DFF-4322-8801-D706D9230216}"/>
                    </a:ext>
                  </a:extLst>
                </p:cNvPr>
                <p:cNvPicPr/>
                <p:nvPr/>
              </p:nvPicPr>
              <p:blipFill>
                <a:blip r:embed="rId14"/>
                <a:stretch>
                  <a:fillRect/>
                </a:stretch>
              </p:blipFill>
              <p:spPr>
                <a:xfrm>
                  <a:off x="8976100" y="445380"/>
                  <a:ext cx="867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E6962A1F-C3CF-4D9D-9611-9CE6DD2461B8}"/>
                    </a:ext>
                  </a:extLst>
                </p14:cNvPr>
                <p14:cNvContentPartPr/>
                <p14:nvPr/>
              </p14:nvContentPartPr>
              <p14:xfrm>
                <a:off x="9084100" y="329460"/>
                <a:ext cx="182880" cy="185760"/>
              </p14:xfrm>
            </p:contentPart>
          </mc:Choice>
          <mc:Fallback xmlns="">
            <p:pic>
              <p:nvPicPr>
                <p:cNvPr id="10" name="Freihand 9">
                  <a:extLst>
                    <a:ext uri="{FF2B5EF4-FFF2-40B4-BE49-F238E27FC236}">
                      <a16:creationId xmlns:a16="http://schemas.microsoft.com/office/drawing/2014/main" id="{E6962A1F-C3CF-4D9D-9611-9CE6DD2461B8}"/>
                    </a:ext>
                  </a:extLst>
                </p:cNvPr>
                <p:cNvPicPr/>
                <p:nvPr/>
              </p:nvPicPr>
              <p:blipFill>
                <a:blip r:embed="rId16"/>
                <a:stretch>
                  <a:fillRect/>
                </a:stretch>
              </p:blipFill>
              <p:spPr>
                <a:xfrm>
                  <a:off x="9079780" y="325140"/>
                  <a:ext cx="191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1CD9B892-989D-440C-B965-9A32C6FA2739}"/>
                    </a:ext>
                  </a:extLst>
                </p14:cNvPr>
                <p14:cNvContentPartPr/>
                <p14:nvPr/>
              </p14:nvContentPartPr>
              <p14:xfrm>
                <a:off x="9273460" y="312900"/>
                <a:ext cx="203400" cy="179280"/>
              </p14:xfrm>
            </p:contentPart>
          </mc:Choice>
          <mc:Fallback xmlns="">
            <p:pic>
              <p:nvPicPr>
                <p:cNvPr id="11" name="Freihand 10">
                  <a:extLst>
                    <a:ext uri="{FF2B5EF4-FFF2-40B4-BE49-F238E27FC236}">
                      <a16:creationId xmlns:a16="http://schemas.microsoft.com/office/drawing/2014/main" id="{1CD9B892-989D-440C-B965-9A32C6FA2739}"/>
                    </a:ext>
                  </a:extLst>
                </p:cNvPr>
                <p:cNvPicPr/>
                <p:nvPr/>
              </p:nvPicPr>
              <p:blipFill>
                <a:blip r:embed="rId18"/>
                <a:stretch>
                  <a:fillRect/>
                </a:stretch>
              </p:blipFill>
              <p:spPr>
                <a:xfrm>
                  <a:off x="9269140" y="308580"/>
                  <a:ext cx="212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1F22CFD7-FFEB-4A7F-806A-2D07C9F2335F}"/>
                    </a:ext>
                  </a:extLst>
                </p14:cNvPr>
                <p14:cNvContentPartPr/>
                <p14:nvPr/>
              </p14:nvContentPartPr>
              <p14:xfrm>
                <a:off x="9508540" y="356100"/>
                <a:ext cx="370080" cy="243720"/>
              </p14:xfrm>
            </p:contentPart>
          </mc:Choice>
          <mc:Fallback xmlns="">
            <p:pic>
              <p:nvPicPr>
                <p:cNvPr id="15" name="Freihand 14">
                  <a:extLst>
                    <a:ext uri="{FF2B5EF4-FFF2-40B4-BE49-F238E27FC236}">
                      <a16:creationId xmlns:a16="http://schemas.microsoft.com/office/drawing/2014/main" id="{1F22CFD7-FFEB-4A7F-806A-2D07C9F2335F}"/>
                    </a:ext>
                  </a:extLst>
                </p:cNvPr>
                <p:cNvPicPr/>
                <p:nvPr/>
              </p:nvPicPr>
              <p:blipFill>
                <a:blip r:embed="rId20"/>
                <a:stretch>
                  <a:fillRect/>
                </a:stretch>
              </p:blipFill>
              <p:spPr>
                <a:xfrm>
                  <a:off x="9504220" y="351780"/>
                  <a:ext cx="3787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5DD69A79-C20D-4D84-B96F-271B3A30AA4C}"/>
                    </a:ext>
                  </a:extLst>
                </p14:cNvPr>
                <p14:cNvContentPartPr/>
                <p14:nvPr/>
              </p14:nvContentPartPr>
              <p14:xfrm>
                <a:off x="9849100" y="416580"/>
                <a:ext cx="114120" cy="81000"/>
              </p14:xfrm>
            </p:contentPart>
          </mc:Choice>
          <mc:Fallback xmlns="">
            <p:pic>
              <p:nvPicPr>
                <p:cNvPr id="16" name="Freihand 15">
                  <a:extLst>
                    <a:ext uri="{FF2B5EF4-FFF2-40B4-BE49-F238E27FC236}">
                      <a16:creationId xmlns:a16="http://schemas.microsoft.com/office/drawing/2014/main" id="{5DD69A79-C20D-4D84-B96F-271B3A30AA4C}"/>
                    </a:ext>
                  </a:extLst>
                </p:cNvPr>
                <p:cNvPicPr/>
                <p:nvPr/>
              </p:nvPicPr>
              <p:blipFill>
                <a:blip r:embed="rId22"/>
                <a:stretch>
                  <a:fillRect/>
                </a:stretch>
              </p:blipFill>
              <p:spPr>
                <a:xfrm>
                  <a:off x="9844780" y="412260"/>
                  <a:ext cx="122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182CF06C-1690-4C83-9392-AFB947AC2DCF}"/>
                    </a:ext>
                  </a:extLst>
                </p14:cNvPr>
                <p14:cNvContentPartPr/>
                <p14:nvPr/>
              </p14:nvContentPartPr>
              <p14:xfrm>
                <a:off x="9277060" y="294900"/>
                <a:ext cx="125280" cy="21960"/>
              </p14:xfrm>
            </p:contentPart>
          </mc:Choice>
          <mc:Fallback xmlns="">
            <p:pic>
              <p:nvPicPr>
                <p:cNvPr id="17" name="Freihand 16">
                  <a:extLst>
                    <a:ext uri="{FF2B5EF4-FFF2-40B4-BE49-F238E27FC236}">
                      <a16:creationId xmlns:a16="http://schemas.microsoft.com/office/drawing/2014/main" id="{182CF06C-1690-4C83-9392-AFB947AC2DCF}"/>
                    </a:ext>
                  </a:extLst>
                </p:cNvPr>
                <p:cNvPicPr/>
                <p:nvPr/>
              </p:nvPicPr>
              <p:blipFill>
                <a:blip r:embed="rId24"/>
                <a:stretch>
                  <a:fillRect/>
                </a:stretch>
              </p:blipFill>
              <p:spPr>
                <a:xfrm>
                  <a:off x="9272740" y="290580"/>
                  <a:ext cx="133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559E5E92-BFDF-437F-9924-846ADE0D3678}"/>
                    </a:ext>
                  </a:extLst>
                </p14:cNvPr>
                <p14:cNvContentPartPr/>
                <p14:nvPr/>
              </p14:nvContentPartPr>
              <p14:xfrm>
                <a:off x="9985540" y="393900"/>
                <a:ext cx="268560" cy="69120"/>
              </p14:xfrm>
            </p:contentPart>
          </mc:Choice>
          <mc:Fallback xmlns="">
            <p:pic>
              <p:nvPicPr>
                <p:cNvPr id="18" name="Freihand 17">
                  <a:extLst>
                    <a:ext uri="{FF2B5EF4-FFF2-40B4-BE49-F238E27FC236}">
                      <a16:creationId xmlns:a16="http://schemas.microsoft.com/office/drawing/2014/main" id="{559E5E92-BFDF-437F-9924-846ADE0D3678}"/>
                    </a:ext>
                  </a:extLst>
                </p:cNvPr>
                <p:cNvPicPr/>
                <p:nvPr/>
              </p:nvPicPr>
              <p:blipFill>
                <a:blip r:embed="rId26"/>
                <a:stretch>
                  <a:fillRect/>
                </a:stretch>
              </p:blipFill>
              <p:spPr>
                <a:xfrm>
                  <a:off x="9981220" y="389580"/>
                  <a:ext cx="277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B3C5D11F-1919-4C92-B172-BFAD39DFE066}"/>
                    </a:ext>
                  </a:extLst>
                </p14:cNvPr>
                <p14:cNvContentPartPr/>
                <p14:nvPr/>
              </p14:nvContentPartPr>
              <p14:xfrm>
                <a:off x="10271380" y="322620"/>
                <a:ext cx="70560" cy="114840"/>
              </p14:xfrm>
            </p:contentPart>
          </mc:Choice>
          <mc:Fallback xmlns="">
            <p:pic>
              <p:nvPicPr>
                <p:cNvPr id="19" name="Freihand 18">
                  <a:extLst>
                    <a:ext uri="{FF2B5EF4-FFF2-40B4-BE49-F238E27FC236}">
                      <a16:creationId xmlns:a16="http://schemas.microsoft.com/office/drawing/2014/main" id="{B3C5D11F-1919-4C92-B172-BFAD39DFE066}"/>
                    </a:ext>
                  </a:extLst>
                </p:cNvPr>
                <p:cNvPicPr/>
                <p:nvPr/>
              </p:nvPicPr>
              <p:blipFill>
                <a:blip r:embed="rId28"/>
                <a:stretch>
                  <a:fillRect/>
                </a:stretch>
              </p:blipFill>
              <p:spPr>
                <a:xfrm>
                  <a:off x="10267060" y="318300"/>
                  <a:ext cx="79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5FDF8D55-9610-4D18-9A1C-5E00ABD84F03}"/>
                    </a:ext>
                  </a:extLst>
                </p14:cNvPr>
                <p14:cNvContentPartPr/>
                <p14:nvPr/>
              </p14:nvContentPartPr>
              <p14:xfrm>
                <a:off x="10340860" y="267540"/>
                <a:ext cx="298440" cy="168120"/>
              </p14:xfrm>
            </p:contentPart>
          </mc:Choice>
          <mc:Fallback xmlns="">
            <p:pic>
              <p:nvPicPr>
                <p:cNvPr id="20" name="Freihand 19">
                  <a:extLst>
                    <a:ext uri="{FF2B5EF4-FFF2-40B4-BE49-F238E27FC236}">
                      <a16:creationId xmlns:a16="http://schemas.microsoft.com/office/drawing/2014/main" id="{5FDF8D55-9610-4D18-9A1C-5E00ABD84F03}"/>
                    </a:ext>
                  </a:extLst>
                </p:cNvPr>
                <p:cNvPicPr/>
                <p:nvPr/>
              </p:nvPicPr>
              <p:blipFill>
                <a:blip r:embed="rId30"/>
                <a:stretch>
                  <a:fillRect/>
                </a:stretch>
              </p:blipFill>
              <p:spPr>
                <a:xfrm>
                  <a:off x="10336540" y="263220"/>
                  <a:ext cx="307080" cy="176760"/>
                </a:xfrm>
                <a:prstGeom prst="rect">
                  <a:avLst/>
                </a:prstGeom>
              </p:spPr>
            </p:pic>
          </mc:Fallback>
        </mc:AlternateContent>
      </p:grpSp>
      <p:grpSp>
        <p:nvGrpSpPr>
          <p:cNvPr id="24" name="Gruppieren 23">
            <a:extLst>
              <a:ext uri="{FF2B5EF4-FFF2-40B4-BE49-F238E27FC236}">
                <a16:creationId xmlns:a16="http://schemas.microsoft.com/office/drawing/2014/main" id="{6F468744-F805-45C0-BF7B-7C6F625C6BF8}"/>
              </a:ext>
            </a:extLst>
          </p:cNvPr>
          <p:cNvGrpSpPr/>
          <p:nvPr/>
        </p:nvGrpSpPr>
        <p:grpSpPr>
          <a:xfrm>
            <a:off x="125860" y="2187420"/>
            <a:ext cx="6315120" cy="148320"/>
            <a:chOff x="125860" y="2187420"/>
            <a:chExt cx="6315120" cy="148320"/>
          </a:xfrm>
        </p:grpSpPr>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AEE6B9BF-9975-4867-8E7D-F786C139D6F7}"/>
                    </a:ext>
                  </a:extLst>
                </p14:cNvPr>
                <p14:cNvContentPartPr/>
                <p14:nvPr/>
              </p14:nvContentPartPr>
              <p14:xfrm>
                <a:off x="125860" y="2187420"/>
                <a:ext cx="2232360" cy="64800"/>
              </p14:xfrm>
            </p:contentPart>
          </mc:Choice>
          <mc:Fallback xmlns="">
            <p:pic>
              <p:nvPicPr>
                <p:cNvPr id="22" name="Freihand 21">
                  <a:extLst>
                    <a:ext uri="{FF2B5EF4-FFF2-40B4-BE49-F238E27FC236}">
                      <a16:creationId xmlns:a16="http://schemas.microsoft.com/office/drawing/2014/main" id="{AEE6B9BF-9975-4867-8E7D-F786C139D6F7}"/>
                    </a:ext>
                  </a:extLst>
                </p:cNvPr>
                <p:cNvPicPr/>
                <p:nvPr/>
              </p:nvPicPr>
              <p:blipFill>
                <a:blip r:embed="rId32"/>
                <a:stretch>
                  <a:fillRect/>
                </a:stretch>
              </p:blipFill>
              <p:spPr>
                <a:xfrm>
                  <a:off x="121540" y="2183100"/>
                  <a:ext cx="2241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9906D99-4327-4AB9-921A-88BFEE67B390}"/>
                    </a:ext>
                  </a:extLst>
                </p14:cNvPr>
                <p14:cNvContentPartPr/>
                <p14:nvPr/>
              </p14:nvContentPartPr>
              <p14:xfrm>
                <a:off x="2849620" y="2275260"/>
                <a:ext cx="3591360" cy="60480"/>
              </p14:xfrm>
            </p:contentPart>
          </mc:Choice>
          <mc:Fallback xmlns="">
            <p:pic>
              <p:nvPicPr>
                <p:cNvPr id="23" name="Freihand 22">
                  <a:extLst>
                    <a:ext uri="{FF2B5EF4-FFF2-40B4-BE49-F238E27FC236}">
                      <a16:creationId xmlns:a16="http://schemas.microsoft.com/office/drawing/2014/main" id="{D9906D99-4327-4AB9-921A-88BFEE67B390}"/>
                    </a:ext>
                  </a:extLst>
                </p:cNvPr>
                <p:cNvPicPr/>
                <p:nvPr/>
              </p:nvPicPr>
              <p:blipFill>
                <a:blip r:embed="rId34"/>
                <a:stretch>
                  <a:fillRect/>
                </a:stretch>
              </p:blipFill>
              <p:spPr>
                <a:xfrm>
                  <a:off x="2845300" y="2270940"/>
                  <a:ext cx="3600000" cy="6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F96AD81C-84FE-4081-AA57-EA6ABEFC0941}"/>
                  </a:ext>
                </a:extLst>
              </p14:cNvPr>
              <p14:cNvContentPartPr/>
              <p14:nvPr/>
            </p14:nvContentPartPr>
            <p14:xfrm>
              <a:off x="5082700" y="3129900"/>
              <a:ext cx="6177240" cy="87840"/>
            </p14:xfrm>
          </p:contentPart>
        </mc:Choice>
        <mc:Fallback xmlns="">
          <p:pic>
            <p:nvPicPr>
              <p:cNvPr id="25" name="Freihand 24">
                <a:extLst>
                  <a:ext uri="{FF2B5EF4-FFF2-40B4-BE49-F238E27FC236}">
                    <a16:creationId xmlns:a16="http://schemas.microsoft.com/office/drawing/2014/main" id="{F96AD81C-84FE-4081-AA57-EA6ABEFC0941}"/>
                  </a:ext>
                </a:extLst>
              </p:cNvPr>
              <p:cNvPicPr/>
              <p:nvPr/>
            </p:nvPicPr>
            <p:blipFill>
              <a:blip r:embed="rId36"/>
              <a:stretch>
                <a:fillRect/>
              </a:stretch>
            </p:blipFill>
            <p:spPr>
              <a:xfrm>
                <a:off x="5078380" y="3125580"/>
                <a:ext cx="6185880" cy="96480"/>
              </a:xfrm>
              <a:prstGeom prst="rect">
                <a:avLst/>
              </a:prstGeom>
            </p:spPr>
          </p:pic>
        </mc:Fallback>
      </mc:AlternateContent>
    </p:spTree>
    <p:extLst>
      <p:ext uri="{BB962C8B-B14F-4D97-AF65-F5344CB8AC3E}">
        <p14:creationId xmlns:p14="http://schemas.microsoft.com/office/powerpoint/2010/main" val="250311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195897"/>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468536" y="3245102"/>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EC84BA1-28B9-6325-E22D-7A7957CE19B7}"/>
              </a:ext>
            </a:extLst>
          </p:cNvPr>
          <p:cNvPicPr>
            <a:picLocks noChangeAspect="1"/>
          </p:cNvPicPr>
          <p:nvPr/>
        </p:nvPicPr>
        <p:blipFill>
          <a:blip r:embed="rId2"/>
          <a:stretch>
            <a:fillRect/>
          </a:stretch>
        </p:blipFill>
        <p:spPr>
          <a:xfrm>
            <a:off x="0" y="427706"/>
            <a:ext cx="7584081" cy="2810500"/>
          </a:xfrm>
          <a:prstGeom prst="rect">
            <a:avLst/>
          </a:prstGeom>
        </p:spPr>
      </p:pic>
      <p:grpSp>
        <p:nvGrpSpPr>
          <p:cNvPr id="33" name="Gruppieren 32">
            <a:extLst>
              <a:ext uri="{FF2B5EF4-FFF2-40B4-BE49-F238E27FC236}">
                <a16:creationId xmlns:a16="http://schemas.microsoft.com/office/drawing/2014/main" id="{E967B605-A50E-4E1A-910D-7CABBCCE95F1}"/>
              </a:ext>
            </a:extLst>
          </p:cNvPr>
          <p:cNvGrpSpPr/>
          <p:nvPr/>
        </p:nvGrpSpPr>
        <p:grpSpPr>
          <a:xfrm>
            <a:off x="346900" y="2204708"/>
            <a:ext cx="3207240" cy="2227320"/>
            <a:chOff x="346900" y="2204708"/>
            <a:chExt cx="3207240" cy="222732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64AA3172-AA00-487C-AC77-4E61ED7D8FBB}"/>
                    </a:ext>
                  </a:extLst>
                </p14:cNvPr>
                <p14:cNvContentPartPr/>
                <p14:nvPr/>
              </p14:nvContentPartPr>
              <p14:xfrm>
                <a:off x="539140" y="2287508"/>
                <a:ext cx="3015000" cy="88200"/>
              </p14:xfrm>
            </p:contentPart>
          </mc:Choice>
          <mc:Fallback>
            <p:pic>
              <p:nvPicPr>
                <p:cNvPr id="3" name="Freihand 2">
                  <a:extLst>
                    <a:ext uri="{FF2B5EF4-FFF2-40B4-BE49-F238E27FC236}">
                      <a16:creationId xmlns:a16="http://schemas.microsoft.com/office/drawing/2014/main" id="{64AA3172-AA00-487C-AC77-4E61ED7D8FBB}"/>
                    </a:ext>
                  </a:extLst>
                </p:cNvPr>
                <p:cNvPicPr/>
                <p:nvPr/>
              </p:nvPicPr>
              <p:blipFill>
                <a:blip r:embed="rId4"/>
                <a:stretch>
                  <a:fillRect/>
                </a:stretch>
              </p:blipFill>
              <p:spPr>
                <a:xfrm>
                  <a:off x="534820" y="2283188"/>
                  <a:ext cx="3023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478CA0BE-C524-4483-AF9E-2D01890FDBC9}"/>
                    </a:ext>
                  </a:extLst>
                </p14:cNvPr>
                <p14:cNvContentPartPr/>
                <p14:nvPr/>
              </p14:nvContentPartPr>
              <p14:xfrm>
                <a:off x="544180" y="2396948"/>
                <a:ext cx="42120" cy="1805400"/>
              </p14:xfrm>
            </p:contentPart>
          </mc:Choice>
          <mc:Fallback>
            <p:pic>
              <p:nvPicPr>
                <p:cNvPr id="6" name="Freihand 5">
                  <a:extLst>
                    <a:ext uri="{FF2B5EF4-FFF2-40B4-BE49-F238E27FC236}">
                      <a16:creationId xmlns:a16="http://schemas.microsoft.com/office/drawing/2014/main" id="{478CA0BE-C524-4483-AF9E-2D01890FDBC9}"/>
                    </a:ext>
                  </a:extLst>
                </p:cNvPr>
                <p:cNvPicPr/>
                <p:nvPr/>
              </p:nvPicPr>
              <p:blipFill>
                <a:blip r:embed="rId6"/>
                <a:stretch>
                  <a:fillRect/>
                </a:stretch>
              </p:blipFill>
              <p:spPr>
                <a:xfrm>
                  <a:off x="539860" y="2392628"/>
                  <a:ext cx="50760" cy="1814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7FB593C6-0CBD-461B-97A5-1819F2E8732D}"/>
                    </a:ext>
                  </a:extLst>
                </p14:cNvPr>
                <p14:cNvContentPartPr/>
                <p14:nvPr/>
              </p14:nvContentPartPr>
              <p14:xfrm>
                <a:off x="346900" y="4216388"/>
                <a:ext cx="149400" cy="215640"/>
              </p14:xfrm>
            </p:contentPart>
          </mc:Choice>
          <mc:Fallback>
            <p:pic>
              <p:nvPicPr>
                <p:cNvPr id="9" name="Freihand 8">
                  <a:extLst>
                    <a:ext uri="{FF2B5EF4-FFF2-40B4-BE49-F238E27FC236}">
                      <a16:creationId xmlns:a16="http://schemas.microsoft.com/office/drawing/2014/main" id="{7FB593C6-0CBD-461B-97A5-1819F2E8732D}"/>
                    </a:ext>
                  </a:extLst>
                </p:cNvPr>
                <p:cNvPicPr/>
                <p:nvPr/>
              </p:nvPicPr>
              <p:blipFill>
                <a:blip r:embed="rId8"/>
                <a:stretch>
                  <a:fillRect/>
                </a:stretch>
              </p:blipFill>
              <p:spPr>
                <a:xfrm>
                  <a:off x="342580" y="4212068"/>
                  <a:ext cx="1580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E1F9CFC6-050E-456C-8B32-BA4A9E9A6B1F}"/>
                    </a:ext>
                  </a:extLst>
                </p14:cNvPr>
                <p14:cNvContentPartPr/>
                <p14:nvPr/>
              </p14:nvContentPartPr>
              <p14:xfrm>
                <a:off x="534460" y="4291988"/>
                <a:ext cx="136440" cy="108360"/>
              </p14:xfrm>
            </p:contentPart>
          </mc:Choice>
          <mc:Fallback>
            <p:pic>
              <p:nvPicPr>
                <p:cNvPr id="11" name="Freihand 10">
                  <a:extLst>
                    <a:ext uri="{FF2B5EF4-FFF2-40B4-BE49-F238E27FC236}">
                      <a16:creationId xmlns:a16="http://schemas.microsoft.com/office/drawing/2014/main" id="{E1F9CFC6-050E-456C-8B32-BA4A9E9A6B1F}"/>
                    </a:ext>
                  </a:extLst>
                </p:cNvPr>
                <p:cNvPicPr/>
                <p:nvPr/>
              </p:nvPicPr>
              <p:blipFill>
                <a:blip r:embed="rId10"/>
                <a:stretch>
                  <a:fillRect/>
                </a:stretch>
              </p:blipFill>
              <p:spPr>
                <a:xfrm>
                  <a:off x="530140" y="4287668"/>
                  <a:ext cx="145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99516314-231D-4DFE-BB66-B4B5978DAF64}"/>
                    </a:ext>
                  </a:extLst>
                </p14:cNvPr>
                <p14:cNvContentPartPr/>
                <p14:nvPr/>
              </p14:nvContentPartPr>
              <p14:xfrm>
                <a:off x="654340" y="4293788"/>
                <a:ext cx="133560" cy="88920"/>
              </p14:xfrm>
            </p:contentPart>
          </mc:Choice>
          <mc:Fallback>
            <p:pic>
              <p:nvPicPr>
                <p:cNvPr id="12" name="Freihand 11">
                  <a:extLst>
                    <a:ext uri="{FF2B5EF4-FFF2-40B4-BE49-F238E27FC236}">
                      <a16:creationId xmlns:a16="http://schemas.microsoft.com/office/drawing/2014/main" id="{99516314-231D-4DFE-BB66-B4B5978DAF64}"/>
                    </a:ext>
                  </a:extLst>
                </p:cNvPr>
                <p:cNvPicPr/>
                <p:nvPr/>
              </p:nvPicPr>
              <p:blipFill>
                <a:blip r:embed="rId12"/>
                <a:stretch>
                  <a:fillRect/>
                </a:stretch>
              </p:blipFill>
              <p:spPr>
                <a:xfrm>
                  <a:off x="650020" y="4289468"/>
                  <a:ext cx="142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6ADE0600-B87E-4BE1-BE73-CE16BC045AFB}"/>
                    </a:ext>
                  </a:extLst>
                </p14:cNvPr>
                <p14:cNvContentPartPr/>
                <p14:nvPr/>
              </p14:nvContentPartPr>
              <p14:xfrm>
                <a:off x="781420" y="4282628"/>
                <a:ext cx="107640" cy="107280"/>
              </p14:xfrm>
            </p:contentPart>
          </mc:Choice>
          <mc:Fallback>
            <p:pic>
              <p:nvPicPr>
                <p:cNvPr id="13" name="Freihand 12">
                  <a:extLst>
                    <a:ext uri="{FF2B5EF4-FFF2-40B4-BE49-F238E27FC236}">
                      <a16:creationId xmlns:a16="http://schemas.microsoft.com/office/drawing/2014/main" id="{6ADE0600-B87E-4BE1-BE73-CE16BC045AFB}"/>
                    </a:ext>
                  </a:extLst>
                </p:cNvPr>
                <p:cNvPicPr/>
                <p:nvPr/>
              </p:nvPicPr>
              <p:blipFill>
                <a:blip r:embed="rId14"/>
                <a:stretch>
                  <a:fillRect/>
                </a:stretch>
              </p:blipFill>
              <p:spPr>
                <a:xfrm>
                  <a:off x="777100" y="4278308"/>
                  <a:ext cx="116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F0439B05-2B91-4694-A1EA-1400AE7CDA83}"/>
                    </a:ext>
                  </a:extLst>
                </p14:cNvPr>
                <p14:cNvContentPartPr/>
                <p14:nvPr/>
              </p14:nvContentPartPr>
              <p14:xfrm>
                <a:off x="909220" y="4151948"/>
                <a:ext cx="157320" cy="225720"/>
              </p14:xfrm>
            </p:contentPart>
          </mc:Choice>
          <mc:Fallback>
            <p:pic>
              <p:nvPicPr>
                <p:cNvPr id="15" name="Freihand 14">
                  <a:extLst>
                    <a:ext uri="{FF2B5EF4-FFF2-40B4-BE49-F238E27FC236}">
                      <a16:creationId xmlns:a16="http://schemas.microsoft.com/office/drawing/2014/main" id="{F0439B05-2B91-4694-A1EA-1400AE7CDA83}"/>
                    </a:ext>
                  </a:extLst>
                </p:cNvPr>
                <p:cNvPicPr/>
                <p:nvPr/>
              </p:nvPicPr>
              <p:blipFill>
                <a:blip r:embed="rId16"/>
                <a:stretch>
                  <a:fillRect/>
                </a:stretch>
              </p:blipFill>
              <p:spPr>
                <a:xfrm>
                  <a:off x="904900" y="4147628"/>
                  <a:ext cx="1659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B109C4DA-7871-424D-81C9-3275BD1E4AD0}"/>
                    </a:ext>
                  </a:extLst>
                </p14:cNvPr>
                <p14:cNvContentPartPr/>
                <p14:nvPr/>
              </p14:nvContentPartPr>
              <p14:xfrm>
                <a:off x="1041340" y="4207028"/>
                <a:ext cx="46440" cy="10800"/>
              </p14:xfrm>
            </p:contentPart>
          </mc:Choice>
          <mc:Fallback>
            <p:pic>
              <p:nvPicPr>
                <p:cNvPr id="16" name="Freihand 15">
                  <a:extLst>
                    <a:ext uri="{FF2B5EF4-FFF2-40B4-BE49-F238E27FC236}">
                      <a16:creationId xmlns:a16="http://schemas.microsoft.com/office/drawing/2014/main" id="{B109C4DA-7871-424D-81C9-3275BD1E4AD0}"/>
                    </a:ext>
                  </a:extLst>
                </p:cNvPr>
                <p:cNvPicPr/>
                <p:nvPr/>
              </p:nvPicPr>
              <p:blipFill>
                <a:blip r:embed="rId18"/>
                <a:stretch>
                  <a:fillRect/>
                </a:stretch>
              </p:blipFill>
              <p:spPr>
                <a:xfrm>
                  <a:off x="1037020" y="4202708"/>
                  <a:ext cx="55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A5247DE0-78B3-4300-A281-115FCB7223EE}"/>
                    </a:ext>
                  </a:extLst>
                </p14:cNvPr>
                <p14:cNvContentPartPr/>
                <p14:nvPr/>
              </p14:nvContentPartPr>
              <p14:xfrm>
                <a:off x="1112980" y="4244828"/>
                <a:ext cx="29520" cy="13680"/>
              </p14:xfrm>
            </p:contentPart>
          </mc:Choice>
          <mc:Fallback>
            <p:pic>
              <p:nvPicPr>
                <p:cNvPr id="17" name="Freihand 16">
                  <a:extLst>
                    <a:ext uri="{FF2B5EF4-FFF2-40B4-BE49-F238E27FC236}">
                      <a16:creationId xmlns:a16="http://schemas.microsoft.com/office/drawing/2014/main" id="{A5247DE0-78B3-4300-A281-115FCB7223EE}"/>
                    </a:ext>
                  </a:extLst>
                </p:cNvPr>
                <p:cNvPicPr/>
                <p:nvPr/>
              </p:nvPicPr>
              <p:blipFill>
                <a:blip r:embed="rId20"/>
                <a:stretch>
                  <a:fillRect/>
                </a:stretch>
              </p:blipFill>
              <p:spPr>
                <a:xfrm>
                  <a:off x="1108660" y="4240508"/>
                  <a:ext cx="38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4ADF785C-EF72-4677-8E4C-0A32C1588972}"/>
                    </a:ext>
                  </a:extLst>
                </p14:cNvPr>
                <p14:cNvContentPartPr/>
                <p14:nvPr/>
              </p14:nvContentPartPr>
              <p14:xfrm>
                <a:off x="1093180" y="4260308"/>
                <a:ext cx="96840" cy="74160"/>
              </p14:xfrm>
            </p:contentPart>
          </mc:Choice>
          <mc:Fallback>
            <p:pic>
              <p:nvPicPr>
                <p:cNvPr id="18" name="Freihand 17">
                  <a:extLst>
                    <a:ext uri="{FF2B5EF4-FFF2-40B4-BE49-F238E27FC236}">
                      <a16:creationId xmlns:a16="http://schemas.microsoft.com/office/drawing/2014/main" id="{4ADF785C-EF72-4677-8E4C-0A32C1588972}"/>
                    </a:ext>
                  </a:extLst>
                </p:cNvPr>
                <p:cNvPicPr/>
                <p:nvPr/>
              </p:nvPicPr>
              <p:blipFill>
                <a:blip r:embed="rId22"/>
                <a:stretch>
                  <a:fillRect/>
                </a:stretch>
              </p:blipFill>
              <p:spPr>
                <a:xfrm>
                  <a:off x="1088860" y="4255988"/>
                  <a:ext cx="105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F0EDD6BD-661C-4498-B87E-79BEDDD105A9}"/>
                    </a:ext>
                  </a:extLst>
                </p14:cNvPr>
                <p14:cNvContentPartPr/>
                <p14:nvPr/>
              </p14:nvContentPartPr>
              <p14:xfrm>
                <a:off x="1194700" y="4150148"/>
                <a:ext cx="122040" cy="174960"/>
              </p14:xfrm>
            </p:contentPart>
          </mc:Choice>
          <mc:Fallback>
            <p:pic>
              <p:nvPicPr>
                <p:cNvPr id="19" name="Freihand 18">
                  <a:extLst>
                    <a:ext uri="{FF2B5EF4-FFF2-40B4-BE49-F238E27FC236}">
                      <a16:creationId xmlns:a16="http://schemas.microsoft.com/office/drawing/2014/main" id="{F0EDD6BD-661C-4498-B87E-79BEDDD105A9}"/>
                    </a:ext>
                  </a:extLst>
                </p:cNvPr>
                <p:cNvPicPr/>
                <p:nvPr/>
              </p:nvPicPr>
              <p:blipFill>
                <a:blip r:embed="rId24"/>
                <a:stretch>
                  <a:fillRect/>
                </a:stretch>
              </p:blipFill>
              <p:spPr>
                <a:xfrm>
                  <a:off x="1190380" y="4145828"/>
                  <a:ext cx="1306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C346A7B0-3401-489F-84B7-527044EB3798}"/>
                    </a:ext>
                  </a:extLst>
                </p14:cNvPr>
                <p14:cNvContentPartPr/>
                <p14:nvPr/>
              </p14:nvContentPartPr>
              <p14:xfrm>
                <a:off x="1350940" y="4262108"/>
                <a:ext cx="125640" cy="16920"/>
              </p14:xfrm>
            </p:contentPart>
          </mc:Choice>
          <mc:Fallback>
            <p:pic>
              <p:nvPicPr>
                <p:cNvPr id="20" name="Freihand 19">
                  <a:extLst>
                    <a:ext uri="{FF2B5EF4-FFF2-40B4-BE49-F238E27FC236}">
                      <a16:creationId xmlns:a16="http://schemas.microsoft.com/office/drawing/2014/main" id="{C346A7B0-3401-489F-84B7-527044EB3798}"/>
                    </a:ext>
                  </a:extLst>
                </p:cNvPr>
                <p:cNvPicPr/>
                <p:nvPr/>
              </p:nvPicPr>
              <p:blipFill>
                <a:blip r:embed="rId26"/>
                <a:stretch>
                  <a:fillRect/>
                </a:stretch>
              </p:blipFill>
              <p:spPr>
                <a:xfrm>
                  <a:off x="1346620" y="4257788"/>
                  <a:ext cx="134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D21D647F-6B26-4A4D-99CD-99C673242D85}"/>
                    </a:ext>
                  </a:extLst>
                </p14:cNvPr>
                <p14:cNvContentPartPr/>
                <p14:nvPr/>
              </p14:nvContentPartPr>
              <p14:xfrm>
                <a:off x="1528420" y="4141148"/>
                <a:ext cx="102240" cy="162000"/>
              </p14:xfrm>
            </p:contentPart>
          </mc:Choice>
          <mc:Fallback>
            <p:pic>
              <p:nvPicPr>
                <p:cNvPr id="22" name="Freihand 21">
                  <a:extLst>
                    <a:ext uri="{FF2B5EF4-FFF2-40B4-BE49-F238E27FC236}">
                      <a16:creationId xmlns:a16="http://schemas.microsoft.com/office/drawing/2014/main" id="{D21D647F-6B26-4A4D-99CD-99C673242D85}"/>
                    </a:ext>
                  </a:extLst>
                </p:cNvPr>
                <p:cNvPicPr/>
                <p:nvPr/>
              </p:nvPicPr>
              <p:blipFill>
                <a:blip r:embed="rId28"/>
                <a:stretch>
                  <a:fillRect/>
                </a:stretch>
              </p:blipFill>
              <p:spPr>
                <a:xfrm>
                  <a:off x="1524100" y="4136828"/>
                  <a:ext cx="1108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A3D2D797-02F7-4E62-985D-3AB67E510A09}"/>
                    </a:ext>
                  </a:extLst>
                </p14:cNvPr>
                <p14:cNvContentPartPr/>
                <p14:nvPr/>
              </p14:nvContentPartPr>
              <p14:xfrm>
                <a:off x="1574860" y="4219628"/>
                <a:ext cx="187920" cy="85680"/>
              </p14:xfrm>
            </p:contentPart>
          </mc:Choice>
          <mc:Fallback>
            <p:pic>
              <p:nvPicPr>
                <p:cNvPr id="23" name="Freihand 22">
                  <a:extLst>
                    <a:ext uri="{FF2B5EF4-FFF2-40B4-BE49-F238E27FC236}">
                      <a16:creationId xmlns:a16="http://schemas.microsoft.com/office/drawing/2014/main" id="{A3D2D797-02F7-4E62-985D-3AB67E510A09}"/>
                    </a:ext>
                  </a:extLst>
                </p:cNvPr>
                <p:cNvPicPr/>
                <p:nvPr/>
              </p:nvPicPr>
              <p:blipFill>
                <a:blip r:embed="rId30"/>
                <a:stretch>
                  <a:fillRect/>
                </a:stretch>
              </p:blipFill>
              <p:spPr>
                <a:xfrm>
                  <a:off x="1570540" y="4215308"/>
                  <a:ext cx="196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F9F84BEA-7C27-4387-B9AC-2FE6FAA95EFD}"/>
                    </a:ext>
                  </a:extLst>
                </p14:cNvPr>
                <p14:cNvContentPartPr/>
                <p14:nvPr/>
              </p14:nvContentPartPr>
              <p14:xfrm>
                <a:off x="1789060" y="4109108"/>
                <a:ext cx="399960" cy="183240"/>
              </p14:xfrm>
            </p:contentPart>
          </mc:Choice>
          <mc:Fallback>
            <p:pic>
              <p:nvPicPr>
                <p:cNvPr id="24" name="Freihand 23">
                  <a:extLst>
                    <a:ext uri="{FF2B5EF4-FFF2-40B4-BE49-F238E27FC236}">
                      <a16:creationId xmlns:a16="http://schemas.microsoft.com/office/drawing/2014/main" id="{F9F84BEA-7C27-4387-B9AC-2FE6FAA95EFD}"/>
                    </a:ext>
                  </a:extLst>
                </p:cNvPr>
                <p:cNvPicPr/>
                <p:nvPr/>
              </p:nvPicPr>
              <p:blipFill>
                <a:blip r:embed="rId32"/>
                <a:stretch>
                  <a:fillRect/>
                </a:stretch>
              </p:blipFill>
              <p:spPr>
                <a:xfrm>
                  <a:off x="1784740" y="4104788"/>
                  <a:ext cx="4086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8A74FBF1-67B8-43FF-A603-61387CC057FD}"/>
                    </a:ext>
                  </a:extLst>
                </p14:cNvPr>
                <p14:cNvContentPartPr/>
                <p14:nvPr/>
              </p14:nvContentPartPr>
              <p14:xfrm>
                <a:off x="1767460" y="4034948"/>
                <a:ext cx="360" cy="360"/>
              </p14:xfrm>
            </p:contentPart>
          </mc:Choice>
          <mc:Fallback>
            <p:pic>
              <p:nvPicPr>
                <p:cNvPr id="25" name="Freihand 24">
                  <a:extLst>
                    <a:ext uri="{FF2B5EF4-FFF2-40B4-BE49-F238E27FC236}">
                      <a16:creationId xmlns:a16="http://schemas.microsoft.com/office/drawing/2014/main" id="{8A74FBF1-67B8-43FF-A603-61387CC057FD}"/>
                    </a:ext>
                  </a:extLst>
                </p:cNvPr>
                <p:cNvPicPr/>
                <p:nvPr/>
              </p:nvPicPr>
              <p:blipFill>
                <a:blip r:embed="rId34"/>
                <a:stretch>
                  <a:fillRect/>
                </a:stretch>
              </p:blipFill>
              <p:spPr>
                <a:xfrm>
                  <a:off x="1763140" y="403062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4E6BB430-9BCC-473A-B37B-AE0B2C45507E}"/>
                    </a:ext>
                  </a:extLst>
                </p14:cNvPr>
                <p14:cNvContentPartPr/>
                <p14:nvPr/>
              </p14:nvContentPartPr>
              <p14:xfrm>
                <a:off x="2316100" y="4082108"/>
                <a:ext cx="136080" cy="195120"/>
              </p14:xfrm>
            </p:contentPart>
          </mc:Choice>
          <mc:Fallback>
            <p:pic>
              <p:nvPicPr>
                <p:cNvPr id="26" name="Freihand 25">
                  <a:extLst>
                    <a:ext uri="{FF2B5EF4-FFF2-40B4-BE49-F238E27FC236}">
                      <a16:creationId xmlns:a16="http://schemas.microsoft.com/office/drawing/2014/main" id="{4E6BB430-9BCC-473A-B37B-AE0B2C45507E}"/>
                    </a:ext>
                  </a:extLst>
                </p:cNvPr>
                <p:cNvPicPr/>
                <p:nvPr/>
              </p:nvPicPr>
              <p:blipFill>
                <a:blip r:embed="rId36"/>
                <a:stretch>
                  <a:fillRect/>
                </a:stretch>
              </p:blipFill>
              <p:spPr>
                <a:xfrm>
                  <a:off x="2311780" y="4077788"/>
                  <a:ext cx="1447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E72267A6-74D6-487A-AC28-9A86BDDBB4D3}"/>
                    </a:ext>
                  </a:extLst>
                </p14:cNvPr>
                <p14:cNvContentPartPr/>
                <p14:nvPr/>
              </p14:nvContentPartPr>
              <p14:xfrm>
                <a:off x="2560540" y="4094348"/>
                <a:ext cx="110160" cy="132120"/>
              </p14:xfrm>
            </p:contentPart>
          </mc:Choice>
          <mc:Fallback>
            <p:pic>
              <p:nvPicPr>
                <p:cNvPr id="27" name="Freihand 26">
                  <a:extLst>
                    <a:ext uri="{FF2B5EF4-FFF2-40B4-BE49-F238E27FC236}">
                      <a16:creationId xmlns:a16="http://schemas.microsoft.com/office/drawing/2014/main" id="{E72267A6-74D6-487A-AC28-9A86BDDBB4D3}"/>
                    </a:ext>
                  </a:extLst>
                </p:cNvPr>
                <p:cNvPicPr/>
                <p:nvPr/>
              </p:nvPicPr>
              <p:blipFill>
                <a:blip r:embed="rId38"/>
                <a:stretch>
                  <a:fillRect/>
                </a:stretch>
              </p:blipFill>
              <p:spPr>
                <a:xfrm>
                  <a:off x="2556220" y="4090028"/>
                  <a:ext cx="118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9B11CC9E-967F-4C90-B89B-9CF62026ED6D}"/>
                    </a:ext>
                  </a:extLst>
                </p14:cNvPr>
                <p14:cNvContentPartPr/>
                <p14:nvPr/>
              </p14:nvContentPartPr>
              <p14:xfrm>
                <a:off x="2459020" y="4031708"/>
                <a:ext cx="94680" cy="86760"/>
              </p14:xfrm>
            </p:contentPart>
          </mc:Choice>
          <mc:Fallback>
            <p:pic>
              <p:nvPicPr>
                <p:cNvPr id="28" name="Freihand 27">
                  <a:extLst>
                    <a:ext uri="{FF2B5EF4-FFF2-40B4-BE49-F238E27FC236}">
                      <a16:creationId xmlns:a16="http://schemas.microsoft.com/office/drawing/2014/main" id="{9B11CC9E-967F-4C90-B89B-9CF62026ED6D}"/>
                    </a:ext>
                  </a:extLst>
                </p:cNvPr>
                <p:cNvPicPr/>
                <p:nvPr/>
              </p:nvPicPr>
              <p:blipFill>
                <a:blip r:embed="rId40"/>
                <a:stretch>
                  <a:fillRect/>
                </a:stretch>
              </p:blipFill>
              <p:spPr>
                <a:xfrm>
                  <a:off x="2454700" y="4027388"/>
                  <a:ext cx="103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49D49C73-F2BC-4D43-9171-06CE8AE027DD}"/>
                    </a:ext>
                  </a:extLst>
                </p14:cNvPr>
                <p14:cNvContentPartPr/>
                <p14:nvPr/>
              </p14:nvContentPartPr>
              <p14:xfrm>
                <a:off x="2629660" y="4187948"/>
                <a:ext cx="87480" cy="54000"/>
              </p14:xfrm>
            </p:contentPart>
          </mc:Choice>
          <mc:Fallback>
            <p:pic>
              <p:nvPicPr>
                <p:cNvPr id="29" name="Freihand 28">
                  <a:extLst>
                    <a:ext uri="{FF2B5EF4-FFF2-40B4-BE49-F238E27FC236}">
                      <a16:creationId xmlns:a16="http://schemas.microsoft.com/office/drawing/2014/main" id="{49D49C73-F2BC-4D43-9171-06CE8AE027DD}"/>
                    </a:ext>
                  </a:extLst>
                </p:cNvPr>
                <p:cNvPicPr/>
                <p:nvPr/>
              </p:nvPicPr>
              <p:blipFill>
                <a:blip r:embed="rId42"/>
                <a:stretch>
                  <a:fillRect/>
                </a:stretch>
              </p:blipFill>
              <p:spPr>
                <a:xfrm>
                  <a:off x="2625340" y="4183628"/>
                  <a:ext cx="96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80539363-9405-4133-A4F9-6D1F7F5939A0}"/>
                    </a:ext>
                  </a:extLst>
                </p14:cNvPr>
                <p14:cNvContentPartPr/>
                <p14:nvPr/>
              </p14:nvContentPartPr>
              <p14:xfrm>
                <a:off x="889780" y="2376788"/>
                <a:ext cx="18000" cy="24480"/>
              </p14:xfrm>
            </p:contentPart>
          </mc:Choice>
          <mc:Fallback>
            <p:pic>
              <p:nvPicPr>
                <p:cNvPr id="31" name="Freihand 30">
                  <a:extLst>
                    <a:ext uri="{FF2B5EF4-FFF2-40B4-BE49-F238E27FC236}">
                      <a16:creationId xmlns:a16="http://schemas.microsoft.com/office/drawing/2014/main" id="{80539363-9405-4133-A4F9-6D1F7F5939A0}"/>
                    </a:ext>
                  </a:extLst>
                </p:cNvPr>
                <p:cNvPicPr/>
                <p:nvPr/>
              </p:nvPicPr>
              <p:blipFill>
                <a:blip r:embed="rId44"/>
                <a:stretch>
                  <a:fillRect/>
                </a:stretch>
              </p:blipFill>
              <p:spPr>
                <a:xfrm>
                  <a:off x="885460" y="2372468"/>
                  <a:ext cx="266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60B17FCC-24CF-4E77-BD21-E6EDB7C3A46A}"/>
                    </a:ext>
                  </a:extLst>
                </p14:cNvPr>
                <p14:cNvContentPartPr/>
                <p14:nvPr/>
              </p14:nvContentPartPr>
              <p14:xfrm>
                <a:off x="785740" y="2204708"/>
                <a:ext cx="283320" cy="541800"/>
              </p14:xfrm>
            </p:contentPart>
          </mc:Choice>
          <mc:Fallback>
            <p:pic>
              <p:nvPicPr>
                <p:cNvPr id="32" name="Freihand 31">
                  <a:extLst>
                    <a:ext uri="{FF2B5EF4-FFF2-40B4-BE49-F238E27FC236}">
                      <a16:creationId xmlns:a16="http://schemas.microsoft.com/office/drawing/2014/main" id="{60B17FCC-24CF-4E77-BD21-E6EDB7C3A46A}"/>
                    </a:ext>
                  </a:extLst>
                </p:cNvPr>
                <p:cNvPicPr/>
                <p:nvPr/>
              </p:nvPicPr>
              <p:blipFill>
                <a:blip r:embed="rId46"/>
                <a:stretch>
                  <a:fillRect/>
                </a:stretch>
              </p:blipFill>
              <p:spPr>
                <a:xfrm>
                  <a:off x="781420" y="2200388"/>
                  <a:ext cx="291960" cy="55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CC6CB1CB-7ED7-4CA8-A162-EAA743BFB1BF}"/>
                  </a:ext>
                </a:extLst>
              </p14:cNvPr>
              <p14:cNvContentPartPr/>
              <p14:nvPr/>
            </p14:nvContentPartPr>
            <p14:xfrm>
              <a:off x="1595380" y="2207948"/>
              <a:ext cx="665640" cy="644400"/>
            </p14:xfrm>
          </p:contentPart>
        </mc:Choice>
        <mc:Fallback>
          <p:pic>
            <p:nvPicPr>
              <p:cNvPr id="34" name="Freihand 33">
                <a:extLst>
                  <a:ext uri="{FF2B5EF4-FFF2-40B4-BE49-F238E27FC236}">
                    <a16:creationId xmlns:a16="http://schemas.microsoft.com/office/drawing/2014/main" id="{CC6CB1CB-7ED7-4CA8-A162-EAA743BFB1BF}"/>
                  </a:ext>
                </a:extLst>
              </p:cNvPr>
              <p:cNvPicPr/>
              <p:nvPr/>
            </p:nvPicPr>
            <p:blipFill>
              <a:blip r:embed="rId48"/>
              <a:stretch>
                <a:fillRect/>
              </a:stretch>
            </p:blipFill>
            <p:spPr>
              <a:xfrm>
                <a:off x="1591060" y="2203628"/>
                <a:ext cx="674280" cy="653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8EAC5806-293E-44E6-ABE3-544B2236F06E}"/>
                  </a:ext>
                </a:extLst>
              </p14:cNvPr>
              <p14:cNvContentPartPr/>
              <p14:nvPr/>
            </p14:nvContentPartPr>
            <p14:xfrm>
              <a:off x="3031780" y="2112548"/>
              <a:ext cx="453240" cy="792000"/>
            </p14:xfrm>
          </p:contentPart>
        </mc:Choice>
        <mc:Fallback>
          <p:pic>
            <p:nvPicPr>
              <p:cNvPr id="35" name="Freihand 34">
                <a:extLst>
                  <a:ext uri="{FF2B5EF4-FFF2-40B4-BE49-F238E27FC236}">
                    <a16:creationId xmlns:a16="http://schemas.microsoft.com/office/drawing/2014/main" id="{8EAC5806-293E-44E6-ABE3-544B2236F06E}"/>
                  </a:ext>
                </a:extLst>
              </p:cNvPr>
              <p:cNvPicPr/>
              <p:nvPr/>
            </p:nvPicPr>
            <p:blipFill>
              <a:blip r:embed="rId50"/>
              <a:stretch>
                <a:fillRect/>
              </a:stretch>
            </p:blipFill>
            <p:spPr>
              <a:xfrm>
                <a:off x="3027460" y="2108228"/>
                <a:ext cx="461880" cy="800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CA3D944E-0B85-453B-AF7E-E772551C8C26}"/>
                  </a:ext>
                </a:extLst>
              </p14:cNvPr>
              <p14:cNvContentPartPr/>
              <p14:nvPr/>
            </p14:nvContentPartPr>
            <p14:xfrm>
              <a:off x="3326260" y="2084828"/>
              <a:ext cx="407520" cy="404640"/>
            </p14:xfrm>
          </p:contentPart>
        </mc:Choice>
        <mc:Fallback>
          <p:pic>
            <p:nvPicPr>
              <p:cNvPr id="36" name="Freihand 35">
                <a:extLst>
                  <a:ext uri="{FF2B5EF4-FFF2-40B4-BE49-F238E27FC236}">
                    <a16:creationId xmlns:a16="http://schemas.microsoft.com/office/drawing/2014/main" id="{CA3D944E-0B85-453B-AF7E-E772551C8C26}"/>
                  </a:ext>
                </a:extLst>
              </p:cNvPr>
              <p:cNvPicPr/>
              <p:nvPr/>
            </p:nvPicPr>
            <p:blipFill>
              <a:blip r:embed="rId52"/>
              <a:stretch>
                <a:fillRect/>
              </a:stretch>
            </p:blipFill>
            <p:spPr>
              <a:xfrm>
                <a:off x="3321940" y="2080508"/>
                <a:ext cx="416160" cy="413280"/>
              </a:xfrm>
              <a:prstGeom prst="rect">
                <a:avLst/>
              </a:prstGeom>
            </p:spPr>
          </p:pic>
        </mc:Fallback>
      </mc:AlternateContent>
      <p:grpSp>
        <p:nvGrpSpPr>
          <p:cNvPr id="55" name="Gruppieren 54">
            <a:extLst>
              <a:ext uri="{FF2B5EF4-FFF2-40B4-BE49-F238E27FC236}">
                <a16:creationId xmlns:a16="http://schemas.microsoft.com/office/drawing/2014/main" id="{3C044331-5C3B-4A5B-8104-4CD7387C5025}"/>
              </a:ext>
            </a:extLst>
          </p:cNvPr>
          <p:cNvGrpSpPr/>
          <p:nvPr/>
        </p:nvGrpSpPr>
        <p:grpSpPr>
          <a:xfrm>
            <a:off x="3570340" y="1377068"/>
            <a:ext cx="3976920" cy="2899800"/>
            <a:chOff x="3570340" y="1377068"/>
            <a:chExt cx="3976920" cy="2899800"/>
          </a:xfrm>
        </p:grpSpPr>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32C56939-342B-4AD5-AC80-819466D57959}"/>
                    </a:ext>
                  </a:extLst>
                </p14:cNvPr>
                <p14:cNvContentPartPr/>
                <p14:nvPr/>
              </p14:nvContentPartPr>
              <p14:xfrm>
                <a:off x="4318780" y="1377068"/>
                <a:ext cx="3228480" cy="150480"/>
              </p14:xfrm>
            </p:contentPart>
          </mc:Choice>
          <mc:Fallback>
            <p:pic>
              <p:nvPicPr>
                <p:cNvPr id="37" name="Freihand 36">
                  <a:extLst>
                    <a:ext uri="{FF2B5EF4-FFF2-40B4-BE49-F238E27FC236}">
                      <a16:creationId xmlns:a16="http://schemas.microsoft.com/office/drawing/2014/main" id="{32C56939-342B-4AD5-AC80-819466D57959}"/>
                    </a:ext>
                  </a:extLst>
                </p:cNvPr>
                <p:cNvPicPr/>
                <p:nvPr/>
              </p:nvPicPr>
              <p:blipFill>
                <a:blip r:embed="rId54"/>
                <a:stretch>
                  <a:fillRect/>
                </a:stretch>
              </p:blipFill>
              <p:spPr>
                <a:xfrm>
                  <a:off x="4314460" y="1372748"/>
                  <a:ext cx="3237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BC777914-F6E9-47F7-A9FF-696F2D01D5C7}"/>
                    </a:ext>
                  </a:extLst>
                </p14:cNvPr>
                <p14:cNvContentPartPr/>
                <p14:nvPr/>
              </p14:nvContentPartPr>
              <p14:xfrm>
                <a:off x="3807940" y="1586948"/>
                <a:ext cx="542880" cy="2284560"/>
              </p14:xfrm>
            </p:contentPart>
          </mc:Choice>
          <mc:Fallback>
            <p:pic>
              <p:nvPicPr>
                <p:cNvPr id="38" name="Freihand 37">
                  <a:extLst>
                    <a:ext uri="{FF2B5EF4-FFF2-40B4-BE49-F238E27FC236}">
                      <a16:creationId xmlns:a16="http://schemas.microsoft.com/office/drawing/2014/main" id="{BC777914-F6E9-47F7-A9FF-696F2D01D5C7}"/>
                    </a:ext>
                  </a:extLst>
                </p:cNvPr>
                <p:cNvPicPr/>
                <p:nvPr/>
              </p:nvPicPr>
              <p:blipFill>
                <a:blip r:embed="rId56"/>
                <a:stretch>
                  <a:fillRect/>
                </a:stretch>
              </p:blipFill>
              <p:spPr>
                <a:xfrm>
                  <a:off x="3803620" y="1582628"/>
                  <a:ext cx="551520" cy="2293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F71990A5-6369-4B95-9C17-37EE25EB68EC}"/>
                    </a:ext>
                  </a:extLst>
                </p14:cNvPr>
                <p14:cNvContentPartPr/>
                <p14:nvPr/>
              </p14:nvContentPartPr>
              <p14:xfrm>
                <a:off x="3570340" y="4046468"/>
                <a:ext cx="189360" cy="230400"/>
              </p14:xfrm>
            </p:contentPart>
          </mc:Choice>
          <mc:Fallback>
            <p:pic>
              <p:nvPicPr>
                <p:cNvPr id="39" name="Freihand 38">
                  <a:extLst>
                    <a:ext uri="{FF2B5EF4-FFF2-40B4-BE49-F238E27FC236}">
                      <a16:creationId xmlns:a16="http://schemas.microsoft.com/office/drawing/2014/main" id="{F71990A5-6369-4B95-9C17-37EE25EB68EC}"/>
                    </a:ext>
                  </a:extLst>
                </p:cNvPr>
                <p:cNvPicPr/>
                <p:nvPr/>
              </p:nvPicPr>
              <p:blipFill>
                <a:blip r:embed="rId58"/>
                <a:stretch>
                  <a:fillRect/>
                </a:stretch>
              </p:blipFill>
              <p:spPr>
                <a:xfrm>
                  <a:off x="3565660" y="4042148"/>
                  <a:ext cx="1980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12D2609C-244B-4B51-8D2D-F485920204FB}"/>
                    </a:ext>
                  </a:extLst>
                </p14:cNvPr>
                <p14:cNvContentPartPr/>
                <p14:nvPr/>
              </p14:nvContentPartPr>
              <p14:xfrm>
                <a:off x="3776260" y="4124948"/>
                <a:ext cx="235800" cy="109800"/>
              </p14:xfrm>
            </p:contentPart>
          </mc:Choice>
          <mc:Fallback>
            <p:pic>
              <p:nvPicPr>
                <p:cNvPr id="40" name="Freihand 39">
                  <a:extLst>
                    <a:ext uri="{FF2B5EF4-FFF2-40B4-BE49-F238E27FC236}">
                      <a16:creationId xmlns:a16="http://schemas.microsoft.com/office/drawing/2014/main" id="{12D2609C-244B-4B51-8D2D-F485920204FB}"/>
                    </a:ext>
                  </a:extLst>
                </p:cNvPr>
                <p:cNvPicPr/>
                <p:nvPr/>
              </p:nvPicPr>
              <p:blipFill>
                <a:blip r:embed="rId60"/>
                <a:stretch>
                  <a:fillRect/>
                </a:stretch>
              </p:blipFill>
              <p:spPr>
                <a:xfrm>
                  <a:off x="3771940" y="4120628"/>
                  <a:ext cx="244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D58D817D-3C0F-4A98-A0BA-85B7B8E21E4F}"/>
                    </a:ext>
                  </a:extLst>
                </p14:cNvPr>
                <p14:cNvContentPartPr/>
                <p14:nvPr/>
              </p14:nvContentPartPr>
              <p14:xfrm>
                <a:off x="3998380" y="4122068"/>
                <a:ext cx="96840" cy="96840"/>
              </p14:xfrm>
            </p:contentPart>
          </mc:Choice>
          <mc:Fallback>
            <p:pic>
              <p:nvPicPr>
                <p:cNvPr id="41" name="Freihand 40">
                  <a:extLst>
                    <a:ext uri="{FF2B5EF4-FFF2-40B4-BE49-F238E27FC236}">
                      <a16:creationId xmlns:a16="http://schemas.microsoft.com/office/drawing/2014/main" id="{D58D817D-3C0F-4A98-A0BA-85B7B8E21E4F}"/>
                    </a:ext>
                  </a:extLst>
                </p:cNvPr>
                <p:cNvPicPr/>
                <p:nvPr/>
              </p:nvPicPr>
              <p:blipFill>
                <a:blip r:embed="rId62"/>
                <a:stretch>
                  <a:fillRect/>
                </a:stretch>
              </p:blipFill>
              <p:spPr>
                <a:xfrm>
                  <a:off x="3994060" y="4117748"/>
                  <a:ext cx="105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FE77ABAF-2817-44D3-AC38-E7F40A349089}"/>
                    </a:ext>
                  </a:extLst>
                </p14:cNvPr>
                <p14:cNvContentPartPr/>
                <p14:nvPr/>
              </p14:nvContentPartPr>
              <p14:xfrm>
                <a:off x="4101700" y="4018748"/>
                <a:ext cx="146160" cy="145800"/>
              </p14:xfrm>
            </p:contentPart>
          </mc:Choice>
          <mc:Fallback>
            <p:pic>
              <p:nvPicPr>
                <p:cNvPr id="42" name="Freihand 41">
                  <a:extLst>
                    <a:ext uri="{FF2B5EF4-FFF2-40B4-BE49-F238E27FC236}">
                      <a16:creationId xmlns:a16="http://schemas.microsoft.com/office/drawing/2014/main" id="{FE77ABAF-2817-44D3-AC38-E7F40A349089}"/>
                    </a:ext>
                  </a:extLst>
                </p:cNvPr>
                <p:cNvPicPr/>
                <p:nvPr/>
              </p:nvPicPr>
              <p:blipFill>
                <a:blip r:embed="rId64"/>
                <a:stretch>
                  <a:fillRect/>
                </a:stretch>
              </p:blipFill>
              <p:spPr>
                <a:xfrm>
                  <a:off x="4097380" y="4014428"/>
                  <a:ext cx="154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328FC7B8-BA24-4E84-8E79-B9257DFA4BE4}"/>
                    </a:ext>
                  </a:extLst>
                </p14:cNvPr>
                <p14:cNvContentPartPr/>
                <p14:nvPr/>
              </p14:nvContentPartPr>
              <p14:xfrm>
                <a:off x="4247140" y="4046108"/>
                <a:ext cx="56520" cy="16200"/>
              </p14:xfrm>
            </p:contentPart>
          </mc:Choice>
          <mc:Fallback>
            <p:pic>
              <p:nvPicPr>
                <p:cNvPr id="43" name="Freihand 42">
                  <a:extLst>
                    <a:ext uri="{FF2B5EF4-FFF2-40B4-BE49-F238E27FC236}">
                      <a16:creationId xmlns:a16="http://schemas.microsoft.com/office/drawing/2014/main" id="{328FC7B8-BA24-4E84-8E79-B9257DFA4BE4}"/>
                    </a:ext>
                  </a:extLst>
                </p:cNvPr>
                <p:cNvPicPr/>
                <p:nvPr/>
              </p:nvPicPr>
              <p:blipFill>
                <a:blip r:embed="rId66"/>
                <a:stretch>
                  <a:fillRect/>
                </a:stretch>
              </p:blipFill>
              <p:spPr>
                <a:xfrm>
                  <a:off x="4242820" y="4041788"/>
                  <a:ext cx="651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1E7AC99A-DB99-43B5-BC5F-3BF221A63F16}"/>
                    </a:ext>
                  </a:extLst>
                </p14:cNvPr>
                <p14:cNvContentPartPr/>
                <p14:nvPr/>
              </p14:nvContentPartPr>
              <p14:xfrm>
                <a:off x="4281340" y="3962948"/>
                <a:ext cx="277560" cy="211680"/>
              </p14:xfrm>
            </p:contentPart>
          </mc:Choice>
          <mc:Fallback>
            <p:pic>
              <p:nvPicPr>
                <p:cNvPr id="44" name="Freihand 43">
                  <a:extLst>
                    <a:ext uri="{FF2B5EF4-FFF2-40B4-BE49-F238E27FC236}">
                      <a16:creationId xmlns:a16="http://schemas.microsoft.com/office/drawing/2014/main" id="{1E7AC99A-DB99-43B5-BC5F-3BF221A63F16}"/>
                    </a:ext>
                  </a:extLst>
                </p:cNvPr>
                <p:cNvPicPr/>
                <p:nvPr/>
              </p:nvPicPr>
              <p:blipFill>
                <a:blip r:embed="rId68"/>
                <a:stretch>
                  <a:fillRect/>
                </a:stretch>
              </p:blipFill>
              <p:spPr>
                <a:xfrm>
                  <a:off x="4277020" y="3958628"/>
                  <a:ext cx="2862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B6A76E17-19D7-4DCC-8277-A4C385C6AC5A}"/>
                    </a:ext>
                  </a:extLst>
                </p14:cNvPr>
                <p14:cNvContentPartPr/>
                <p14:nvPr/>
              </p14:nvContentPartPr>
              <p14:xfrm>
                <a:off x="4568260" y="4052948"/>
                <a:ext cx="114120" cy="36000"/>
              </p14:xfrm>
            </p:contentPart>
          </mc:Choice>
          <mc:Fallback>
            <p:pic>
              <p:nvPicPr>
                <p:cNvPr id="45" name="Freihand 44">
                  <a:extLst>
                    <a:ext uri="{FF2B5EF4-FFF2-40B4-BE49-F238E27FC236}">
                      <a16:creationId xmlns:a16="http://schemas.microsoft.com/office/drawing/2014/main" id="{B6A76E17-19D7-4DCC-8277-A4C385C6AC5A}"/>
                    </a:ext>
                  </a:extLst>
                </p:cNvPr>
                <p:cNvPicPr/>
                <p:nvPr/>
              </p:nvPicPr>
              <p:blipFill>
                <a:blip r:embed="rId70"/>
                <a:stretch>
                  <a:fillRect/>
                </a:stretch>
              </p:blipFill>
              <p:spPr>
                <a:xfrm>
                  <a:off x="4563940" y="4048628"/>
                  <a:ext cx="1227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3E19EF5A-8171-4FBD-8F4D-10464EF834E8}"/>
                    </a:ext>
                  </a:extLst>
                </p14:cNvPr>
                <p14:cNvContentPartPr/>
                <p14:nvPr/>
              </p14:nvContentPartPr>
              <p14:xfrm>
                <a:off x="4738180" y="3938108"/>
                <a:ext cx="135000" cy="165960"/>
              </p14:xfrm>
            </p:contentPart>
          </mc:Choice>
          <mc:Fallback>
            <p:pic>
              <p:nvPicPr>
                <p:cNvPr id="46" name="Freihand 45">
                  <a:extLst>
                    <a:ext uri="{FF2B5EF4-FFF2-40B4-BE49-F238E27FC236}">
                      <a16:creationId xmlns:a16="http://schemas.microsoft.com/office/drawing/2014/main" id="{3E19EF5A-8171-4FBD-8F4D-10464EF834E8}"/>
                    </a:ext>
                  </a:extLst>
                </p:cNvPr>
                <p:cNvPicPr/>
                <p:nvPr/>
              </p:nvPicPr>
              <p:blipFill>
                <a:blip r:embed="rId72"/>
                <a:stretch>
                  <a:fillRect/>
                </a:stretch>
              </p:blipFill>
              <p:spPr>
                <a:xfrm>
                  <a:off x="4733860" y="3933788"/>
                  <a:ext cx="143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1ED07E81-FC24-4D29-B0E2-078A51E3EDEE}"/>
                    </a:ext>
                  </a:extLst>
                </p14:cNvPr>
                <p14:cNvContentPartPr/>
                <p14:nvPr/>
              </p14:nvContentPartPr>
              <p14:xfrm>
                <a:off x="4805500" y="4025948"/>
                <a:ext cx="214200" cy="83160"/>
              </p14:xfrm>
            </p:contentPart>
          </mc:Choice>
          <mc:Fallback>
            <p:pic>
              <p:nvPicPr>
                <p:cNvPr id="47" name="Freihand 46">
                  <a:extLst>
                    <a:ext uri="{FF2B5EF4-FFF2-40B4-BE49-F238E27FC236}">
                      <a16:creationId xmlns:a16="http://schemas.microsoft.com/office/drawing/2014/main" id="{1ED07E81-FC24-4D29-B0E2-078A51E3EDEE}"/>
                    </a:ext>
                  </a:extLst>
                </p:cNvPr>
                <p:cNvPicPr/>
                <p:nvPr/>
              </p:nvPicPr>
              <p:blipFill>
                <a:blip r:embed="rId74"/>
                <a:stretch>
                  <a:fillRect/>
                </a:stretch>
              </p:blipFill>
              <p:spPr>
                <a:xfrm>
                  <a:off x="4801180" y="4021628"/>
                  <a:ext cx="222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DEBB63C7-FB5A-481A-A0FC-2919458C8317}"/>
                    </a:ext>
                  </a:extLst>
                </p14:cNvPr>
                <p14:cNvContentPartPr/>
                <p14:nvPr/>
              </p14:nvContentPartPr>
              <p14:xfrm>
                <a:off x="5042740" y="3927668"/>
                <a:ext cx="394200" cy="186840"/>
              </p14:xfrm>
            </p:contentPart>
          </mc:Choice>
          <mc:Fallback>
            <p:pic>
              <p:nvPicPr>
                <p:cNvPr id="48" name="Freihand 47">
                  <a:extLst>
                    <a:ext uri="{FF2B5EF4-FFF2-40B4-BE49-F238E27FC236}">
                      <a16:creationId xmlns:a16="http://schemas.microsoft.com/office/drawing/2014/main" id="{DEBB63C7-FB5A-481A-A0FC-2919458C8317}"/>
                    </a:ext>
                  </a:extLst>
                </p:cNvPr>
                <p:cNvPicPr/>
                <p:nvPr/>
              </p:nvPicPr>
              <p:blipFill>
                <a:blip r:embed="rId76"/>
                <a:stretch>
                  <a:fillRect/>
                </a:stretch>
              </p:blipFill>
              <p:spPr>
                <a:xfrm>
                  <a:off x="5038420" y="3923348"/>
                  <a:ext cx="4028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D7D8ED70-82FB-4244-AC1D-352A1D5CC249}"/>
                    </a:ext>
                  </a:extLst>
                </p14:cNvPr>
                <p14:cNvContentPartPr/>
                <p14:nvPr/>
              </p14:nvContentPartPr>
              <p14:xfrm>
                <a:off x="4986580" y="3826868"/>
                <a:ext cx="18360" cy="23400"/>
              </p14:xfrm>
            </p:contentPart>
          </mc:Choice>
          <mc:Fallback>
            <p:pic>
              <p:nvPicPr>
                <p:cNvPr id="49" name="Freihand 48">
                  <a:extLst>
                    <a:ext uri="{FF2B5EF4-FFF2-40B4-BE49-F238E27FC236}">
                      <a16:creationId xmlns:a16="http://schemas.microsoft.com/office/drawing/2014/main" id="{D7D8ED70-82FB-4244-AC1D-352A1D5CC249}"/>
                    </a:ext>
                  </a:extLst>
                </p:cNvPr>
                <p:cNvPicPr/>
                <p:nvPr/>
              </p:nvPicPr>
              <p:blipFill>
                <a:blip r:embed="rId78"/>
                <a:stretch>
                  <a:fillRect/>
                </a:stretch>
              </p:blipFill>
              <p:spPr>
                <a:xfrm>
                  <a:off x="4982260" y="3822548"/>
                  <a:ext cx="27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83AFB6A3-F82F-4E26-AC20-D29C60A12172}"/>
                    </a:ext>
                  </a:extLst>
                </p14:cNvPr>
                <p14:cNvContentPartPr/>
                <p14:nvPr/>
              </p14:nvContentPartPr>
              <p14:xfrm>
                <a:off x="5576260" y="3853508"/>
                <a:ext cx="84600" cy="203040"/>
              </p14:xfrm>
            </p:contentPart>
          </mc:Choice>
          <mc:Fallback>
            <p:pic>
              <p:nvPicPr>
                <p:cNvPr id="50" name="Freihand 49">
                  <a:extLst>
                    <a:ext uri="{FF2B5EF4-FFF2-40B4-BE49-F238E27FC236}">
                      <a16:creationId xmlns:a16="http://schemas.microsoft.com/office/drawing/2014/main" id="{83AFB6A3-F82F-4E26-AC20-D29C60A12172}"/>
                    </a:ext>
                  </a:extLst>
                </p:cNvPr>
                <p:cNvPicPr/>
                <p:nvPr/>
              </p:nvPicPr>
              <p:blipFill>
                <a:blip r:embed="rId80"/>
                <a:stretch>
                  <a:fillRect/>
                </a:stretch>
              </p:blipFill>
              <p:spPr>
                <a:xfrm>
                  <a:off x="5571940" y="3849188"/>
                  <a:ext cx="932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616D79AA-F12B-4E49-94A5-4FEA3A37AF9F}"/>
                    </a:ext>
                  </a:extLst>
                </p14:cNvPr>
                <p14:cNvContentPartPr/>
                <p14:nvPr/>
              </p14:nvContentPartPr>
              <p14:xfrm>
                <a:off x="5727820" y="3930188"/>
                <a:ext cx="129600" cy="91440"/>
              </p14:xfrm>
            </p:contentPart>
          </mc:Choice>
          <mc:Fallback>
            <p:pic>
              <p:nvPicPr>
                <p:cNvPr id="51" name="Freihand 50">
                  <a:extLst>
                    <a:ext uri="{FF2B5EF4-FFF2-40B4-BE49-F238E27FC236}">
                      <a16:creationId xmlns:a16="http://schemas.microsoft.com/office/drawing/2014/main" id="{616D79AA-F12B-4E49-94A5-4FEA3A37AF9F}"/>
                    </a:ext>
                  </a:extLst>
                </p:cNvPr>
                <p:cNvPicPr/>
                <p:nvPr/>
              </p:nvPicPr>
              <p:blipFill>
                <a:blip r:embed="rId82"/>
                <a:stretch>
                  <a:fillRect/>
                </a:stretch>
              </p:blipFill>
              <p:spPr>
                <a:xfrm>
                  <a:off x="5723500" y="3925868"/>
                  <a:ext cx="138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0B7AA81D-6524-4DE3-AB86-42DD70C9D54B}"/>
                    </a:ext>
                  </a:extLst>
                </p14:cNvPr>
                <p14:cNvContentPartPr/>
                <p14:nvPr/>
              </p14:nvContentPartPr>
              <p14:xfrm>
                <a:off x="5935540" y="3928028"/>
                <a:ext cx="61560" cy="104040"/>
              </p14:xfrm>
            </p:contentPart>
          </mc:Choice>
          <mc:Fallback>
            <p:pic>
              <p:nvPicPr>
                <p:cNvPr id="52" name="Freihand 51">
                  <a:extLst>
                    <a:ext uri="{FF2B5EF4-FFF2-40B4-BE49-F238E27FC236}">
                      <a16:creationId xmlns:a16="http://schemas.microsoft.com/office/drawing/2014/main" id="{0B7AA81D-6524-4DE3-AB86-42DD70C9D54B}"/>
                    </a:ext>
                  </a:extLst>
                </p:cNvPr>
                <p:cNvPicPr/>
                <p:nvPr/>
              </p:nvPicPr>
              <p:blipFill>
                <a:blip r:embed="rId84"/>
                <a:stretch>
                  <a:fillRect/>
                </a:stretch>
              </p:blipFill>
              <p:spPr>
                <a:xfrm>
                  <a:off x="5931220" y="3923708"/>
                  <a:ext cx="70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C1A6B8E3-1EB4-4F99-9298-E990C1A2A7A2}"/>
                    </a:ext>
                  </a:extLst>
                </p14:cNvPr>
                <p14:cNvContentPartPr/>
                <p14:nvPr/>
              </p14:nvContentPartPr>
              <p14:xfrm>
                <a:off x="5853100" y="3865028"/>
                <a:ext cx="109080" cy="110520"/>
              </p14:xfrm>
            </p:contentPart>
          </mc:Choice>
          <mc:Fallback>
            <p:pic>
              <p:nvPicPr>
                <p:cNvPr id="53" name="Freihand 52">
                  <a:extLst>
                    <a:ext uri="{FF2B5EF4-FFF2-40B4-BE49-F238E27FC236}">
                      <a16:creationId xmlns:a16="http://schemas.microsoft.com/office/drawing/2014/main" id="{C1A6B8E3-1EB4-4F99-9298-E990C1A2A7A2}"/>
                    </a:ext>
                  </a:extLst>
                </p:cNvPr>
                <p:cNvPicPr/>
                <p:nvPr/>
              </p:nvPicPr>
              <p:blipFill>
                <a:blip r:embed="rId86"/>
                <a:stretch>
                  <a:fillRect/>
                </a:stretch>
              </p:blipFill>
              <p:spPr>
                <a:xfrm>
                  <a:off x="5848780" y="3860708"/>
                  <a:ext cx="117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68C74A97-3C2A-4242-9737-ED5E7D1A14D8}"/>
                    </a:ext>
                  </a:extLst>
                </p14:cNvPr>
                <p14:cNvContentPartPr/>
                <p14:nvPr/>
              </p14:nvContentPartPr>
              <p14:xfrm>
                <a:off x="6006460" y="3974108"/>
                <a:ext cx="67680" cy="76680"/>
              </p14:xfrm>
            </p:contentPart>
          </mc:Choice>
          <mc:Fallback>
            <p:pic>
              <p:nvPicPr>
                <p:cNvPr id="54" name="Freihand 53">
                  <a:extLst>
                    <a:ext uri="{FF2B5EF4-FFF2-40B4-BE49-F238E27FC236}">
                      <a16:creationId xmlns:a16="http://schemas.microsoft.com/office/drawing/2014/main" id="{68C74A97-3C2A-4242-9737-ED5E7D1A14D8}"/>
                    </a:ext>
                  </a:extLst>
                </p:cNvPr>
                <p:cNvPicPr/>
                <p:nvPr/>
              </p:nvPicPr>
              <p:blipFill>
                <a:blip r:embed="rId88"/>
                <a:stretch>
                  <a:fillRect/>
                </a:stretch>
              </p:blipFill>
              <p:spPr>
                <a:xfrm>
                  <a:off x="6002140" y="3969788"/>
                  <a:ext cx="76320" cy="8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5409C92E-4ED8-4B28-9AD7-EAF58CA113A5}"/>
                  </a:ext>
                </a:extLst>
              </p14:cNvPr>
              <p14:cNvContentPartPr/>
              <p14:nvPr/>
            </p14:nvContentPartPr>
            <p14:xfrm>
              <a:off x="6026260" y="931388"/>
              <a:ext cx="1060560" cy="656280"/>
            </p14:xfrm>
          </p:contentPart>
        </mc:Choice>
        <mc:Fallback>
          <p:pic>
            <p:nvPicPr>
              <p:cNvPr id="56" name="Freihand 55">
                <a:extLst>
                  <a:ext uri="{FF2B5EF4-FFF2-40B4-BE49-F238E27FC236}">
                    <a16:creationId xmlns:a16="http://schemas.microsoft.com/office/drawing/2014/main" id="{5409C92E-4ED8-4B28-9AD7-EAF58CA113A5}"/>
                  </a:ext>
                </a:extLst>
              </p:cNvPr>
              <p:cNvPicPr/>
              <p:nvPr/>
            </p:nvPicPr>
            <p:blipFill>
              <a:blip r:embed="rId90"/>
              <a:stretch>
                <a:fillRect/>
              </a:stretch>
            </p:blipFill>
            <p:spPr>
              <a:xfrm>
                <a:off x="6021940" y="927068"/>
                <a:ext cx="1069200" cy="664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DA09FCCC-C285-4967-B438-142CB1D14C33}"/>
                  </a:ext>
                </a:extLst>
              </p14:cNvPr>
              <p14:cNvContentPartPr/>
              <p14:nvPr/>
            </p14:nvContentPartPr>
            <p14:xfrm>
              <a:off x="2168500" y="975308"/>
              <a:ext cx="965520" cy="717840"/>
            </p14:xfrm>
          </p:contentPart>
        </mc:Choice>
        <mc:Fallback>
          <p:pic>
            <p:nvPicPr>
              <p:cNvPr id="57" name="Freihand 56">
                <a:extLst>
                  <a:ext uri="{FF2B5EF4-FFF2-40B4-BE49-F238E27FC236}">
                    <a16:creationId xmlns:a16="http://schemas.microsoft.com/office/drawing/2014/main" id="{DA09FCCC-C285-4967-B438-142CB1D14C33}"/>
                  </a:ext>
                </a:extLst>
              </p:cNvPr>
              <p:cNvPicPr/>
              <p:nvPr/>
            </p:nvPicPr>
            <p:blipFill>
              <a:blip r:embed="rId92"/>
              <a:stretch>
                <a:fillRect/>
              </a:stretch>
            </p:blipFill>
            <p:spPr>
              <a:xfrm>
                <a:off x="2164180" y="970988"/>
                <a:ext cx="974160" cy="726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F2C739B1-207E-4E99-8803-BDC3E3D49F75}"/>
                  </a:ext>
                </a:extLst>
              </p14:cNvPr>
              <p14:cNvContentPartPr/>
              <p14:nvPr/>
            </p14:nvContentPartPr>
            <p14:xfrm>
              <a:off x="7270060" y="1203908"/>
              <a:ext cx="183600" cy="222480"/>
            </p14:xfrm>
          </p:contentPart>
        </mc:Choice>
        <mc:Fallback>
          <p:pic>
            <p:nvPicPr>
              <p:cNvPr id="58" name="Freihand 57">
                <a:extLst>
                  <a:ext uri="{FF2B5EF4-FFF2-40B4-BE49-F238E27FC236}">
                    <a16:creationId xmlns:a16="http://schemas.microsoft.com/office/drawing/2014/main" id="{F2C739B1-207E-4E99-8803-BDC3E3D49F75}"/>
                  </a:ext>
                </a:extLst>
              </p:cNvPr>
              <p:cNvPicPr/>
              <p:nvPr/>
            </p:nvPicPr>
            <p:blipFill>
              <a:blip r:embed="rId94"/>
              <a:stretch>
                <a:fillRect/>
              </a:stretch>
            </p:blipFill>
            <p:spPr>
              <a:xfrm>
                <a:off x="7265740" y="1199588"/>
                <a:ext cx="192240" cy="231120"/>
              </a:xfrm>
              <a:prstGeom prst="rect">
                <a:avLst/>
              </a:prstGeom>
            </p:spPr>
          </p:pic>
        </mc:Fallback>
      </mc:AlternateContent>
    </p:spTree>
    <p:extLst>
      <p:ext uri="{BB962C8B-B14F-4D97-AF65-F5344CB8AC3E}">
        <p14:creationId xmlns:p14="http://schemas.microsoft.com/office/powerpoint/2010/main" val="40938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4265E35-4B07-49CF-89A3-15DF7B6AFF87}"/>
                  </a:ext>
                </a:extLst>
              </p14:cNvPr>
              <p14:cNvContentPartPr/>
              <p14:nvPr/>
            </p14:nvContentPartPr>
            <p14:xfrm>
              <a:off x="302980" y="1693500"/>
              <a:ext cx="2110680" cy="43920"/>
            </p14:xfrm>
          </p:contentPart>
        </mc:Choice>
        <mc:Fallback>
          <p:pic>
            <p:nvPicPr>
              <p:cNvPr id="2" name="Freihand 1">
                <a:extLst>
                  <a:ext uri="{FF2B5EF4-FFF2-40B4-BE49-F238E27FC236}">
                    <a16:creationId xmlns:a16="http://schemas.microsoft.com/office/drawing/2014/main" id="{A4265E35-4B07-49CF-89A3-15DF7B6AFF87}"/>
                  </a:ext>
                </a:extLst>
              </p:cNvPr>
              <p:cNvPicPr/>
              <p:nvPr/>
            </p:nvPicPr>
            <p:blipFill>
              <a:blip r:embed="rId4"/>
              <a:stretch>
                <a:fillRect/>
              </a:stretch>
            </p:blipFill>
            <p:spPr>
              <a:xfrm>
                <a:off x="298660" y="1689180"/>
                <a:ext cx="2119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A52F717-A0B8-4A0F-89A2-631B1BF7FD08}"/>
                  </a:ext>
                </a:extLst>
              </p14:cNvPr>
              <p14:cNvContentPartPr/>
              <p14:nvPr/>
            </p14:nvContentPartPr>
            <p14:xfrm>
              <a:off x="5431540" y="1765140"/>
              <a:ext cx="4203720" cy="55440"/>
            </p14:xfrm>
          </p:contentPart>
        </mc:Choice>
        <mc:Fallback>
          <p:pic>
            <p:nvPicPr>
              <p:cNvPr id="3" name="Freihand 2">
                <a:extLst>
                  <a:ext uri="{FF2B5EF4-FFF2-40B4-BE49-F238E27FC236}">
                    <a16:creationId xmlns:a16="http://schemas.microsoft.com/office/drawing/2014/main" id="{CA52F717-A0B8-4A0F-89A2-631B1BF7FD08}"/>
                  </a:ext>
                </a:extLst>
              </p:cNvPr>
              <p:cNvPicPr/>
              <p:nvPr/>
            </p:nvPicPr>
            <p:blipFill>
              <a:blip r:embed="rId6"/>
              <a:stretch>
                <a:fillRect/>
              </a:stretch>
            </p:blipFill>
            <p:spPr>
              <a:xfrm>
                <a:off x="5427220" y="1760820"/>
                <a:ext cx="4212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869E6998-6B75-458F-A8E1-458EAA634A88}"/>
                  </a:ext>
                </a:extLst>
              </p14:cNvPr>
              <p14:cNvContentPartPr/>
              <p14:nvPr/>
            </p14:nvContentPartPr>
            <p14:xfrm>
              <a:off x="767740" y="3163380"/>
              <a:ext cx="6606360" cy="109800"/>
            </p14:xfrm>
          </p:contentPart>
        </mc:Choice>
        <mc:Fallback>
          <p:pic>
            <p:nvPicPr>
              <p:cNvPr id="4" name="Freihand 3">
                <a:extLst>
                  <a:ext uri="{FF2B5EF4-FFF2-40B4-BE49-F238E27FC236}">
                    <a16:creationId xmlns:a16="http://schemas.microsoft.com/office/drawing/2014/main" id="{869E6998-6B75-458F-A8E1-458EAA634A88}"/>
                  </a:ext>
                </a:extLst>
              </p:cNvPr>
              <p:cNvPicPr/>
              <p:nvPr/>
            </p:nvPicPr>
            <p:blipFill>
              <a:blip r:embed="rId8"/>
              <a:stretch>
                <a:fillRect/>
              </a:stretch>
            </p:blipFill>
            <p:spPr>
              <a:xfrm>
                <a:off x="763420" y="3159060"/>
                <a:ext cx="6615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3013714E-CA3A-47B8-8B98-115E1B0135D2}"/>
                  </a:ext>
                </a:extLst>
              </p14:cNvPr>
              <p14:cNvContentPartPr/>
              <p14:nvPr/>
            </p14:nvContentPartPr>
            <p14:xfrm>
              <a:off x="4793980" y="3581340"/>
              <a:ext cx="4707360" cy="32400"/>
            </p14:xfrm>
          </p:contentPart>
        </mc:Choice>
        <mc:Fallback>
          <p:pic>
            <p:nvPicPr>
              <p:cNvPr id="5" name="Freihand 4">
                <a:extLst>
                  <a:ext uri="{FF2B5EF4-FFF2-40B4-BE49-F238E27FC236}">
                    <a16:creationId xmlns:a16="http://schemas.microsoft.com/office/drawing/2014/main" id="{3013714E-CA3A-47B8-8B98-115E1B0135D2}"/>
                  </a:ext>
                </a:extLst>
              </p:cNvPr>
              <p:cNvPicPr/>
              <p:nvPr/>
            </p:nvPicPr>
            <p:blipFill>
              <a:blip r:embed="rId10"/>
              <a:stretch>
                <a:fillRect/>
              </a:stretch>
            </p:blipFill>
            <p:spPr>
              <a:xfrm>
                <a:off x="4789660" y="3577020"/>
                <a:ext cx="4716000" cy="41040"/>
              </a:xfrm>
              <a:prstGeom prst="rect">
                <a:avLst/>
              </a:prstGeom>
            </p:spPr>
          </p:pic>
        </mc:Fallback>
      </mc:AlternateContent>
    </p:spTree>
    <p:extLst>
      <p:ext uri="{BB962C8B-B14F-4D97-AF65-F5344CB8AC3E}">
        <p14:creationId xmlns:p14="http://schemas.microsoft.com/office/powerpoint/2010/main" val="2256895692"/>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2509</Words>
  <Application>Microsoft Office PowerPoint</Application>
  <PresentationFormat>Breitbild</PresentationFormat>
  <Paragraphs>352</Paragraphs>
  <Slides>38</Slides>
  <Notes>37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38</vt:i4>
      </vt:variant>
    </vt:vector>
  </HeadingPairs>
  <TitlesOfParts>
    <vt:vector size="45"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224</cp:revision>
  <cp:lastPrinted>2022-03-02T20:18:27Z</cp:lastPrinted>
  <dcterms:created xsi:type="dcterms:W3CDTF">2022-03-01T20:52:11Z</dcterms:created>
  <dcterms:modified xsi:type="dcterms:W3CDTF">2023-10-26T07:43:21Z</dcterms:modified>
</cp:coreProperties>
</file>