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notesSlides/notesSlide3.xml" ContentType="application/vnd.openxmlformats-officedocument.presentationml.notesSlide+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notesSlides/notesSlide4.xml" ContentType="application/vnd.openxmlformats-officedocument.presentationml.notesSlide+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5.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notesSlides/notesSlide6.xml" ContentType="application/vnd.openxmlformats-officedocument.presentationml.notesSlide+xml"/>
  <Override PartName="/ppt/ink/ink187.xml" ContentType="application/inkml+xml"/>
  <Override PartName="/ppt/ink/ink188.xml" ContentType="application/inkml+xml"/>
  <Override PartName="/ppt/ink/ink189.xml" ContentType="application/inkml+xml"/>
  <Override PartName="/ppt/notesSlides/notesSlide7.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notesSlides/notesSlide8.xml" ContentType="application/vnd.openxmlformats-officedocument.presentationml.notesSlide+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notesSlides/notesSlide9.xml" ContentType="application/vnd.openxmlformats-officedocument.presentationml.notesSlide+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notesSlides/notesSlide10.xml" ContentType="application/vnd.openxmlformats-officedocument.presentationml.notesSlide+xml"/>
  <Override PartName="/ppt/ink/ink264.xml" ContentType="application/inkml+xml"/>
  <Override PartName="/ppt/ink/ink265.xml" ContentType="application/inkml+xml"/>
  <Override PartName="/ppt/ink/ink266.xml" ContentType="application/inkml+xml"/>
  <Override PartName="/ppt/notesSlides/notesSlide11.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notesSlides/notesSlide12.xml" ContentType="application/vnd.openxmlformats-officedocument.presentationml.notesSlide+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notesSlides/notesSlide13.xml" ContentType="application/vnd.openxmlformats-officedocument.presentationml.notesSlide+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notesSlides/notesSlide14.xml" ContentType="application/vnd.openxmlformats-officedocument.presentationml.notesSlide+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notesSlides/notesSlide15.xml" ContentType="application/vnd.openxmlformats-officedocument.presentationml.notesSlide+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notesSlides/notesSlide16.xml" ContentType="application/vnd.openxmlformats-officedocument.presentationml.notesSlide+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notesSlides/notesSlide17.xml" ContentType="application/vnd.openxmlformats-officedocument.presentationml.notesSlide+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notesSlides/notesSlide18.xml" ContentType="application/vnd.openxmlformats-officedocument.presentationml.notesSlide+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notesSlides/notesSlide19.xml" ContentType="application/vnd.openxmlformats-officedocument.presentationml.notesSlide+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notesSlides/notesSlide20.xml" ContentType="application/vnd.openxmlformats-officedocument.presentationml.notesSlide+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notesSlides/notesSlide21.xml" ContentType="application/vnd.openxmlformats-officedocument.presentationml.notesSlide+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notesSlides/notesSlide22.xml" ContentType="application/vnd.openxmlformats-officedocument.presentationml.notesSlide+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notesSlides/notesSlide23.xml" ContentType="application/vnd.openxmlformats-officedocument.presentationml.notesSlide+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notesSlides/notesSlide24.xml" ContentType="application/vnd.openxmlformats-officedocument.presentationml.notesSlide+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notesSlides/notesSlide25.xml" ContentType="application/vnd.openxmlformats-officedocument.presentationml.notesSlide+xml"/>
  <Override PartName="/ppt/ink/ink1129.xml" ContentType="application/inkml+xml"/>
  <Override PartName="/ppt/ink/ink1130.xml" ContentType="application/inkml+xml"/>
  <Override PartName="/ppt/notesSlides/notesSlide26.xml" ContentType="application/vnd.openxmlformats-officedocument.presentationml.notesSlide+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830" r:id="rId3"/>
    <p:sldId id="975" r:id="rId4"/>
    <p:sldId id="1253" r:id="rId5"/>
    <p:sldId id="1226" r:id="rId6"/>
    <p:sldId id="1227" r:id="rId7"/>
    <p:sldId id="1228" r:id="rId8"/>
    <p:sldId id="1229" r:id="rId9"/>
    <p:sldId id="1230" r:id="rId10"/>
    <p:sldId id="1231" r:id="rId11"/>
    <p:sldId id="1232" r:id="rId12"/>
    <p:sldId id="1233" r:id="rId13"/>
    <p:sldId id="1234" r:id="rId14"/>
    <p:sldId id="1235" r:id="rId15"/>
    <p:sldId id="1236" r:id="rId16"/>
    <p:sldId id="1237" r:id="rId17"/>
    <p:sldId id="1238" r:id="rId18"/>
    <p:sldId id="1239" r:id="rId19"/>
    <p:sldId id="1240" r:id="rId20"/>
    <p:sldId id="1241" r:id="rId21"/>
    <p:sldId id="1242" r:id="rId22"/>
    <p:sldId id="1243" r:id="rId23"/>
    <p:sldId id="1244" r:id="rId24"/>
    <p:sldId id="1245" r:id="rId25"/>
    <p:sldId id="1246" r:id="rId26"/>
    <p:sldId id="1247" r:id="rId27"/>
    <p:sldId id="1248" r:id="rId28"/>
    <p:sldId id="1249" r:id="rId29"/>
    <p:sldId id="1250"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127" d="100"/>
          <a:sy n="127" d="100"/>
        </p:scale>
        <p:origin x="44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493"/>
    </inkml:context>
    <inkml:brush xml:id="br0">
      <inkml:brushProperty name="width" value="0.05" units="cm"/>
      <inkml:brushProperty name="height" value="0.05" units="cm"/>
    </inkml:brush>
  </inkml:definitions>
  <inkml:trace contextRef="#ctx0" brushRef="#br0">0 102 4676,'0'0'625,"3"-11"598,-2 6-944,10-40 1070,-10 42-1088,0 1 0,0-1 0,0 0 0,0 1 0,1-1 0,-1 1 0,1-1-1,0 1 1,0 0 0,0-1 0,0 1 0,0 0 0,0 0 0,1 1-1,4-4 1,-7 5-226,1 0 0,-1 0 0,1 0 0,-1 0 0,1 0 0,-1 0-1,1 0 1,0 0 0,-1 0 0,1 1 0,-1-1 0,1 0 0,-1 0-1,1 1 1,-1-1 0,1 0 0,-1 0 0,0 1 0,1-1 0,-1 1-1,1-1 1,-1 0 0,0 1 0,1-1 0,-1 1 0,0-1 0,1 1 0,-1-1-1,0 1 1,0-1 0,1 1 0,-1-1 0,0 1 0,0-1 0,0 2-1,8 23 281,-8-21-150,15 60 803,-4-11-715,3 0 1,26 68 0,-34-107-518,0 0-1,1 0 1,1-1-1,0 0 1,1 0 0,0-1-1,1 0 1,1 0 0,0-1-1,0-1 1,1 0-1,25 17 1,12-7-4290,-33-17 1143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2.873"/>
    </inkml:context>
    <inkml:brush xml:id="br0">
      <inkml:brushProperty name="width" value="0.05" units="cm"/>
      <inkml:brushProperty name="height" value="0.05" units="cm"/>
    </inkml:brush>
  </inkml:definitions>
  <inkml:trace contextRef="#ctx0" brushRef="#br0">1 1 5569,'69'24'1413,"1"-3"-1,87 15 1,-57-14-464,14 0-440,1-4 0,218 4 1,232-39-1716,-523 15 1122,1265-5-2712,-371 49 2978,0-23 220,460-38 209,5 0 760,-514 25-626,-1 39-852,-842-40-37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8.059"/>
    </inkml:context>
    <inkml:brush xml:id="br0">
      <inkml:brushProperty name="width" value="0.025" units="cm"/>
      <inkml:brushProperty name="height" value="0.025" units="cm"/>
    </inkml:brush>
  </inkml:definitions>
  <inkml:trace contextRef="#ctx0" brushRef="#br0">0 303 17681,'0'0'7698,"7"8"-7245,-4-5-425,0 0 0,1 1-1,-1-1 1,1-1 0,-1 1-1,1 0 1,0-1 0,0 0-1,0 0 1,0 0 0,1 0-1,-1-1 1,0 0-1,1 0 1,-1 0 0,1 0-1,-1-1 1,1 1 0,-1-1-1,1 0 1,-1-1 0,1 1-1,-1-1 1,1 0 0,-1 0-1,1 0 1,4-3 0,-3 2-72,0-1 1,-1 0-1,1-1 1,-1 1 0,0-1-1,0 0 1,8-9-1,-11 12 41,-1 0-1,0 0 0,0 0 1,0 0-1,0 0 1,0 0-1,0-1 0,0 1 1,0 0-1,0-1 0,-1 1 1,1-1-1,-1 1 0,1-1 1,-1 1-1,1-1 0,-1 1 1,0-1-1,0 1 0,0-1 1,0 0-1,0 1 0,0-1 1,0 1-1,0-1 1,-1 1-1,1-1 0,0 1 1,-1-1-1,0 1 0,1-1 1,-1 1-1,0-1 0,0 1 1,1 0-1,-1 0 0,-2-3 1,1 3-16,-1-1 0,1 1 0,0-1 0,-1 1 1,1 0-1,0 0 0,-1 0 0,1 0 0,-1 0 0,0 1 1,1-1-1,-1 1 0,0-1 0,1 1 0,-1 0 1,0 0-1,1 1 0,-1-1 0,0 0 0,1 1 0,-1-1 1,1 1-1,-1 0 0,1 0 0,-4 2 0,1-1 5,1 0-1,0 1 1,-1-1-1,1 1 1,0 0-1,0 0 1,1 1-1,-1-1 1,1 1-1,0 0 1,-1 0-1,-3 7 1,5-8 23,0 1 1,1 0-1,-1-1 1,1 1-1,0 0 1,0 0-1,0 0 1,0 0-1,1 0 1,0 0-1,0 1 1,0-1-1,0 0 1,1 0-1,-1 0 1,3 6-1,-2-8 4,0 1 0,0-1 0,0 1 0,1-1 0,-1 0 0,1 0-1,0 0 1,0 0 0,0 0 0,0 0 0,0 0 0,0-1 0,0 1 0,0-1-1,1 1 1,-1-1 0,1 0 0,-1 0 0,1 0 0,-1 0 0,1-1 0,0 1 0,-1-1-1,1 1 1,4-1 0,10 0 32,1-1 0,-1-1 0,-1 0 0,1-1 0,0-1 0,-1-1 0,1 0 0,-1-1 0,-1-1 0,1 0 0,-1-1 0,0-1 0,15-12 0,-5 3-42,0-2-1,-1 0 0,-2-2 0,0 0 1,-1-1-1,24-36 0,-39 51-8,0-2 1,-1 1-1,0-1 0,0 1 0,-1-1 0,0-1 0,-1 1 1,0 0-1,-1-1 0,1-12 0,-2 23 9,-1-1 0,0 1 1,0-1-1,0 0 0,0 1 0,0-1 0,0 1 1,0-1-1,0 1 0,0-1 0,0 1 0,0-1 1,0 1-1,0-1 0,0 1 0,-1-1 0,1 1 1,0-1-1,0 1 0,-1-1 0,1 1 0,0-1 0,-1 1 1,1-1-1,0 1 0,-1 0 0,1-1 0,0 1 1,-1 0-1,1-1 0,-1 1 0,1 0 0,-1-1 1,1 1-1,-1 0 0,1 0 0,-1 0 0,1 0 0,-1-1 1,1 1-1,-1 0 0,1 0 0,-1 0 0,1 0 1,-1 0-1,0 0 0,1 0 0,-1 0 0,1 1 1,-1-1-1,1 0 0,-1 0 0,0 1 0,-28 15 225,17-5-202,0 1-1,1 0 0,1 0 1,0 1-1,0 0 0,2 1 1,-1 0-1,-6 18 0,6-13-2,1 1-1,1 1 1,1-1-1,1 1 1,-5 38-1,10-49-16,-1-1 0,1 1 0,1 0-1,0 0 1,0-1 0,1 1 0,0 0-1,1-1 1,0 0 0,1 0 0,-1 0-1,9 13 1,-9-17-1,0-1 0,0 0 1,0 0-1,0-1 0,1 1 0,-1 0 0,1-1 0,0 0 0,0 0 1,1 0-1,-1-1 0,1 1 0,-1-1 0,1 0 0,0-1 0,-1 1 0,1-1 1,0 0-1,0 0 0,0 0 0,0 0 0,0-1 0,0 0 0,0 0 1,9-2-1,-12 1-3,1 0 1,0 1 0,-1-1-1,1-1 1,-1 1-1,0 0 1,1-1 0,-1 1-1,0-1 1,0 0-1,0 1 1,0-1 0,0 0-1,0 0 1,-1-1-1,1 1 1,-1 0 0,1 0-1,-1-1 1,0 1 0,0-1-1,0 1 1,0-1-1,0 0 1,-1 1 0,1-1-1,-1 0 1,0 1-1,1-1 1,-2-3 0,2-1-69,-1-1 0,0 0 0,0 1 1,-1-1-1,0 1 0,-1 0 0,0-1 1,0 1-1,-6-14 0,0 8-71,-1-1 0,0 2 0,-1-1 0,-1 1 0,0 1 0,0 0 0,-24-18 0,5 8 358,-2 1 0,-40-19 1,79 41-82,0 0 1,1 0-1,-1-1 0,1 1 1,13-1-1,7 2-11,68 10-540,157 1-1,-105-25-8182,-61-6-7458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7.313"/>
    </inkml:context>
    <inkml:brush xml:id="br0">
      <inkml:brushProperty name="width" value="0.025" units="cm"/>
      <inkml:brushProperty name="height" value="0.025" units="cm"/>
    </inkml:brush>
  </inkml:definitions>
  <inkml:trace contextRef="#ctx0" brushRef="#br0">183 0 15919,'0'0'2194,"-8"1"16,1 1-1794,0 0-1,0 1 0,0-1 0,0 1 1,1 0-1,-1 1 0,-10 7 0,14-9-417,0 1-1,0-1 0,0 1 0,0-1 1,1 1-1,-1 0 0,1 0 0,0 0 1,0 0-1,0 1 0,0-1 0,0 0 1,1 1-1,-1 0 0,1-1 0,0 1 1,0 0-1,0-1 0,0 7 0,5-7-36,0 0-1,0 0 0,0 0 1,1-1-1,-1 0 0,1 0 0,-1 0 1,1 0-1,0-1 0,4 1 1,-2 0 6,25 7-107,-23-7-126,-1 0-1,1 0 1,-1 1 0,1 0 0,-1 1 0,0 0 0,14 9 0,-21-12 267,0-1 1,-1 1-1,1-1 0,-1 1 1,1-1-1,-1 1 1,1 0-1,-1-1 0,0 1 1,1 0-1,-1-1 1,0 1-1,1 0 0,-1-1 1,0 1-1,0 0 1,0-1-1,1 1 0,-1 0 1,0 0-1,0-1 1,0 1-1,0 0 0,0 0 1,-1-1-1,1 1 1,0 0-1,0 0 0,-17 18 578,-34 7 701,47-24-1220,-13 6-46,-2 0-1,1-2 1,-1 0 0,0-1 0,0 0-1,-35 2 1,54-7-86,-1 0 1,1 0-1,0 0 0,-1 0 0,1 0 1,-1 0-1,1 0 0,-1 0 1,1 0-1,0 0 0,-1 0 0,1 0 1,-1 0-1,1-1 0,-1 1 1,1 0-1,0 0 0,-1 0 0,1-1 1,0 1-1,-1 0 0,1 0 0,0-1 1,-1 1-1,1 0 0,0-1 1,-1 1-1,1 0 0,0-1 0,0 1 1,-1 0-1,1-1 0,0 1 1,0-1-1,6-16-2757,19-11-2466,1 5 613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7.802"/>
    </inkml:context>
    <inkml:brush xml:id="br0">
      <inkml:brushProperty name="width" value="0.025" units="cm"/>
      <inkml:brushProperty name="height" value="0.025" units="cm"/>
    </inkml:brush>
  </inkml:definitions>
  <inkml:trace contextRef="#ctx0" brushRef="#br0">219 340 13965,'0'0'2595,"-9"-3"-738,3 0-1786,0 1 0,-1 0 0,1 0-1,-1 1 1,0-1 0,1 2 0,-1-1-1,0 1 1,0 0 0,1 0 0,-1 1-1,0 0 1,1 0 0,-1 0-1,0 1 1,1 0 0,0 0 0,-1 1-1,1 0 1,0 0 0,1 1 0,-1-1-1,-8 7 1,-21 30 582,34-38-591,0-1 0,-1 1 1,1 0-1,0-1 0,0 1 0,0 0 0,0 0 0,0 0 0,1 0 0,-1 0 0,0 0 0,1 0 0,0 0 0,-1 0 0,1 0 0,0 0 0,0 1 0,0-1 0,1 0 0,-1 0 0,1 3 0,1-3-26,-1-1 0,1 0-1,-1 0 1,1 0 0,0 0 0,0 0 0,0 0-1,-1 0 1,1 0 0,0-1 0,0 1 0,0-1 0,0 0-1,0 1 1,0-1 0,0 0 0,0 0 0,0 0-1,3-1 1,40-4 161,-26 1-176,1-2 0,-1 0-1,-1-2 1,1 0 0,-1 0 0,-1-2 0,0 0 0,18-14 0,-15 8 62,0 0 0,-2 0 0,0-2 0,-1 0 0,0-1 0,14-24 0,-24 32 142,0-1 0,-1-1 0,-1 1 0,0-1 0,3-14 0,-6 20-186,0 0 0,-1 0 1,1-1-1,-2 1 0,1 0 0,-1 0 0,0-1 0,-1 1 0,0 0 1,0-1-1,-2-6 0,2 11-50,0 1 0,0 0 1,0 0-1,0 0 0,0 0 1,0 0-1,-1 0 0,1 0 0,0 0 1,-1 0-1,0 1 0,1-1 0,-1 0 1,0 1-1,0 0 0,0-1 0,0 1 1,0 0-1,0 0 0,0 0 1,-1 0-1,1 0 0,0 1 0,0-1 1,-1 1-1,1-1 0,0 1 0,-1 0 1,1 0-1,-1 0 0,1 0 0,0 0 1,-1 1-1,1-1 0,-4 2 1,-2 0-16,0 1 1,0 0 0,1 1-1,-1-1 1,1 1 0,0 1 0,0-1-1,-12 11 1,4-2 90,1 2 1,-21 25-1,31-35-49,0 0 0,0 1-1,1-1 1,0 1 0,0 0-1,0 0 1,1 0 0,0 0 0,0 0-1,1 1 1,0-1 0,-1 10-1,2-14-17,0 0 1,1 0-1,-1 0 0,1 0 0,0 0 0,-1 0 0,1 0 0,0 0 0,0 0 0,0 0 0,1 0 1,-1 0-1,0-1 0,1 1 0,-1-1 0,1 1 0,-1-1 0,1 1 0,0-1 0,0 0 0,-1 0 0,4 2 1,54 21-210,-30-14-36,-24-8 104,0 0 1,-1 1-1,1-1 1,-1 1 0,1 0-1,-1 1 1,0-1-1,0 0 1,-1 1 0,1 0-1,-1 0 1,1 0-1,-1 1 1,-1-1-1,1 1 1,0-1 0,-1 1-1,0 0 1,0 0-1,1 6 1,-2-2 113,0-1 0,0 1 1,-1-1-1,0 1 0,-1-1 0,0 1 0,0-1 0,-1 1 1,0-1-1,0 0 0,-6 14 0,7-22-87,1 1-1,-1 0 1,1 0 0,-1-1-1,1 1 1,0 0 0,-1 0-1,1-1 1,0 1 0,-1 0-1,1 0 1,0 0-1,0 0 1,0 0 0,0-1-1,0 1 1,0 0 0,0 0-1,0 0 1,0 0 0,0 0-1,0-1 1,0 1 0,1 0-1,-1 0 1,0 0 0,1 0-1,1-1-334,0 0 0,-1-1 0,1 1-1,-1-1 1,1 0 0,-1 0 0,1 1 0,-1-1 0,1 0-1,-1 0 1,0 0 0,1-1 0,-1 1 0,1-2 0,23-20-5790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8.142"/>
    </inkml:context>
    <inkml:brush xml:id="br0">
      <inkml:brushProperty name="width" value="0.025" units="cm"/>
      <inkml:brushProperty name="height" value="0.025" units="cm"/>
    </inkml:brush>
  </inkml:definitions>
  <inkml:trace contextRef="#ctx0" brushRef="#br0">46 11 6054,'0'0'17611,"-6"11"-16773,2-4-754,-1 0 89,1 1-1,-1 0 1,2 0-1,-1 0 1,1 0 0,0 1-1,1-1 1,0 1-1,-2 16 1,4-24-167,0 0-1,1 0 1,-1 0-1,1 0 1,-1-1 0,1 1-1,0 0 1,-1 0 0,1-1-1,0 1 1,-1 0-1,1-1 1,0 1 0,0-1-1,-1 1 1,1-1 0,0 1-1,0-1 1,0 1-1,0-1 1,0 0 0,0 0-1,0 1 1,0-1 0,0 0-1,0 0 1,0 0-1,0 0 1,0 0 0,0 0-1,-1 0 1,1 0 0,0-1-1,0 1 1,0 0-1,0-1 1,0 1 0,1-1-1,39-12 37,-32 6-67,1 0 0,-2-1-1,1 0 1,-1 0 0,0 0-1,-1-1 1,0-1 0,0 1-1,-1-1 1,0 0 0,8-22-1,-39 94 102,20-51 56,-1-1 0,1 1 0,1 0 0,0 0 0,1 1 0,0-1 0,0 1 0,1-1 0,1 1 0,0 0 0,1 14 0,0-25-141,1 0 1,-1 0-1,1 0 0,0 0 0,-1 0 0,1 0 0,0-1 0,-1 1 0,1 0 0,0-1 0,0 1 0,0 0 0,0-1 0,-1 1 0,1-1 0,0 1 0,0-1 0,0 0 0,0 1 0,0-1 0,0 0 0,0 0 0,0 0 0,0 1 0,0-1 1,1 0-1,-1-1 0,0 1 0,0 0 0,0 0 0,0 0 0,0 0 0,0-1 0,0 1 0,1-1 0,38-15-1996,18-30-6868,-28 15 1688</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8.753"/>
    </inkml:context>
    <inkml:brush xml:id="br0">
      <inkml:brushProperty name="width" value="0.025" units="cm"/>
      <inkml:brushProperty name="height" value="0.025" units="cm"/>
    </inkml:brush>
  </inkml:definitions>
  <inkml:trace contextRef="#ctx0" brushRef="#br0">199 166 13004,'-6'8'2926,"-1"-1"-2285,1 0 0,0 0 0,1 1 0,0 0 0,0 0 0,1 1 0,0-1 0,0 1 0,1 0 0,0 0 0,1 0 0,0 0 0,-2 14 0,4 12-437,-2-1 1,-1 1 0,-2-1 0,-2 0 0,-1-1 0,-1 1 0,-24 56-1,-32 47 224,120-281 92,52-121-399,-86 222-269,1 0-1,3 1 1,52-68 0,-61 90 123,38-34 1,-48 48 18,1 1 0,0 0 0,0 0 1,1 0-1,0 1 0,-1 0 0,1 0 0,1 1 1,9-3-1,-18 6 3,1 0 1,0-1-1,0 1 1,-1 0-1,1 0 1,0 0-1,0-1 1,-1 1-1,1 0 1,0 0-1,0 0 1,0 0-1,-1 0 1,1 1-1,0-1 1,0 0-1,-1 0 1,1 0-1,0 1 1,0-1-1,-1 0 1,1 1-1,0-1 1,-1 1-1,1-1 1,0 1-1,-1-1 1,1 1-1,-1-1 1,2 1-1,-2 1 6,0-1 0,0 1 0,0-1 0,1 1 0,-1-1 0,-1 1 0,1-1 0,0 0 1,0 1-1,0-1 0,-1 1 0,1-1 0,-1 0 0,0 3 0,-28 44 248,-8-9 90,26-28 79,0 0-1,1 1 1,0 1 0,-16 26-1,26-39-414,0 0 0,-1 0 0,1 1 0,0-1 0,0 0 0,0 1 0,0-1 0,0 0 0,0 1 0,0-1 0,0 0 0,0 0 0,0 1 0,0-1 0,0 0 0,0 1 0,0-1 0,0 0 0,0 1 0,0-1 0,1 0 0,-1 0 0,0 1 0,0-1 0,0 0 0,0 0 0,1 1 0,-1-1 0,0 0 0,0 0 0,0 1 0,1-1 0,-1 0 0,0 0 0,0 0 0,1 1 0,17 3 88,28-3-192,-34-2-53,-5 1 97,-1 1 0,1-1-1,0 1 1,-1 0 0,1 1 0,-1-1-1,1 1 1,-1 1 0,13 5 0,-17-7 66,-1 1 0,1-1 1,0 1-1,0 0 1,0-1-1,-1 1 1,1 0-1,-1 0 0,1 0 1,-1 0-1,0 0 1,0 0-1,0 0 0,0 0 1,0 1-1,0-1 1,-1 0-1,1 1 1,-1-1-1,0 0 0,1 1 1,-1-1-1,0 1 1,0-1-1,-1 0 1,1 1-1,0-1 0,-1 1 1,0-1-1,1 0 1,-3 4-1,0 0 145,0 0 1,0 0-1,-1 0 0,0-1 1,0 1-1,-1-1 0,1 0 1,-1 0-1,0-1 0,-1 1 0,1-1 1,-10 6-1,1-2 99,-1 0-1,1-1 1,-1 0-1,-20 6 1,31-12-239,0 1 1,0-1 0,0 0 0,-1 0 0,1-1-1,0 1 1,-1-1 0,1 0 0,-1 0 0,1-1 0,-5 0-1,7 0-98,1 0-1,-1 0 0,1 0 0,-1 0 0,1 0 1,-1 0-1,1 0 0,0-1 0,0 1 0,0 0 1,0-1-1,0 1 0,0-1 0,0 1 0,0-1 1,0 0-1,1 1 0,-1-1 0,1 0 0,-1 1 1,1-1-1,0 0 0,-1 0 0,1 1 0,0-1 1,0 0-1,0 0 0,1-2 0,-1 0-1135,0 0 1,1 0-1,-1 0 0,1 0 0,0 1 0,0-1 0,2-6 1,7-11-10266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0.080"/>
    </inkml:context>
    <inkml:brush xml:id="br0">
      <inkml:brushProperty name="width" value="0.025" units="cm"/>
      <inkml:brushProperty name="height" value="0.025" units="cm"/>
    </inkml:brush>
  </inkml:definitions>
  <inkml:trace contextRef="#ctx0" brushRef="#br0">1 73 13100,'0'0'4746,"0"-8"-3993,0 5-727,0 1 0,0 0 0,0-1 0,0 1 0,1 0 0,-1-1 0,1 1-1,0 0 1,-1 0 0,1-1 0,0 1 0,0 0 0,0 0 0,1 0 0,-1 0 0,0 0 0,1 0 0,0 1 0,-1-1 0,4-2 0,-1 1 70,1 1 1,-1 0-1,1 0 1,-1 0-1,1 1 1,0 0-1,0 0 1,0 0-1,0 0 1,0 1-1,7-1 1,-10 1-47,1 0 1,-1-1-1,1 1 1,-1 0 0,1 0-1,-1 1 1,1-1-1,-1 0 1,1 1-1,-1 0 1,1-1-1,-1 1 1,0 0-1,1 0 1,-1 1-1,0-1 1,0 0-1,0 1 1,0-1-1,0 1 1,0-1 0,3 5-1,-3-2-19,0 1 0,-1 0 1,1 0-1,-1 0 0,0 0 0,0 0 0,-1 0 1,1 0-1,-1 0 0,-1 7 0,-1 55 652,0-38-46,1-1 1,4 36-1,-3-62-596,0-1 1,1 1 0,-1-1-1,0 1 1,1 0-1,-1-1 1,1 1 0,0-1-1,0 1 1,-1-1-1,1 1 1,0-1 0,0 0-1,0 0 1,0 1 0,0-1-1,1 0 1,-1 0-1,0 0 1,1 0 0,-1 0-1,3 1 1,-1-1 46,0 0 0,0 0-1,0-1 1,1 1 0,-1-1 0,0 1 0,0-1 0,0 0 0,1-1 0,-1 1 0,4-1 0,1-1 90,0 0 1,0-1-1,0 0 1,0 0 0,0 0-1,0-1 1,-1-1 0,9-5-1,-6 2-82,-2 0 0,1-1 0,-1 0 1,0 0-1,-1-1 0,0 0 0,0 0 0,-1-1 0,-1 1 0,0-1 0,0 0 0,-1-1 0,0 1 0,-1-1 1,-1 0-1,0 0 0,1-21 0,-3 32-109,0-1-1,0 1 1,0-1 0,0 1 0,-1-1 0,1 1-1,0 0 1,-1-1 0,1 1 0,-1 0 0,0-1-1,1 1 1,-1 0 0,0 0 0,0 0 0,0 0-1,0-1 1,0 1 0,0 0 0,0 0 0,0 1-1,0-1 1,0 0 0,-1 0 0,1 1-1,0-1 1,-1 0 0,1 1 0,0-1 0,-1 1-1,1 0 1,0-1 0,-1 1 0,1 0 0,-1 0-1,1 0 1,-1 0 0,1 0 0,-1 0 0,1 1-1,0-1 1,-1 0 0,1 1 0,0-1 0,-1 1-1,1-1 1,-2 2 0,1-2-115,1 1 0,0-1 0,0 0 0,0 1 0,-1-1 0,1 1 0,0-1 0,0 1 0,0-1-1,0 1 1,0 0 0,0 0 0,0-1 0,0 1 0,0 0 0,1 0 0,-1 0 0,0 0 0,0 0 0,1 0 0,-1 0 0,1 0 0,-1 0 0,1 1 0,-1-1 0,1 0 0,0 0 0,-1 0 0,1 1-1,0-1 1,0 0 0,0 0 0,0 0 0,0 1 0,0-1 0,0 0 0,1 0 0,-1 1 0,0-1 0,1 0 0,-1 0 0,1 0 0,-1 0 0,1 0 0,-1 0 0,1 0 0,0 0 0,0 0 0,-1 0-1,1 0 1,0 0 0,0 0 0,0 0 0,1 0 0,2 2-718,0-1-1,0 1 1,1-1-1,-1 0 1,0 0 0,1-1-1,-1 1 1,10 1-1,17 1-4352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0.472"/>
    </inkml:context>
    <inkml:brush xml:id="br0">
      <inkml:brushProperty name="width" value="0.025" units="cm"/>
      <inkml:brushProperty name="height" value="0.025" units="cm"/>
    </inkml:brush>
  </inkml:definitions>
  <inkml:trace contextRef="#ctx0" brushRef="#br0">75 1 12204,'0'0'6849,"-8"4"-4789,4-2-1838,-1 1-1,1 0 1,0 0-1,-1 0 0,1 0 1,1 1-1,-1 0 1,0 0-1,1 0 1,0 0-1,0 0 0,0 0 1,0 1-1,1 0 1,0-1-1,0 1 1,0 0-1,1 0 0,-1 0 1,1 0-1,0 0 1,0 10-1,1-14-192,0 0-1,0-1 1,0 1-1,0 0 1,0 0-1,1-1 1,-1 1-1,0 0 1,0 0 0,1-1-1,-1 1 1,1 0-1,-1 0 1,0-1-1,1 1 1,-1-1-1,1 1 1,0 0-1,-1-1 1,1 1 0,-1-1-1,1 1 1,0-1-1,0 1 1,-1-1-1,2 1 1,27 3 215,27-15-143,8-19-63,-52 23-127,-1 1 1,1 1-1,0-1 1,0 2-1,1 0 1,22-4-1,-35 7 91,1 1 1,0 0-1,0 0 0,0 0 0,-1 0 1,1 0-1,0 0 0,0 0 1,0 0-1,-1 0 0,1 0 0,0 0 1,0 0-1,-1 1 0,1-1 1,0 0-1,0 1 0,-1-1 0,1 0 1,0 1-1,-1-1 0,1 1 1,0-1-1,-1 1 0,1-1 1,-1 1-1,1 0 0,-1-1 0,1 1 1,-1 0-1,1-1 0,-1 1 1,1 1-1,-1 30 513,-1-30-448,0 0 1,1 0 0,0 0-1,-1 0 1,1 0-1,0 1 1,0-1 0,0 0-1,1 0 1,-1 0-1,0 0 1,1 0 0,-1 1-1,1-1 1,0 0-1,0 0 1,1 2 0,0-3-42,-1 0-1,1 0 1,0 0 0,-1-1 0,1 1 0,0 0 0,0-1 0,-1 0-1,1 1 1,0-1 0,0 0 0,0 0 0,0 0 0,0 0 0,-1 0-1,1-1 1,0 1 0,0 0 0,0-1 0,-1 1 0,4-3 0,43-19 500,-34 14-458,-7 5-197,0 0-1,0 0 0,1 0 0,-1 1 0,12-2 0,-17 3 94,-1 1 1,1 0-1,0 0 1,0 0-1,-1 0 1,1 0-1,0 0 0,-1 0 1,1 1-1,0-1 1,-1 1-1,1-1 0,0 1 1,-1 0-1,1-1 1,-1 1-1,1 0 0,-1 0 1,0 0-1,1 0 1,-1 0-1,0 1 0,0-1 1,0 0-1,0 1 1,0-1-1,0 0 1,0 1-1,1 2 0,1 4-587,2 6-1354,-1-8-3820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0.959"/>
    </inkml:context>
    <inkml:brush xml:id="br0">
      <inkml:brushProperty name="width" value="0.025" units="cm"/>
      <inkml:brushProperty name="height" value="0.025" units="cm"/>
    </inkml:brush>
  </inkml:definitions>
  <inkml:trace contextRef="#ctx0" brushRef="#br0">167 54 12716,'0'0'3251,"1"-7"16,6-23-341,-7 29-2834,0 0 1,0 0-1,0 1 1,-1-1-1,1 0 1,0 1-1,0-1 1,-1 0-1,1 1 1,0-1-1,-1 0 1,1 1-1,-1-1 1,1 0-1,-1 1 1,1-1-1,-1 1 1,1-1-1,-1 1 1,1-1-1,-1 1 1,0 0-1,1-1 1,-1 1-1,0 0 1,1-1-1,-1 1 1,0 0-1,1 0 1,-1 0-1,0-1 1,0 1-1,1 0 1,-1 0-1,0 0 1,0 0-1,1 0 1,-1 1-1,0-1 1,0 0-1,-1 1 1,-32 4 543,27-1-588,-1-1 0,1 2-1,-1-1 1,1 1 0,1 0-1,-1 0 1,1 1 0,0 0-1,0 0 1,0 0 0,-5 10-1,7-12-11,1 1-1,0 0 1,0 0 0,0 0-1,0 0 1,1 1-1,0-1 1,0 1-1,0-1 1,1 1-1,0 0 1,0 0-1,0-1 1,1 1-1,0 0 1,0 0 0,1 6-1,0-11-42,-1 1 0,1 0 0,0 0 0,0-1 0,0 1 0,0 0 0,1-1 0,-1 1 1,0-1-1,1 0 0,-1 1 0,1-1 0,-1 0 0,1 0 0,0 0 0,-1 0 0,1 0 0,0 0 0,0 0 0,-1-1 0,1 1 0,0-1 0,0 1 0,4-1 0,54 3-926,-46-3 572,10-2-1100,1-1 0,-1 0 0,0-2 0,0-1 0,24-8 0,10-6-5372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1.350"/>
    </inkml:context>
    <inkml:brush xml:id="br0">
      <inkml:brushProperty name="width" value="0.025" units="cm"/>
      <inkml:brushProperty name="height" value="0.025" units="cm"/>
    </inkml:brush>
  </inkml:definitions>
  <inkml:trace contextRef="#ctx0" brushRef="#br0">265 49 12139,'0'0'4479,"-9"-3"-1553,1 0-2694,-1 0 0,1 1 0,-1 0 1,1 1-1,-1 0 0,1 0 0,-1 1 1,0 0-1,1 0 0,-1 1 0,0 0 0,1 1 1,-1 0-1,1 0 0,0 1 0,-1 0 1,1 0-1,1 1 0,-12 6 0,8-2 180,0 1-1,0 0 0,-11 12 1,20-19-328,0 0 0,1-1 0,-1 1 0,0 0 0,1 0 0,-1 0 1,1 0-1,-1 1 0,1-1 0,0 0 0,0 1 0,0-1 0,1 0 1,-1 1-1,0-1 0,1 1 0,-1-1 0,1 1 0,0-1 0,0 1 0,0 0 1,0-1-1,1 1 0,-1-1 0,2 5 0,-1-6-63,1 0-1,-1 0 1,0 1-1,1-1 1,-1-1-1,1 1 1,-1 0-1,1 0 1,0-1-1,-1 1 1,1 0-1,0-1 1,-1 0-1,1 1 1,0-1-1,0 0 1,-1 0-1,1 0 1,2 0-1,36-3 221,-26 0-189,-1 0 0,1-1-1,-1-1 1,0 0 0,-1-1-1,1 0 1,-1-1 0,16-11-1,-9 4 1,0 0-1,-2-2 0,1 0 0,16-21 0,-21 14 224,-12 17-138,-9 14-79,3-1-147,1-1 1,0 1-1,0 0 0,1 0 0,0 0 1,0 0-1,0 0 0,1 1 1,0-1-1,1 1 0,0 0 0,0-1 1,1 1-1,0 11 0,0-15-9,0 0 0,1-1-1,0 1 1,0-1 0,0 1-1,0-1 1,0 1 0,1-1-1,-1 0 1,1 1 0,0-1 0,0 0-1,0 0 1,1 0 0,-1-1-1,1 1 1,-1-1 0,1 1-1,0-1 1,0 0 0,0 0-1,0 0 1,0 0 0,1-1-1,-1 1 1,0-1 0,1 0-1,-1 0 1,1 0 0,0 0 0,-1-1-1,5 1 1,29 0-5182,2-4-3453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2.137"/>
    </inkml:context>
    <inkml:brush xml:id="br0">
      <inkml:brushProperty name="width" value="0.025" units="cm"/>
      <inkml:brushProperty name="height" value="0.025" units="cm"/>
    </inkml:brush>
  </inkml:definitions>
  <inkml:trace contextRef="#ctx0" brushRef="#br0">30 332 10698,'0'0'2915,"-5"9"37,-17 29-454,22-38-2428,0 0-1,0 1 0,-1-1 1,1 0-1,0 1 0,0-1 1,0 0-1,0 1 0,-1-1 0,1 0 1,0 1-1,0-1 0,0 1 1,0-1-1,0 0 0,0 1 1,0-1-1,0 0 0,0 1 0,0-1 1,0 1-1,0-1 0,0 0 1,1 1-1,-1-1 0,0 0 1,0 1-1,0-1 0,0 0 1,1 1-1,-1-1 0,0 0 0,0 1 1,1-1-1,-1 0 0,0 1 1,17 1 1268,18-10 322,-12-2-1058,0-1-1,0 0 1,-1-2 0,31-24 0,78-71-226,-128 105-369,87-82 593,-80 75-525,-1-1 0,-1 0 0,0-1 0,0 1 0,-1-2-1,9-20 1,-16 33-77,0 0-1,0 1 0,-1-1 1,1 0-1,0 0 1,-1 0-1,1 0 0,0 0 1,0 0-1,-1 0 0,1 0 1,0 1-1,-1-1 1,1 0-1,0 0 0,0 0 1,-1 0-1,1 0 1,0-1-1,-1 1 0,1 0 1,0 0-1,0 0 1,-1 0-1,1 0 0,0 0 1,0 0-1,-1 0 0,1-1 1,0 1-1,0 0 1,-1 0-1,1 0 0,0-1 1,0 1-1,0 0 1,-1 0-1,1-1 0,0 1 1,0 0-1,0 0 0,0-1 1,0 1-1,-1 0 1,1 0-1,0-1 0,0 1 1,0 0-1,0-1 1,0 1-1,0 0 0,0 0 1,0-1-1,0 0 0,0 2-18,-11 13-90,0 1 0,2 1 0,-1 0 0,2 0 0,0 0 0,1 1 0,1 1 0,-6 26 0,10-38-85,0 1-1,1 0 1,-1 0-1,1 0 1,1 0-1,-1 1 1,1-1-1,1 0 1,-1 0-1,4 13 0,-3-18-62,-1 0-1,1 0 1,0 0-1,0 0 1,1 0-1,-1 0 1,0 0-1,1-1 1,-1 1-1,1 0 1,0-1-1,-1 1 1,1-1-1,3 2 1,-1-1-418,-1 0 1,1-1-1,0 0 1,0 1 0,0-2-1,0 1 1,0 0-1,-1-1 1,1 0-1,7 0 1,25-1-6856</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2.514"/>
    </inkml:context>
    <inkml:brush xml:id="br0">
      <inkml:brushProperty name="width" value="0.025" units="cm"/>
      <inkml:brushProperty name="height" value="0.025" units="cm"/>
    </inkml:brush>
  </inkml:definitions>
  <inkml:trace contextRef="#ctx0" brushRef="#br0">131 12 16047,'0'0'1911,"-10"4"123,2-2-1817,1 1-1,0 0 1,1 0-1,-1 1 0,1-1 1,-1 1-1,1 1 1,0-1-1,1 1 1,-1 0-1,1 1 0,0-1 1,0 1-1,1 0 1,-1 0-1,1 1 1,1-1-1,-1 1 0,1 0 1,0 0-1,1 0 1,0 0-1,-2 9 0,3-13-178,1 0-1,0-1 0,0 1 0,0 0 0,0 0 0,1-1 0,-1 1 0,1 0 1,-1-1-1,1 1 0,0-1 0,0 1 0,0-1 0,1 1 0,-1-1 0,0 0 0,1 1 1,0-1-1,-1 0 0,1 0 0,0 0 0,0 0 0,0 0 0,0-1 0,0 1 1,1-1-1,-1 1 0,1-1 0,-1 0 0,0 0 0,1 0 0,0 0 0,-1 0 0,1-1 1,0 1-1,-1-1 0,1 0 0,0 0 0,-1 0 0,1 0 0,4 0 0,0 0-28,0-1-1,1 0 0,-1 0 0,0 0 0,0-1 0,0 0 1,0 0-1,0-1 0,0 0 0,-1 0 0,1-1 1,-1 1-1,0-1 0,11-10 0,-13 10 45,0-1 1,-1 0-1,1 1 0,-1-1 0,0 0 1,-1-1-1,1 1 0,-1 0 0,0-1 1,0 1-1,-1-1 0,1 0 0,-2 0 1,1 1-1,0-1 0,-1 0 0,0 0 0,-2-11 1,2 14-110,-1-1 0,0 1 0,0 0 0,-1 0-1,1-1 1,-1 1 0,0 0 0,1 0 0,-1 0 0,0 1 0,-1-1 0,1 0 0,-1 1 0,1-1 0,-1 1 0,0 0 0,1 0 0,-1 0 0,0 0 0,0 1 0,-1-1 0,1 1-1,0 0 1,0-1 0,-1 2 0,1-1 0,-1 0 0,1 1 0,-1-1 0,1 1 0,-1 0 0,-3 1 0,5-2-133,0 2 0,0-1 0,-1 0 0,1 0 0,0 1 0,0-1 0,0 1 0,-1 0 0,1-1 0,0 1 0,0 0 0,0 0 0,0 1 0,0-1 0,1 0 0,-1 1 0,0-1 0,1 1 0,-1-1 0,0 1 0,1 0 0,0-1 0,-1 1 0,1 0 0,0 0 0,-1 4 0,1-3-479,0 0 1,0 1-1,0-1 0,0 1 0,1 0 0,0-1 0,0 1 0,0-1 1,0 1-1,1 6 0,5 8-4297</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1.584"/>
    </inkml:context>
    <inkml:brush xml:id="br0">
      <inkml:brushProperty name="width" value="0.025" units="cm"/>
      <inkml:brushProperty name="height" value="0.025" units="cm"/>
    </inkml:brush>
  </inkml:definitions>
  <inkml:trace contextRef="#ctx0" brushRef="#br0">476 8 7399,'0'0'619,"-11"-2"43,7 2-614,-3-2 57,0 1 0,-1-1 0,1 2 0,0-1 0,-1 1 0,1 0-1,-1 1 1,1 0 0,0 0 0,-1 0 0,1 1 0,0 0-1,-9 4 1,-2 5-10,1 0 0,0 0 0,1 2 0,0 0 0,1 1-1,0 0 1,-24 33 0,21-22-6,1 2 0,1 0 0,1 1 0,-17 47 0,10-6 68,3 0 0,3 1 0,-12 130-1,20-104-189,3 0-1,4 0 0,14 107 0,-8-161-142,2-2-1,1 1 1,2-1-1,2 0 1,2-1-1,1-1 1,2 0-1,2-1 0,42 63 1,-50-85 123,1-1-1,1 0 1,0-1 0,1-1 0,0 0-1,1-1 1,0 0 0,1-1 0,0-1-1,1 0 1,0-2 0,21 8 0,-27-12 66,1 0 0,-1 0 0,1-1 1,0-1-1,0 0 0,0 0 0,0-1 1,0-1-1,-1 0 0,1-1 1,0 0-1,0-1 0,-1 0 0,0-1 1,1 0-1,-1 0 0,-1-1 0,1-1 1,19-13-1,-12 3 75,0 0 0,0-1 1,-2-1-1,0-1 0,-1 0 0,-1-1 0,-1 0 1,0-1-1,16-41 0,-5 1 406,-2-1 1,19-92-1,-18 25-339,-4 0-1,-7-1 1,-5-165 0,-7 246-152,-3 0-1,-2 0 1,-12-51 0,12 81-20,0 0 1,-1 0-1,0 0 1,-2 1-1,0 0 1,-1 1-1,-1 0 1,-1 0-1,0 1 1,-21-23-1,24 32-219,0 0 0,-1 0 0,0 1 1,0 1-1,-1-1 0,1 2 0,-1-1 0,0 1 0,0 1 0,-1 0 0,1 0 0,-1 1 0,0 0 0,1 1 1,-1 0-1,0 1 0,0 0 0,1 1 0,-1 0 0,-12 3 0,-33 13-2903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2.863"/>
    </inkml:context>
    <inkml:brush xml:id="br0">
      <inkml:brushProperty name="width" value="0.025" units="cm"/>
      <inkml:brushProperty name="height" value="0.025" units="cm"/>
    </inkml:brush>
  </inkml:definitions>
  <inkml:trace contextRef="#ctx0" brushRef="#br0">269 37 14061,'-9'-1'2488,"-2"0"-2080,0 1 1,0 0-1,1 1 1,-1 0-1,0 0 0,1 1 1,-1 0-1,1 1 0,-1 1 1,1-1-1,0 2 1,0-1-1,-14 10 0,11-5 185,1 0 0,-1 1-1,-17 19 1,27-26-479,0 0 0,0 1 0,1-1 1,-1 1-1,1 0 0,-1 0 0,1 0 0,1 0 0,-1 0 1,0 0-1,1 0 0,0 1 0,0-1 0,0 0 0,1 1 1,-1-1-1,1 7 0,1-9-109,-1 0 1,1 0-1,0 0 1,0 0 0,0 0-1,0 0 1,0-1-1,0 1 1,0 0-1,1-1 1,-1 1-1,0-1 1,1 1-1,-1-1 1,1 0-1,0 1 1,-1-1-1,1 0 1,0 0-1,0 0 1,0 0-1,0-1 1,0 1 0,0-1-1,0 1 1,0-1-1,0 1 1,0-1-1,2 0 1,10 1 33,0 0 0,0-1 1,16-2-1,-21 2 17,5-2-33,0 0 1,-1-1-1,1-1 0,-1 0 1,0-1-1,0 0 0,0-1 1,-1 0-1,18-12 0,-24 14 65,1-1 0,-1 1 0,0-1 0,0 0 0,0-1 0,-1 1 0,0-1 0,0 0 0,0 0 1,-1-1-1,0 0 0,0 1 0,-1-1 0,0 0 0,0-1 0,0 1 0,-1 0 0,2-12 0,-4 16-40,0 1 1,-1-1-1,1 1 1,-1-1 0,1 1-1,-1-1 1,0 1-1,0-1 1,0 1-1,0 0 1,0-1 0,-1 1-1,1 0 1,-1 0-1,1 0 1,-1 0-1,0 0 1,0 0 0,0 1-1,0-1 1,0 1-1,0-1 1,0 1-1,0 0 1,-1 0-1,1 0 1,0 0 0,-1 0-1,1 0 1,-1 0-1,1 1 1,-1 0-1,-3-1 1,-9-1-43,0 0 0,0 1 0,0 0 0,-21 3 0,28-1-19,0 0-1,0 1 0,1-1 1,-1 2-1,0-1 0,1 1 0,-9 5 1,13-7-71,1 0 0,-1 0 0,1 1 0,0-1 0,-1 1 0,1 0 0,0 0 1,0 0-1,0 0 0,0 0 0,0 0 0,1 1 0,-1-1 0,1 0 0,-1 1 0,1 0 0,0-1 1,0 1-1,0 0 0,0-1 0,1 1 0,-2 5 0,2-7-69,0 0 0,0 0 0,0 0 0,0 0 0,1 0 0,-1 0 0,0 0 0,0 0 0,0-1 0,1 1 0,-1 0 0,1 0 0,-1 0 0,0-1 0,1 1 0,-1 0-1,1 0 1,0-1 0,-1 1 0,1 0 0,0-1 0,-1 1 0,1-1 0,0 1 0,0-1 0,-1 1 0,1-1 0,0 1 0,0-1 0,0 0 0,0 1 0,-1-1 0,1 0 0,0 0 0,0 0 0,0 0 0,0 0 0,1 0 0,26 2-5714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5.658"/>
    </inkml:context>
    <inkml:brush xml:id="br0">
      <inkml:brushProperty name="width" value="0.025" units="cm"/>
      <inkml:brushProperty name="height" value="0.025" units="cm"/>
    </inkml:brush>
  </inkml:definitions>
  <inkml:trace contextRef="#ctx0" brushRef="#br0">206 159 5093,'24'-23'6748,"11"-17"-1978,-31 35-4230,-1 1-1,0-1 0,-1 1 0,1-1 1,-1 0-1,0 0 0,0-1 1,0 1-1,-1 0 0,1 0 1,-1-1-1,-1 1 0,1-9 1,-1 13-460,-1 0 1,1 1-1,0-1 1,-1 0 0,1 0-1,-1 0 1,0 0-1,1 0 1,-1 1 0,0-1-1,1 0 1,-1 0-1,0 1 1,0-1 0,1 1-1,-1-1 1,0 1 0,0-1-1,0 1 1,0-1-1,0 1 1,0 0 0,0-1-1,0 1 1,0 0-1,0 0 1,0 0 0,0 0-1,0 0 1,0 0-1,0 0 1,0 0 0,0 0-1,0 0 1,0 1 0,0-1-1,0 0 1,0 1-1,-1 0 1,-42 15 522,29-5-481,1 0 1,0 1-1,0 1 0,1 0 0,1 1 0,-17 24 0,10-11 157,2 1 0,-25 56 0,37-74-220,1 1-1,0 0 1,0 0-1,2 0 0,-3 15 1,4-24-53,1 1-1,0-1 1,0 0 0,0 0-1,0 0 1,0 0 0,1 1-1,-1-1 1,1 0 0,-1 0-1,1 0 1,0 0 0,0 0-1,0 0 1,0 0 0,0 0 0,0-1-1,0 1 1,1 0 0,-1-1-1,0 1 1,1-1 0,0 1-1,-1-1 1,1 1 0,0-1-1,0 0 1,0 0 0,0 0-1,0 0 1,0 0 0,0-1 0,0 1-1,0-1 1,2 1 0,13 1-124,-1 0 1,1-1-1,0-1 1,0 0-1,-1-2 1,1 0 0,-1 0-1,1-2 1,-1 0-1,0-1 1,0 0-1,-1-1 1,1-1-1,-1-1 1,16-11 0,-29 18-154,0 0 0,-1 0 0,1 0 0,0-1 0,0 1 0,-1 0 0,1-1 0,-1 0 1,1 1-1,-1-1 0,0 0 0,0 0 0,0 0 0,0 0 0,1-2 0,0-21-8442,-3 11-639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6.017"/>
    </inkml:context>
    <inkml:brush xml:id="br0">
      <inkml:brushProperty name="width" value="0.025" units="cm"/>
      <inkml:brushProperty name="height" value="0.025" units="cm"/>
    </inkml:brush>
  </inkml:definitions>
  <inkml:trace contextRef="#ctx0" brushRef="#br0">1 36 13677,'0'0'8264,"59"6"-6150,-12-6-353,7-5-992,8-5-384,0 2-129,-8-1 0,-9 2-192,-8 4-32,-8 3-352,-17 0-961,-11 0-577,-1 6-1217,-13 2-1345,-11-3-4581</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6.347"/>
    </inkml:context>
    <inkml:brush xml:id="br0">
      <inkml:brushProperty name="width" value="0.025" units="cm"/>
      <inkml:brushProperty name="height" value="0.025" units="cm"/>
    </inkml:brush>
  </inkml:definitions>
  <inkml:trace contextRef="#ctx0" brushRef="#br0">1 61 2915,'0'0'21460,"62"-34"-20211,-28 22-576,3 4-289,3 2-224,0 6-96,8 0-64,-3 0-800,-5 0-1859,2 0-3587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8.223"/>
    </inkml:context>
    <inkml:brush xml:id="br0">
      <inkml:brushProperty name="width" value="0.025" units="cm"/>
      <inkml:brushProperty name="height" value="0.025" units="cm"/>
    </inkml:brush>
  </inkml:definitions>
  <inkml:trace contextRef="#ctx0" brushRef="#br0">46 91 12460,'-3'33'9685,"-10"36"-7061,-1 3-2041,7-19 7,-1 76 0,9-134-490,0 1 0,0 0 1,1 0-1,0 0 0,-1 0 1,2 1-1,2-6 0,6-11-53,-1-10-25,-2-1 0,-1 0 1,-2 0-1,-1 0 1,-1 0-1,-2-1 1,-2-35-1,1 38-9,0 26-19,0 1 4,0 1 0,1 0 0,-1-1 0,0 1 0,0 0 0,0-1 0,0 1 0,0 0 0,0-1 0,0 1 0,0 0 0,-1-1 0,1 1 0,0 0 0,-1-1 0,1 1 0,-1 0 0,1 0 0,-1 0 0,0-1 0,0 1 0,1 0 0,-1 0 0,0 0 0,0 0 0,0 0 0,0 0 0,0 1 0,0-1 0,-1 0 0,-1-1 0,3 3-3,-1-1-1,0 1 1,1-1-1,-1 1 1,0-1 0,1 1-1,-1-1 1,0 1-1,1-1 1,-1 1-1,1-1 1,-1 1-1,1 0 1,0 0-1,-1-1 1,1 1-1,0 0 1,-1-1-1,1 1 1,0 0 0,0 0-1,0 0 1,-1-1-1,1 1 1,0 0-1,0 0 1,0 0-1,0-1 1,1 2-1,-2 33-8,2-29 6,-1-3 12,0 0 1,0 0 0,0-1 0,0 1 0,1 0 0,0 0 0,-1 0 0,1-1 0,0 1 0,0-1 0,1 1 0,-1 0 0,0-1 0,1 0 0,-1 1 0,1-1 0,0 0 0,0 0 0,0 0 0,0 0 0,0 0 0,1 0-1,-1-1 1,0 1 0,1-1 0,-1 0 0,1 1 0,0-1 0,-1 0 0,1 0 0,0-1 0,-1 1 0,1-1 0,0 1 0,4-1 0,0 0 14,0 0-1,-1 0 1,1 0 0,0-1-1,-1 0 1,1-1 0,-1 1 0,1-1-1,-1 0 1,1-1 0,-1 0-1,0 0 1,-1 0 0,9-6 0,-3 0 3,-1-1 1,0 0-1,15-19 0,-21 25-10,-1 0 0,0-1-1,0 0 1,-1 0-1,1 0 1,-1 0-1,0 0 1,0 0 0,-1 0-1,0-1 1,0 1-1,1-7 1,-2 12-13,0-1 1,0 1-1,0 0 0,0-1 1,0 1-1,-1 0 0,1 0 1,0-1-1,0 1 0,0 0 1,0 0-1,0 0 1,0-1-1,0 1 0,-1 0 1,1 0-1,0 0 0,0-1 1,0 1-1,0 0 0,-1 0 1,1 0-1,0 0 1,0-1-1,-1 1 0,1 0 1,0 0-1,0 0 0,-1 0 1,1 0-1,0 0 0,0 0 1,-1 0-1,1 0 1,0 0-1,0 0 0,-1 0 1,1 0-1,0 0 0,0 0 1,-1 0-1,1 0 0,0 0 1,0 0-1,-1 0 1,1 0-1,0 0 0,0 0 1,-1 1-1,1-1 0,0 0 1,0 0-1,0 0 0,-1 0 1,1 1-1,0-1 1,0 0-1,-14 11-69,0 10 256,1 1 1,2 0-1,0 0 0,1 1 1,1 1-1,1 0 0,2 0 1,0 0-1,-3 31 0,8-52-143,1-1 0,-1 1 0,1-1 1,0 1-1,0-1 0,0 1 0,0-1 0,0 1 0,1-1 0,-1 1 0,1-1 0,-1 1 1,1-1-1,0 0 0,0 1 0,0-1 0,0 0 0,1 0 0,-1 0 0,1 1 0,1 1 1,0-3-31,-1 0 1,1 0 0,0 0 0,0 0-1,0 0 1,0-1 0,0 1-1,0-1 1,0 0 0,0 0 0,0 0-1,0 0 1,0-1 0,0 1 0,0-1-1,0 0 1,4-1 0,11-4-83,0 0 0,-1-2 0,1 0 0,25-17 0,37-17-670,-80 42 740,0 0 1,1 0-1,-1 0 0,0 0 0,1 0 0,-1-1 0,0 1 0,1 0 0,-1 0 1,1 0-1,-1 0 0,0 1 0,1-1 0,-1 0 0,0 0 0,1 0 0,-1 0 1,0 0-1,1 0 0,-1 1 0,0-1 0,1 0 0,-1 0 0,0 0 0,1 1 1,-1-1-1,0 0 0,0 0 0,1 1 0,-1-1 0,0 0 0,0 1 0,0-1 1,1 0-1,-1 1 0,0 0 0,5 21 135,-5 37 161,0-45-259,18-136 309,-18 68-3572,11 54-823,-1 2 1504,0-1 1,0 1 0,14 6 0,10 1-2379,-10-5-667</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8.617"/>
    </inkml:context>
    <inkml:brush xml:id="br0">
      <inkml:brushProperty name="width" value="0.025" units="cm"/>
      <inkml:brushProperty name="height" value="0.025" units="cm"/>
    </inkml:brush>
  </inkml:definitions>
  <inkml:trace contextRef="#ctx0" brushRef="#br0">133 164 10186,'0'0'2455,"0"-8"161,0 5-2289,0 0 1,0 0-1,0 0 0,-1-1 1,1 1-1,-1 0 0,0 0 1,0 0-1,0 0 0,0 0 1,0 0-1,-4-4 0,4 5-197,-1 1-1,1 0 0,-1-1 1,0 1-1,1 0 0,-1 0 1,0 0-1,0 0 0,1 0 1,-1 1-1,0-1 0,0 0 1,0 1-1,0 0 0,0-1 1,0 1-1,0 0 0,0 0 1,0 0-1,0 0 0,0 0 1,0 1-1,0-1 0,0 1 1,-3 0-1,2 0 32,-1 1 0,1-1 1,-1 1-1,1 0 0,0 0 0,0 0 0,-1 1 1,2-1-1,-1 1 0,0 0 0,0-1 0,1 1 1,0 0-1,0 0 0,-1 1 0,2-1 1,-1 0-1,-2 5 0,1-1 104,1-1 1,0 1-1,0-1 1,0 1-1,0 0 1,1-1-1,0 1 1,1 0-1,0 8 0,0-14-248,0 0 0,0 1 0,0-1 0,0 0 0,1 0 0,-1 0 0,0 1 0,1-1 0,-1 0 0,1 0 0,-1 0 0,1 0 0,0 0 0,0 0 0,-1 0 0,1 0 0,0 0 0,0-1 0,0 1 0,0 0 0,0 0 0,0-1 0,0 1 0,0-1 0,1 1 0,1 0 2,0 0 0,0 0 0,-1-1 0,1 0 0,0 1 0,0-1 0,0 0 0,0-1-1,0 1 1,4-1 0,1-1 9,-1 0-1,1 0 1,0-1-1,-1 0 1,1-1 0,-1 1-1,7-6 1,-4 1-11,-1 0 1,0 0-1,0-1 1,-1-1-1,0 1 1,0-1-1,-1-1 1,-1 1-1,0-1 1,0-1-1,-1 1 1,0-1-1,-1 1 1,-1-1-1,0-1 1,0 1-1,1-21 1,-4 33-19,0-1 1,0 1 0,0-1-1,1 1 1,-1-1 0,0 1 0,0-1-1,0 0 1,0 1 0,-1-1-1,1 1 1,0-1 0,0 1 0,0-1-1,0 1 1,0-1 0,-1 1-1,1-1 1,0 1 0,0-1 0,-1 1-1,1-1 1,0 1 0,-1 0-1,1-1 1,-1 1 0,1-1 0,0 1-1,-1 0 1,1-1 0,-1 1-1,0 0 1,-14 9-41,-12 26-26,19-24 40,1 1-1,1 1 1,0-1-1,0 1 1,2 0 0,0 1-1,0-1 1,1 1-1,0 0 1,2-1 0,-1 1-1,2 0 1,0 0-1,2 16 1,-2-28-159,1 1-1,0-1 1,0 0-1,-1 1 1,1-1-1,1 0 1,-1 0-1,0 0 1,0 0-1,1 0 1,-1 0-1,1-1 1,0 1-1,-1 0 1,1-1-1,0 1 1,0-1-1,0 0 1,0 1-1,0-1 1,4 1-1,32 6-6061,-15-8-414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48.958"/>
    </inkml:context>
    <inkml:brush xml:id="br0">
      <inkml:brushProperty name="width" value="0.025" units="cm"/>
      <inkml:brushProperty name="height" value="0.025" units="cm"/>
    </inkml:brush>
  </inkml:definitions>
  <inkml:trace contextRef="#ctx0" brushRef="#br0">23 0 6470,'0'0'21524,"-22"48"-21524,22-43-1249,5-3-2498,0-2-3460</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4.724"/>
    </inkml:context>
    <inkml:brush xml:id="br0">
      <inkml:brushProperty name="width" value="0.025" units="cm"/>
      <inkml:brushProperty name="height" value="0.025" units="cm"/>
    </inkml:brush>
  </inkml:definitions>
  <inkml:trace contextRef="#ctx0" brushRef="#br0">0 76 8488,'0'0'15940,"10"-1"-14546,88-14 1043,-46 5-1483,87-4 0,-61 16-750,-48 0-204,-1-1-1,1-2 1,52-7 0,-66 2-1704,-16 5 1395,0 1 0,1 0 0,-1-1 0,0 1 0,1-1 0,-1 1 1,0-1-1,0 1 0,1 0 0,-1-1 0,0 1 0,0-1 0,0 1 0,0-1 0,1 1 1,-1-1-1,0 1 0,0-1 0,0 1 0,0-1 0,0 1 0,0-1 0,-1 1 0,1-1 0,0 1 1,0-1-1,0 1 0,0-1 0,-1 1 0,1-1 0,-7-10-10517</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5.724"/>
    </inkml:context>
    <inkml:brush xml:id="br0">
      <inkml:brushProperty name="width" value="0.025" units="cm"/>
      <inkml:brushProperty name="height" value="0.025" units="cm"/>
    </inkml:brush>
  </inkml:definitions>
  <inkml:trace contextRef="#ctx0" brushRef="#br0">6 0 17328,'0'0'3065,"-1"11"-1838,1-9-1151,-3 30 545,2 1-1,1 0 1,5 40 0,-3-62-566,0-1 0,0 1 1,1 0-1,1-1 1,0 0-1,7 13 0,-8-18 7,0 0-1,0 0 1,1-1-1,-1 1 1,1-1-1,0 0 1,0 0-1,1-1 1,-1 1-1,1-1 0,0 0 1,0 0-1,6 3 1,-8-5 49,0 0 0,0 0 0,1 0 0,-1-1 0,0 1 0,0-1 0,0 0 0,0 1 0,0-1 0,1-1 0,-1 1 0,0 0 0,0-1 1,0 0-1,0 0 0,0 0 0,0 0 0,0 0 0,0 0 0,0-1 0,-1 0 0,1 1 0,0-1 0,-1 0 0,1 0 0,-1 0 0,0-1 0,0 1 0,0-1 0,0 1 0,0-1 1,0 1-1,-1-1 0,1 0 0,1-5 0,2-4 70,0 0 0,0-1-1,-1 1 1,-1-1 0,0 0 0,-1 0 0,2-17 0,-4 17-74,1 0 1,-2 0-1,0 0 0,-5-25 1,6 35-108,-1 1 0,1-1 0,-1 1 0,0-1 0,0 1 0,0-1 0,-1 1 0,1-1 1,0 1-1,-1 0 0,0 0 0,1 0 0,-1 0 0,0 0 0,0 0 0,0 1 0,0-1 0,0 0 0,-1 1 0,1 0 0,0-1 0,-1 1 1,1 0-1,-1 0 0,1 1 0,-1-1 0,0 0 0,1 1 0,-1 0 0,-4-1 0,6 1-23,0 0 0,-1 1-1,1-1 1,0 0 0,0 0-1,0 0 1,0 1 0,0-1 0,0 1-1,0-1 1,0 1 0,0-1 0,0 1-1,0-1 1,0 1 0,1 0-1,-1 0 1,0-1 0,0 1 0,1 0-1,-1 0 1,0 0 0,1 0 0,-1 0-1,1 0 1,-1 0 0,1 0-1,0 0 1,-1 0 0,1 0 0,0 0-1,0 0 1,-1 0 0,1 0 0,0 0-1,0 0 1,0 1 0,1 1-1,-1-2-131,0 1 0,0 0-1,1-1 1,-1 1-1,0-1 1,1 1 0,-1 0-1,1-1 1,0 1-1,0-1 1,-1 1 0,1-1-1,0 0 1,0 1-1,0-1 1,1 0 0,-1 0-1,0 0 1,0 0-1,1 0 1,-1 0 0,0 0-1,1 0 1,-1 0-1,1 0 1,2 0 0,10 1-2798,0-1 1,0 0 0,27-3 0,-12-1-3828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6.319"/>
    </inkml:context>
    <inkml:brush xml:id="br0">
      <inkml:brushProperty name="width" value="0.025" units="cm"/>
      <inkml:brushProperty name="height" value="0.025" units="cm"/>
    </inkml:brush>
  </inkml:definitions>
  <inkml:trace contextRef="#ctx0" brushRef="#br0">63 339 11787,'0'0'9898,"-8"1"-8596,6-1-1178,-1 0 0,0 0 0,1 1 0,-1-1 0,1 1 0,-1-1 0,0 1 0,1 0 0,0 0 0,-1 0 0,1 1 0,0-1 0,-1 1-1,-2 2 1,3-2-60,0 1 0,1 0-1,-1-1 1,1 1 0,0 0-1,0 0 1,0 0-1,0 0 1,0 0 0,0 0-1,1 0 1,-1 0 0,1 0-1,0 0 1,1 4-1,0-4-83,1-1-1,0 0 0,0 1 0,0-1 1,0 0-1,0 0 0,0-1 0,0 1 1,1 0-1,-1-1 0,1 1 0,-1-1 1,1 0-1,0 0 0,0 0 0,4 1 1,26 16-49,-25-11 38,0 2 1,-1-1-1,0 1 1,-1 0-1,0 0 1,0 1-1,-1 0 1,0 0-1,-1 0 1,0 0-1,-1 1 1,3 13-1,0 5 237,-1 1 0,-2 0 0,0 41 0,-3-61-19,-1 0-1,0 0 1,-1 0 0,0 0 0,0 0 0,-1-1 0,0 1 0,-1-1-1,0 0 1,0 0 0,-1 0 0,0 0 0,-1-1 0,-8 10-1,13-17-152,1 0-1,-1 0 0,0 0 0,0 0 0,1 0 1,-1-1-1,0 1 0,0 0 0,0-1 0,0 1 0,0-1 1,0 1-1,0-1 0,0 1 0,0-1 0,0 1 1,0-1-1,0 0 0,0 0 0,0 0 0,0 0 0,0 1 1,0-1-1,0-1 0,0 1 0,0 0 0,0 0 1,-1 0-1,1 0 0,0-1 0,-1 0 0,0 0-1,1-1-1,-1 0 1,1 0-1,0 0 1,-1 0-1,1 0 1,0 0-1,0 0 1,0 0-1,1 0 1,-1-1-1,0 1 1,0-4-1,-1-9-17,0-1 0,1 1 0,1-21 0,2 18-39,1-1-1,1 0 0,1 1 0,0 0 1,8-18-1,44-90-131,-35 82 132,19-39 19,35-80-213,-65 136 92,-1 0 0,-2 0 0,-1-1 0,4-30 0,-10 52 88,0 0-1,-1 1 1,0-1 0,0 0-1,0 1 1,-1-1-1,1 0 1,-4-10-1,3 14 36,0 1 1,0-1-1,0 1 1,0 0-1,0 0 0,0-1 1,0 1-1,0 0 0,0 0 1,0 0-1,-1 0 1,1 0-1,0 0 0,-1 1 1,1-1-1,-1 0 0,1 1 1,-1-1-1,1 1 1,-1-1-1,1 1 0,-1 0 1,0 0-1,1 0 1,-1 0-1,1 0 0,-1 0 1,0 0-1,1 0 0,-1 0 1,1 1-1,-1-1 1,1 1-1,-1-1 0,-2 2 1,-4 2 14,1-1 0,-1 1 0,1 0 0,0 1 0,0 0 0,0 0 0,1 0 0,-1 1 0,1 0 1,1 0-1,-6 8 0,-9 12 213,-24 42 1,36-54-96,0 0 0,0 1 1,1-1-1,1 2 1,1-1-1,0 1 1,1 0-1,0 0 1,2 0-1,0 0 1,0 26-1,2-38-120,1 0 0,0 0 0,0 0 1,0 0-1,1 0 0,-1 0 0,1-1 0,0 1 0,0 0 0,0-1 0,1 1 1,-1-1-1,1 0 0,-1 0 0,1 0 0,0 0 0,1 0 0,-1-1 0,0 0 1,1 1-1,-1-1 0,1 0 0,0-1 0,0 1 0,0-1 0,-1 1 0,10 0 1,10 3-247,0-1 1,0-1 0,42 0-1,-43-2-440,55 0-6754,-48-1-10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3.416"/>
    </inkml:context>
    <inkml:brush xml:id="br0">
      <inkml:brushProperty name="width" value="0.025" units="cm"/>
      <inkml:brushProperty name="height" value="0.025" units="cm"/>
    </inkml:brush>
  </inkml:definitions>
  <inkml:trace contextRef="#ctx0" brushRef="#br0">0 154 8456,'0'0'2648,"8"0"-1666,82-7 1652,95-18 0,-10 0-2104,658-22 1126,-349 28-1529,-403 15-88,481-22 140,-674 35 431,58-4-1301,1-2-3343,42-3-1294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6.714"/>
    </inkml:context>
    <inkml:brush xml:id="br0">
      <inkml:brushProperty name="width" value="0.025" units="cm"/>
      <inkml:brushProperty name="height" value="0.025" units="cm"/>
    </inkml:brush>
  </inkml:definitions>
  <inkml:trace contextRef="#ctx0" brushRef="#br0">0 0 11659,'0'0'12492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7.154"/>
    </inkml:context>
    <inkml:brush xml:id="br0">
      <inkml:brushProperty name="width" value="0.025" units="cm"/>
      <inkml:brushProperty name="height" value="0.025" units="cm"/>
    </inkml:brush>
  </inkml:definitions>
  <inkml:trace contextRef="#ctx0" brushRef="#br0">1 70 10570,'0'0'11782,"0"12"-11131,2 24 80,1 1-1,2-1 1,2-1-1,1 1 1,1-1 0,28 66-1,-36-99-650,0 1 0,0-1 0,1 0 0,-1 0 0,0 1 0,1-1 0,-1 0 0,1 0 0,0 0 0,0 0 0,0-1 0,0 1 0,0 0 0,0-1 0,0 0 0,0 1 0,1-1 0,-1 0 0,1 0 0,-1 0 0,1 0 0,-1-1 0,1 1 0,-1-1 0,1 1 0,-1-1 0,1 0 0,0 0 0,-1 0 0,1 0 0,-1-1 0,1 1-1,0-1 1,-1 1 0,1-1 0,-1 0 0,0 0 0,1 0 0,-1-1 0,4-1 0,3-4 69,1 0 0,-1 0 0,-1-1-1,0 0 1,0 0 0,0-1-1,-1 0 1,6-10 0,0-3-146,0 0-1,-2-1 1,0-1 0,-2 0-1,-1 0 1,0-1 0,-2 0-1,-1 0 1,-1-1 0,-1 0-1,-1-42 1,-2 68-48,0 0-1,1 0 1,-1-1-1,0 1 1,0 0 0,0 0-1,0-1 1,0 1-1,0 0 1,0-1 0,0 1-1,0 0 1,0-1-1,0 1 1,0 0 0,0 0-1,0-1 1,0 1-1,0 0 1,0-1 0,0 1-1,0 0 1,0 0-1,-1-1 1,1 1 0,0 0-1,0-1 1,0 1-1,0 0 1,-1 0 0,1 0-1,0-1 1,0 1-1,-1 0 1,1 0 0,0 0-1,0-1 1,-1 1-1,1 0 1,0 0 0,0 0-1,-1 0 1,1 0-1,0 0 1,-1 0 0,1 0-1,0 0 1,0 0-1,-1 0 1,1 0 0,-1 0-1,-7 14-3812,8 17-4369,0-15 828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7.909"/>
    </inkml:context>
    <inkml:brush xml:id="br0">
      <inkml:brushProperty name="width" value="0.025" units="cm"/>
      <inkml:brushProperty name="height" value="0.025" units="cm"/>
    </inkml:brush>
  </inkml:definitions>
  <inkml:trace contextRef="#ctx0" brushRef="#br0">306 97 12716,'-2'-9'3993,"1"3"-3427,0 0 0,-1 0 0,1 1-1,-1-1 1,-1 1 0,1-1 0,-1 1 0,0 0 0,-5-7-1,6 10-408,0 0-1,0-1 0,-1 1 0,1 0 0,-1 0 0,0 1 1,1-1-1,-1 1 0,0-1 0,0 1 0,0 0 0,0 0 1,0 0-1,0 0 0,0 0 0,0 1 0,-1 0 0,1-1 1,0 1-1,0 0 0,0 1 0,-1-1 0,-2 1 0,-2 1-92,1 1 0,-1-1 0,1 1 0,0 1 0,0 0 0,0 0 0,0 0 0,1 0 0,0 1 0,0 0 0,0 1 0,0-1 0,1 1-1,0 0 1,-7 11 0,-2 4 246,1 1 1,0 0-1,-14 36 0,21-43-145,1-1 1,0 1 0,2 0-1,-1 0 1,2 0-1,0 1 1,0-1 0,3 30-1,-1-40-153,0 0 1,1-1-1,0 1 0,0 0 0,0-1 1,1 1-1,0-1 0,0 0 1,0 1-1,0-1 0,0 0 0,1 0 1,0 0-1,0-1 0,0 1 0,0-1 1,0 1-1,1-1 0,0 0 0,-1-1 1,1 1-1,0 0 0,1-1 1,-1 0-1,0 0 0,0 0 0,1-1 1,-1 0-1,1 1 0,0-2 0,-1 1 1,7 0-1,-2 0 0,0-1-1,-1 0 1,1-1-1,-1 0 1,1 0 0,-1-1-1,0 0 1,1 0 0,-1-1-1,11-5 1,-15 7 36,0-1 1,-1 0 0,0 0 0,1-1-1,-1 1 1,0 0 0,0-1-1,0 0 1,0 0 0,-1 0-1,1 0 1,-1 0 0,0 0 0,0-1-1,0 1 1,0-1 0,0 0-1,-1 1 1,0-1 0,0 0-1,0 0 1,0 0 0,0 0 0,-1-5-1,0 8-15,0 0-1,0-1 1,0 1 0,0 0-1,-1 0 1,1 0-1,-1-1 1,1 1 0,-1 0-1,1 0 1,-1 0-1,0 0 1,1 0 0,-1 0-1,0 0 1,0 0-1,0 0 1,0 1-1,0-1 1,0 0 0,0 0-1,-2 0 1,-35-11 151,32 11-189,-1 1 1,0-1-1,0 1 0,0 1 0,0-1 1,1 1-1,-1 0 0,0 1 0,-6 2 0,0 6-118,24-5-103,28-10-71,-16-6-83,-1-1 0,0-1-1,0-1 1,-2-1 0,0 0-1,0-2 1,33-38 0,-53 55 382,0 0-1,1 0 1,-1 0 0,0 0 0,0 0 0,0 0 0,0 0 0,0 0 0,0 0 0,1 0 0,-1 0 0,0 0 0,0-1 0,0 1 0,0 0-1,0 0 1,0 0 0,1 0 0,-1 0 0,0 0 0,0 0 0,0 1 0,0-1 0,0 0 0,1 0 0,-1 0 0,0 0 0,0 0 0,0 0-1,0 0 1,0 0 0,0 0 0,1 0 0,-1 0 0,0 0 0,0 0 0,0 1 0,0-1 0,0 0 0,0 0 0,0 0 0,0 0-1,0 0 1,1 0 0,-1 1 0,0-1 0,0 0 0,0 0 0,0 0 0,0 0 0,0 0 0,0 1 0,0-1 0,0 0 0,0 0 0,0 0-1,0 0 1,0 0 0,0 1 0,0-1 0,0 0 0,-1 0 0,3 20 292,-5 21 385,-11 17 97,8-36-529,1 0-1,1 0 0,-2 43 1,6-64-305,0-1 1,0 1 0,0 0 0,0 0 0,0-1 0,0 1 0,0 0-1,1 0 1,-1-1 0,0 1 0,1 0 0,-1 0 0,0-1 0,1 1-1,-1 0 1,1-1 0,-1 1 0,1-1 0,-1 1 0,1-1 0,0 1-1,-1-1 1,1 1 0,0-1 0,-1 0 0,1 1 0,0-1 0,0 0-1,-1 1 1,1-1 0,0 0 0,0 0 0,-1 0 0,1 0 0,0 0-1,0 0 1,0 0 0,-1 0 0,1 0 0,0 0 0,0 0-1,-1 0 1,1 0 0,0-1 0,0 1 0,-1 0 0,1-1 0,0 1-1,-1 0 1,1-1 0,1 0 0,2-1-978,1 0 1,-1 0-1,0-1 1,0 1-1,0-1 1,0 0-1,6-6 1,10-16-7604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8.299"/>
    </inkml:context>
    <inkml:brush xml:id="br0">
      <inkml:brushProperty name="width" value="0.025" units="cm"/>
      <inkml:brushProperty name="height" value="0.025" units="cm"/>
    </inkml:brush>
  </inkml:definitions>
  <inkml:trace contextRef="#ctx0" brushRef="#br0">44 0 18097,'0'0'2659,"-27"45"576,17-16-1057,3 3-865,7 3-544,0 1-481,0 0-224,5 1 0,2-1-96,3-3-352,-1-3-97,-4-8 33,-2-2-1186,2-11-416,-2-7-832,-3-13-11116</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38.627"/>
    </inkml:context>
    <inkml:brush xml:id="br0">
      <inkml:brushProperty name="width" value="0.025" units="cm"/>
      <inkml:brushProperty name="height" value="0.025" units="cm"/>
    </inkml:brush>
  </inkml:definitions>
  <inkml:trace contextRef="#ctx0" brushRef="#br0">34 154 14382,'0'0'3576,"-6"-9"-442,-18-29-710,23 38-2343,1-1 0,-1 0 1,1 0-1,0 0 0,-1 0 1,1 0-1,0 0 0,0 1 1,0-1-1,0 0 0,0 0 1,0 0-1,0 0 1,0 0-1,0 0 0,0 0 1,0 0-1,0 0 0,1 0 1,-1 1-1,0-1 0,1 0 1,-1 0-1,1 0 0,-1 0 1,1 1-1,-1-1 1,1 0-1,0 1 0,-1-1 1,1 0-1,0 1 0,-1-1 1,1 1-1,1-2 0,33-13 698,-28 12-477,32-10 17,-1 1 1,2 2 0,-1 2 0,1 1-1,1 3 1,-1 1 0,1 1-1,44 6 1,-77-4-299,-1 1 0,1 0-1,-1 1 1,0-1 0,1 1 0,-1 1 0,0 0-1,0 0 1,0 0 0,-1 1 0,1-1 0,9 9-1,-13-9 29,-1-1 1,1 1-1,-1 0 0,0 0 0,0 0 0,0 0 0,0 0 0,-1 0 0,1 0 0,-1 1 0,0-1 0,0 1 0,0-1 0,0 1 0,-1-1 0,1 1 0,-1-1 0,0 1 0,0 0 0,0-1 0,-1 1 0,1-1 0,-1 1 0,0-1 0,0 1 0,0-1 0,0 0 0,-4 6 0,-1 4-2,-1-1-1,-1 0 1,0-1-1,-1 0 1,0 0-1,-1-1 0,0 0 1,0 0-1,-23 15 1,-7 1 57,-67 34 0,90-52-104,-8 3 0,24-7 0,15-3 0,30-1 0,-18-1 0,1 1 0,0 1 0,46 9 0,-65-8 0,1 0 0,-1 1 0,1 0 0,-1 1 0,0 0 0,0 0 0,-1 1 0,1 0 0,-1 0 0,0 1 0,0 0 0,-1 0 0,0 0 0,0 1 0,7 10 0,-8-8-15,1 0 0,0-1-1,0 1 1,1-1 0,0 0 0,0-1 0,1 0-1,0 0 1,1-1 0,-1 0 0,1 0 0,18 8-1,-22-14-4436,-4-5-1666,0-10-5215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6:48.065"/>
    </inkml:context>
    <inkml:brush xml:id="br0">
      <inkml:brushProperty name="width" value="0.025" units="cm"/>
      <inkml:brushProperty name="height" value="0.025" units="cm"/>
    </inkml:brush>
  </inkml:definitions>
  <inkml:trace contextRef="#ctx0" brushRef="#br0">1441 306 9577,'-13'-3'203,"-45"-14"213,2-3 1,-54-27-1,69 27-337,0 1 0,0 3 0,-2 1 0,0 1 0,0 3-1,-1 2 1,-1 2 0,-67-3 0,83 10 45,-1 2 0,1 0-1,0 2 1,1 2 0,-1 0 0,1 2-1,0 1 1,1 2 0,0 0 0,-43 26-1,32-15 25,1 3-1,1 0 0,1 3 0,-56 56 0,73-66-102,2 1 0,0 1 0,1 0 0,1 1 0,1 1 0,1 0 0,1 0 0,1 1 0,-14 47 0,21-54-72,0-1 1,1 1 0,0 0 0,1 0 0,1 0 0,1 0 0,0-1 0,1 1 0,1 0 0,0-1-1,1 1 1,1-1 0,0 0 0,1-1 0,1 1 0,0-1 0,1 0 0,1-1 0,0 0 0,0 0-1,1-1 1,1 0 0,0-1 0,1 0 0,0-1 0,23 15 0,-1-3 68,1 0 1,2-3 0,0-1-1,0-2 1,43 13 0,203 41 313,-97-27-167,-73-15-103,1-5 1,1-6 0,209 7 0,-116-25-50,291-36 0,-9-43 60,214-28-167,-668 104 74,408-55-157,-351 40 129,0-3 1,151-58 0,-208 66 71,84-37 17,-106 44-53,0-1-1,-1 0 1,0-1-1,0-1 0,22-21 1,-32 27 10,0 0 1,0-1-1,0 1 1,0-1-1,0 0 0,-1 0 1,0 0-1,0-1 1,-1 1-1,1 0 1,-1-1-1,0 1 1,-1 0-1,1-1 1,-1 1-1,0-1 1,-1 1-1,1-1 1,-1 1-1,0-1 0,0 1 1,-1 0-1,0-1 1,-2-5-1,-4-7 18,0 1 0,-1 0 0,-1 1 0,0 0 0,-21-24-1,1 8-32,-1 1-1,-2 1 1,-1 2-1,-1 1 0,-1 2 1,-2 2-1,0 1 1,-1 2-1,-52-19 0,-35-6-385,-227-48 0,106 44 410,-366-25-1,-259 57 0,747 24-319,0 5 1,-174 39-1,-59 46-3511,201-48-118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7:11.193"/>
    </inkml:context>
    <inkml:brush xml:id="br0">
      <inkml:brushProperty name="width" value="0.025" units="cm"/>
      <inkml:brushProperty name="height" value="0.025" units="cm"/>
    </inkml:brush>
  </inkml:definitions>
  <inkml:trace contextRef="#ctx0" brushRef="#br0">0 378 7207,'0'0'2423,"5"0"-2348,79 3 47,-55-3 386,0 1 1,1 1 0,46 10 0,8 7-203,0-3 0,143 6 1,174-19-52,-66-36 239,-227 17-34,141-2 1,1622-27 297,-1651 31-749,370-14 25,195-21 35,3-1 49,-415 57-118,399-16 512,-358-16-64,211-22 439,-32 1-496,-95 11-361,-7 8 7,-161 14-36,-257 8 3,0 2 1,0 4 0,0 3-1,-1 4 1,1 2-1,86 25 1,-51-4 6,1-6-1,157 18 1,-187-35-11,314 19 0,449-46 0,-599-1 9,64-4 3,-204 21-10,543-43 39,-548 35 10,133 3-1,-228 8-13,1 0 0,-1 0-1,0 0 1,0 1 0,0 0 0,0 0-1,0 0 1,0 0 0,0 0-1,0 0 1,0 1 0,0 0 0,-1-1-1,1 1 1,0 0 0,-1 0-1,0 0 1,1 1 0,-1-1 0,0 1-1,2 2 1,18 18-1330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7:21.071"/>
    </inkml:context>
    <inkml:brush xml:id="br0">
      <inkml:brushProperty name="width" value="0.025" units="cm"/>
      <inkml:brushProperty name="height" value="0.025" units="cm"/>
    </inkml:brush>
  </inkml:definitions>
  <inkml:trace contextRef="#ctx0" brushRef="#br0">2832 97 6022,'-46'1'618,"0"-2"0,0-2 1,0-2-1,1-2 1,-62-17-1,61 9-682,-2 3 0,1 2 0,-1 1 0,-1 3 0,-63 0 0,-309 42 128,198-10 331,79-10-230,1 6 1,1 6-1,2 7 1,-195 74-1,233-72-166,31-12-5,-129 64 1,181-79 4,1 1 0,0 1-1,1 0 1,1 1 0,0 1 0,0 0-1,2 2 1,0-1 0,0 2 0,2 0 0,-16 28-1,24-39-1,1 0-1,0 1 0,0 0 0,1-1 0,0 1 1,0 0-1,1 0 0,0 0 0,0 0 0,1 1 1,0-1-1,0 0 0,0 0 0,3 10 0,-2-12-2,1 0 0,0 1 0,0-1 0,1 0 0,-1 0 0,1-1 0,0 1 0,1-1 1,-1 1-1,1-1 0,0 0 0,0 0 0,0 0 0,0-1 0,1 0 0,-1 1 0,1-2 0,8 5 0,8 2 3,0 0 1,0-2-1,1-1 1,37 7-1,96 3-8,-36-4 8,194 38 11,327 32 16,-189-76 6,189 12-28,-559-10 21,478 29 30,-440-36 18,-1-4-1,203-34 1,79-49 298,35-7-252,-279 69-52,114-24 404,-265 47-421,1-1 0,-1 1 1,1-1-1,-1-1 0,1 1 1,-1-1-1,0 0 0,0 0 1,-1 0-1,1-1 0,-1 0 1,1 0-1,-1 0 0,0 0 0,-1-1 1,1 1-1,-1-1 0,0 0 1,0 0-1,0 0 0,-1-1 1,0 1-1,0-1 0,0 1 1,0-1-1,-1 0 0,0 1 1,0-1-1,-1 0 0,0 0 0,0 0 1,0 0-1,-1 1 0,0-1 1,0 0-1,0 0 0,0 1 1,-1-1-1,-3-6 0,0 2-17,0 0-1,0 0 0,-1 0 1,-1 1-1,1 0 0,-1 0 1,-1 1-1,0 0 0,0 0 1,-1 1-1,0 0 1,0 0-1,0 1 0,-1 0 1,-15-7-1,-19-6 26,0 1 1,-60-15-1,94 30-38,-692-170 468,525 143-385,-1 8 1,-188 1-1,150 20-1272,1 9 0,-289 48 0,375-31-638,-3 1-1640</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7:45.244"/>
    </inkml:context>
    <inkml:brush xml:id="br0">
      <inkml:brushProperty name="width" value="0.025" units="cm"/>
      <inkml:brushProperty name="height" value="0.025" units="cm"/>
    </inkml:brush>
  </inkml:definitions>
  <inkml:trace contextRef="#ctx0" brushRef="#br0">6103 153 7079,'-14'0'309,"-40"2"74,-103 1 71,136-4-473,0-1-1,1-1 1,-1 0 0,1-2-1,-35-12 1,13-1 22,-1 2-1,-1 2 1,0 2 0,0 2-1,-1 1 1,0 3 0,-63-1-1,-636 28 1637,466-6-1461,-516 2 135,565-37 37,-96-4-134,-186 23-225,-234-6 157,206 10 698,413 7-813,1 5 0,-156 40 0,229-42-46,0 2-1,0 3 1,2 2-1,1 2 1,0 2 0,-64 44-1,95-56 3,2 2 0,-1 0 0,2 1-1,0 0 1,1 1 0,1 1 0,0 0 0,-13 25-1,19-28 4,0 1 0,1 1 0,1-1 0,0 1 0,1 0 0,1 0 0,0 0 0,1 0 0,1 1 0,1-1 0,0 0 0,3 18 0,-1-21 3,1 0 0,1-1-1,0 1 1,1-1 0,0 1 0,1-1 0,0-1-1,1 1 1,0-1 0,1 0 0,0-1-1,1 0 1,0 0 0,0-1 0,14 10 0,9 6-5,0-1 0,2-2 0,64 30 0,-32-22-5,2-4-1,1-3 1,0-3-1,2-3 0,75 9 1,367 16 28,179-36 1,1-34 0,-592 23-21,616-33-208,478-21-237,-951 50 484,0-11 0,417-90 0,-295 11 19,-270 67-47,159-77 0,-252 107-4,32-16-1,34-23 0,-61 36 17,-1 0 0,0 0-1,0-1 1,-1 0 0,1 0 0,-1-1-1,-1 1 1,1-1 0,-1-1-1,0 1 1,4-11 0,-7 14 24,-1 1 1,-1-1-1,1 1 0,0-1 1,-1 0-1,0 1 1,0-1-1,0 0 1,0 1-1,-1-1 0,1 0 1,-1 1-1,0-1 1,0 1-1,-2-5 0,0 1 2,-1-1-1,0 1 0,-1 0 0,0 0 0,0 0 0,-8-8 0,-6-3 46,-1 0-1,-1 1 1,-25-15 0,5 7-53,-1 2 0,-1 1-1,-1 3 1,-80-24 0,-193-33 93,273 67-124,-167-28 28,-2 10-1,-290-1 1,-431 52 69,876-22-100,-817 11-406,691-14 246,181 1 142,-39 2-503,0-3 1,1-1-1,-1-3 1,-74-16-1,41-8-1737</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14.709"/>
    </inkml:context>
    <inkml:brush xml:id="br0">
      <inkml:brushProperty name="width" value="0.025" units="cm"/>
      <inkml:brushProperty name="height" value="0.025" units="cm"/>
    </inkml:brush>
  </inkml:definitions>
  <inkml:trace contextRef="#ctx0" brushRef="#br0">1 30 10218,'0'0'165,"10"-5"-5,5 0-75,0 0-1,1 1 0,0 1 0,-1 0 0,1 1 1,0 1-1,1 0 0,30 3 0,100 16 1160,199 16-299,-91-31-441,-125-5 296,246 30-1,-84 24-308,358 48 262,58-67 526,3-35-833,-81-2 248,-587 6-763,55-3-746,-90 0-27,1-1 1,0 0-1,0 0 0,15-6 0,6-10-4481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4.907"/>
    </inkml:context>
    <inkml:brush xml:id="br0">
      <inkml:brushProperty name="width" value="0.025" units="cm"/>
      <inkml:brushProperty name="height" value="0.025" units="cm"/>
    </inkml:brush>
  </inkml:definitions>
  <inkml:trace contextRef="#ctx0" brushRef="#br0">242 93 11435,'0'0'1441,"7"-10"684,3-2-1159,-5 7-421,-1 0 0,0 0 0,0-1 0,-1 1 1,0-1-1,0 0 0,0 0 0,3-10 0,-6 16-473,0-1 1,0 1-1,-1-1 0,1 0 1,0 1-1,0-1 0,-1 1 0,1-1 1,-1 1-1,1-1 0,0 1 1,-1 0-1,1-1 0,-1 1 0,1-1 1,-1 1-1,1 0 0,-1-1 1,1 1-1,-1 0 0,1 0 1,-1-1-1,0 1 0,1 0 0,-1 0 1,1 0-1,-1 0 0,0 0 1,1 0-1,-1 0 0,0 0 0,1 0 1,-1 0-1,1 0 0,-1 0 1,0 0-1,0 1 0,-31 0 11,31-1-41,-16 3-43,0 2-1,0 0 1,0 0 0,1 2-1,0 0 1,0 1 0,0 0-1,1 1 1,1 1 0,0 1-1,-16 14 1,27-23-7,0 0 0,1 0 0,-1 0 0,1 1 0,0-1 0,0 1 0,0-1 0,0 1-1,0 0 1,0-1 0,1 1 0,0 0 0,-1 0 0,1 0 0,0 1 0,0-1 0,0 4 0,1-5 5,1 0-1,0-1 1,-1 1 0,1 0 0,0 0 0,0-1 0,0 1-1,0 0 1,0-1 0,1 1 0,-1-1 0,0 0 0,1 1 0,-1-1-1,1 0 1,-1 0 0,1 0 0,-1 0 0,1 0 0,0 0-1,0 0 1,-1-1 0,1 1 0,0-1 0,0 1 0,0-1-1,0 0 1,0 1 0,2-1 0,93 11-187,-74-10-34,1 2 1,-1 0-1,0 1 1,38 12-1,-60-15 213,0-1-1,0 0 1,-1 0-1,1 0 1,0 0-1,-1 1 1,1-1 0,0 0-1,-1 1 1,1-1-1,-1 0 1,1 1 0,0-1-1,-1 1 1,1-1-1,-1 1 1,1-1-1,-1 1 1,0 0 0,1-1-1,-1 1 1,1-1-1,-1 1 1,0 0 0,0-1-1,1 1 1,-1 0-1,0-1 1,0 1-1,0 1 1,-15 12 361,-32 5 620,9-11-621,1-2 0,-1-1 1,0-2-1,-58-3 0,91-3-3391,13-3 389,15-4-2398,8 1-63</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17.117"/>
    </inkml:context>
    <inkml:brush xml:id="br0">
      <inkml:brushProperty name="width" value="0.025" units="cm"/>
      <inkml:brushProperty name="height" value="0.025" units="cm"/>
    </inkml:brush>
  </inkml:definitions>
  <inkml:trace contextRef="#ctx0" brushRef="#br0">43 0 6438,'0'0'2424,"-8"4"-1549,-22 12-266,26-11 349,12-2-412,15-2 215,-21-1-597,202-4 3949,106 2-3480,333-18-276,369 32 3161,-457 5-3382,92 4 342,-640-20-454,568 13 1265,-514-22-2057,-61 4-4704,-9 0-1201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18.055"/>
    </inkml:context>
    <inkml:brush xml:id="br0">
      <inkml:brushProperty name="width" value="0.025" units="cm"/>
      <inkml:brushProperty name="height" value="0.025" units="cm"/>
    </inkml:brush>
  </inkml:definitions>
  <inkml:trace contextRef="#ctx0" brushRef="#br0">1 271 9289,'7'0'229,"89"-6"382,169-32-1,-116 13 75,634-43 4473,5 56-3200,1008-19 215,133 0-684,-1870 32-1466,-7 0 0,0-2-1,75-11 1,-126 12-58,-1 0 0,1 0 0,0 0 0,-1 0 0,1 0-1,0-1 1,0 1 0,-1 0 0,1 0 0,0-1 0,-1 1 0,1-1 0,-1 1 0,1 0-1,0-1 1,-1 1 0,1-1 0,-1 1 0,1-1 0,-1 0 0,1 1 0,-1-1 0,0 1-1,1-1 1,-1 0 0,0 1 0,0-1 0,1 0 0,-1 0 0,0 1 0,0-2 0,-2-15-5344,-6 0-5351</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25.651"/>
    </inkml:context>
    <inkml:brush xml:id="br0">
      <inkml:brushProperty name="width" value="0.025" units="cm"/>
      <inkml:brushProperty name="height" value="0.025" units="cm"/>
    </inkml:brush>
  </inkml:definitions>
  <inkml:trace contextRef="#ctx0" brushRef="#br0">3 25 7847,'0'0'60,"0"0"0,0-1 0,-1 1 0,1 0 0,0 0 0,0-1 0,0 1 0,0 0 0,-1-1 0,1 1 0,0 0 0,0-1 0,0 1 0,0 0 0,0-1 0,0 1 0,0 0-1,0-1 1,0 1 0,0 0 0,0-1 0,0 1 0,0 0 0,0-1 0,0 1 0,0-1 0,0 1 0,0 0 0,1 0 0,-1-1 0,0 1 0,0 0 0,0-1 0,0 1 0,1 0-1,-1-1 1,0 1 0,0 0 0,1 0 0,-1 0 0,0-1 0,1 1 0,-1 0 0,0 0 0,0 0 0,1 0 0,-1-1 0,0 1 0,1 0 0,0 0 0,31-7 882,44 4-687,-73 3-121,28 1 552,60 12 1,14 0 160,357 29 499,-51-6 522,-99-13-1441,187-1-330,3-36 903,-110 1-271,939 2-562,-578 7-137,26-17-5,-83 1-18,449-15 176,-1067 32-147,839-8 87,-134 4-59,156 0 108,-702 7 430,-225 0-586,-7-1-15,0 1 0,0 0 0,0 0 0,0 0 0,0 1 0,0-1 0,0 1 0,0 1 0,0-1 0,8 4 0,-13-5-46,1 0 1,-1 0-1,0 0 1,0 0-1,1 0 1,-1 1-1,0-1 1,0 0-1,0 0 1,1 0-1,-1 1 1,0-1-1,0 0 1,0 0-1,1 0 1,-1 1-1,0-1 1,0 0-1,0 0 1,0 1-1,0-1 1,0 0-1,0 1 1,0-1-1,0 0 1,0 0-1,0 1 1,0-1-1,0 0 1,0 0-1,0 1 1,0-1-1,0 0 1,0 1-1,0-1 1,0 0-1,0 0 1,0 1-1,0-1 1,0 0-1,-1 0 1,1 1-1,0-1 1,0 0-1,0 0 1,0 0-1,-1 1 1,1-1-1,0 0 1,0 0-1,-1 0 1,1 0-1,0 1 1,0-1-1,-1 0 1,1 0-1,0 0 1,0 0-1,-1 0 1,1 0-1,0 0 1,0 0-1,-1 0 1,-17 3-3813,-3-3-1444</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41.912"/>
    </inkml:context>
    <inkml:brush xml:id="br0">
      <inkml:brushProperty name="width" value="0.025" units="cm"/>
      <inkml:brushProperty name="height" value="0.025" units="cm"/>
    </inkml:brush>
  </inkml:definitions>
  <inkml:trace contextRef="#ctx0" brushRef="#br0">1 127 8680,'0'0'641,"7"1"-422,123 6 1150,194-13 0,-201 1-856,383-27 1605,-23 0-1396,1858 15 1559,-2199 18-2219,338 23 236,28 1-275,74-45 35,-43 1 662,-190 12-479,-85-15 141,-61 3-1334,-68 14-4147,-128 5 102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47.322"/>
    </inkml:context>
    <inkml:brush xml:id="br0">
      <inkml:brushProperty name="width" value="0.025" units="cm"/>
      <inkml:brushProperty name="height" value="0.025" units="cm"/>
    </inkml:brush>
  </inkml:definitions>
  <inkml:trace contextRef="#ctx0" brushRef="#br0">1 79 9385,'0'0'10121,"72"-20"-8935,-22 6-418,8-1-351,0 1-289,1 3-64,-8 6-32,-11 5-96,-8 0-705,-17 0-1217,-6 2-3363</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49.202"/>
    </inkml:context>
    <inkml:brush xml:id="br0">
      <inkml:brushProperty name="width" value="0.025" units="cm"/>
      <inkml:brushProperty name="height" value="0.025" units="cm"/>
    </inkml:brush>
  </inkml:definitions>
  <inkml:trace contextRef="#ctx0" brushRef="#br0">3 32 16816,'-1'25'2348,"0"-20"-2100,1 0-1,-1 0 1,1 0 0,1 0-1,-1 0 1,1 0-1,-1 0 1,4 8-1,-3-12-223,0 1 1,0 0-1,1 0 0,-1-1 0,1 1 0,-1-1 0,1 1 0,0-1 0,-1 0 0,1 0 0,0 1 0,0-1 0,0 0 0,0-1 0,0 1 1,0 0-1,0-1 0,0 1 0,0-1 0,1 1 0,-1-1 0,0 0 0,0 0 0,4 0 0,-1-1 73,0 1 0,0-1 1,-1 0-1,1 0 0,0-1 0,-1 1 0,1-1 1,-1 0-1,0 0 0,1-1 0,-1 1 0,0-1 0,0 0 1,-1 0-1,1 0 0,-1-1 0,1 1 0,-1-1 0,0 0 1,2-4-1,0 2-27,-1 0 1,0 0 0,-1 0 0,1-1-1,-1 1 1,-1-1 0,1 0 0,-1 0-1,0 0 1,1-8 0,-5 45-246,1-22-166,0 0 0,1 0 0,0 0 0,0 0-1,0 0 1,4 12 0,-4-19 182,1 0 0,0 0-1,-1 0 1,1 0-1,0 0 1,0-1 0,0 1-1,0 0 1,0 0-1,0-1 1,0 1 0,0 0-1,0-1 1,0 1-1,0-1 1,0 0 0,0 1-1,1-1 1,-1 0-1,0 1 1,0-1 0,0 0-1,1 0 1,-1 0-1,0 0 1,0 0 0,2-1-1,21-6-5626,-8-7 63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0.064"/>
    </inkml:context>
    <inkml:brush xml:id="br0">
      <inkml:brushProperty name="width" value="0.025" units="cm"/>
      <inkml:brushProperty name="height" value="0.025" units="cm"/>
    </inkml:brush>
  </inkml:definitions>
  <inkml:trace contextRef="#ctx0" brushRef="#br0">167 232 5637,'0'0'8985,"-1"8"-7384,-2 31-69,2 0 1,2 1-1,6 46 0,-3-39-648,-2 0 1,-6 70-1,3-108-713,0-1-1,-1 1 1,1-1-1,-2 0 1,1 0 0,-1 0-1,0 0 1,-6 11 0,7-16-131,0 0 0,0-1 0,-1 1 1,1 0-1,0-1 0,-1 1 0,0-1 0,0 0 1,1 0-1,-1 0 0,0 0 0,-1-1 1,1 1-1,0-1 0,0 0 0,-1 0 1,1 0-1,0 0 0,-1 0 0,1-1 1,-1 1-1,-5-1 0,5 0-24,0 0 1,0 0-1,0-1 0,0 1 1,0-1-1,0 0 1,0 0-1,0 0 0,0-1 1,0 1-1,1-1 0,-7-4 1,8 5-18,1-1 1,-1 1 0,1-1-1,0 0 1,-1 0 0,1 1-1,0-1 1,0 0 0,0 0-1,0 0 1,1 0-1,-1 0 1,0-1 0,1 1-1,0 0 1,-1 0 0,1 0-1,0 0 1,0-1-1,0 1 1,0 0 0,1 0-1,-1 0 1,1 0 0,-1-1-1,2-2 1,4-7-108,0 0 1,1 1 0,0 0-1,0 0 1,1 0-1,1 1 1,0 1-1,11-10 1,9-12 92,10-15 27,-3-2 0,-1-1 0,-3-2 0,-2-1 1,-3-2-1,35-94 0,-58 137 1,13-42 59,-16 49-58,0 1 0,0-1 1,-1 1-1,0-1 0,1 0 0,-1 1 1,0-1-1,-1 1 0,1-1 1,-1 0-1,-1-6 0,1 9-15,1 1 1,-1-1-1,1 1 0,-1-1 0,1 1 1,-1 0-1,1-1 0,-1 1 0,1-1 0,-1 1 1,1 0-1,-1-1 0,0 1 0,1 0 0,-1 0 1,0 0-1,1-1 0,-1 1 0,0 0 1,1 0-1,-1 0 0,0 0 0,1 0 0,-1 0 1,0 0-1,1 0 0,-1 1 0,0-1 0,1 0 1,-1 0-1,0 0 0,1 1 0,-1-1 1,1 0-1,-1 1 0,0-1 0,1 1 0,-1-1 1,1 0-1,-1 2 0,-23 18-31,10 0 232,0 1-1,1 0 0,-18 39 1,26-48-5,0 0 0,1 1-1,1-1 1,0 1 0,1 0 0,0 0 0,1 0 0,0 26 0,2-36-163,0 1 0,0 0-1,0 0 1,0 0 0,0 0 0,1-1 0,0 1-1,-1-1 1,1 1 0,1-1 0,-1 0 0,0 0-1,1 0 1,0 0 0,-1 0 0,1 0 0,1-1-1,-1 1 1,0-1 0,0 0 0,1 0 0,-1 0-1,5 1 1,41 12-1639,0-11-5760,-37-5-101</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0.600"/>
    </inkml:context>
    <inkml:brush xml:id="br0">
      <inkml:brushProperty name="width" value="0.025" units="cm"/>
      <inkml:brushProperty name="height" value="0.025" units="cm"/>
    </inkml:brush>
  </inkml:definitions>
  <inkml:trace contextRef="#ctx0" brushRef="#br0">1 63 10282,'0'0'10404,"4"8"-8786,4 12-926,-1-1 0,-1 1 1,5 35-1,-5-27-92,0-1 0,15 38 0,-21-64-561,0-1 0,0 1 0,0 0-1,0 0 1,1 0 0,-1-1 0,0 1-1,1 0 1,-1-1 0,1 1 0,-1 0-1,1-1 1,-1 1 0,1 0 0,-1-1-1,1 1 1,0-1 0,-1 1 0,1-1-1,0 1 1,-1-1 0,1 1 0,0-1-1,0 0 1,-1 1 0,1-1 0,0 0-1,0 0 1,0 0 0,0 0 0,-1 0-1,1 1 1,0-2 0,0 1 0,0 0-1,-1 0 1,1 0 0,0 0 0,0 0-1,0-1 1,-1 1 0,1 0 0,0-1-1,0 1 1,-1 0 0,1-1 0,0 1-1,-1-1 1,1 1 0,0-1 0,-1 1-1,1-1 1,-1 0 0,1 1-1,-1-1 1,1 0 0,0 0 0,26-43 1178,-12 5-946,-2 0 0,12-60 1,-10 37-269,-15 61-52,1 0-1,-1 0 1,0 0 0,1 0-1,-1 0 1,0 1 0,1-1 0,-1 0-1,1 0 1,-1 0 0,1 1-1,-1-1 1,1 0 0,0 1 0,-1-1-1,1 1 1,0-1 0,1 0-1,14-3-4481,1 1-4452,-2-2-5703</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1.257"/>
    </inkml:context>
    <inkml:brush xml:id="br0">
      <inkml:brushProperty name="width" value="0.025" units="cm"/>
      <inkml:brushProperty name="height" value="0.025" units="cm"/>
    </inkml:brush>
  </inkml:definitions>
  <inkml:trace contextRef="#ctx0" brushRef="#br0">0 10 8104,'0'0'18641,"34"3"-25719,-29-15-7304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1.731"/>
    </inkml:context>
    <inkml:brush xml:id="br0">
      <inkml:brushProperty name="width" value="0.025" units="cm"/>
      <inkml:brushProperty name="height" value="0.025" units="cm"/>
    </inkml:brush>
  </inkml:definitions>
  <inkml:trace contextRef="#ctx0" brushRef="#br0">2 0 16047,'0'0'2370,"0"58"-1281,0-29-384,0 4-353,0 0-287,0 2-1,5-6-32,0 1-32,0-6 32,0-2 0,-1-3 0,-4-3-32,0-3-225,0-1-992,-10-4-1601,-6-8-2660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5.723"/>
    </inkml:context>
    <inkml:brush xml:id="br0">
      <inkml:brushProperty name="width" value="0.025" units="cm"/>
      <inkml:brushProperty name="height" value="0.025" units="cm"/>
    </inkml:brush>
  </inkml:definitions>
  <inkml:trace contextRef="#ctx0" brushRef="#br0">0 292 12236,'0'0'4270,"11"-2"-3154,2-1-704,70-19 826,-77 20-1151,1 0 1,-1 0-1,0-1 0,0 0 1,0 0-1,0-1 0,0 0 1,-1 0-1,0 0 0,10-10 0,-15 14-15,1-1-1,0 1 1,-1-1-1,1 0 0,-1 1 1,1-1-1,-1 0 0,1 0 1,-1 1-1,0-1 0,1 0 1,-1 0-1,0 1 0,1-1 1,-1 0-1,0 0 1,0 0-1,0 0 0,0 1 1,0-1-1,0 0 0,0 0 1,0 0-1,0 0 0,0 1 1,-1-1-1,1 0 0,0 0 1,0 0-1,-1 1 0,0-3 1,0 2-26,-1 1-1,1-1 1,-1 0 0,0 0 0,1 1-1,-1-1 1,1 0 0,-1 1 0,0 0-1,0-1 1,1 1 0,-1 0 0,0 0 0,-2 0-1,-3 0-55,-1 1 0,1 0 0,-1 0 0,1 0 0,0 1-1,-13 5 1,12-2 7,0 0 0,1 0 0,0 1 0,0 0 0,0 1 0,1-1-1,-10 14 1,13-16 8,0 0 0,0 1 0,1-1 0,-1 1 0,1 0 0,0 0 0,1 0-1,-1 0 1,1 0 0,0 0 0,0 0 0,0 0 0,1 0 0,0 1 0,0 4 0,1-8 0,0 0 1,0 0-1,0 0 1,0 0 0,1 0-1,-1 0 1,1-1-1,-1 1 1,1 0 0,0-1-1,0 1 1,-1-1 0,1 0-1,0 0 1,0 0-1,0 0 1,0 0 0,1 0-1,-1 0 1,0-1-1,0 1 1,0-1 0,1 1-1,-1-1 1,0 0-1,1 0 1,-1 0 0,4-1-1,6 2 48,0-2 0,0 1 0,-1-2 0,17-3 0,-16 1-93,-1 0 1,0-1-1,0 0 1,0-1-1,-1-1 1,0 1-1,0-2 1,-1 1-1,1-1 1,-2-1-1,1 1 1,-1-2-1,-1 1 1,11-18-1,-23 36-133,0 0-1,1 0 1,0 1-1,0 0 1,1-1-1,0 1 1,1 1-1,0-1 1,-1 15-1,4-24 137,-1 1 0,1 0-1,-1-1 1,1 1 0,0-1 0,-1 1-1,1-1 1,0 1 0,0-1-1,0 0 1,0 0 0,0 1 0,1-1-1,-1 0 1,0 0 0,1 0 0,-1 0-1,0 0 1,1 0 0,-1-1 0,1 1-1,-1 0 1,1-1 0,0 1-1,-1-1 1,1 0 0,-1 1 0,1-1-1,0 0 1,-1 0 0,1 0 0,0 0-1,-1 0 1,3-1 0,4 1-366,0 0-1,-1-1 1,1 0 0,0-1 0,0 1 0,9-5 0,-4-1-243,0 0 1,-1-1-1,1 0 1,-2-1-1,1-1 1,-1 0-1,-1 0 1,0-1-1,17-24 1,0-3 344,38-76-1,-30 44-132,-21 40 1180,-12 24 821,-3 7 1161,-11 17-2473,2 0-1,0 1 0,2 0 0,0 0 1,1 1-1,0-1 0,2 2 0,0-1 1,2 1-1,0-1 0,1 1 1,2 0-1,0 0 0,1 0 0,0-1 1,2 1-1,1 0 0,9 31 0,-5-27-333,3 11-784,-10-36 856,-1 0 0,0 0 1,0 0-1,0-1 0,0 1 0,0 0 0,0 0 1,0 0-1,0 0 0,0 0 0,0 0 0,0 0 1,0 0-1,0 0 0,0 0 0,0 0 0,0 0 0,0 0 1,0 0-1,1 0 0,-1 0 0,0 0 0,0 0 1,0 0-1,0 0 0,0 0 0,0 0 0,0 0 1,0 0-1,0 0 0,0 0 0,0 0 0,0 0 0,1 0 1,-1 0-1,0 0 0,0 0 0,0 0 0,0 0 1,0 0-1,0 0 0,0 0 0,0 0 0,0 0 0,0 0 1,0 0-1,0 0 0,0 0 0,0 0 0,0-23-17,-2 8-176,-1 1 1,0-1 0,-1 1 0,0 0 0,-1 0 0,-1 0 0,-7-13 0,-59-89 2473,69 111-1973,28 6 585,35 15-576,-4-1-1041,-17-11-2628,-38-6-94,-1-9-1694</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2.061"/>
    </inkml:context>
    <inkml:brush xml:id="br0">
      <inkml:brushProperty name="width" value="0.025" units="cm"/>
      <inkml:brushProperty name="height" value="0.025" units="cm"/>
    </inkml:brush>
  </inkml:definitions>
  <inkml:trace contextRef="#ctx0" brushRef="#br0">1 93 11339,'0'0'8199,"74"13"-6149,-29-14-288,9-10-256,3-2-449,1-3-705,-3 1-256,-8 3-96,-10 3-352,-12 0-769,-13 3-929,-12-2-1858,-10 2-4420</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2.453"/>
    </inkml:context>
    <inkml:brush xml:id="br0">
      <inkml:brushProperty name="width" value="0.025" units="cm"/>
      <inkml:brushProperty name="height" value="0.025" units="cm"/>
    </inkml:brush>
  </inkml:definitions>
  <inkml:trace contextRef="#ctx0" brushRef="#br0">1 50 15503,'0'0'6406,"60"-37"-5189,-19 29-512,-6 4-641,6 3-96,1 1-929,-5 0-993,-4 1-1762,-6 10-2337</inkml:trace>
  <inkml:trace contextRef="#ctx0" brushRef="#br0" timeOffset="1">463 190 11371,'0'8'2498,"-8"83"4928,8-91-7409,0 1 0,0 0 0,1 0 1,-1 0-1,0-1 0,0 1 0,1 0 0,-1-1 1,1 1-1,-1 0 0,0-1 0,1 1 0,-1 0 1,1-1-1,-1 1 0,1-1 0,0 1 0,-1-1 1,1 1-1,0-1 0,-1 1 0,1-1 0,0 0 0,-1 1 1,1-1-1,0 0 0,0 1 0,-1-1 0,1 0 1,0 0-1,0 0 0,0 0 0,-1 0 0,1 0 1,0 0-1,0 0 0,0 0 0,-1 0 0,1-1 1,0 1-1,0 0 0,-1 0 0,1-1 0,0 1 1,-1 0-1,2-1 0,36-17 77,0-13-5,-32 25-133,1-1-1,0 2 0,0-1 1,0 1-1,1 0 0,0 0 0,0 1 1,0 0-1,10-4 0,-17 9 45,0-1 0,-1 0 0,1 0 0,0 0 1,-1 1-1,1-1 0,0 0 0,0 1 0,-1-1 0,1 1 0,-1-1 0,1 1 0,0-1 0,-1 1 0,1-1 0,-1 1 0,1-1 0,-1 1 0,0 0 0,1-1 0,-1 1 0,0 0 0,1 0 0,-1-1 0,0 1 0,0 0 0,1-1 0,-1 1 0,0 0 0,0 0 0,0 0 1,0-1-1,0 1 0,0 0 0,0 0 0,0-1 0,-1 2 0,-1 36 549,2-36-486,-9 96 1352,9-98-1528,0 1 0,0-1 0,0 0-1,0 0 1,0 0 0,0 0 0,1 1 0,-1-1 0,0 0 0,0 0-1,0 0 1,0 0 0,0 0 0,1 0 0,-1 1 0,0-1 0,0 0-1,0 0 1,0 0 0,1 0 0,-1 0 0,0 0 0,0 0 0,0 0-1,0 0 1,1 0 0,-1 0 0,0 0 0,0 0 0,0 0 0,1 0-1,-1 0 1,0 0 0,0 0 0,0 0 0,0 0 0,1 0 0,-1 0-1,0 0 1,0 0 0,0 0 0,0-1 0,1 1 0,-1 0 0,0 0 0,0 0-1,0 0 1,0 0 0,0 0 0,1-1 0,-1 1 0,0 0 0,0 0-1,0 0 1,0 0 0,0-1 0,0 1 0,0 0 0,0 0 0,0 0-1,0-1 1,5-10-7900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2.798"/>
    </inkml:context>
    <inkml:brush xml:id="br0">
      <inkml:brushProperty name="width" value="0.025" units="cm"/>
      <inkml:brushProperty name="height" value="0.025" units="cm"/>
    </inkml:brush>
  </inkml:definitions>
  <inkml:trace contextRef="#ctx0" brushRef="#br0">11 0 17232,'0'0'4180,"0"8"-3256,-10 312 3843,10-318-4829,0 0-1,0 0 1,0-1-1,0 1 1,1 0-1,-1-1 1,1 1-1,-1 0 1,1-1-1,0 1 1,-1 0-1,1-1 1,0 1 0,0-1-1,0 1 1,0-1-1,0 0 1,0 1-1,3 1 1,-3-3-272,0 1 1,0-1-1,0 1 1,0-1-1,1 1 0,-1-1 1,0 0-1,0 1 1,0-1-1,1 0 1,-1 0-1,0 0 1,0 0-1,1 0 0,-1 0 1,0-1-1,0 1 1,0 0-1,1-1 1,-1 1-1,0 0 1,0-1-1,0 1 0,0-1 1,0 0-1,0 1 1,0-1-1,2-1 1,8-10-6623</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3.124"/>
    </inkml:context>
    <inkml:brush xml:id="br0">
      <inkml:brushProperty name="width" value="0.025" units="cm"/>
      <inkml:brushProperty name="height" value="0.025" units="cm"/>
    </inkml:brush>
  </inkml:definitions>
  <inkml:trace contextRef="#ctx0" brushRef="#br0">81 0 11435,'0'0'7522,"-8"6"-6695,-1 0-562,1 2 0,0-1-1,1 1 1,-11 14 0,15-20-169,1 1 1,0 1-1,0-1 0,0 0 1,0 0-1,0 1 0,1-1 1,0 1-1,-1 0 1,1-1-1,0 1 0,1 0 1,-1-1-1,1 1 0,0 0 1,0 0-1,0 0 0,0-1 1,2 9-1,-1-11-72,0 0 0,0 0 0,0 1 0,0-1 0,1 0 0,-1 0 0,0 0 0,1 0 0,-1 0 0,1 0 0,-1-1 0,1 1 1,-1 0-1,1-1 0,-1 1 0,1-1 0,0 0 0,-1 1 0,1-1 0,0 0 0,-1 0 0,1 0 0,0 0 0,-1-1 0,1 1 0,0 0 0,-1 0 0,3-2 0,46-12 171,-4-11-271,-38 19-26,0 0-1,1 1 1,0 0 0,0 1-1,0 0 1,0 0 0,1 1-1,-1 0 1,1 0 0,18-1 0,-22 21 30,-6-16 93,0 1 1,0 0 0,0-1 0,0 1-1,0 0 1,1-1 0,-1 1 0,1 0-1,-1-1 1,1 1 0,0-1 0,-1 1-1,1-1 1,0 1 0,0-1 0,0 0-1,0 1 1,0-1 0,2 2 0,2-2-157,-1 0 0,1 0 1,-1 0-1,1 0 1,0-1-1,-1 0 0,1 0 1,0 0-1,-1 0 0,1-1 1,0 0-1,6-1 1,0-2-2013,-1 1 1,1-2 0,19-9-1,-3-3-5129</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3.749"/>
    </inkml:context>
    <inkml:brush xml:id="br0">
      <inkml:brushProperty name="width" value="0.025" units="cm"/>
      <inkml:brushProperty name="height" value="0.025" units="cm"/>
    </inkml:brush>
  </inkml:definitions>
  <inkml:trace contextRef="#ctx0" brushRef="#br0">40 182 9929,'0'0'7816,"-8"6"-6583,-23 20-662,30-22-216,11-2-254,11-5-140,-9-3-111,0 0 1,0-1-1,0-1 1,-1 0-1,0-1 1,0 0 0,-1 0-1,13-17 1,66-92-318,-87 115 474,3-4 660,-8 10-39,-20 27 496,-30 46 440,48-67-1270,0 0 0,1 0 0,-1 0 0,2 1 0,0-1 0,0 1 1,0 0-1,1 0 0,-1 19 0,3-28-287,0 0 0,0 0-1,0 0 1,0 0 0,0 0 0,1 0-1,-1 0 1,0 0 0,1 0 0,-1-1-1,0 1 1,1 0 0,-1 0-1,1 0 1,-1 0 0,1-1 0,0 1-1,-1 0 1,1-1 0,0 1 0,0 0-1,-1-1 1,1 1 0,0-1 0,0 1-1,0-1 1,0 1 0,1-1 0,1 1 2,1 0 0,-1 0 1,1-1-1,0 1 0,-1-1 1,1 0-1,-1 0 1,5-1-1,2-1-183,0 1 0,0-2 0,0 1 0,-1-1 1,13-6-1,-12 3-63,-1 0 1,1-1 0,-1 0-1,8-8 1,-14 12 225,0 1-1,0-1 0,-1 0 1,1 0-1,-1 0 1,0-1-1,0 1 1,0 0-1,0-1 0,0 1 1,-1-1-1,0 0 1,1 1-1,-1-1 1,0-5-1,-1 9 37,0 0 1,-1 0-1,1-1 0,0 1 0,0 0 1,-1 0-1,1-1 0,0 1 0,0 0 1,-1 0-1,1 0 0,0 0 0,-1 0 1,1-1-1,0 1 0,-1 0 0,1 0 1,0 0-1,-1 0 0,1 0 0,0 0 1,-1 0-1,1 0 0,0 0 1,-1 0-1,1 0 0,0 0 0,-1 0 1,1 0-1,0 1 0,-1-1 0,1 0 1,0 0-1,-1 0 0,1 0 0,0 1 1,-1-1-1,1 0 0,0 1 0,-16 6 454,9-2-98,-1 0 0,1 1 0,0 0-1,-10 12 1,15-17-301,0 1-1,0 0 0,0 0 1,1 0-1,-1 0 1,1 1-1,0-1 1,0 0-1,0 0 1,0 1-1,0-1 1,0 1-1,0-1 1,1 1-1,-1-1 1,1 1-1,0-1 1,0 1-1,0 0 1,0-1-1,0 1 0,1 2 1,0-4-73,0 0-1,-1 0 1,1 0-1,0 0 1,0-1-1,0 1 1,0 0-1,0-1 1,0 1-1,0 0 1,0-1-1,1 1 1,-1-1 0,0 0-1,0 1 1,0-1-1,0 0 1,1 0-1,-1 0 1,0 1-1,2-2 1,35 1 53,-26 0-99,109-3-2010,-120 3 2396,-1 0-113,-1-1-177,0 0 0,0 1 0,0-1 0,1 0 0,-1 0 0,0 0 0,0 0 0,1 1 1,-1-1-1,0 0 0,1 0 0,-1 0 0,1 0 0,-1-1 0,1 0 0,0-2-32,0 1-1,0 0 1,0-1 0,1 1-1,-1 0 1,1 0-1,0-1 1,0 1 0,0 0-1,1 0 1,-1 0-1,1 0 1,0 0 0,-1 0-1,1 1 1,0-1-1,1 1 1,-1-1-1,0 1 1,1 0 0,0 0-1,-1 0 1,1 0-1,0 0 1,0 0 0,0 1-1,0 0 1,0-1-1,0 1 1,0 0 0,1 0-1,5 0 1,139-23-2668,-142 18-1382,-15 0-166,-14-1-2049</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4.079"/>
    </inkml:context>
    <inkml:brush xml:id="br0">
      <inkml:brushProperty name="width" value="0.025" units="cm"/>
      <inkml:brushProperty name="height" value="0.025" units="cm"/>
    </inkml:brush>
  </inkml:definitions>
  <inkml:trace contextRef="#ctx0" brushRef="#br0">1 10 12492,'0'0'3139,"48"-9"0,-11 8-897,5 1-1666,2 0-447,3 0-2596,-5 0-6053</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4.412"/>
    </inkml:context>
    <inkml:brush xml:id="br0">
      <inkml:brushProperty name="width" value="0.025" units="cm"/>
      <inkml:brushProperty name="height" value="0.025" units="cm"/>
    </inkml:brush>
  </inkml:definitions>
  <inkml:trace contextRef="#ctx0" brushRef="#br0">0 0 13741,'0'0'9449,"5"57"-8168,-5-24-512,0 2-545,3 1-192,4-3 0,0-2-128,1-5-577,2-4-704,-1-4-256,-6-4-33,-3-8-896,0-3-2723,-15-3-4164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4.790"/>
    </inkml:context>
    <inkml:brush xml:id="br0">
      <inkml:brushProperty name="width" value="0.025" units="cm"/>
      <inkml:brushProperty name="height" value="0.025" units="cm"/>
    </inkml:brush>
  </inkml:definitions>
  <inkml:trace contextRef="#ctx0" brushRef="#br0">1 35 10122,'0'0'6117,"57"-22"-4259,-21 19-993,7 2-385,6 1-319,3 0-674,0-2-3907,-11-4-9193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5.183"/>
    </inkml:context>
    <inkml:brush xml:id="br0">
      <inkml:brushProperty name="width" value="0.025" units="cm"/>
      <inkml:brushProperty name="height" value="0.025" units="cm"/>
    </inkml:brush>
  </inkml:definitions>
  <inkml:trace contextRef="#ctx0" brushRef="#br0">1 0 12268,'0'0'8456,"8"52"-7175,-6-13-320,1 8-353,-3 4-223,2 3-161,-2-2-192,0-5 64,3-4-160,-3-7-481,0-7-383,0-4-482,0-8-416,-3-7-1601,-7-6-2594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5.513"/>
    </inkml:context>
    <inkml:brush xml:id="br0">
      <inkml:brushProperty name="width" value="0.025" units="cm"/>
      <inkml:brushProperty name="height" value="0.025" units="cm"/>
    </inkml:brush>
  </inkml:definitions>
  <inkml:trace contextRef="#ctx0" brushRef="#br0">81 465 4644,'0'0'13837,"57"-9"-11851,-23 2-160,-2-2-385,3 0-416,-1-1-736,-4 0-257,-8 2-192,0 0-641,-9-1-833,-6-1-1345,-7-1-2754,-2-5-3428</inkml:trace>
  <inkml:trace contextRef="#ctx0" brushRef="#br0" timeOffset="1">0 34 13869,'0'0'7816,"69"-25"-6471,-32 19-576,2 3-545,6 3-160,-2 0-673,-5 2-736,-1 10-1314,-10 0-2465,-5 2-4389</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6.053"/>
    </inkml:context>
    <inkml:brush xml:id="br0">
      <inkml:brushProperty name="width" value="0.025" units="cm"/>
      <inkml:brushProperty name="height" value="0.025" units="cm"/>
    </inkml:brush>
  </inkml:definitions>
  <inkml:trace contextRef="#ctx0" brushRef="#br0">0 0 12524,'0'0'5445,"53"51"-17809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5.857"/>
    </inkml:context>
    <inkml:brush xml:id="br0">
      <inkml:brushProperty name="width" value="0.025" units="cm"/>
      <inkml:brushProperty name="height" value="0.025" units="cm"/>
    </inkml:brush>
  </inkml:definitions>
  <inkml:trace contextRef="#ctx0" brushRef="#br0">14 26 12364,'0'0'3021,"-3"9"316,-7 26-1026,10-34-2249,0-1-1,0 1 1,-1 0-1,1-1 1,0 1-1,0 0 1,0-1 0,0 1-1,0 0 1,0 0-1,0-1 1,0 1-1,0 0 1,1-1-1,-1 1 1,0 0-1,0-1 1,1 1-1,-1 0 1,0-1 0,1 1-1,-1-1 1,0 1-1,1-1 1,-1 1-1,1-1 1,-1 1-1,1-1 1,-1 1-1,2 0 1,23 3 759,25-15-181,13-25-428,-53 29-203,0 1 1,0 0-1,0 0 1,1 1-1,0 0 1,0 1-1,15-4 1,-26 8-12,1 1 0,0-1 0,0 0 0,0 0 0,0 0 0,0 1 0,-1-1 0,1 0 0,0 1 0,0-1 0,-1 0 0,1 1 0,0-1 0,0 1 0,-1 0 0,1-1 1,-1 1-1,1-1 0,0 1 0,-1 0 0,1-1 0,-1 1 0,0 0 0,1 0 0,-1 0 0,1-1 0,-1 1 0,0 0 0,0 0 0,0 0 0,1 0 0,-1-1 0,0 1 0,0 0 0,0 0 0,0 1 0,1 39 250,-1-33-119,-1 2-202,1-2 256,0 1 0,0-1 0,1 1 0,0-1 0,3 10 0,-4-17-204,0-1 0,0 1 0,0 0 1,1 0-1,-1-1 0,0 1 0,1 0 1,-1-1-1,1 1 0,-1-1 1,1 1-1,-1-1 0,1 1 0,-1 0 1,1-1-1,-1 0 0,1 1 0,0-1 1,-1 1-1,1-1 0,0 0 0,-1 1 1,1-1-1,0 0 0,1 0 0,-1 0-157,1 0 0,0-1-1,0 1 1,0-1-1,-1 1 1,1-1-1,0 0 1,-1 0-1,1 0 1,0 0-1,-1 0 1,1 0-1,-1 0 1,0 0 0,3-3-1,11-12-3670,2-4-2146</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6.217"/>
    </inkml:context>
    <inkml:brush xml:id="br0">
      <inkml:brushProperty name="width" value="0.025" units="cm"/>
      <inkml:brushProperty name="height" value="0.025" units="cm"/>
    </inkml:brush>
  </inkml:definitions>
  <inkml:trace contextRef="#ctx0" brushRef="#br0">93 0 15791,'0'0'4068,"-9"1"-3321,6-1-690,0 0 0,-1 0 0,1 0 0,0 0 0,-1 1 0,1-1-1,0 1 1,0 0 0,0 0 0,0 0 0,0 0 0,0 1 0,0-1 0,0 1 0,0 0 0,0 0-1,1 0 1,-1 0 0,1 0 0,-1 0 0,1 1 0,0-1 0,0 1 0,0 0 0,0 0-1,1-1 1,-1 1 0,1 0 0,0 1 0,0-1 0,0 0 0,0 0 0,0 0 0,1 0 0,-1 1-1,1-1 1,0 6 0,0-8-40,0-1 1,-1 1-1,1-1 0,0 1 0,0-1 0,0 1 0,0 0 0,0-1 1,0 1-1,0-1 0,0 1 0,1-1 0,-1 1 0,0 0 1,0-1-1,0 1 0,1-1 0,-1 1 0,0-1 0,0 1 0,1-1 1,-1 1-1,0-1 0,1 0 0,-1 1 0,1-1 0,-1 1 1,1-1-1,-1 0 0,0 1 0,1-1 0,-1 0 0,1 0 0,0 1 1,-1-1-1,1 0 0,-1 0 0,1 0 0,-1 0 0,1 0 1,-1 0-1,1 1 0,0-1 0,-1-1 0,1 1 0,-1 0 0,1 0 1,-1 0-1,1 0 0,0 0 0,-1 0 0,1-1 0,-1 1 1,1 0-1,1-1-309,-1 0 1,0 0 0,1 0 0,-1 0 0,0 0-1,0 0 1,0 0 0,0 0 0,0 0-1,0 0 1,0-1 0,0 1 0,-1 0-1,1-1 1,0 1 0,-1 0 0,1-1 0,-1 1-1,1-1 1,-1 1 0,0-1 0,1-1-1,-1-3-3108,0-1-988</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6.563"/>
    </inkml:context>
    <inkml:brush xml:id="br0">
      <inkml:brushProperty name="width" value="0.025" units="cm"/>
      <inkml:brushProperty name="height" value="0.025" units="cm"/>
    </inkml:brush>
  </inkml:definitions>
  <inkml:trace contextRef="#ctx0" brushRef="#br0">52 1 13453,'0'0'9048,"-4"7"-8044,-5 17-177,1-1 0,1 1 0,1 0 0,1 1 1,-4 48-1,6-8-71,6 79 0,-3-141-785,0 0 0,0-1-1,1 1 1,-1 0 0,1 0-1,0 0 1,0-1 0,0 1-1,0 0 1,1-1 0,-1 1-1,1-1 1,-1 1 0,1-1 0,0 0-1,0 0 1,0 0 0,0 0-1,0 0 1,1 0 0,2 1-1,-4-2-208,0 0-1,1-1 0,-1 1 1,1-1-1,-1 1 0,1-1 1,-1 0-1,1 0 0,0 1 1,-1-1-1,1 0 0,-1 0 1,1-1-1,-1 1 0,1 0 1,1-1-1,-1 0-470,0 0-1,0 0 1,1 0 0,-1 0 0,-1 0-1,1-1 1,0 1 0,0-1-1,0 1 1,-1-1 0,1 0-1,-1 1 1,2-4 0,9-13-8137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6.950"/>
    </inkml:context>
    <inkml:brush xml:id="br0">
      <inkml:brushProperty name="width" value="0.025" units="cm"/>
      <inkml:brushProperty name="height" value="0.025" units="cm"/>
    </inkml:brush>
  </inkml:definitions>
  <inkml:trace contextRef="#ctx0" brushRef="#br0">63 1 14894,'0'0'5851,"-7"4"-4159,1-1-1437,1 1-1,-1 0 0,1 0 1,0 0-1,-7 7 0,10-9-205,1-1-1,-1 1 1,1 0 0,-1 0-1,1 0 1,0 1-1,0-1 1,0 0-1,0 0 1,0 1-1,1-1 1,-1 0-1,1 1 1,-1-1-1,1 0 1,0 1-1,0-1 1,0 1 0,0-1-1,0 1 1,1-1-1,0 4 1,0-5-44,0 0 1,-1-1-1,1 1 1,-1-1-1,1 1 1,0-1-1,0 1 1,-1-1 0,1 0-1,0 1 1,0-1-1,-1 0 1,1 0-1,0 1 1,0-1-1,0 0 1,0 0-1,-1 0 1,1 0-1,0 0 1,0 0-1,0 0 1,0 0-1,-1-1 1,1 1 0,0 0-1,0 0 1,0-1-1,0 0 1,26-9 137,-1-7-73,-21 12-114,0 0 1,1 1 0,0 0-1,0 0 1,0 0-1,1 1 1,-1 0-1,1 0 1,0 0-1,0 1 1,0 0-1,0 1 1,12-2-1,-18 4 36,1-1 0,-1 1 0,0 0-1,0 0 1,1-1 0,-1 1 0,0 0-1,0 0 1,0 0 0,0 0 0,0 1 0,0-1-1,0 0 1,0 0 0,-1 0 0,1 1-1,0-1 1,-1 0 0,1 1 0,-1-1 0,1 1-1,-1-1 1,0 0 0,1 1 0,-1 2-1,0-3-77,0 1-1,0 0 0,1 0 0,-1-1 0,1 1 1,-1 0-1,1-1 0,-1 1 0,1 0 1,0-1-1,0 1 0,0-1 0,0 1 0,0-1 1,0 0-1,0 1 0,1-1 0,-1 0 0,0 0 1,1 0-1,-1 0 0,1 0 0,-1 0 0,1 0 1,0 0-1,2 0 0,1 0-477,-1-1 0,1-1 0,-1 1 0,1 0 1,-1-1-1,0 0 0,1 0 0,-1-1 0,0 1 0,0-1 0,0 0 0,0 0 0,0 0 0,0 0 1,0-1-1,-1 1 0,1-1 0,4-5 0,18-12-6627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7.279"/>
    </inkml:context>
    <inkml:brush xml:id="br0">
      <inkml:brushProperty name="width" value="0.025" units="cm"/>
      <inkml:brushProperty name="height" value="0.025" units="cm"/>
    </inkml:brush>
  </inkml:definitions>
  <inkml:trace contextRef="#ctx0" brushRef="#br0">80 156 12332,'0'0'2439,"-10"10"204,3-3-2104,-31 31 948,35-36-1195,1 1 0,-1 0 0,1 1 0,0-1-1,0 0 1,0 1 0,1-1 0,-1 1 0,1-1 0,0 1 0,0 0 0,0 0-1,0 4 1,1-8-272,1 1-1,-1-1 0,0 1 1,1-1-1,-1 1 0,1-1 1,-1 0-1,1 1 0,-1-1 1,1 0-1,-1 1 0,1-1 1,-1 0-1,1 1 1,-1-1-1,1 0 0,0 0 1,-1 0-1,1 0 0,0 0 1,-1 0-1,1 1 0,-1-1 1,1-1-1,0 1 0,-1 0 1,1 0-1,0 0 0,-1 0 1,1 0-1,0-1 0,23-4 78,-10-1-117,-1-1 1,0 0-1,-1-1 0,0 0 1,0-1-1,0-1 1,-2 1-1,1-2 1,-1 1-1,10-15 1,3-6-72,-2-1 1,29-57 0,-90 153 1061,-15 30 1555,50-85-2356,1 1 0,0 0 0,1 0 1,0 0-1,0 1 0,1-1 0,1 1 0,-1 13 1,2-23-165,0 0 1,0 1 0,0-1 0,0 0 0,0 1 0,1-1 0,-1 0 0,1 1-1,-1-1 1,1 0 0,-1 0 0,1 1 0,-1-1 0,1 0 0,0 0-1,0 0 1,0 0 0,0 0 0,0 0 0,0 0 0,0 0 0,0 0 0,0 0-1,0-1 1,2 2 0,0-1-110,1 0 0,-1 0-1,1 0 1,-1 0 0,1 0-1,-1-1 1,1 0 0,0 0 0,6-1-1,-2 1-873,0-2 0,0 1 1,-1-1-1,1 0 0,-1-1 0,0 1 0,1-1 0,-1-1 0,7-4 0,9-12-5941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7.639"/>
    </inkml:context>
    <inkml:brush xml:id="br0">
      <inkml:brushProperty name="width" value="0.025" units="cm"/>
      <inkml:brushProperty name="height" value="0.025" units="cm"/>
    </inkml:brush>
  </inkml:definitions>
  <inkml:trace contextRef="#ctx0" brushRef="#br0">112 0 6983,'0'0'10751,"-11"4"-8370,6-3-2235,-52 22 2908,55-22-2937,-1 0 0,1 1 0,0-1 0,-1 0 1,1 1-1,0 0 0,0-1 0,0 1 0,0 0 0,0 0 0,0 0 0,1 1 0,-1-1 1,1 0-1,-1 1 0,1-1 0,0 1 0,0-1 0,0 1 0,0-1 0,1 1 0,-1 3 1,1-5-133,0-1 0,1 1 0,-1 0 0,1-1 0,-1 1 0,1 0 0,-1-1 0,1 1 0,0 0 0,-1-1 0,1 1 0,0-1 0,-1 1 0,1-1 0,0 1 0,0-1 0,-1 0 0,1 1 0,0-1 0,0 0 0,0 0 0,0 0 0,0 0 0,-1 1 0,1-1 0,0 0 0,0 0 0,2-1 0,34 1-775,-27 0 488,2 0-39,50 4-1150,-60-4 1472,0 0 1,0 1-1,0-1 0,-1 1 1,1-1-1,0 1 0,0 0 1,0 0-1,-1 0 0,1 0 1,0 0-1,-1 0 1,1 0-1,-1 0 0,0 1 1,1-1-1,-1 1 0,0-1 1,0 1-1,0-1 0,0 1 1,0 0-1,0 0 0,0-1 1,0 1-1,-1 0 0,1 2 1,-1-2 150,0 1 0,-1-1 0,0 0 0,1 1 0,-1-1 0,0 0 1,0 0-1,0 0 0,0 0 0,-1 0 0,1 0 0,0 0 1,-1 0-1,0-1 0,1 1 0,-1 0 0,0-1 0,0 0 0,0 1 1,0-1-1,0 0 0,0 0 0,-3 1 0,-50 22 1266,16-19-1796,38-5 23,-1 0 0,1 0 0,0 0 0,0-1 0,0 1 0,0 0 0,0-1 0,-1 1 0,1-1 1,0 1-1,0-1 0,0 1 0,0-1 0,0 0 0,1 1 0,-1-1 0,0 0 0,-1-1 0,-5-13-9767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8.581"/>
    </inkml:context>
    <inkml:brush xml:id="br0">
      <inkml:brushProperty name="width" value="0.025" units="cm"/>
      <inkml:brushProperty name="height" value="0.025" units="cm"/>
    </inkml:brush>
  </inkml:definitions>
  <inkml:trace contextRef="#ctx0" brushRef="#br0">24 0 9961,'0'0'13565,"1"12"-12796,0 72 539,-15 128 1,5-110-1139,8-92-133,0-4 73,1 1 1,0-1-1,0 1 0,0-1 1,2 11-1,-2-17-103,0 0 0,0 1 1,0-1-1,1 0 0,-1 0 1,0 0-1,0 1 0,0-1 0,0 0 1,1 0-1,-1 0 0,0 1 0,0-1 1,1 0-1,-1 0 0,0 0 0,0 0 1,1 0-1,-1 0 0,0 0 1,0 0-1,1 1 0,-1-1 0,0 0 1,0 0-1,1 0 0,-1 0 0,0 0 1,1 0-1,-1 0 0,0-1 1,0 1-1,1 0 0,-1 0 0,0 0 1,0 0-1,1 0 0,-1 0 0,0 0 1,0-1-1,1 1 0,-1 0 0,0 0 1,0 0-1,0 0 0,1-1 1,-1 1-1,0 0 0,0 0 0,0-1 1,0 1-1,0 0 0,0 0 0,1-1 1,-1 1-1,0 0 0,0 0 0,0-1 1,0 1-1,10-16 187,23-56 18,41-137 0,-34 86-481,-25 93 79,-15 30 181,0-1 0,1 0 0,-1 1 0,0-1 0,1 0 0,-1 1 0,1-1 0,-1 1 0,1-1 0,-1 1 0,1-1 0,0 1 1,-1-1-1,1 1 0,-1 0 0,1-1 0,0 1 0,-1 0 0,1-1 0,0 1 0,0 0 0,-1 0 0,1 0 0,0 0 0,0-1 0,-1 1 0,1 0 0,0 0 0,0 1 0,-1-1 0,1 0 0,0 0 0,0 0 0,-1 0 0,1 1 0,0-1 0,-1 0 0,2 1 1,-1 0 0,-1 0 0,1-1 0,-1 1 0,1 0 1,-1 0-1,1 0 0,-1 0 0,0-1 1,0 1-1,1 0 0,-1 0 0,0 0 0,0 0 1,0 0-1,0 0 0,0 0 0,0 0 1,0 0-1,0 0 0,0-1 0,0 1 1,-1 0-1,1 0 0,0 0 0,-1 0 0,1 0 1,0-1-1,-1 1 0,1 0 0,-1 0 1,1 0-1,-1-1 0,0 1 0,1 0 0,-2 0 1,-26 28 32,27-28-27,-63 48 53,58-44-52,0-1 0,-1-1 0,1 1 0,-1-1 0,0 0 1,0 0-1,-1-1 0,-10 2 0,14-7-1701,10-5 372,10-7-1099,34-18-7442,-22 16 2707</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8:59.663"/>
    </inkml:context>
    <inkml:brush xml:id="br0">
      <inkml:brushProperty name="width" value="0.025" units="cm"/>
      <inkml:brushProperty name="height" value="0.025" units="cm"/>
    </inkml:brush>
  </inkml:definitions>
  <inkml:trace contextRef="#ctx0" brushRef="#br0">44 38 13229,'0'0'9833,"-5"9"-9331,-1 0-340,0 1 1,2 1-1,-1-1 0,1 1 1,0 0-1,-3 18 1,7-28-102,-1 0 1,1 0-1,0 1 1,-1-1-1,1 0 1,0 0-1,0 1 1,-1-1-1,1 0 1,0 0-1,0 0 1,1 1-1,-1-1 1,0 0-1,0 0 1,1 1-1,-1-1 1,0 0-1,1 0 1,-1 0-1,1 0 1,0 0-1,-1 0 1,2 2-1,0-3-23,0 0 1,0 0-1,-1 0 0,1 0 0,0 0 0,0-1 1,-1 1-1,1-1 0,0 1 0,-1-1 1,1 0-1,-1 0 0,1 0 0,-1 0 0,1 0 1,-1 0-1,0 0 0,2-2 0,3-1-38,-1 0-1,0 0 1,0-1-1,0 0 1,-1 0-1,1 0 1,-1-1-1,0 1 1,-1-1-1,0 0 1,1 0-1,-2 0 1,1-1-1,-1 1 1,0-1-1,0 1 1,-1-1-1,0 0 1,0 0-1,-1 1 1,0-13 0,0 19-15,0 0 1,1 0-1,-1 0 1,0 0-1,0 0 1,0-1-1,0 1 1,0 0 0,0 0-1,0 0 1,0-1-1,0 1 1,0 0-1,0 0 1,1 0-1,-1-1 1,0 1 0,0 0-1,0 0 1,-1 0-1,1-1 1,0 1-1,0 0 1,0 0 0,0 0-1,0-1 1,0 1-1,0 0 1,0 0-1,0 0 1,0 0-1,0-1 1,-1 1 0,1 0-1,0 0 1,0 0-1,0 0 1,0 0-1,0-1 1,-1 1 0,1 0-1,0 0 1,0 0-1,0 0 1,-1 0-1,1 0 1,0 0-1,0 0 1,0 0 0,0 0-1,-1 0 1,1 0-1,0 0 1,0 0-1,0 0 1,-1 0-1,-8 10 2962,1 0-5652,3-34-4295,1 18 12568,-8 20-2396,-10 41-3209,15-28 487,1 0 1,1 1-1,2 0 1,-1 44-1,7-71-85,4-7-183,5-8-61,-1-7-163,0 0 0,-1 0 0,-1-1 0,-1 0 0,-1 0 0,6-40 0,-12 65 30,-1 0 0,0 0 0,1 0 0,0 0 0,0 1 0,0-1 0,0 0 0,0 0 1,1-1-1,-1 1 0,1 0 0,-1 0 0,1-1 0,0 1 0,0-1 0,1 0 0,-1 1 0,0-1 0,1 0 0,-1 0 0,1 0 0,0-1 0,0 1 0,-1-1 0,1 0 0,0 1 0,0-1 1,0 0-1,0-1 0,1 1 0,-1-1 0,0 1 0,0-1 0,0 0 0,1 0 0,-1 0 0,0 0 0,0-1 0,0 1 0,0-1 0,6-2 0,21-17 11,-26 17-68,-1 0-1,1 0 1,0 0 0,1 0 0,-1 1-1,0 0 1,1 0 0,-1 0-1,1 0 1,5 0 0,-8 55-305,-2-52 383,-1 1 0,1-1 0,0 0 0,0 0 1,0 0-1,0 1 0,0-1 0,0 0 0,0 0 0,0 1 0,1-1 0,-1 0 0,0 0 0,1 0 0,-1 0 0,1 0 0,-1 1 1,1-1-1,-1 0 0,1 0 0,0 0 0,0 0 0,0-1 0,-1 1 0,1 0 0,0 0 0,0 0 0,0-1 0,2 2 0,-1-2 5,0-1-1,0 1 0,0 0 1,0-1-1,0 0 0,0 1 1,0-1-1,0 0 1,0 0-1,0 0 0,-1 0 1,1 0-1,0-1 0,-1 1 1,1 0-1,-1-1 0,2-1 1,3-3-581,-3 3-542,-1 0 0,1 0 0,0 1 0,0-1-1,0 1 1,0-1 0,0 1 0,1 0 0,-1 0 0,1 1 0,-1-1 0,8-2 0</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0.054"/>
    </inkml:context>
    <inkml:brush xml:id="br0">
      <inkml:brushProperty name="width" value="0.025" units="cm"/>
      <inkml:brushProperty name="height" value="0.025" units="cm"/>
    </inkml:brush>
  </inkml:definitions>
  <inkml:trace contextRef="#ctx0" brushRef="#br0">1 1 8104,'43'1'10005,"1"9"-4489,-43-10-5361,1 1-1,0 0 1,0-1-1,-1 1 1,1 0-1,-1 0 1,1 1-1,-1-1 1,1 0-1,-1 0 1,0 1-1,1-1 1,-1 0-1,0 1 0,0 0 1,0-1-1,1 4 1,-1-3-55,-1 0 0,0 1-1,1-1 1,-1 1 0,0-1 0,-1 1 0,1-1-1,0 1 1,-1-1 0,1 0 0,-1 1 0,0-1 0,1 0-1,-1 1 1,0-1 0,-1 0 0,-1 3 0,-3 4 0,0-1 0,-1 0 1,0 0-1,-11 10 1,12-13-82,0 0 0,1 0 1,0 0-1,0 1 1,0 0-1,1 0 0,0 0 1,0 0-1,0 1 1,-3 8-1,8-14-15,0 0-1,0 0 1,0-1-1,0 1 1,0 0 0,0-1-1,0 1 1,1-1 0,-1 0-1,0 1 1,0-1-1,0 0 1,1 1 0,-1-1-1,0 0 1,0 0-1,0 0 1,1 0 0,-1 0-1,0-1 1,0 1 0,1 0-1,0-1 1,36-3 75,14-4-1085,34-9-2943,-76 13 431,-7-2-2081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0.397"/>
    </inkml:context>
    <inkml:brush xml:id="br0">
      <inkml:brushProperty name="width" value="0.025" units="cm"/>
      <inkml:brushProperty name="height" value="0.025" units="cm"/>
    </inkml:brush>
  </inkml:definitions>
  <inkml:trace contextRef="#ctx0" brushRef="#br0">1 87 13036,'0'0'11051,"74"-27"-10315,-42 20-191,5 3-417,-3 0-128,-2-1-801,-6 5-1537,-4 0-1730,-5 0-3074</inkml:trace>
  <inkml:trace contextRef="#ctx0" brushRef="#br0" timeOffset="1">396 0 10442,'0'0'8104,"-28"45"-5510,14-25-832,4 0-193,7 0-608,3-2-545,0-4-287,0-5-161,8-3-1122,6-5-960,-1-1-1185,-3-5-2146,0-10-3171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6.930"/>
    </inkml:context>
    <inkml:brush xml:id="br0">
      <inkml:brushProperty name="width" value="0.025" units="cm"/>
      <inkml:brushProperty name="height" value="0.025" units="cm"/>
    </inkml:brush>
  </inkml:definitions>
  <inkml:trace contextRef="#ctx0" brushRef="#br0">119 199 10634,'0'0'2771,"0"-9"170,0 4-2657,1-1 206,-1 0-1,0 0 1,0 0-1,-1 0 0,0 0 1,-2-10-1,3 15-425,-1 0-1,1 1 1,0-1-1,-1 0 1,1 0-1,-1 0 1,1 0-1,-1 1 1,0-1-1,1 0 1,-1 1 0,0-1-1,1 0 1,-1 1-1,0-1 1,0 1-1,0-1 1,0 1-1,1-1 1,-1 1-1,0 0 1,-1-1-1,0 1-44,0 0 0,-1 0 0,1 0 0,0 1 0,0-1 0,0 1 0,0-1 0,0 1 0,0 0 0,0 0 0,0 0 0,0 0 0,0 0 0,-3 2 0,-1 2-28,1 1 1,-1-1-1,1 1 1,0 0-1,1 0 1,-1 0-1,1 1 1,1-1-1,-1 1 1,1 0-1,0 0 0,0 0 1,1 1-1,0-1 1,1 1-1,-1-1 1,1 1-1,1-1 1,0 9-1,0-15 16,1 1-1,0-1 0,-1 0 1,1 0-1,0 0 1,0 1-1,0-1 1,0 0-1,0 0 0,1 0 1,-1-1-1,0 1 1,0 0-1,1 0 1,-1-1-1,0 1 1,1-1-1,-1 1 0,0-1 1,1 1-1,-1-1 1,1 0-1,-1 0 1,1 0-1,-1 0 0,1 0 1,-1 0-1,1 0 1,-1 0-1,0 0 1,4-2-1,50-11 386,-37 5-278,-1-2 0,0 0-1,0-1 1,-1 0 0,-1-1 0,0-1-1,-1-1 1,0 0 0,-1-1 0,-1 0 0,0-1-1,-1 0 1,0-1 0,-2 0 0,8-19-1,-8 1 12,-13 31-188,-8 19-100,-1 6 127,1 1 0,-10 25 0,19-40 48,1 0-1,0 0 1,0 0 0,0 1-1,1-1 1,0 1 0,0-1-1,0 1 1,1-1 0,1 0-1,1 15 1,0-19-5,-1 0 1,1 0-1,0 0 0,0 0 0,0 0 1,1 0-1,-1-1 0,1 1 0,-1-1 1,1 0-1,0 1 0,0-1 1,0 0-1,0-1 0,0 1 0,0 0 1,0-1-1,1 0 0,-1 0 0,0 0 1,1 0-1,-1-1 0,1 1 1,0-1-1,3 0 0,15 2 35,0-1 1,36-3-1,-54 2-48,3-1-9,0 0 1,0 0-1,0-1 1,0 0-1,-1 0 1,9-4-1,-12 5 12,-1 0 0,1 0-1,-1-1 1,0 1 0,0 0-1,0-1 1,0 0 0,0 1-1,0-1 1,0 0 0,0 0 0,-1 0-1,1 0 1,-1-1 0,1 1-1,-1 0 1,0-1 0,0 1-1,0 0 1,1-4 0,-3 6-1,1-1 1,0 1-1,0-1 0,0 1 1,-1 0-1,1-1 1,0 1-1,-1 0 0,1 0 1,0-1-1,-1 1 1,1 0-1,0 0 1,-1-1-1,1 1 0,0 0 1,-1 0-1,1 0 1,-1-1-1,1 1 0,0 0 1,-1 0-1,1 0 1,-1 0-1,1 0 0,-1 0 1,1 0-1,0 0 1,-1 0-1,1 0 0,-1 0 1,1 0-1,-1 1 1,1-1-1,0 0 1,-1 0-1,1 0 0,0 0 1,-1 1-1,1-1 1,-1 1-1,-21 7-171,-21 30 195,41-36 0,0 0-1,0 0 1,0 1-1,1-1 0,-1 0 1,1 1-1,-1-1 1,1 1-1,0-1 1,0 1-1,0 0 1,0-1-1,0 1 1,1 0-1,-1 0 0,1 0 1,0-1-1,0 5 1,0-6-16,1 0 0,0 0 0,-1 0 0,1 0 0,0-1 0,0 1 0,0 0 0,0-1 0,-1 1 0,1 0 0,0-1 0,0 1 0,0-1 0,0 0 0,0 1 1,0-1-1,0 0 0,0 1 0,1-1 0,-1 0 0,0 0 0,0 0 0,0 0 0,2 0 0,34-1 107,-29 0-88,-3 1-38,1-1 0,-1 1 0,1-2 0,-1 1 0,1 0 0,-1-1 1,0 0-1,0-1 0,1 1 0,-2-1 0,1 0 0,0 0 0,-1 0 0,1-1 0,-1 1 1,0-1-1,0 0 0,0 0 0,-1-1 0,0 1 0,5-9 0,-4 7 51,-1-1 1,0 0-1,-1 0 0,1 0 0,-1 0 0,-1-1 0,1 1 0,-1-1 1,-1 1-1,1-1 0,-1 1 0,-1-1 0,1 1 0,-1-1 1,-4-13-1,-11-5 484,16 25-513,-1 0 0,0 0 0,1 0 0,-1 1-1,0-1 1,0 0 0,0 0 0,1 1 0,-1-1-1,0 1 1,0-1 0,0 1 0,0-1 0,0 1 0,0-1-1,0 1 1,0 0 0,0 0 0,0-1 0,0 1-1,0 0 1,0 0 0,0 0 0,0 0 0,-1 0 0,0 1-1,28 14-385,-9-8-296,1-1 0,1-1 0,25 5 0,26-3-6020,-21-6-2498</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0.740"/>
    </inkml:context>
    <inkml:brush xml:id="br0">
      <inkml:brushProperty name="width" value="0.025" units="cm"/>
      <inkml:brushProperty name="height" value="0.025" units="cm"/>
    </inkml:brush>
  </inkml:definitions>
  <inkml:trace contextRef="#ctx0" brushRef="#br0">19 0 15887,'0'0'5830,"-18"49"-8009,18-41 65,0 0-1281,0-1-192,0-3-737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1.116"/>
    </inkml:context>
    <inkml:brush xml:id="br0">
      <inkml:brushProperty name="width" value="0.025" units="cm"/>
      <inkml:brushProperty name="height" value="0.025" units="cm"/>
    </inkml:brush>
  </inkml:definitions>
  <inkml:trace contextRef="#ctx0" brushRef="#br0">77 62 8200,'0'0'8349,"-2"10"-6235,-67 427 8979,65-424-10439,3-28-412,2-32-182,7-8-444,3 0 1,3 1 0,1 0 0,43-96-1,-54 142 284,1 0-1,-1 0 1,2 1 0,-1 0-1,1 0 1,0 0-1,0 1 1,9-7-1,-12 10 64,-1 1-1,1 0 0,0 0 1,0 1-1,0-1 0,0 1 0,0-1 1,0 1-1,0 0 0,1 0 0,-1 0 1,0 0-1,1 1 0,-1 0 0,0-1 1,1 1-1,-1 0 0,0 1 1,1-1-1,-1 1 0,1-1 0,-1 1 1,0 0-1,6 2 0,-8-2 34,0-1 1,0 1-1,0 0 0,0 0 0,0 0 1,0-1-1,0 1 0,0 0 0,0 0 1,0 0-1,0 1 0,0-1 1,-1 0-1,1 0 0,-1 0 0,1 0 1,-1 1-1,1-1 0,-1 0 0,1 1 1,-1-1-1,0 0 0,0 1 0,0-1 1,0 0-1,0 1 0,0-1 0,0 0 1,0 1-1,0-1 0,-1 0 0,1 1 1,-1-1-1,1 0 0,-1 0 1,0 3-1,-2 0 62,1 1 0,0-1 0,-1 0 0,0 0 0,0 0 0,0 0 0,-1 0 0,-4 3 1,-3 3 205,0-1 1,-1-1 0,0 0 0,-1 0 0,1-1 0,-1-1 0,-20 7 0,34-13-376,-1 0 0,0 0 0,0 0 1,0 0-1,0-1 0,0 1 0,0 0 0,0 0 1,0 0-1,1 0 0,-1 0 0,0-1 0,0 1 1,0 0-1,0 0 0,0 0 0,0 0 0,0-1 1,0 1-1,0 0 0,0 0 0,0 0 0,0-1 0,0 1 1,0 0-1,0 0 0,-1 0 0,1 0 0,0 0 1,0-1-1,0 1 0,0 0 0,0 0 0,0 0 1,0 0-1,0 0 0,-1-1 0,1 1 0,0 0 1,0 0-1,0 0 0,0 0 0,0 0 0,-1 0 1,1 0-1,0 0 0,0 0 0,0 0 0,0-1 1,0 1-1,-1 0 0,1 0 0,0 0 0,0 0 0,0 0 1,-1 0-1,1 0 0,0 0 0,0 0 0,0 1 1,0-1-1,-1 0 0,1 0 0,0 0 0,8-11-5039,2 1-3397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1.457"/>
    </inkml:context>
    <inkml:brush xml:id="br0">
      <inkml:brushProperty name="width" value="0.025" units="cm"/>
      <inkml:brushProperty name="height" value="0.025" units="cm"/>
    </inkml:brush>
  </inkml:definitions>
  <inkml:trace contextRef="#ctx0" brushRef="#br0">0 7 18642,'0'0'4900,"49"-7"-10953</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2.418"/>
    </inkml:context>
    <inkml:brush xml:id="br0">
      <inkml:brushProperty name="width" value="0.025" units="cm"/>
      <inkml:brushProperty name="height" value="0.025" units="cm"/>
    </inkml:brush>
  </inkml:definitions>
  <inkml:trace contextRef="#ctx0" brushRef="#br0">32 1 11979,'0'0'4324,"-3"9"-3870,-2 12-121,0 0 1,1 1-1,2-1 0,-1 42 0,12 103 599,-1-12-695,-11-51 684,-18 117 0,20-216-906,0 0 1,1 0-1,-1 1 1,1-1-1,0 0 1,1 0-1,-1 0 1,1 0-1,0 5 1,0-9-30,-1 1 0,0-1 1,0 1-1,1-1 0,-1 1 0,0-1 0,1 1 1,-1-1-1,1 0 0,-1 1 0,0-1 1,1 0-1,-1 1 0,1-1 0,-1 0 1,1 1-1,-1-1 0,1 0 0,0 0 0,-1 0 1,1 0-1,-1 1 0,1-1 0,-1 0 1,2 0-1,23-9-1070,-17 4-147,0 0-1,-1-1 1,0 0 0,0-1-1,0 1 1,-1-1-1,0 0 1,6-10 0,-1-2-3190</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2.777"/>
    </inkml:context>
    <inkml:brush xml:id="br0">
      <inkml:brushProperty name="width" value="0.025" units="cm"/>
      <inkml:brushProperty name="height" value="0.025" units="cm"/>
    </inkml:brush>
  </inkml:definitions>
  <inkml:trace contextRef="#ctx0" brushRef="#br0">1 52 10474,'0'0'4159,"12"-3"-3060,67-13-309,2 2 0,-1 4 0,1 4 1,85 4-1,-165 2-796,0 0-1,0 0 1,0 0 0,0 1 0,0-1 0,-1 0 0,1 1 0,0-1 0,0 1 0,0-1 0,0 0 0,-1 1 0,1 0 0,0-1 0,0 1 0,-1 0-1,1-1 1,0 1 0,-1 0 0,1 0 0,-1-1 0,1 1 0,-1 0 0,0 0 0,1 1 0,5 31 114,-15 33 849,1-44-422,-1 0 0,0-1 0,-2 0 0,-1-1 0,0 0 0,-19 23 0,15-23-406,2 1 0,0 1-1,2 0 1,-16 36-1,23-27-4457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8.462"/>
    </inkml:context>
    <inkml:brush xml:id="br0">
      <inkml:brushProperty name="width" value="0.025" units="cm"/>
      <inkml:brushProperty name="height" value="0.025" units="cm"/>
    </inkml:brush>
  </inkml:definitions>
  <inkml:trace contextRef="#ctx0" brushRef="#br0">1 0 5637,'0'0'19389,"4"13"-19303,1 6 1,0-1 0,-2 1 0,0 0 0,-1 0-1,-1 0 1,-2 31 0,-11 103 522,12-152-641,-1 0 0,1 0 0,0 0 0,0 0 1,0 0-1,0 0 0,0 0 0,0 0 0,0 0 0,1 0 0,-1 0 1,0 0-1,0 0 0,1 0 0,-1-1 0,1 1 0,-1 0 0,0 0 1,1 0-1,0 0 0,-1-1 0,1 1 0,-1 0 0,1-1 0,0 1 1,0 0-1,-1-1 0,1 1 0,0-1 0,0 1 0,0-1 1,0 1-1,0-1 0,0 0 0,-1 1 0,1-1 0,0 0 0,0 0 1,0 0-1,0 0 0,0 0 0,0 0 0,0 0 0,0 0 0,0 0 1,0 0-1,0 0 0,0-1 0,0 1 0,0 0 0,0-1 0,-1 1 1,1 0-1,0-1 0,0 0 0,1 0 0,4-2-1060,-1 0 0,0 0-1,1-1 1,-1 0 0,0 0-1,-1 0 1,8-8 0,12-24-10199</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8.808"/>
    </inkml:context>
    <inkml:brush xml:id="br0">
      <inkml:brushProperty name="width" value="0.025" units="cm"/>
      <inkml:brushProperty name="height" value="0.025" units="cm"/>
    </inkml:brush>
  </inkml:definitions>
  <inkml:trace contextRef="#ctx0" brushRef="#br0">148 1 13549,'0'0'1334,"-5"10"-52,4-9-1233,-6 12 491,0 1 1,1 0-1,0 0 1,1 0-1,1 1 1,-5 24 0,8-23-354,-2 18 117,2 54-1,2-80-338,-1 1 0,1-1 0,1 1 0,0-1 0,0 0 0,0 0 0,1 0-1,0 0 1,1 0 0,0-1 0,9 14 0,-7-15-5499,-10-16 1711,-13-19-2055,10 20 3922,-34-41 93,-25-21 14234,80 78-6167,13 3-3750,15 3-3178,16-2-4579,-33-11-190</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09.681"/>
    </inkml:context>
    <inkml:brush xml:id="br0">
      <inkml:brushProperty name="width" value="0.025" units="cm"/>
      <inkml:brushProperty name="height" value="0.025" units="cm"/>
    </inkml:brush>
  </inkml:definitions>
  <inkml:trace contextRef="#ctx0" brushRef="#br0">1 153 11339,'0'0'4628,"9"1"-2081,2 0-2110,0 0 1,0-1 0,1 0 0,-1-1-1,0 0 1,0-1 0,0 0 0,0-1-1,0 0 1,0-1 0,-1 0-1,11-6 1,-14 6-352,0-1-1,0 0 1,-1 0 0,0-1-1,0 0 1,5-7-1,-9 11-49,-1 0-1,1 0 0,-1-1 1,1 1-1,-1-1 1,0 1-1,0-1 0,0 1 1,0-1-1,0 0 0,0 1 1,-1-1-1,1 0 1,-1 0-1,0 1 0,0-1 1,0 0-1,0 0 0,-1 0 1,1 1-1,-2-5 1,1 5-32,1 1 0,-1-1 0,0 1 0,0 0 0,0 0 0,0-1 1,0 1-1,0 0 0,-1 0 0,1 0 0,0 0 0,-1 0 1,1 1-1,0-1 0,-1 0 0,1 1 0,-1-1 0,1 1 1,-1-1-1,1 1 0,-1 0 0,1-1 0,-1 1 0,0 0 0,1 0 1,-1 0-1,1 0 0,-1 1 0,1-1 0,-1 0 0,0 0 1,1 1-1,-1-1 0,-1 2 0,-1-1-13,-1 1 0,1-1 0,-1 1 1,1 0-1,0 1 0,0-1 0,0 1 0,0 0 0,0 0 0,-4 4 1,3 0 4,0 0 0,1 0 0,0 0 0,0 1 1,1 0-1,0-1 0,0 1 0,1 0 1,0 0-1,1 0 0,-2 14 0,3-19 4,0 0 1,-1-1-1,1 1 0,0 0 0,0 0 1,1 0-1,-1 0 0,1 0 0,-1-1 0,1 1 1,0 0-1,0-1 0,0 1 0,0 0 1,1-1-1,-1 1 0,1-1 0,0 0 0,-1 1 1,1-1-1,0 0 0,0 0 0,0 0 1,1 0-1,-1-1 0,0 1 0,1-1 0,-1 1 1,1-1-1,-1 0 0,1 0 0,0 0 1,-1 0-1,1 0 0,5 0 0,-2 0-1,1 0 0,-1 0 0,1-1 0,-1 0 0,1 0 0,-1-1 0,1 0 1,-1 0-1,0 0 0,1-1 0,-1 0 0,0 0 0,0-1 0,0 1 0,-1-1 0,1-1 0,0 1 0,-1-1 0,0 0 0,0 0 0,0 0 0,-1-1 0,1 0 0,-1 0 0,0 0 0,0 0 0,-1-1 0,0 1 0,0-1 0,0 0 0,0 0 1,-1 0-1,0 0 0,-1 0 0,1-1 0,-1 1 0,0-1 0,0-8 0,-1 15 1,0 0 0,0 1 1,-1-1-1,1 0 0,0 0 1,0 0-1,0 0 0,0 1 1,0-1-1,0 0 0,0 0 1,0 0-1,0 0 0,0 1 1,-1-1-1,1 0 0,0 0 0,0 0 1,0 0-1,0 0 0,0 0 1,-1 0-1,1 1 0,0-1 1,0 0-1,0 0 0,-1 0 1,1 0-1,0 0 0,0 0 0,0 0 1,0 0-1,-1 0 0,1 0 1,0 0-1,0 0 0,0 0 1,-1 0-1,1 0 0,0 0 1,0 0-1,0 0 0,0 0 1,-1 0-1,1-1 0,0 1 0,0 0 1,0 0-1,0 0 0,-1 0 1,1 0-1,0 0 0,0-1 1,0 1-1,0 0 0,0 0 1,0 0-1,-1 0 0,1 0 0,0-1 1,0 1-1,0 0 0,0 0 1,0-1-1,-9 15 44,7-10-1,0 0 1,1 0-1,-1 0 1,1 1 0,0-1-1,1 0 1,-1 1-1,1-1 1,0 1-1,0-1 1,0 1-1,1 4 1,0-8-25,-1 1 0,1 0 0,0-1-1,0 1 1,0-1 0,0 1 0,0-1 0,0 1 0,0-1 0,0 0 0,0 1 0,1-1 0,-1 0 0,1 0 0,-1 0 0,1 0 0,-1 0 0,1-1 0,-1 1 0,1 0 0,0-1 0,-1 1-1,1-1 1,0 1 0,0-1 0,-1 0 0,1 0 0,0 0 0,0 0 0,3 0 0,3-1-29,0 1 1,0-1-1,0-1 0,0 0 1,0 0-1,0 0 0,0-1 0,-1-1 1,1 1-1,-1-1 0,0 0 1,0-1-1,0 1 0,6-7 1,25-15-294,-39 58 447,0-29-139,0 2 145,0 1 0,0-1 0,0 1 0,1-1-1,0 1 1,0 0 0,0-1 0,2 7 0,-2-11-111,0-1 0,1 1 0,-1 0 0,1 0 0,-1 0 0,1 0 0,-1-1 0,1 1 0,-1 0 0,1 0 0,0-1 0,-1 1 0,1 0 0,0-1 0,0 1 0,0-1 0,-1 1 0,1-1 0,0 0 0,1 1 0,1 0-13,0-1 1,0 1 0,-1-1-1,1 0 1,0 0 0,0 0-1,-1-1 1,1 1 0,0 0-1,3-2 1,4-2-51,0 0-1,0 0 1,0-1-1,-1-1 1,0 1-1,12-10 1,-14 9-4,1 0 0,1 0 0,-1 1 0,1 0 0,0 1 0,0 0 0,16-4 0,-24 8 45,0 0-1,0 1 1,0-1-1,0 1 1,0 0 0,0-1-1,0 1 1,0 0 0,0-1-1,0 1 1,-1 0-1,1 0 1,0 0 0,0 0-1,-1 0 1,1 0 0,0 0-1,0 2 1,0-1 12,0-1 0,0 1 1,0 0-1,1 0 0,-1-1 1,1 1-1,-1-1 0,1 1 0,0-1 1,-1 1-1,4 0 0,2 0-20,0-1-1,0-1 0,0 1 0,0-1 1,0 0-1,0-1 0,0 0 1,0 0-1,0 0 0,0-1 0,13-5 1,-10 4-315,0 0 0,-1 1 0,1 0 0,19-2 0,-28 4 301,-1 0 1,1 0 0,-1 1 0,1-1 0,-1 0-1,0 0 1,1 0 0,-1 0 0,1 0-1,-1 0 1,0 1 0,1-1 0,-1 0 0,0 0-1,1 1 1,-1-1 0,0 0 0,1 0 0,-1 1-1,0-1 1,0 0 0,1 1 0,-1-1-1,0 1 1,0-1 0,1 0 0,-1 1 0,0-1-1,0 0 1,0 1 0,0-1 0,0 1 0,0-1-1,0 1 1,0 0 0,-2 22 324,-15 19-1631,17-42 1102,0-17-22243</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0.013"/>
    </inkml:context>
    <inkml:brush xml:id="br0">
      <inkml:brushProperty name="width" value="0.025" units="cm"/>
      <inkml:brushProperty name="height" value="0.025" units="cm"/>
    </inkml:brush>
  </inkml:definitions>
  <inkml:trace contextRef="#ctx0" brushRef="#br0">0 1 13741,'0'0'10826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0.515"/>
    </inkml:context>
    <inkml:brush xml:id="br0">
      <inkml:brushProperty name="width" value="0.025" units="cm"/>
      <inkml:brushProperty name="height" value="0.025" units="cm"/>
    </inkml:brush>
  </inkml:definitions>
  <inkml:trace contextRef="#ctx0" brushRef="#br0">72 281 11563,'0'0'8221,"-7"4"-6192,2-1-1698,-1 0 1,1 1-1,1-1 1,-1 1-1,0 0 1,1 1-1,0-1 1,-5 7-1,7-8-202,0 0 0,0 0 0,0 0 0,1 0 0,-1 0 0,1 1 0,0-1 0,0 0 0,0 1 0,0-1 0,0 1 0,1 0 0,0-1 0,-1 1 0,1-1 0,1 1 0,-1 0 0,1 4 0,0-7-119,0 0 0,0 0 0,0 0 1,0 0-1,0 0 0,0 0 0,0-1 0,0 1 0,0 0 0,0-1 0,0 1 0,0-1 1,0 1-1,1-1 0,-1 1 0,0-1 0,0 0 0,0 0 0,1 1 0,-1-1 0,0 0 0,0 0 1,1 0-1,-1-1 0,3 1 0,33-8-11,-33 6-10,-1 0 0,1-1 1,-1 0-1,0 0 0,0 0 1,0 0-1,0 0 0,0 0 1,-1-1-1,1 0 0,-1 1 1,0-1-1,0 0 0,-1 0 1,1 0-1,-1 0 0,0 0 0,0-1 1,0 1-1,0 0 0,-1 0 1,0-1-1,0-6 0,0 11 12,0 0-1,0 0 0,-1-1 0,1 1 1,0 0-1,0 0 0,0 0 0,-1-1 1,1 1-1,0 0 0,0 0 0,0 0 1,-1 0-1,1 0 0,0-1 0,-1 1 1,1 0-1,0 0 0,0 0 0,-1 0 1,1 0-1,0 0 0,0 0 0,-1 0 1,1 0-1,0 0 0,-1 0 0,1 0 1,0 0-1,0 0 0,-1 0 0,1 0 1,0 0-1,-1 1 0,1-1 0,0 0 1,0 0-1,-1 0 0,1 0 0,0 1 1,0-1-1,0 0 0,-1 0 0,1 0 1,0 1-1,0-1 0,0 0 0,0 0 1,-1 1-1,1-1 0,0 0 0,0 0 1,0 1-1,0-1 0,0 0 0,0 0 1,0 1-1,-11 14 130,10-14-95,0 0 0,1 0-1,-1 0 1,0 0 0,1 1 0,-1-1 0,1 0 0,-1 0 0,1 1 0,0-1 0,-1 1 0,1-1 0,0 0 0,0 1 0,0-1 0,0 0 0,0 1 0,0-1 0,1 1 0,-1-1 0,0 0 0,1 1 0,-1-1 0,1 0 0,-1 0 0,1 1 0,0-1-1,-1 0 1,1 0 0,0 0 0,0 0 0,0 0 0,0 0 0,0 0 0,0 0 0,0 0 0,0 0 0,0 0 0,0-1 0,1 1 0,-1 0 0,0-1 0,0 1 0,1-1 0,-1 0 0,1 1 0,-1-1 0,3 0 0,1 1 11,0-1 1,1 0-1,-1 0 0,0-1 1,0 0-1,0 1 1,1-2-1,-1 1 1,0-1-1,0 1 1,-1-1-1,7-4 0,4-4-20,0-1 0,-1-1 0,-1 0-1,0-1 1,-1 0 0,0-1 0,19-30-1,-14 16-27,-1 0 0,-2-1 0,18-48 0,-30 70 0,0 1-1,0-1 1,0 1-1,-1-1 1,0 1 0,0-1-1,-1 0 1,0-8 0,-1 14 2,1 1 1,-1 0 0,0 0 0,1 0 0,-1 0 0,1 0 0,-1 0-1,1 0 1,-1 1 0,0-1 0,1 0 0,-1 0 0,1 0 0,-1 1-1,1-1 1,-1 0 0,1 0 0,-1 1 0,1-1 0,-1 0 0,1 1-1,-1-1 1,1 1 0,-1 0 0,-5 6-8,0 0 0,1 1 0,0-1 0,0 1 0,1 0 0,0 1 1,0-1-1,1 1 0,0 0 0,1-1 0,0 1 0,-2 12 0,0 15 64,1 62-1,3-93-47,0 5-16,0-1 0,1 1 0,0 0 1,0-1-1,1 1 0,0-1 0,1 1 0,0-1 0,0 0 0,1 0 1,0 0-1,1-1 0,11 16 0,-16-24 0,0 1 0,0-1-1,0 0 1,0 0 0,0 0 0,0 1 0,1-1-1,-1 0 1,0 0 0,0 0 0,0 0 0,0 0 0,0 1-1,1-1 1,-1 0 0,0 0 0,0 0 0,0 0-1,0 0 1,1 0 0,-1 0 0,0 0 0,0 1 0,0-1-1,1 0 1,-1 0 0,0 0 0,0 0 0,0 0-1,1 0 1,-1 0 0,0 0 0,0 0 0,0 0 0,1 0-1,-1-1 1,0 1 0,0 0 0,0 0 0,1 0-1,-1 0 1,0 0 0,0 0 0,0 0 0,0 0 0,1-1-1,-1 1 1,0 0 0,0 0 0,0 0 0,0 0-1,0 0 1,0-1 0,1 1 0,-1 0 0,0 0 0,0-1-1,1-18-700,-10-26-1162,1 33 1391,-1 0 1,-1 0-1,0 1 0,-16-14 1,14 14 506,1 0 1,0-1-1,-13-17 1,24 28 14,0 1 1,0 0 0,-1-1 0,1 1 0,0 0-1,-1-1 1,1 1 0,0-1 0,0 1 0,0-1-1,0 1 1,0-1 0,-1 1 0,1 0-1,0-1 1,0 1 0,0-1 0,0 1 0,0-1-1,0 1 1,0-1 0,1 1 0,-1-1 0,0 1-1,0-1 1,0 1 0,0 0 0,0-1 0,1 1-1,-1-1 1,0 1 0,0-1 0,1 1 0,-1 0-1,0-1 1,1 1 0,22-8 687,41 8-482,-49 1-111,19-1-336,49-2-964,-76 1-632,1 0 0,0-1 0,0 0 0,13-7 0,7-6-12977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7.716"/>
    </inkml:context>
    <inkml:brush xml:id="br0">
      <inkml:brushProperty name="width" value="0.025" units="cm"/>
      <inkml:brushProperty name="height" value="0.025" units="cm"/>
    </inkml:brush>
  </inkml:definitions>
  <inkml:trace contextRef="#ctx0" brushRef="#br0">44 0 12043,'0'0'7848,"-5"13"-7635,-3 7-90,1 0 0,1 1 0,1 0-1,0 0 1,-1 29 0,6-47-110,-1 10 44,1 0 0,0 0-1,1 0 1,0 0 0,1 0 0,5 16 0,-6-26-40,1 1 1,0-1-1,-1 0 1,1 0-1,1 0 0,-1 0 1,0 0-1,1 0 1,-1 0-1,1-1 0,0 1 1,0-1-1,0 0 1,0 0-1,0 0 0,0-1 1,1 1-1,-1-1 1,1 1-1,-1-1 0,1 0 1,-1 0-1,1-1 1,0 1-1,-1-1 0,8 0 1,0 0 62,-1-1 0,1 0 0,0 0 0,0-1 0,-1-1 0,1 0 0,-1 0 0,0-1 1,0-1-1,0 1 0,-1-1 0,0-1 0,0 0 0,0 0 0,14-14 0,-16 14-13,1-1-1,-1-1 1,0 1-1,-1-1 1,0-1-1,0 1 1,-1-1 0,0 0-1,0 0 1,-1 0-1,0-1 1,-1 1 0,0-1-1,-1 0 1,0 0-1,2-18 1,-4 28-72,0 0 0,0-1 0,-1 1 0,1 0 0,0-1 1,0 1-1,0 0 0,0-1 0,0 1 0,0 0 0,-1-1 0,1 1 1,0 0-1,0 0 0,-1-1 0,1 1 0,0 0 0,0 0 0,-1-1 0,1 1 1,0 0-1,-1 0 0,1 0 0,0-1 0,-1 1 0,1 0 0,0 0 0,-1 0 1,1 0-1,0 0 0,-1 0 0,1 0 0,0 0 0,-1 0 0,1 0 1,0 0-1,-1 0 0,1 0 0,-1 0 0,1 0 0,0 0 0,-1 0 0,1 0 1,0 1-1,-1-1 0,1 0 0,0 0 0,0 0 0,-1 1 0,1-1 1,0 0-1,-1 0 0,1 1 0,0-1 0,0 0 0,0 0 0,-1 1 0,-18 14-385,12-5 375,1 0-1,0 1 0,1-1 1,0 1-1,0 0 0,1 0 1,1 1-1,0-1 0,1 1 1,0-1-1,0 1 1,1 0-1,1 24 0,1-34 17,-1 1 0,0-1-1,1 1 1,0-1 0,-1 1 0,1-1-1,0 0 1,0 1 0,0-1 0,1 0-1,-1 0 1,1 0 0,-1 1-1,1-2 1,-1 1 0,1 0 0,0 0-1,4 2 1,-2-1 20,0-1-1,1 1 1,-1-1-1,1 0 1,0-1 0,0 1-1,0-1 1,0 0 0,6 0-1,1 0 60,0 0 0,0-1 0,0-1 0,0 0 0,-1-1 0,1 0 0,18-6 0,-20 4 6,-1 0 0,0-1 0,0-1 0,0 1-1,-1-1 1,1 0 0,-1-1 0,-1 0 0,1-1 0,-1 1 0,-1-1 0,0-1 0,0 1 0,0-1 0,5-11 0,-7 13-156,-1-1 1,0 0 0,0 0 0,0 0-1,-1 0 1,0 0 0,-1 0-1,0-1 1,0 1 0,-1 0 0,0-1-1,0 1 1,-1-1 0,0 1 0,-1 0-1,0 0 1,0-1 0,0 1-1,-5-8 1,6 14-106,1 1-1,-1-1 1,0 0-1,0 1 1,0-1-1,-1 1 1,1 0-1,0-1 1,-1 1-1,1 0 0,0 0 1,-1 0-1,0-1 1,1 2-1,-1-1 1,1 0-1,-1 0 1,0 0-1,0 1 1,1-1-1,-1 1 1,-2-1-1,2 1-163,1 0 0,0 0 0,-1 1 1,1-1-1,0 0 0,-1 1 0,1-1 0,0 0 0,0 1 0,-1-1 0,1 1 0,0 0 0,0-1 0,0 1 0,0 0 0,0 0 0,0 0 0,0 0 0,0 0 0,0 0 0,0 0 0,0 0 0,1 0 0,-1 0 0,0 0 1,1 1-1,-1-1 0,1 0 0,-1 3 0,-4 17-5704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1.615"/>
    </inkml:context>
    <inkml:brush xml:id="br0">
      <inkml:brushProperty name="width" value="0.025" units="cm"/>
      <inkml:brushProperty name="height" value="0.025" units="cm"/>
    </inkml:brush>
  </inkml:definitions>
  <inkml:trace contextRef="#ctx0" brushRef="#br0">61 139 11627,'2'-19'6534,"-8"18"-1602,-15 28-2806,15-15-1954,1 0 0,0 0 1,0 1-1,1-1 1,1 1-1,0 0 1,1 0-1,1 0 1,0 0-1,0 0 1,1 1-1,3 15 1,-2-27-140,0 0 1,0 0 0,0 0 0,1 0 0,-1 0-1,1 0 1,-1 0 0,1 0 0,0 0 0,0-1-1,0 1 1,0-1 0,0 1 0,0-1 0,0 0-1,0 0 1,1 0 0,-1 0 0,0 0 0,1 0-1,-1-1 1,1 1 0,-1-1 0,1 0-1,-1 0 1,1 0 0,-1 0 0,1 0 0,3-1-1,3 1 82,-1-1 0,1-1 0,-1 1 0,0-1 0,0 0-1,0-1 1,13-6 0,-11 3-74,-1 1 0,0-2 0,0 1 1,0-2-1,-1 1 0,11-12 0,-16 14-15,1 1 0,-1-1 0,0 0 0,0 0 0,0 0 0,-1 0 0,0-1 0,0 1 0,0-1 0,-1 1 0,1-1 0,-1 1-1,0-12 1,-4 11-102,-4 12-12,-6 12 2,9-11 49,0 0 1,1 1 0,0-1 0,0 1-1,1-1 1,-1 1 0,2 0 0,-1 0-1,1 0 1,0 0 0,1 0 0,0 0 0,1 11-1,0-17-46,0-1 0,0 1-1,0-1 1,0 0-1,0 1 1,1-1-1,-1 0 1,0 0 0,1 0-1,-1 0 1,0 0-1,1 0 1,0 0 0,-1-1-1,1 1 1,-1 0-1,1-1 1,0 1-1,-1-1 1,1 0 0,0 0-1,-1 1 1,1-1-1,0 0 1,0-1 0,-1 1-1,1 0 1,0 0-1,-1-1 1,1 1-1,0-1 1,-1 1 0,1-1-1,1-1 1,5 0-504,0-1 1,-1 0 0,1 0-1,-1-1 1,13-9-1,-7 2-542,0-1-1,-1-1 1,-1 1 0,0-2-1,-1 0 1,0 0-1,-1-1 1,-1 0-1,0 0 1,7-21 0,3-31 783,-12-2 3778,-6 69-3295,0-1-1,0 0 0,0 1 0,0-1 0,0 1 0,0-1 0,0 1 0,0-1 0,0 0 0,0 1 0,-1-1 0,1 1 0,0-1 0,0 1 0,-1-1 0,1 1 1,0-1-1,-1 1 0,1-1 0,0 1 0,-1 0 0,1-1 0,0 1 0,-1-1 0,1 1 0,-1 0 0,1-1 0,-1 1 0,1 0 0,-1 0 0,1-1 0,-1 1 1,0 0-1,1 0 0,-1 0 0,1 0 0,-1 0 0,1 0 0,-1 0 0,1 0 0,-1 0 0,0 0 0,1 0 0,-1 0 0,1 0 0,-1 0 0,1 0 1,-1 1-1,1-1 0,-1 0 0,1 0 0,-1 1 0,1-1 0,-1 1 0,-28 19 1659,23-14-1608,1 2 0,0-1 1,1 1-1,0-1 1,0 1-1,0 0 1,1 1-1,0-1 0,1 1 1,0-1-1,0 1 1,1 0-1,0-1 1,0 1-1,1 0 1,0 0-1,2 12 0,-1-20-180,0 1-1,0 0 0,0-1 0,0 1 0,0 0 1,1-1-1,-1 0 0,0 1 0,1-1 0,-1 0 0,1 0 1,-1 1-1,1-1 0,0 0 0,-1-1 0,1 1 1,0 0-1,0 0 0,0-1 0,-1 1 0,1-1 0,0 0 1,0 1-1,0-1 0,3 0 0,61 0-58,-44-1-238,-15 1 145,0 0-1,0 0 1,0 1 0,0 0 0,0 0-1,0 1 1,0 0 0,-1 0-1,13 7 1,-17-8 172,1 0 0,-1 1 0,-1 0 0,1-1 0,0 1-1,0 0 1,-1 0 0,1 0 0,-1 0 0,1 0 0,-1 0 0,0 0 0,0 1-1,0-1 1,0 0 0,0 1 0,-1-1 0,1 1 0,-1-1 0,1 1 0,-1-1 0,0 1-1,0-1 1,0 1 0,0-1 0,-1 1 0,1-1 0,-1 1 0,1-1 0,-1 0-1,-2 5 1,1-2 216,-1 1 0,0-1 0,0 0 0,-1 0-1,0 0 1,0 0 0,0 0 0,0-1 0,-1 0 0,1 0-1,-1 0 1,0 0 0,0-1 0,-10 5 0,7-3-20,-1-1 1,0 0-1,0-1 1,0 0-1,-1 0 0,1-1 1,-1 0-1,-16 1 1,25-3-303,0 0 0,0 0 0,1-1 0,-1 1 1,0 0-1,0 0 0,0-1 0,1 1 0,-1 0 1,0-1-1,1 1 0,-1-1 0,0 1 0,1-1 0,-1 1 1,0-1-1,1 0 0,-1 1 0,1-1 0,-1 0 1,1 1-1,-1-1 0,1 0 0,0 1 0,-1-1 1,1 0-1,0 0 0,0 0 0,-1 1 0,1-1 0,0 0 1,0 0-1,0 0 0,0 0 0,0 1 0,0-1 1,0 0-1,1 0 0,-1 0 0,0 0 0,0 1 1,0-1-1,1 0 0,-1 0 0,1 1 0,0-2 0,17-44-5380,-15 41 4192,6-15-3506,2 0-2130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2.099"/>
    </inkml:context>
    <inkml:brush xml:id="br0">
      <inkml:brushProperty name="width" value="0.025" units="cm"/>
      <inkml:brushProperty name="height" value="0.025" units="cm"/>
    </inkml:brush>
  </inkml:definitions>
  <inkml:trace contextRef="#ctx0" brushRef="#br0">5 124 3171,'0'0'5499,"9"1"-1917,-5-1-3360,5 1 623,1 0 0,0-1 0,-1 0-1,1 0 1,-1-1 0,12-3 0,-19 4-656,1-1 0,-1 0 0,1 0 1,-1 0-1,1 0 0,-1-1 0,0 1 0,0-1 0,1 1 0,-1-1 0,0 0 0,0 1 0,-1-1 0,1 0 1,0 0-1,-1-1 0,1 1 0,-1 0 0,1-1 0,-1 1 0,0 0 0,0-1 0,0 1 0,-1-1 0,1 0 1,-1 1-1,1-1 0,-1 1 0,0-1 0,0 0 0,0-2 0,0 4-127,-1-1 0,1 1 0,0 0 0,-1 0-1,1 0 1,-1 0 0,0 0 0,1 0 0,-1 0 0,0 0 0,0 0 0,0 0 0,1 0-1,-1 0 1,0 0 0,0 1 0,0-1 0,0 0 0,-1 1 0,1-1 0,0 1-1,0-1 1,0 1 0,0 0 0,0-1 0,-1 1 0,1 0 0,0 0 0,0 0-1,-1 0 1,1 0 0,0 0 0,0 0 0,-1 0 0,1 0 0,-1 1 0,-4-1-52,0 1 1,0 0 0,0 0 0,0 0-1,0 1 1,-7 3 0,7-2 11,1 0 0,1 0 0,-1 1 0,0 0 1,1 0-1,0 0 0,0 1 0,0-1 0,-6 11 0,9-14-7,1 0-1,-1 0 1,0 0 0,1 0-1,-1 0 1,1 1-1,-1-1 1,1 0 0,0 0-1,-1 1 1,1-1-1,0 0 1,0 0 0,0 1-1,0-1 1,0 0 0,0 0-1,0 1 1,0-1-1,1 0 1,-1 0 0,0 1-1,1-1 1,-1 0-1,1 0 1,-1 0 0,1 0-1,0 1 1,-1-1-1,1 0 1,0 0 0,0-1-1,0 1 1,0 0 0,0 0-1,0 0 1,0 0-1,0-1 1,0 1 0,0-1-1,0 1 1,1-1-1,-1 1 1,0-1 0,0 1-1,0-1 1,1 0-1,-1 0 1,0 0 0,2 0-1,13 3 44,0-2 0,-1 0 0,21-2-1,-26 0-57,0 0 0,0 1 0,0 0 0,0 1 0,0 0 0,0 1-1,0 0 1,0 0 0,0 1 0,14 6 0,-21-11 210,-1-1-1,1 1 1,-1-1 0,1 0-1,-1 0 1,0 0 0,0 0-1,0 0 1,0 0 0,1-5 0,31-42-419,-28 47 144,-1-1-1,1 0 1,0 1 0,0 0 0,0 1 0,1-1-1,-1 1 1,13-2 0,-12 2-644,1 0-1,-1 0 1,0 0 0,0-1-1,-1 0 1,10-5 0,-16 7 409,1 1-1,-1-1 1,1 1 0,-1 0-1,1-1 1,-1 1 0,1-1-1,-1 1 1,1-1 0,-1 0-1,1 1 1,-1-1 0,0 1-1,1-1 1,-1 0 0,0 1-1,0-1 1,0 0 0,1 1-1,-1-1 1,0 0 0,0 1-1,0-1 1,0 0 0,0 0-1,-1 0 1,0-11-6720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2.429"/>
    </inkml:context>
    <inkml:brush xml:id="br0">
      <inkml:brushProperty name="width" value="0.025" units="cm"/>
      <inkml:brushProperty name="height" value="0.025" units="cm"/>
    </inkml:brush>
  </inkml:definitions>
  <inkml:trace contextRef="#ctx0" brushRef="#br0">0 18 11627,'0'0'7239,"40"-18"-6182,-8 21-256,9 6-737,1 2-2082,2-4-4741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3.429"/>
    </inkml:context>
    <inkml:brush xml:id="br0">
      <inkml:brushProperty name="width" value="0.025" units="cm"/>
      <inkml:brushProperty name="height" value="0.025" units="cm"/>
    </inkml:brush>
  </inkml:definitions>
  <inkml:trace contextRef="#ctx0" brushRef="#br0">38 106 11147,'0'0'13020,"-6"8"-11920,2-2-990,1-1 0,-1 1 1,1 0-1,0 1 1,0-1-1,1 0 1,0 1-1,0-1 1,0 1-1,1 0 0,0 0 1,0-1-1,1 1 1,0 0-1,1 11 1,0-16-105,0-1 1,0 1-1,0-1 1,0 1-1,0-1 1,0 0 0,0 0-1,0 0 1,1 1-1,-1-1 1,0 0-1,1 0 1,-1-1 0,1 1-1,-1 0 1,1 0-1,0-1 1,-1 1-1,1-1 1,-1 1 0,1-1-1,0 0 1,0 0-1,-1 0 1,1 0 0,0 0-1,-1 0 1,1 0-1,0 0 1,-1-1-1,1 1 1,0-1 0,1 0-1,5 0 22,0-1-1,-1 0 1,1-1 0,-1 0 0,13-6-1,-10 3-2,-2 0-1,1-1 0,-1 0 0,11-12 0,-16 16-42,0 0 0,-1-1 0,1 1 0,-1-1 0,0 1 0,0-1 0,0 0 0,0 0 0,-1 0 0,1 0 0,-1 0 0,0 0 0,-1-1 0,2-5 0,-14 26-1157,9-6 1154,1-1-1,0 1 0,0 0 0,1 0 1,0-1-1,2 15 0,-1-22 48,0 1 0,0-1 0,0 0 0,1 0 0,-1 0 0,1 0 0,-1 0 0,1 1 0,0-1 0,0 0 0,0-1 0,0 1 0,0 0 0,1 0 0,-1 0 0,0-1 0,1 1 0,-1-1 0,1 1 0,0-1 0,0 1 0,-1-1 0,1 0 0,0 0 0,0 0 0,0 0 0,0 0 0,0 0 0,0-1 0,0 1 0,1-1 0,-1 0 0,0 1 0,4-1 0,0 0 33,1-1 0,-1 0 0,1 0 0,-1-1-1,0 0 1,0 0 0,1 0 0,-1-1 0,-1 0-1,1 0 1,0 0 0,-1-1 0,1 0-1,-1 0 1,0 0 0,-1 0 0,1-1 0,-1 0-1,6-8 1,-6 8-13,0 0 0,-1 0 0,0 0-1,0 0 1,0-1 0,-1 1 0,0-1 0,0 0-1,0 1 1,-1-1 0,0 0 0,0 0 0,0 0-1,-1 0 1,0 0 0,0 0 0,0 0 0,-1 0-1,0 0 1,0 0 0,-4-10 0,5 17-50,1 0 0,-1 0 1,0-1-1,0 1 0,0 0 0,-1 0 1,1 0-1,0 0 0,0 0 0,0 0 1,-1-1-1,1 1 0,0 0 0,-1 0 1,1 0-1,-1-1 0,1 1 0,-1 0 1,1-1-1,-1 1 0,1 0 0,-1-1 1,0 1-1,1-1 0,-1 1 0,0-1 1,0 1-1,1-1 0,-1 1 0,0-1 1,0 0-1,0 1 0,1-1 1,-1 0-1,0 0 0,0 0 0,0 0 1,0 0-1,0 0 0,0 0 0,1 0 1,-1 0-1,0 0 0,0 0 0,0 0 1,0-1-1,1 1 0,-1 0 0,0-1 1,0 1-1,0 0 0,1-1 0,-1 1 1,0-1-1,0 1 0,1-1 0,-1 0 1,1 1-1,-1-1 0,0 0 0,1 1 1,-1-1-1,1 0 0,0 0 0,-1 1 1,0-3-1,2 6 9,-1-1 1,1 0-1,0 0 1,0 0-1,0 0 1,0 0-1,0 0 1,0-1-1,0 1 1,0 0-1,1 0 1,-1-1-1,1 1 1,-1-1-1,1 1 1,0-1-1,0 0 1,0 0-1,-1 0 1,1 0-1,0 0 1,0 0-1,0 0 1,0 0-1,1-1 1,-1 1-1,0-1 1,0 0-1,0 0 1,0 1-1,4-2 1,2 2 9,1 0-1,-1-1 1,1 0 0,-1-1-1,0 0 1,0 0 0,13-4 0,-17 3-19,1 0 0,0 0 0,-1-1-1,0 1 1,1-1 0,-1 0 0,-1 0 0,1-1 0,0 1 0,-1-1 0,1 0 0,-1 0 0,0 0 0,-1-1 0,1 1 0,-1 0 0,1-1 0,-1 0 0,-1 0 0,1 1 0,-1-1 0,0 0 0,1-8 0,-2 12 3,1 1-1,-1 0 0,0-1 1,0 1-1,0 0 0,0-1 0,0 1 1,0-1-1,0 1 0,0 0 0,-1-1 1,1 1-1,0-1 0,0 1 0,0 0 1,0-1-1,0 1 0,-1 0 1,1-1-1,0 1 0,0 0 0,0-1 1,-1 1-1,1 0 0,0-1 0,-1 1 1,1 0-1,0 0 0,-1-1 1,1 1-1,0 0 0,-1 0 0,1 0 1,0 0-1,-1-1 0,1 1 0,-1 0 1,-16 7-123,-12 21-50,24-20 209,0 0 1,1 0-1,0 1 0,1-1 0,0 1 0,0 0 0,1 0 0,0 0 0,1 0 0,0 0 0,0 1 0,1-1 0,1 12 1,-1-20-31,0 1 1,1 0-1,-1-1 1,1 1 0,0-1-1,0 1 1,-1-1 0,1 1-1,0-1 1,0 1 0,0-1-1,1 0 1,-1 1-1,0-1 1,0 0 0,1 0-1,-1 0 1,1 0 0,-1 0-1,1 0 1,-1 0 0,1-1-1,-1 1 1,1-1-1,0 1 1,-1-1 0,1 1-1,0-1 1,-1 0 0,1 0-1,0 0 1,0 0-1,-1 0 1,1 0 0,0 0-1,-1-1 1,3 0 0,2 0 10,0 0 0,0 0 0,0-1 0,0 0-1,-1 0 1,1 0 0,-1-1 0,0 1 0,9-7 0,-1-3-40,0-1-1,-1 0 1,-1-1-1,0 0 0,-1-1 1,-1 0-1,0 0 1,-1-1-1,8-23 1,-25 64-24,3-12 149,0 0 0,2 0 0,-1 1 0,2-1 0,0 1-1,0 0 1,2-1 0,-1 1 0,2 0 0,0 15 0,1-27-141,-1 0-1,1 1 1,0-1-1,0 0 1,0 0-1,0 0 1,0 0 0,0 0-1,0 0 1,1 0-1,-1 0 1,1 0-1,-1-1 1,1 1-1,0 0 1,0-1 0,0 0-1,0 1 1,0-1-1,0 0 1,0 0-1,0 0 1,0 0 0,0 0-1,1-1 1,-1 1-1,0-1 1,0 1-1,5-1 1,-5 0-253,0 0 0,0 0 0,0 0 0,0 0-1,0 0 1,0-1 0,0 1 0,0-1 0,0 0 0,0 1 0,0-1 0,-1 0 0,1 0 0,0 0 0,-1 0-1,1 0 1,0-1 0,-1 1 0,1 0 0,-1-1 0,0 1 0,2-3 0,9-19-4357,-2-4-2738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3.798"/>
    </inkml:context>
    <inkml:brush xml:id="br0">
      <inkml:brushProperty name="width" value="0.025" units="cm"/>
      <inkml:brushProperty name="height" value="0.025" units="cm"/>
    </inkml:brush>
  </inkml:definitions>
  <inkml:trace contextRef="#ctx0" brushRef="#br0">1 0 12812,'0'0'10570,"55"51"-13196,-36-37-3684,-1-3-5766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4.124"/>
    </inkml:context>
    <inkml:brush xml:id="br0">
      <inkml:brushProperty name="width" value="0.025" units="cm"/>
      <inkml:brushProperty name="height" value="0.025" units="cm"/>
    </inkml:brush>
  </inkml:definitions>
  <inkml:trace contextRef="#ctx0" brushRef="#br0">123 0 10762,'0'0'4687,"-8"0"-1222,-1 0-2656,-1 0-1,1 1 1,0 1 0,0-1 0,-13 5-1,19-6-704,1 1 0,0 0 0,-1 0 0,1 0 0,-1 0-1,1 0 1,0 1 0,0-1 0,0 1 0,0-1-1,0 1 1,0 0 0,0 0 0,0-1 0,1 1 0,-1 1-1,1-1 1,-1 0 0,1 0 0,0 0 0,0 1 0,0-1-1,0 1 1,0-1 0,1 1 0,-1-1 0,1 1 0,-1 2-1,1-3-121,1-1 0,-1 0-1,1 0 1,0 1-1,-1-1 1,1 0 0,0 0-1,-1 0 1,1 0 0,0 0-1,0 0 1,0 0-1,0 0 1,0 0 0,0 0-1,0 0 1,1-1 0,-1 1-1,0-1 1,0 1 0,1 0-1,-1-1 1,0 0-1,2 1 1,41 10-595,-34-8 324,4 0-76,0-1 19,-1 1 0,0 1 0,1 1 0,17 8 0,-30-13 403,0 1 0,1-1 0,-1 1 0,1 0 0,-1 0 0,0 0 0,0-1 0,1 1 0,-1 0 0,0 1 0,0-1 0,0 0 0,0 0 0,0 0 0,0 1 0,-1-1 1,1 0-1,0 1 0,-1-1 0,1 1 0,-1-1 0,1 1 0,-1-1 0,0 1 0,1-1 0,-1 1 0,0-1 0,0 1 0,0-1 0,0 1 0,-1 0 0,1-1 0,0 1 0,-1-1 0,1 1 0,-1-1 0,1 0 0,-1 1 0,1-1 0,-1 1 0,0-1 0,0 0 0,0 0 0,0 1 0,0-1 0,0 0 0,0 0 0,-2 1 0,-1 3 96,0 0 0,0-1 0,0 0-1,-1 0 1,0 0 0,0-1 0,0 1 0,0-1-1,0 0 1,-1-1 0,1 1 0,-1-1 0,1 0-1,-1-1 1,0 1 0,0-1 0,0 0-1,0-1 1,0 1 0,-7-1 0,12-1-310,0 1 1,0-1-1,-1 0 1,1 1-1,0-1 1,0 0-1,0 0 0,1 1 1,-1-1-1,0 0 1,0 0-1,0 0 1,1 0-1,-1 0 1,0 0-1,1 0 1,-1-1-1,1 1 1,-1 0-1,1 0 0,0 0 1,-1 0-1,1-1 1,0 1-1,0 0 1,0 0-1,0-3 1,4-20-7451,9 10 1035</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14.955"/>
    </inkml:context>
    <inkml:brush xml:id="br0">
      <inkml:brushProperty name="width" value="0.025" units="cm"/>
      <inkml:brushProperty name="height" value="0.025" units="cm"/>
    </inkml:brush>
  </inkml:definitions>
  <inkml:trace contextRef="#ctx0" brushRef="#br0">69 50 13164,'0'0'5974,"-9"2"-4613,6-2-1236,1 1 0,-1 0 0,0-1 0,0 1 0,0 1 0,0-1 0,0 0 0,1 1 0,-1-1 0,1 1-1,-1 0 1,1 0 0,0 0 0,-1 0 0,1 0 0,0 0 0,1 1 0,-1-1 0,0 1 0,1-1 0,-1 1 0,1 0 0,0 0-1,-1-1 1,2 1 0,-1 0 0,0 0 0,0 0 0,1 0 0,0 0 0,0 0 0,-1 0 0,2 0 0,0 6 0,-1-7-94,1 0 0,-1 0 0,1 0 0,0 0 1,0-1-1,0 1 0,0 0 0,0 0 1,1-1-1,-1 1 0,0-1 0,1 0 1,-1 1-1,1-1 0,-1 0 0,1 0 1,0 0-1,-1 0 0,1 0 0,0 0 0,0 0 1,0 0-1,0-1 0,0 1 0,0-1 1,0 0-1,0 1 0,0-1 0,0 0 1,3 0-1,5 1 34,0-1-1,0 0 1,1 0 0,19-4-1,-16-1-285,-1-1-1,1-1 1,-1 0-1,0 0 1,-1-1-1,0-1 1,19-17-1,-33 29 284,0-1 1,1 1-1,-1 0 0,1-1 1,0 1-1,-1 0 0,1 0 1,1 0-1,-1 0 1,0 0-1,1 0 0,-1 0 1,1 0-1,0 0 0,0 0 1,0 0-1,0 0 0,1 0 1,-1 0-1,2 4 0,-1-5-53,0-1 0,0 1-1,1-1 1,-1 1-1,0 0 1,1-1 0,-1 0-1,1 1 1,-1-1 0,1 0-1,-1 0 1,1 0 0,0 0-1,0 0 1,0 0-1,-1 0 1,1-1 0,0 1-1,0-1 1,0 1 0,0-1-1,0 0 1,0 0 0,0 0-1,0 0 1,0 0-1,0 0 1,0-1 0,0 1-1,0-1 1,2 0 0,7-3-412,0 0 1,-1-1 0,1-1-1,-1 1 1,-1-2 0,1 1-1,-1-1 1,0-1 0,-1 0-1,13-13 1,-24 28 511,1 1 1,0 0-1,0 0 1,1 0-1,0 9 1,1-8-70,0 1 0,1-1 1,0 0-1,1 0 0,0 0 1,0 0-1,1 0 0,0 0 1,0-1-1,1 1 1,0-1-1,1 0 0,6 8 1,9 21-195,-18-33 169,0 0-1,0 0 1,0 0 0,-1 0 0,0 1 0,0-1 0,0 0-1,0 1 1,-1-1 0,1 1 0,-1-1 0,0 1 0,-1-1 0,1 1-1,-1-1 1,0 0 0,0 1 0,0-1 0,-1 0 0,1 0-1,-1 0 1,0 0 0,0 0 0,-1 0 0,1 0 0,-5 4 0,3-3 239,-1 0 1,1-1 0,-1 0-1,0 0 1,-1 0 0,1 0 0,-1-1-1,1 0 1,-1 0 0,0-1 0,0 1-1,0-1 1,-1 0 0,1-1 0,0 0-1,-1 0 1,-10 0 0,16-1-244,1 0 1,-1-1 0,1 1-1,-1-1 1,0 1 0,1-1-1,-1 1 1,1-1 0,-1 1-1,1-1 1,-1 1 0,1-1-1,0 1 1,-1-1-1,1 0 1,0 1 0,-1-1-1,1 0 1,0 1 0,0-1-1,0 0 1,-1 1 0,1-1-1,0 0 1,0 0 0,0 1-1,0-1 1,0 0-1,0 1 1,0-1 0,1 0-1,-1-1 1,5-26-199,4 11-61,0 1 0,1 0 0,1 0 0,1 1-1,0 1 1,1 0 0,27-23 0,0-2 45,-3 2 207,-3-2 0,-1-1 0,30-48 0,-61 86 2,0-1 1,-1 0 0,0 1 0,1-1 0,-1 0 0,0 1 0,-1-1 0,1 0 0,0 0-1,-1 0 1,1 0 0,-1 0 0,0-5 0,0 8-2,-1-1 0,1 1 1,0 0-1,0-1 0,0 1 0,0-1 0,-1 1 1,1 0-1,0-1 0,0 1 0,-1 0 0,1-1 0,0 1 1,0 0-1,-1 0 0,1-1 0,0 1 0,-1 0 1,1 0-1,-1-1 0,1 1 0,0 0 0,-1 0 0,1 0 1,0 0-1,-1 0 0,1 0 0,-1-1 0,1 1 1,-1 0-1,1 0 0,-24 10 122,16-4-34,0 0 0,0 0 0,1 1 0,0 0-1,0 0 1,1 1 0,-1 0 0,2 0 0,-1 0 0,1 1-1,0-1 1,1 1 0,0 1 0,1-1 0,0 0 0,0 1-1,-1 11 1,4-20-85,-1 0 1,1 0-1,0 0 0,0 1 0,0-1 0,1 0 0,-1 0 0,0 0 1,0 1-1,1-1 0,-1 0 0,0 0 0,1 0 0,-1 0 0,1 0 1,0 0-1,-1 1 0,1-1 0,0-1 0,0 1 0,-1 0 1,1 0-1,0 0 0,0 0 0,1 0 0,0 0 5,1 0 0,-1 0 1,1 0-1,-1 0 0,1-1 0,-1 1 0,1-1 0,0 1 1,-1-1-1,1 0 0,3 0 0,3-1-5,-1 0-1,1-1 0,-1 0 1,0 0-1,1-1 1,9-4-1,64-43-643,-58 34 471,49-25 0,-73 41 187,0 0 0,1-1 0,-1 1 0,0 0 0,1 0 0,-1-1 0,0 1-1,1 0 1,-1 0 0,1 0 0,-1-1 0,0 1 0,1 0 0,-1 0 0,1 0 0,-1 0 0,1 0 0,-1 0 0,0 0 0,1 0 0,-1 0 0,1 0 0,-1 0 0,0 0 0,1 0 0,-1 1 0,1-1 0,-1 0 0,0 0 0,1 0 0,-1 0 0,0 1 0,1-1 0,-1 0 0,0 0 0,1 1 0,-1-1 0,0 0 0,1 1 0,-1-1 0,0 0 0,0 1 0,1-1 0,-1 0 0,0 1-1,0-1 1,0 1 0,0-1 0,0 0 0,1 1 0,-1 0 0,-4 31 826,0 0-233,3-32-596,1 1-1,0-1 1,0 1 0,0 0 0,0-1-1,0 1 1,0 0 0,0-1 0,1 1 0,-1 0-1,0-1 1,0 1 0,0 0 0,1-1-1,-1 1 1,0-1 0,1 1 0,-1-1-1,0 1 1,1-1 0,-1 1 0,1-1 0,-1 1-1,1-1 1,-1 1 0,1-1 0,-1 1-1,1-1 1,-1 0 0,2 1 0,6 0-78,0-1 1,0 0 0,0 0 0,0-1-1,0 0 1,-1 0 0,1-1-1,0 0 1,0 0 0,-1-1 0,1 0-1,-1 0 1,0-1 0,0 0 0,12-8-1,-11 6-73,1 1-1,0 0 1,0 0-1,1 1 1,-1 0-1,1 1 1,-1 0 0,20-2-1,-29 5 172,1 1 0,0 0 0,-1 0 1,1 0-1,-1 0 0,1 0 0,-1 0 0,1 0 0,-1 0 0,0 0 1,1 0-1,-1 0 0,0 0 0,0 0 0,0 0 0,0 0 0,0 0 1,0 0-1,0 0 0,0 0 0,0 0 0,-1 0 0,1 2 0,-4 27 111,0 7-629,4-31-3078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32.264"/>
    </inkml:context>
    <inkml:brush xml:id="br0">
      <inkml:brushProperty name="width" value="0.025" units="cm"/>
      <inkml:brushProperty name="height" value="0.025" units="cm"/>
    </inkml:brush>
  </inkml:definitions>
  <inkml:trace contextRef="#ctx0" brushRef="#br0">0 1 9001,'0'0'1345,"8"2"-1116,201 49 2312,-149-34-2167,0-2 0,2-3-1,-1-3 1,1-2 0,64-1 0,178-17-18,6 0-152,264-7 1131,-94 32-1068,-395-11-199,0-3 0,0-4 0,153-26 0,-201 23 39,-1 0 43,1 2-1,39-1 0,-77 7-84,1 0-1,0 1 1,0-1 0,0 0-1,-1 1 1,1-1 0,-1 0 0,1 1-1,-1-1 1,0 0 0,1 0-1,-1 0 1,0 0 0,0 0-1,0 0 1,-1 2 0,-6 6-68,6-6-77,0 0 1,-1 0-1,1 0 1,-1 0 0,0 0-1,0 0 1,0-1-1,0 0 1,0 1-1,-1-1 1,1 0 0,-7 2-1,3-10-2781,4-19-2536</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42.819"/>
    </inkml:context>
    <inkml:brush xml:id="br0">
      <inkml:brushProperty name="width" value="0.025" units="cm"/>
      <inkml:brushProperty name="height" value="0.025" units="cm"/>
    </inkml:brush>
  </inkml:definitions>
  <inkml:trace contextRef="#ctx0" brushRef="#br0">151 43 5093,'-9'-2'2349,"-133"-15"-241,154 21-1959,0-1 0,-1 2 0,1 0 0,-1 0 0,0 1 0,-1 1 1,20 14-1,-14-9 154,1-1 1,24 12 0,-6-9 43,0-2 0,1-1 0,0-3 0,1 0 0,53 3 0,193-4 308,-207-7-531,457-33 850,-3-38-828,133-13 10,-584 77-44,150 5 0,-222 2-212,-1 1 0,0 0 0,0 0 0,0 0 0,0 1 0,0 0 0,0 0 0,-1 0 0,1 0 0,10 7 0,-15-5-1516,-9-4-1177,-19-7-2524</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9:44.090"/>
    </inkml:context>
    <inkml:brush xml:id="br0">
      <inkml:brushProperty name="width" value="0.025" units="cm"/>
      <inkml:brushProperty name="height" value="0.025" units="cm"/>
    </inkml:brush>
  </inkml:definitions>
  <inkml:trace contextRef="#ctx0" brushRef="#br0">0 274 9545,'14'0'-464,"109"8"1022,163 6 389,480-42-607,-1-32 649,-686 53-791,609-62 772,87-6-765,3 41-142,347 18 1016,-969 9-716,0 8 0,-1 6 0,183 33 0,-237-24 159,153 4 0,101-23 195,-312 3-769,23-2-3350,-59-1 157,-6-2-1517</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8.092"/>
    </inkml:context>
    <inkml:brush xml:id="br0">
      <inkml:brushProperty name="width" value="0.025" units="cm"/>
      <inkml:brushProperty name="height" value="0.025" units="cm"/>
    </inkml:brush>
  </inkml:definitions>
  <inkml:trace contextRef="#ctx0" brushRef="#br0">1 0 13004,'0'0'4228,"0"53"-2914,0-32-129,0-1-353,0 1-447,0-5-257,7-6-64,4-2-769,5-6-320,-3-2-961,-2 0-1537,0-11-1217</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11.802"/>
    </inkml:context>
    <inkml:brush xml:id="br0">
      <inkml:brushProperty name="width" value="0.025" units="cm"/>
      <inkml:brushProperty name="height" value="0.025" units="cm"/>
    </inkml:brush>
  </inkml:definitions>
  <inkml:trace contextRef="#ctx0" brushRef="#br0">81 319 6726,'-8'3'198,"-64"25"1601,71-27-1335,31-15 310,-3 4-601,0 0 0,1 2 0,1 1 0,-1 1 0,56-4 0,34-7 71,77-26 111,-19 3-287,285-28 0,183 40 1325,-439 19-884,453-34 44,-648 42-552,463-35 433,-403 35-432,0 4-1,-1 3 1,1 3 0,121 31 0,-175-35-234,77 17-3578,-67-19 1355</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16.031"/>
    </inkml:context>
    <inkml:brush xml:id="br0">
      <inkml:brushProperty name="width" value="0.025" units="cm"/>
      <inkml:brushProperty name="height" value="0.025" units="cm"/>
    </inkml:brush>
  </inkml:definitions>
  <inkml:trace contextRef="#ctx0" brushRef="#br0">28 92 4869,'-15'-8'1910,"2"-1"229,37 11-1891,356 28 2496,3-30-2640,-160-2-5,76 5-17,423-13 786,858-47-30,-1285 52-800,327-10 194,483-6 1169,-975 26-1126,-54-1-4933,-68-4 163</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17.397"/>
    </inkml:context>
    <inkml:brush xml:id="br0">
      <inkml:brushProperty name="width" value="0.025" units="cm"/>
      <inkml:brushProperty name="height" value="0.025" units="cm"/>
    </inkml:brush>
  </inkml:definitions>
  <inkml:trace contextRef="#ctx0" brushRef="#br0">54 99 5637,'-35'-8'1278,"34"8"-1195,0-1 1,-1 1-1,1-1 1,0 1-1,0-1 1,0 0-1,0 0 1,0 1-1,0-1 1,1 0-1,-1 0 1,0 0-1,0 0 1,1 0-1,-1 0 1,0 0-1,1-1 1,-1 1-1,1 0 1,0 0-1,-1 0 1,1-1-1,0 1 1,-1 0-1,1-2 1,1 3-54,0-1 1,-1 1-1,1-1 1,0 1 0,-1 0-1,1-1 1,0 1-1,0 0 1,0-1-1,-1 1 1,1 0-1,0 0 1,0 0-1,0 0 1,0 0-1,-1 0 1,1 0-1,0 0 1,0 0-1,0 0 1,0 0-1,-1 0 1,1 1-1,0-1 1,0 0-1,1 1 1,25 8 410,-6 2-351,0-2 0,1 0 0,0 0 1,1-2-1,0-1 0,35 5 0,6-6 166,76-1 0,1602-4 2792,-1150-22-2949,-257 6 154,-13 4 0,1184-63 65,-1263 60-228,-142 13-5289,-119 2 801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0.473"/>
    </inkml:context>
    <inkml:brush xml:id="br0">
      <inkml:brushProperty name="width" value="0.025" units="cm"/>
      <inkml:brushProperty name="height" value="0.025" units="cm"/>
    </inkml:brush>
  </inkml:definitions>
  <inkml:trace contextRef="#ctx0" brushRef="#br0">32 251 4933,'0'0'4404,"-6"-8"-3609,-16-27 1,21 34-758,1 1 0,-1-1 0,1 0 0,-1 0 0,1 0 0,0 0 0,0 0 0,0 0 0,-1 0 0,1 0 0,0 0 0,0 0 0,0 0 1,1 0-1,-1 0 0,0 0 0,0 0 0,0 0 0,1 0 0,-1 0 0,1 0 0,-1 0 0,0 0 0,1 0 0,0 0 0,-1 1 0,1-1 0,-1 0 0,1 0 1,0 1-1,0-1 0,1-1 0,27-15 302,-26 16-281,37-14 117,2 2 0,-1 2 0,1 2 1,1 2-1,46-2 0,-8-1-91,100-14-64,0 7 1,1 9-1,274 22 0,-289 4 25,281-7-1,-409-14-434,-1-2 1,0-1-1,0-2 0,0-2 0,57-23 0,-85 25-2937,-9 3-240</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1.887"/>
    </inkml:context>
    <inkml:brush xml:id="br0">
      <inkml:brushProperty name="width" value="0.025" units="cm"/>
      <inkml:brushProperty name="height" value="0.025" units="cm"/>
    </inkml:brush>
  </inkml:definitions>
  <inkml:trace contextRef="#ctx0" brushRef="#br0">64 132 5189,'-2'0'171,"-37"-4"2283,37 4-2293,1-1 1,0 1-1,0 0 0,0-1 0,0 1 1,0-1-1,-1 0 0,1 1 1,0-1-1,1 0 0,-1 0 0,0 0 1,0 1-1,0-1 0,0 0 0,1 0 1,-1 0-1,0 0 0,1 0 0,-1-1 1,1 1-1,-1 0 0,1 0 0,-1 0 1,1 0-1,0-1 0,0 1 0,0 0 1,-1-2-1,49 2 880,145 12 103,-17 0-1050,659-13 578,-549-1-527,547-44 26,-323 11-27,25 36 1021,-223 6-931,-249-5-204,-42 1-27,1 0 1,-1-2 0,0-1-1,0-1 1,0 0-1,1-2 1,25-7 0,-46 11-26,-1 0 0,0 0 0,0 0 0,0 0 0,1 0 0,-1 0 0,0 0 0,0 0 0,0 0 0,1 0 0,-1 0 0,0 0 0,0 0 0,0-1 0,0 1 0,1 0 0,-1 0 0,0 0 0,0 0 0,0 0 0,0 0 0,1 0 0,-1-1-1,0 1 1,0 0 0,0 0 0,0 0 0,0 0 0,0 0 0,1-1 0,-1 1 0,0 0 0,0 0 0,0 0 0,0-1 0,0 1 0,0 0 0,0 0 0,0 0 0,0-1 0,0 1 0,0 0 0,0 0 0,0 0 0,0-1 0,0 1 0,0 0 0,0 0 0,0 0 0,0-1 0,0 1 0,0 0 0,0 0 0,-1 0 0,1 0 0,0-1 0,0 1 0,0 0 0,0 0 0,0 0 0,-1 0 0,1-1 0,-13-4-2494,11 4 2062,-16-8-3325</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5.201"/>
    </inkml:context>
    <inkml:brush xml:id="br0">
      <inkml:brushProperty name="width" value="0.025" units="cm"/>
      <inkml:brushProperty name="height" value="0.025" units="cm"/>
    </inkml:brush>
  </inkml:definitions>
  <inkml:trace contextRef="#ctx0" brushRef="#br0">343 0 15599,'0'0'117,"-9"12"65,-25 36 832,3 1 1,-30 63 0,-49 127 1227,49-103-1106,49-101-978,10-27-147,-1-1 0,0 1 0,0-1 0,-7 13 0,6-54-4602,4 1 636,0-10-1224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5.547"/>
    </inkml:context>
    <inkml:brush xml:id="br0">
      <inkml:brushProperty name="width" value="0.025" units="cm"/>
      <inkml:brushProperty name="height" value="0.025" units="cm"/>
    </inkml:brush>
  </inkml:definitions>
  <inkml:trace contextRef="#ctx0" brushRef="#br0">0 266 13325,'0'0'5696,"11"4"-4266,0-1-1281,0 0 1,-1 0-1,1-1 0,0 0 0,0-1 0,1 0 0,-1-1 0,0 0 1,0-1-1,0 0 0,0-1 0,0 0 0,0 0 0,0-1 0,14-7 1,5-5 23,-1-2 1,-1 0 0,44-37 0,69-74 448,-119 107-514,-21 20-55,-1 0 0,1 0 0,0 0 0,0 1 1,-1-1-1,1 0 0,0 1 0,0-1 0,0 0 0,0 1 0,0-1 0,0 1 1,0-1-1,0 1 0,0 0 0,0-1 0,0 1 0,1 0 0,-1 0 0,2 0 1,-2 0-21,-1 1 0,1-1 1,0 1-1,-1-1 1,1 1-1,-1-1 0,1 1 1,-1 0-1,1-1 0,-1 1 1,1 0-1,-1-1 1,0 1-1,1 0 0,-1 0 1,0-1-1,0 1 0,0 0 1,1 0-1,-1 0 0,0-1 1,0 2-1,-3 61 942,1-45-635,0 3-289,0 9 200,1-1 1,1 0-1,5 37 0,-4-60-374,0 1 0,0-1-1,1 1 1,0-1 0,0 1-1,0-1 1,1 0 0,0 0 0,0 0-1,1 0 1,0-1 0,0 1-1,0-1 1,0 0 0,1 0-1,0-1 1,0 1 0,0-1 0,11 7-1,8-3-4339,0-6-3993</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9.085"/>
    </inkml:context>
    <inkml:brush xml:id="br0">
      <inkml:brushProperty name="width" value="0.025" units="cm"/>
      <inkml:brushProperty name="height" value="0.025" units="cm"/>
    </inkml:brush>
  </inkml:definitions>
  <inkml:trace contextRef="#ctx0" brushRef="#br0">62 83 9545,'2'-8'1868,"8"-38"1245,-3 18 5861,-17 67-8672,-15 40 1,15-52-116,1 1 1,1 0-1,1 1 1,-3 35-1,10-57-170,-1-1 42,0 1 0,1 0 0,0 0 0,1 0 0,0 0 0,2 10 0,-3-15-26,1 0-1,0 0 1,0-1-1,0 1 1,0 0-1,1-1 1,-1 1-1,0-1 1,0 1 0,1-1-1,-1 0 1,1 1-1,0-1 1,-1 0-1,1 0 1,0 0-1,0 0 1,-1 0-1,1-1 1,0 1-1,0-1 1,0 1-1,0-1 1,0 1-1,0-1 1,3 0-1,6 0 41,0-1-1,0 0 0,0-1 1,0 0-1,0 0 0,-1-1 1,1-1-1,-1 0 0,0 0 0,0-1 1,0 0-1,-1-1 0,0 0 1,11-9-1,2-2-55,-1-2 0,-1 0 0,0-1 0,24-33-1,-16 0 11,-18 26-38,-19 50-41,1 0-1,-6 37 0,12-50 48,0 0-1,1 0 1,0 0-1,1 1 1,0-1-1,1 0 0,0 0 1,0 0-1,4 11 1,-4-18 4,0 0 1,0 0 0,0 0-1,1 0 1,-1 0 0,1 0-1,0-1 1,0 1 0,0-1-1,0 1 1,0-1-1,1 0 1,-1 1 0,1-1-1,-1-1 1,1 1 0,0 0-1,0-1 1,5 3-1,-3-3 10,0 1-1,0-2 0,0 1 0,0 0 0,0-1 0,0 0 1,0 0-1,0-1 0,0 1 0,0-1 0,8-3 0,-2 1 13,0-1 0,0-1 0,-1 1 0,1-2 0,-1 0 0,0 0 0,-1 0-1,0-2 1,0 1 0,11-13 0,-12 11 42,-1 0 0,-1 0 1,0-1-1,0 0 0,-1 0 0,0-1 0,-1 0 1,0 1-1,-1-2 0,0 1 0,0 0 0,-1 0 0,-1-1 1,0 1-1,-1-1 0,0 1 0,-3-24 0,3 34-74,0 1 0,-1-1 0,1 0 0,0 0 0,0 0 0,-1 0 0,1 1 0,0-1 0,-1 0 0,1 0 0,-1 1 0,1-1 0,-1 0 0,1 0 0,-1 1 0,1-1 0,-1 1 0,0-1 0,0 1 0,1-1 0,-1 1 0,0-1 0,0 1 0,1-1 0,-1 1 0,0 0 0,0-1 0,0 1 0,1 0 0,-1 0 0,0 0 0,0 0 0,0 0 0,0 0 0,0 0 0,-1 0 0,1 0-125,1 1 1,-1-1-1,1 0 1,0 1-1,-1-1 1,1 1-1,-1-1 1,1 1-1,0-1 1,-1 0-1,1 1 1,0-1-1,0 1 1,-1 0-1,1-1 1,0 1 0,0-1-1,0 1 1,0-1-1,-1 1 1,1-1-1,0 1 1,0 0-1,0-1 1,0 1-1,0-1 1,1 1-1,-1-1 1,0 1-1,0 0 1,0-1-1,0 1 1,1-1-1,-1 1 1,0-1-1,0 1 1,1-1 0,-1 1-1,0-1 1,1 0-1,-1 1 1,1-1-1,-1 1 1,1-1-1,-1 0 1,1 1-1,-1-1 1,1 0-1,-1 0 1,1 1-1,0-1 1,9 8-4259,2 0-2193</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29.458"/>
    </inkml:context>
    <inkml:brush xml:id="br0">
      <inkml:brushProperty name="width" value="0.025" units="cm"/>
      <inkml:brushProperty name="height" value="0.025" units="cm"/>
    </inkml:brush>
  </inkml:definitions>
  <inkml:trace contextRef="#ctx0" brushRef="#br0">135 0 7944,'0'0'14968,"-8"0"-14162,0 1-600,-1 0 0,1 0-1,-1 1 1,1 0-1,0 0 1,0 1-1,0 0 1,-9 5-1,14-7-94,1 0-1,-1 1 1,0-1-1,1 1 1,-1 0-1,1-1 1,0 1-1,-1 0 1,1 0-1,0 1 1,0-1-1,1 0 0,-1 1 1,0-1-1,1 1 1,-1 0-1,1-1 1,0 1-1,0 0 1,0 0-1,0 0 1,0 0-1,1-1 1,0 1-1,-1 0 0,1 0 1,0 0-1,0 0 1,1 0-1,0 4 1,0-6-98,0 1 0,0 0 0,0-1 0,1 1 0,-1-1 0,0 0 0,1 1 1,0-1-1,-1 0 0,1 0 0,0 0 0,-1 0 0,1 0 0,0 0 0,0-1 0,0 1 0,0 0 0,0-1 1,0 0-1,0 1 0,0-1 0,0 0 0,0 0 0,0 0 0,0 0 0,4-1 0,2 0 9,1 1 0,0-1 0,0-1 0,-1 1 1,10-5-1,-10 3-33,-1 0 0,0-1 1,0 1-1,0-2 0,0 1 1,-1-1-1,0 0 0,0-1 0,0 1 1,-1-1-1,1 0 0,-2 0 1,1-1-1,-1 0 0,1 0 1,3-9-1,-8 9-21,-23 30-320,19-15 360,1-1 0,0 1 0,0 0 1,1 0-1,-2 10 0,3-16-9,1-1 0,0 0 0,-1 0 0,1 1 1,0-1-1,0 0 0,0 0 0,0 1 0,0-1 0,0 0 0,0 0 0,1 1 0,-1-1 0,0 0 1,1 0-1,-1 1 0,1-1 0,-1 0 0,1 0 0,0 0 0,-1 0 0,1 0 0,0 0 0,0 0 1,0 0-1,0 0 0,0 0 0,0 0 0,0-1 0,0 1 0,0 0 0,0-1 0,0 1 0,0-1 1,1 1-1,-1-1 0,0 0 0,0 1 0,1-1 0,-1 0 0,0 0 0,2 0 0,3 1-425,0-1 1,0 0-1,0-1 0,-1 1 0,1-1 0,0 0 0,6-2 0,-8 1-390,0 0 0,0 0 0,-1 0 0,1 0-1,0-1 1,-1 1 0,1-1 0,-1 0 0,0 0-1,4-5 1,12-15-6914</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0.618"/>
    </inkml:context>
    <inkml:brush xml:id="br0">
      <inkml:brushProperty name="width" value="0.025" units="cm"/>
      <inkml:brushProperty name="height" value="0.025" units="cm"/>
    </inkml:brush>
  </inkml:definitions>
  <inkml:trace contextRef="#ctx0" brushRef="#br0">122 0 17424,'0'0'4805,"-8"11"-2483,-12 19-429,-29 56-1,41-71-1791,1-1-1,1 1 1,1 0 0,0 1 0,1-1 0,0 1-1,-1 26 1,5-41-100,0 0-1,0 0 0,0 0 1,0 0-1,0 0 0,0 0 1,0 0-1,1 0 0,-1 0 1,0 0-1,1 0 0,-1-1 1,1 1-1,-1 0 0,1 0 1,-1 0-1,1-1 0,0 1 1,-1 0-1,1 0 0,0-1 1,0 1-1,0-1 0,-1 1 1,1-1-1,2 2 0,-1-1-29,1-1 1,0 1-1,0 0 0,0-1 0,-1 0 0,1 0 1,0 0-1,0 0 0,4-1 0,2 0-378,-1-1 0,0 0-1,0 0 1,0-1 0,15-7 0,-15 6 32,0-1 1,-1 1 0,0-1 0,0-1 0,0 1-1,-1-1 1,0-1 0,0 1 0,6-9-1,-34 46 3586,18-27-3091,0 1 0,0-1 0,1 1 0,0-1 0,0 1 0,0 0 0,1 1 0,-1-1 0,1 0 0,0 1 0,1-1-1,-1 1 1,0 6 0,3-11-111,0 0 0,-1-1 0,1 1-1,0 0 1,0-1 0,0 1 0,0-1 0,0 1-1,0-1 1,0 0 0,0 1 0,0-1-1,0 0 1,0 0 0,0 1 0,0-1 0,0 0-1,0 0 1,0 0 0,0 0 0,0 0-1,0-1 1,0 1 0,1 0 0,29-4 54,18-19-24,-44 19-41,0 1 0,0 0 0,1 1 0,0-1 0,-1 1 1,1 0-1,0 0 0,0 1 0,0-1 0,0 1 0,6 0 0,-10 1-1,0 0 1,0 0-1,0 0 0,0 0 0,-1 0 0,1 1 0,0-1 0,0 1 0,-1-1 0,1 1 0,0 0 1,0-1-1,-1 1 0,1 0 0,-1 0 0,1 0 0,-1 0 0,1 0 0,-1 1 0,0-1 0,1 0 0,-1 1 1,0-1-1,0 1 0,0-1 0,0 1 0,0-1 0,0 1 0,0 3 0,1 2 67,-1 1-1,1 0 1,-2 0-1,1 0 0,-2 14 1,1-6 288,0-15-341,0 0 0,0-1 0,0 1 0,0 0 0,0 0 0,0-1 0,0 1 0,0 0-1,1-1 1,-1 1 0,0 0 0,0 0 0,1-1 0,-1 1 0,0 0 0,1-1 0,-1 1 0,1-1 0,-1 1-1,1-1 1,-1 1 0,1-1 0,-1 1 0,1-1 0,0 1 0,-1-1 0,1 1 0,0-1 0,-1 0 0,1 0-1,0 1 1,-1-1 0,1 0 0,0 0 0,-1 0 0,1 0 0,0 1 0,0-1 0,-1 0 0,1-1 0,0 1-1,0 0 1,-1 0 0,1 0 0,0 0 0,0 0 0,-1-1 0,1 1 0,0 0 0,-1-1 0,1 1 0,0 0-1,-1-1 1,1 1 0,-1-1 0,2 0 0,2-2 7,1 1-1,-1-1 1,0 0 0,0 0 0,0 0-1,0-1 1,4-4 0,-3-1 0,-1 1 0,1-1 1,-1 0-1,4-16 1,-6 21-35,-1 0 1,0 0 0,0 0-1,-1 0 1,1 0 0,-1 0-1,0 0 1,0 0 0,0 0-1,-1 0 1,1-1 0,-1 1-1,-2-5 1,4 9 1,-1 1-1,0-1 1,0 1 0,0-1-1,0 1 1,0-1 0,-1 1-1,1-1 1,0 1 0,0-1-1,0 1 1,0-1 0,-1 1-1,1-1 1,0 1 0,0-1 0,-1 1-1,1-1 1,0 1 0,-1-1-1,1 0 1,0 1 0,-1-1-1,1 1 1,-1-1 0,1 0-1,0 0 1,-1 1 0,1-1-1,-1 0 1,1 0 0,-1 0-1,1 1 1,-1-1 0,1 0 0,-1 0-1,0 0 1,1 0 0,-1 0-1,1 0 1,-1 0 0,1 0-1,-1 0 1,13 3-136,0 0 1,0-1-1,1 0 0,-1-1 1,0 0-1,1-1 0,20-3 1,3 2-517,126-18-2067,-162 20 2870,0 1 0,0 0 0,0-1 0,0 1 0,0-1 0,1 1 1,-1 0-1,1-1 0,-1 1 0,1-1 0,-1 1 0,1-1 0,0 1 0,0-1 1,2 3-1,1-3-135,0 1 0,0 0 0,0-1 0,0 0 0,1 0 0,-1 0 0,0-1 0,1 1 0,-1-1 0,1 0 0,-1 0 1,8-2-1,55-11-1658,-58 10 1117,-5 2 433,-1 0 0,1 0 0,0 0 0,-1 0 0,1 1 0,0 0-1,0-1 1,-1 1 0,1 1 0,0-1 0,4 1 0,-6 0 127,-1 1-1,1-1 1,-1 0 0,1 1 0,-1-1 0,0 1-1,1-1 1,-1 1 0,0-1 0,0 1-1,0 0 1,0 0 0,-1-1 0,1 1 0,0 0-1,-1 0 1,0 0 0,1 0 0,-1 0 0,0 0-1,0 0 1,0 3 0,9 62 1173,0-5-411,-3 0 1,-4 124 0,-2-183-718,0 0 0,0 1-1,-1-1 1,1 0 0,-1 0 0,0 0 0,0 0 0,0 0 0,0 0 0,-1 0 0,1 0 0,-1-1 0,0 1 0,1 0 0,-1-1 0,0 1 0,-1-1 0,1 0 0,0 0 0,-1 0 0,1 0 0,-1 0 0,0 0 0,1-1 0,-1 1 0,0-1 0,0 0 0,0 1-1,0-2 1,0 1 0,0 0 0,0 0 0,-1-1 0,1 0 0,0 0 0,0 0 0,0 0 0,-1 0 0,1-1 0,0 1 0,0-1 0,0 0 0,0 0 0,0 0 0,0 0 0,0 0 0,0-1 0,1 0 0,-1 1 0,0-1 0,1 0 0,-1 0 0,1 0-1,0-1 1,0 1 0,0 0 0,0-1 0,-2-3 0,-3-4-47,2 0 0,-1-1 0,1 0 0,1 0 0,0 0 0,0-1 0,1 1 0,1-1 0,0 0 0,0 0 0,1-18 0,1 23-43,0 0 0,0 1 1,1-1-1,0 1 0,1 0 0,-1-1 0,1 1 0,0 0 1,1 0-1,0 0 0,-1 0 0,2 0 0,-1 0 0,1 1 1,0 0-1,0 0 0,0 0 0,1 0 0,0 1 0,0-1 1,0 1-1,7-4 0,5 0-6,0 1 0,0 1 0,1 0 0,-1 1 0,31-4 1,25-7-3459,-58 9 244,-13-3-1883,-2-2-3724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8.436"/>
    </inkml:context>
    <inkml:brush xml:id="br0">
      <inkml:brushProperty name="width" value="0.025" units="cm"/>
      <inkml:brushProperty name="height" value="0.025" units="cm"/>
    </inkml:brush>
  </inkml:definitions>
  <inkml:trace contextRef="#ctx0" brushRef="#br0">0 183 7495,'0'0'3769,"9"3"-2365,-4 0-1085,1-1 0,-1 0-1,1 0 1,0 0 0,0 0 0,0-1-1,0 0 1,0-1 0,0 1 0,0-1 0,0 0-1,0 0 1,0-1 0,0 0 0,0 0-1,0-1 1,-1 1 0,1-1 0,0 0 0,7-5-1,-4 1 107,0 0 0,-1-1 0,0 0 1,0 0-1,13-16 0,-19 20-381,1 0 1,-1 0-1,0 0 1,0 0-1,-1 0 0,1 0 1,-1-1-1,1 1 1,-1-1-1,0 1 1,0-1-1,-1 1 1,1-1-1,-1 1 1,1-1-1,-1 0 1,0 1-1,-1-1 1,1 0-1,-1 1 1,0-5-1,0 7-48,0 0 0,0 0 0,0 0 0,0 0 0,0 0 0,0 0 0,-1 1 0,1-1 0,0 0 0,0 1 0,-1-1 0,1 0 0,0 1 0,-1-1 0,1 1 0,0 0 0,-1 0 0,1-1 0,-1 1 0,1 0 0,0 0 0,-3 1 0,-34 3-219,28 1 244,0 0-1,0 1 1,1 0-1,0 1 1,0 0-1,1 0 1,0 1-1,0 0 1,1 0 0,0 1-1,0 0 1,1 0-1,0 1 1,0 0-1,1 0 1,1 0-1,0 0 1,0 1 0,-3 15-1,7-24-11,0 1 0,0-1 0,0 0 1,0 1-1,0-1 0,1 0 0,-1 0 0,1 1 0,-1-1 0,1 0 0,0 0 0,0 0 1,0 0-1,0 0 0,0 0 0,1 0 0,-1 0 0,0 0 0,1-1 0,-1 1 0,1 0 1,0-1-1,0 0 0,-1 1 0,1-1 0,0 0 0,0 0 0,0 0 0,0 0 0,1 0 1,-1 0-1,0-1 0,3 1 0,4 2-182,0-2 1,0 1 0,0-1-1,1 0 1,-1-1 0,17-2-1,-23 2-173,-1-1-1,1 1 1,-1-1-1,1 0 1,-1 0-1,1 0 1,-1 0-1,0-1 0,1 1 1,-1-1-1,0 1 1,0-1-1,0 0 1,0 0-1,0 0 1,0 0-1,-1 0 1,1 0-1,-1 0 1,0-1-1,1 1 1,0-4-1,2-19-6086</inkml:trace>
  <inkml:trace contextRef="#ctx0" brushRef="#br0" timeOffset="1">59 0 10442,'0'0'2787,"57"47"-5734,-30-36-2114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0.982"/>
    </inkml:context>
    <inkml:brush xml:id="br0">
      <inkml:brushProperty name="width" value="0.025" units="cm"/>
      <inkml:brushProperty name="height" value="0.025" units="cm"/>
    </inkml:brush>
  </inkml:definitions>
  <inkml:trace contextRef="#ctx0" brushRef="#br0">1 63 17264,'13'0'4164,"12"-3"-2979,7-7 1058,12-1-1539,8 0-640,2 2-800,5 0-2884,0-1-6726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1.643"/>
    </inkml:context>
    <inkml:brush xml:id="br0">
      <inkml:brushProperty name="width" value="0.025" units="cm"/>
      <inkml:brushProperty name="height" value="0.025" units="cm"/>
    </inkml:brush>
  </inkml:definitions>
  <inkml:trace contextRef="#ctx0" brushRef="#br0">147 15 10122,'0'0'17707,"-9"-4"-17525,6 3-179,1-1 1,-1 1-1,1 0 1,-1 0 0,0 0-1,0 0 1,0 0-1,1 1 1,-1-1 0,0 1-1,0 0 1,0-1 0,0 2-1,0-1 1,0 0-1,0 0 1,0 1 0,0 0-1,1-1 1,-1 1-1,0 0 1,0 1 0,1-1-1,-1 0 1,1 1 0,-1-1-1,1 1 1,0 0-1,-1 0 1,-2 3 0,3-3-8,0 0-1,0 0 1,0 0 0,0 0 0,0 0 0,1 0 0,-1 0 0,1 0 0,-1 1 0,1-1 0,0 1-1,0-1 1,-1 3 0,2-3 2,1-1 0,-1 0-1,0 0 1,1 0 0,-1 0 0,1 1-1,-1-1 1,1 0 0,0 0 0,-1 0-1,1 0 1,0 0 0,0 0 0,0 0-1,0 0 1,0-1 0,0 1 0,0 0-1,0 0 1,0-1 0,0 1 0,0-1-1,0 1 1,0-1 0,0 1 0,1-1-1,-1 0 1,2 1 0,58 15-133,-46-13 119,-1 1-1,-1 0 0,1 0 0,0 1 1,13 8-1,-26-13 19,-1 1 0,1-1 0,-1 0 0,1 0 0,-1 0 1,0 1-1,1-1 0,-1 0 0,1 1 0,-1-1 0,0 0 0,1 1 0,-1-1 0,0 0 1,1 1-1,-1-1 0,0 1 0,0-1 0,0 0 0,1 1 0,-1-1 0,0 1 0,0-1 1,0 1-1,0-1 0,0 1 0,0-1 0,1 1 0,-1-1 0,0 1 0,-1-1 0,1 1 1,0-1-1,0 1 0,-15 11 282,-23-1 351,8-7 232,-56 1-1,46-5-2645,30 0-412,81-2-7397,-38-5 2809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2.192"/>
    </inkml:context>
    <inkml:brush xml:id="br0">
      <inkml:brushProperty name="width" value="0.025" units="cm"/>
      <inkml:brushProperty name="height" value="0.025" units="cm"/>
    </inkml:brush>
  </inkml:definitions>
  <inkml:trace contextRef="#ctx0" brushRef="#br0">122 0 12460,'0'0'14526,"-5"11"-13859,-20 35-203,8-19-179,2 1 0,1 0-1,2 1 1,0 0 0,-8 35 0,20-64-280,0 1 0,0-1 0,-1 0 0,1 0 0,0 0 0,0 0 0,0 1 0,0-1 0,0 0 0,0 0 0,0 0 1,0 0-1,0 1 0,0-1 0,0 0 0,0 0 0,0 0 0,0 1 0,0-1 0,0 0 0,0 0 0,0 0 0,0 1 1,0-1-1,0 0 0,0 0 0,0 0 0,0 0 0,0 1 0,0-1 0,1 0 0,-1 0 0,0 0 0,0 0 0,0 0 1,0 1-1,0-1 0,1 0 0,-1 0 0,0 0 0,0 0 0,0 0 0,0 0 0,1 0 0,-1 0 0,0 0 0,0 1 1,0-1-1,0 0 0,1 0 0,-1 0 0,0 0 0,0 0 0,12-9 126,10-17-29,-8 1-92,-1 0 0,-1-1 1,-2-1-1,9-33 0,-6 21-179,12 65-327,-18-22 492,0 1 1,0-1 0,0 0 0,1-1-1,-1 0 1,1 0 0,0-1-1,0 0 1,-1 0 0,2 0-1,-1-1 1,0-1 0,9 1 0,-6-1 15,-1 0 0,0-1 1,0 0-1,0-1 1,0 0-1,0 0 1,0-1-1,0 0 1,0-1-1,8-5 1,-16 8-13,0 0 1,0 0-1,0 0 1,0-1-1,0 1 1,0-1-1,-1 1 1,1-1-1,-1 0 1,1 1-1,-1-1 1,0 0-1,1 0 1,-1 0-1,0 0 1,0 0 0,-1-1-1,1 1 1,0 0-1,-1 0 1,1-1-1,-1 1 1,0 0-1,0-3 1,0 4-3,0 0 1,0 0-1,0 0 0,-1 1 1,1-1-1,0 0 1,-1 0-1,1 1 0,-1-1 1,1 0-1,-1 0 1,1 1-1,-1-1 0,1 0 1,-1 1-1,0-1 1,1 1-1,-1-1 0,0 1 1,0-1-1,1 1 1,-1 0-1,-1-1 0,0 0-6,-1 1 0,1 0 0,0-1 0,0 1 0,-1 0 0,1 0 0,0 1-1,0-1 1,-1 0 0,1 1 0,0-1 0,0 1 0,-3 1 0,-1 1 25,-1 0 1,1 1-1,-1 0 1,1 0 0,1 0-1,-1 1 1,0 0-1,1 0 1,0 0-1,0 1 1,-3 6-1,4-8 43,1 1-1,0 0 0,0 0 0,0 0 1,1 0-1,-1 0 0,1 0 1,1 1-1,-1-1 0,1 1 0,0 0 1,0-1-1,0 1 0,1 9 0,1-13-51,0 0-1,-1 0 0,1 0 0,0 0 0,0 0 0,0-1 0,1 1 0,-1 0 1,0-1-1,1 1 0,-1 0 0,1-1 0,-1 0 0,1 1 0,0-1 0,0 0 1,0 0-1,-1 0 0,1 0 0,0 0 0,0-1 0,0 1 0,0 0 0,0-1 1,1 0-1,2 1 0,61 4-818,-57-5 378,5 0-455,38-2-6670,-22-7-2985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2.993"/>
    </inkml:context>
    <inkml:brush xml:id="br0">
      <inkml:brushProperty name="width" value="0.025" units="cm"/>
      <inkml:brushProperty name="height" value="0.025" units="cm"/>
    </inkml:brush>
  </inkml:definitions>
  <inkml:trace contextRef="#ctx0" brushRef="#br0">178 84 9321,'0'0'7564,"6"-9"-4596,0 3-2172,-4 4-581,0 0 1,0 0-1,1 0 0,-2-1 1,1 1-1,0-1 1,0 1-1,-1-1 1,1 0-1,-1 0 0,0 0 1,0 1-1,0-1 1,0 0-1,-1 0 1,1-4-1,-1 6-95,-1 0 1,1 0-1,-1-1 1,1 1-1,-1 0 1,0 0-1,1 0 1,-1 0-1,0 0 0,0 0 1,0 0-1,0 1 1,0-1-1,0 0 1,0 0-1,0 1 1,0-1-1,0 0 1,0 1-1,0 0 0,0-1 1,-1 1-1,1-1 1,0 1-1,0 0 1,-1 0-1,1 0 1,0 0-1,0 0 0,-1 0 1,1 0-1,0 0 1,0 0-1,-2 1 1,-49 7 110,40-3-219,0-1-1,0 2 1,0 0 0,-14 10 0,21-13-16,1 0 0,0 0 1,0 0-1,0 0 1,0 1-1,1-1 1,-1 1-1,1 0 1,0 0-1,0 1 0,1-1 1,-1 0-1,1 1 1,-2 6-1,4-10-7,0 0 0,0 0 0,0 0 0,1 1 0,-1-1 0,0 0 0,1 0 0,-1 0 0,1 0 0,0 0 0,-1 0 0,1 0 0,0 0 0,-1 0 0,1 0 0,0-1 0,0 1 0,0 0 0,0 0 0,0-1 0,0 1 0,0 0 0,0-1 0,0 1 0,0-1 0,0 0 0,0 1 0,0-1-1,0 0 1,1 0 0,-1 1 0,0-1 0,0 0 0,0 0 0,2-1 0,55 6-444,-46-5 314,11 1-83,-10-1 178,-1 0 1,0 1-1,1 0 0,-1 1 0,0 1 1,21 6-1,-32-8 53,-1-1 1,1 0-1,0 0 1,-1 1-1,1-1 1,0 0-1,-1 1 1,1-1-1,0 1 1,-1-1-1,1 1 1,-1-1 0,1 1-1,0-1 1,-1 1-1,0 0 1,1-1-1,-1 1 1,1 0-1,-1-1 1,0 1-1,1 0 1,-1-1-1,0 1 1,0 0-1,0 0 1,1-1-1,-1 1 1,0 0-1,0 0 1,0 1-1,-1 0 35,0 0-1,0-1 0,0 1 0,0 0 1,0 0-1,0-1 0,0 1 1,-1-1-1,1 1 0,-1-1 0,1 1 1,-2 0-1,-52 32 958,52-32-955,-6 3 29,-1 1-1,1-2 1,-1 1-1,0-1 1,0-1-1,-1 0 1,1 0-1,-1-1 1,1 0-1,-1-1 1,-17 0-1,27-1-168,0-1-1,0 1 0,0 0 0,0-1 1,0 1-1,0 0 0,0-1 0,0 1 1,0-1-1,0 0 0,0 1 1,0-1-1,0 0 0,1 1 0,-1-1 1,0 0-1,0 0 0,1 0 0,-1 0 1,1 0-1,-1 0 0,1 0 0,-1 0 1,1 0-1,-1 0 0,1 0 1,0 0-1,0 0 0,0 0 0,-1 0 1,1-2-1,0 0-719,0 0-1,0-1 1,0 1 0,1 0-1,-1 0 1,1-1 0,0 1-1,0 0 1,2-5 0,8-9-5542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4.425"/>
    </inkml:context>
    <inkml:brush xml:id="br0">
      <inkml:brushProperty name="width" value="0.025" units="cm"/>
      <inkml:brushProperty name="height" value="0.025" units="cm"/>
    </inkml:brush>
  </inkml:definitions>
  <inkml:trace contextRef="#ctx0" brushRef="#br0">0 120 14221,'0'0'3059,"8"0"-5,1 0-2387,14 1 2125,48-4 1,-64 2-2586,0 0-1,0 0 1,0-1 0,0 0 0,0-1 0,0 1-1,0-1 1,-1 0 0,1-1 0,-1 0 0,11-8 0,-16 11-173,0 1 0,-1-1 0,1 1 0,0-1 0,0 0 0,0 1 0,-1-1 0,1 0 0,0 1 0,0-1 0,-1 0 0,1 0 0,-1 0 0,1 0 0,-1 0 0,1 0 0,-1 0 0,0 0 0,1 0 0,-1 0 0,0 0 0,0 0 0,0 0 0,0 0 0,0 0 0,0 0 0,0 0 0,0 0 0,0 0 0,0 0 0,0 0 0,-1 0 0,1 0 0,0 0 0,-1 0 0,1 0 0,-1 1 0,0-3 0,-1 2-16,1 0-1,-1 0 0,0 1 1,1-1-1,-1 0 0,0 1 1,0-1-1,0 1 0,1-1 1,-1 1-1,0 0 0,0 0 1,0 0-1,0 0 0,1 0 1,-1 0-1,0 0 0,0 1 1,0-1-1,0 0 0,-1 2 1,-10 4-30,0 1 1,1 1-1,0 0 1,0 1-1,1 0 0,0 1 1,0 0-1,1 0 1,1 1-1,0 1 1,-14 22-1,21-32 9,1 0-1,0 0 1,0 0-1,0-1 1,0 1-1,0 0 1,0 0-1,0 1 1,0-1-1,1 0 1,-1 0-1,1 0 1,0 0-1,0 1 1,0-1-1,0 0 1,0 0-1,0 0 1,0 1-1,2 2 1,-1-3 5,0-1 0,0 0 0,0 0-1,0 0 1,0 0 0,1 0 0,-1 0 0,0 0 0,1-1 0,-1 1 0,0 0 0,1-1-1,-1 1 1,1-1 0,0 1 0,-1-1 0,1 0 0,-1 0 0,1 0 0,-1 0 0,3 0-1,7 0 9,0-1 0,0-1 0,0 0 0,0-1 0,0 0 0,18-8-1,29-18-518,79-55-1,-137 83 502,1 1 1,-1 0 0,0-1-1,1 1 1,-1-1 0,1 1-1,-1 0 1,0-1 0,1 1-1,-1 0 1,1-1 0,-1 1-1,1 0 1,-1 0 0,1 0-1,-1-1 1,1 1 0,-1 0-1,1 0 1,0 0 0,-1 0-1,1 0 1,-1 0 0,1 0-1,-1 0 1,1 0 0,-1 0-1,1 0 1,-1 0 0,1 1-1,0-1 1,0 0 0,-6 18-39,-20 23 110,16-29-84,-29 42 116,37-52-82,-1 0 1,1 1-1,0-1 0,0 1 0,0-1 0,0 1 0,0-1 0,1 1 1,-1 0-1,1-1 0,-1 1 0,1 0 0,0-1 0,0 1 0,1 0 1,-1-1-1,0 1 0,1 0 0,-1-1 0,3 5 0,-3-6 0,1 0 0,0 0 0,-1 0 0,1 0-1,0 0 1,0-1 0,0 1 0,0 0 0,0 0 0,0 0 0,0-1-1,0 1 1,0 0 0,0-1 0,0 1 0,0-1 0,0 0 0,1 1-1,-1-1 1,0 0 0,0 0 0,1 1 0,-1-1 0,0 0 0,0 0-1,1 0 1,-1-1 0,0 1 0,0 0 0,3-1 0,-2 0 41,0 1 0,0-1 0,0 0 0,0 0 0,-1 0 0,1 0 0,0-1 0,0 1 0,-1 0 0,1-1 0,-1 1 0,1-1 0,-1 0 0,1 1 0,-1-1 0,0 0 0,1-3 0,5-9 53,-1 0 1,-1-1-1,-1 0 0,0 0 0,-1-1 1,-1 1-1,0-1 0,-1 1 0,0-1 0,-3-16 1,2 30-115,0-1 1,-1 1 0,1 0-1,-1 0 1,1 0 0,-1 0-1,0 0 1,0 1 0,0-1-1,0 0 1,0 0 0,0 1-1,-1-1 1,1 0 0,-1 1-1,1-1 1,-1 1 0,1 0-1,-3-2 1,18 21-241,-8-15 212,0 0-1,1-1 1,0 1 0,-1-1-1,1 0 1,0-1-1,0 1 1,0-1-1,12 0 1,72-5-747,-55 2 332,-19 0 339,-11 1 92,0 1 0,0-1 1,0 1-1,0 0 1,0 1-1,0-1 0,7 3 1,-13-3 22,1 1 0,0-1 0,-1 1 1,1-1-1,-1 1 0,1 0 0,-1-1 1,1 1-1,-1 0 0,1 0 0,-1-1 1,0 1-1,1 0 0,-1 0 0,0-1 1,0 1-1,0 0 0,1 0 0,-1 0 1,0 0-1,0-1 0,0 1 0,0 0 1,-1 0-1,1 0 0,0-1 0,0 1 1,0 0-1,-1 0 0,1 0 0,0-1 1,-1 2-1,-13 33 284,10-25-212,1-4-38,1-2-20,1-1 0,-1 1 0,1 0-1,0 0 1,0 0 0,0-1 0,1 1 0,-1 0 0,1 0 0,0 4 0,1-6-15,0-1 1,0 0 0,0 0 0,0 0-1,0 1 1,0-1 0,1 0-1,-1 0 1,0-1 0,1 1 0,-1 0-1,0 0 1,1-1 0,-1 1-1,1-1 1,-1 1 0,1-1 0,-1 0-1,1 1 1,0-1 0,-1 0 0,1 0-1,-1 0 1,1 0 0,0 0-1,-1-1 1,3 0 0,4 1-24,0-1 1,-1-1-1,1 1 1,0-1-1,-1-1 1,0 1-1,1-2 1,-1 1-1,0 0 1,-1-1-1,1-1 1,-1 1-1,11-10 1,-12 10 8,-1 0-1,1-1 1,0 1 0,-1-1 0,0 0 0,-1 0-1,1-1 1,-1 1 0,0-1 0,0 0 0,0 0-1,-1 0 1,0 0 0,0 0 0,-1-1 0,2-11-1,-3 18 14,0 0 0,0-1 0,-1 1 0,1 0 0,0-1 0,0 1 0,0 0 0,-1-1 0,1 1 0,0 0 0,0 0-1,-1-1 1,1 1 0,0 0 0,-1 0 0,1-1 0,0 1 0,0 0 0,-1 0 0,1 0 0,-1 0 0,1 0 0,0-1-1,-1 1 1,1 0 0,0 0 0,-1 0 0,1 0 0,0 0 0,-1 0 0,1 0 0,-1 0 0,1 0 0,0 0 0,-1 1 0,1-1-1,0 0 1,-1 0 0,1 0 0,0 0 0,-1 0 0,1 1 0,0-1 0,-1 0 0,1 0 0,-1 1 0,-16 10 46,16-10-49,0 0 0,0-1 0,1 1 0,-1 0 0,0 0-1,1 0 1,-1 0 0,0 0 0,1 0 0,-1 0 0,1 0-1,0 0 1,-1 0 0,1 0 0,0 0 0,0 0 0,-1 0 0,1 0-1,0 0 1,0 0 0,0 0 0,0 0 0,0 1 0,1-1 0,-1 0-1,0 0 1,0 0 0,1 0 0,-1 0 0,1 0 0,-1 0-1,1 0 1,-1 0 0,1 0 0,-1 0 0,1-1 0,0 1 0,0 0-1,-1 0 1,1 0 0,0-1 0,0 1 0,0 0 0,0-1 0,0 1-1,0-1 1,0 1 0,0-1 0,0 0 0,0 1 0,0-1 0,0 0-1,0 0 1,0 0 0,0 0 0,0 0 0,1 0 0,1 0-1,4 1-2,0-1 0,0 0 0,0-1 0,0 1 0,0-1-1,0-1 1,0 1 0,7-4 0,-6 2-4,-1-1 0,0 0 1,0-1-1,0 1 0,0-1 1,7-8-1,-11 11 10,-1-1 0,1 0 0,-1 0 0,0 0 0,0 0 0,0 0 0,0 0-1,0 0 1,-1-1 0,1 1 0,-1 0 0,0-1 0,0 0 0,0 1 0,0-8 0,-2 10-4,1 1 0,0-1-1,-1 0 1,1 1 0,-1-1 0,0 1 0,1-1 0,-1 1-1,1-1 1,-1 1 0,0-1 0,1 1 0,-1 0 0,0-1 0,0 1-1,1 0 1,-1 0 0,0-1 0,0 1 0,1 0 0,-1 0-1,0 0 1,0 0 0,0 0 0,1 0 0,-1 0 0,0 0 0,0 1-1,1-1 1,-1 0 0,0 0 0,0 1 0,1-1 0,-1 0-1,0 1 1,0 0 0,-32 11-4,22-4 57,1 0-1,0 0 1,-15 15 0,23-20-35,0-1 0,0 0 0,0 1 0,0 0 0,0-1 0,0 1 1,1 0-1,0 0 0,-1 0 0,1 0 0,0 0 0,0 0 0,1 0 0,-1 0 0,1 0 0,-1 1 0,1-1 0,0 0 1,0 0-1,1 4 0,0-5-15,0-1 0,-1 0 1,1 1-1,0-1 0,0 0 1,0 0-1,0 0 0,1 0 1,-1 0-1,0 0 0,0 0 0,1 0 1,-1 0-1,0-1 0,1 1 1,-1-1-1,1 1 0,-1-1 1,0 1-1,1-1 0,0 0 1,-1 1-1,1-1 0,1 0 1,46 1-58,-39-1-23,7-1-184,0-1 1,0 0-1,-1-2 1,1 0-1,17-6 0,44-11-218,-78 21 506,0 0 0,0 0 0,1 0 0,-1 0 0,0 0 0,0 0 0,0 0 0,1 0 0,-1 0 0,0 0 0,0 1 0,0-1 0,0 0 0,1 0 0,-1 0 0,0 0 1,0 0-1,0 0 0,1 0 0,-1 0 0,0 1 0,0-1 0,0 0 0,0 0 0,0 0 0,0 0 0,1 0 0,-1 1 0,0-1 0,0 0 0,0 0 0,0 0 0,0 1 0,0-1 0,0 0 0,0 0 0,0 0 0,0 0 0,0 1 0,0-1 0,0 0 0,0 0 0,0 0 0,0 1 0,0-1 0,0 0 0,0 0 0,0 0 0,0 1 0,0-1 0,0 0 1,0 0-1,0 0 0,-1 1 0,-7 20 595,-2 7-425,10-27-189,-1 0-1,1-1 1,0 1-1,0 0 1,0-1-1,0 1 1,0 0 0,-1-1-1,1 1 1,0 0-1,1-1 1,-1 1-1,0 0 1,0-1 0,0 1-1,0 0 1,0-1-1,1 1 1,-1 0 0,0-1-1,1 1 1,-1-1-1,0 1 1,1 0-1,-1-1 1,1 1 0,-1-1-1,1 1 1,5 1 7,-1 0 0,1 0 1,0 0-1,0-1 0,0 0 0,-1-1 1,1 1-1,0-1 0,0 0 1,0 0-1,0-1 0,0 0 1,6-1-1,9-3-282,0-1 0,24-10 0,-22 5-93,-17 8 377,-1 0-1,1 0 1,0 0 0,0 1 0,0 0 0,0 1 0,7-2 0,-13 6 71,0 0 0,0 1 1,-1-1-1,1 0 1,-1 0-1,1 1 1,-1-1-1,0 0 1,-3 4-1,3-3-43,0 13-925,8-9-5157,7-7-1884</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5.494"/>
    </inkml:context>
    <inkml:brush xml:id="br0">
      <inkml:brushProperty name="width" value="0.025" units="cm"/>
      <inkml:brushProperty name="height" value="0.025" units="cm"/>
    </inkml:brush>
  </inkml:definitions>
  <inkml:trace contextRef="#ctx0" brushRef="#br0">151 246 14029,'4'-6'435,"14"-24"6063,-21 20-3254,-17 8-2146,10 5-1018,0-1 0,1 2 0,-1-1 0,1 1 0,0 1 0,0 0 0,0 0 1,1 1-1,0 0 0,0 0 0,0 1 0,1 0 0,0 0 0,0 1 0,-9 13 0,16-21-74,-1 1 0,1-1 0,-1 1 0,1 0 0,-1-1 0,1 1 0,0 0 0,-1-1 0,1 1 0,0 0 1,0-1-1,-1 1 0,1 0 0,0-1 0,0 1 0,0 0 0,0 0 0,0-1 0,0 1 0,0 0 0,0 0 0,0-1 0,0 1 0,0 0 0,1 0 0,-1-1 0,0 1 0,0 0 0,1-1 0,-1 1 0,0 0 0,1-1 0,-1 1 0,1-1 0,-1 1 0,1 0 0,0 0 0,1-1 12,1 1 0,-1 0 0,0-1 0,1 1-1,-1-1 1,1 0 0,-1 0 0,1 0-1,-1 0 1,1 0 0,3-1 0,7-1 59,0-1 1,0-1-1,20-7 1,-8-1-48,0-1 0,-1-1 1,-1-1-1,-1-1 0,0-1 0,-1-1 1,0-1-1,-2-1 0,0 0 0,-2-2 1,30-45-1,-46 64-20,1 0 1,-1 0-1,1 0 0,-1 0 1,0 0-1,0 0 0,0 0 1,-1 0-1,1 0 0,-1 0 1,1 0-1,-2-6 0,1 8-8,0 1 0,0 0 0,0-1 0,0 1 0,0 0 0,0 0 0,0-1 0,-1 1 0,1 0 0,0 0 0,0-1 0,0 1-1,-1 0 1,1 0 0,0-1 0,0 1 0,-1 0 0,1 0 0,0 0 0,0 0 0,-1-1 0,1 1 0,0 0 0,0 0 0,-1 0 0,1 0 0,0 0 0,-1 0-1,1 0 1,0 0 0,-1 0 0,1 0 0,0 0 0,-1 0 0,1 0 0,0 0 0,0 0 0,-1 0 0,1 0 0,-23 17 42,8-1 9,0 0 1,2 2-1,0-1 1,-13 26-1,20-33 81,0 1 1,1 0 0,1 1-1,0-1 1,0 1-1,1 0 1,1 0-1,0 0 1,-1 16-1,4-26-126,-1 0 0,1 1 0,-1-1 0,1 1 0,0-1 0,0 0 0,0 1 0,0-1 0,0 0 0,1 0 0,-1 0 0,1 0 0,-1 0 0,1 0 0,0-1 0,0 1 0,0 0 0,0-1 0,0 1 1,0-1-1,0 0 0,0 0 0,0 0 0,1 0 0,-1 0 0,0 0 0,1 0 0,-1-1 0,1 1 0,-1-1 0,1 0 0,-1 0 0,4 0 0,1 1 0,0-1 0,1 0 0,-1 0 0,0-1 0,0 0 0,0 0 0,0 0 0,0-1 0,0 0 0,0-1 0,7-3 0,-9 4-17,0-1 1,-1 0 0,1 0-1,0-1 1,-1 0 0,0 1-1,0-1 1,0-1-1,0 1 1,-1 0 0,1-1-1,-1 0 1,0 0 0,-1 0-1,1 0 1,-1 0 0,0-1-1,0 1 1,-1-1 0,1 1-1,-1-1 1,0-10-1,-1 15 9,0 1-1,0-1 0,0 1 0,0-1 1,0 1-1,0-1 0,-1 1 0,1 0 1,0-1-1,0 1 0,-1-1 0,1 1 1,0-1-1,-1 1 0,1 0 0,0-1 0,-1 1 1,1 0-1,0-1 0,-1 1 0,1 0 1,-1-1-1,1 1 0,-1 0 0,1 0 1,-1 0-1,1-1 0,-1 1 0,1 0 1,-1 0-1,1 0 0,-1 0 0,0 0 0,-25 4-53,-19 16 6,41-17 84,0 0 0,1 0 0,-1 0 0,0 0 0,1 0 0,0 1 0,0 0 0,0 0 0,-4 7 0,7-11-30,-1 1 0,1 0 0,0 0 0,0-1 0,0 1 0,0 0 0,0-1 0,-1 1 0,1 0 0,1 0 1,-1-1-1,0 1 0,0 0 0,0 0 0,0-1 0,0 1 0,1 0 0,-1-1 0,0 1 0,1 0 0,-1-1 0,0 1 0,1-1 0,0 2 0,1-1-3,0 1 0,0-1 1,0 0-1,0 1 0,0-1 1,0 0-1,0 0 0,0-1 0,1 1 1,-1 0-1,4 0 0,63 11 63,0-4 0,117 0 0,-184-8 1,-1-1 1,0 0-1,0 0 1,0 0-1,-1 0 1,1 0-1,0 0 1,0 0-1,0 0 1,-1 0-1,1 0 1,0 0-1,-1-1 1,1 1-1,-1 0 1,0 0-1,1-1 1,-1 1-1,0 0 1,0 0-1,0-1 1,0 1-1,0 0 1,0-1-1,0 1 1,0 0-1,0-1 1,-1 1-1,0-2 1,-7-43-81,-48-78-793,56 124 760,1-1 0,-1 1 0,1-1 0,-1 1 0,0-1 0,1 1 0,-1 0 0,1-1 0,-1 1 0,1 0 0,-1-1 0,1 1 0,-1 0 0,1 0 0,0 0 0,-1-1 0,1 1 0,-1 0 0,1 0 0,0 0 0,-1 0 0,1 0 0,-1 0 0,1 0 0,0 0 0,-1 0 0,1 0 0,-1 1 0,2-1 0,22 2-581,30 10-1592,-26-5-1412,0-1 1,39 2-1,-8-7-9619</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6.328"/>
    </inkml:context>
    <inkml:brush xml:id="br0">
      <inkml:brushProperty name="width" value="0.025" units="cm"/>
      <inkml:brushProperty name="height" value="0.025" units="cm"/>
    </inkml:brush>
  </inkml:definitions>
  <inkml:trace contextRef="#ctx0" brushRef="#br0">0 75 15855,'0'0'998,"9"-9"353,-4 3-1144,1 0 0,0 0 0,0 1 1,0 0-1,1 1 0,-1-1 0,1 1 0,0 0 1,1 1-1,-1 0 0,1 0 0,-1 0 0,1 1 1,0 1-1,8-2 0,-2 2 50,0 0 0,0 1-1,-1 0 1,1 1 0,0 1 0,-1 0 0,0 1-1,24 8 1,-33-10-198,-1 1 0,0-1-1,0 1 1,0 0 0,0 0-1,0 0 1,-1 0 0,1 1-1,0-1 1,-1 1 0,0-1-1,0 1 1,0 0 0,0 0 0,0 0-1,2 4 1,-3-3 21,0 0 0,-1 0 0,1 1 0,-1-1 1,0 0-1,0 0 0,0 0 0,0 0 0,-1 0 0,0 0 0,0 0 0,0 0 1,0 0-1,-1 0 0,1 0 0,-1 0 0,-3 4 0,-10 16 100,-1-2 1,0 0-1,-2-1 0,-1 0 1,-22 19-1,16-17-135,2 1 0,-37 50 0,58-72-11,0 1 0,1 0 0,-1-1-1,1 1 1,0 0 0,-1-1 0,1 1-1,1 0 1,-1 0 0,0 0 0,0 4-1,2-6-10,-1 0 0,0 0-1,0 0 1,1 0-1,-1 0 1,1 0 0,-1 0-1,1 0 1,-1-1-1,1 1 1,0 0 0,-1 0-1,1 0 1,0 0-1,0-1 1,-1 1 0,1 0-1,0-1 1,0 1-1,0-1 1,0 1-1,0-1 1,0 1 0,0-1-1,0 0 1,0 0-1,0 1 1,0-1 0,0 0-1,0 0 1,0 0-1,0 0 1,0 0 0,2 0-1,29 1 158,0-1-1,37-4 0,-54 2-351,0 0 0,0-1 0,-1-1 0,1 0-1,-1-1 1,26-13 0,-40 18 67,1 0 1,-1 0 0,0 0-1,1 0 1,-1-1 0,0 1-1,1 0 1,-1 0 0,0 0-1,1-1 1,-1 1 0,0 0-1,1 0 1,-1-1 0,0 1-1,0 0 1,1-1-1,-1 1 1,0 0 0,0-1-1,0 1 1,1 0 0,-1-1-1,0 1 1,0 0 0,0-1-1,0 1 1,0-1 0,0 1-1,0 0 1,0-1 0,0 1-1,0 0 1,0-1-1,0 1 1,0-1 0,0 1-1,0 0 1,0-1 0,0 1-1,0 0 1,-1-1 0,1 1-1,0 0 1,0-1 0,0 1-1,-1 0 1,1-1-1,0 1 1,-1 0 0,1-1-1,0 1 1,0 0 0,-1 0-1,1 0 1,0-1 0,-1 1-1,1 0 1,0 0 0,-1 0-1,0 0 1,-28-12-6498,23 10 4561,-25-9-5993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6.716"/>
    </inkml:context>
    <inkml:brush xml:id="br0">
      <inkml:brushProperty name="width" value="0.025" units="cm"/>
      <inkml:brushProperty name="height" value="0.025" units="cm"/>
    </inkml:brush>
  </inkml:definitions>
  <inkml:trace contextRef="#ctx0" brushRef="#br0">0 42 13645,'0'0'9481,"66"6"-7495,-19-6-641,8-1-704,6-9-385,3 1-128,-9 0-640,-3 1-1506,-13 2-2306,-14 2-4036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7.142"/>
    </inkml:context>
    <inkml:brush xml:id="br0">
      <inkml:brushProperty name="width" value="0.025" units="cm"/>
      <inkml:brushProperty name="height" value="0.025" units="cm"/>
    </inkml:brush>
  </inkml:definitions>
  <inkml:trace contextRef="#ctx0" brushRef="#br0">0 140 13004,'0'0'8243,"10"5"-6434,-4-2-1654,-1-1 0,1 1-1,-1-1 1,1 0-1,0-1 1,-1 1-1,1-1 1,0 0-1,0-1 1,0 1-1,0-1 1,0 0-1,0-1 1,0 0-1,0 1 1,0-2 0,0 1-1,8-4 1,-1-1-90,0-1 0,-1 0 0,0-1 0,0 0 1,13-12-1,-22 18-49,0-1-1,0 1 1,0-1 0,-1 0 0,1 1-1,-1-1 1,0-1 0,1 1 0,-1 0-1,-1 0 1,1-1 0,0 1 0,-1-1-1,0 0 1,0 1 0,0-1-1,0 0 1,0 0 0,-1 1 0,0-1-1,0 0 1,0 0 0,0 0 0,-1-4-1,0 7-15,1 1 0,-1-1 0,1 0 0,-1 1 0,1-1 0,-1 1 1,0-1-1,1 1 0,-1-1 0,0 1 0,0-1 0,1 1 0,-1 0 0,0-1 0,0 1 0,0 0 0,1 0 0,-1 0 0,0-1 0,0 1 0,0 0 0,0 0 0,0 0 0,1 0 0,-1 0 0,0 1 0,0-1 0,0 0 0,0 0 0,1 1 0,-1-1 0,0 0 0,0 1 0,1-1 0,-1 0 0,-1 2 0,-27 14-59,25-12 108,-1 1 0,1-1 0,0 1 0,0 0 0,0-1 0,1 2 0,0-1 0,0 0 0,0 1 0,0-1 0,1 1 0,0 0 0,0 0 0,1 0 1,0 0-1,0 0 0,0 0 0,1 0 0,-1 1 0,2 5 0,0-11-40,-1 0-1,1 1 1,0-1 0,0 0 0,0 0 0,0 0-1,0 0 1,0 0 0,0 0 0,0-1 0,0 1-1,0 0 1,0 0 0,1-1 0,-1 1-1,0-1 1,0 1 0,1-1 0,-1 0 0,1 1-1,-1-1 1,0 0 0,1 0 0,-1 0-1,0 0 1,1 0 0,-1 0 0,3-1 0,41-5 88,-37 2-152,-1 1 0,0-1 0,-1 0 0,1-1 0,-1 0 0,0 0 0,0 0 0,6-8 0,24-19 22,-36 32 37,0 0 1,0 0-1,0 0 0,1-1 1,-1 1-1,0 0 1,0 0-1,0 0 0,0 0 1,0 0-1,1 0 1,-1 0-1,0 0 0,0 0 1,0 0-1,1 0 1,-1 0-1,0 0 0,0 0 1,0 0-1,0 0 1,1 0-1,-1 0 0,0 0 1,0 0-1,0 0 1,0 0-1,1 0 0,-1 0 1,0 0-1,0 0 1,0 1-1,0-1 0,1 0 1,-1 0-1,0 0 1,0 0-1,0 0 0,0 0 1,0 1-1,0-1 1,0 0-1,1 0 0,-1 0 1,0 0-1,0 1 1,0-1-1,0 0 0,0 0 1,0 0-1,0 0 1,0 1-1,0-1 0,0 0 1,0 0-1,0 1 1,0 18 133,-6 19 65,2-24-20,1 0-1,1 1 1,0-1 0,1 28-1,2-41-178,-1 1-1,1-1 1,-1 0 0,1 0-1,0 0 1,-1 0-1,1 0 1,0-1-1,0 1 1,-1 0 0,1 0-1,0 0 1,0-1-1,0 1 1,0 0 0,0-1-1,0 1 1,1-1-1,-1 1 1,0-1-1,0 0 1,0 1 0,0-1-1,1 0 1,-1 0-1,0 0 1,0 0 0,0 0-1,1 0 1,-1 0-1,0 0 1,0 0 0,0-1-1,0 1 1,2-1-1,44-11-313,-32 3 161,-1 1 1,1-2-1,-2 0 0,1 0 1,16-19-1,-33 34 66,0 0-1,-1 0 1,2 0 0,-1 0-1,0 1 1,1 0-1,-2 6 1,25-13-9227,-6-9 2364</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7.610"/>
    </inkml:context>
    <inkml:brush xml:id="br0">
      <inkml:brushProperty name="width" value="0.025" units="cm"/>
      <inkml:brushProperty name="height" value="0.025" units="cm"/>
    </inkml:brush>
  </inkml:definitions>
  <inkml:trace contextRef="#ctx0" brushRef="#br0">95 1 12876,'0'0'6903,"-5"7"-4683,-9 18-1336,1 1-1,1 0 0,2 1 0,0 0 1,2 1-1,1 0 0,1 0 0,-4 47 0,10-74-873,0 1 0,0-1 0,0 1 0,0-1 0,1 1 0,-1-1 0,0 1 0,1-1 0,-1 1 0,1-1 0,-1 1 0,1-1-1,0 1 1,-1-1 0,1 0 0,0 0 0,0 1 0,0-1 0,0 0 0,0 0 0,0 0 0,0 0 0,3 1 0,-2-1 3,1 0 0,0 0 0,-1 0 0,1 0 0,0 0-1,0-1 1,0 0 0,0 0 0,0 1 0,0-2 0,5 1 0,8-3-151,0-1 0,0 0 1,24-10-1,-29 10-169,23-4 172,-26 15 235,-13 13 186,-30 29-46,71-62-235,57-13-1,-18 6-536,-62 13-933,-16-1-3463,-22-3-4054,-1 3-835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4.258"/>
    </inkml:context>
    <inkml:brush xml:id="br0">
      <inkml:brushProperty name="width" value="0.05" units="cm"/>
      <inkml:brushProperty name="height" value="0.05" units="cm"/>
    </inkml:brush>
  </inkml:definitions>
  <inkml:trace contextRef="#ctx0" brushRef="#br0">0 80 12403,'10'3'92,"1"0"1,-1-1-1,0-1 0,1 1 1,-1-2-1,15 0 1,-3 1-47,961 27-37,704-43 5,-1540 11-12,998-43-502,-322 9-188,2 22 371,208 43 710,-1 27-142,-584-29-604,-77-8 131,-198-11 99</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19.108"/>
    </inkml:context>
    <inkml:brush xml:id="br0">
      <inkml:brushProperty name="width" value="0.025" units="cm"/>
      <inkml:brushProperty name="height" value="0.025" units="cm"/>
    </inkml:brush>
  </inkml:definitions>
  <inkml:trace contextRef="#ctx0" brushRef="#br0">118 119 12075,'0'0'967,"-10"2"640,2 0-1272,-1 1 0,1 0 1,-1 0-1,1 1 1,0-1-1,-14 11 0,20-13-226,-1 1-1,1 0 1,-1 0-1,1 0 1,0 0-1,0 0 1,-1 0-1,2 1 0,-1-1 1,0 0-1,0 1 1,1 0-1,0-1 1,-1 1-1,1 0 1,0 0-1,0 0 1,1 0-1,-1 0 1,1 0-1,-1 0 0,1 0 1,0 0-1,0 0 1,0 0-1,0 0 1,1 0-1,0 4 1,0-6-90,0 0 1,0 0 0,0 0-1,-1-1 1,1 1 0,0 0-1,0 0 1,0-1 0,0 1-1,0-1 1,0 1 0,1-1-1,-1 1 1,0-1 0,0 0 0,0 1-1,0-1 1,1 0 0,-1 0-1,0 0 1,0 0 0,0 0-1,0 0 1,1 0 0,1-1-1,31-6 516,-25 3-519,0-2 0,0 1 1,-1-1-1,0 0 0,0-1 0,-1 0 1,1 0-1,-1-1 0,-1 0 0,0 0 0,7-10 1,-5 5-24,-1-1 1,0 1-1,0-1 1,-2-1-1,1 1 1,5-28 0,-11 41 1,1 0 0,-1 1 0,0-1 0,0 1 0,1-1 0,-1 0 0,0 1 0,0-1 0,0 0 0,0 1 0,0-1 0,0 0 0,0 1 0,0-1 0,0 0 0,0 0 0,0 1 0,0-1 0,0 1 0,-1-1 0,1 0 0,0 1 0,0-1 0,-1 0 0,1 1 0,0-1 1,-1 0-1,-12 15-37,-12 32 116,19-33 76,1-1 1,1 1-1,0 0 1,0 0-1,1 0 1,-1 21-1,4-31-132,-1 0 0,1 0 0,0 1 0,1-1 0,-1 0 0,1 0 0,-1 0 0,1 0 0,0 0 0,0 0 0,0 0 0,0 0 0,1 0 0,-1 0 0,1 0 0,0-1 0,0 1 0,0-1 0,0 1 0,0-1 0,0 0 0,1 0 0,-1 0 0,1 0 0,-1 0 0,1 0 0,0-1 0,0 1 0,0-1 0,0 0 0,0 0 0,0 0 0,3 0 0,3 1 10,-1-1-1,1 0 0,0 0 0,-1-1 1,1 0-1,0-1 0,-1 0 1,1 0-1,13-4 0,-17 3-32,-1 1-1,1-1 0,-1 0 1,0 0-1,0 0 0,0 0 1,0-1-1,0 1 0,0-1 1,-1 0-1,1 0 1,-1-1-1,0 1 0,0-1 1,0 0-1,0 1 0,-1-1 1,0 0-1,4-7 0,-6 10 3,0 1 0,0-1 0,1 1 0,-1-1 0,0 1-1,0-1 1,0 0 0,1 1 0,-1-1 0,0 1-1,0-1 1,0 0 0,0 1 0,0-1 0,0 1-1,0-1 1,-1 0 0,1 1 0,0-1 0,0 1 0,0-1-1,-1 0 1,1 1 0,0-1 0,0 1 0,-1-1-1,1 1 1,0-1 0,-1 1 0,1-1 0,-1 1-1,1 0 1,-1-1 0,1 1 0,-1 0 0,1-1 0,-1 1-1,1 0 1,-1-1 0,1 1 0,-1 0 0,0 0-1,1 0 1,-1 0 0,1-1 0,-1 1 0,0 0-1,1 0 1,-1 0 0,1 0 0,-1 0 0,0 0 0,1 1-1,-1-1 1,1 0 0,-1 0 0,1 0 0,-1 1-1,0-1 1,1 0 0,-1 0 0,0 1 0,-37 15-5,33-11 107,0 0 0,0 0 0,1 0 0,-1 0 0,1 1 0,-6 11 1,9-16-89,1 0 1,-1 0-1,1 0 1,-1 0-1,1 0 1,0 0-1,-1 0 1,1 0-1,0 0 1,0 0 0,0 0-1,0 0 1,0 1-1,0-1 1,0 0-1,0 0 1,0 0-1,0 0 1,1 0-1,-1 0 1,0 0 0,1 0-1,-1 0 1,1 0-1,-1 0 1,1 0-1,-1 0 1,1 0-1,0 0 1,0 0-1,-1 0 1,1-1 0,0 1-1,0 0 1,0-1-1,0 1 1,0 0-1,0-1 1,0 1-1,0-1 1,0 0-1,0 1 1,0-1 0,0 0-1,0 0 1,0 1-1,0-1 1,1 0-1,0 0 1,15 2-140,0 0 1,-1 0-1,1-2 1,0 0-1,-1-1 1,29-5-1,-39 6 244,0-2 1,-1 1-1,1-1 0,0 1 1,-1-2-1,1 1 0,-1 0 1,0-1-1,0 0 0,0-1 1,0 1-1,0-1 0,-1 0 1,0 0-1,1 0 0,-1 0 1,-1-1-1,1 0 1,-1 0-1,0 0 0,0 0 1,3-7-1,-5 7 9,0 0 0,0 0 0,-1 0 0,1-1 0,-1 1 0,0 0 0,-1-1 0,1 1 0,-1 0 0,0 0 0,0-1 0,-1 1 0,1 0 0,-1 0 0,0 0 0,-4-5 0,49 14-7542,-37-3 6047,23 2-4033</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7.999"/>
    </inkml:context>
    <inkml:brush xml:id="br0">
      <inkml:brushProperty name="width" value="0.025" units="cm"/>
      <inkml:brushProperty name="height" value="0.025" units="cm"/>
    </inkml:brush>
  </inkml:definitions>
  <inkml:trace contextRef="#ctx0" brushRef="#br0">0 25 11787,'0'0'8392,"64"-24"-6919,-28 23-736,2 1-609,3 0-128,-4 0-1377,-2 4-2403,-3 3-3651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8.342"/>
    </inkml:context>
    <inkml:brush xml:id="br0">
      <inkml:brushProperty name="width" value="0.025" units="cm"/>
      <inkml:brushProperty name="height" value="0.025" units="cm"/>
    </inkml:brush>
  </inkml:definitions>
  <inkml:trace contextRef="#ctx0" brushRef="#br0">110 223 15054,'0'0'5606,"-8"2"-4192,-1 1-931,-1 0 0,1 1 0,0 0-1,1 1 1,-14 9 0,19-13-375,1 1 0,-1 0 0,1 0-1,0 0 1,-1 0 0,1 0 0,0 0 0,0 1 0,1-1 0,-1 1 0,0 0-1,1-1 1,0 1 0,-1 0 0,1 0 0,0 0 0,0 0 0,1 0 0,-1 0-1,1 0 1,-1 0 0,1 0 0,0 0 0,0 0 0,1 5 0,0-7-87,0 0 0,0 0 1,0 0-1,0 0 0,0 1 1,0-1-1,0 0 0,0-1 0,0 1 1,0 0-1,1 0 0,-1 0 1,0-1-1,1 1 0,-1-1 1,0 1-1,1-1 0,-1 1 1,1-1-1,-1 0 0,1 0 1,-1 0-1,1 0 0,-1 0 1,1 0-1,-1 0 0,1 0 0,2-1 1,43-9 48,-38 5-215,0 0 0,0-1 0,-1 1-1,0-1 1,11-11 0,-15 13 89,0 0 0,-1 0 1,1 0-1,-1 0 0,0-1 0,0 1 1,0-1-1,-1 1 0,0-1 0,0 0 1,0 0-1,1-7 0,-3 12 54,0 0 1,0 0-1,0 0 1,0-1-1,0 1 0,0 0 1,0 0-1,0 0 0,0-1 1,-1 1-1,1 0 0,0 0 1,0 0-1,0 0 1,0-1-1,-1 1 0,1 0 1,0 0-1,0 0 0,0 0 1,0 0-1,-1 0 0,1 0 1,0-1-1,0 1 0,-1 0 1,1 0-1,0 0 1,0 0-1,0 0 0,-1 0 1,1 0-1,0 0 0,0 0 1,-1 0-1,1 0 0,0 0 1,0 1-1,0-1 1,-1 0-1,1 0 0,0 0 1,0 0-1,0 0 0,-1 0 1,1 0-1,0 0 0,0 1 1,0-1-1,0 0 1,-1 0-1,1 0 0,0 0 1,0 1-1,0-1 0,0 0 1,0 0-1,0 0 0,-1 1 1,1-1-1,0 0 0,0 0 1,0 1-1,-13 11 150,12-10-108,-1 1 0,1 0 0,-1-1 0,1 1 0,0 0 0,0-1 0,0 1 0,0 0 0,1 0 0,-1 0 0,1 0 0,0 0 0,0 0 0,0 0 0,0 0 0,0-1 0,2 6 0,-2-6-17,1 0 0,0 0 1,0-1-1,1 1 1,-1 0-1,0-1 0,1 1 1,-1-1-1,1 1 1,-1-1-1,1 0 0,-1 0 1,1 1-1,0-1 0,0 0 1,0-1-1,-1 1 1,1 0-1,3 0 0,2 1 2,0-1-1,0 0 0,1 0 0,-1-1 1,0 0-1,0-1 0,0 1 0,0-1 0,0-1 1,0 1-1,0-1 0,0 0 0,9-5 1,5-4-13,-1-1 1,0 0 0,-1-2 0,-1-1 0,0 0-1,17-19 1,-26 26-32,-1-1 0,0-1 0,-1 0 0,0 0 0,0 0 0,-1-1 0,0 0 0,-1 0 0,0 0 0,-1-1 0,-1 0 0,1 1 0,1-15 0,-5 24 16,0 1 0,0 0-1,0 0 1,0 0-1,0-1 1,0 1 0,0 0-1,0 0 1,0 0 0,-1-1-1,1 1 1,0 0-1,-1 0 1,1 0 0,-1 0-1,1 0 1,-1 0-1,0 0 1,1 0 0,-1 0-1,0 0 1,0 0-1,0 0 1,0 0 0,0 0-1,0 1 1,0-1 0,0 0-1,0 1 1,0-1-1,0 1 1,0-1 0,0 1-1,0 0 1,0-1-1,-1 1 1,1 0 0,0 0-1,0 0 1,-1 0-1,1 0 1,0 0 0,0 0-1,0 0 1,-1 0 0,1 1-1,0-1 1,0 0-1,0 1 1,0-1 0,-2 1-1,-5 2-10,-1 0 0,0 1-1,1-1 1,-1 2 0,-10 6 0,4 0 106,1 0 1,0 0-1,1 2 1,-18 20-1,27-28 7,0-1-1,1 1 1,-1 0 0,1 0-1,0 0 1,1 0-1,-1 1 1,1-1-1,0 1 1,0 0 0,1-1-1,0 1 1,0 0-1,0 0 1,0 0-1,1 0 1,1 10 0,0-13-78,1 1 1,-1-1 0,1 0-1,0 1 1,0-1 0,0 0-1,0 0 1,1 0 0,-1-1-1,1 1 1,-1 0 0,1-1-1,0 0 1,0 0 0,0 0-1,0 0 1,1 0 0,-1 0-1,5 1 1,12 4-195,-1 0 1,25 5-1,-34-9-57,52 9-2589,-19-10-4409,-16-2-3358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9.055"/>
    </inkml:context>
    <inkml:brush xml:id="br0">
      <inkml:brushProperty name="width" value="0.025" units="cm"/>
      <inkml:brushProperty name="height" value="0.025" units="cm"/>
    </inkml:brush>
  </inkml:definitions>
  <inkml:trace contextRef="#ctx0" brushRef="#br0">82 1 10954,'0'0'11457,"2"11"-9557,0 4-1342,-1 0-1,-1 1 1,0-1-1,-1 0 1,-1 1-1,0-1 1,-1 0 0,-8 25-1,7-31-375,0 1-1,1 0 1,1 0-1,0 0 1,0 0-1,0 0 1,2 0-1,-1 1 1,1-1-1,2 11 1,-1-20-186,0 1 1,0-1 0,1 1-1,-1-1 1,0 1-1,1-1 1,-1 0 0,1 0-1,-1 0 1,1 0 0,0 0-1,0 0 1,-1 0 0,1-1-1,0 1 1,0-1-1,0 1 1,0-1 0,-1 0-1,1 1 1,0-1 0,0 0-1,0 0 1,4-1 0,48-2-885,-17-4 45,-24 5 686,-1 0 0,1 0 0,0 1 0,18 1 0,-30 0 157,0 0-1,-1 0 1,1 0 0,0 0 0,0 0 0,0 0-1,-1 0 1,1 0 0,0 1 0,0-1-1,-1 0 1,1 1 0,0-1 0,-1 0-1,1 1 1,0-1 0,-1 1 0,1-1 0,-1 1-1,1-1 1,0 1 0,-1-1 0,1 1-1,-1 0 1,0-1 0,1 1 0,-1 0 0,0-1-1,1 1 1,-1 0 0,0-1 0,1 1-1,-1 0 1,0 0 0,0 0 0,0-1 0,0 1-1,0 0 1,0 0 0,0-1 0,0 1-1,0 0 1,0 0 0,-1-1 0,1 1 0,0 0-1,0 0 1,-1-1 0,1 1 0,0 0-1,-1 0 1,-1 2 58,1 0 0,-1 0 0,0 0 0,0 0-1,0 0 1,-1 0 0,1 0 0,-1-1 0,1 0 0,-4 3-1,-10 3 148,1-1 0,-1 0 0,0-2 0,0 0-1,0 0 1,-1-2 0,1 0 0,-1-1 0,0 0-1,-21-2 1,35 0-217,-1 0-1,0-1 0,1 1 1,-1-1-1,1 0 0,-1 0 0,1 0 1,-1 0-1,-5-4 0,8 5-85,0-1 1,0 0-1,0 1 0,0-1 0,0 0 0,0 0 0,0 0 0,0 0 0,0 0 0,1 0 0,-1 0 0,0 0 0,1 0 0,-1 0 0,0 0 0,1 0 0,0 0 0,-1 0 0,1-1 0,0 1 0,-1 0 0,1 0 0,0-1 0,0 1 0,0 0 0,0 0 0,0-1 0,0 1 0,0 0 0,1 0 0,0-2 0,0 1-146,-1 1-1,1 0 0,0 0 0,1-1 0,-1 1 0,0 0 0,0 0 0,0 0 1,1 0-1,-1 0 0,0 1 0,1-1 0,-1 0 0,1 1 0,-1-1 0,1 1 1,-1-1-1,1 1 0,-1 0 0,1 0 0,2-1 0,42-1-3334,-38 2 2680,112 0-8662,-79 1 4297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39.438"/>
    </inkml:context>
    <inkml:brush xml:id="br0">
      <inkml:brushProperty name="width" value="0.025" units="cm"/>
      <inkml:brushProperty name="height" value="0.025" units="cm"/>
    </inkml:brush>
  </inkml:definitions>
  <inkml:trace contextRef="#ctx0" brushRef="#br0">103 71 8072,'0'0'4575,"3"-8"-449,8-28-869,-11 35-3142,0 0 1,1 0-1,-1 0 1,0 0-1,0 0 1,0 0-1,0 0 1,0 1-1,-1-1 1,1 0-1,0 0 1,0 0-1,0 0 1,-1 0-1,1 1 1,-1-1-1,1 0 1,0 0-1,-1 1 1,1-1-1,-1 0 1,0 0-1,1 1 1,-1-1-1,1 1 1,-1-1-1,0 0 1,0 1-1,1-1 1,-1 1-1,0 0 1,0-1-1,0 1 1,1 0-1,-1-1 1,0 1-1,0 0 1,0 0-1,0 0 1,0 0-1,0 0 1,0 0-1,1 0 1,-1 0-1,0 0 1,0 0-1,0 0 1,0 1-1,-1-1 1,-3 1 32,0-1 0,0 1 0,-1 0 0,1 0 0,0 1 0,-8 3 0,10-4-36,0 1-1,0 0 0,0 0 1,0 0-1,1 0 0,-1 0 1,1 1-1,-1-1 0,1 1 1,0 0-1,0-1 0,0 1 0,1 0 1,-1 0-1,0 0 0,1 1 1,0-1-1,0 0 0,0 0 1,0 1-1,1-1 0,-1 0 1,1 1-1,0-1 0,0 1 1,0 3-1,0-6-97,1 0-1,-1 0 1,1 0 0,-1 0-1,1-1 1,0 1 0,-1 0-1,1 0 1,0 0 0,0-1-1,0 1 1,-1 0 0,1-1-1,0 1 1,0-1 0,0 1-1,0-1 1,0 1 0,0-1-1,0 1 1,0-1 0,0 0-1,0 0 1,0 0 0,0 0-1,1 1 1,0-2 0,37 2 224,-31-1-165,3-1-53,0-1 0,0 0 0,-1 0 0,1-1 0,-1 0 0,18-9 0,35-10-59,-59 41-140,-4-16 198,0 0 0,0-1 0,1 1 0,-1 0 0,1 0 0,-1-1 0,1 1 0,0 0 0,2 4 0,1-5 9,0 0 0,0 0-1,0 0 1,0-1 0,1 0 0,-1 1 0,1-2 0,-1 1-1,0 0 1,1-1 0,8 0 0,56-4-93,-56 3-55,44-8-557,-7 2-1115,-16 5-4211,-31 2-312</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40.039"/>
    </inkml:context>
    <inkml:brush xml:id="br0">
      <inkml:brushProperty name="width" value="0.025" units="cm"/>
      <inkml:brushProperty name="height" value="0.025" units="cm"/>
    </inkml:brush>
  </inkml:definitions>
  <inkml:trace contextRef="#ctx0" brushRef="#br0">88 0 9289,'0'0'10879,"0"10"-8599,0-8-2190,1 21 704,-1-1-1,-1 1 1,-1-1 0,0 1 0,-8 25-1,-19 23 343,20-51-696,1 0 0,0 1 1,2 0-1,-7 34 0,13-54-419,0 1 1,-1-1-1,1 1 0,0-1 0,1 1 1,-1-1-1,0 1 0,0-1 0,1 1 1,-1-1-1,0 0 0,1 1 1,-1-1-1,1 0 0,0 1 0,0-1 1,-1 0-1,1 0 0,0 1 1,0-1-1,0 0 0,0 0 0,0 0 1,2 1-1,0 0 32,0-1 1,0 1-1,1-1 1,-1 0-1,0 0 1,1 0-1,-1 0 1,1 0-1,6 0 1,5-1 145,1 0 0,-1-1 0,28-6 0,-19 1-156,-1-1 0,0-1 0,0 0 1,-1-2-1,0-1 0,34-22 0,-42 23-60,1 0 0,-2-1 0,1-1 1,-1 0-1,-1 0 0,0-1 0,-1-1 0,-1 0 0,18-30 1,-27 43-136,-1 0 1,1 0 0,0 0 0,-1 0 0,1-1 0,0 1 0,-1 0 0,1 0 0,-1-1 0,0 1-1,1 0 1,-1-1 0,0 1 0,0 0 0,0-1 0,0 1 0,0 0 0,0-1 0,0 1 0,-1 0-1,1-1 1,0 1 0,-1 0 0,1-1 0,-1 1 0,1 0 0,-1 0 0,-1-3 0,0 4-438,0-1 1,0 0 0,0 0 0,0 0 0,0 1-1,-1-1 1,1 1 0,0 0 0,0 0-1,0 0 1,0 0 0,0 0 0,-1 0 0,1 0-1,0 1 1,-3 0 0,-19 7-7382</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0:40.418"/>
    </inkml:context>
    <inkml:brush xml:id="br0">
      <inkml:brushProperty name="width" value="0.025" units="cm"/>
      <inkml:brushProperty name="height" value="0.025" units="cm"/>
    </inkml:brush>
  </inkml:definitions>
  <inkml:trace contextRef="#ctx0" brushRef="#br0">1 0 17905,'0'0'9257,"35"43"-7175,-16-32-609,9 2-928,-4 1-417,3 2-96,0 3-641,-7-1-1825,-8 2-3171,-2-1-9546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00.486"/>
    </inkml:context>
    <inkml:brush xml:id="br0">
      <inkml:brushProperty name="width" value="0.025" units="cm"/>
      <inkml:brushProperty name="height" value="0.025" units="cm"/>
    </inkml:brush>
  </inkml:definitions>
  <inkml:trace contextRef="#ctx0" brushRef="#br0">139 27 2594,'0'0'561,"-9"0"-171,-7 0-217,7 1 106,0-1 1,0 0-1,0 0 0,0-1 1,0 0-1,0 0 0,0-1 0,1-1 1,-1 1-1,-11-6 0,19 8-272,1 0 0,0 0 0,0 0 0,0 0-1,0-1 1,-1 1 0,1 0 0,0 0-1,0 0 1,0 0 0,0 0 0,-1 0-1,1 0 1,0 0 0,0 0 0,0 0 0,0-1-1,0 1 1,-1 0 0,1 0 0,0 0-1,0 0 1,0 0 0,0-1 0,0 1 0,0 0-1,0 0 1,0 0 0,0-1 0,0 1-1,0 0 1,-1 0 0,1 0 0,0 0-1,0-1 1,0 1 0,0 0 0,0 0 0,1 0-1,-1-1 1,0 1 0,0 0 0,0 0-1,0 0 1,0 0 0,0-1 0,0 1 0,0 0-1,0 0 1,0 0 0,0 0 0,1 0-1,-1-1 1,14 0-159,15 4-345,9 5 450,41 4 0,-48-9 2,0 2 0,53 15 0,-62-13 59,1-1 0,1-1 0,-1-1 0,1-2 0,25 1 0,121-11 67,-20 0-49,307 20 84,249-7 276,-405-19-381,343-22-28,-464 25 180,349 25 0,-338-8 34,-78-4-143,-110-3-118,-1 1 0,1 0 0,-1 0 0,0 0 0,1 0-1,-1 1 1,1-1 0,-1 1 0,1-1 0,-1 1 0,0 0 0,0 0 0,1 0 0,-1 0 0,0 0 0,0 1 0,0-1 0,0 1 0,0-1 0,0 1 0,-1 0-1,3 2 1,-2 13-2717</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27.319"/>
    </inkml:context>
    <inkml:brush xml:id="br0">
      <inkml:brushProperty name="width" value="0.025" units="cm"/>
      <inkml:brushProperty name="height" value="0.025" units="cm"/>
    </inkml:brush>
  </inkml:definitions>
  <inkml:trace contextRef="#ctx0" brushRef="#br0">121 70 8040,'-9'-1'1046,"3"1"-762,-54-6 1840,14 4 2237,63 16-2754,-3-9-1470,0 0 1,1-1 0,-1 0-1,1-1 1,30 2-1,79-6 1196,-56 0-1009,136 8 254,-106-2-133,162-11 0,41-38 644,-161 20-582,203-9 1,-154 30-367,289 31 1,-318-8-94,192 1 0,254-38 552,0 0-175,-598 19-7317,0-2 267</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29.584"/>
    </inkml:context>
    <inkml:brush xml:id="br0">
      <inkml:brushProperty name="width" value="0.025" units="cm"/>
      <inkml:brushProperty name="height" value="0.025" units="cm"/>
    </inkml:brush>
  </inkml:definitions>
  <inkml:trace contextRef="#ctx0" brushRef="#br0">184 50 4484,'0'-1'154,"0"-1"0,0 1-1,-1-1 1,1 1 0,0 0-1,-1-1 1,1 1 0,-1 0-1,1 0 1,-1-1 0,0 1 0,0 0-1,1 0 1,-1 0 0,0 0-1,0 0 1,0 0 0,0 0-1,0 0 1,0 0 0,-1 0-1,0 0 1,-40-13 1269,22 11-439,-1 1 1,-24 0 0,39 2-630,5 0-292,0-1 0,0 1 0,0 0 0,0 0 0,0-1 0,0 1 0,0 0 0,-1 0 0,1 0 0,0 0 0,0 0 0,0 1 0,0-1 0,0 0 0,0 0 0,0 1 0,0-1 0,0 1 0,0-1 0,0 1 0,0-1 0,0 1 0,0-1 0,0 1 0,0 0 0,0 0 0,1-1 0,-1 1 0,0 0 0,1 0 0,-1 0 0,0 1 0,37-1 2152,182-7-418,106 3-572,-270 8-1185,84 19 1,-7 0 54,118 31 567,-22-3 75,564 26-572,43-47 467,-584-36-321,332-47 1,-566 49-301,15-1 183,0-1 0,56-18-1,-87 23-161,1 0-1,-1 0 0,0 0 1,1 0-1,-1 0 0,0 0 0,1 0 1,-1 0-1,0 0 0,1 0 1,-1 0-1,0 0 0,1 0 1,-1-1-1,0 1 0,1 0 0,-1 0 1,0 0-1,1 0 0,-1-1 1,0 1-1,1 0 0,-1 0 0,0-1 1,0 1-1,1 0 0,-1 0 1,0-1-1,0 1 0,0 0 1,0-1-1,1 1 0,-1 0 0,0-1 1,0 1-1,0 0 0,0-1 1,0 1-1,0 0 0,0-1 1,0 1-1,0-1 0,0 1 0,0 0 1,0-1-1,0 1 0,0-1 1,-21-6 359,-32 1-2247,26 5-3675,18-3-907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39.363"/>
    </inkml:context>
    <inkml:brush xml:id="br0">
      <inkml:brushProperty name="width" value="0.025" units="cm"/>
      <inkml:brushProperty name="height" value="0.025" units="cm"/>
    </inkml:brush>
  </inkml:definitions>
  <inkml:trace contextRef="#ctx0" brushRef="#br0">49 154 6054,'0'0'4425,"-7"-2"-3138,-34-8 629,40 10-1174,12 15 427,-5-11-965,1 1 0,-1-1-1,1 0 1,1 0-1,-1-1 1,0 0-1,1 0 1,-1-1-1,1 0 1,0 0 0,0-1-1,12 1 1,14 0 246,54-4-1,-59 0-258,93-8-17,153-34 0,-167 23-144,0 5 0,115-2 0,1395 11 130,-1492 1-132,158-27-1,-159 15-25,158-3 0,-78 31 174,-127-4 399,0-3 0,91-8-1,-148 2-393,-24 1-503,-33 1-4683,19 1-493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1.704"/>
    </inkml:context>
    <inkml:brush xml:id="br0">
      <inkml:brushProperty name="width" value="0.025" units="cm"/>
      <inkml:brushProperty name="height" value="0.025" units="cm"/>
    </inkml:brush>
  </inkml:definitions>
  <inkml:trace contextRef="#ctx0" brushRef="#br0">3 118 6438,'1'-16'2179,"0"-16"5783,-1 24-3766,0 27-4071,-2 41 306,0-36-345,2 1 0,4 47-1,-4-70-67,0-1 0,1 1-1,0 0 1,-1-1 0,1 1-1,0 0 1,0-1 0,0 1-1,0-1 1,0 1 0,0-1-1,0 1 1,0-1-1,1 0 1,-1 0 0,0 1-1,1-1 1,-1 0 0,1 0-1,-1-1 1,1 1 0,0 0-1,-1 0 1,1-1 0,0 1-1,0-1 1,-1 0 0,1 1-1,0-1 1,0 0 0,0 0-1,-1 0 1,1 0-1,0 0 1,0-1 0,0 1-1,-1 0 1,1-1 0,2-1-1,3 1 113,0-1-1,0-1 0,0 1 0,-1-1 0,1 0 0,-1-1 1,0 1-1,11-9 0,-12 6-46,1 0-1,-1 0 1,0 0 0,0-1 0,0 0-1,-1 0 1,0 0 0,-1-1 0,0 1-1,0-1 1,0 0 0,-1 0 0,0 0-1,-1 0 1,1 0 0,-2 0 0,1 0-1,-1 0 1,0 0 0,-1-1 0,-2-10-1,3 18-93,0 1 1,0-1-1,-1 0 0,1 1 0,0-1 1,0 0-1,-1 1 0,1-1 0,0 1 1,-1-1-1,1 1 0,-1-1 0,1 1 1,-1-1-1,1 1 0,-1-1 0,1 1 1,-1-1-1,1 1 0,-1 0 0,0-1 1,1 1-1,-1 0 0,1 0 0,-1 0 1,0-1-1,1 1 0,-1 0 0,0 0 1,1 0-1,-1 0 0,0 0 0,0 0 1,1 0-1,-1 0 0,0 0 0,1 1 1,-1-1-1,1 0 0,-1 0 0,0 0 1,1 1-1,-1-1 0,0 0 0,1 1 0,-1-1 1,1 1-1,-1-1 0,1 1 0,-1-1 1,1 1-1,-1-1 0,1 1 0,0-1 1,-1 1-1,1-1 0,0 1 0,-1 0 1,1-1-1,0 1 0,0-1 0,0 1 1,-1 0-1,1-1 0,0 1 0,0 1 1,0 0 4,0 1 0,-1-1 0,1 0 0,0 1 1,1-1-1,-1 0 0,0 1 0,1-1 0,-1 0 0,1 0 1,0 1-1,-1-1 0,1 0 0,0 0 0,1 0 1,-1 0-1,0 0 0,0 0 0,1 0 0,-1 0 1,1-1-1,3 4 0,-1-3 19,0 1 1,0-1-1,1 0 1,-1 0-1,0 0 1,1-1-1,0 1 1,-1-1-1,1 0 1,9 0-1,-5 0 28,0-1 0,0 0-1,0-1 1,0 0 0,0 0 0,0-1-1,-1 0 1,1 0 0,0-1 0,-1 0 0,0-1-1,11-5 1,-16 7-21,-1 0-1,1-1 0,-1 1 1,0 0-1,0-1 1,0 1-1,0-1 1,0 0-1,0 0 0,-1 0 1,0 1-1,1-2 1,-1 1-1,0 0 1,0 0-1,-1 0 1,2-6-1,-2 7-23,0 1 0,0 0 0,0 0 0,-1 0 0,1 0 0,0 0 0,0 0 0,-1 0 0,1 0 0,0 0 0,-1 0 0,1 0 0,-1 0 0,0 0 0,1 0 0,-1 0 0,0 1 0,1-1 0,-1 0-1,0 0 1,-1 0 0,1 0-22,-1 0 0,0 0-1,0 1 1,0-1 0,0 1-1,0-1 1,0 1 0,0 0-1,0 0 1,0 0 0,0 0-1,0 0 1,0 0 0,0 0-1,-3 1 1,1 1 8,0-1 0,0 1 0,0-1 0,0 1 0,0 1 0,1-1 0,-1 0 0,1 1 0,-1 0 0,1 0-1,0 0 1,0 0 0,0 0 0,0 1 0,1-1 0,0 1 0,-1-1 0,1 1 0,0 0 0,1 0 0,-1 0 0,1 0 0,0 1 0,0-1 0,0 0 0,0 0 0,1 1 0,0 6 0,0-9 19,1-1 0,0 1 1,0-1-1,-1 1 0,1-1 0,0 0 1,0 1-1,0-1 0,1 0 0,-1 0 0,0 0 1,0 0-1,1 0 0,-1 0 0,1 0 1,-1 0-1,1 0 0,-1-1 0,1 1 1,-1 0-1,1-1 0,-1 0 0,1 1 1,0-1-1,-1 0 0,3 0 0,53 4 135,-51-4-124,230 0-2734,-238-5 3134,1 0 0,-1 0 1,0 0-1,0 0 0,0 1 0,-1-1 1,1 1-1,-1-1 0,-4-3 1,-13-25-196,9 10-72,0 0-872,14 21 191,9 11-6,-5-2 489,0 0 1,1-1 0,-1 0 0,2 0 0,-1 0 0,0-1 0,1-1 0,0 1-1,0-1 1,1-1 0,-1 0 0,1 0 0,-1-1 0,1 0 0,0-1 0,19 1-1,-27-2 79,0-1 1,0 1-1,0-1 0,0 0 0,0 0 0,0 0 0,0 0 0,0 0 0,0 0 0,0-1 0,0 1 0,-1 0 1,1-1-1,-1 0 0,1 1 0,-1-1 0,1 0 0,-1 0 0,0 1 0,0-1 0,0 0 0,0 0 0,0 0 0,-1 0 1,1-1-1,0 1 0,-1 0 0,1-3 0,1-7 54,0-1 1,-1 1-1,0-19 1,-1 31-84,0-1 0,0 1-1,0-1 1,0 1 0,0-1 0,0 1 0,0-1 0,0 1 0,0-1 0,0 1 0,0-1-1,-1 1 1,1-1 0,0 1 0,0-1 0,-1 1 0,1 0 0,0-1 0,0 1 0,-1-1-1,1 1 1,0 0 0,-1-1 0,1 1 0,-1 0 0,1-1 0,0 1 0,-1 0 0,1-1-1,-1 1 1,1 0 0,-1 0 0,0-1 0,-20 6-209,-14 20-89,30-18 346,0 0 0,1 1 0,0-1 0,-6 16 0,9-21-30,0 1-1,0 0 1,1 1 0,-1-1-1,0 0 1,1 0 0,0 0-1,0 0 1,0 0 0,0 0 0,0 1-1,1-1 1,-1 0 0,1 0-1,0 0 1,1 4 0,0-6 0,-1 1 0,0-1 0,1 0 0,-1 1 0,1-1 0,-1 0 0,1 0 0,0 0 0,-1 0 0,1 0 0,0-1 0,0 1 0,0 0 0,-1-1 0,1 1 0,0-1 0,0 0 1,0 1-1,0-1 0,0 0 0,0 0 0,0-1 0,3 1 0,26 4-868,-30 15 1633,0-18-774,0 1-1,0-1 1,1 1 0,-1-1-1,1 0 1,-1 1 0,1-1 0,-1 0-1,1 0 1,0 0 0,-1 0-1,1-1 1,0 1 0,0 0 0,0-1-1,0 1 1,-1-1 0,1 0-1,0 1 1,0-1 0,0 0 0,0 0-1,0 0 1,2-1 0,0 0 14,-1 0 0,1-1 1,-1 1-1,0-1 0,1 0 1,-1 0-1,0 0 1,0-1-1,0 1 0,-1-1 1,6-5-1,-1-1 114,1-1 0,-1-1-1,-1 1 1,0-1 0,0 0 0,6-19 0,-5 6-111,-12 38-353,-9 40 44,13-52 285,1-1 0,0 1 1,-1-1-1,1 1 0,0-1 0,0 1 0,0-1 0,0 1 0,0-1 0,1 1 1,-1-1-1,0 1 0,1-1 0,-1 0 0,1 1 0,-1-1 0,1 1 0,0-1 0,0 0 1,-1 0-1,1 1 0,0-1 0,0 0 0,0 0 0,0 0 0,1 0 0,-1 0 0,0 0 1,0 0-1,1-1 0,-1 1 0,0 0 0,1-1 0,1 2 0,2-2-2,0 1 0,0-1-1,1 0 1,-1 0 0,0 0-1,1-1 1,-1 1 0,0-1-1,8-3 1,120-53-632,-132 57 633,-1 0-1,0 0 1,1 0 0,-1 0 0,1 0-1,-1 0 1,0 0 0,1 0 0,-1 0-1,1 0 1,-1 0 0,0 0-1,1 0 1,-1 0 0,0 0 0,1 1-1,-1-1 1,0 0 0,1 0 0,-1 0-1,0 1 1,1-1 0,-1 0 0,0 0-1,1 1 1,-1-1 0,0 0 0,0 1-1,0-1 1,1 0 0,-1 1-1,0-1 1,0 0 0,0 1 0,0-1-1,1 1 1,-1-1 0,0 0 0,0 1-1,0-1 1,0 1 0,0-1 0,0 0-1,0 1 1,0-1 0,0 0 0,0 1-1,-1-1 1,1 1 0,0 0-1,0 0 30,0-1-1,0 1 0,0 0 1,0 0-1,0 0 0,0 0 0,0-1 1,0 1-1,0 0 0,0 0 0,1 0 1,-1 0-1,0-1 0,1 1 1,-1 0-1,1 0 0,-1-1 0,1 1 1,-1 0-1,1-1 0,-1 1 0,1 0 1,-1-1-1,1 1 0,0-1 0,0 1 1,-1-1-1,1 1 0,1-1 1,7 2 27,0-1 1,1 0 0,-1 0 0,0-1 0,1 0-1,-1-1 1,0 0 0,17-4 0,-15 2-712,0-1-1,0 0 1,18-8 0,-28 12 375,0-1 0,0 1 0,0-1 0,0 0 0,1 0 0,-1 1 0,0-1 0,0 0-1,0 0 1,0 0 0,-1 0 0,1 0 0,0 0 0,0 0 0,0 0 0,-1 0 0,1 0 0,-1-1 0,1 1 0,-1 0-1,1 0 1,-1-1 0,0 1 0,1-3 0,-1-7-5558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0.687"/>
    </inkml:context>
    <inkml:brush xml:id="br0">
      <inkml:brushProperty name="width" value="0.025" units="cm"/>
      <inkml:brushProperty name="height" value="0.025" units="cm"/>
    </inkml:brush>
  </inkml:definitions>
  <inkml:trace contextRef="#ctx0" brushRef="#br0">104 117 4228,'-62'-8'4336,"21"4"-371,57 5-2509,1 0 0,29-3-1,-1-1-1028,188 3 1071,661 12-55,270-40-925,-648 11-452,-244 13 66,-15-21 321,-188 14-395,1 4-1,-1 3 1,115 6-1,-178-1-474,18 0-1368,-12-7-3892,-8-10-2342</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5.192"/>
    </inkml:context>
    <inkml:brush xml:id="br0">
      <inkml:brushProperty name="width" value="0.025" units="cm"/>
      <inkml:brushProperty name="height" value="0.025" units="cm"/>
    </inkml:brush>
  </inkml:definitions>
  <inkml:trace contextRef="#ctx0" brushRef="#br0">0 0 9993,'0'0'1073,"8"1"-1030,0-1 164,1 1-1,-1 0 0,1 1 1,-1 0-1,0 0 1,0 0-1,0 1 1,0 1-1,0 0 0,0 0 1,-1 0-1,0 1 1,0 0-1,11 9 0,11 20 150,-1 0 0,-1 2 0,25 46-1,36 48 1036,227 290 1604,-261-360-2823,1-2 1,77 60 0,65 67 312,410 480-271,-245-201-145,-173-206-42,22 32 578,92 115-345,367 281 679,-283-354-864,150 145 37,190 191-80,-340-322 43,-32 34 0,-344-367-636,21 28 1407,-23-12-8023,-21-30-1324,-11 9 5556,19-1 1531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5.602"/>
    </inkml:context>
    <inkml:brush xml:id="br0">
      <inkml:brushProperty name="width" value="0.025" units="cm"/>
      <inkml:brushProperty name="height" value="0.025" units="cm"/>
    </inkml:brush>
  </inkml:definitions>
  <inkml:trace contextRef="#ctx0" brushRef="#br0">6 435 6022,'0'0'121,"0"0"1,-1 0 0,1 0 0,0 0 0,0 0-1,0 0 1,0 0 0,-1 0 0,1 0 0,0 0-1,0 0 1,0 0 0,0 0 0,-1 0-1,1 0 1,0 0 0,0 0 0,0 0 0,0 1-1,-1-1 1,1 0 0,0 0 0,0 0-1,0 0 1,0 0 0,0 0 0,0 0 0,-1 0-1,1 1 1,0-1 0,0 0 0,0 0 0,0 0-1,0 0 1,0 1 0,0-1 0,0 0-1,0 0 1,0 0 0,0 0 0,0 0 0,0 1-1,-1-1 1,1 0 0,0 0 0,1 0-1,-1 1 1,0-1 0,0 0 0,0 0 0,0 0-1,8 12 1640,13 8-977,22 12 1148,67 36 0,-63-42-1606,1-3 0,1-2 0,60 17 0,-100-36-237,-4 0 85,0 0 0,1-1 0,-1 1 1,0-1-1,0 0 0,1-1 0,-1 1 1,1-1-1,10-1 0,-15 0-113,0 0 0,-1 0 0,1 0 0,0 0 0,0 0 0,-1-1 0,1 1 0,-1 0-1,1 0 1,-1 0 0,1-1 0,-1 1 0,0 0 0,0 0 0,1-1 0,-1 1 0,0 0 0,0-1 0,0 1 0,-1 0 0,1-1 0,0 1 0,0 0 0,-1-2-1,-6-34 862,-54-132 971,-1-5-1288,43 65-392,6 28-2433,-1 29-3492,1 16-1591</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6.610"/>
    </inkml:context>
    <inkml:brush xml:id="br0">
      <inkml:brushProperty name="width" value="0.025" units="cm"/>
      <inkml:brushProperty name="height" value="0.025" units="cm"/>
    </inkml:brush>
  </inkml:definitions>
  <inkml:trace contextRef="#ctx0" brushRef="#br0">93 680 10282,'0'0'475,"-1"9"-107,-2 5-158,-1 37 1256,18-75 3136,-10-12-3570,-1-1-1,-2 0 0,-1 1 1,-8-54-1,-7-11-719,-36-124 0,21 100-242,27 95-108,4 30 32,-1-1 0,0 1 0,0-1 0,0 0 0,0 1 0,1-1 0,-1 0 0,0 1 0,0-1 0,1 1 0,-1-1 0,0 1 0,1-1-1,-1 1 1,1-1 0,-1 1 0,1-1 0,-1 1 0,1 0 0,-1-1 0,1 1 0,-1 0 0,2-1 0,1 1 6,1 0 0,-1 0-1,1 0 1,-1 0 0,1 1-1,-1-1 1,0 1 0,1 0-1,-1 0 1,0 1 0,0-1-1,5 3 1,107 47-193,136 55 944,-204-88-1843,2-3-1,0-2 1,63 8 0,-84-18-2309,-8-3-2140</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8.917"/>
    </inkml:context>
    <inkml:brush xml:id="br0">
      <inkml:brushProperty name="width" value="0.025" units="cm"/>
      <inkml:brushProperty name="height" value="0.025" units="cm"/>
    </inkml:brush>
  </inkml:definitions>
  <inkml:trace contextRef="#ctx0" brushRef="#br0">1 6118 11627,'0'0'272,"11"-6"-256,26-13 55,-2-2 0,0-1-1,-2-2 1,0-1 0,32-33 0,152-169 173,-165 171-117,641-744 2168,24-114 768,-465 589-3008,8-28-14,104-129-13,538-531 1,-727 823-26,579-595-25,-28 29 722,-725 755-759,0 0-1,-1 0 0,1 0 1,0 0-1,0 0 0,0 1 1,0-1-1,0 0 0,0 1 1,0-1-1,1 0 0,-1 1 1,0 0-1,0-1 0,0 1 1,1 0-1,1-1 0,18-6-4717,-10-3 1179,0-2-1116</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49.338"/>
    </inkml:context>
    <inkml:brush xml:id="br0">
      <inkml:brushProperty name="width" value="0.025" units="cm"/>
      <inkml:brushProperty name="height" value="0.025" units="cm"/>
    </inkml:brush>
  </inkml:definitions>
  <inkml:trace contextRef="#ctx0" brushRef="#br0">43 224 6342,'0'0'3902,"-7"-4"-2087,-21-13-320,28 16-1437,-1 1 0,1 0 0,-1 0 0,1 0 0,0-1 0,-1 1 0,1 0 0,-1-1 0,1 1 0,0 0 0,-1-1 1,1 1-1,0-1 0,-1 1 0,1 0 0,0-1 0,0 1 0,-1-1 0,1 1 0,0-1 0,0 1 0,0-1 0,0 1 0,0-1 0,-1 1 0,1-1 0,0 1 0,0-1 0,0 1 0,0-1 0,0 1 0,1-1 0,-1 1 0,0-1 0,0 1 0,0-1 0,0 1 0,1-1 0,-1 1 0,0 0 0,0-1 0,1 1 0,-1-1 0,0 1 0,1 0 1,-1-1-1,0 1 0,1 0 0,-1-1 0,0 1 0,1 0 0,-1-1 0,1 1 0,0 0 0,27-13 131,-23 12 60,29-13 228,59-24-77,2 3 0,188-41 0,-278 75-394,1 0 1,0 0 0,0 1-1,0-1 1,-1 1 0,1 0 0,0 1-1,0 0 1,7 1 0,-12-1 2,0-1 0,0 0-1,-1 1 1,1-1 0,0 1 0,0 0 0,0-1 0,-1 1-1,1-1 1,0 1 0,-1 0 0,1 0 0,-1-1-1,1 1 1,-1 0 0,1 0 0,-1 0 0,0 0 0,1 0-1,-1 0 1,0-1 0,1 3 0,-1 0 25,0 0-1,0 1 1,-1-1 0,1 0-1,-1 0 1,1 0 0,-1 0-1,0 1 1,0-1-1,-2 3 1,-13 25 263,-1-1 1,-2 0-1,0-1 1,-37 40-1,-33 48 355,79-101-672,1-1-1,0 1 1,2 0 0,0 1-1,1-1 1,-5 19 0,6 0-1370,5-14-2340,0-11-2911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1:50.277"/>
    </inkml:context>
    <inkml:brush xml:id="br0">
      <inkml:brushProperty name="width" value="0.025" units="cm"/>
      <inkml:brushProperty name="height" value="0.025" units="cm"/>
    </inkml:brush>
  </inkml:definitions>
  <inkml:trace contextRef="#ctx0" brushRef="#br0">160 0 11723,'0'0'3657,"1"11"-3214,-3 8-283,0-1 0,-1 1 0,-1 0 1,0-1-1,-2 0 0,0 0 0,-1-1 0,-11 20 0,-13 21-7,14-29 344,2 1 0,-24 61 1,38-87-495,0 0 0,0-1 0,0 1 1,0 0-1,0 0 0,1 0 0,0 0 1,0-1-1,0 1 0,0 0 1,0 0-1,1 0 0,0 0 0,0 0 1,2 6-1,-1-8-8,0 0 0,-1 0 0,1 0 0,0 0 0,0-1-1,1 1 1,-1-1 0,0 1 0,1-1 0,-1 0 0,0 0 0,1 0 0,-1 0 0,1 0 0,0 0 0,-1-1 0,1 1 0,0-1 0,-1 0-1,1 0 1,0 0 0,-1 0 0,4-1 0,9 0 44,1-1 0,0-1 0,-1 0 0,0-1 1,0 0-1,17-9 0,91-46 56,-57 25-79,-60 32-100,282-120-178,-248 109-3265,49-8 1,-59 17-1412</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2:44.902"/>
    </inkml:context>
    <inkml:brush xml:id="br0">
      <inkml:brushProperty name="width" value="0.025" units="cm"/>
      <inkml:brushProperty name="height" value="0.025" units="cm"/>
    </inkml:brush>
  </inkml:definitions>
  <inkml:trace contextRef="#ctx0" brushRef="#br0">5271 451 8360,'-7'0'1351,"-10"1"-973,0-2 0,0 0 0,0-1 1,1 0-1,-1-1 0,-16-6 0,-711-224 460,586 199-92,-311-24 0,157 26-316,-557-45-462,-62 83 298,724 6-203,0 9-1,-298 70 1,452-78-38,1 3-1,1 1 1,1 3-1,1 2 1,1 3-1,0 1 0,-81 61 1,107-70-26,1 2-1,1 0 1,1 1-1,1 0 1,1 2 0,0 0-1,2 1 1,1 1-1,0 0 1,2 1 0,1 0-1,1 1 1,1 0-1,1 0 1,1 1 0,2 0-1,-3 34 1,7-27 90,2-1 0,1 0 0,2 0 1,1 0-1,2-1 0,0 1 0,3-1 0,0-1 1,3 0-1,21 42 0,8 1-33,3-1-1,101 124 1,-113-158-57,1-2 1,1-1-1,3-2 1,0-1-1,2-2 1,2-2 0,0-1-1,2-3 1,1-1-1,1-2 1,88 28-1,-17-18 46,2-4-1,198 20 0,248-15 3,-498-30-8,677 6-256,-5-70-132,-36-68 427,-514 82-208,304-118 1,-449 147 97,-2-2 0,0-2 0,-1-2 0,-2-1 0,0-2 0,-2-2 0,48-46 0,-67 56 144,0-2-1,-1 0 0,-1 0 1,-1-2-1,-1 1 0,-1-2 1,-1 0-1,-1-1 0,-1 0 1,-2 0-1,0-1 0,-2 0 1,0 0-1,2-37 0,-7 39-18,-1 0 0,-1 1-1,-1-1 1,0 1-1,-2-1 1,-1 1 0,-15-43-1,6 34-85,-1 0 0,-2 0-1,-1 1 1,-34-44 0,15 29 66,-2 2 0,-2 2 0,-1 2 0,-3 1 0,-1 3 1,-1 2-1,-2 1 0,-1 3 0,-2 2 0,-58-22 0,36 21-419,0 3-1,-2 4 0,0 3 0,-2 3 0,1 4 0,-158-4 1,30 19-6883,111 5-1504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2:55.100"/>
    </inkml:context>
    <inkml:brush xml:id="br0">
      <inkml:brushProperty name="width" value="0.025" units="cm"/>
      <inkml:brushProperty name="height" value="0.025" units="cm"/>
    </inkml:brush>
  </inkml:definitions>
  <inkml:trace contextRef="#ctx0" brushRef="#br0">3297 193 5958,'-135'-40'1210,"7"0"-614,-262-43 0,200 64-569,0 8 0,-197 15-1,246 7-35,1 5-1,0 7 1,-195 57 0,248-51 38,1 4 1,1 3-1,2 4 1,-128 83-1,147-78-38,1 2-1,3 3 1,2 2-1,2 3 1,-86 111-1,126-144 13,1 1 1,1 1-1,1 0 0,1 1 0,2 0 0,0 1 0,2 0 0,0 0 0,2 1 0,1 0 0,1 0 0,2 1 0,0-1 0,2 0 1,1 1-1,1-1 0,1 1 0,2-1 0,1-1 0,0 1 0,2-1 0,2 0 0,0 0 0,1-1 0,24 37 0,-16-33 78,1-1 0,2-1 0,1 0 0,1-2 0,1-1 0,2 0 0,29 19 0,-13-14 8,2-2 0,0-3 0,1-1-1,56 19 1,31-1 108,2-6-1,218 28 1,674 39-7,-743-97-219,461-49 1,-88-43 20,-7-39 91,-412 58-157,-195 53 243,-2-2 1,0-2-1,56-35 0,-86 47-10,-1-1-1,0 0 0,0-1 0,-1 0 0,0 0 0,0-1 0,-1 0 0,-1-1 0,0 1 1,0-2-1,-1 1 0,0-1 0,-1 1 0,-1-2 0,1 1 0,-2 0 0,0-1 0,0 0 1,-2 1-1,1-1 0,-1 0 0,-1 0 0,-1 0 0,-3-25 0,-2 6-55,0 1 0,-3 0 0,0 1-1,-2-1 1,-1 2 0,-2 0 0,0 1 0,-2 0-1,-21-27 1,-11-9-12,-3 2 0,-2 3-1,-3 2 1,-2 3 0,-2 2 0,-3 3-1,-2 2 1,-138-73 0,164 102-174,0 2 1,-1 2-1,0 2 0,-1 1 1,0 2-1,-1 2 0,0 2 1,-49 0-1,55 5-647,1 3 0,-1 0 0,1 2-1,0 2 1,-67 22 0,9 6-1555,5 2-1083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07.789"/>
    </inkml:context>
    <inkml:brush xml:id="br0">
      <inkml:brushProperty name="width" value="0.025" units="cm"/>
      <inkml:brushProperty name="height" value="0.025" units="cm"/>
    </inkml:brush>
  </inkml:definitions>
  <inkml:trace contextRef="#ctx0" brushRef="#br0">3863 627 4036,'-34'-29'806,"-100"-81"2189,111 93-2783,-2 1 1,0 1-1,-1 2 1,-28-11-1,-8 2-295,-1 3 0,-91-15 0,-136-5-1078,59 9 1076,-21-12 385,28 2 210,-348-16-1,489 56-477,1 3 1,-115 20-1,140-12-122,-1 2 0,2 4 0,0 1 1,-62 31-1,41-10 33,2 3 0,2 3 0,2 3 0,2 4 0,2 2 0,3 3 0,3 3 0,2 3 0,3 2 0,2 3 0,-66 111 0,97-138 54,2 2 0,1 0 1,3 0-1,2 2 0,-16 73 0,26-94 6,1 0 1,2 0-1,0 0 0,2 1 1,1-1-1,0 0 1,2 0-1,1 0 0,1 0 1,1 0-1,1-1 1,16 37-1,-3-21 3,2-1 1,1-1-1,2-1 1,2-2-1,1 0 1,61 56-1,-46-53 73,3-2 0,0-2 0,2-2 0,92 43 0,-54-38-5,2-4 1,1-4-1,1-4 1,1-3-1,1-5 0,127 7 1,-24-16 16,0-8 0,0-8 0,213-39 1,-183 6 3,-2-9 1,292-109-1,-395 115-55,-4-5 1,-1-6-1,-3-4 0,104-75 1,-155 91 77,-1-2 0,-3-3 0,-2-2 0,-3-2 1,-1-3-1,-3-2 0,-3-2 0,43-75 0,-69 101-42,-2-1-1,-2 0 1,-1-1-1,-1-1 1,-2 0-1,-2-1 1,7-69-1,-13 80-10,-3-1-1,0 1 1,-2 0-1,0-1 1,-2 1-1,-1 1 0,-2-1 1,0 1-1,-2 0 1,0 0-1,-25-44 1,17 41-28,-2 0 0,-1 1 0,-2 1 0,0 1 1,-2 0-1,0 2 0,-2 1 0,-43-29 0,30 27-30,-1 2-1,-1 1 0,-1 3 0,-1 1 1,-72-19-1,33 17-580,-1 4 0,-110-8 0,-163 13-4370,263 11 2440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2.034"/>
    </inkml:context>
    <inkml:brush xml:id="br0">
      <inkml:brushProperty name="width" value="0.025" units="cm"/>
      <inkml:brushProperty name="height" value="0.025" units="cm"/>
    </inkml:brush>
  </inkml:definitions>
  <inkml:trace contextRef="#ctx0" brushRef="#br0">4 0 13773,'-4'7'1089,"4"2"449,0 1-546,9 1-255,6 1-288,3-1-257,1 1-833,-3-1-1953,-3-1-1666,-2-5-2499</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11.623"/>
    </inkml:context>
    <inkml:brush xml:id="br0">
      <inkml:brushProperty name="width" value="0.025" units="cm"/>
      <inkml:brushProperty name="height" value="0.025" units="cm"/>
    </inkml:brush>
  </inkml:definitions>
  <inkml:trace contextRef="#ctx0" brushRef="#br0">3625 78 2114,'-285'-27'3892,"-501"-24"-833,619 57-3330,1 8 0,0 7 0,-277 71 0,363-69 208,0 4 1,3 3-1,0 4 0,2 3 1,-81 53-1,36-8 8,4 4 1,-118 114 0,166-136 228,3 2 0,2 3 0,4 3 1,-67 107-1,96-128-61,1 1-1,3 2 1,3 1-1,2 1 1,2 0 0,2 2-1,-15 110 1,19-22-11,7 0 0,7 0 0,6 0 0,6 0 1,6-1-1,7-1 0,64 206 0,-72-293-68,3-1 0,2-1 0,2-1 0,3-2 0,2 0 0,2-2 0,3-1 0,1-2 1,3-2-1,1-1 0,2-2 0,60 46 0,-57-55-13,2-1 1,1-3-1,2-2 0,0-2 1,2-2-1,0-2 1,2-3-1,0-2 0,111 17 1,-97-25 1,1-3 0,1-3 1,-1-4-1,0-2 0,-1-3 1,1-4-1,119-33 0,-61 2-50,-1-6 0,-3-6 0,-3-4 0,-2-6 0,-3-5 0,-3-5 0,105-91 0,-63 32 28,-5-7 0,-8-6-1,240-320 1,-314 372-24,-3-4 0,-5-2 0,55-131 1,-87 167 40,-4-2 0,-2 0 1,-4-1-1,-2-1 0,-3 0 1,5-119-1,-17 143 65,-1-1 0,-3 1-1,-1-1 1,-3 2 0,-1-1 0,-2 1-1,-2 0 1,-2 1 0,-2 1 0,-35-63-1,31 70-35,-1 1 0,-2 1 1,-1 1-1,-1 1 0,-2 1 0,-1 1 0,-1 2 0,-1 1 0,-1 2 0,-1 0 0,-1 3 0,-39-18 0,23 17-216,0 3 1,0 2-1,-2 2 1,0 2-1,-85-7 1,-270 6-2724,338 13 2038,-58 0-2093</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15.225"/>
    </inkml:context>
    <inkml:brush xml:id="br0">
      <inkml:brushProperty name="width" value="0.025" units="cm"/>
      <inkml:brushProperty name="height" value="0.025" units="cm"/>
    </inkml:brush>
  </inkml:definitions>
  <inkml:trace contextRef="#ctx0" brushRef="#br0">79 194 4292,'-7'0'352,"-65"-4"3972,75 24-4142,1-17-147,0 1 1,0-1-1,0 1 0,1-1 0,0 0 1,-1-1-1,1 1 0,0-1 1,0 0-1,0 0 0,8 1 0,66 13 172,-65-14-159,115 15 129,165 0-1,133-23-102,435-59 554,-682 48-471,1505-162 1450,-1672 178-1762,-8 1-65,-1-1-1,1 1 1,0-1 0,0 1-1,-1-1 1,1-1 0,-1 1-1,1-1 1,-1 1 0,6-4-1,-2-9-2832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15.977"/>
    </inkml:context>
    <inkml:brush xml:id="br0">
      <inkml:brushProperty name="width" value="0.025" units="cm"/>
      <inkml:brushProperty name="height" value="0.025" units="cm"/>
    </inkml:brush>
  </inkml:definitions>
  <inkml:trace contextRef="#ctx0" brushRef="#br0">37 232 5926,'0'0'-59,"-6"-9"790,-18-34 134,23 43-837,0-1 1,1 0-1,-1 0 1,1 0-1,-1 0 0,1 0 1,-1 0-1,1-1 0,0 1 1,-1 0-1,1 0 0,0 0 1,0 0-1,0 0 1,0 0-1,0-1 0,0 1 1,0 0-1,1 0 0,-1 0 1,0 0-1,0 0 1,1 0-1,-1 0 0,1 0 1,-1 0-1,1 0 0,-1 0 1,1 0-1,0 0 0,0 0 1,-1 0-1,1 0 1,0 1-1,1-2 0,2 0-14,0 0 0,0 0 0,0 1 0,0 0-1,0 0 1,0 0 0,5-1 0,-1 1 7,34-7-2,0 3 0,81-1 0,87 17-12,892 21 143,737-111 848,-1666 63-1016,243-30-2228,-352 34-257</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19.528"/>
    </inkml:context>
    <inkml:brush xml:id="br0">
      <inkml:brushProperty name="width" value="0.025" units="cm"/>
      <inkml:brushProperty name="height" value="0.025" units="cm"/>
    </inkml:brush>
  </inkml:definitions>
  <inkml:trace contextRef="#ctx0" brushRef="#br0">0 382 7079,'0'0'-262,"13"-4"364,28-9-10,1 3 0,1 1 0,50-4 0,151-2-16,-100 7-19,1107-111 1626,-72 6-93,-339 42-789,-817 68-784,-18 2-16,1 0 0,0 0 0,0 1 0,0 0 0,0 0 0,0 0 0,0 0 0,9 3 0,-32 8-1859,-6-7-469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3:35.412"/>
    </inkml:context>
    <inkml:brush xml:id="br0">
      <inkml:brushProperty name="width" value="0.025" units="cm"/>
      <inkml:brushProperty name="height" value="0.025" units="cm"/>
    </inkml:brush>
  </inkml:definitions>
  <inkml:trace contextRef="#ctx0" brushRef="#br0">3729 160 384,'0'0'7613,"-8"-2"-7410,-36-9 695,0 1 1,-82-5 0,-102 7 605,200 7-1407,-239-23 245,54 2 15,-56-10 776,161 16-613,-110-3 0,-518 37 169,699-16-580,-569 59 129,393-32-152,-97 21-375,299-48 225,-1 1-1,1 1 1,0 0 0,0 1-1,1 0 1,-1 0 0,1 1-1,0 1 1,1-1 0,-17 16-1,11-6 42,1 1 0,0 1 1,1 0-1,-19 35 0,23-37 13,2-1 1,-1 1 0,2 1-1,0-1 1,1 1 0,1 0-1,1 0 1,0 1-1,1-1 1,1 0 0,1 26-1,3-20 0,0 0 0,2-1 0,0 1 0,1-1 0,2 0 0,0-1 0,1 1 0,15 23 0,-4-9-20,2-1 0,1-2 1,46 52-1,-50-66-1,0-1 0,0-1 0,2-1 0,0 0 0,1-2 0,45 23 0,5-8-37,1-2-1,1-4 1,2-3 0,78 10 0,315 21-299,-407-45 359,615 31-146,-498-37 76,317-41 1,-79-33 118,-284 43-16,140-51-1,-235 68-4,-1-1-1,0-2 1,-1-2-1,-1-1 0,-1-1 1,-1-2-1,56-51 0,-85 70 36,0 0 0,-1-1 0,1 1 0,-1 0 0,0-1-1,0 0 1,-1 0 0,0 0 0,0 0 0,0 0 0,0 0 0,-1-1-1,1 1 1,-1 0 0,0-7 0,-1 2 50,-1 1 0,1 0-1,-1-1 1,-1 1 0,0 0 0,0 0 0,-1 0 0,-5-11-1,-5-6 91,-1-1-1,-1 2 0,-1 0 0,-32-36 0,11 18-13,-1 2-1,-1 2 1,-3 1-1,-72-50 1,83 67-295,-1 2 0,-1 2-1,-1 1 1,0 1 0,-1 2 0,0 1 0,-69-12 0,-89 0-6570,142 19 2066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15.462"/>
    </inkml:context>
    <inkml:brush xml:id="br0">
      <inkml:brushProperty name="width" value="0.025" units="cm"/>
      <inkml:brushProperty name="height" value="0.025" units="cm"/>
    </inkml:brush>
  </inkml:definitions>
  <inkml:trace contextRef="#ctx0" brushRef="#br0">3375 194 2306,'-337'-34'742,"246"20"-729,-150-42 1,158 31 621,-1 4-1,-141-16 1,173 33-208,0 2 1,0 2-1,0 2 0,1 3 1,-90 20-1,35 2-359,2 6 0,0 4 1,-139 71-1,174-71-26,1 3 1,2 3 0,2 3-1,2 3 1,-86 88 0,59-42-47,5 4 1,4 3-1,4 4 1,5 3 0,5 3-1,5 3 1,5 2-1,5 3 1,5 2 0,-45 194-1,50-108 248,10 2-1,8 1 1,10 1-1,16 243 0,15-201-93,12-2-1,77 311 1,-59-388-132,74 178 1,94 159 13,-200-475-32,63 142-12,148 248-1,-190-370 13,2-1 0,2-2-1,3-1 1,2-3 0,2-2 0,2-1 0,108 75 0,-91-82 35,2-3 1,1-2-1,2-4 0,2-3 1,0-3-1,1-4 1,99 16-1,-42-18-18,0-7 1,1-5-1,196-15 0,-177-6-128,164-39 1,147-56-448,-125 27 456,-167 43 84,215-79-1,-329 96 258,-1-2-1,-1-3 0,-1-3 0,-2-1 0,-1-3 0,-1-2 0,62-60 0,-68 52-15,-3-3-1,-2-1 1,-2-2-1,-2-1 1,30-61-1,-25 32-90,-4-1 0,49-169 0,4-189-144,-42 2 119,-25-397 495,-31 668-480,-8 0 0,-6 1-1,-47-162 1,17 153-142,-7 3 0,-7 3 0,-8 4 0,-7 2-1,-7 4 1,-6 4 0,-7 5 0,-136-152 0,157 211 160,-4 3 0,-4 4 0,-3 4 1,-3 5-1,-4 3 0,-180-96 0,180 117-214,-3 5 0,-1 4 0,-2 5 0,-2 4 0,-1 5 0,0 5 0,-161-13 0,-86 27-3935,190 10 603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19.716"/>
    </inkml:context>
    <inkml:brush xml:id="br0">
      <inkml:brushProperty name="width" value="0.025" units="cm"/>
      <inkml:brushProperty name="height" value="0.025" units="cm"/>
    </inkml:brush>
  </inkml:definitions>
  <inkml:trace contextRef="#ctx0" brushRef="#br0">4090 572 6502,'-54'-64'784,"-2"3"0,-122-102-1,127 123-559,-2 2 0,-1 3 0,-2 2-1,-79-34 1,93 51-239,-2 3-1,0 1 1,0 2-1,-1 2 1,0 2-1,0 2 1,0 2-1,-1 2 1,-85 12 0,-20 13-1679,-231 69 1,307-73 1011,-586 184 1492,531-155-381,2 6 1,-236 141-1,265-131-287,3 3 0,3 4-1,4 5 1,3 3 0,-117 143-1,160-169-55,2 2-1,2 2 0,4 1 1,1 2-1,4 2 0,2 0 1,4 2-1,2 1 0,3 0 0,-17 117 1,28-103-87,4 0 1,3 0 0,4 0-1,3-1 1,4 1-1,3-1 1,4-1-1,3-1 1,4 0 0,2-2-1,5-1 1,51 93-1,-55-123-30,1-2-1,3 0 1,2-2-1,1-2 0,2-1 1,77 62-1,-58-59 31,2-2 0,2-3 1,1-3-1,108 44 0,-52-37 23,1-5 1,2-5-1,1-6 1,1-4-1,197 5 1,-159-21-3,0-7 1,0-6-1,186-36 1,-253 26-1,-1-3 0,-1-4 1,-2-4-1,0-4 0,-3-3 1,147-89-1,-180 90 49,-1-2 0,-2-2 0,-2-3 0,-2-1 1,-1-2-1,-3-2 0,-2-2 0,-2-2 0,-3-1 0,-1-2 0,-3 0 0,-3-3 1,35-103-1,-43 98-22,-3-1 0,-3-1 0,-2 0 0,-4 0 1,-2-1-1,-3 1 0,-3-1 0,-2 0 0,-4 1 0,-2-1 1,-4 2-1,-2 0 0,-26-71 0,-131-240-570,12 32-3566,108 199-1186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21.778"/>
    </inkml:context>
    <inkml:brush xml:id="br0">
      <inkml:brushProperty name="width" value="0.025" units="cm"/>
      <inkml:brushProperty name="height" value="0.025" units="cm"/>
    </inkml:brush>
  </inkml:definitions>
  <inkml:trace contextRef="#ctx0" brushRef="#br0">146 103 9737,'-10'-8'321,"-6"-6"-189,4 3 96,-1 0-1,0 0 0,-1 1 1,0 1-1,0 1 0,-26-12 1,87 54-805,-7-16 256,0-3 0,0 0 0,2-3 0,0-2 0,0-1 0,52 4 0,265-3-461,-276-11 1105,550-9 1201,46-1-817,352 41 1872,468-16-2206,-1478-15-345,-13 2-15,-1-1 0,1 0 0,0-1 1,-1 1-1,1-2 0,-1 1 1,1-1-1,-1 0 0,0 0 1,0-1-1,11-5 0,-18 7-22,1 1-1,-1-1 1,0 1-1,0-1 1,1 1-1,-1 0 1,0-1-1,0 1 1,0-1 0,0 1-1,0-1 1,0 1-1,0-1 1,0 1-1,0-1 1,0 1-1,0-1 1,0 1-1,0-1 1,0 1 0,-1-1-1,1 1 1,0-1-1,0 1 1,0 0-1,-1-1 1,1 1-1,0-1 1,-1 1-1,1 0 1,0-1 0,-1 1-1,1 0 1,0-1-1,-1 1 1,1 0-1,-1-1 1,1 1-1,-1 0 1,1 0-1,0 0 1,-1 0 0,1-1-1,-1 1 1,0 0-1,-29-12-1523,24 9 763,-27-11-2225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22.941"/>
    </inkml:context>
    <inkml:brush xml:id="br0">
      <inkml:brushProperty name="width" value="0.025" units="cm"/>
      <inkml:brushProperty name="height" value="0.025" units="cm"/>
    </inkml:brush>
  </inkml:definitions>
  <inkml:trace contextRef="#ctx0" brushRef="#br0">413 186 4612,'-50'-2'707,"1"-3"0,-75-17 1,-32-4 747,130 25-884,19 3-266,17 5-188,12-1-88,1 0 1,-1-1-1,1-1 0,0-2 1,1 0-1,-1-1 0,24-3 1,-10 2-19,1300-61 2524,-638 17-1382,-528 35-822,1469-39-293,-1591 48-3498,-10-1-3490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34.953"/>
    </inkml:context>
    <inkml:brush xml:id="br0">
      <inkml:brushProperty name="width" value="0.025" units="cm"/>
      <inkml:brushProperty name="height" value="0.025" units="cm"/>
    </inkml:brush>
  </inkml:definitions>
  <inkml:trace contextRef="#ctx0" brushRef="#br0">0 1 8904,'0'0'-768,"6"7"640,-1 0 185,1 0 1,1-1 0,-1 0-1,1-1 1,0 1 0,0-1-1,1 0 1,0-1-1,-1 0 1,1 0 0,1-1-1,-1 0 1,0 0 0,10 1-1,85 14 518,1-5 0,139 1 0,609-55 1013,-123-2-673,-53 63 906,526 55 149,-1169-74-2248,56-1-2191,-83 0 2204,-1-1 0,0 1 1,0-1-1,0-1 0,0 1 0,0-1 0,0 0 0,0 0 1,-1 0-1,1 0 0,-1-1 0,1 0 0,4-4 1,6-17-5272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2.422"/>
    </inkml:context>
    <inkml:brush xml:id="br0">
      <inkml:brushProperty name="width" value="0.025" units="cm"/>
      <inkml:brushProperty name="height" value="0.025" units="cm"/>
    </inkml:brush>
  </inkml:definitions>
  <inkml:trace contextRef="#ctx0" brushRef="#br0">30 110 12908,'0'0'12108,"-4"3"-12140,2-2 48,0 1 1,1 0-1,-1 0 0,0 0 1,0 0-1,1 0 1,-1 0-1,1 0 1,0 1-1,0-1 1,0 0-1,0 1 1,0-1-1,0 1 0,0-1 1,1 3-1,-3 49-760,3-43 109,0-10 464,0 0-1,0 0 1,0 0 0,0 0 0,0-1-1,0 1 1,1 0 0,-1 0-1,0 0 1,0 0 0,1 0 0,-1 0-1,1-1 1,-1 1 0,1 0-1,-1 0 1,1-1 0,0 1 0,0 0-1,7 3-3940,2-3-1023</inkml:trace>
  <inkml:trace contextRef="#ctx0" brushRef="#br0" timeOffset="1">19 1 12588,'0'0'9225,"35"2"-12557,-17 10-191,1 2-833,3-1-5509</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4:36.309"/>
    </inkml:context>
    <inkml:brush xml:id="br0">
      <inkml:brushProperty name="width" value="0.025" units="cm"/>
      <inkml:brushProperty name="height" value="0.025" units="cm"/>
    </inkml:brush>
  </inkml:definitions>
  <inkml:trace contextRef="#ctx0" brushRef="#br0">1 172 9993,'0'0'609,"11"-3"-588,72-14 527,156-9-1,-14 3 189,474-42 1288,-347 48-1868,171-3 160,-2 40-148,-265 9-156,453 34 35,-580-62-2321,-80-6-1404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5.234"/>
    </inkml:context>
    <inkml:brush xml:id="br0">
      <inkml:brushProperty name="width" value="0.025" units="cm"/>
      <inkml:brushProperty name="height" value="0.025" units="cm"/>
    </inkml:brush>
  </inkml:definitions>
  <inkml:trace contextRef="#ctx0" brushRef="#br0">0 132 9961,'10'-4'-213,"32"-9"679,1 1 1,0 2-1,77-7 1,148 4 1380,-106 7-1380,204-20 420,549-5-370,-808 36-2679,-9-3-1207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9.098"/>
    </inkml:context>
    <inkml:brush xml:id="br0">
      <inkml:brushProperty name="width" value="0.025" units="cm"/>
      <inkml:brushProperty name="height" value="0.025" units="cm"/>
    </inkml:brush>
  </inkml:definitions>
  <inkml:trace contextRef="#ctx0" brushRef="#br0">1 0 9321,'0'0'-406,"8"2"454,89 14 340,256 31 153,275-37-242,-161-9 59,65 28-195,200 2 522,-183-46 474,165 19-721,-701-4-428,-10 1-19,1-1-1,-1 0 0,1 0 1,-1 0-1,1 0 0,-1-1 1,1 0-1,-1 1 0,6-3 1,-7 2-174,-1 0 1,0-1-1,0 1 1,0 0-1,0 0 1,0-1-1,0 1 1,0-1 0,0 1-1,0-1 1,0 1-1,-1-1 1,1 1-1,-1-1 1,1 0-1,-1 1 1,0-1 0,1 0-1,-1 1 1,0-1-1,0-2 1,0-28-4836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3.769"/>
    </inkml:context>
    <inkml:brush xml:id="br0">
      <inkml:brushProperty name="width" value="0.025" units="cm"/>
      <inkml:brushProperty name="height" value="0.025" units="cm"/>
    </inkml:brush>
  </inkml:definitions>
  <inkml:trace contextRef="#ctx0" brushRef="#br0">0 182 11050,'7'-1'492,"367"-39"1474,401-29 312,-73-2 2056,-700 70-4015,-14 2-365,-20 6-1284,-1 7-5690,28-13 1127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5:24.497"/>
    </inkml:context>
    <inkml:brush xml:id="br0">
      <inkml:brushProperty name="width" value="0.025" units="cm"/>
      <inkml:brushProperty name="height" value="0.025" units="cm"/>
    </inkml:brush>
  </inkml:definitions>
  <inkml:trace contextRef="#ctx0" brushRef="#br0">112 3 5349,'-13'0'614,"10"0"-475,-45-2 481,45 2-532,0 0 0,0 0 0,1 0 0,-1 0 1,0 0-1,1 1 0,-1 0 0,0-1 0,1 1 1,-1 0-1,1 0 0,-1 0 0,1 1 0,0-1 1,-1 1-1,-2 2 0,5-4-58,0 1 1,-1 0-1,1-1 1,0 1-1,0 0 0,0-1 1,0 1-1,0-1 1,1 1-1,-1 0 0,0-1 1,0 1-1,0 0 1,0-1-1,1 1 0,-1-1 1,0 1-1,1-1 0,-1 1 1,0 0-1,1-1 1,-1 0-1,1 1 0,-1-1 1,1 1-1,-1-1 1,1 1-1,-1-1 0,1 0 1,-1 1-1,1-1 0,-1 0 1,1 0-1,0 1 1,-1-1-1,1 0 0,-1 0 1,1 0-1,0 0 1,-1 0-1,1 0 0,1 0 1,34 8 737,-33-8-643,118 12 1297,240-9 1,-275-5-1338,347-19 45,97-2 728,-488 23-1106,104 4 544,-125-2-2053,1 1 1,28 8 0,-37-5-4351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6:23.487"/>
    </inkml:context>
    <inkml:brush xml:id="br0">
      <inkml:brushProperty name="width" value="0.025" units="cm"/>
      <inkml:brushProperty name="height" value="0.025" units="cm"/>
    </inkml:brush>
  </inkml:definitions>
  <inkml:trace contextRef="#ctx0" brushRef="#br0">1368 144 5733,'-17'-6'199,"4"3"49,0 0 0,0-1 0,0-1 1,1 0-1,0-1 0,0-1 0,1 0 0,0 0 0,0-1 0,0 0 1,-10-11-1,15 14-218,0-1 1,-1 1 0,0 0-1,0 0 1,0 1-1,-1 0 1,1 1 0,-1-1-1,0 1 1,0 1-1,0 0 1,0 0 0,0 0-1,-1 1 1,-11 0 0,-10 0 61,0 2 0,0 0 1,-31 7-1,-18 5 205,-147 43-1,186-42-187,1 2 1,1 1-1,0 2 1,2 1-1,-50 37 0,51-32 130,-3 3 3,0 2 0,-52 53 0,81-74-133,1 0 0,0 1 0,1-1 0,0 2-1,1-1 1,0 1 0,0 0 0,1 0 0,1 1 0,0-1 0,1 1 0,0 0-1,0 0 1,1 0 0,0 15 0,-2 53 582,-17 99 1,11-109-699,2 0-1,3 81 1,5-142 4,1 0 0,0 0 0,1 0 0,0 1 0,0-1 0,1-1 0,0 1 0,1 0 0,0-1 0,0 0 0,1 0 0,8 11 0,-4-8 7,0-1-1,1 0 1,0-1-1,1 0 1,0-1-1,0 0 1,20 10-1,13 3 22,2-3 1,-1-2-1,86 18 0,-88-23-19,16 3-21,1-2-1,77 6 0,-102-16 18,-1-2-1,0-2 1,1-1 0,-1-1-1,51-14 1,-17-1 0,-2-3 0,0-4 0,76-40 0,-103 45-7,-1-2-1,0-2 0,-2-1 0,-1-2 1,-1-2-1,35-39 0,-52 49 1,-1-2 0,-2 1 0,0-2 0,-1 0-1,-1 0 1,-2-1 0,0-1 0,9-35 0,-9 18 28,-2 0 0,-2 0 0,-2-1 0,-1-58 0,-4 82 29,0 1-1,-1-1 1,-1 1-1,-1 0 0,-1-1 1,0 2-1,-1-1 0,-1 1 1,-1 0-1,0 0 1,-1 1-1,-1 0 0,0 1 1,-1 0-1,-1 1 0,-1 0 1,1 0-1,-2 2 1,-18-14-1,9 9-29,0 2 0,-2 1 0,0 1 0,0 1 0,-1 1 0,0 2 0,-1 0 0,0 2 0,0 1 0,-1 1 0,0 1 0,-31 0 0,-7 4-331,-1 3 1,-125 22 0,-22 22-3364,130-28 571,3-4-1821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6:50.027"/>
    </inkml:context>
    <inkml:brush xml:id="br0">
      <inkml:brushProperty name="width" value="0.025" units="cm"/>
      <inkml:brushProperty name="height" value="0.025" units="cm"/>
    </inkml:brush>
  </inkml:definitions>
  <inkml:trace contextRef="#ctx0" brushRef="#br0">5 1 10602,'0'0'3513,"-2"7"-3695,2-6 179,-1 0 0,1 0 0,0 0 0,-1 0 0,1 0 0,0 0 0,0 0 0,-1 0 0,1 0 0,0 1 0,0-1 0,0 0 0,1 0 0,-1 0 0,0 0 0,0 0 0,1 0 0,-1 0 0,0 0 0,1 0 0,-1 0 0,1 0 0,-1 0 0,1 0 0,0 0 0,-1 0 0,1 0 0,0 0 0,0-1 0,-1 1 0,1 0 0,0-1 0,0 1 0,1 0 0,4 1-7,0-1 0,0 0 0,0 0 0,0-1 1,0 0-1,8 0 0,3-1 35,33-1 111,79-14 0,-76 7-128,67-2 0,331 27 306,-50 0-281,-270-17-12,141 3-8,-210 2-17,0 2-1,86 22 1,186 78 257,-211-63 101,168 37 0,-166-60-232,196 8 1,130-26-30,-226-4-78,557 12 604,-679-15-423,1-5-1,-1-4 1,-1-4 0,-1-5 0,105-38-1,-204 60-221,26-8-338,48-22 0,-71 28 45,1 1 1,-1-1-1,0 0 1,0-1-1,0 1 1,0-1-1,-1 0 1,1 0-1,-1-1 0,0 1 1,0-1-1,-1 0 1,1 0-1,-1 0 1,4-9-1,-4-15-4170</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7:12.776"/>
    </inkml:context>
    <inkml:brush xml:id="br0">
      <inkml:brushProperty name="width" value="0.025" units="cm"/>
      <inkml:brushProperty name="height" value="0.025" units="cm"/>
    </inkml:brush>
  </inkml:definitions>
  <inkml:trace contextRef="#ctx0" brushRef="#br0">1 109 5926,'0'0'2509,"2"-8"-2285,-2 8-220,1-3 10,-1 1 1,1 0-1,-1 0 0,1 0 1,0 0-1,0 0 0,0 0 1,0 0-1,0 0 0,0 0 1,1 0-1,-1 0 0,1 1 1,-1-1-1,1 1 0,0-1 1,-1 1-1,1 0 0,0-1 1,0 1-1,0 0 0,0 0 1,0 0-1,0 1 0,0-1 1,0 0-1,1 1 0,-1-1 1,0 1-1,3 0 0,138-14 767,237 9-1,-207 7-675,368 1 473,545-6 1059,313-23-181,-737 15-974,498 9 1360,-780 29-1255,-364-23-227,-9-2-4889,-20-3 888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4.944"/>
    </inkml:context>
    <inkml:brush xml:id="br0">
      <inkml:brushProperty name="width" value="0.025" units="cm"/>
      <inkml:brushProperty name="height" value="0.025" units="cm"/>
    </inkml:brush>
  </inkml:definitions>
  <inkml:trace contextRef="#ctx0" brushRef="#br0">216 104 1057,'0'0'977,"-9"-1"245,-168-16 5478,156 17-5201,21 0-1485,0 0 0,-1 0 0,1 0-1,0 0 1,0 0 0,-1 0 0,1 0 0,0 0-1,-1 0 1,1 0 0,0 0 0,-1 0 0,1 0-1,0 0 1,0 0 0,-1 1 0,1-1 0,0 0-1,0 0 1,-1 0 0,1 0 0,0 1 0,0-1 0,-1 0-1,1 0 1,0 1 0,0-1 0,0 0 0,0 0-1,-1 1 1,1-1 0,0 0 0,0 1 0,0-1-1,0 0 1,0 0 0,0 1 0,0-1 0,0 0-1,0 1 1,0-1 0,0 0 0,0 1 0,0-1-1,0 0 1,0 0 0,0 1 0,0-1 0,0 0 0,0 1-1,1-1 1,-1 0 0,0 0 0,0 1 0,0-1-1,0 0 1,1 0 0,-1 1 0,0-1 0,4 2 161,0-1 1,0 0 0,0 0-1,0 0 1,0 0 0,0 0 0,0-1-1,0 0 1,0 0 0,0 0-1,0 0 1,5-1 0,3 0 123,369-13 3171,189 1-1990,-117 7-846,723 23 314,-1063-12-887,1073 6 575,-1053-14-631,626 5 27,-603 9-1,119 5 13,627-59 30,-248 0-65,-450 33-12,877-23 33,-1 68-55,-250 3 76,-498-27-38,-70-1-10,1417 33 58,-1397-39-16,304-9 145,-287-26 13,-298 31-192,-23 3-1743,7 0-2462,3-3-1123</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6.251"/>
    </inkml:context>
    <inkml:brush xml:id="br0">
      <inkml:brushProperty name="width" value="0.025" units="cm"/>
      <inkml:brushProperty name="height" value="0.025" units="cm"/>
    </inkml:brush>
  </inkml:definitions>
  <inkml:trace contextRef="#ctx0" brushRef="#br0">211 187 8456,'97'-176'11429,"-97"175"-11346,0 1-1,0-1 0,1 1 0,-1-1 0,0 1 0,0-1 0,0 1 0,0 0 0,1-1 0,-1 1 0,0-1 0,0 1 0,1-1 0,-1 1 0,0 0 0,1-1 0,-1 1 0,1 0 0,-1-1 0,0 1 0,1 0 0,-1-1 0,1 1 0,-1 0 0,1 0 0,-1 0 0,1-1 0,-1 1 0,1 0 0,0 0 0,0 16 458,-9 30-371,-106 283 1728,41-132-1403,72-195-492,-12 37 174,-2 0-1,-38 72 1,47-109-2286,-1-11 26,-4-25-2692,7 19 1307,-10-22-4255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23.169"/>
    </inkml:context>
    <inkml:brush xml:id="br0">
      <inkml:brushProperty name="width" value="0.025" units="cm"/>
      <inkml:brushProperty name="height" value="0.025" units="cm"/>
    </inkml:brush>
  </inkml:definitions>
  <inkml:trace contextRef="#ctx0" brushRef="#br0">94 8 12364,'0'0'5423,"-9"-2"-4221,-29-4-498,36 6-661,0 0 0,0 0 0,1 0 0,-1 1 0,0-1-1,0 0 1,1 1 0,-1-1 0,0 1 0,0-1 0,1 1 0,-1 0-1,1 0 1,-1-1 0,1 1 0,-1 0 0,1 1 0,-1-1-1,1 0 1,0 0 0,0 1 0,0-1 0,-1 0 0,1 1 0,0-1-1,1 1 1,-1 0 0,0-1 0,0 1 0,1 0 0,-1-1 0,1 1-1,0 0 1,-1-1 0,1 1 0,0 2 0,-1 0-21,1-1 0,-1 1 1,1 0-1,0-1 0,0 1 1,1 0-1,-1-1 0,1 1 0,0-1 1,-1 1-1,2-1 0,-1 1 1,0-1-1,1 1 0,-1-1 1,4 4-1,9 6-293,2 0 1,0 0 0,32 18-1,32 25-647,-74-50 910,0-1 0,-1 0 0,0 1 0,0 0 0,0 0 0,-1 1 0,0-1 0,0 1 0,0 0 0,2 7 1,-5-11 64,-1-1 0,1 0 0,0 0 0,-1 1 1,1-1-1,-1 1 0,0-1 0,0 0 1,0 1-1,0-1 0,-1 0 0,1 1 1,0-1-1,-1 0 0,0 1 0,1-1 1,-1 0-1,0 0 0,0 1 0,-2 2 1,0-2 111,0 0 0,0 0 0,0 0 0,0 0 0,0 0 0,-1-1 1,1 1-1,-1-1 0,0 0 0,-7 3 0,3-2 177,-1 0 0,0 0-1,0-1 1,0 0 0,0-1-1,-1 0 1,1 0 0,0-1-1,0 0 1,-11-2 0,18 2-311,-1-1 0,0 0 0,1-1 1,-1 1-1,1 0 0,-1-1 1,1 1-1,-1-1 0,1 0 0,0 0 1,0 0-1,0 0 0,0 0 0,0 0 1,1-1-1,-1 1 0,1 0 0,-1-1 1,1 1-1,0-1 0,0 0 1,0 1-1,0-1 0,1 0 0,-1 0 1,0-4-1,1 2-84,-1 0 1,1 0-1,-1 0 1,2 0-1,-1-1 1,0 1-1,1 0 1,0 0-1,0 0 1,1 0-1,-1 0 0,1 1 1,0-1-1,3-5 1,2 1-187,-1 1 1,2-1 0,-1 1-1,1 1 1,0-1-1,1 1 1,0 1 0,18-11-1,3 2-44,51-18 0,-57 25 273,0-2 1,0 0-1,-1-2 1,23-15-1,-43 26 22,-1-1 0,0 1 0,0-1 0,0 0 0,0 0 0,0 0 0,0 0 0,0 0 0,-1 0 0,1 0 0,-1 0 0,0-1 0,1 1 0,-1-1 0,0 1 0,0-1 0,-1 1 0,1-1 0,0-2 0,-1 12-307,-1-6 284,1 1 1,0 0-1,0-1 1,0 1-1,0 0 1,0-1-1,0 1 1,0 0-1,1-1 1,-1 1-1,1 0 0,-1-1 1,1 1-1,0-1 1,-1 1-1,1-1 1,0 1-1,0-1 1,0 0-1,0 1 1,0-1-1,0 0 0,2 2 1,12 8-3,0-1 1,1 0-1,0-1 1,20 8-1,-18-9-101,-1 0-1,1 2 1,23 17-1,-36-23 114,-1 0 0,1 1-1,-1-1 1,0 1-1,0 0 1,0 0-1,-1 0 1,1 1 0,-2-1-1,1 1 1,0-1-1,-1 1 1,0 0 0,0 0-1,1 8 1,-2-4 203,1-1 0,-1 0 0,-1 1 0,1-1 0,-2 1 0,1-1 0,-1 1 0,-1-1 0,-2 11 1,3-18-116,0 1 0,-1 0 0,1-1 0,-1 1 0,1-1 0,-1 0 0,0 1 0,0-1 0,0 0 0,0 0 0,0 0 0,0 0 0,-1-1 0,1 1 0,-1-1 1,1 1-1,-1-1 0,0 0 0,1 0 0,-1 0 0,0 0 0,0 0 0,0-1 0,0 1 0,0-1 0,1 0 0,-1 0 0,0 0 0,0 0 0,0-1 0,0 1 1,0-1-1,-5-1 0,4 0-62,0 1 1,0-1 0,0 0 0,0 0-1,1 0 1,-1-1 0,1 1-1,-1-1 1,1 0 0,0 0 0,0 0-1,0-1 1,0 1 0,1-1 0,-1 1-1,1-1 1,0 0 0,0 0-1,-2-8 1,-1 1-27,2 1 0,-1-1 0,1 0-1,1-1 1,0 1 0,-1-18 0,4 25-12,-1 0 1,1 0 0,0 1-1,0-1 1,0 0 0,1 1 0,-1-1-1,1 1 1,0-1 0,0 1-1,0 0 1,0 0 0,0 0-1,1 0 1,0 0 0,-1 0 0,1 1-1,0-1 1,0 1 0,0 0-1,1 0 1,-1 0 0,1 0-1,-1 1 1,1-1 0,3 0 0,14-5-31,-1 1 1,1 0 0,28-2-1,-46 7 32,99-10-256,-62 8-3195,63-13-1,-41-1-4719</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6.614"/>
    </inkml:context>
    <inkml:brush xml:id="br0">
      <inkml:brushProperty name="width" value="0.025" units="cm"/>
      <inkml:brushProperty name="height" value="0.025" units="cm"/>
    </inkml:brush>
  </inkml:definitions>
  <inkml:trace contextRef="#ctx0" brushRef="#br0">12 106 7623,'0'0'3347,"-2"9"-1959,-2 14-127,2-1-1,0 1 1,1 0-1,3 34 0,-1-49-1067,-1 1-1,2-1 0,-1 1 1,1-1-1,1 1 0,-1-1 1,2 0-1,-1 0 0,1 0 1,0-1-1,0 1 0,1-1 1,0 0-1,1 0 0,-1-1 1,8 7-1,-8-10-46,0 0 1,0 0-1,0-1 0,0 1 0,0-1 0,0 0 1,1-1-1,-1 1 0,1-1 0,-1-1 0,1 1 1,-1-1-1,1 1 0,0-2 0,-1 1 1,1-1-1,-1 1 0,1-1 0,-1-1 0,1 1 1,-1-1-1,0 0 0,6-3 0,13-7 176,-1 0 0,-1-1 0,32-25 0,-51 36-336,160-129 654,-91 53-2489,-59 62-830,-1-1 0,19-36 0,-15 16-5820</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7.287"/>
    </inkml:context>
    <inkml:brush xml:id="br0">
      <inkml:brushProperty name="width" value="0.025" units="cm"/>
      <inkml:brushProperty name="height" value="0.025" units="cm"/>
    </inkml:brush>
  </inkml:definitions>
  <inkml:trace contextRef="#ctx0" brushRef="#br0">1 174 12716,'0'0'1265,"0"-8"865,4-25-240,-3 116 1306,2 0-2933,-8 173 2214,5-253-2383,0 0 0,0-1-1,0 1 1,0 0 0,1-1-1,-1 1 1,1 0 0,0-1-1,-1 1 1,1-1 0,0 1-1,1-1 1,-1 0 0,0 1-1,3 2 1,-2-4-21,-1 0 0,1 0 0,-1 0 0,1 0 0,-1 0 0,1-1 1,0 1-1,-1 0 0,1-1 0,0 0 0,0 1 0,0-1 0,-1 0 0,1 0 0,0 0 0,0 0 0,-1 0 0,1 0 1,0-1-1,0 1 0,0 0 0,-1-1 0,1 0 0,3-1 0,8-5 326,1-1 1,-1 0-1,0-1 0,-1-1 1,0 0-1,0 0 1,18-23-1,-17 19-231,25-26-34,-2-2 1,-2-2-1,-2-1 0,-1-1 0,-3-2 0,-2 0 0,37-98 0,-59 124-47,-1 10-510,-3 22-2716,-2 1 1167,0 0 0,-1 0-1,0 0 1,-1 0 0,0 0 0,-8 14 0,10-21 1107,-10 23-6251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7.992"/>
    </inkml:context>
    <inkml:brush xml:id="br0">
      <inkml:brushProperty name="width" value="0.025" units="cm"/>
      <inkml:brushProperty name="height" value="0.025" units="cm"/>
    </inkml:brush>
  </inkml:definitions>
  <inkml:trace contextRef="#ctx0" brushRef="#br0">72 120 9257,'0'0'11974,"3"0"-10875,1-2-910,0 1 0,1-1-1,-1 0 1,0 0 0,0-1-1,-1 1 1,1-1-1,0 0 1,-1 1 0,0-2-1,0 1 1,5-5-1,32-50 1113,-39 57-1283,-1 1 0,1-1-1,-1 0 1,1 1-1,-1-1 1,0 1 0,1-1-1,-1 0 1,0 1 0,1-1-1,-1 0 1,0 0-1,0 1 1,0-1 0,0 0-1,0 0 1,1 1-1,-2-1 1,1 0 0,0 0-1,0 1 1,0-1 0,0 0-1,0 0 1,0 1-1,-1-1 1,1 0 0,0 1-1,-1-1 1,0 0 0,0 0-25,0 1 0,0-1 0,0 1 1,-1 0-1,1 0 0,0-1 1,0 1-1,-1 0 0,1 0 1,0 1-1,0-1 0,-1 0 0,1 0 1,0 0-1,-2 2 0,-46 19-373,34-12 366,1 2 0,-21 18 0,32-26 22,0 0 1,0 0-1,0 1 0,0-1 1,0 1-1,1-1 0,0 1 0,0 0 1,0 0-1,0 0 0,0 0 1,1 0-1,0 0 0,0 1 1,-1 7-1,2-11-6,1 0 0,-1 0-1,1 0 1,0-1 0,-1 1 0,1 0 0,0-1 0,-1 1 0,1 0-1,0-1 1,0 1 0,0-1 0,-1 1 0,1-1 0,0 1 0,0-1-1,0 0 1,0 1 0,0-1 0,0 0 0,0 0 0,0 0 0,0 0-1,0 0 1,0 0 0,0 0 0,0 0 0,1 0 0,38-2 113,-36 2-103,71-11 49,-56 7-101,0 0 0,0 2 0,1 1 0,31 1 1,-49 0 27,1 0 1,0 1 0,-1 0 0,1 0-1,0 0 1,-1 0 0,1 0 0,-1 0-1,1 0 1,-1 1 0,0 0 0,0-1-1,1 1 1,-1 0 0,0 0 0,-1 0-1,1 0 1,0 0 0,0 1 0,-1-1 0,2 3-1,-1 0 144,1 0-1,-1 1 1,-1-1-1,1 1 1,-1 0-1,0-1 1,0 1-1,0 0 1,-1 6-1,1-23 608,1 0 0,-1 1 0,7-20 0,3-20-737,-9 15-185,2-14 957,0 33-2321,3 14-2702,-2 4 3124,0 1 1,1-1 0,-1 0 0,0-1-1,1 1 1,-1-1 0,1 0 0,0 0-1,9-1 1,16 0-4337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8.354"/>
    </inkml:context>
    <inkml:brush xml:id="br0">
      <inkml:brushProperty name="width" value="0.025" units="cm"/>
      <inkml:brushProperty name="height" value="0.025" units="cm"/>
    </inkml:brush>
  </inkml:definitions>
  <inkml:trace contextRef="#ctx0" brushRef="#br0">185 1 15310,'0'0'2104,"-11"0"-198,-7 0-1319,1 1 0,0 0 0,-25 6 1,38-6-546,0 0 0,0-1 1,0 2-1,0-1 0,0 0 0,0 1 1,0 0-1,1-1 0,-1 2 0,1-1 1,-1 0-1,1 1 0,0-1 1,0 1-1,0 0 0,0 0 0,0 0 1,1 1-1,0-1 0,-1 1 0,1-1 1,0 1-1,1 0 0,-2 4 0,3-7-53,0 0-1,0-1 1,0 1-1,0 0 1,0 0-1,0-1 1,1 1-1,-1 0 1,0-1-1,1 1 1,-1 0-1,0 0 0,1-1 1,-1 1-1,1-1 1,-1 1-1,1 0 1,-1-1-1,1 1 1,0-1-1,-1 0 1,1 1-1,-1-1 0,1 1 1,0-1-1,0 0 1,-1 1-1,1-1 1,0 0-1,0 0 1,-1 0-1,1 0 1,0 1-1,0-1 0,-1 0 1,3-1-1,37 3-184,-31-2 72,24 0-286,-19-1 47,0 1 0,1 0-1,-1 1 1,0 1 0,18 4 0,-31-6 389,-1 0 1,1 0-1,-1 0 0,1 1 0,-1-1 1,1 0-1,-1 0 0,1 0 1,-1 1-1,1-1 0,-1 0 0,0 1 1,1-1-1,-1 1 0,0-1 1,1 0-1,-1 1 0,0-1 0,1 1 1,-1-1-1,0 1 0,0-1 1,1 1-1,-1-1 0,0 1 1,0-1-1,0 1 0,0-1 0,0 1 1,0-1-1,0 1 0,0-1 1,0 1-1,0-1 0,0 1 0,0-1 1,0 1-1,0-1 0,0 1 1,-1-1-1,1 1 0,0-1 0,0 1 1,-1-1-1,1 1 0,0-1 1,-1 0-1,1 1 0,0-1 0,-1 1 1,1-1-1,0 0 0,-1 1 1,1-1-1,-1 0 0,1 0 0,-1 1 1,1-1-1,-1 0 0,0 0 1,-32 22 2564,32-21-2515,-13 7 868,8-4-829,0 0 0,-1 0-1,1-1 1,-1 0 0,0 0 0,0-1 0,0 0 0,0 0 0,-9 1-1,16-5-1023,0 0-1,0-1 0,0 1 0,0 0 0,1 0 0,-1 0 1,1 0-1,0-1 0,-1 1 0,1 0 0,0 0 1,0 0-1,2-2 0,11-12-6275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8.883"/>
    </inkml:context>
    <inkml:brush xml:id="br0">
      <inkml:brushProperty name="width" value="0.025" units="cm"/>
      <inkml:brushProperty name="height" value="0.025" units="cm"/>
    </inkml:brush>
  </inkml:definitions>
  <inkml:trace contextRef="#ctx0" brushRef="#br0">141 304 10570,'-10'8'1516,"0"-1"-1142,-9 7 1153,1 0-1,-24 26 1,38-36-1310,0 0 0,1 0 0,-1 1 0,1-1 0,0 1 0,0 0 1,0 0-1,0 0 0,1 0 0,0 1 0,0-1 0,1 0 0,-1 1 0,1-1 0,0 1 1,1 0-1,-1 8 0,2-12-180,0 0 0,0-1 0,-1 1 1,1 0-1,0-1 0,0 1 0,0-1 1,1 1-1,-1-1 0,0 0 0,1 1 0,-1-1 1,0 0-1,1 0 0,0 0 0,-1 0 0,1 0 1,-1 0-1,1-1 0,0 1 0,0 0 0,-1-1 1,1 1-1,0-1 0,0 0 0,0 0 1,0 0-1,0 0 0,-1 0 0,3 0 0,4 0 161,-1 0-1,0 0 1,1-1-1,-1 0 1,0 0-1,12-5 1,-8 1-100,-1-1 0,1 0 0,-2 0 1,1-1-1,-1-1 0,0 0 1,0 0-1,-1-1 0,0 0 1,-1 0-1,0 0 0,8-15 0,5-10 97,-2-2 1,18-48-1,1-25 410,-34 98-573,0 1 0,-1-1 0,-1 0-1,0 1 1,0-1 0,-1 0 0,0 0-1,-4-17 1,4 27-17,0 1 1,0-1-1,0 0 0,0 1 1,0-1-1,-1 0 0,1 1 0,0-1 1,-1 1-1,1-1 0,0 0 0,-1 1 1,1-1-1,-1 1 0,1-1 1,-1 1-1,1-1 0,-1 1 0,1 0 1,-1-1-1,1 1 0,-1-1 0,1 1 1,-1 0-1,0 0 0,1-1 1,-1 1-1,0 0 0,1 0 0,-1 0 1,-1 0-1,-22 8 98,-18 26-181,24-15 262,0 1 1,-27 42-1,41-56-173,0 0 0,0 1 0,0 0 0,1 0 0,0 0 0,1 0-1,0 0 1,0 0 0,0 1 0,1-1 0,0 1 0,0-1 0,1 1 0,1 14 0,0-20-25,0-1 0,-1 1 0,1-1 0,0 1 0,0-1 0,0 0 1,0 1-1,0-1 0,1 0 0,-1 0 0,0 1 0,1-1 0,-1 0 0,0 0 0,1-1 0,-1 1 1,1 0-1,0 0 0,-1-1 0,1 1 0,0-1 0,-1 1 0,1-1 0,0 0 0,-1 0 0,3 0 1,55 1-470,-43-2 10,5 0-120,-14 1 438,0-1 0,0 1 1,0 0-1,0 1 0,8 1 1,-13-2 132,-1 1 0,0-1 0,1 0 0,-1 1-1,0 0 1,0-1 0,1 1 0,-1 0 0,0-1 0,0 1 0,0 0 0,0 0 0,0 0 0,0 0 0,0 0 0,0 0 0,-1 0 0,1 1 0,0-1 0,-1 0 0,1 0 0,-1 1 0,1-1 0,-1 0 0,1 1 0,-1-1 0,0 0 0,0 1 0,0-1 0,0 0 0,0 3-1,-6 59 1724,3-48-1301,1 0 1,0 30-1,3-44-421,-1 1 1,1-1-1,-1 1 1,1-1-1,0 1 0,0-1 1,0 0-1,0 1 1,0-1-1,0 0 0,0 0 1,0 1-1,0-1 1,1 0-1,-1 0 0,0-1 1,1 1-1,-1 0 1,0 0-1,1-1 0,-1 1 1,1 0-1,0-1 1,-1 0-1,1 1 0,-1-1 1,1 0-1,0 0 1,-1 0-1,1 0 0,-1 0 1,4-1-1,1 1-606,1 0 0,-1 0 0,0-1 1,1 0-1,-1 0 0,0-1 0,10-3 0,9-12-4241,1-8-1617</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09.447"/>
    </inkml:context>
    <inkml:brush xml:id="br0">
      <inkml:brushProperty name="width" value="0.025" units="cm"/>
      <inkml:brushProperty name="height" value="0.025" units="cm"/>
    </inkml:brush>
  </inkml:definitions>
  <inkml:trace contextRef="#ctx0" brushRef="#br0">84 313 17585,'0'0'998,"-9"8"518,4-5-1455,-1 2 439,0 0-1,0 0 1,0 1-1,0-1 1,1 1 0,0 0-1,0 1 1,1-1-1,0 1 1,0 0-1,0 0 1,-4 13 0,8-19-492,0 0 1,0-1 0,-1 1-1,1 0 1,0-1 0,0 1 0,1 0-1,-1-1 1,0 1 0,0 0-1,0-1 1,0 1 0,0 0 0,1-1-1,-1 1 1,0-1 0,1 1-1,-1 0 1,0-1 0,1 1 0,-1-1-1,1 1 1,-1-1 0,0 1-1,1-1 1,0 1 0,-1-1 0,1 0-1,-1 1 1,1-1 0,0 1-1,28 3 239,-21-5-197,0 0-1,0 0 0,0-1 1,0 0-1,7-3 1,-1-3-94,0 0 1,-1-1 0,0-1-1,-1 0 1,0-1-1,0-1 1,15-19 0,-34 44 332,0 1 1,1 0 0,1 1 0,0-1 0,1 1-1,-2 20 1,5-34-273,1 1-1,0 0 1,0 0-1,0 0 0,0 0 1,0 0-1,0 0 1,0 0-1,1-1 1,-1 1-1,1 0 0,-1 0 1,1 0-1,0-1 1,-1 1-1,1 0 1,0-1-1,0 1 0,1 0 1,-1-1-1,0 0 1,0 1-1,3 1 1,-2-2-4,1 0 1,-1 0-1,1 0 1,-1 0-1,1-1 1,0 1-1,-1-1 1,1 0 0,0 1-1,-1-1 1,1-1-1,0 1 1,-1 0-1,1 0 1,0-1-1,3-1 1,3-1-241,0-1 1,-1 0-1,1 0 1,-1 0-1,0-1 1,-1-1 0,1 1-1,-1-1 1,0-1-1,-1 1 1,12-15-1,2-5-1847,34-57 1,48-113-5154,-63 110 10247,-27 58 2301,-19 41-2377,-21 45-2011,14-17-688,1 1 0,2 1-1,2 0 1,2 0 0,2 1 0,0 45 0,5-86-263,0 0 0,1-1 0,-1 1 0,1 0 0,0-1 1,-1 1-1,1 0 0,0-1 0,0 1 0,1-1 0,-1 0 0,1 1 1,-1-1-1,1 0 0,0 0 0,-1 0 0,1 0 0,0 0 0,0 0 1,1-1-1,2 3 0,-3-3-363,0 0 1,0 0-1,0-1 1,0 1-1,-1 0 1,1-1 0,0 1-1,0-1 1,0 0-1,0 0 1,0 0-1,0 0 1,1 0-1,-1 0 1,-1-1-1,1 1 1,0-1-1,0 1 1,4-2-1,11-11-8491</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0.859"/>
    </inkml:context>
    <inkml:brush xml:id="br0">
      <inkml:brushProperty name="width" value="0.025" units="cm"/>
      <inkml:brushProperty name="height" value="0.025" units="cm"/>
    </inkml:brush>
  </inkml:definitions>
  <inkml:trace contextRef="#ctx0" brushRef="#br0">148 220 10090,'0'0'9828,"-9"-6"-9375,4 4-405,3 0-36,0 0-1,0 1 1,0-1 0,0 1-1,-1 0 1,1 0-1,0-1 1,-1 2 0,1-1-1,-1 0 1,1 0 0,-1 1-1,1-1 1,-1 1-1,1 0 1,-1 0 0,1 0-1,-1 0 1,0 0 0,1 1-1,-1-1 1,1 1-1,-1 0 1,1-1 0,-1 1-1,1 0 1,0 1 0,0-1-1,-1 0 1,1 1-1,0-1 1,0 1 0,-2 2-1,-3 2 128,0 2 0,1-1-1,0 1 1,-7 12-1,11-17-68,0 1 0,1-1 0,-1 0-1,1 1 1,0-1 0,0 1 0,0-1 0,0 1-1,1 0 1,0-1 0,-1 1 0,1-1 0,1 1-1,-1 0 1,1 4 0,0-7-35,-1 0 0,1 0-1,0-1 1,-1 1 0,1 0 0,0 0-1,-1-1 1,1 1 0,0 0-1,0-1 1,0 1 0,0-1 0,0 1-1,-1-1 1,1 0 0,0 1 0,0-1-1,0 0 1,0 1 0,0-1 0,0 0-1,0 0 1,0 0 0,0 0 0,0 0-1,0 0 1,0 0 0,0-1-1,0 1 1,0 0 0,0 0 0,2-2-1,33-11 1121,-17 0-1009,-1-1 1,-1 0-1,0-2 0,-1 0 0,0 0 1,14-22-1,-22 27-111,-1 1-1,0-1 1,0-1-1,-1 1 1,-1-1-1,0 0 1,-1 0-1,0-1 1,-1 1 0,0-1-1,-1 0 1,1-15-1,-3 27-36,0 1-1,0-1 1,0 0 0,0 0-1,0 0 1,0 0-1,0 0 1,0 0-1,0 0 1,0 0 0,-1 0-1,1 1 1,0-1-1,-1 0 1,1 0-1,0 0 1,-1 0 0,1 1-1,-1-1 1,1 0-1,-1 1 1,0-1-1,1 0 1,-1 1 0,0-1-1,1 0 1,-2 0-1,1 1-7,-1 0 0,1 0-1,0 0 1,0 0 0,-1 0-1,1 1 1,0-1 0,0 0 0,0 1-1,-1-1 1,1 1 0,0-1-1,0 1 1,0-1 0,0 1 0,-2 1-1,-4 3-24,1 1-1,-1 0 0,1 0 0,-9 11 1,-1 6 93,1 1 1,-17 35-1,27-48 35,0 1 0,1-1 0,0 1-1,1 0 1,0 0 0,1 1 0,-1 22 0,3-33-82,0 0 1,1 0-1,-1 0 1,1 0-1,-1-1 1,1 1-1,0 0 0,0 0 1,0 0-1,0-1 1,0 1-1,0 0 1,0-1-1,1 1 1,-1-1-1,0 0 1,1 1-1,0-1 1,-1 0-1,1 0 0,-1 0 1,1 0-1,0 0 1,0 0-1,0-1 1,0 1-1,-1-1 1,1 1-1,0-1 1,0 1-1,0-1 1,4 0-1,8 1 91,0 0 0,0-1 0,18-2 0,-30 2-93,13-2 2,1-2 0,-1 0-1,0-1 1,0 0 0,0-2-1,-1 1 1,0-2 0,0 0-1,22-17 1,-32 22-38,0 49-373,-4-45 413,0 0 0,0 1-1,1-1 1,-1 0 0,1 1 0,-1-1 0,1 0 0,-1 0-1,1 1 1,0-1 0,0 0 0,-1 0 0,1 0 0,0 0 0,0 0-1,0 0 1,0 0 0,0 0 0,1-1 0,-1 1 0,0 0-1,2 0 1,1 1 17,0-1-1,0 1 1,1-1-1,-1 0 1,0-1-1,1 1 1,4-1 0,8 0 100,0-1 1,29-5-1,-18-1-5,-1-1 0,51-22 0,-4 2-468,-73 27 321,0 1 0,0-1-1,0 1 1,0 0-1,0 0 1,0-1-1,0 1 1,0 0-1,0 0 1,0 0-1,0 0 1,0 0 0,0 0-1,0 0 1,0 1-1,0-1 1,0 0-1,0 0 1,0 1-1,0-1 1,0 1-1,0-1 1,0 1 0,0-1-1,0 1 1,0 0-1,-1-1 1,1 1-1,0 0 1,0 0-1,-1 0 1,1-1-1,0 1 1,-1 0 0,1 0-1,-1 0 1,1 0-1,-1 0 1,0 0-1,1 0 1,-1 0-1,0 2 1,1-1 18,0 0 1,-1 0-1,1 0 1,0 0-1,0 0 0,1 0 1,-1 0-1,0-1 1,0 1-1,1 0 0,-1-1 1,1 1-1,0-1 1,-1 0-1,1 1 0,0-1 1,2 1-1,4 0-32,-1 0 1,1 0-1,-1-1 0,1 0 1,0-1-1,0 1 0,13-3 1,-14 2-274,0-1 0,-1 1 0,1 0 0,-1 1 0,1 0 0,-1 0 0,11 3 0,-15-3 251,1 0 0,-1 1 0,1-1 0,-1 1 1,0 0-1,0 0 0,1 0 0,-1 0 0,-1 0 0,1 1 0,0-1 0,0 0 1,-1 1-1,1-1 0,-1 1 0,0 0 0,0-1 0,0 1 0,0 0 0,-1 0 1,2 5-1,1 15 450,-1-1 0,0 1 0,-2 0 0,-1 0 0,-1-1 0,-5 30 0,-17 21 1524,21-67-1728,0 0 1,0 0-1,0 0 1,0-1-1,-1 0 1,0 1-1,0-1 1,0-1-1,-8 8 1,10-12-156,1 1-1,0-1 1,0 1 0,-1-1 0,1 1 0,0-1 0,-1 0 0,1 0 0,0 0 0,-1 1 0,1-1 0,-1-1 0,1 1 0,0 0 0,-1 0 0,1 0 0,0-1 0,-1 1 0,1-1 0,0 1 0,0-1 0,-1 1 0,1-1 0,0 0 0,0 0 0,0 1 0,0-1 0,0 0 0,0 0 0,0 0 0,0 0 0,0 0 0,0 0 0,0-2 0,-28-43 171,27 41-185,-4-7-39,1 0 0,1-1 0,0 1 0,0-1 0,1 0 0,1 0 0,0 0 0,1-1 0,0 1 0,1 0 0,2-17 0,-1 28-124,0 0 0,-1 0 0,1 0 0,0 0 0,0 0 0,0 0 0,0 1 0,0-1 0,1 0 0,-1 0 0,0 1 0,1-1 1,0 1-1,-1-1 0,1 1 0,0 0 0,-1 0 0,1 0 0,0 0 0,0 0 0,0 0 0,3-1 0,58-15-5462,-29 9 1283,24-17-4768,-29 9 3294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1.214"/>
    </inkml:context>
    <inkml:brush xml:id="br0">
      <inkml:brushProperty name="width" value="0.025" units="cm"/>
      <inkml:brushProperty name="height" value="0.025" units="cm"/>
    </inkml:brush>
  </inkml:definitions>
  <inkml:trace contextRef="#ctx0" brushRef="#br0">230 20 8456,'0'0'11200,"-9"-5"-10303,5 3-827,1 0 1,-1 0 0,1 0-1,-1 1 1,0 0-1,1 0 1,-1 0 0,0 0-1,0 0 1,0 1 0,0-1-1,0 1 1,1 0-1,-1 1 1,0-1 0,0 1-1,0-1 1,0 1 0,0 0-1,1 1 1,-1-1-1,0 1 1,1-1 0,0 1-1,-1 0 1,1 0-1,0 1 1,0-1 0,0 1-1,0-1 1,0 1 0,1 0-1,-1 0 1,-3 5-1,5-7-61,1 0-1,-1 0 0,0 0 0,0 0 1,1 0-1,-1 0 0,0 0 0,1 0 1,-1 0-1,1 0 0,-1 0 0,1 0 1,0 0-1,0 0 0,-1 0 0,1 0 0,0 1 1,0-1-1,0 0 0,0 0 0,0 0 1,0 0-1,0 1 0,1-1 0,-1 1 1,1-1 1,0 1 1,0-1 0,1 0 0,-1 0-1,0 0 1,0 0 0,1 0 0,-1 0-1,0 0 1,1-1 0,-1 1 0,1 0-1,-1-1 1,1 1 0,-1-1 0,3 1-1,12 1 27,-1 0-1,1-1 0,19 0 1,-15-1-94,-18 0 84,11 1-75,0 0 0,0 1 1,20 5-1,-31-7 52,0 1 1,0-1 0,0 1 0,0 0-1,-1 0 1,1 0 0,0 0 0,-1 0-1,1 0 1,-1 0 0,1 1-1,-1-1 1,1 0 0,0 3 0,-1-3 24,-1 0 1,1 0-1,-1 1 1,0-1-1,0 0 1,0 0 0,0 0-1,0 0 1,0 1-1,0-1 1,0 0-1,0 0 1,0 0 0,0 1-1,-1-1 1,1 0-1,-1 0 1,1 0-1,-1 0 1,1 0 0,-1 0-1,0 0 1,1 0-1,-1 0 1,0 0-1,-1 1 1,-4 4 174,0 0-1,0 0 1,0-1 0,-1 1 0,0-1-1,0-1 1,-1 0 0,1 0 0,-1 0-1,0-1 1,0 0 0,0 0 0,0-1-1,-9 1 1,-54 5-2639,4-8-3829,16-4-2058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1.543"/>
    </inkml:context>
    <inkml:brush xml:id="br0">
      <inkml:brushProperty name="width" value="0.025" units="cm"/>
      <inkml:brushProperty name="height" value="0.025" units="cm"/>
    </inkml:brush>
  </inkml:definitions>
  <inkml:trace contextRef="#ctx0" brushRef="#br0">0 60 13869,'0'0'8392,"47"-31"-7143,-10 19-672,7 2-545,6 4-64,4 5-1153,2 1-2371,3 0-3586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3.532"/>
    </inkml:context>
    <inkml:brush xml:id="br0">
      <inkml:brushProperty name="width" value="0.025" units="cm"/>
      <inkml:brushProperty name="height" value="0.025" units="cm"/>
    </inkml:brush>
  </inkml:definitions>
  <inkml:trace contextRef="#ctx0" brushRef="#br0">0 108 10442,'0'0'8445,"8"-6"-7729,-6 5-663,46-28 581,-46 27-626,0 1 0,0-1 1,1 1-1,-1 0 0,0 0 0,1 0 0,-1 1 0,1-1 0,-1 0 0,0 1 0,1 0 0,0-1 0,-1 1 0,1 0 0,-1 0 0,1 1 0,-1-1 0,1 0 0,-1 1 0,1 0 0,3 1 0,-5 2 29,0 0 0,0 1-1,0-1 1,-1 1 0,0-1 0,1 1-1,-2 0 1,1-1 0,0 1-1,-1-1 1,0 1 0,-2 6-1,2-7 37,0 3 59,0-3 41,0-1 1,0 1 0,1-1 0,-1 0-1,1 1 1,0-1 0,0 1 0,0-1-1,1 7 1,0-9-115,-1-1 0,0 1 1,1-1-1,-1 1 0,0-1 0,1 1 0,-1-1 0,1 1 1,-1-1-1,0 0 0,1 1 0,0-1 0,-1 1 1,1-1-1,-1 0 0,1 0 0,-1 1 0,1-1 1,-1 0-1,1 0 0,0 0 0,0 0 0,27-3 1569,-23 1-1447,0 0 0,0-1-1,0 0 1,-1 1 0,1-1 0,-1-1 0,1 1-1,-1-1 1,0 0 0,0 0 0,-1 0-1,1 0 1,-1 0 0,0-1 0,0 0 0,0 1-1,-1-1 1,0 0 0,0-1 0,0 1-1,1-6 1,-3 10-325,0 2 124,0 0 1,-1 0-1,1 0 1,0 0-1,0 0 0,0 1 1,0-1-1,0 0 0,0 0 1,1 0-1,-1 0 0,0 0 1,1 0-1,-1 0 0,0 0 1,1 0-1,-1 0 0,1 0 1,0 0-1,-1 0 1,1 0-1,0 0 0,-1-1 1,2 2-1,3-2 47,0 0 1,0-1 0,0 1-1,0-1 1,0 0-1,0-1 1,-1 1-1,1-1 1,-1 0-1,1 0 1,-1 0-1,1-1 1,-1 1-1,0-1 1,6-6-1,-3 3 5,-1 0 0,0 0-1,0-1 1,0 0 0,-1 0 0,0 0-1,-1-1 1,5-9 0,-9 17-35,0 0 1,0 0-1,0 0 1,0 0-1,0 0 1,0 0-1,0 0 0,-1 0 1,1 0-1,0 0 1,0 0-1,0 0 1,0 0-1,0 0 0,0 0 1,0 0-1,-1 0 1,1 0-1,0 0 0,0 0 1,0 0-1,0 0 1,0 0-1,0 0 1,0 0-1,0-1 0,0 1 1,-1 0-1,1 0 1,0 0-1,0 0 1,0 0-1,0 0 0,0 0 1,0 0-1,0-1 1,0 1-1,0 0 1,0 0-1,0 0 0,0 0 1,0 0-1,0 0 1,0 0-1,0-1 0,0 1 1,0 0-1,0 0 1,0 0-1,0 0 1,0 0-1,0 0 1,-17 12-84,14-9 149,0 0 0,-1 0 0,0-1 1,0 1-1,0-1 0,0 0 0,-8 3 0,4 50-768,8-54 695,0-1 0,-1 1 0,1 0-1,0 0 1,1-1 0,-1 1 0,0 0 0,0 0-1,0 0 1,0-1 0,1 1 0,-1 0 0,0-1-1,1 1 1,-1 0 0,0-1 0,1 1 0,-1 0-1,1-1 1,-1 1 0,1-1 0,-1 1 0,1-1-1,0 1 1,-1-1 0,1 1 0,-1-1-1,1 1 1,0-1 0,1 1 0,25-1 145,-9-1-199,-14 0 73,0 1 0,0-1 0,-1 0 0,1 0 0,0 0 0,0-1 0,-1 1 0,1-1 0,-1 0 0,1 0 0,-1 0 0,0 0 0,0-1 0,4-3 0,40-45 97,-34 35-128,-12 16 28,-1-1 0,1 1-1,-1-1 1,1 1 0,-1-1 0,1 1 0,-1-1 0,1 1 0,-1-1 0,1 1 0,-1-1 0,0 1 0,1-1 0,-1 0 0,0 1 0,0-1 0,1 0 0,-1 1 0,0-1 0,0 0 0,0 1 0,0-1 0,0 0 0,0 0 0,0 1 0,0-1 0,0 0 0,0 1 0,0-1 0,-1 0 0,1 1 0,0-1 0,0 0 0,-1 1 0,1-1 0,0 0 0,-1 1 0,1-1 0,-1 1 0,1-1 0,-1 1-1,1-1 1,-1 1 0,0-1 0,0 0-13,-1 1-1,1-1 0,-1 1 0,1 0 0,0-1 0,-1 1 0,1 0 1,-1 0-1,1 0 0,-1 0 0,1 0 0,-1 1 0,1-1 0,-1 0 1,1 1-1,0-1 0,-1 1 0,1-1 0,0 1 0,-1-1 1,-1 2-1,-3 2-4,1 0 1,-1 0 0,1 0-1,0 1 1,0-1-1,0 1 1,1 1 0,0-1-1,0 0 1,0 1 0,1 0-1,-1 0 1,1 0-1,1 0 1,-1 1 0,1-1-1,0 1 1,1-1 0,-1 1-1,1 0 1,1-1-1,-1 10 1,1 2 11,-1-17 0,1 0 1,0 1-1,0-1 0,0 0 1,0 1-1,0-1 0,0 0 0,0 1 1,0-1-1,1 0 0,-1 1 0,0-1 1,1 0-1,-1 0 0,2 3 1,-1-3 0,1-1 0,0 1 0,0 0 0,0 0 0,-1-1 0,1 1 0,0-1 1,0 1-1,0-1 0,0 0 0,0 0 0,0 0 0,0 0 0,3 0 0,1-1 17,1 0 0,-1 0-1,1-1 1,-1 0-1,0 0 1,0 0-1,0-1 1,0 1-1,0-2 1,-1 1 0,1-1-1,5-4 1,-6 4-35,1 0 1,-1 0 0,1 0-1,0 1 1,0 0 0,0 0-1,1 1 1,-1 0 0,1 0-1,-1 0 1,1 1 0,8-1-1,-14 2 39,0 1-1,1 0 0,-1 0 0,0 0 0,0-1 0,1 1 0,-1 0 0,0 1 0,0-1 0,0 0 0,-1 0 0,1 0 0,0 1 0,0-1 0,0 0 0,-1 1 0,1-1 1,-1 0-1,1 1 0,-1-1 0,0 1 0,1-1 0,-1 1 0,0-1 0,0 2 0,0-3 425,0-15 125,-5-108-171,28 125-4265,38 7-3611,-19-7-876,-14-2-852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47.310"/>
    </inkml:context>
    <inkml:brush xml:id="br0">
      <inkml:brushProperty name="width" value="0.025" units="cm"/>
      <inkml:brushProperty name="height" value="0.025" units="cm"/>
    </inkml:brush>
  </inkml:definitions>
  <inkml:trace contextRef="#ctx0" brushRef="#br0">1018 230 6406,'0'-9'406,"0"0"-264,0 0 1,-1 1-1,-1-1 1,1 0-1,-1 0 1,-1 1-1,1-1 1,-1 1-1,-1 0 0,0 0 1,0 0-1,0 0 1,-1 1-1,0 0 1,-12-13-1,9 12 24,0 1-1,-1 0 1,0 1-1,0-1 1,-1 2-1,1-1 1,-1 2-1,-1-1 1,1 1-1,0 1 1,-12-3-1,5 3-18,0 0 0,1 2 0,-1 0-1,0 1 1,0 0 0,-26 5 0,0 4-98,1 2 1,0 2 0,1 1-1,-67 34 1,76-32-48,1 1-1,0 1 1,2 2 0,0 2-1,1 0 1,1 2 0,-41 45 0,52-48 32,1-1 0,0 2 0,2 0 0,0 0 0,2 1 0,0 1 0,2 0 0,1 0 0,0 1 0,2 0 0,-5 39 0,9-41-23,0 1 1,2-1-1,0 1 0,1-1 1,2 0-1,1 1 1,0-1-1,9 25 1,-8-33-22,2 0 0,-1 0 1,2-1-1,0 0 1,1 0-1,0 0 1,1-2-1,0 1 1,1-1-1,1-1 0,0 1 1,22 15-1,-12-14 15,0 0-1,1-1 0,1-1 0,-1-1 0,2-1 1,-1-1-1,1-1 0,35 5 0,-5-6 33,1-1 1,101-6-1,-122-2-33,0-1 1,0-2 0,0-2-1,-1-1 1,0-2 0,-1-1-1,0-1 1,-1-2-1,-1-2 1,0 0 0,-1-2-1,-1-2 1,-1 0-1,-1-2 1,39-42 0,-43 39 67,0 0 0,-2-2 0,-1 0 0,-1-2 0,-2 0 0,-1-1 1,-1 0-1,-2-1 0,-1-1 0,-2 0 0,-1-1 0,-1 0 0,-2 0 0,-2-1 1,1-66-1,-5 93-22,-1 0 0,1 0 0,-1-1 0,-1 1 0,1 0 0,-1 0 0,-1 0 1,0 0-1,0 1 0,0-1 0,-1 1 0,0 0 0,0 0 0,-1 0 0,0 0 0,0 1 1,-1 0-1,0 0 0,0 0 0,0 1 0,0 0 0,-1 0 0,0 1 0,0-1 0,-1 1 1,1 1-1,-1 0 0,1 0 0,-1 0 0,-11-1 0,-13-3-72,0 2 1,0 1-1,0 1 0,-1 2 1,-43 4-1,-163 29-874,162-19-69,68-12 463,7 0 243,0 0 1,0-1-1,0 1 0,0-1 0,0 0 1,0 0-1,0 0 0,-1 0 0,1 0 1,0 0-1,0 0 0,0-1 1,0 1-1,-2-1 0,2-8-5368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3.910"/>
    </inkml:context>
    <inkml:brush xml:id="br0">
      <inkml:brushProperty name="width" value="0.025" units="cm"/>
      <inkml:brushProperty name="height" value="0.025" units="cm"/>
    </inkml:brush>
  </inkml:definitions>
  <inkml:trace contextRef="#ctx0" brushRef="#br0">111 0 15503,'-3'1'255,"-1"0"0,0 0 0,1 0 0,-1 0 0,1 1 0,-1-1 0,1 1 0,0 0 0,0 0 0,0 0 0,0 0 0,0 1 0,0-1 0,0 1 0,1 0 0,0 0 0,-1 0 0,1 0 0,0 0 0,0 0 1,1 1-1,-1-1 0,1 0 0,-1 1 0,0 3 0,-2 6-42,0-1 1,0 1-1,1 0 0,1 0 1,0 0-1,0 13 1,2-24-204,1-1 0,-1 0 0,0 1 0,0-1 0,1 0 0,-1 0-1,0 0 1,1 1 0,0-1 0,-1 0 0,1 0 0,0 0 0,-1 0 0,1 0 0,0 0 0,0 0 0,0 0 0,0 0 0,0 0 0,0-1 0,0 1 0,0 0 0,0 0 0,0-1 0,0 1 0,0-1 0,1 1 0,-1-1 0,0 0 0,0 1 0,1-1 0,-1 0 0,2 0 0,55 1 104,-22-2-1400,-34 1 1252,0 0 1,1 1 0,-1-1-1,0 0 1,0 1-1,0-1 1,0 1-1,0-1 1,1 1-1,-1 0 1,0 0 0,-1 0-1,1 0 1,0 0-1,0 1 1,0-1-1,-1 1 1,1-1 0,-1 1-1,1-1 1,-1 1-1,1 0 1,-1 0-1,0-1 1,0 1-1,0 0 1,0 0 0,0 0-1,0 4 1,-1-3 182,0 0 0,0-1 0,-1 1 1,1-1-1,-1 1 0,0 0 0,1-1 1,-1 0-1,-1 1 0,1-1 0,0 1 1,0-1-1,-1 0 0,0 0 0,1 0 1,-1 0-1,0 0 0,0 0 0,0-1 1,0 1-1,0 0 0,0-1 0,0 0 1,-6 3-1,0 0 155,0 0 0,-1 0-1,0-1 1,0 0 0,0-1 0,0 0 0,0 0 0,0-1 0,-1 0 0,1-1-1,0 0 1,-15-1 0,23 0-492,-1 0 0,1 1 0,-1-1 0,1 0 0,-1 0 0,1 0 0,-1 0 0,1 0-1,0-1 1,0 1 0,0 0 0,0-1 0,0 1 0,0 0 0,0-1 0,0 1 0,0-1 0,0 0 0,1 1-1,-1-1 1,1 1 0,-1-1 0,1 0 0,0-2 0,-1 3-273,1 0 1,0-1-1,0 1 1,0 0-1,0 0 1,0 0-1,1 0 0,-1 0 1,0 0-1,0 0 1,1 0-1,-1 0 1,1 0-1,-1 0 0,1 0 1,-1 0-1,1 0 1,-1 0-1,1 0 1,0 1-1,-1-1 0,1 0 1,0 0-1,0 1 1,1-2-1,15-5-5481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14.644"/>
    </inkml:context>
    <inkml:brush xml:id="br0">
      <inkml:brushProperty name="width" value="0.025" units="cm"/>
      <inkml:brushProperty name="height" value="0.025" units="cm"/>
    </inkml:brush>
  </inkml:definitions>
  <inkml:trace contextRef="#ctx0" brushRef="#br0">147 386 7175,'0'0'15428,"-7"-5"-14590,4 3-825,0 0 0,0-1 0,-1 1 0,1 1 0,-1-1 0,1 0 0,-1 1 0,1 0 0,-1-1 0,0 2 0,0-1 0,1 0 0,-1 1 0,0 0 0,0-1 0,0 1 0,0 1 0,0-1 0,1 1 0,-1-1 0,0 1 0,0 0 0,1 1 0,-1-1-1,0 1 1,1-1 0,0 1 0,-1 0 0,1 0 0,0 1 0,0-1 0,0 1 0,0-1 0,0 1 0,1 0 0,-5 6 0,6-8 13,1 0-1,-1 0 1,0 0-1,1-1 0,-1 1 1,0 1-1,1-1 1,-1 0-1,1 0 1,-1 0-1,1 0 1,0 0-1,0 0 0,-1 0 1,1 1-1,0-1 1,0 0-1,0 0 1,0 0-1,0 0 0,1 1 1,-1-1-1,0 0 1,0 0-1,1 2 1,0-3 19,0 1 0,0 0 1,0 0-1,1-1 1,-1 1-1,0 0 0,0-1 1,0 1-1,1-1 1,-1 0-1,0 1 0,0-1 1,1 0-1,-1 0 1,0 0-1,1 0 0,-1 0 1,2 0-1,5-1 130,0 0-1,0-1 0,0 1 0,-1-2 1,1 1-1,11-6 0,-9 2-224,0-1-1,0 0 0,-1-1 0,0 0 1,0 0-1,-1-1 0,0 0 1,-1 0-1,13-21 0,-19 29-339,-1 22-875,0-20 1289,0 1 0,0-1-1,0 1 1,0-1 0,0 0 0,0 1-1,0-1 1,0 1 0,1-1 0,-1 0-1,0 1 1,1-1 0,-1 0 0,1 1-1,0-1 1,-1 0 0,1 1 0,0-1-1,0 0 1,0 0 0,0 0 0,0 0-1,0 0 1,0 0 0,3 1 0,-1-1 88,0 0 1,0-1 0,1 1-1,-1-1 1,0 0 0,1 0 0,-1 0-1,0 0 1,1-1 0,-1 1-1,5-2 1,2-1 78,1-1 0,-1 0 1,0 0-1,0-1 0,0-1 0,0 1 0,16-15 1,58-55-78,-57 48-102,-1-1 0,-1-1 0,-1-1-1,33-57 1,-56 84-23,0 1 0,1 0 0,-1-1 0,0 1-1,0-1 1,0 0 0,-1 1 0,1-1 0,-1 1 0,1-1 0,-1 0 0,0 0 0,0-4 0,-1 6 7,1 1 1,0 0 0,0 0 0,0-1 0,0 1-1,-1 0 1,1 0 0,0-1 0,0 1 0,0 0 0,-1 0-1,1-1 1,0 1 0,0 0 0,-1 0 0,1 0-1,0 0 1,-1 0 0,1-1 0,0 1 0,-1 0 0,1 0-1,0 0 1,0 0 0,-1 0 0,1 0 0,0 0 0,-1 0-1,1 0 1,0 0 0,-1 0 0,1 0 0,0 0-1,-1 0 1,1 1 0,-22 13-143,10-3 207,0 1 1,1 1 0,1 0 0,0 1-1,1 0 1,0 0 0,1 1 0,1 0 0,0 1-1,1-1 1,1 1 0,0 0 0,1 1-1,1-1 1,0 1 0,2-1 0,0 1 0,0 0-1,2 0 1,2 17 0,-1-27-46,0 0-1,0 1 1,1-1 0,0 0-1,0 0 1,1 0 0,0-1 0,0 1-1,1-1 1,-1 0 0,1 0-1,1 0 1,-1-1 0,1 0 0,0 0-1,0 0 1,7 3 0,-13-8-1,1 0 0,-1 1 0,0-1 0,1 0 1,-1 0-1,1 0 0,-1 0 0,0 0 0,1 0 0,-1 0 1,1 0-1,-1 0 0,0 0 0,1 0 0,-1 0 0,0 0 1,1 0-1,-1 0 0,1-1 0,-1 1 0,0 0 0,1 0 1,-1 0-1,0 0 0,1-1 0,-1 1 0,0 0 0,1 0 1,-1-1-1,0 1 0,0 0 0,1-1 0,-1 1 0,0 0 0,0-1 1,0 1-1,1 0 0,-1-1 0,4-22 217,-8-25-281,-1 34-104,-1 1 0,0 0 0,0 0 0,-2 1 0,1-1 0,-2 1 0,-14-16 0,-4-1-407,-44-39 0,-1 14 1164,123 53 148,66 3-590,37 0-500,-51-8-4413,-54-2-1666,-3-6-8066</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26.213"/>
    </inkml:context>
    <inkml:brush xml:id="br0">
      <inkml:brushProperty name="width" value="0.025" units="cm"/>
      <inkml:brushProperty name="height" value="0.025" units="cm"/>
    </inkml:brush>
  </inkml:definitions>
  <inkml:trace contextRef="#ctx0" brushRef="#br0">2 180 6694,'0'0'4421,"-1"-4"-4395,1 3-25,0 0 1,0 1-1,0-1 0,-1 0 0,1 1 0,0-1 1,0 0-1,0 0 0,0 1 0,0-1 0,1 0 1,-1 0-1,0 1 0,0-1 0,0 0 0,1 1 1,-1-1-1,0 0 0,1 1 0,-1-1 0,0 1 0,1-1 1,-1 0-1,1 1 0,-1-1 0,1 1 0,-1-1 1,1 1-1,-1-1 0,2 0 0,25-2 85,-6 3-81,19-6 155,0-2 0,0-1-1,61-24 1,-54 17-76,92-20-1,-101 33 6,0 1 0,0 2 0,0 2-1,67 11 1,-50-5-36,65 0 0,369-29 84,116 1 52,-516 27-130,139 30 0,-137-19-59,123 7-1,325-26 30,-208-5 1,-121 8-29,240-6-18,-115-43 181,-75 6-45,-113 28-96,0 7-1,0 7 1,174 22 0,-58-10 626,-78-7-177,-79 10 8,-74-10-2193,53 3-1,-55-8-1105</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8:28.648"/>
    </inkml:context>
    <inkml:brush xml:id="br0">
      <inkml:brushProperty name="width" value="0.025" units="cm"/>
      <inkml:brushProperty name="height" value="0.025" units="cm"/>
    </inkml:brush>
  </inkml:definitions>
  <inkml:trace contextRef="#ctx0" brushRef="#br0">0 125 7527,'1'1'-5,"0"-1"-1,0 1 0,0 0 1,0 0-1,0-1 1,0 1-1,1 0 1,-1-1-1,0 1 0,0-1 1,0 1-1,1-1 1,-1 0-1,0 0 0,0 1 1,1-1-1,-1 0 1,0 0-1,3 0 1,33-2 42,-28 2 10,26-4 67,-1-1-1,0-1 0,49-17 1,48-10-66,-26 22 207,0 4 0,147 9-1,100-5 936,-94-12-1056,401 29-1,324-13-113,-431-13 184,-102 23 412,363-14 231,132-24-545,1 58-338,-618-17 21,316-18-124,-349-2 166,78 7 95,234-7 226,-422-14 84,8-1 107,-171 21-491,0 1 0,0 0 0,-1 2 0,35 8 0,-23-6-56,0-1 1,56 0-1,-60-4-25,0 1 0,0 1 0,55 12 1,-78-11 15,0 0 1,-1 1-1,1-1 1,-1 1 0,0 0-1,0 1 1,0-1-1,-1 1 1,0 0 0,0 0-1,0 0 1,0 1-1,3 6 1,-7-11-127,1 1 1,-1 0-1,0-1 0,1 1 1,-1-1-1,0 1 0,0 0 1,0 0-1,0-1 1,0 1-1,-1 0 0,1-1 1,0 1-1,-1-1 0,1 1 1,-1 0-1,0-1 0,1 1 1,-1-1-1,0 0 0,0 1 1,0-1-1,0 1 1,-2 1-1,-17 9-2943</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39:02.314"/>
    </inkml:context>
    <inkml:brush xml:id="br0">
      <inkml:brushProperty name="width" value="0.025" units="cm"/>
      <inkml:brushProperty name="height" value="0.025" units="cm"/>
    </inkml:brush>
  </inkml:definitions>
  <inkml:trace contextRef="#ctx0" brushRef="#br0">1 172 6919,'0'0'3886,"9"-2"-3502,67-17 723,0 4 0,114-9 0,595-2 656,-673 24-1604,414 14 316,-199 8-256,51 5-75,9 9-21,-23-4 186,-68-4-220,0-14 0,450-38 0,-126-19-35,150-13 20,579-2-42,929 54 38,-1587-3-76,44 30 6,46-14 32,-90-40-72,160-1-16,454 70 24,-1170-32 44,76 8 3,-211-13-17,1 1 0,0 0 0,0 0 0,0 0 0,-1 0-1,1 0 1,0 0 0,0 0 0,0 0 0,-1 0 0,1 1 0,0-1 0,0 0 0,0 0 0,-1 1 0,1-1 0,0 0 0,-1 1 0,1-1 0,0 1 0,-1-1 0,1 1 0,0-1-1,-1 1 1,1-1 0,-1 1 0,1 0 0,-1-1 0,1 2 0,-19 12-140,-40 5-156,-20-9 227,58-8 72,1 0-1,-32 8 1,51-10-3,0 0 0,1 0 1,-1 0-1,0 0 0,1 0 1,-1 1-1,0-1 1,0 0-1,1 0 0,-1 0 1,0 1-1,1-1 0,-1 0 1,0 0-1,0 1 1,1-1-1,-1 0 0,0 0 1,0 1-1,0-1 0,1 0 1,-1 1-1,0-1 1,0 0-1,0 1 0,0-1 1,0 0-1,0 1 0,0-1 1,0 0-1,0 1 0,0-1 1,0 1-1,0-1 1,0 0-1,0 1 0,0-1 1,0 0-1,0 1 0,0-1 1,-1 0-1,1 1 1,0-1-1,0 0 0,0 0 1,0 1-1,-1-1 0,1 0 1,0 1-1,0-1 1,-1 0-1,1 0 0,0 1 1,-1-1-1,1 0 0,0 0 1,-1 0-1,1 0 1,0 0-1,-1 1 0,1-1 1,-1 0-1,30 11-56,4-6 29,0-1 0,1-2 0,-1-1-1,66-7 1,11 1 53,617 22 66,-305-32-84,-1 0-1,-394 15-5,82 0 11,154-18-1,-263 18-10,44-8-482,-31 4-172,-31 2-324,1-1-1947,-4-10-908</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37.970"/>
    </inkml:context>
    <inkml:brush xml:id="br0">
      <inkml:brushProperty name="width" value="0.025" units="cm"/>
      <inkml:brushProperty name="height" value="0.025" units="cm"/>
    </inkml:brush>
  </inkml:definitions>
  <inkml:trace contextRef="#ctx0" brushRef="#br0">1 1879 2274,'420'-145'4037,"-57"23"-1428,722-291-281,-734 257-1617,-143 60-178,472-196-395,-278 122-84,-128 73-54,1 0 0,-212 70 66,383-185 1528,-424 199-1472,-13 7-13,0 0 0,1 0-1,0 1 1,0 1 0,20-7-1,-29 11-97,-12 19-1847,-12-4-3150,11-12 1163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0:38.578"/>
    </inkml:context>
    <inkml:brush xml:id="br0">
      <inkml:brushProperty name="width" value="0.025" units="cm"/>
      <inkml:brushProperty name="height" value="0.025" units="cm"/>
    </inkml:brush>
  </inkml:definitions>
  <inkml:trace contextRef="#ctx0" brushRef="#br0">0 73 4837,'0'0'7367,"2"-4"-7282,-1 1-81,1 1 0,0 0 0,-1-1 0,1 1 0,0 0 1,0 0-1,1 0 0,-1 1 0,0-1 0,1 0 0,-1 1 0,1-1 0,-1 1 0,1 0 0,0 0 0,0 0 1,-1 0-1,1 1 0,4-2 0,76-11 30,-50 8 10,12-2-71,76-4 1,-120 12 35,-1-1 1,0 0-1,1 1 1,-1-1-1,0 1 1,0-1-1,0 1 1,1-1-1,-1 1 1,0-1-1,0 1 1,0-1-1,0 1 1,0-1-1,0 1 1,0-1-1,0 1 1,0-1-1,0 1 1,0-1-1,-1 1 1,1-1-1,0 1 1,0-1-1,0 1 1,-1-1-1,1 1 1,0-1-1,0 0 0,-1 1 1,1-1-1,0 1 1,-1-1-1,1 0 1,-1 1-1,1-1 1,0 0-1,-1 1 1,-14 19 645,-230 230 1138,241-246-1882,0 0-1,1 1 0,0-1 1,-1 1-1,1 0 0,1 0 1,-1 0-1,1 0 0,0 0 1,0 0-1,1 1 0,-1-1 0,1 1 1,0-1-1,1 1 0,-1 0 1,1-1-1,0 1 0,2 10 1,-1-15-109,-1 0 1,1 0-1,-1 0 1,1 0-1,0 0 1,0 0-1,0 0 1,-1 0-1,1 0 0,0 0 1,0-1-1,0 1 1,0 0-1,1-1 1,-1 1-1,0-1 1,0 1-1,0-1 1,0 1-1,1-1 1,-1 0-1,0 0 1,0 0-1,1 1 1,-1-1-1,1 0 1,22 0-5393</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01.321"/>
    </inkml:context>
    <inkml:brush xml:id="br0">
      <inkml:brushProperty name="width" value="0.025" units="cm"/>
      <inkml:brushProperty name="height" value="0.025" units="cm"/>
    </inkml:brush>
  </inkml:definitions>
  <inkml:trace contextRef="#ctx0" brushRef="#br0">0 1 2242,'0'0'7319,"7"10"-7073,16 20 135,2 0 1,1-2 0,54 45 0,111 68 1000,-80-63-644,-59-39-23,2-3 0,83 43 0,292 143-459,-108-43 1244,-177-103-1288,234 88 0,-335-147-182,672 246 1251,-643-241-1155,283 82 362,96 46 131,-353-115-571,363 114 27,96 3 69,-458-125-70,-1 5-1,-1 5 0,180 96 1,-196-98-42,-110-34-11040,18-1 6481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01.887"/>
    </inkml:context>
    <inkml:brush xml:id="br0">
      <inkml:brushProperty name="width" value="0.025" units="cm"/>
      <inkml:brushProperty name="height" value="0.025" units="cm"/>
    </inkml:brush>
  </inkml:definitions>
  <inkml:trace contextRef="#ctx0" brushRef="#br0">0 322 6662,'17'4'3944,"15"10"-2431,3 1-542,243 49 2792,-90-25-3357,-144-28-122,0-1 0,1-2 0,0-2 0,66 1 0,-108-7-267,-1-1 0,0 1 0,1 0 0,-1-1 0,0 1 0,1-1 0,-1 0 0,0 0 0,0 1 0,0-2 0,0 1 0,0 0 0,0 0 0,0-1 0,0 1 0,0-1 0,-1 1 0,1-1 0,2-3 0,-1 1 44,-1 0 0,0 0 0,0 0 0,-1 0 0,1 0 0,-1 0 1,0-1-1,0 1 0,-1 0 0,1-6 0,0-1 58,-2 0 1,1 1-1,-1-1 1,-1 0-1,0 1 1,0-1-1,-1 1 1,-5-14-1,-12-14-100,-2 1 0,-1 1 1,-2 1-1,-1 1 0,-2 1 0,-52-48 0,75 74-1186,4-1-4213,1 6 3962,0-3-2516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5.633"/>
    </inkml:context>
    <inkml:brush xml:id="br0">
      <inkml:brushProperty name="width" value="0.05" units="cm"/>
      <inkml:brushProperty name="height" value="0.05" units="cm"/>
    </inkml:brush>
  </inkml:definitions>
  <inkml:trace contextRef="#ctx0" brushRef="#br0">43 206 15219,'0'-4'91,"1"1"0,0-1-1,0 1 1,1-1-1,-1 1 1,1 0 0,0 0-1,-1-1 1,2 1 0,-1 0-1,0 0 1,0 1 0,1-1-1,0 0 1,-1 1 0,7-4-1,5-4 50,0 1-1,22-10 1,-29 16-14,38-20 305,0 3 0,2 1 0,94-23 0,-134 40-386,0 1 0,0 0 0,0 1 0,0 0 0,0 0 0,0 0 0,1 1 0,-1 0-1,10 3 1,-15-4-35,-1 1 0,1 0 0,0-1 0,-1 1 0,1 0 0,0 0 0,-1 0 0,1 1 0,-1-1 0,0 0 0,1 0 0,-1 1 0,0-1 0,0 1 0,0-1 0,2 4 0,-2-3-7,-1 1 1,1-1 0,-1 1-1,1-1 1,-1 1 0,0 0 0,0-1-1,0 1 1,0-1 0,0 1-1,-1-1 1,1 1 0,-1-1-1,0 1 1,-2 3 0,-4 11 8,-1 0 0,-1-1 0,0-1 0,-18 23 1,-54 58 69,54-66-38,-45 50 60,-71 84 90,115-128-128,2 0 1,-39 72 0,60-98-58,1 0-1,-1 1 0,2-1 0,-1 1 0,1 0 1,1 0-1,-2 13 0,4-21-9,0 1 0,0 0 0,0 0 0,0-1-1,1 1 1,0 0 0,-1-1 0,1 1 0,1 0 0,-1-1 0,0 1-1,1-1 1,0 0 0,-1 0 0,1 1 0,1-1 0,-1 0 0,0-1-1,1 1 1,-1 0 0,1-1 0,0 1 0,0-1 0,6 4 0,2-1-2,0 0 0,1-1 0,0 0-1,-1 0 1,2-2 0,-1 1 0,0-1 0,0-1 0,1 0 0,12-2 0,19-1-9,62-11 0,-58 6-171,-1-3 0,0-2 0,59-22 0,-101 32 155,0 0 0,0-1 0,0 1 0,0-1 0,-1 0 0,1 0 0,-1 0 0,0-1 0,5-4 0,-5-4-168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3.656"/>
    </inkml:context>
    <inkml:brush xml:id="br0">
      <inkml:brushProperty name="width" value="0.025" units="cm"/>
      <inkml:brushProperty name="height" value="0.025" units="cm"/>
    </inkml:brush>
  </inkml:definitions>
  <inkml:trace contextRef="#ctx0" brushRef="#br0">602 332 3876,'0'-8'-518,"1"-14"214,0 9 827,-1 0-1,0 0 1,0 0-1,-5-21 1,5 31-369,-1 0 1,1 1 0,-1-1 0,0 0 0,0 1 0,0-1 0,0 1 0,-1-1 0,1 1 0,-1 0 0,1 0-1,-1-1 1,0 1 0,0 0 0,0 1 0,0-1 0,0 0 0,0 0 0,-1 1 0,1 0 0,0-1 0,-1 1-1,1 0 1,-1 0 0,0 0 0,1 0 0,-1 1 0,-5-2 0,0 2-108,0 1 1,0 0-1,0 0 1,0 0-1,1 1 0,-1 0 1,0 0-1,1 1 1,0 0-1,-1 0 1,1 1-1,0 0 0,1 0 1,-1 1-1,1 0 1,-9 8-1,-7 8-58,1 2 1,-37 48-1,22-17 19,1 1-1,3 2 1,2 1 0,3 1 0,3 2-1,-29 107 1,30-67 47,5 0-1,4 0 1,-1 159-1,14-213-34,3 0-1,1 0 0,3 0 1,1 0-1,3-1 1,24 72-1,-26-100-13,0 0-1,1 0 1,0-1-1,1 0 1,2-1-1,-1-1 1,2 1-1,14 13 1,-16-19-4,0-1-1,1-1 1,-1 1 0,2-2 0,-1 0-1,1 0 1,0-1 0,1-1 0,-1 0-1,1-1 1,0 0 0,16 1-1,-11-2 10,1-1 0,-1-1 0,1-1-1,-1-1 1,1-1 0,-1 0 0,1-1-1,-1-1 1,0-1 0,0-1 0,-1-1-1,27-13 1,-21 6 1,0 0 0,-2-2-1,0 0 1,-1-2 0,0 0 0,-2-1 0,0-1-1,24-34 1,-11 7 2,-2-1 1,-2-2-1,-2-1 1,-2-1-1,22-72 0,-13 9 386,30-178 0,-43 166-43,-6-1-1,-6-1 0,-12-206 1,1 300-309,-2-1 1,-12-46 0,14 70-36,-1-1 0,-1 1 0,0 0 0,0 0 1,-1 0-1,-1 1 0,0 0 0,-1 0 0,-12-14 0,16 21-39,0 1 0,1-1 0,-1 1 0,-1 0 0,1 0 0,0 1 0,-1-1 0,1 1 0,-1 0 0,0 0 0,0 1 0,0-1 0,0 1 0,0 0 0,0 0 0,-6 1 0,2 0-114,1 1-1,-1 0 1,1 0-1,0 1 1,-1 0-1,1 1 1,0-1 0,-15 9-1,-3 4-541,1 1 1,0 2-1,2 0 1,-28 27-1,-23 26-1896,7-1-551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4.747"/>
    </inkml:context>
    <inkml:brush xml:id="br0">
      <inkml:brushProperty name="width" value="0.025" units="cm"/>
      <inkml:brushProperty name="height" value="0.025" units="cm"/>
    </inkml:brush>
  </inkml:definitions>
  <inkml:trace contextRef="#ctx0" brushRef="#br0">308 450 5445,'1'-10'123,"10"-81"6,-5 66 210,-2-1 0,-2 0 1,0-1-1,-1 1 0,-2 0 0,-7-51 1,8 74-210,-1 1 0,0-1 1,0 0-1,0 0 1,0 1-1,-1-1 0,1 1 1,-1-1-1,1 1 0,-1-1 1,0 1-1,-4-3 0,5 4-60,0 0-1,0 0 0,-1 0 0,1 1 0,0-1 1,-1 1-1,1-1 0,-1 1 0,1-1 0,-1 1 0,1 0 1,-1-1-1,1 1 0,-1 0 0,1 0 0,-1 0 0,1 1 1,-3-1-1,0 1-35,1 1 1,-1 0-1,0-1 1,0 1-1,0 1 1,1-1-1,0 0 1,-1 1-1,1 0 0,0 0 1,0 0-1,0 0 1,0 0-1,1 0 1,-5 8-1,-16 32-29,1 1 0,2 1 0,-25 82 0,-22 150 23,51-196 401,-6 91-1,19-137-265,2-1 0,2 1 1,1 0-1,2 0 0,10 43 1,-12-69-161,0 0-1,1 0 1,1 0 0,0 0-1,0-1 1,0 1 0,1-1 0,0 0-1,1-1 1,0 1 0,0-1 0,1 0-1,-1 0 1,2-1 0,-1 0-1,1 0 1,-1-1 0,16 8 0,-13-9 9,1 0 0,0-1 1,0 0-1,0-1 1,0 0-1,1-1 1,-1 0-1,0 0 1,1-1-1,-1-1 0,1 0 1,-1-1-1,0 0 1,0 0-1,14-6 1,-6 1 4,-1-1 0,-1-1 0,0-1 0,0 0 1,0-1-1,-2-1 0,1 0 0,-2-1 0,0-1 1,0 0-1,-1-1 0,-1 0 0,0-1 0,-1 0 1,-1-1-1,12-29 0,-5 9 62,-2-2 0,-2 1 0,-1-2 0,-3 0 0,-1 0-1,-1 0 1,0-43 0,-4-1 442,-13-158 0,5 206-482,-1-1 1,-1 1-1,-2 1 1,-2 0 0,-1 0-1,-31-59 1,39 86-96,0 1 1,-1-1-1,0 1 1,0 0-1,-1 1 0,0-1 1,0 1-1,-8-6 1,12 11-63,-1-1 0,1 1 0,0 0 0,-1-1 0,1 1 0,-1 0 0,1 1-1,-1-1 1,0 0 0,1 1 0,-1-1 0,0 1 0,1 0 0,-1 0 0,0 0 0,1 0 0,-1 1 0,0-1 0,1 1 0,-1-1 0,1 1 0,-1 0 0,1 0 0,-1 0 0,1 0 0,-1 1 0,1-1 0,0 1 0,-4 3 0,-3 4-575,-1 0 1,2 1 0,0 0 0,0 1 0,1 0-1,-7 12 1,8-11-25,-34 53-4184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7.129"/>
    </inkml:context>
    <inkml:brush xml:id="br0">
      <inkml:brushProperty name="width" value="0.025" units="cm"/>
      <inkml:brushProperty name="height" value="0.025" units="cm"/>
    </inkml:brush>
  </inkml:definitions>
  <inkml:trace contextRef="#ctx0" brushRef="#br0">1 1448 10442,'0'0'1132,"16"-4"-1175,31-8 216,0-3 0,-1-2 0,-1-1 0,43-26 1,185-113 199,-249 142-395,619-433-203,-359 240 28,-178 135 552,4 5-1,2 5 0,3 4 1,2 6-1,3 5 0,1 5 1,219-47-1,-329 88-354,1-1-2,0 0 0,1 1 0,-1 1 0,1 0 0,-1 0 0,1 1 0,21 4 0,-32-4 0,0 1 1,-1 0-1,1 0 0,-1 0 1,1 0-1,-1 1 0,0-1 1,1 0-1,-1 1 1,0-1-1,0 1 0,0-1 1,0 1-1,0-1 0,0 1 1,0 0-1,-1-1 0,1 1 1,-1 0-1,1 0 0,-1-1 1,0 1-1,1 0 0,-1 3 1,0 54 312,0-40-282,6 225 1067,-1-199-941,1 1-1,2-1 0,19 58 1,-6-46-74,2-1 1,3-1 0,61 96 0,123 140 80,35 55-96,-172-209-45,57 153 0,33 62-31,-130-288-60,-10-16-375,3-2 0,49 68 1,-73-111 263,-1-1-168,1 0 0,0 1-1,0-1 1,0 0 0,0 0-1,0 0 1,0 0 0,0-1-1,0 1 1,1 0-1,-1-1 1,1 0 0,4 2-1,0-3-4353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7.882"/>
    </inkml:context>
    <inkml:brush xml:id="br0">
      <inkml:brushProperty name="width" value="0.025" units="cm"/>
      <inkml:brushProperty name="height" value="0.025" units="cm"/>
    </inkml:brush>
  </inkml:definitions>
  <inkml:trace contextRef="#ctx0" brushRef="#br0">2 56 3203,'-1'-52'10491,"1"49"-6185,-1 32-3077,13 194 476,-8-195-2182,0-1 0,2 0 0,1 0 0,2-1 0,0 0 0,15 28 0,-18-45-501,1 1-556,-5-5-2888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238"/>
    </inkml:context>
    <inkml:brush xml:id="br0">
      <inkml:brushProperty name="width" value="0.025" units="cm"/>
      <inkml:brushProperty name="height" value="0.025" units="cm"/>
    </inkml:brush>
  </inkml:definitions>
  <inkml:trace contextRef="#ctx0" brushRef="#br0">0 302 12716,'0'0'5798,"79"-65"-4709,-26 37-257,12-1-415,-1-2-257,4 2-128,-8 2 0,-5 1-128,-5 4-256,-16 5-513,-1 4-801,-11 3-1825,-16 6-449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565"/>
    </inkml:context>
    <inkml:brush xml:id="br0">
      <inkml:brushProperty name="width" value="0.025" units="cm"/>
      <inkml:brushProperty name="height" value="0.025" units="cm"/>
    </inkml:brush>
  </inkml:definitions>
  <inkml:trace contextRef="#ctx0" brushRef="#br0">1 178 10250,'0'0'5509,"60"2"-4164,-16-25-256,8-3-576,5 0-321,-4 2-160,-2 4-288,-9 3-1122,-9 3-1408,-5 0-962,-15-2-2209</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8.912"/>
    </inkml:context>
    <inkml:brush xml:id="br0">
      <inkml:brushProperty name="width" value="0.025" units="cm"/>
      <inkml:brushProperty name="height" value="0.025" units="cm"/>
    </inkml:brush>
  </inkml:definitions>
  <inkml:trace contextRef="#ctx0" brushRef="#br0">12 388 10890,'0'0'828,"-1"11"613,-2-1-1233,1-2 286,0 1 0,1-1-1,0 1 1,0 14 0,1-21-426,0-1 0,0 1 0,0 0 0,0-1 0,0 1 0,1 0 0,-1-1 0,1 1 0,-1-1 0,1 1 0,0 0 0,-1-1 0,1 0 0,0 1 0,0-1 0,0 1 0,0-1 0,0 0 0,1 0 1,-1 0-1,0 0 0,0 0 0,1 0 0,-1 0 0,1 0 0,-1 0 0,1 0 0,-1-1 0,1 1 0,-1-1 0,1 1 0,3 0 0,1-1 5,1 0-1,0-1 1,-1 1 0,1-1-1,-1 0 1,0-1-1,1 0 1,-1 0 0,0 0-1,0 0 1,0-1 0,0 0-1,0-1 1,-1 1-1,1-1 1,-1 0 0,8-8-1,10-11 202,0-1-1,25-36 1,-19 24-32,-19 24-118,-8 8-40,1 0 0,1 1 0,-1-1 1,0 0-1,1 1 0,0 0 0,0 0 0,8-5 0,-12 8-83,0 0 1,1 0-1,-1 0 0,0 0 1,1 0-1,-1 0 0,0 0 1,0 0-1,1 1 0,-1-1 0,0 0 1,1 0-1,-1 0 0,0 0 1,0 1-1,1-1 0,-1 0 1,0 0-1,0 0 0,1 1 0,-1-1 1,0 0-1,0 0 0,0 1 1,1-1-1,-1 0 0,0 1 1,0-1-1,0 0 0,0 1 1,0-1-1,0 0 0,0 0 0,0 1 1,0-1-1,0 0 0,0 1 1,0-1-1,0 0 0,0 1 1,0-1-1,0 1 0,1 19 169,-1-17-102,-1 17 182,0-11-166,1-1 0,0 0 0,0 0 1,1 0-1,0 1 0,3 10 0,-3-18-75,0 1 1,-1 0-1,1-1 1,0 1-1,0-1 1,0 1-1,0-1 1,0 0-1,1 1 1,-1-1-1,0 0 1,0 0-1,1 0 1,-1 0-1,1 0 1,-1 0-1,1 0 1,0-1-1,-1 1 1,1-1-1,0 1 1,-1-1-1,1 1 1,0-1-1,-1 0 1,1 0-1,0 0 1,0 0-1,-1 0 1,1 0-1,0 0 1,0-1-1,-1 1 1,1-1-1,0 1 1,1-2-1,6-1 30,0 0 0,0-1 0,0-1 0,-1 0-1,0 0 1,0 0 0,0-1 0,0 0 0,-1-1 0,0 0-1,7-8 1,2-5-65,0 0 1,-1-1-1,12-25 0,-18 32-210,-5 13-423,-4 23-573,-1-2 1469,-1 40-1230,2-35-6608</inkml:trace>
  <inkml:trace contextRef="#ctx0" brushRef="#br0" timeOffset="1">416 3 12684,'0'0'7623,"-50"-3"-7206,60 9-674,10 1-479,7 0-642,1-2-2081,-3-3-1922</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9.473"/>
    </inkml:context>
    <inkml:brush xml:id="br0">
      <inkml:brushProperty name="width" value="0.025" units="cm"/>
      <inkml:brushProperty name="height" value="0.025" units="cm"/>
    </inkml:brush>
  </inkml:definitions>
  <inkml:trace contextRef="#ctx0" brushRef="#br0">108 120 7719,'0'0'6097,"-2"-9"-3017,1 5-2805,0 1 0,0-1-1,-1 0 1,1 0 0,-1 0 0,0 1-1,-3-5 1,4 7-224,1 1 1,-1-1-1,0 0 0,1 1 0,-1-1 0,0 0 0,1 1 1,-1-1-1,0 1 0,0 0 0,1-1 0,-1 1 0,0 0 1,0-1-1,0 1 0,0 0 0,0 0 0,1 0 1,-1-1-1,-1 1 0,0 1-12,1-1-1,-1 1 1,0-1 0,1 1-1,-1-1 1,1 1 0,-1 0-1,1 0 1,0 0 0,-1 0-1,1 0 1,0 0 0,0 0-1,-1 0 1,-1 3 0,-3 5 64,0 1-1,1-1 1,0 1 0,0 0 0,1 0 0,0 0 0,1 1-1,0-1 1,1 1 0,0 0 0,0 0 0,1 0 0,1 0 0,1 18-1,-1-27-94,0-1 0,0 0 0,0 1 0,0-1-1,0 0 1,1 0 0,-1 1 0,0-1 0,1 0-1,-1 0 1,1 1 0,-1-1 0,1 0 0,0 0-1,-1 0 1,1 0 0,0 0 0,0 0 0,0 0-1,0 0 1,0 0 0,0 0 0,0-1 0,0 1-1,0 0 1,0 0 0,0-1 0,0 1 0,1-1-1,-1 1 1,0-1 0,0 0 0,1 0-1,-1 1 1,0-1 0,1 0 0,-1 0 0,0 0-1,0 0 1,1 0 0,-1 0 0,0-1 0,1 1-1,-1 0 1,0-1 0,0 1 0,0-1 0,2 0-1,4-1 67,-1-1-1,0 0 0,-1 0 0,1 0 1,0 0-1,-1-1 0,0 0 0,8-7 0,-1-5 2,0-1 0,0 0 0,-2-1-1,0 0 1,-1-1 0,11-34 0,-20 55-262,0 51 105,0-51 87,0-1 1,0 1-1,0 0 1,1 0-1,-1-1 1,0 1 0,1 0-1,-1-1 1,1 1-1,0 0 1,0-1-1,-1 1 1,1-1-1,0 1 1,0-1 0,0 0-1,1 1 1,-1-1-1,0 0 1,0 0-1,1 0 1,-1 0 0,1 0-1,-1 0 1,1 0-1,-1 0 1,1 0-1,0-1 1,-1 1 0,1-1-1,0 1 1,3-1-1,1 0-68,0-1 0,0 0 0,0 0-1,0-1 1,-1 1 0,1-1 0,0-1-1,-1 1 1,0-1 0,1 0 0,-1 0-1,0 0 1,0-1 0,-1 0 0,1 0 0,-1 0-1,0-1 1,4-5 0,28-43-3918,-13-2-3900,-17 32 1171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29.801"/>
    </inkml:context>
    <inkml:brush xml:id="br0">
      <inkml:brushProperty name="width" value="0.025" units="cm"/>
      <inkml:brushProperty name="height" value="0.025" units="cm"/>
    </inkml:brush>
  </inkml:definitions>
  <inkml:trace contextRef="#ctx0" brushRef="#br0">1 98 8456,'0'0'6294,"2"-8"-4735,-1 3-1386,1 1 1,-1-1-1,1 0 0,1 1 1,-1-1-1,1 1 1,-1-1-1,1 1 0,1 0 1,-1 1-1,0-1 0,1 0 1,0 1-1,0 0 1,0 0-1,0 0 0,0 0 1,1 1-1,-1-1 1,1 1-1,0 0 0,0 1 1,-1-1-1,8 0 1,-9 1-157,0 0 1,0 0-1,0 0 1,0 1-1,0 0 1,0 0-1,1-1 1,-1 2-1,0-1 1,0 0-1,0 1 1,0-1-1,0 1 1,0 0-1,0 0 1,0 0-1,0 1 1,0-1-1,0 1 1,-1-1-1,1 1 1,-1 0-1,1 0 1,2 2-1,-4 0 37,1-1-1,0 1 0,-1-1 1,1 1-1,-1 0 0,0-1 1,0 1-1,0 0 1,-1 0-1,1 0 0,-1 0 1,0 0-1,0-1 1,-1 1-1,1 0 0,-1 0 1,0 0-1,0 0 1,-2 6-1,-3 4 426,1 0-1,-16 24 1,16-30-328,-1 1 0,2-1 0,-1 1 0,1 0 0,1 1 0,0-1 0,0 1 1,1-1-1,-2 14 0,5-22-156,0 0 0,0 0 0,0 0 0,0 0 0,0 0 0,0-1 0,0 1 0,0 0 0,0-1 0,1 1 0,-1-1 0,0 1 0,1-1 1,-1 1-1,0-1 0,1 0 0,-1 0 0,0 0 0,1 0 0,-1 0 0,0 0 0,1 0 0,-1 0 0,2-1 0,38-1 65,-24-1-800,-1-1 1,0 0 0,1-2-1,-2 1 1,1-2-1,-1 0 1,17-11 0,-31 17 422,0 1 1,0 0 0,0-1-1,0 0 1,0 1-1,-1-1 1,1 1 0,0-1-1,0 0 1,0 0-1,-1 0 1,1 1 0,-1-1-1,1 0 1,0 0-1,-1 0 1,1 0 0,-1 0-1,0 0 1,1 0-1,-1 0 1,0 0 0,0 0-1,1 0 1,-1-2-1,0-10-7498</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0.174"/>
    </inkml:context>
    <inkml:brush xml:id="br0">
      <inkml:brushProperty name="width" value="0.025" units="cm"/>
      <inkml:brushProperty name="height" value="0.025" units="cm"/>
    </inkml:brush>
  </inkml:definitions>
  <inkml:trace contextRef="#ctx0" brushRef="#br0">50 135 7847,'0'0'6503,"-50"0"-3685,50-4-1472,4-1-642,18-4-416,13-1 33,11-4-33,5-2-256,6-5-352,-4-3-2531,0-7-5957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180"/>
    </inkml:context>
    <inkml:brush xml:id="br0">
      <inkml:brushProperty name="width" value="0.05" units="cm"/>
      <inkml:brushProperty name="height" value="0.05" units="cm"/>
    </inkml:brush>
  </inkml:definitions>
  <inkml:trace contextRef="#ctx0" brushRef="#br0">1 250 15275,'21'8'1601,"5"-3"-1073,14-5-216,7 0 632,11 0-408,1-3-240,5-2-504,-4 3-248,-7-4 400,0-3-184,-14-12-112</inkml:trace>
  <inkml:trace contextRef="#ctx0" brushRef="#br0" timeOffset="1">957 0 16299,'-12'42'1241,"1"1"-1089,-6 6-96,2 1 368,4 0-688,2-4-208,8-16 408,5-7-64,16-16-48</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0.826"/>
    </inkml:context>
    <inkml:brush xml:id="br0">
      <inkml:brushProperty name="width" value="0.025" units="cm"/>
      <inkml:brushProperty name="height" value="0.025" units="cm"/>
    </inkml:brush>
  </inkml:definitions>
  <inkml:trace contextRef="#ctx0" brushRef="#br0">447 18 9705,'0'0'7826,"2"13"-6582,-2 29-661,-1 0 0,-2-1-1,-2 1 1,-1-1 0,-23 73 0,17-75 308,-2-1-1,-31 62 1,37-84-698,-2-1-1,1 0 0,-2 0 1,0-1-1,-1-1 1,0 0-1,-1 0 1,-23 17-1,33-28-200,0 1-1,0-1 1,0 1 0,-1-1-1,1 0 1,-1-1 0,0 1 0,1-1-1,-1 1 1,0-1 0,0 0-1,0 0 1,0-1 0,0 1 0,1-1-1,-1 0 1,0 0 0,0 0-1,0-1 1,0 1 0,0-1 0,0 0-1,0 0 1,0 0 0,0-1-1,1 1 1,-1-1 0,1 0-1,-1 0 1,1 0 0,0 0 0,0-1-1,0 1 1,0-1 0,0 0-1,0 0 1,1 0 0,-4-5 0,-1-3-198,1 0 1,0-1-1,1 1 1,0-1-1,1 0 1,0 0-1,1 0 1,0-1-1,1 1 1,-1-26-1,3 24 140,1 0 1,0 1-1,1-1 0,1 0 0,0 1 0,1 0 1,0-1-1,1 1 0,13-24 0,3 2-78,52-65 1,-13 20-359,-57 77 492,0 0 0,-1-1 0,0 1 0,0-1 0,0 0 0,0 0 0,-1 0 0,1 0 0,-1 0 0,0 0 0,0 0 0,0 0 0,-1 0 0,0 0-1,1-1 1,-1 1 0,-1 0 0,0-5 0,0 6 7,0 1-1,-1-1 1,0 0-1,1 1 1,-1-1 0,0 1-1,0 0 1,0-1-1,0 1 1,-1 0-1,1 0 1,-1 1-1,1-1 1,-1 0-1,0 1 1,1 0-1,-1-1 1,0 1 0,0 0-1,0 1 1,0-1-1,0 0 1,0 1-1,-5-1 1,-2 0-1,0 0 1,0 0-1,0 1 0,0 1 1,0-1-1,0 2 0,1-1 1,-1 1-1,0 1 0,-15 5 1,21-6 10,1-1-1,0 1 1,0 0 0,0 0 0,0 0 0,0 1 0,0-1 0,0 1 0,1-1-1,-1 1 1,1 0 0,0 0 0,0 0 0,0 0 0,0 0 0,1 0 0,-1 1-1,1-1 1,0 0 0,0 1 0,0 0 0,0-1 0,0 1 0,1-1 0,0 1-1,0 0 1,0-1 0,0 1 0,0 0 0,1-1 0,0 1 0,1 4 0,0-2-4,0-1 0,1 0 0,-1 0 1,1 0-1,0 0 0,0 0 0,1-1 1,0 1-1,0-1 0,0 0 1,0 0-1,0 0 0,9 4 0,70 42 48,-68-41-30,52 25 51,57 33-103,-110-59 7,-1 2 0,0-1 0,-1 2-1,0 0 1,0 0 0,13 18 0,-20-22 119,-1 1 1,1-1-1,-1 1 0,-1-1 0,0 1 1,0 0-1,0 1 0,-1-1 0,2 13 1,-2 4 830,-2 47 0,-1-31-1745,2-39-2208,4-1-3037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1.901"/>
    </inkml:context>
    <inkml:brush xml:id="br0">
      <inkml:brushProperty name="width" value="0.025" units="cm"/>
      <inkml:brushProperty name="height" value="0.025" units="cm"/>
    </inkml:brush>
  </inkml:definitions>
  <inkml:trace contextRef="#ctx0" brushRef="#br0">377 11 11851,'-8'-2'2168,"-1"0"-1758,0 0 0,0 0 0,-1 1 1,1 0-1,-1 0 0,1 1 1,0 1-1,-1-1 0,1 2 1,0-1-1,0 1 0,-1 1 0,-16 6 1,9 2-278,1 0-1,0 1 1,1 1 0,0 0 0,1 1 0,0 1-1,1 0 1,1 0 0,1 2 0,0-1 0,1 2 0,1-1-1,0 1 1,1 0 0,1 1 0,1 0 0,1 0-1,1 1 1,0-1 0,1 1 0,2 0 0,0 0 0,1-1-1,2 26 1,-1-39-196,0-1-1,0 0 0,1 0 1,0 1-1,-1-1 0,1 0 1,1-1-1,-1 1 0,1 0 1,0-1-1,0 1 0,0-1 1,1 0-1,0 0 0,-1 0 1,1-1-1,1 1 0,-1-1 1,0 0-1,1 0 1,0 0-1,-1-1 0,1 0 1,0 0-1,0 0 0,0 0 1,11 1-1,-5-1-670,1-1 0,-1 0 0,0 0 0,1-1 1,-1-1-1,1 0 0,-1 0 0,0-1 0,0-1 0,0 0 0,0 0 0,14-7 0,16-12-4075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2.298"/>
    </inkml:context>
    <inkml:brush xml:id="br0">
      <inkml:brushProperty name="width" value="0.025" units="cm"/>
      <inkml:brushProperty name="height" value="0.025" units="cm"/>
    </inkml:brush>
  </inkml:definitions>
  <inkml:trace contextRef="#ctx0" brushRef="#br0">131 1 13004,'0'0'1634,"-9"2"-449,3 0-1056,-1 0-1,1 0 1,-1 0-1,1 1 1,0 0 0,0 0-1,0 1 1,1 0 0,-1 0-1,1 0 1,0 1 0,0-1-1,0 1 1,1 0-1,-1 1 1,1-1 0,0 1-1,1-1 1,0 1 0,-4 9-1,5-8 26,-1 1 0,2-1-1,-1 1 1,1-1 0,0 1-1,1-1 1,-1 1 0,2 11-1,0-17-136,-1-1 0,1 1 0,-1 0 0,1 0-1,-1-1 1,1 1 0,0 0 0,0-1 0,0 1-1,0-1 1,0 1 0,0-1 0,0 1-1,1-1 1,-1 0 0,0 0 0,1 0 0,-1 0-1,1 0 1,-1 0 0,1 0 0,0 0-1,-1 0 1,1-1 0,0 1 0,-1-1 0,1 1-1,0-1 1,0 0 0,0 1 0,-1-1-1,1 0 1,0 0 0,0-1 0,0 1 0,-1 0-1,1 0 1,0-1 0,0 1 0,2-2-1,1 0 6,1 0 0,-1-1-1,0 1 1,0-1 0,0 0-1,0-1 1,0 1 0,-1-1-1,1 0 1,-1 0 0,0-1-1,0 1 1,-1-1 0,1 0-1,3-6 1,-1 1 118,0 0 0,-1 0 1,0 0-1,-1-1 0,0 0 0,-1 0 0,2-11 1,-4 22-78,-1-1 1,0 0 0,0 1 0,0-1 0,0 0 0,0 1 0,0-1 0,0 0 0,-1 1 0,1-1 0,0 0 0,0 1 0,0-1 0,-1 0 0,1 1 0,0-1 0,-1 1 0,1-1 0,0 0 0,-1 1 0,1-1-1,-1 1 1,1-1 0,-1 1 0,1 0 0,-1-1 0,1 1 0,-1-1 0,0 1 0,1 0 0,-2-1 0,0 1-7,0-1-1,0 1 1,0-1-1,0 1 1,0 0-1,0 0 1,0 0-1,-1 0 1,1 0-1,0 0 1,-3 1 0,3 0-113,0-1 0,0 1 1,0-1-1,0 1 1,0-1-1,0 1 1,1 0-1,-1 0 0,0 0 1,0 0-1,0 0 1,1 1-1,-1-1 1,1 0-1,-1 1 0,1-1 1,-1 1-1,1 0 1,0-1-1,0 1 1,0 0-1,0 0 0,0 0 1,0 0-1,0-1 1,1 1-1,-2 4 1,4-5-195,-1 0 0,0 0 0,0 0 0,1 0 0,-1-1 0,0 1 0,1 0 0,-1-1 0,1 1 1,-1-1-1,1 1 0,-1-1 0,1 0 0,-1 1 0,1-1 0,-1 0 0,1 0 0,-1 0 0,1 0 0,-1-1 1,1 1-1,2-1 0,1 1-1535,11 0-3729</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3.112"/>
    </inkml:context>
    <inkml:brush xml:id="br0">
      <inkml:brushProperty name="width" value="0.025" units="cm"/>
      <inkml:brushProperty name="height" value="0.025" units="cm"/>
    </inkml:brush>
  </inkml:definitions>
  <inkml:trace contextRef="#ctx0" brushRef="#br0">0 123 11563,'0'0'6278,"9"-8"-4522,28-26-330,-36 33-1364,1-1 1,-1 1 0,1 0 0,0 0 0,-1 0 0,1 0 0,0 0 0,0 0 0,0 0 0,0 0 0,-1 1 0,1-1-1,0 1 1,0-1 0,1 1 0,-1 0 0,0 0 0,2 0 0,-2 1-43,-1-1-1,0 1 1,0-1 0,0 1-1,0 0 1,0-1 0,0 1 0,0 0-1,0 0 1,0 0 0,0 0-1,0 0 1,0 0 0,0 0-1,-1 0 1,1 0 0,-1 1 0,1-1-1,0 0 1,0 2 0,1 7 66,0-1 1,-1 0 0,0 1 0,0 0-1,-1 12 1,0-17 68,-1 8 173,-1 0 0,0 0 0,-1 0 0,0 0-1,-10 24 1,3-10 359,35-68-132,-18 22-553,-1 1 0,-1-1 0,0 0 0,-1 0 0,-1-1 1,-1 1-1,-1-1 0,-1 0 0,-2-21 0,9 47-4759,18 2 1931,18-1 149,-24-4-67,1-2 1,36-1-1,-50 0 2300,1-1-1,-1 0 1,0 0 0,0-1-1,0 0 1,0 0-1,8-4 1,-12 5 607,0 0 0,1-1 0,-1 1 0,0-1 0,0 0 0,0 0 0,0 0-1,0 0 1,-1 0 0,4-4 0,-1-13 4693,-15 15-260,9 4-4381,-1 0-1,1 1 1,0-1-1,0 1 0,0 0 1,0-1-1,0 1 1,0 0-1,0 0 0,0 1 1,0-1-1,0 0 0,1 1 1,-3 1-1,0 2-52,0 0 0,0 0-1,1 1 1,0-1-1,0 1 1,0 0 0,1 0-1,0 0 1,0 0 0,0 0-1,1 0 1,0 1 0,0-1-1,0 1 1,1-1-1,0 0 1,2 13 0,-1-18-156,-1-1 0,1 1 0,0 0 1,-1-1-1,1 1 0,0-1 1,0 1-1,0 0 0,-1-1 0,1 0 1,0 1-1,0-1 0,0 0 0,0 1 1,0-1-1,0 0 0,0 0 0,0 0 1,0 0-1,0 0 0,0 0 0,0 0 1,1 0-1,25-3 159,-15-1-197,-1 0-1,0 0 1,-1-1 0,1-1 0,-1 0 0,0 0 0,0-1 0,9-8-1,-8 6-23,1 1 0,0 0-1,0 0 1,25-10-1,-37 18 87,1 0-1,-1 0 0,1 0 0,-1 0 0,1 0 1,-1 0-1,1 0 0,-1 0 0,0 0 0,1 0 1,-1 1-1,1-1 0,-1 0 0,1 0 0,-1 0 0,1 1 1,-1-1-1,0 0 0,1 0 0,-1 1 0,0-1 1,1 0-1,-1 1 0,0-1 0,1 0 0,-1 1 1,0-1-1,1 1 0,-1-1 0,0 0 0,0 1 0,0-1 1,0 1-1,1-1 0,-1 1 0,0-1 0,0 1 1,0-1-1,0 1 0,0-1 0,0 0 0,0 1 1,0-1-1,0 1 0,0-1 0,0 1 0,-1-1 0,1 1 1,0-1-1,0 1 0,-1 0 0,-6 39 1299,3-19-592,7-21-723,-1 0-1,0 0 0,0-1 0,0 1 1,0 0-1,1-1 0,-1 1 0,0-1 0,0 0 1,0 0-1,0 0 0,0 0 0,3-2 0,26-17-517,32-21-1443,-57 38 1781,-1 0 0,1 0 0,-1 1 0,1 0 0,0 0 0,0 0 1,0 1-1,11-1 0,-17 2 162,1 1 0,0 0 0,0 0 0,-1 0 0,1 0 0,-1 0 0,1 0 0,-1 0 0,1 0 0,-1 0 0,1 0 0,-1 0 0,0 0 0,0 0 1,1 1-1,-1-1 0,0 0 0,0 0 0,0 0 0,0 0 0,-1 2 0,1 38 248,0-32-287,-1-6-385,2 5 840,3-7-7002,4-4 324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33.586"/>
    </inkml:context>
    <inkml:brush xml:id="br0">
      <inkml:brushProperty name="width" value="0.025" units="cm"/>
      <inkml:brushProperty name="height" value="0.025" units="cm"/>
    </inkml:brush>
  </inkml:definitions>
  <inkml:trace contextRef="#ctx0" brushRef="#br0">193 45 7944,'0'0'15903,"-9"-4"-15113,6 3-744,0 0 1,0 0-1,0 0 1,0 0-1,0 0 1,-1 1-1,1-1 1,0 1-1,0 0 1,0 0-1,-1 0 1,-4 1-1,3 1-24,1-1 0,-1 1-1,0 1 1,1-1 0,-1 1-1,1-1 1,0 1 0,0 0 0,0 1-1,-3 3 1,-5 4 14,2 0-1,-1 0 1,-15 25 0,22-30-2,0 0 1,1 0-1,0 1 1,0-1 0,1 1-1,0-1 1,0 1-1,0 0 1,1 0 0,-1 13-1,3-20-33,-1 1-1,0 0 0,1 0 1,-1 0-1,1 0 0,0-1 1,-1 1-1,1 0 0,-1-1 1,1 1-1,0 0 0,0-1 1,-1 1-1,1-1 1,0 1-1,0-1 0,0 1 1,0-1-1,-1 1 0,1-1 1,0 0-1,0 0 0,0 0 1,0 1-1,0-1 0,0 0 1,0 0-1,0 0 0,0 0 1,0 0-1,0-1 0,0 1 1,0 0-1,1-1 1,37-7 109,-25 1-187,0 0-1,-1-1 0,0-1 1,-1 0-1,0-1 1,0 0-1,-1-1 1,11-13-1,-5 3 62,0-1-1,-1-1 1,21-40 0,-41 74 93,1 0 0,1 0 0,0 0 1,0 0-1,1 0 0,0 15 1,1-20-190,1-1 1,-1 0-1,1 0 1,0 0-1,0 1 1,1-1-1,-1 0 1,1 0-1,5 8 1,-5-10-119,-1-1 0,1 0 0,0 1 0,0-1 0,1 0 0,-1 0 0,0 0 0,1 0 0,-1 0 0,1-1 0,0 1 0,0-1 0,-1 1 0,1-1 0,0 0 1,0 0-1,0-1 0,0 1 0,3 0 0,23 0-5322,3-4-4378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8.001"/>
    </inkml:context>
    <inkml:brush xml:id="br0">
      <inkml:brushProperty name="width" value="0.025" units="cm"/>
      <inkml:brushProperty name="height" value="0.025" units="cm"/>
    </inkml:brush>
  </inkml:definitions>
  <inkml:trace contextRef="#ctx0" brushRef="#br0">45 1 2114,'-11'0'128,"-2"0"-96,-7 0-769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8.334"/>
    </inkml:context>
    <inkml:brush xml:id="br0">
      <inkml:brushProperty name="width" value="0.025" units="cm"/>
      <inkml:brushProperty name="height" value="0.025" units="cm"/>
    </inkml:brush>
  </inkml:definitions>
  <inkml:trace contextRef="#ctx0" brushRef="#br0">155 6 3876,'0'0'128,"-62"-6"224,38 6-320,2 0 0,3 0-64,3 0-32,9 4 32,3 1 0,4 0-96,0-1-545,9-1-1281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49.533"/>
    </inkml:context>
    <inkml:brush xml:id="br0">
      <inkml:brushProperty name="width" value="0.025" units="cm"/>
      <inkml:brushProperty name="height" value="0.025" units="cm"/>
    </inkml:brush>
  </inkml:definitions>
  <inkml:trace contextRef="#ctx0" brushRef="#br0">22 24 3716,'-9'-4'-539,"-3"-6"4155,12 3 116,14 5-2582,46 5-409,1 3 0,104 25 0,-105-17-758,0-4 0,108 7 1,-131-17 107,-25 0 7,-25 0 22,-46 3 215,-104 18 1,106-11-282,-105 4 1,208-26-271,-14 2 53,19 1-106,1 2 0,57-1 1,-17 7-3501,-73 1-384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1:50.949"/>
    </inkml:context>
    <inkml:brush xml:id="br0">
      <inkml:brushProperty name="width" value="0.025" units="cm"/>
      <inkml:brushProperty name="height" value="0.025" units="cm"/>
    </inkml:brush>
  </inkml:definitions>
  <inkml:trace contextRef="#ctx0" brushRef="#br0">10 33 3491,'0'0'881,"-10"-6"6016,14 6-7379,-1-1-1,0 0 0,1 0 1,-1 0-1,0 0 0,0-1 1,0 1-1,0-1 0,0 0 1,0 1-1,3-4 0,2-4-3392</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7.639"/>
    </inkml:context>
    <inkml:brush xml:id="br0">
      <inkml:brushProperty name="width" value="0.025" units="cm"/>
      <inkml:brushProperty name="height" value="0.025" units="cm"/>
    </inkml:brush>
  </inkml:definitions>
  <inkml:trace contextRef="#ctx0" brushRef="#br0">749 77 8488,'-8'-8'445,"1"1"-1,-1 0 1,-1 1 0,1-1 0,-1 1-1,0 1 1,0 0 0,-1 0-1,1 1 1,-1 0 0,0 1-1,-12-3 1,13 5-344,0 0-1,0 0 0,1 1 1,-1 0-1,0 0 1,0 1-1,1 0 1,-1 1-1,0 0 1,1 0-1,0 1 1,-1 0-1,1 0 0,0 1 1,-8 5-1,-13 11 0,0 1-1,2 1 0,1 2 0,0 0 1,2 1-1,1 2 0,-21 31 0,8-4 605,1 2-1,-50 113 0,66-122-398,1 1 0,3 1-1,-14 74 1,25-98-274,0 1 1,2 0-1,1-1 0,1 1 0,1 0 1,2-1-1,0 1 0,12 43 1,-13-62-32,1 0 1,-1 0 0,1-1-1,0 1 1,1-1 0,0 0 0,0 0-1,0 0 1,0 0 0,1-1-1,0 0 1,0 0 0,1 0 0,-1-1-1,1 1 1,0-1 0,0-1 0,1 1-1,-1-1 1,1 0 0,-1 0-1,1-1 1,8 2 0,-4-3 28,-1 0 1,1 0-1,0-1 1,0 0-1,0-1 1,0 0-1,-1 0 0,1-2 1,0 1-1,-1-1 1,0-1-1,0 0 1,0 0-1,15-10 1,13-10 121,-1-2 0,-1-1 1,-1-2-1,-2-2 1,-1-1-1,41-53 1,-38 38-28,-2-1 0,-2-1 1,-2-2-1,35-86 0,-49 97 26,-2 0 0,14-72-1,-23 87-136,-1 1 0,-1 0 0,-1-1 0,-2 1 0,0-1-1,-5-26 1,4 44-102,0-1-1,0 1 0,-1 0 0,0 0 1,0 0-1,0 0 0,-1 1 1,0-1-1,-1 1 0,1 0 0,-1 0 1,-8-7-1,9 9-51,0 1 0,0 0-1,0 0 1,0 0 0,-1 0 0,1 1 0,-1 0-1,0 0 1,1 0 0,-1 0 0,0 1 0,0 0 0,0 0-1,0 0 1,-1 1 0,1-1 0,0 1 0,-9 2-1,12-2-98,0 0-1,1 0 0,-1 1 1,1-1-1,-1 1 0,1-1 1,0 1-1,-1 0 1,1 0-1,0-1 0,-1 1 1,1 0-1,0 0 0,0 0 1,0 0-1,0 1 0,0-1 1,0 0-1,0 0 0,0 1 1,0-1-1,0 0 0,1 1 1,-2 1-1,-1 15-3918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6.697"/>
    </inkml:context>
    <inkml:brush xml:id="br0">
      <inkml:brushProperty name="width" value="0.05" units="cm"/>
      <inkml:brushProperty name="height" value="0.05" units="cm"/>
    </inkml:brush>
  </inkml:definitions>
  <inkml:trace contextRef="#ctx0" brushRef="#br0">1 566 10850,'0'2'108,"1"-1"0,-1 1 0,1-1 0,0 1 0,-1-1 0,1 0 0,0 1 0,0-1 0,0 0 0,0 1 0,0-1 0,0 0 0,1 0 0,-1 0 0,0 0 0,0 0 0,1 0 0,-1 0 0,1-1 0,-1 1 0,1 0 0,-1-1 0,1 1 0,1-1 0,48 14 1455,-40-12-1377,3 1 192,0-1 1,0 0-1,0 0 0,0-2 0,1 0 0,20-2 1,-31 1-281,0 1 0,1-1 1,-1 0-1,0 0 1,1-1-1,-1 1 1,0-1-1,0 0 0,0 0 1,0-1-1,0 1 1,-1-1-1,1 1 0,-1-1 1,0 0-1,0-1 1,0 1-1,0 0 1,0-1-1,-1 0 0,1 0 1,-1 1-1,0-1 1,2-7-1,-2 6-82,0 1 0,-1-1-1,1 0 1,-1 1 0,0-1 0,-1 0-1,1 0 1,-1 0 0,0 0 0,0 0-1,-1 0 1,1 1 0,-1-1 0,0 0 0,-1 0-1,-1-6 1,2 10-19,1 1 0,0-1 0,-1 1 0,1-1 0,-1 0-1,1 1 1,0-1 0,-1 1 0,1-1 0,-1 1 0,0-1 0,1 1 0,-1 0 0,1-1 0,-1 1-1,0-1 1,1 1 0,-1 0 0,0 0 0,1-1 0,-1 1 0,0 0 0,0 0 0,1 0 0,-1 0-1,0 0 1,1 0 0,-1 0 0,-1 0 0,0 1-2,-1 0 1,1 0-1,0 0 0,0 0 0,0 0 0,0 0 1,0 1-1,0-1 0,-2 3 0,-5 5 0,2-1-1,-14 19 1,12-13 28,0 1 0,0-1 1,2 1-1,0 1 0,1-1 0,0 1 1,1 0-1,1 1 0,1-1 0,-3 31 1,6-43-19,0-1 0,0 0 0,0 0 0,1 0 0,-1 0 0,1 0 0,0 0 0,0 0 0,0 0 0,0-1 0,0 1 0,1 0 0,-1 0 0,1-1 0,0 1 0,0-1 0,4 4 0,-3-3-2,0-1 1,0 0-1,0 0 0,1 0 0,-1-1 0,1 1 1,-1-1-1,1 0 0,-1 0 0,1 0 1,0 0-1,-1-1 0,1 1 0,5-1 0,3-1-4,-1 0-1,1 0 0,-1-1 1,1-1-1,-1 0 0,0 0 0,0-1 1,0 0-1,0-1 0,14-9 1,10-9-7,50-41 1,-74 55 6,84-71 90,-4-4 0,-4-3 1,127-165-1,-209 245-72,0 2 2,-1 0-1,0 0 0,0 0 0,-1-1 1,1 0-1,-1 0 0,0 0 1,-1 0-1,1 0 0,-1 0 1,-1-1-1,1 1 0,0-9 1,-2 13-13,0 1 0,0-1 0,0 0 1,0 0-1,-1 1 0,1-1 1,-1 0-1,1 1 0,-1-1 0,0 0 1,1 1-1,-1-1 0,0 1 1,0-1-1,0 1 0,0 0 0,0-1 1,-1 1-1,1 0 0,0 0 0,0 0 1,-2-1-1,-1 0 2,1 0 1,0 1-1,-1 0 1,1 0-1,0 0 1,-1 0-1,1 1 0,-1-1 1,1 1-1,-6 0 1,-4 1 9,1 0 0,0 1 0,-1 0 1,1 1-1,-17 6 0,8-1-9,1 1-1,0 1 1,0 1-1,2 0 0,-1 2 1,1 0-1,1 1 1,0 1-1,-20 23 0,27-27-15,1 1-1,0 1 0,1 0 0,0 0 0,1 1 0,0-1 1,1 2-1,1-1 0,0 0 0,1 1 0,1 0 0,0 0 1,1 0-1,0 23 0,2-22-5,1 1 0,1-1 1,1 0-1,0 1 0,1-1 0,1 0 0,0-1 0,1 0 1,1 1-1,0-2 0,1 1 0,1-1 0,0 0 0,1-1 1,1 0-1,-1-1 0,2 0 0,0-1 0,0 0 0,18 12 1,-24-20 6,-1 0 0,0-1 1,1 1-1,-1-1 0,1 0 1,0 0-1,0-1 0,0 0 1,0 0-1,9 0 0,-13-1 41,0 0 0,1 0-1,-1 0 1,1 0-1,-1-1 1,0 1-1,1-1 1,-1 0-1,0 0 1,0 0 0,1 0-1,-1 0 1,0 0-1,0 0 1,0-1-1,0 1 1,-1-1 0,1 0-1,0 1 1,-1-1-1,1 0 1,-1 0-1,1 0 1,-1 0 0,0 0-1,0 0 1,0 0-1,1-4 1,0 1-16,-1-1 1,-1 1-1,1-1 1,-1 1-1,1 0 0,-2-6 1,-3-38 164</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8.060"/>
    </inkml:context>
    <inkml:brush xml:id="br0">
      <inkml:brushProperty name="width" value="0.025" units="cm"/>
      <inkml:brushProperty name="height" value="0.025" units="cm"/>
    </inkml:brush>
  </inkml:definitions>
  <inkml:trace contextRef="#ctx0" brushRef="#br0">0 2022 3171,'0'0'12230,"10"-7"-11328,954-724 1675,-424 309-2548,-309 257 65,6 11 0,346-168 0,-568 315-86,414-192 294,-413 193-360,5-1 219,-18 5-805,-11 4-950,-52 14-3627,20-9-2216</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19.540"/>
    </inkml:context>
    <inkml:brush xml:id="br0">
      <inkml:brushProperty name="width" value="0.025" units="cm"/>
      <inkml:brushProperty name="height" value="0.025" units="cm"/>
    </inkml:brush>
  </inkml:definitions>
  <inkml:trace contextRef="#ctx0" brushRef="#br0">253 106 12204,'0'0'8899,"-12"-4"-8478,8 2-395,1 1-12,0-1 0,0 1-1,0 0 1,0 0 0,0 0-1,-1 0 1,1 0 0,0 1-1,0 0 1,-1 0 0,1-1-1,0 2 1,-1-1 0,1 0-1,0 1 1,0-1 0,-1 1-1,1 0 1,0 0 0,0 1-1,0-1 1,0 0 0,0 1-1,0 0 1,1 0 0,-6 4-1,-9 11 225,1 1-1,1 0 0,0 2 0,2 0 1,-15 27-1,21-35-95,1 1 1,0-1-1,1 2 0,1-1 1,0 0-1,0 1 0,1 0 1,1 0-1,1 0 1,-1 18-1,2-31-140,0 0 0,0 0 1,0 0-1,1-1 0,-1 1 1,0 0-1,0 0 0,0 0 1,1 0-1,-1-1 0,1 1 0,-1 0 1,0 0-1,1-1 0,-1 1 1,1 0-1,-1-1 0,1 1 1,0 0-1,-1-1 0,1 1 0,0-1 1,-1 1-1,1-1 0,0 1 1,0-1-1,-1 0 0,1 1 1,0-1-1,0 0 0,1 1 0,1-1 11,-1 0 0,1 0-1,0 0 1,0-1 0,0 1-1,0 0 1,0-1 0,0 0-1,4-2 1,3-1 35,0 0-1,0-2 1,0 1-1,12-10 1,0-3-18,-2-1-1,0-1 1,-1 0 0,-1-2 0,20-31 0,-29 39-9,-1 1-1,-1-2 1,-1 1-1,0-1 1,0 0-1,-1 0 1,-1 0 0,-1-1-1,0 1 1,1-31-1,-9 3 81,5 43-100,-1-1 0,1 1-1,0-1 1,0 1 0,0-1-1,-1 1 1,1 0-1,0-1 1,0 1 0,-1-1-1,1 1 1,0 0-1,-1-1 1,1 1 0,-1 0-1,1 0 1,0-1 0,-1 1-1,1 0 1,-1 0-1,1-1 1,0 1 0,-1 0-1,1 0 1,-1 0 0,1 0-1,-1 0 1,1 0-1,-1 0 1,-1 0-5,1 1-1,-1 0 1,0-1 0,1 1-1,0 0 1,-1 0 0,1 0-1,-1 0 1,1 0 0,0 0-1,0 0 1,0 0-1,-2 3 1,-6 8 10,0 1 0,1 0 0,0 0 0,2 0 0,-1 1 0,-6 22 0,4-9 162,2 0-1,-7 48 1,13-69-140,0 0 1,1-1 0,-1 1-1,1 0 1,1 0 0,-1-1-1,1 1 1,0 0 0,2 8 0,-2-12-23,0-1 0,1 1 0,-1 0 0,0-1 0,1 1 0,-1-1 1,1 1-1,0-1 0,-1 0 0,1 0 0,0 1 0,0-1 0,0-1 1,0 1-1,-1 0 0,1 0 0,1-1 0,-1 1 0,0-1 0,0 1 1,0-1-1,0 0 0,0 0 0,0 0 0,0 0 0,0 0 1,4-2-1,7 0 29,1 0 1,-1-1 0,1-1 0,-1 0 0,0-1-1,0-1 1,-1 0 0,0 0 0,0-2-1,0 1 1,20-18 0,-6 2 1,-1 0 0,-1-2-1,34-45 1,1-28 150,-59 98-186,0 0 0,0 1 0,0-1 0,0 0 0,1 0 0,-1 0 0,0 0 0,0 0 0,0 1 0,0-1 0,0 0 0,0 0 0,0 0-1,0 0 1,0 0 0,0 0 0,0 0 0,0 1 0,0-1 0,1 0 0,-1 0 0,0 0 0,0 0 0,0 0 0,0 0 0,0 0 0,0 0 0,0 0 0,1 0 0,-1 0 0,0 0 0,0 0 0,0 0 0,0 1 0,0-1-1,0 0 1,1 0 0,-1 0 0,0 0 0,0 0 0,0-1 0,0 1 0,0 0 0,1 0 0,-1 0 0,0 0 0,0 0 0,0 0 0,0 0 0,0 0 0,0 0 0,1 0 0,-1 0 0,0 0 0,0-1 0,0 15 30,-23 65 276,17-61-157,0 1 1,-6 38 0,11-56-144,1 0 0,0 0 0,0 0 0,0 0 0,0 0 0,0 0 0,0 0 0,0 1 0,0-1 1,0 0-1,0 0 0,1 0 0,-1 0 0,0 0 0,1 0 0,-1 0 0,1 0 0,-1 0 0,1 0 0,-1 0 1,1-1-1,0 1 0,0 0 0,-1 0 0,1 0 0,0-1 0,0 1 0,0 0 0,0-1 0,0 1 1,0-1-1,0 1 0,0-1 0,0 1 0,0-1 0,0 0 0,0 0 0,0 1 0,0-1 0,0 0 0,0 0 1,0 0-1,0 0 0,0 0 0,0 0 0,1-1 0,-1 1 0,2-1 0,4 0 48,0-1 0,0 0 0,0 0-1,-1-1 1,1 0 0,8-4 0,13-12 35,42-35 1,-14 10-27,-56 43-66,1 1-1,-1-1 0,1 1 0,-1-1 1,1 1-1,-1-1 0,1 1 0,-1-1 0,1 1 1,0 0-1,-1-1 0,1 1 0,0 0 1,-1 0-1,1-1 0,0 1 0,-1 0 0,1 0 1,0 0-1,-1 0 0,1 0 0,0 0 1,0 0-1,-1 0 0,1 0 0,0 0 0,-1 0 1,1 0-1,0 0 0,-1 1 0,1-1 1,0 0-1,-1 1 0,1-1 0,0 0 0,-1 1 1,1-1-1,-1 1 0,1-1 0,-1 1 1,1-1-1,-1 1 0,1-1 0,-1 1 0,1-1 1,-1 1-1,0 0 0,1-1 0,-1 1 1,0 0-1,0-1 0,1 1 0,-1 0 0,0-1 1,0 1-1,0 0 0,0 0 0,0 1 0,0 56 408,-1-37-224,1-19-171,0-1 0,0 1 0,0 0 0,0 0 0,1-1 0,-1 1 0,0 0 0,1 0 0,0-1 0,-1 1 0,1 0 0,0-1 0,0 1 0,0-1 0,0 1 0,0-1-1,0 1 1,0-1 0,0 0 0,0 0 0,1 1 0,-1-1 0,2 1 0,0-1 7,0 0 0,-1 0 0,1-1 1,0 1-1,-1-1 0,1 1 0,0-1 0,0 0 0,-1 0 0,1 0 0,0-1 1,-1 1-1,5-2 0,5-1 39,-1-1 1,1 0-1,-1-1 0,-1-1 1,20-11-1,24-28-19,-41 32-35,1 1 1,1 1 0,22-14 0,-36 25-5,0 0 0,-1-1-1,1 1 1,-1 0 0,1 0 0,0 0 0,-1 0-1,1-1 1,-1 1 0,1 0 0,0 0 0,-1 0-1,1 0 1,0 0 0,-1 1 0,1-1 0,0 0-1,-1 0 1,1 0 0,-1 0 0,1 1 0,-1-1-1,1 0 1,0 1 0,-1-1 0,1 0 0,-1 1-1,1-1 1,-1 1 0,1-1 0,-1 1 0,0-1-1,1 1 1,-1-1 0,0 1 0,1-1 0,-1 1-1,0-1 1,0 1 0,1 0 0,-1-1 0,0 1-1,0-1 1,0 1 0,0 0 0,0-1 0,0 1-1,0 0 1,0-1 0,0 1 0,0 0 0,0-1-1,0 1 1,-1 0 0,-1 53-749,0-33-3187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158"/>
    </inkml:context>
    <inkml:brush xml:id="br0">
      <inkml:brushProperty name="width" value="0.025" units="cm"/>
      <inkml:brushProperty name="height" value="0.025" units="cm"/>
    </inkml:brush>
  </inkml:definitions>
  <inkml:trace contextRef="#ctx0" brushRef="#br0">227 28 15727,'0'0'1810,"-13"-5"304,-41-15-139,51 19-1898,0 1 0,0-1 0,0 1 0,-1 0 0,1 0 0,0 0 0,0 0 0,0 0 0,0 1 0,0-1 0,0 1 0,0 0 0,0 0 0,0 0 0,1 0 0,-1 0 0,0 1 0,0-1 0,1 1 0,-1 0 0,1 0 0,0 0 0,-1 0 0,1 0 1,-3 5-1,-3 3-37,1 1 1,0 0 0,0 0 0,-6 17 0,12-25-6,-7 13 86,2 0-1,0 1 1,1 0-1,0 0 1,1 0 0,1 0-1,1 1 1,1 0 0,0 22-1,1-38-101,0 1-1,1-1 0,-1 0 1,0 1-1,1-1 0,-1 0 1,1 0-1,0 0 1,-1 0-1,1 1 0,0-1 1,1 0-1,-1 0 0,0-1 1,0 1-1,1 0 0,-1 0 1,1-1-1,-1 1 0,1-1 1,0 1-1,3 1 0,-2-2 26,1 1 0,-1-2 0,0 1 1,0 0-1,1-1 0,-1 1 0,0-1 0,1 0 0,-1 0 0,0-1 0,1 1 0,-1-1 0,6-1 0,3-2 151,0 0-1,0-1 1,0 0 0,-1-1 0,0 0 0,20-16 0,-12 7-28,-1-2 0,-1 0 0,-1-1 0,0-1 0,-1-1 0,-2 0 0,0-1 0,-1 0 0,16-39 1,-43 97-499,3-10 316,0 0 0,2 1 0,1 1 0,-9 50 0,17-77-30,1-1 0,0 0 0,0 0 0,-1 1 0,1-1 1,0 0-1,0 1 0,0-1 0,1 0 0,-1 1 0,0-1 0,0 0 0,1 1 1,-1-1-1,1 0 0,-1 0 0,1 0 0,-1 1 0,1-1 0,0 0 0,0 0 1,-1 0-1,1 0 0,0 0 0,0 0 0,0 0 0,0 0 0,0-1 0,0 1 1,1 0-1,-1-1 0,0 1 0,0 0 0,0-1 0,1 0 0,-1 1 0,0-1 1,0 0-1,1 1 0,-1-1 0,0 0 0,1 0 0,2 0 0,0-1-189,1 0-1,0 0 1,-1 0-1,1-1 1,-1 1-1,1-1 1,-1 0-1,0-1 1,1 1-1,-1-1 1,4-3-1,5-7-1406,-1 0 0,0-1 0,-2-1-1,1 0 1,-2 0 0,0-1 0,0 0-1,10-32 1,1-10-4818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522"/>
    </inkml:context>
    <inkml:brush xml:id="br0">
      <inkml:brushProperty name="width" value="0.025" units="cm"/>
      <inkml:brushProperty name="height" value="0.025" units="cm"/>
    </inkml:brush>
  </inkml:definitions>
  <inkml:trace contextRef="#ctx0" brushRef="#br0">69 1 12748,'0'0'10960,"-1"8"-10496,-24 109 1476,12-67-1499,3 0-1,2 1 1,2 0-1,0 68 1,6-118-422,0 0 0,1 0 1,-1 0-1,0-1 0,0 1 0,1 0 0,-1 0 1,0 0-1,1-1 0,-1 1 0,1 0 1,-1-1-1,1 1 0,0-1 0,-1 1 1,1 0-1,-1-1 0,1 1 0,0-1 1,0 1-1,-1-1 0,1 0 0,0 1 1,0-1-1,-1 0 0,1 0 0,0 1 0,0-1 1,0 0-1,-1 0 0,1 0 0,0 0 1,0 0-1,0 0 0,0 0 0,-1 0 1,1 0-1,0-1 0,0 1 0,0 0 1,-1 0-1,1-1 0,0 1 0,0 0 1,-1-1-1,1 1 0,0-1 0,40-22 1070,-8-6-986,-2-2 0,-1-2 0,-2 0-1,-1-2 1,-2-1 0,-1-1 0,31-65-1,-50 88 339,-1 0-3540,-6 7-1998,-9 14-456,-6 10-917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0.924"/>
    </inkml:context>
    <inkml:brush xml:id="br0">
      <inkml:brushProperty name="width" value="0.025" units="cm"/>
      <inkml:brushProperty name="height" value="0.025" units="cm"/>
    </inkml:brush>
  </inkml:definitions>
  <inkml:trace contextRef="#ctx0" brushRef="#br0">24 1 10442,'0'0'3940,"-22"61"-353,20-36-961,2-2-736,0-5-352,13-6-898,5-5-447,4-5-65,4-2-673,5-7-1281,-5-11-832,3-10-2147,-5-5-2145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1.253"/>
    </inkml:context>
    <inkml:brush xml:id="br0">
      <inkml:brushProperty name="width" value="0.025" units="cm"/>
      <inkml:brushProperty name="height" value="0.025" units="cm"/>
    </inkml:brush>
  </inkml:definitions>
  <inkml:trace contextRef="#ctx0" brushRef="#br0">88 0 11531,'0'0'10853,"-3"11"-10207,1-2-463,-54 212 3241,46-170-2980,3 0-1,-3 84 1,15-114-366,-4-21-63,-1 0 0,0 1-1,1-1 1,-1 0 0,0 0 0,1 0-1,-1 1 1,1-1 0,-1 0 0,0 0-1,1 0 1,-1 0 0,1 0 0,-1 0-1,0 0 1,1 0 0,-1 0 0,1 0-1,-1 0 1,0 0 0,1 0 0,-1 0-1,1 0 1,-1 0 0,0-1 0,1 1-1,-1 0 1,0 0 0,1-1-1,1 0 53,1-1 0,-1 0 0,0 0 0,0 0 0,0 0 0,-1 0 0,1 0 0,0 0 0,-1-1 0,1 1 0,1-5 0,4-15-92,-2-1 0,0 0 0,-1 0 0,-1 0 0,-1 0 0,-3-47 1,1 43-395,-7 43-354,0 17 681,7-28 95,-1 0 0,1-1-1,0 1 1,1 0 0,-1-1 0,1 1-1,0-1 1,0 1 0,1-1-1,2 7 1,-3-9 6,1 0 1,0 0-1,-1 0 0,1 0 1,0 0-1,0-1 0,0 1 1,0-1-1,0 0 0,0 1 1,1-1-1,-1 0 0,0 0 1,1 0-1,-1-1 0,1 1 1,-1-1-1,1 1 0,-1-1 1,1 0-1,3 0 0,6 0 34,0 0-1,0-1 0,1 0 0,-1-2 1,0 1-1,0-1 0,0-1 1,-1 0-1,1 0 0,-1-2 0,0 1 1,0-1-1,-1-1 0,0 0 1,0 0-1,0-1 0,-1 0 1,-1-1-1,1 0 0,-1 0 0,-1-1 1,1 0-1,-2 0 0,1-1 1,5-14-1,-8 7-72,-12 21-79,-16 25-62,17-17 302,-1 1-1,1 0 1,1 0-1,0 0 1,1 1 0,0 0-1,1 0 1,0 0-1,1 1 1,-1 15-1,4-28-121,0 0 1,0 0-1,0 0 0,0 0 0,0 0 0,0 1 0,0-1 0,0 0 0,1 0 0,-1 0 1,0 0-1,1 0 0,-1 0 0,1 0 0,-1 0 0,1 0 0,-1-1 0,1 1 1,0 0-1,0 0 0,-1 0 0,1-1 0,0 1 0,0 0 0,0-1 0,0 1 0,0-1 1,1 2-1,1-2 13,-1 1 1,1-1-1,0 0 0,-1 0 1,1 0-1,-1 0 1,1 0-1,0 0 1,-1-1-1,1 1 0,4-2 1,1-2 36,1 1-1,0-1 1,-1 0 0,0-1 0,16-10 0,-12 2-33,0 0 1,-1 0 0,0-1 0,-1 0-1,9-18 1,19-26-513,-42 87-91,-8 10 640,8-31-72,1-1-1,1 1 0,-1 0 1,1-1-1,0 1 0,1 0 0,0 1 1,1-1-1,-1 0 0,1 0 1,2 13-1,-1-20-116,-1 0 1,1 0-1,-1 0 0,1 0 1,-1 0-1,1 0 0,0-1 0,-1 1 1,1 0-1,0 0 0,0-1 1,0 1-1,-1 0 0,1-1 1,0 1-1,0-1 0,0 1 1,0-1-1,0 1 0,0-1 1,0 0-1,0 1 0,0-1 1,0 0-1,0 0 0,0 0 0,2 0 1,19-1-5554,2-6-4587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1.829"/>
    </inkml:context>
    <inkml:brush xml:id="br0">
      <inkml:brushProperty name="width" value="0.025" units="cm"/>
      <inkml:brushProperty name="height" value="0.025" units="cm"/>
    </inkml:brush>
  </inkml:definitions>
  <inkml:trace contextRef="#ctx0" brushRef="#br0">83 120 15791,'0'0'7580,"11"1"-6950,-7 0-550,0-1 0,1 0 0,-1 0 0,1 0 0,-1-1 0,1 0 0,-1 1 0,0-1 0,1-1 0,-1 1-1,0-1 1,0 1 0,0-1 0,0-1 0,0 1 0,0 0 0,-1-1 0,1 0 0,-1 0 0,0 0 0,0 0 0,0 0 0,0-1-1,0 1 1,-1-1 0,1 0 0,-1 0 0,0 0 0,0 0 0,-1 0 0,1 0 0,-1 0 0,1-8 0,-1 11-61,-1 0 1,1 0-1,-1 0 1,0 0-1,0 0 0,0 0 1,0 0-1,0 0 1,0-1-1,0 1 1,0 0-1,0 0 1,0 0-1,0 0 1,-1 0-1,1 0 1,0 0-1,-1 0 1,1 0-1,-1 0 1,1 0-1,-1 0 1,1 1-1,-1-1 0,0 0 1,1 0-1,-1 0 1,0 1-1,0-1 1,0 0-1,0 1 1,1-1-1,-1 1 1,0-1-1,0 1 1,0-1-1,0 1 1,0 0-1,0-1 1,0 1-1,0 0 1,-1 0-1,1 0 0,0 0 1,0 0-1,0 0 1,0 0-1,0 0 1,0 0-1,-2 1 1,-2 0-38,0 0-1,-1 1 1,1 0 0,0 0 0,1 0 0,-1 0 0,0 1-1,0 0 1,-5 4 0,-1 3 52,0 1 0,0 0-1,1 1 1,0 0 0,1 0 0,0 1 0,1 0 0,1 1-1,0 0 1,1 0 0,0 0 0,1 1 0,1 0-1,-4 22 1,8-36-30,0 0-1,0 0 1,0 0 0,0 0-1,0-1 1,0 1 0,0 0-1,0 0 1,1 0-1,-1 0 1,0 0 0,1 0-1,-1 0 1,1 0-1,-1 0 1,1-1 0,-1 1-1,1 0 1,-1 0 0,1-1-1,0 1 1,0 0-1,-1-1 1,1 1 0,0-1-1,0 1 1,1 0-1,32 6 108,36-16 83,-42 3-299,51-20 1,-13-7-3750,-50 20-550,-4-4-2183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2.347"/>
    </inkml:context>
    <inkml:brush xml:id="br0">
      <inkml:brushProperty name="width" value="0.025" units="cm"/>
      <inkml:brushProperty name="height" value="0.025" units="cm"/>
    </inkml:brush>
  </inkml:definitions>
  <inkml:trace contextRef="#ctx0" brushRef="#br0">118 1 17008,'0'0'5445,"-3"15"-4468,-34 117 1097,-15 67-488,43-158-1478,2 1-1,-2 77 1,9-117-117,0 0 0,0 1 0,0-1-1,0 0 1,0 0 0,1 0 0,-1 0 0,1 0 0,-1 0 0,1 0 0,0 0 0,0 0 0,0 0 0,0 0 0,2 2 0,-2-3-9,-1 0-1,1-1 0,0 1 1,0-1-1,0 1 1,0-1-1,0 1 0,0-1 1,0 1-1,0-1 1,0 0-1,0 0 0,0 0 1,0 1-1,1-1 0,-1 0 1,0 0-1,0 0 1,0-1-1,0 1 0,2 0 1,2-2-57,0 0 0,0-1 0,0 1 0,0-1 1,0 0-1,-1 0 0,1 0 0,-1-1 0,0 1 0,5-6 0,14-17-579,-2-2 0,0 0-1,-2-1 1,-1-1 0,26-61 0,45-169-1960,-103 302 4050,-3-2 1,-22 40-1,-10 25 84,45-95-1355,-6 11 123,1 1-1,1 0 1,1 1 0,1 0-1,1 0 1,-4 43-1,9-63-348,0 0 0,1-1 0,-1 1-1,0 0 1,1-1 0,-1 1 0,1 0 0,0-1-1,0 1 1,0-1 0,0 1 0,1-1 0,-1 0-1,1 1 1,-1-1 0,1 0 0,0 0-1,-1 0 1,1 0 0,0 0 0,1-1 0,-1 1-1,0-1 1,0 1 0,1-1 0,2 2 0,-1-2-705,0 0 0,0 1 0,0-2 0,0 1 0,0 0 0,0-1 0,0 0-1,0 0 1,1 0 0,6-1 0,1-3-6793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2.818"/>
    </inkml:context>
    <inkml:brush xml:id="br0">
      <inkml:brushProperty name="width" value="0.025" units="cm"/>
      <inkml:brushProperty name="height" value="0.025" units="cm"/>
    </inkml:brush>
  </inkml:definitions>
  <inkml:trace contextRef="#ctx0" brushRef="#br0">1 85 11050,'0'0'11254,"12"1"-10213,7 2-730,1-1 0,0-1 0,32-3 0,-47 2-291,1 0 1,-1-1-1,1 0 0,-1 0 1,1 0-1,-1-1 0,0 0 0,1 0 1,-1 0-1,0-1 0,0 1 1,-1-1-1,1 0 0,0-1 1,-1 1-1,0-1 0,0 0 1,0 0-1,0 0 0,4-8 1,-7 11-16,0 0 1,-1 0-1,1 0 1,-1 0-1,1 0 1,-1 0-1,1 0 1,-1 0-1,1 0 1,-1 0-1,0 0 1,0 0-1,0 0 1,0 0-1,0 0 1,0 0-1,0 0 1,0-1-1,0 1 1,0 0-1,0 0 1,-1 0-1,1 0 1,-1-1-1,0 1 6,0 1-1,0-1 1,1 1-1,-1-1 1,0 1-1,0 0 1,0-1-1,0 1 1,0 0-1,0 0 1,0 0-1,0-1 1,0 1-1,0 0 1,0 1-1,0-1 0,0 0 1,0 0-1,0 0 1,-1 1-1,-4 0 23,1 1 0,-1-1-1,1 1 1,0 1-1,0-1 1,0 1 0,0 0-1,-6 5 1,3 0 45,0 1 0,0 1-1,1 0 1,0 0 0,1 0 0,0 1 0,0 0 0,2 0 0,-1 0-1,1 1 1,-4 22 0,7-33-68,1 0-1,0 0 1,0 0 0,0 0-1,0 0 1,0 0-1,0 0 1,0 0 0,0 0-1,0 0 1,1 0 0,-1 0-1,0 0 1,1 0-1,-1 0 1,1-1 0,-1 1-1,1 0 1,-1 0 0,1 0-1,0 0 1,-1-1-1,1 1 1,0 0 0,0-1-1,-1 1 1,2 0-1,1 0 6,-1 0-1,0 0 1,1 0-1,0 0 1,-1-1-1,1 1 1,-1-1-1,1 0 0,0 0 1,3 0-1,5-1 27,0-1-1,0 0 0,0 0 1,12-5-1,3-4 33,42-24 1,-51 25-118,0 1 0,1 0 0,0 1 0,0 1 0,31-7 0,-48 13 41,0 1 0,0 0 0,-1 0 0,1-1 0,0 1 0,0 0 0,0 0 0,0 0 0,0 0 0,0 0 0,0 0 0,0 1 0,-1-1 0,1 0 0,0 0 0,0 1 0,0-1 0,0 0 0,0 1 0,-1-1 0,1 1 0,0-1 1,0 1-1,-1-1 0,1 1 0,0 0 0,-1-1 0,1 1 0,-1 0 0,1-1 0,-1 1 0,1 0 0,-1 0 0,1 0 0,-1-1 0,0 1 0,1 0 0,-1 1 0,0 42 303,-1-39-261,0 0 0,1 0 0,-1-1 0,1 1-1,1 0 1,-1 0 0,1 0 0,1 4-1,-1-7-30,0-1-1,0 0 0,0-1 0,0 1 0,0 0 0,0 0 0,0 0 1,0-1-1,1 1 0,-1 0 0,0-1 0,1 1 0,-1-1 0,0 0 0,1 1 1,-1-1-1,1 0 0,-1 0 0,0 0 0,1 0 0,-1 0 0,1 0 0,-1 0 1,0-1-1,1 1 0,-1 0 0,0-1 0,3 0 0,37-16 128,-20 1-404,19-12-1034,-14 20-5090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3.272"/>
    </inkml:context>
    <inkml:brush xml:id="br0">
      <inkml:brushProperty name="width" value="0.025" units="cm"/>
      <inkml:brushProperty name="height" value="0.025" units="cm"/>
    </inkml:brush>
  </inkml:definitions>
  <inkml:trace contextRef="#ctx0" brushRef="#br0">101 0 18674,'0'0'4164,"-14"56"-3844,3-12 224,-4 9 161,6 4-289,0-2-223,3-6-65,1-6-96,5-6 0,0-7-224,0-8-1186,0-8-511,-6-9-1603,-3-5-2529,-8-2-1891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230"/>
    </inkml:context>
    <inkml:brush xml:id="br0">
      <inkml:brushProperty name="width" value="0.05" units="cm"/>
      <inkml:brushProperty name="height" value="0.05" units="cm"/>
    </inkml:brush>
  </inkml:definitions>
  <inkml:trace contextRef="#ctx0" brushRef="#br0">61 1 17580,'-39'0'1424,"25"7"-1096,7 1-152,14 0 552,12-4-824,18-4 168,5-4-72,6-4-104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3.616"/>
    </inkml:context>
    <inkml:brush xml:id="br0">
      <inkml:brushProperty name="width" value="0.025" units="cm"/>
      <inkml:brushProperty name="height" value="0.025" units="cm"/>
    </inkml:brush>
  </inkml:definitions>
  <inkml:trace contextRef="#ctx0" brushRef="#br0">0 216 11018,'2'-11'935,"0"3"-464,0-1 1,1 1-1,0 0 1,0 0-1,1 0 1,-1 0 0,2 1-1,-1-1 1,1 1-1,0 0 1,1 1-1,0-1 1,0 1-1,9-7 1,2 1 1,1 1-1,1 1 1,-1 1-1,2 1 1,-1 0 0,1 1-1,1 1 1,-1 1 0,1 1-1,-1 1 1,1 1-1,0 1 1,0 0 0,41 5-1,-56-3-463,1 0-1,0 0 1,-1 0-1,1 1 0,-1 0 1,1 0-1,-1 1 1,0-1-1,0 1 1,0 1-1,0-1 0,-1 1 1,0 0-1,9 8 1,-12-10-4,0 1 1,0 0 0,0 0 0,-1 0-1,1 0 1,-1 0 0,1 0 0,-1 0-1,0 0 1,0 1 0,0-1 0,-1 0-1,1 1 1,-1-1 0,0 0 0,0 1-1,0-1 1,0 1 0,-1-1 0,1 0-1,-1 1 1,0-1 0,0 0-1,0 0 1,0 1 0,-1-1 0,1 0-1,-1 0 1,0 0 0,-3 4 0,-19 25 238,-2-1 1,-49 47-1,40-44 361,-33 42 0,64-71-549,1-1 1,0 1-1,0 0 1,0 0-1,1 0 1,-1 0-1,1 0 1,0 0-1,-1 7 1,3-10-52,0-1 1,0 0-1,0 1 0,0-1 1,0 1-1,0-1 0,1 0 1,-1 1-1,0-1 1,1 0-1,-1 1 0,1-1 1,-1 0-1,1 0 0,0 1 1,0-1-1,-1 0 0,1 0 1,0 0-1,0 0 0,0 0 1,0 0-1,0 0 1,0 0-1,0-1 0,1 1 1,-1 0-1,0-1 0,0 1 1,1-1-1,-1 1 0,0-1 1,1 1-1,-1-1 0,0 0 1,1 0-1,-1 0 1,0 0-1,1 0 0,1 0 1,35 3-610,43-3 1,40-7-5543,-62 2 542,-5 2-2451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4.072"/>
    </inkml:context>
    <inkml:brush xml:id="br0">
      <inkml:brushProperty name="width" value="0.025" units="cm"/>
      <inkml:brushProperty name="height" value="0.025" units="cm"/>
    </inkml:brush>
  </inkml:definitions>
  <inkml:trace contextRef="#ctx0" brushRef="#br0">297 56 16271,'-10'-8'2787,"3"2"-2327,-1 1 0,1-1 0,-2 1 0,1 1-1,0-1 1,-1 1 0,-18-5 0,22 8-382,1 0 1,-1 0-1,1 1 0,-1 0 1,0-1-1,1 2 0,-1-1 1,0 0-1,1 1 0,-1 0 1,1 0-1,-1 0 0,1 1 1,-1 0-1,1-1 0,0 2 1,0-1-1,0 0 0,0 1 1,0 0-1,-6 5 0,0 2 28,0 0 0,1 1-1,0 0 1,1 0 0,0 1-1,1 0 1,0 0-1,1 1 1,1 0 0,0 0-1,0 0 1,1 1 0,-3 23-1,6-35-87,1-1 1,0 1-1,0 0 0,0 0 0,0 0 1,0 0-1,1 0 0,-1-1 0,1 1 1,-1 0-1,1 0 0,-1-1 0,1 1 1,0 0-1,0-1 0,0 1 0,0-1 1,0 1-1,0-1 0,0 1 0,0-1 1,1 0-1,-1 1 0,1-1 0,-1 0 1,1 0-1,1 1 0,2 0 9,0-1 0,0 1 0,0-1 0,0 0 0,0 0 0,0 0 0,0-1 0,0 0 0,10 0 0,2-2 17,-1-1-1,1 0 0,-1-1 1,0 0-1,21-10 0,-11 1 12,-1-1-1,37-27 0,-52 34-190,0-1 0,-1-1 0,1 0 0,-1 0 0,-1-1-1,0 0 1,-1 0 0,8-14 0,-56 114-772,40-87 901,-11 39 47,11-41-37,1 0 0,0 0 0,0-1 0,1 1 0,-1 0 0,0 0 0,0 0 0,0-1 0,0 1 0,1 0 0,-1 0 0,0-1 0,1 1 0,-1 0 0,0 0 0,1-1 0,-1 1 0,1-1 0,-1 1 0,1 0 0,0-1 0,-1 1 0,1-1 0,0 1 0,-1-1 0,1 1 0,0-1 0,-1 0 0,1 1 0,0-1 0,0 0 0,-1 0 0,1 1 0,0-1 0,0 0 0,0 0 0,-1 0 0,1 0 0,0 0 0,0 0 0,0 0 0,-1 0 0,1 0 0,0-1 0,0 1 0,0 0 0,1-1-1,9-2 5,0-1 0,-1 0 0,1-1 0,-1 0 0,0 0 0,0-1 0,0-1 0,-1 0 0,0 0 0,0-1 0,7-8 0,-5 6-4,-1 0 1,2 1-1,-1 0 0,1 1 1,1 1-1,14-8 0,-27 15-1,1 0-1,-1 0 0,0 0 0,1-1 1,-1 1-1,0 0 0,1 0 1,-1 0-1,0 0 0,1 0 0,-1 0 1,0 0-1,1 0 0,-1 0 1,0 0-1,1 0 0,-1 0 0,0 0 1,1 0-1,-1 0 0,0 1 1,1-1-1,-1 0 0,0 0 1,0 0-1,1 0 0,-1 1 0,0-1 1,0 0-1,1 0 0,-1 1 1,0-1-1,0 0 0,1 0 0,-1 1 1,0-1-1,2 17 117,-8 18 175,-2-9 46,5-18-99,0 0 1,1 0 0,0 1 0,0-1 0,0 12-1,5-18-262,-1-1-1,1-1 0,0 1 0,0 0 0,0-1 0,0 1 0,-1-1 0,1 0 0,0 0 1,0 0-1,0 0 0,0-1 0,5 0 0,44-18-5662,-29 9 1377,11-4-4458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4.415"/>
    </inkml:context>
    <inkml:brush xml:id="br0">
      <inkml:brushProperty name="width" value="0.025" units="cm"/>
      <inkml:brushProperty name="height" value="0.025" units="cm"/>
    </inkml:brush>
  </inkml:definitions>
  <inkml:trace contextRef="#ctx0" brushRef="#br0">189 221 20435,'-10'3'1976,"-6"3"-1329,0 0 0,1 2 1,0-1-1,1 2 0,-24 17 1,33-23-592,0 1 1,0 0 0,1 0-1,0 0 1,-1 0 0,1 0-1,1 1 1,-1 0-1,1 0 1,-1 0 0,2 0-1,-1 1 1,0-1 0,1 1-1,0-1 1,1 1 0,-1 0-1,1 0 1,0 0-1,0 0 1,1 8 0,0-12-67,1-1 1,-1 1 0,1-1-1,0 1 1,0-1-1,0 1 1,-1-1 0,1 1-1,1-1 1,-1 0 0,0 0-1,0 1 1,0-1-1,1 0 1,-1 0 0,1 0-1,-1 0 1,1-1 0,-1 1-1,1 0 1,-1-1-1,1 1 1,0-1 0,-1 1-1,1-1 1,0 0 0,-1 0-1,1 1 1,3-2-1,53-1-359,-58 2 368,12-3-65,0 0-1,-1 0 0,0-1 1,0-1-1,0 0 0,0 0 1,-1-1-1,0 0 0,0-1 1,0 0-1,14-14 0,-1-2-12,-2 0 1,0-1-1,21-32 0,-27 35 88,3-3 9,-1 0 0,-1-1 0,-2-1 0,0-1 0,19-55 0,-33 82 11,-1 0 0,1 0 0,0 0-1,-1 0 1,1 0 0,-1 0 0,1 0 0,0 1 0,-1-1-1,1 0 1,-1 0 0,1 0 0,0 0 0,-1 0 0,1 1-1,-1-1 1,1 0 0,0 0 0,-1 0 0,1 1 0,0-1-1,-1 0 1,1 1 0,0-1 0,0 0 0,-1 1 0,1-1-1,0 0 1,0 1 0,0-1 0,-1 1 0,1-1-1,0 0 1,0 1 0,-11 11 69,-14 15 372,1 2-1,-25 37 1,43-58-398,1 0 0,1 0 0,-1 0 1,2 1-1,-1 0 0,1 0 0,0 0 0,1 0 0,0 0 0,0 1 1,1-1-1,0 1 0,1-1 0,1 15 0,0-20-152,0 0 1,0 0-1,1 1 0,-1-1 0,1 0 0,0 0 0,0-1 0,1 1 1,-1 0-1,1-1 0,0 1 0,0-1 0,0 0 0,0 0 0,0 0 1,1 0-1,6 3 0,-5-3-507,0 0 0,1 0 0,0-1 0,-1 0 0,1 0 0,0 0-1,9 1 1,19-1-5568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5.100"/>
    </inkml:context>
    <inkml:brush xml:id="br0">
      <inkml:brushProperty name="width" value="0.025" units="cm"/>
      <inkml:brushProperty name="height" value="0.025" units="cm"/>
    </inkml:brush>
  </inkml:definitions>
  <inkml:trace contextRef="#ctx0" brushRef="#br0">191 1 17521,'0'0'3630,"-8"12"-2712,-14 28-352,1 1 1,3 1-1,1 0 1,2 1 0,2 1-1,2 0 1,-8 67-1,18-109-560,1 1 0,0-1 1,-1 0-1,1 0 0,0 1 0,0-1 0,1 0 0,-1 0 0,0 1 0,1-1 1,-1 0-1,1 0 0,0 0 0,0 0 0,0 1 0,0-1 0,0 0 0,0-1 1,0 1-1,1 0 0,-1 0 0,1 0 0,-1-1 0,1 1 0,0-1 0,0 0 0,0 1 1,-1-1-1,1 0 0,0 0 0,1 0 0,-1 0 0,0 0 0,0-1 0,0 1 1,0 0-1,1-1 0,-1 0 0,0 0 0,0 1 0,1-1 0,-1-1 0,4 1 1,8-2 28,0 0 0,0-1 0,0 0 0,0-1 0,21-9 1,18-12-82,-41 18 13,0 1-1,0 0 1,1 1-1,0 0 1,0 1-1,0 0 1,1 2-1,17-3 1,-31 5 30,1 0 0,0 0 0,-1 0 1,1 0-1,-1 1 0,1-1 1,-1 0-1,1 0 0,-1 0 0,1 1 1,0-1-1,-1 0 0,0 1 0,1-1 1,-1 0-1,1 1 0,-1-1 0,1 1 1,-1-1-1,0 0 0,1 1 1,-1-1-1,0 1 0,1-1 0,-1 1 1,0-1-1,0 1 0,0 0 0,1-1 1,-1 1-1,0-1 0,0 1 1,0-1-1,0 1 0,0 0 0,0-1 1,0 1-1,0-1 0,0 1 0,0 0 1,-1-1-1,1 1 0,0-1 0,0 1 1,0-1-1,-1 1 0,1-1 1,-1 2-1,-14 27 190,2-15-6,-1-1 0,0 0 1,-1-1-1,0-1 0,-1-1 0,0 0 1,-1-1-1,0 0 0,0-1 0,-1-1 0,0-1 1,0-1-1,-1 0 0,1-2 0,-1 0 1,0-1-1,0 0 0,-30-3 0,47 1-245,0 0 0,1 0-1,-1-1 1,0 1 0,0-1-1,0 1 1,1-1 0,-1 0-1,0 1 1,0-1 0,1 0-1,-1 0 1,1 0 0,-1-1-1,1 1 1,0 0 0,-1-1-1,1 1 1,0 0 0,0-1-1,0 1 1,0-1 0,0 0-1,0 1 1,0-1 0,0 0-1,1 0 1,-1 1 0,1-1-1,-1 0 1,1-3 0,0 2-260,0 1 0,0-1 1,0 0-1,0 1 0,0-1 1,1 1-1,0-1 1,-1 1-1,1-1 0,0 1 1,0-1-1,0 1 0,0 0 1,1-1-1,-1 1 0,1 0 1,-1 0-1,1 0 0,0 0 1,0 0-1,0 1 1,3-3-1,21-10-4267,7 3-2290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5.447"/>
    </inkml:context>
    <inkml:brush xml:id="br0">
      <inkml:brushProperty name="width" value="0.025" units="cm"/>
      <inkml:brushProperty name="height" value="0.025" units="cm"/>
    </inkml:brush>
  </inkml:definitions>
  <inkml:trace contextRef="#ctx0" brushRef="#br0">41 114 13164,'0'0'8691,"8"0"-6838,-6 0-1724,21 0 818,-1-1 0,32-5 1,-49 5-924,1 0 0,-1 0 0,0 0 0,0 0 0,0-1 0,0 0 0,0 0 0,0-1 0,-1 1 0,1-1 0,-1 0 0,1 0 0,-1 0 0,0-1 0,-1 0 0,1 1 0,0-1 0,3-6 0,-6 9 5,0-1 1,0 1-1,-1-1 1,1 1-1,0 0 1,-1-1-1,1 0 0,-1 1 1,1-1-1,-1 1 1,0-1-1,0 1 1,1-1-1,-1 0 1,0 1-1,-1-1 0,1 0 1,0 1-1,0-1 1,-1 1-1,1-1 1,-1 1-1,1-1 0,-2-2 1,0 3-4,1-1 1,-1 1-1,1 0 1,-1 0 0,0 0-1,0 0 1,1 0-1,-1 1 1,0-1-1,0 0 1,0 1-1,0 0 1,0-1-1,0 1 1,0 0-1,0 0 1,-2 0 0,-4 0-32,1 1 1,-1-1-1,1 2 1,-1-1-1,1 1 1,-1 0-1,1 1 1,0-1 0,-10 7-1,4 0 16,1 0 0,1 1 0,-1 1 0,2 0 0,-16 19 0,21-23 20,1-1 1,0 1 0,0 0 0,0 0 0,1 1 0,0-1 0,0 1 0,1-1 0,0 1 0,0 0 0,1 0 0,-1 10 0,2-15-37,1-1 0,-1 0 1,1 0-1,-1 0 0,1 0 1,0 1-1,0-1 1,0 0-1,0 0 0,0-1 1,1 1-1,-1 0 0,0 0 1,1-1-1,-1 1 1,1-1-1,0 1 0,0-1 1,0 1-1,-1-1 0,1 0 1,0 0-1,0 0 1,0 0-1,1 0 0,-1-1 1,0 1-1,0-1 0,0 1 1,1-1-1,3 0 1,12 2-349,0 0 1,0-1-1,17-2 1,-18 0-354,-1 0-903,1 0 0,-1-1 0,1-1 0,26-8 0,11-7-7034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6.310"/>
    </inkml:context>
    <inkml:brush xml:id="br0">
      <inkml:brushProperty name="width" value="0.025" units="cm"/>
      <inkml:brushProperty name="height" value="0.025" units="cm"/>
    </inkml:brush>
  </inkml:definitions>
  <inkml:trace contextRef="#ctx0" brushRef="#br0">224 1 13933,'-8'0'3732,"-2"1"-3019,-1 0 0,1 1 1,0 0-1,1 0 0,-1 1 0,-18 8 1,22-8-455,0 0 1,0 0-1,1 0 1,-1 1-1,1 0 1,0 0 0,0 0-1,0 1 1,0 0-1,1 0 1,0 0-1,0 0 1,-4 8 0,7-12-261,1 0 1,-1-1 0,1 1 0,-1 0 0,1 0-1,0 0 1,-1 0 0,1 0 0,0 0 0,0 0-1,-1 0 1,1 0 0,0 0 0,0 0 0,0 0 0,1 0-1,-1 0 1,0 0 0,0 0 0,0 0 0,1 0-1,-1 0 1,0 0 0,1 0 0,-1 0 0,2 1 0,-1-1 4,1 1-1,-1-1 1,1 0 0,-1 0 0,1 0 0,0-1 0,-1 1 0,1 0 0,0-1 0,0 1 0,-1-1 0,1 1 0,3-1 0,58-2 184,-62 2-186,9-2-150,1 0 0,-1-2 0,1 1 0,-1-1 1,0-1-1,0 1 0,0-2 0,-1 0 0,0 0 0,0 0 1,-1-1-1,13-13 0,-56 94-786,13-30 1423,2 2-1,3 0 1,1 0 0,2 2 0,2 0 0,-7 67 0,18-107-473,-2 12 17,-1 0 0,-10 34-1,13-51 13,0 1 0,0-1-1,0 1 1,-1-1 0,1 0-1,-1 0 1,0 0 0,0 0-1,0 0 1,0 0 0,-1 0-1,1 0 1,-1-1 0,0 0 0,0 1-1,0-1 1,0 0 0,0 0-1,0-1 1,0 1 0,-1 0-1,-5 1 1,8-3-28,-1 0 0,0 0 1,1 0-1,-1 0 0,1 0 0,-1-1 0,0 1 0,1 0 0,-1-1 1,1 1-1,-1-1 0,1 0 0,0 1 0,-1-1 0,1 0 1,-1 0-1,1 0 0,0 0 0,0 0 0,0 0 0,0 0 0,-1 0 1,2-1-1,-1 1 0,0 0 0,0-1 0,0 1 0,0 0 1,1-1-1,-1 1 0,1-1 0,-1 1 0,1-1 0,0 0 1,-1-2-1,-1-8-26,1 0 0,-1 0 1,2-20-1,0 23-8,1-9-66,0-1 0,2 1 0,0 0 0,1 0 0,0 0 0,2 0 1,0 0-1,1 1 0,0 0 0,2 1 0,0 0 0,1 0 0,0 1 0,19-21 0,14-9-218,2 1 1,98-72-1,-78 66-884,-86 75 1617,2 1 1,1 0-1,1 2 0,-26 58 1,42-83-406,0 1 0,0 0 0,0-1-1,0 1 1,1 0 0,0 0 0,0-1 0,0 8 0,0-10-25,1 0 0,-1 0 0,0 0 0,1 0 1,-1-1-1,0 1 0,1 0 0,-1 0 0,1 0 0,0 0 0,-1-1 1,1 1-1,0 0 0,-1 0 0,1-1 0,0 1 0,0-1 0,-1 1 1,1-1-1,0 1 0,0-1 0,0 1 0,0-1 0,0 0 0,0 1 1,0-1-1,0 0 0,0 0 0,0 0 0,0 0 0,0 0 0,0 0 1,1 0-1,9-1 28,0 0 1,0-1 0,0 0-1,-1 0 1,1-2-1,-1 1 1,1-1 0,-1-1-1,11-6 1,89-61-479,-77 48 318,-12 9 62,-14 9 5,-1 1-1,1 0 0,1 0 1,-1 1-1,1 0 0,-1 0 1,16-5-1,-23 9 70,1 1 0,-1-1 0,0 0 1,1 1-1,-1-1 0,0 0 0,1 1 0,-1-1 0,0 1 1,1-1-1,-1 1 0,0-1 0,0 1 0,0-1 0,0 0 1,1 1-1,-1-1 0,0 1 0,0-1 0,0 1 0,0-1 1,0 1-1,0-1 0,0 1 0,0-1 0,0 1 0,0-1 1,-1 1-1,1-1 0,0 1 0,0-1 0,0 1 0,-1 0 1,-4 18 306,3-13-229,-5 27 996,8-32-1063,-1 0-1,1 0 1,-1-1 0,1 1 0,-1 0 0,1 0 0,-1 0-1,1-1 1,0 1 0,-1 0 0,1-1 0,0 1 0,-1-1-1,1 1 1,0-1 0,0 1 0,0-1 0,0 0-1,0 1 1,-1-1 0,1 0 0,0 1 0,0-1 0,0 0-1,0 0 1,0 0 0,0 0 0,0 0 0,0 0 0,0 0-1,0 0 1,1-1 0,15 0-28,0-1 0,-1-1 0,1-1 0,-1 0 0,0-1 0,0-1 0,17-8 0,-9 4-425,45-13-1,-69 23 433,1 0 1,-1 0-1,0 0 0,0 0 0,1-1 0,-1 1 0,0 0 1,0 0-1,1 0 0,-1 0 0,0 0 0,0 0 1,1 0-1,-1 0 0,0 0 0,1 0 0,-1 0 0,0 0 1,0 1-1,1-1 0,-1 0 0,0 0 0,0 0 1,1 0-1,-1 0 0,0 0 0,0 1 0,0-1 0,1 0 1,-1 0-1,0 0 0,0 0 0,0 1 0,0-1 0,1 0 1,-1 0-1,0 1 0,0-1 0,0 0 0,0 0 1,0 1-1,0-1 0,0 0 0,0 0 0,0 1 0,1-1 1,-7 18 44,-12 13-239,9-23-1485,3-5-1659,0-17-14748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7.123"/>
    </inkml:context>
    <inkml:brush xml:id="br0">
      <inkml:brushProperty name="width" value="0.025" units="cm"/>
      <inkml:brushProperty name="height" value="0.025" units="cm"/>
    </inkml:brush>
  </inkml:definitions>
  <inkml:trace contextRef="#ctx0" brushRef="#br0">1 106 14189,'0'0'3332,"5"12"-3279,23 35-1341,33 64-9286,-57-97 20179,-3 1-3360,-3 3-2191,-4 11-2460,-1 20-46,8-48-1540,-1 0 1,1 0 0,-1 0-1,1 0 1,-1 0 0,1 0-1,0 0 1,-1-1-1,1 1 1,0 0 0,0 0-1,-1-1 1,1 1-1,0-1 1,0 1 0,0-1-1,0 1 1,0-1-1,0 1 1,0-1 0,0 0-1,0 1 1,0-1-1,0 0 1,0 0 0,0 0-1,0 0 1,1 0-1,0 0 1,40-1 118,-36 1-106,11-3-244,0 0-1,-1-1 1,0-1 0,0 0 0,0-1 0,-1-1 0,0 0 0,15-10 0,46-20-3716,-75 43 3503,-10 12 794,-2 13 841,13-30-1226,0-1 1,1 1 0,-1-1-1,0 0 1,0 1 0,0-1-1,1-1 1,-1 1 0,0 0-1,0 0 1,1-1 0,-1 1-1,0-1 1,3-1 0,12-5-428,1-1 0,-2 0 0,1-2 0,-1 0 0,-1 0 1,0-2-1,0 0 0,-1 0 0,21-25 0,-13 10 213,0-2 0,-2 0 0,-1-1 0,17-38 0,-32 60 287,-1 3 66,-1-1 0,1 1 1,-1 0-1,0-1 0,0 1 1,-1-1-1,0 0 0,1-8 1,-16 32 3350,2-4-3056,2 3 44,0 1-1,1 1 1,1-1 0,0 1 0,2 1 0,0 0-1,1-1 1,1 2 0,-1 22 0,3-16-610,1 0 0,2 0 0,1 0 0,1 0 0,1-1 0,10 39 0,-23-88 65,-2 1-1,-25-40 1,1 4-77,10 9 165,13 23 338,-2 1-1,-29-42 0,68 71 758,31 11-889,56 15 236,-37-18-3693,-75-12 3127,1 0-1,-1 0 1,0 0 0,0 0 0,1 0-1,-1 1 1,0-1 0,1 0 0,-1 0-1,0 0 1,0 0 0,1 0 0,-1 0-1,0 0 1,1 0 0,-1 0 0,0 0 0,0 0-1,1 0 1,-1-1 0,0 1 0,1 0-1,-1 0 1,0 0 0,0 0 0,1 0-1,-1-1 1,0 1 0,0 0 0,1 0-1,-1 0 1,0-1 0,0 1 0,0 0-1,0 0 1,1 0 0,-1-1 0,0 1 0,0 0-1,0-1 1,0 1 0,0 0 0,0 0-1,0-1 1,1 1 0,-1 0 0,0-1-1,0 1 1,0 0 0,0 0 0,0-1-1,-1 1 1,1 0 0,0-1 0,0 1-1,0 0 1,0-1 0,0 0-463,0-18-8711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7.470"/>
    </inkml:context>
    <inkml:brush xml:id="br0">
      <inkml:brushProperty name="width" value="0.025" units="cm"/>
      <inkml:brushProperty name="height" value="0.025" units="cm"/>
    </inkml:brush>
  </inkml:definitions>
  <inkml:trace contextRef="#ctx0" brushRef="#br0">0 1 12107,'0'0'-224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8.499"/>
    </inkml:context>
    <inkml:brush xml:id="br0">
      <inkml:brushProperty name="width" value="0.025" units="cm"/>
      <inkml:brushProperty name="height" value="0.025" units="cm"/>
    </inkml:brush>
  </inkml:definitions>
  <inkml:trace contextRef="#ctx0" brushRef="#br0">208 120 9417,'0'-8'5675,"0"6"-5560,-1 0 1,1 0 0,0 0 0,0 0-1,-1 0 1,1 0 0,-1 0 0,0 0-1,0 0 1,1 0 0,-1 0 0,0 0 0,-1 0-1,1 1 1,0-1 0,0 0 0,-1 1-1,1-1 1,-1 1 0,1 0 0,-1-1-1,0 1 1,0 0 0,1 0 0,-1 0-1,0 0 1,0 0 0,0 1 0,0-1 0,0 0-1,0 1 1,0 0 0,0-1 0,0 1-1,0 0 1,-1 0 0,1 0 0,0 0-1,0 1 1,0-1 0,0 0 0,0 1-1,0 0 1,0-1 0,0 1 0,0 0 0,0 0-1,1 0 1,-1 0 0,0 0 0,0 1-1,1-1 1,-3 2 0,-5 5 91,-1 1 0,2 0 0,-1 0 0,1 0-1,1 1 1,-1 0 0,2 1 0,0 0 0,-7 14 0,6-9 96,0 1 0,1 0 0,1 0 0,1 1-1,-5 31 1,9-47-292,-1 0 1,1 0-1,0-1 0,0 1 1,0 0-1,0 0 0,0 0 0,0-1 1,1 1-1,-1 0 0,1 0 1,-1 0-1,1-1 0,-1 1 1,1 0-1,0-1 0,0 1 0,0-1 1,0 1-1,1 1 0,0-2-1,-1-1 0,0 1-1,0 0 1,1-1-1,-1 0 1,0 1 0,1-1-1,-1 0 1,0 0 0,1 0-1,-1 0 1,1 0 0,-1 0-1,0 0 1,1 0 0,-1 0-1,0-1 1,1 1 0,-1 0-1,2-2 1,6-2 45,0 0 1,-1-1-1,0 0 0,1 0 1,-2-1-1,9-7 1,9-11 10,-1 0 0,-2-1 0,30-41 0,-43 53-42,-1-1 0,0 0 0,-1 0-1,0-1 1,-1 1 0,-1-1-1,0-1 1,-1 1 0,3-24-1,-7 39-23,-1 1-1,1-1 0,0 0 0,-1 1 0,1-1 0,-1 0 0,1 1 0,0-1 0,-1 0 0,1 0 0,-1 1 0,1-1 0,-1 0 0,1 0 1,-1 0-1,1 0 0,-1 0 0,1 0 0,0 0 0,-1 0 0,1 0 0,-1 0 0,1 0 0,-1 0 0,1 0 0,-1 0 0,1 0 0,-1 0 1,1 0-1,-1 0 0,1-1 0,-1 1 0,1 0 0,0 0 0,-1-1 0,1 1 0,-1 0 0,1-1 0,0 1 0,-1 0 0,1-1 0,0 1 0,-1-1 1,1 1-1,0 0 0,0-1 0,0 1 0,-1-1 0,1 1 0,0-1 0,0 1 0,0-1 0,0 1 0,0-1 0,0 1 0,0-1 0,0 1 1,0-1-1,0 1 0,0 0 0,0-1 0,0 1 0,0-1 0,0 1 0,0-1 0,1 0 0,-29 32-203,17-12 232,2 1 0,0-1 1,1 2-1,1-1 0,1 1 1,1 0-1,1 0 0,0 1 1,2-1-1,1 1 0,0 0 1,5 35-1,-4-54-20,1 1 0,0-1-1,0 0 1,1 1 0,-1-1 0,1 0 0,0 0-1,0 0 1,0 0 0,0 0 0,0-1 0,0 1 0,1-1-1,0 1 1,-1-1 0,1 0 0,0 0 0,0 0 0,0 0-1,0-1 1,0 1 0,0-1 0,1 0 0,-1 0-1,1 0 1,-1 0 0,0 0 0,1-1 0,-1 0 0,1 1-1,-1-1 1,1-1 0,0 1 0,5-2 0,2 1 16,0-1 1,-1 0 0,1-1-1,-1 0 1,1-1-1,-1 0 1,-1 0 0,1-1-1,-1 0 1,11-9-1,-11 8-7,-1-2-1,1 1 0,-2-1 1,1 0-1,-1-1 0,0 0 0,-1 0 1,0 0-1,-1-1 0,0 0 1,0 0-1,-1 0 0,0 0 1,-1-1-1,0 0 0,-1 0 0,0 0 1,0-12-1,-5 16-310,-5 16 144,-4 18 44,8-14 146,1 1-1,0-1 1,1 1-1,1 0 1,0-1-1,2 22 0,-1-32-26,0 1 0,1-1 0,-1 0 0,1 0-1,0 0 1,0 0 0,0 0 0,0 0-1,0-1 1,1 1 0,-1 0 0,1-1-1,0 1 1,0 0 0,0-1 0,0 0-1,0 0 1,0 1 0,1-1 0,-1-1-1,1 1 1,-1 0 0,1-1 0,0 1-1,0-1 1,0 0 0,0 0 0,0 0-1,0 0 1,0 0 0,0-1 0,0 1-1,6-1 1,3 0 17,0-1 0,0-1 0,0 0 0,0 0 0,0-1 0,0-1 0,-1 0 0,0 0 0,0-1 0,0-1 0,0 0 0,17-13 0,-12 7-11,0 0-1,-1-2 1,-1 1 0,0-2-1,-1 0 1,-1 0 0,13-21-1,-22 32-5,-1-1 0,1 1-1,-1-1 1,0 0 0,0 0-1,-1 0 1,0 0 0,1 0-1,-2 0 1,1 0 0,0 0 0,-1-10-1,-1 14-11,1 0 1,0 0-1,0-1 0,-1 1 0,1 0 0,-1 0 0,1 0 1,-1 0-1,1 0 0,-1 0 0,0 0 0,0 0 0,1 0 1,-1 0-1,0 0 0,0 0 0,0 0 0,0 0 0,0 1 1,0-1-1,-2 0 0,0 0-12,1 0 0,-1 1 0,0-1 0,0 1 0,0 0 0,0 0 0,1 0 0,-1 0 0,0 0 0,0 1 1,0-1-1,1 1 0,-5 1 0,0 1 21,-1 0 0,1 1 0,0 0 0,1 0 0,-1 1 0,1 0 0,0 0 0,0 0 0,0 1 0,1 0 0,-9 12 0,10-12 1,0-1 0,0 1 0,1 0 1,-1 0-1,1 0 0,1 1 0,-1-1 1,1 1-1,0-1 0,1 1 0,-1 0 0,1 0 1,1 0-1,-1 8 0,1-14-52,1 1 0,-1-1 0,0 1 0,1-1 0,-1 1 0,1-1 1,-1 0-1,1 1 0,0-1 0,-1 1 0,1-1 0,0 0 0,0 0 0,0 0 0,0 0 0,0 1 0,1-1 0,-1 0 1,0-1-1,0 1 0,1 0 0,-1 0 0,0-1 0,2 2 0,1-1-210,0 0 0,0 0 1,0 0-1,1-1 0,-1 1 0,0-1 0,0 0 0,0 0 1,5-1-1,-1 0-305,-1 0 1,1-1-1,-1 0 1,1 0 0,-1-1-1,0 0 1,0 0-1,0 0 1,-1-1-1,7-5 1,12-17-5563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28.890"/>
    </inkml:context>
    <inkml:brush xml:id="br0">
      <inkml:brushProperty name="width" value="0.025" units="cm"/>
      <inkml:brushProperty name="height" value="0.025" units="cm"/>
    </inkml:brush>
  </inkml:definitions>
  <inkml:trace contextRef="#ctx0" brushRef="#br0">1 1 16335,'0'0'4485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7.730"/>
    </inkml:context>
    <inkml:brush xml:id="br0">
      <inkml:brushProperty name="width" value="0.05" units="cm"/>
      <inkml:brushProperty name="height" value="0.05" units="cm"/>
    </inkml:brush>
  </inkml:definitions>
  <inkml:trace contextRef="#ctx0" brushRef="#br0">285 6 16379,'-9'-2'246,"-1"0"-1,0 1 0,0 0 0,1 1 0,-1 0 0,0 1 0,0 0 0,0 0 0,1 1 0,-1 1 0,-15 5 0,7-2-147,1 2 0,0 0 0,1 1 0,0 0 0,-18 15 0,31-22-105,0 0-1,0 0 0,0 0 1,0 1-1,1-1 1,-1 1-1,1 0 1,0 0-1,0 0 0,0 0 1,0 0-1,-2 6 1,4-9 2,0 0 0,0 1 1,0-1-1,0 0 1,0 1-1,0-1 0,0 0 1,0 1-1,0-1 1,0 0-1,0 1 0,0-1 1,0 0-1,0 1 0,1-1 1,-1 0-1,0 0 1,0 1-1,0-1 0,1 0 1,-1 0-1,0 1 1,0-1-1,1 0 0,-1 0 1,0 1-1,0-1 1,1 0-1,-1 0 0,0 0 1,1 0-1,-1 0 1,0 1-1,1-1 0,-1 0 1,0 0-1,0 0 1,1 0-1,-1 0 0,0 0 1,1 0-1,18 0-119,-15-1 97,35-2-162,-11 1 20,50 1 0,-70 1 154,-1 1 1,1 0 0,-1 0-1,1 1 1,-1 0-1,0 0 1,0 1 0,0 0-1,0 0 1,0 1 0,9 5-1,-14-7 14,1 1 0,-1-1 0,1 0 1,-1 0-1,0 1 0,0-1 0,0 1 0,0 0 0,-1 0 0,1 0 0,-1 0 0,0 0 0,1 0 0,-1 0 0,-1 0 0,2 4 0,-2-2 28,1 0 0,-2 0 0,1 0 1,0 0-1,-1 0 0,0 0 0,0 0 0,0 0 0,-4 8 0,-1-1 118,1-1-1,-2 0 0,0 0 1,0-1-1,-1 0 0,0 0 1,-15 14-1,13-15 78,0-1 0,0-1 0,-1 0 0,-20 11-1,26-16-162,0 1-1,0-1 0,-1-1 0,1 1 0,0-1 1,-1 0-1,1 0 0,-1 0 0,0-1 1,1 1-1,-1-2 0,1 1 0,-9-2 0,12 2-93,1-1-1,-1 1 0,0-1 0,1 0 0,-1 1 1,1-1-1,-1 0 0,1 0 0,-1 0 1,1 0-1,0 0 0,-1 0 0,1-1 0,0 1 1,0 0-1,0-1 0,0 1 0,0-1 0,0 1 1,0-1-1,0 1 0,1-1 0,-1 0 1,1 1-1,-1-1 0,1-2 0,-1 0-13,1 0 0,0 0 0,0 1 0,0-1 0,1 0 0,-1 0 0,1 0 0,0 0 0,0 1 0,3-8 0,13-22-357</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0.583"/>
    </inkml:context>
    <inkml:brush xml:id="br0">
      <inkml:brushProperty name="width" value="0.025" units="cm"/>
      <inkml:brushProperty name="height" value="0.025" units="cm"/>
    </inkml:brush>
  </inkml:definitions>
  <inkml:trace contextRef="#ctx0" brushRef="#br0">205 176 13164,'4'-10'2937,"1"-4"-1866,-3 7-519,0 1-1,1 0 1,-1 0-1,1 0 1,1 1 0,3-7-1,-9 39 1932,-21 31-1985,-3-1 0,-52 86 1,-21 42-142,97-182-356,1-1 1,0 1-1,0-1 1,0 1-1,0-1 1,1 1-1,-1-1 0,1 1 1,-1 0-1,1 4 1,0-6-3,0-1 1,1 0-1,-1 1 1,0-1-1,0 0 1,1 0-1,-1 1 1,0-1-1,1 0 1,-1 0-1,0 1 1,1-1-1,-1 0 1,0 0-1,1 0 1,-1 0-1,0 0 1,1 0-1,-1 0 1,0 1-1,1-1 1,-1 0-1,1 0 1,-1 0-1,0 0 1,1-1-1,-1 1 1,0 0-1,1 0 1,-1 0-1,1 0 1,-1 0-1,0 0 1,1 0-1,-1-1 1,0 1-1,1 0 1,-1 0-1,0-1 1,0 1-1,1 0 1,8-6 3,0-1 0,-1 1 0,0-1 1,9-9-1,10-13-150,-1-1 1,-2-2 0,25-40 0,-35 50 121,-2-2-1,0 1 1,-2-2 0,0 1-1,10-46 1,-19 59-5,-3 12 17,-4 10 8,-10 51 403,2 2 0,3-1 1,3 2-1,0 126 0,9-172-318,2-26 153,2-29 20,-14-134-184,9 168-77,1 0-1,0 0 0,-1 0 0,1 0 0,0 0 1,0 0-1,0 0 0,0 0 0,0 1 1,1-1-1,-1 0 0,0 1 0,1-1 0,0 1 1,-1-1-1,1 1 0,0 0 0,-1-1 0,1 1 1,0 0-1,0 0 0,0 0 0,0 1 0,0-1 1,0 0-1,0 1 0,1 0 0,-1-1 1,0 1-1,0 0 0,3 0 0,1-1-3,-1 1 1,1-1-1,0 1 0,0 0 0,0 1 0,0-1 1,0 1-1,-1 1 0,1-1 0,10 5 0,-13-4-2,1 0 0,-1 0 0,0 0 0,0 1 0,0 0 0,0 0-1,-1 0 1,1 0 0,-1 0 0,0 0 0,1 0 0,-1 1 0,-1-1 0,1 1-1,-1 0 1,1-1 0,0 6 0,0 4-21,0 0 0,-1 0 1,0 24-1,-1-26 87,0-10 65,2-35 508,21-113-483,-10 76-546,-10 70 359,-1 0-1,1 0 1,-1 0-1,1 0 1,-1 1-1,1-1 1,0 1 0,-1-1-1,1 1 1,0 0-1,0 0 1,-1 0-1,1 0 1,5 2-1,0-2 18,-1 0 37,-1-1-1,1 0 1,0 0-1,0 0 1,0-1-1,-1 0 1,1 0-1,-1-1 1,1 0-1,-1 0 1,0 0-1,0-1 1,-1 0-1,1 0 1,-1 0-1,0-1 1,0 0-1,6-7 1,-5 4 9,0-1 0,0 1 0,0-2 0,-1 1 1,-1-1-1,1 1 0,-2-1 0,1 0 0,-1-1 0,-1 1 0,2-15 0,-4 25-19,0-1 1,1 1-1,-1-1 0,0 1 1,0-1-1,0 1 0,0-1 0,0 1 1,0-1-1,0 1 0,0-1 1,0 1-1,0-1 0,0 1 0,0-1 1,0 1-1,0-1 0,0 1 1,-1-1-1,1 1 0,0-1 0,0 1 1,-1-1-1,1 1 0,0-1 1,-1 1-1,1 0 0,0-1 0,-1 1 1,1 0-1,0-1 0,-1 1 1,1 0-1,-1-1 0,1 1 0,-1 0 1,1 0-1,-1 0 0,1-1 1,-1 1-1,1 0 0,-1 0 0,1 0 1,-1 0-1,1 0 0,-1 0 1,1 0-1,-1 0 0,1 0 0,-1 0 1,1 0-1,-1 0 0,1 0 0,-2 1 1,0 0-15,-1 0 0,1 0 0,-1 0 0,1 1 0,0-1 1,-1 1-1,1-1 0,0 1 0,0 0 0,-2 3 0,-7 9 23,1 1 0,1 1 0,0 0 0,1 0 0,1 1 0,1 0 0,-9 33 0,8-18 236,2 0 0,0 1 1,1 48-1,4-78-241,0-1 0,0 1 1,0 0-1,0-1 0,1 1 0,-1 0 0,1-1 0,0 1 0,0 0 0,0-1 0,0 1 0,0-1 0,0 0 0,1 1 1,-1-1-1,1 0 0,-1 0 0,1 0 0,0 0 0,0 0 0,4 3 0,-2-3 9,0 0-1,-1 0 1,1-1 0,0 0 0,0 0-1,0 0 1,0 0 0,0 0-1,0-1 1,1 0 0,-1 0-1,0 0 1,5-1 0,1 0 19,1-1 0,-1-1-1,0 0 1,0 0 0,0 0 0,0-2 0,0 1 0,-1-1 0,0 0 0,15-12 0,-17 11-8,0 1 0,-1-1 0,0-1 0,0 1 1,0-1-1,-1 0 0,0 0 0,0-1 1,-1 0-1,0 0 0,0 0 0,-1 0 1,0 0-1,0-1 0,-1 1 0,2-16 1,-4 23-24,0 0 1,0 1-1,0-1 1,0 0-1,0 1 0,0-1 1,-1 0-1,1 0 1,0 1-1,0-1 1,-1 0-1,1 1 1,0-1-1,-1 0 1,1 1-1,-1-1 1,1 1-1,0-1 1,-1 1-1,0-1 1,1 1-1,-1-1 1,1 1-1,-1-1 1,0 1-1,1 0 1,-1-1-1,1 1 1,-1 0-1,0 0 1,0-1-1,1 1 1,-1 0-1,0 0 1,1 0-1,-1 0 1,0 0-1,0 0 1,1 0-1,-1 0 0,0 0 1,0 0-1,1 0 1,-1 1-1,0-1 1,0 1-1,-2-1-15,1 1-1,0 0 0,-1-1 0,1 1 1,0 0-1,0 1 0,0-1 0,0 0 1,0 1-1,0-1 0,0 1 1,0-1-1,-2 4 0,3-4 11,0 1 1,0 0-1,-1 0 0,1 0 0,0-1 1,1 1-1,-1 0 0,0 1 1,0-1-1,1 0 0,-1 0 1,1 0-1,0 0 0,0 0 0,0 1 1,0-1-1,0 0 0,0 0 1,0 0-1,2 4 0,-1-4 6,0 0 0,0-1-1,0 1 1,1-1 0,-1 1 0,0-1-1,1 0 1,-1 0 0,1 1 0,-1-1-1,1 0 1,0 0 0,0-1 0,-1 1 0,1 0-1,0 0 1,0-1 0,3 1 0,1 0 16,-1 0 0,1 0 1,0-1-1,0 0 0,-1 0 1,1 0-1,0-1 1,0 0-1,-1 0 0,1 0 1,-1-1-1,1 0 0,-1 0 1,9-5-1,-2-2 12,0 0-1,-1-1 0,-1 0 0,15-17 1,-22 23-38,0 1 0,0-1 0,0 0 0,-1 0 1,1 0-1,-1 0 0,0 0 0,0 0 0,-1-1 0,1 1 0,-1 0 1,0-1-1,0 1 0,-1-1 0,1 0 0,-1 1 0,0-1 0,-1-5 1,1 9 2,-1 1 0,1 0 1,0 0-1,-1 0 1,1-1-1,-1 1 1,1 0-1,0 0 1,-1 0-1,1 0 0,-1 0 1,1 0-1,-1 0 1,1 0-1,-1 0 1,1 0-1,-1 0 1,1 0-1,0 0 0,-1 0 1,1 0-1,-1 0 1,1 0-1,-1 1 1,1-1-1,0 0 1,-1 0-1,1 1 1,-1-1-1,1 0 0,0 0 1,-1 1-1,1-1 1,0 0-1,0 1 1,-1-1-1,1 1 1,-15 12-67,8-4 137,1 0 1,0 1 0,1-1 0,-9 22 0,13-27-32,-1 1-1,0 0 1,1 0 0,0 0-1,0-1 1,1 1 0,-1 0-1,1 0 1,0 0 0,0 0-1,1 0 1,0 0 0,1 8-1,-1-12-24,1 1 0,-1 0 0,0-1-1,1 1 1,-1-1 0,1 0 0,-1 1-1,1-1 1,0 0 0,0 0 0,-1 0-1,1 0 1,0 0 0,0 0 0,0-1-1,0 1 1,0-1 0,0 1 0,0-1-1,0 0 1,0 0 0,0 0 0,0 0-1,1 0 1,-1 0 0,0 0 0,3-2-1,2 2 32,0-2 0,1 1 0,-1-1-1,0 0 1,0 0 0,10-5-1,-3-3-125,1 0 0,-2 0 0,0-1 0,0-1 0,-1 0 0,0-1 0,-1 0 0,11-18 0,-21 29-42,-4 6 81,0 0 0,1 0-1,-1 0 1,1 0-1,0 0 1,0 1 0,-2 5-1,-13 42 100,16-49-50,0 0 0,0 0 0,1 1 0,-1-1 0,1 0 0,-1 0-1,1 1 1,0-1 0,1 0 0,-1 0 0,1 1 0,-1-1 0,1 0-1,1 4 1,-1-6-30,1 0-1,-1 0 0,0 0 1,0 0-1,1 0 0,-1 0 1,1-1-1,-1 1 0,1 0 1,-1-1-1,1 1 0,-1-1 1,1 0-1,-1 1 0,1-1 1,0 0-1,-1 0 0,1 0 1,-1 0-1,1 0 0,0-1 1,-1 1-1,1 0 0,-1-1 1,3 0-1,37-16-1548,-27 4 412,0 0 1,0 0-1,-2-1 0,0-1 1,0 0-1,-1-1 0,-1 0 1,-1 0-1,0-1 0,-1-1 0,9-30 1,-7 17 491,11-59 1,-14 36 3800,-5 8 3444,-19 249-1890,17-150-4065,1 0 1,16 91-1,-29-177-1007,-1 1 1,-2 1-1,-1 0 0,-1 1 1,-2 1-1,-1 1 0,-28-33 0,48 61 419,0 0-1,-1 0 0,1 0 0,0 0 0,0 0 0,0 0 0,0 0 0,0 0 0,0 0 1,0-1-1,0 1 0,0 0 0,0 0 0,0 0 0,0 0 0,0 0 0,0 0 1,0 0-1,0-1 0,0 1 0,0 0 0,0 0 0,0 0 0,0 0 0,0 0 0,0 0 1,0-1-1,0 1 0,0 0 0,0 0 0,0 0 0,0 0 0,0 0 0,0 0 1,0 0-1,0 0 0,0-1 0,0 1 0,0 0 0,0 0 0,1 0 0,-1 0 1,0 0-1,0 0 0,0 0 0,0 0 0,0 0 0,0 0 0,0 0 0,1 0 0,-1 0 1,0 0-1,0-1 0,0 1 0,0 0 0,0 0 0,0 0 0,0 0 0,1 0 1,-1 0-1,0 1 0,0-1 0,15-1 326,14 5-387,11 7 20,20 4-214,-21-11-5459,-38-12-6960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0.973"/>
    </inkml:context>
    <inkml:brush xml:id="br0">
      <inkml:brushProperty name="width" value="0.025" units="cm"/>
      <inkml:brushProperty name="height" value="0.025" units="cm"/>
    </inkml:brush>
  </inkml:definitions>
  <inkml:trace contextRef="#ctx0" brushRef="#br0">1 1 11435,'0'0'3107,"20"7"-2691,8 4-512,6 0-352,3 4-1250,7-2-704,-2 0-737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1.301"/>
    </inkml:context>
    <inkml:brush xml:id="br0">
      <inkml:brushProperty name="width" value="0.025" units="cm"/>
      <inkml:brushProperty name="height" value="0.025" units="cm"/>
    </inkml:brush>
  </inkml:definitions>
  <inkml:trace contextRef="#ctx0" brushRef="#br0">61 1 4676,'0'0'20228,"-8"0"-19967,3 0-271,4 0 24,-1 0-1,0 0 0,1-1 1,-1 1-1,0 0 1,1 0-1,-1 1 0,0-1 1,1 0-1,-1 0 1,0 1-1,1-1 0,-1 1 1,1 0-1,-1-1 1,1 1-1,-1 0 0,1 0 1,-1 0-1,1 0 1,0 0-1,0 0 0,-1 0 1,1 1-1,0-1 0,0 0 1,0 1-1,0-1 1,0 0-1,1 1 0,-1-1 1,0 1-1,1 0 1,-1-1-1,1 1 0,-1-1 1,1 1-1,0 3 1,0-4-45,1 0 0,-1 0 1,1 1-1,0-1 0,-1 0 1,1 0-1,0 0 1,0 0-1,0-1 0,0 1 1,0 0-1,0 0 0,0 0 1,0-1-1,0 1 1,0 0-1,0-1 0,0 1 1,0-1-1,2 1 0,34 13-713,-18-8 359,3 3 54,36 20-402,-56-28 752,0 1 0,0-1 0,0 1 0,0 0-1,0 0 1,0-1 0,0 1 0,-1 1 0,1-1 0,-1 0 0,1 0 0,-1 0 0,0 1 0,0-1 0,0 1-1,0-1 1,-1 1 0,1-1 0,-1 1 0,1 4 0,-2-5 83,0 0 0,0 1 0,0-1-1,0 0 1,-1 0 0,1 0 0,-1 0 0,1 0 0,-1 0 0,0-1-1,1 1 1,-1 0 0,0-1 0,0 0 0,0 1 0,0-1 0,-1 0-1,1 0 1,0 0 0,0 0 0,-1 0 0,-3 0 0,-56 16 555,20-12-726,17-9-3353,13-7-2477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1.672"/>
    </inkml:context>
    <inkml:brush xml:id="br0">
      <inkml:brushProperty name="width" value="0.025" units="cm"/>
      <inkml:brushProperty name="height" value="0.025" units="cm"/>
    </inkml:brush>
  </inkml:definitions>
  <inkml:trace contextRef="#ctx0" brushRef="#br0">17 1 11915,'0'0'10431,"2"12"-9320,0 34-129,-2 1 0,-9 83 0,-2 36-42,10-161-933,1-1-1,0 1 0,0-1 0,1 1 1,-1-1-1,1 1 0,0-1 1,0 0-1,1 1 0,-1-1 1,1 0-1,0 0 0,4 7 1,-3-9-64,-1 0 1,0 0-1,1-1 1,-1 1-1,1-1 1,0 1 0,-1-1-1,1 0 1,0 0-1,0 0 1,0-1-1,0 1 1,0 0 0,0-1-1,0 0 1,0 0-1,0 0 1,0 0-1,-1 0 1,1-1 0,3 0-1,10-3-1184,-1-1 0,0 0 0,0-1 0,0-1 0,-1 0 0,0-1 0,0 0 0,-1-1 0,14-12 0,11-6-3202,1 0-218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019"/>
    </inkml:context>
    <inkml:brush xml:id="br0">
      <inkml:brushProperty name="width" value="0.025" units="cm"/>
      <inkml:brushProperty name="height" value="0.025" units="cm"/>
    </inkml:brush>
  </inkml:definitions>
  <inkml:trace contextRef="#ctx0" brushRef="#br0">160 32 4004,'0'0'15401,"-9"0"-13976,5 0-1308,0 0-1,0 0 1,0 1-1,0-1 1,1 1-1,-1 0 1,0 0-1,1 1 1,-1-1-1,1 1 1,-1 0-1,-3 2 1,-1 2 144,1 0 0,0 0 0,1 1 0,0 0 0,-7 10 0,6-10-56,2 1 0,-1 0 1,1 0-1,1 1 0,0-1 1,0 1-1,0 0 0,1 0 1,0 0-1,1 1 0,0-1 0,-1 18 1,3-26-194,1 1 0,-1-1 0,0 0 0,1 1 0,-1-1 0,1 0 0,-1 1 0,1-1 0,-1 0 0,1 0 1,0 0-1,0 0 0,0 0 0,0 0 0,0 0 0,0 0 0,0 0 0,0 0 0,0 0 0,0 0 0,0-1 0,0 1 0,1 0 0,-1-1 0,0 1 0,0-1 1,1 0-1,-1 1 0,0-1 0,1 0 0,-1 0 0,1 0 0,-1 0 0,0 0 0,1 0 0,-1 0 0,0 0 0,1 0 0,-1-1 0,3 0 0,2 0 105,1 0 0,-1-1 0,1 0 0,-1 0 0,0 0 0,0-1 1,10-5-1,-7 1-62,-1 0 1,0 0-1,0-1 1,-1 0-1,0 0 1,-1-1 0,0 0-1,0 0 1,-1-1-1,0 1 1,4-14-1,-7 20-120,-1 0-1,0-1 1,0 1-1,0-1 0,0 1 1,0 0-1,-1-1 1,0 1-1,0-1 0,0 0 1,0 1-1,0-1 1,-1 1-1,1-1 0,-1 1 1,0 0-1,0-1 1,-1 1-1,1 0 1,-1 0-1,1-1 0,-1 1 1,0 0-1,0 1 1,0-1-1,0 0 0,-1 1 1,1-1-1,-1 1 1,0 0-1,0-1 0,0 1 1,0 1-1,0-1 1,0 0-1,0 1 0,-6-2 1,6 2-115,1 0 1,-1 0 0,1 0-1,-1 1 1,1 0 0,-1-1-1,1 1 1,-1 0 0,1 0-1,-1 0 1,0 1 0,1-1 0,-1 1-1,1-1 1,-1 1 0,1 0-1,0 0 1,-4 2 0,5-3 66,0 1 0,0 0 0,0 0 0,0 0 0,1 0 0,-1 0 0,0 0 1,1 0-1,-1 0 0,0 0 0,1 1 0,-1-1 0,1 0 0,0 0 0,-1 0 1,1 1-1,0-1 0,0 0 0,0 0 0,0 1 0,0-1 0,0 0 0,0 1 1,0-1-1,1 0 0,-1 0 0,0 0 0,1 1 0,-1-1 0,1 0 1,-1 0-1,1 0 0,0 0 0,-1 0 0,1 0 0,0 0 0,0 0 0,0 0 1,1 1-1,1 1-249,0 0 1,1 0 0,-1 0-1,1-1 1,0 1 0,0-1 0,0 0-1,0 0 1,0 0 0,0-1-1,0 1 1,0-1 0,1 0-1,-1 0 1,1-1 0,4 1 0,82 0-3653,-67-2 3039,25-1-1352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348"/>
    </inkml:context>
    <inkml:brush xml:id="br0">
      <inkml:brushProperty name="width" value="0.025" units="cm"/>
      <inkml:brushProperty name="height" value="0.025" units="cm"/>
    </inkml:brush>
  </inkml:definitions>
  <inkml:trace contextRef="#ctx0" brushRef="#br0">144 129 5285,'0'0'4559,"4"-8"-1137,13-28-422,-16 35-2897,-1 1-1,0-1 1,1 1-1,-1-1 1,0 0 0,0 1-1,0-1 1,0 0-1,1 1 1,-1-1 0,0 1-1,0-1 1,0 0-1,0 1 1,0-1 0,-1 0-1,1 1 1,0-1-1,0 0 1,0 1 0,0-1-1,-1 0 1,1 1-1,0-1 1,-1 1 0,1-1-1,0 1 1,-1-1-1,1 1 1,-1-1 0,1 1-1,-1-1 1,1 1-1,-1-1 1,1 1 0,-1 0-1,1-1 1,-1 1-1,0 0 1,1 0 0,-1-1-1,0 1 1,1 0-1,-1 0 1,0 0-1,1 0 1,-1 0 0,0 0-1,1 0 1,-2 0-1,-32 2 939,24 1-785,1 1 0,-1 0 0,1 0 1,0 1-1,1 0 0,-1 1 0,1 0 1,0 0-1,1 0 0,-14 15 0,21-21-255,-1 1-1,1-1 0,-1 0 1,1 0-1,0 1 0,-1-1 0,1 0 1,-1 1-1,1-1 0,0 0 1,-1 1-1,1-1 0,0 0 1,0 1-1,-1-1 0,1 1 1,0-1-1,0 1 0,0-1 0,-1 1 1,1-1-1,0 1 0,0-1 1,0 1-1,0-1 0,0 1 1,0-1-1,0 1 0,0-1 1,0 1-1,0-1 0,0 1 1,0-1-1,1 0 0,-1 1 0,0-1 1,0 1-1,0-1 0,1 1 1,-1-1-1,0 1 0,0-1 1,1 0-1,-1 1 0,0-1 1,1 0-1,-1 1 0,1-1 0,-1 0 1,0 1-1,1-1 0,-1 0 1,1 0-1,-1 0 0,1 1 1,-1-1-1,1 0 0,-1 0 1,1 0-1,-1 0 0,1 0 0,-1 0 1,1 0-1,0 0 0,42 0-505,-30 0 280,23 1-1430,56 8-1,-79-7 1473,-1 1 1,0 0-1,0 0 1,0 1-1,-1 1 1,1 0-1,-1 1 1,13 8-1,-23-14 238,0 1-1,0-1 1,0 1-1,0 0 1,0-1-1,0 1 0,0 0 1,-1 0-1,1 0 1,0-1-1,0 1 1,-1 0-1,1 0 1,0 0-1,-1 0 1,1 1-1,-1-1 1,1 0-1,-1 0 0,0 0 1,0 0-1,1 0 1,-1 1-1,0-1 1,0 0-1,0 0 1,0 0-1,0 1 1,-1 0-1,0 0 80,0 0-1,0 0 1,-1 0-1,1 0 1,-1 0-1,0 0 1,1-1 0,-1 1-1,0-1 1,0 1-1,0-1 1,0 0-1,-4 2 1,-8 3 401,0 0-1,-1-1 1,-21 4 0,-19-4-1293,54-5 656,1 0 0,0 0-1,-1 0 1,1-1 0,0 1 0,-1 0 0,1 0 0,0 0-1,-1 0 1,1 0 0,0-1 0,0 1 0,-1 0 0,1 0-1,0 0 1,0-1 0,-1 1 0,1 0 0,0 0 0,0-1-1,0 1 1,-1 0 0,1-1 0,0 1 0,0 0 0,0-1 0,0 1-1,0 0 1,0 0 0,0-1 0,0 1 0,0 0 0,-1-1-1,2 1 1,-1 0 0,0-1 0,0 1 0,0 0 0,0-1-1,0 1 1,0 0 0,0-1 0,0 1 0,0 0 0,1-1-1,-1 1 1,0 0 0,0 0 0,0-1 0,0 1 0,1 0-1,10-19-4540,7-3-1971</inkml:trace>
  <inkml:trace contextRef="#ctx0" brushRef="#br0" timeOffset="1">452 1 13645,'0'0'6150,"-18"57"-4389,3-22-159,2 2 160,2 2-769,6-1-545,5-7-288,0-5-128,3-7-544,5-7-1026,4-7-832,-2-5-257,-3-4-928,-2-15-3620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2.708"/>
    </inkml:context>
    <inkml:brush xml:id="br0">
      <inkml:brushProperty name="width" value="0.025" units="cm"/>
      <inkml:brushProperty name="height" value="0.025" units="cm"/>
    </inkml:brush>
  </inkml:definitions>
  <inkml:trace contextRef="#ctx0" brushRef="#br0">11 1 16271,'0'0'1282,"-11"52"-10059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053"/>
    </inkml:context>
    <inkml:brush xml:id="br0">
      <inkml:brushProperty name="width" value="0.025" units="cm"/>
      <inkml:brushProperty name="height" value="0.025" units="cm"/>
    </inkml:brush>
  </inkml:definitions>
  <inkml:trace contextRef="#ctx0" brushRef="#br0">200 73 13421,'0'0'2461,"-2"-10"-16,-8-32-75,10 41-2263,-1 0-1,0-1 1,0 1 0,1 0-1,-1 0 1,0 0 0,0-1-1,0 1 1,0 0 0,0 0 0,-1 0-1,1 1 1,0-1 0,0 0-1,-1 0 1,1 1 0,0-1-1,-1 0 1,1 1 0,-1 0-1,1-1 1,0 1 0,-1 0 0,1-1-1,-1 1 1,1 0 0,-1 0-1,1 0 1,-1 1 0,1-1-1,-3 1 1,0 0 13,-1 0-1,1 0 1,0 0-1,0 1 1,0 0-1,0 0 1,0 0-1,-5 4 0,2 1-71,0 1 0,0 0 0,1 0 0,0 1-1,0 0 1,1 0 0,1 0 0,-1 1-1,1-1 1,1 1 0,0 0 0,0 0-1,1 0 1,0 0 0,1 1 0,0-1-1,1 1 1,1 17 0,0-26-46,-1 0-1,0-1 1,1 1-1,-1 0 1,1-1-1,-1 1 1,1-1-1,0 1 1,0-1-1,0 1 1,0-1 0,0 1-1,0-1 1,0 0-1,0 0 1,0 1-1,1-1 1,-1 0-1,0 0 1,1 0 0,2 1-1,0-1 6,-1 1-1,1-1 1,0-1-1,-1 1 1,1 0 0,0-1-1,0 0 1,-1 0 0,7 0-1,2-2-4,0 0 0,-1 0 0,0-1 0,1-1 0,15-7 0,-13 3-125,-10 6 33,0-1 1,0 1 0,0-1 0,0 1 0,0 0 0,0 1-1,0-1 1,1 1 0,-1 0 0,1 0 0,-1 0-1,1 1 1,6-1 0,-9 4 56,-1 0-1,1 0 1,-1 0 0,0 1-1,0-1 1,0 0 0,0 1-1,-1-1 1,1 0-1,-1 1 1,0-1 0,0 0-1,0 1 1,-1-1 0,0 6-1,0 1 24,0 37 418,-2 0 0,-2-1 0,-13 54 0,12-73 140,-2 0 0,0 0-1,-2-1 1,-1 0 0,-2-1-1,-23 37 1,32-56-353,-1 0 0,0 0 1,0-1-1,0 0 0,-1 0 0,0 0 0,-11 7 0,16-11-184,-1 0-1,1 0 1,-1-1 0,1 1-1,-1 0 1,0 0 0,1-1-1,-1 1 1,0-1-1,1 0 1,-1 1 0,0-1-1,1 0 1,-1 0-1,0 0 1,0 0 0,1-1-1,-1 1 1,0 0 0,1-1-1,-1 1 1,0-1-1,1 1 1,-1-1 0,1 0-1,-1 0 1,1 0 0,-1 0-1,1 0 1,-1 0-1,1 0 1,0 0 0,0 0-1,0-1 1,0 1-1,0 0 1,0-1 0,-2-2-1,-3-8-55,1-1 0,-1 0 0,2 0 0,0 0 0,1 0 0,-3-23 0,2-3-475,1-41-1,3 62 82,1 0 0,0 0 0,1 0-1,1 1 1,1-1 0,1 1-1,0 0 1,1 0 0,1 1-1,10-19 1,-7 19-951,1-1-1,1 2 1,0-1-1,1 2 1,24-22-1,6 0-5367</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409"/>
    </inkml:context>
    <inkml:brush xml:id="br0">
      <inkml:brushProperty name="width" value="0.025" units="cm"/>
      <inkml:brushProperty name="height" value="0.025" units="cm"/>
    </inkml:brush>
  </inkml:definitions>
  <inkml:trace contextRef="#ctx0" brushRef="#br0">31 25 12748,'0'0'12054,"0"14"-11477,-13 123 509,-5 45 961,18-181-2028,0 0-1,0 0 1,0-1-1,0 1 1,0 0-1,0 0 1,0 0-1,1 0 1,-1-1-1,0 1 1,0 0-1,1 0 1,-1-1-1,0 1 1,1 0-1,-1-1 1,1 1-1,-1 0 0,1-1 1,-1 1-1,1 0 1,-1-1-1,1 1 1,0-1-1,-1 1 1,1-1-1,0 0 1,-1 1-1,1-1 1,0 0-1,0 1 1,-1-1-1,1 0 1,0 0-1,0 1 1,0-1-1,-1 0 1,1 0-1,0 0 1,0 0-1,0 0 1,0 0-1,-1-1 1,1 1-1,0 0 0,0 0 1,-1-1-1,1 1 1,0 0-1,1-1 1,4-2 134,0 1 1,0-1-1,0 0 1,-1 0-1,9-7 0,19-16 36,-1-3-1,54-62 0,-70 72-324,-1-1-1,-1-1 1,0 0 0,-2 0-1,-1-2 1,13-32 0,-23 54-5,-1 1 1,0-1 0,1 1-1,-1-1 1,1 0-1,-1 1 1,0-1 0,0 1-1,1-1 1,-1 0-1,0 1 1,0-1 0,0 0-1,0 0 1,0 1-1,0-1 1,0 0 0,0 1-1,0-1 1,0 0 0,0 1-1,0-1 1,0 0-1,0 1 1,-1-1 0,1 0-1,0 1 1,-1-1-1,1 0 1,0 1 0,-1-1-1,1 1 1,-1-1-1,1 1 1,-1-1 0,1 1-1,-1-1 1,1 1 0,-1-1-1,1 1 1,-1 0-1,0-1 1,0 1 0,-2 0-906,0 0 1,0 0 0,0 1 0,0 0 0,0-1-1,0 1 1,0 0 0,0 0 0,-3 2 0,-18 10-9782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3.748"/>
    </inkml:context>
    <inkml:brush xml:id="br0">
      <inkml:brushProperty name="width" value="0.025" units="cm"/>
      <inkml:brushProperty name="height" value="0.025" units="cm"/>
    </inkml:brush>
  </inkml:definitions>
  <inkml:trace contextRef="#ctx0" brushRef="#br0">0 1 13389,'0'0'2402,"10"52"321,1-26-481,7-3-897,2-2-480,0-3-705,0-5-32,1-5-1281,1-7-993,-4-1-897,0-9-2434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233"/>
    </inkml:context>
    <inkml:brush xml:id="br0">
      <inkml:brushProperty name="width" value="0.05" units="cm"/>
      <inkml:brushProperty name="height" value="0.05" units="cm"/>
    </inkml:brush>
  </inkml:definitions>
  <inkml:trace contextRef="#ctx0" brushRef="#br0">131 0 17268,'-7'1'178,"0"1"1,0 0 0,0 0-1,0 1 1,1 0 0,-1 0-1,1 1 1,0-1 0,0 1 0,-10 9-1,11-9-108,1 0 1,0 0-1,0 0 0,0 1 0,1-1 1,-1 1-1,1 0 0,0 0 0,0 0 0,1 1 1,0-1-1,0 1 0,-2 7 0,3-11-51,1 0-1,0-1 0,0 1 0,0-1 1,0 1-1,0-1 0,0 1 1,0 0-1,0-1 0,1 1 0,-1-1 1,0 1-1,1-1 0,0 1 0,-1-1 1,1 0-1,0 1 0,0-1 1,-1 0-1,1 1 0,0-1 0,2 2 1,-1-2-6,1 1 1,-1-1-1,1 1 1,-1-1 0,1 0-1,-1 0 1,1 0-1,0 0 1,-1-1-1,1 1 1,5 0 0,3-1-39,1 0 1,-1 0 0,0-1 0,1-1 0,13-3 0,-9 1-42,0-1 0,0-1-1,0 0 1,-1-1 0,0-1 0,0 0 0,-1-1 0,0 0-1,-1-2 1,19-17 0,-31 28 62,-1 0 0,1-1 0,-1 1 0,1-1 0,-1 1 0,1-1 0,0 1 1,-1-1-1,0 0 0,1 1 0,-1-1 0,1 1 0,-1-1 0,0 0 0,1 1 0,-1-1 0,0 0 0,0 1 0,1-1 0,-1 0 1,0 0-1,0 1 0,0-1 0,0 0 0,0-1 0,-1 2 6,0 0 0,0 0 0,0 0 0,0 0 0,0 1 0,0-1 0,0 0 0,0 1 0,0-1 0,1 0 0,-1 1 0,0-1 0,0 1 0,0-1 0,1 1 0,-1-1 0,0 1 0,0 0 0,1 0 0,-2 0 0,-5 7 12,1-1 0,0 1 1,0 0-1,1 1 0,0 0 0,0-1 0,1 1 1,-6 18-1,-1 7 44,-7 38 0,9-10 44,2 0 0,3 0 0,5 79 1,0-7-4,-2-127-91,1 0 0,-1 0-1,0-1 1,-1 1 0,0 0 0,0-1-1,0 0 1,-1 1 0,0-1 0,0 0-1,-4 6 1,6-11 3,0 1 0,-1-1 0,1 1 0,0-1 0,-1 1 0,1-1 0,-1 0 0,0 0 0,1 0 0,-1 0 0,0 0 0,0 0 0,0 0 0,1 0 0,-1-1 1,0 1-1,-2-1 0,1 0 9,1 0 1,-1 0 0,1 0 0,0-1 0,-1 1 0,1-1 0,0 0-1,-1 0 1,1 0 0,0 0 0,0 0 0,0 0 0,0 0-1,0-1 1,0 1 0,0-1 0,-3-3 0,-1-2 25,0 0 0,0-1 1,1 0-1,0 0 0,0 0 0,0-1 1,1 1-1,1-1 0,0 0 0,0-1 1,0 1-1,1 0 0,-1-17 0,1 6-44,1 0 0,1-1-1,1 1 1,0 0 0,8-31-1,-5 35-122,0 0 0,2 1 0,0 0 0,0 0 0,1 0 0,1 1 0,1 0 0,0 0 0,1 1 0,0 0 0,1 1 0,16-15 0,19-8-213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4.518"/>
    </inkml:context>
    <inkml:brush xml:id="br0">
      <inkml:brushProperty name="width" value="0.025" units="cm"/>
      <inkml:brushProperty name="height" value="0.025" units="cm"/>
    </inkml:brush>
  </inkml:definitions>
  <inkml:trace contextRef="#ctx0" brushRef="#br0">3 387 6342,'0'0'5894,"0"9"-2809,-1-4-2606,1-3-375,-1-1 0,1 1-1,0 0 1,0-1-1,-1 1 1,1 0 0,0-1-1,0 1 1,0 0-1,1-1 1,-1 1 0,0 0-1,1-1 1,-1 1-1,1-1 1,0 1 0,-1-1-1,1 1 1,0-1-1,0 1 1,0-1 0,0 0-1,0 1 1,0-1-1,0 0 1,0 0 0,1 0-1,-1 0 1,0 0-1,1 0 1,-1 0 0,1 0-1,-1 0 1,2 0-1,8 0 136,0-1-1,0 0 1,0 0-1,0-1 1,-1-1-1,1 1 1,0-2-1,-1 0 0,1 0 1,-1-1-1,0 0 1,0 0-1,-1-1 1,1-1-1,-1 0 1,0 0-1,-1-1 0,1 0 1,-1 0-1,-1-1 1,1 0-1,-1 0 1,9-15-1,-14 21-211,-1 0 0,1-1 0,-1 1 0,0-1 0,1 0-1,-1 1 1,-1-1 0,1 0 0,0 0 0,0 0 0,-1 1 0,0-1 0,0 0 0,0 0-1,0 0 1,0 0 0,0 0 0,-1 0 0,1 0 0,-2-4 0,0 5-30,1 0 1,-1 0-1,0 0 0,1 0 1,-1 0-1,0 1 0,0-1 1,0 1-1,0-1 1,0 1-1,0 0 0,-1 0 1,1 0-1,0 0 0,-1 0 1,1 0-1,-1 1 1,1-1-1,-1 1 0,1 0 1,-1-1-1,1 1 1,-3 1-1,-3-1-5,1 1 0,0 0-1,-1 1 1,1 0 0,0 0 0,0 0 0,0 1-1,0 0 1,1 1 0,-1-1 0,1 1 0,0 0 0,0 1-1,0 0 1,1 0 0,-1 0 0,1 0 0,0 1-1,1 0 1,0 0 0,-8 13 0,4-6 157,1 0 1,1 1-1,0 0 0,0 0 1,2 0-1,-1 1 0,2 0 1,0 0-1,-1 30 0,4-43-129,0 1 0,0-1-1,0 0 1,0 1 0,1-1-1,-1 1 1,1-1 0,0 0-1,0 1 1,0-1 0,0 0-1,0 0 1,0 0 0,1 0-1,-1 0 1,1 0 0,-1 0 0,1 0-1,3 2 1,-1-1-6,0-1 1,0 0 0,0 0-1,0 0 1,0 0-1,0-1 1,0 1 0,1-1-1,-1 0 1,6 0-1,2 0 13,-1-1 0,0 0 0,0-1 0,0 0-1,0-1 1,0 0 0,0 0 0,15-6 0,-11 1-5,1-1 0,-1-1 0,0 0 0,-1-1 0,21-18 0,-27 22-27,-1-1 0,0-1-1,0 1 1,-1-1 0,0 0 0,0-1-1,0 1 1,-2-1 0,1 0 0,6-18-1,-10 5-331,-1 22 322,0 0-1,0-1 1,-1 1 0,1 0 0,0-1-1,0 1 1,0 0 0,-1-1 0,1 1-1,0 0 1,0 0 0,-1-1 0,1 1-1,0 0 1,-1 0 0,1-1 0,0 1-1,-1 0 1,1 0 0,0 0 0,-1 0-1,1 0 1,0-1 0,-1 1 0,1 0-1,0 0 1,-1 0 0,1 0 0,-1 0 0,1 0-1,-2 1-3,0-1 0,0 1 1,0 0-1,0 0 0,0 0 0,1 0 0,-1 0 0,0 0 0,1 0 0,-1 1 0,1-1 0,-1 0 0,1 1 0,-1-1 0,1 1 1,-1 2-1,-7 9 172,0 0 0,2 1 0,-1 0 0,2 1 1,0-1-1,1 1 0,0 0 0,1 1 0,-2 17 1,6-31-142,0-1 0,-1 1 0,1-1 0,0 1 0,1-1-1,-1 1 1,0 0 0,0-1 0,1 1 0,-1-1 0,1 1 0,-1-1 0,1 0 0,-1 1 0,1-1 0,0 1 0,0-1 0,0 0 0,0 0 0,0 0 0,0 1 0,0-1 0,0 0 0,2 1 0,-1-1 13,1 0 1,-1 0 0,1 0 0,0 0-1,0 0 1,0-1 0,0 1 0,-1-1 0,1 0-1,0 1 1,0-1 0,3-1 0,5 0 29,-1-1 0,1 0 0,-1-1 0,0 0 0,0 0 0,14-7 0,-9 2-313,-1 0-1,0-1 0,-1 0 0,0-1 0,0-1 1,-1 0-1,0-1 0,-1 0 0,13-18 1,-17 19 23,0-1 0,-1 1 0,0-1 0,-1-1 0,-1 1 0,0-1 0,0 0 0,-1 0 0,-1 0 0,0 0 0,0-27 0,-8 21 113,6 19 132,0 0 0,-1 0-1,1 0 1,0-1-1,0 1 1,-1 0-1,1-1 1,0 1-1,0 0 1,0 0-1,0-1 1,0 1-1,-1 0 1,1-1-1,0 1 1,0 0-1,0-1 1,0 1 0,0 0-1,0-1 1,0 1-1,0 0 1,0-1-1,0 1 1,0 0-1,1-1 1,-1 1-1,0 0 1,0-1-1,0 1 1,0 0-1,0 0 1,1-1-1,-1 1 1,0 0 0,0-1-1,0 1 1,1 0-1,-1 0 1,0 0-1,0-1 1,1 1-1,-1 0 1,0 0-1,0 0 1,1 0-1,0-1 1,9-6-57,0 0 0,0-1 1,-1 0-1,0-1 0,0 0 0,-1-1 0,0 1 1,-1-2-1,0 1 0,0-1 0,-1 0 1,-1 0-1,0 0 0,0-1 0,-1 0 0,-1 0 1,0 0-1,-1-1 0,0 1 0,0-15 1,-3 32 138,0 0 1,-1 0-1,0 0 1,0-1 0,-1 1-1,1 0 1,-7 7-1,-3 8 166,-74 172 2796,78-167-2777,0 0 1,1 0-1,2 1 1,0 0 0,-1 52-1,6-68-265,1-1 0,1 0 0,0 1 0,0-1 1,0 0-1,5 9 0,-6-15-6,0 0 1,1 0-1,-1-1 1,1 1-1,-1-1 1,1 1-1,0-1 1,0 1-1,0-1 1,3 2-1,-3-3 4,-1 0 0,0-1-1,0 1 1,0 0-1,0-1 1,1 0-1,-1 1 1,0-1-1,0 0 1,1 1-1,-1-1 1,0 0 0,1 0-1,-1 0 1,0 0-1,1 0 1,-1 0-1,0-1 1,0 1-1,1 0 1,-1-1-1,0 1 1,0-1 0,2 0-1,-1-1 5,-1 0 0,1 1 1,-1-1-1,1 0 0,-1 0 0,0 0 0,0 0 1,0 0-1,0 0 0,0 0 0,-1-1 0,1 1 1,-1 0-1,1 0 0,-1-1 0,0 1 0,0 0 1,0 0-1,0-4 0,-3-48-261,-1 37-179,0 0 0,-1 1 0,0-1 0,-1 1 0,-1 0 0,-1 0 0,0 1-1,-1 0 1,-1 1 0,0 0 0,-1 0 0,0 1 0,-1 1 0,-1 0 0,0 0-1,-26-17 1,14 20 1028,24 13 567,15 6-415,6 0-330,0-1-1,1 0 0,0-2 0,0-1 1,38 7-1,-17-7-545,87 2 0,-128-8 1,0 0-1,0 0 1,-1 0 0,1 0 0,0 0-1,0 0 1,-1 0 0,1 0 0,0 0 0,0-1-1,-1 1 1,1 0 0,0 0 0,-1-1-1,1 1 1,0-1 0,-1 1 0,1 0-1,-1-1 1,1 1 0,0-1 0,-1 0 0,1 1-1,-1-1 1,0 1 0,1-1 0,-1 0-1,1 1 1,-1-1 0,0 0 0,0 1-1,1-1 1,-1 0 0,0 0 0,0 1 0,0-1-1,0 0 1,0 0 0,0 1 0,0-1-1,0 0 1,0 0 0,0 1 0,0-1-1,0 0 1,-1 0 0,1 1 0,0-1 0,0 0-1,-1 1 1,1-1 0,-1 0 0,1 1-1,-1-2 1,-13-19-5949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4.876"/>
    </inkml:context>
    <inkml:brush xml:id="br0">
      <inkml:brushProperty name="width" value="0.025" units="cm"/>
      <inkml:brushProperty name="height" value="0.025" units="cm"/>
    </inkml:brush>
  </inkml:definitions>
  <inkml:trace contextRef="#ctx0" brushRef="#br0">1 0 10410,'0'0'11851,"49"17"-11467,-20-12-320,-3-1-1024,-6-4-3365,-3 0-6437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5.268"/>
    </inkml:context>
    <inkml:brush xml:id="br0">
      <inkml:brushProperty name="width" value="0.025" units="cm"/>
      <inkml:brushProperty name="height" value="0.025" units="cm"/>
    </inkml:brush>
  </inkml:definitions>
  <inkml:trace contextRef="#ctx0" brushRef="#br0">259 146 12236,'6'-10'1564,"-2"5"-1211,25-44 2308,-28 46-2284,0 0 0,0 0 0,0 0 0,0 0 0,-1 0 0,1 0 0,-1 0 0,0 0 0,0 0 0,0 0 0,-1-4 0,1 5-275,-1 1 1,0-1 0,0 1-1,0 0 1,0 0 0,0-1-1,0 1 1,0 0 0,0 0 0,-1 0-1,1 0 1,0 0 0,-1 0-1,1 0 1,-1 1 0,1-1 0,-1 0-1,1 1 1,-1-1 0,1 1-1,-1 0 1,0 0 0,1-1-1,-1 1 1,1 0 0,-1 0 0,0 0-1,1 1 1,-1-1 0,1 0-1,-1 0 1,0 1 0,1-1 0,-2 2-1,-6 0-8,0 0 0,0 1 0,1 0 0,0 0 0,-9 5 0,0 3-20,1 0-1,1 1 1,0 1-1,0 1 1,2 0-1,-20 24 1,25-27-24,-1 1 1,1 0-1,1 1 1,0 0-1,1 0 1,1 0-1,0 1 1,0 0-1,-3 22 1,7-35-50,1 1 1,0 0 0,-1-1-1,1 1 1,0 0 0,0-1-1,0 1 1,0 0 0,1-1-1,-1 1 1,0-1 0,1 1-1,-1 0 1,1-1-1,0 1 1,-1-1 0,1 1-1,0-1 1,0 0 0,0 1-1,0-1 1,0 0 0,0 1-1,0-1 1,0 0 0,1 0-1,-1 0 1,0 0 0,1 0-1,-1-1 1,1 1-1,-1 0 1,1 0 0,-1-1-1,1 1 1,-1-1 0,1 0-1,0 1 1,2-1 0,5 0 24,-1 1 1,1-2-1,0 1 0,-1-1 1,1-1-1,12-3 1,6-5 7,0-2 0,-1 0 1,0-2-1,-1-1 1,-1-1-1,0-1 0,-2-1 1,24-23-1,-24 21 43,37-44-1,-54 58-44,0 0-1,-1 0 0,0-1 1,0 1-1,0-1 0,-1 0 1,0 0-1,0-1 0,0 1 1,-1 0-1,-1-1 0,2-11 1,-3 19-34,0-1 1,0 1 0,0 0-1,0-1 1,0 1 0,0-1-1,0 1 1,0 0 0,-1-1-1,1 1 1,0 0 0,0-1-1,0 1 1,-1 0 0,1-1-1,0 1 1,0 0 0,-1 0-1,1-1 1,0 1 0,-1 0-1,1 0 1,0-1 0,-1 1-1,1 0 1,-1 0 0,1 0-1,0 0 1,-1 0 0,1-1-1,0 1 1,-1 0 0,1 0-1,-1 0 1,1 0 0,0 0-1,-1 0 1,1 0 0,-1 0-1,1 1 1,0-1 0,-1 0-1,1 0 1,-1 0 0,1 0-1,0 0 1,-1 1 0,1-1-1,0 0 1,-1 0 0,1 1-1,0-1 1,0 0 0,-1 0-1,1 1 1,0-1 0,0 0-1,-1 1 1,-21 17-112,5 1 103,2 0 0,1 0 1,0 2-1,1 0 0,2 0 0,0 1 1,1 0-1,1 1 0,1 0 1,-7 34-1,15-55-21,-1 0 1,1-1-1,-1 1 1,1 0-1,0 0 1,0 0-1,0 0 1,0 0-1,0 0 1,0 0-1,0 0 1,1-1-1,-1 1 1,1 0-1,-1 0 1,1 0-1,0-1 1,0 1-1,-1 0 1,1 0-1,0-1 1,1 1-1,-1-1 1,0 1-1,0-1 1,1 0-1,-1 1 1,1-1-1,-1 0 1,1 0-1,-1 0 1,1 0-1,0 0 1,0 0-1,-1-1 1,1 1-1,0-1 1,0 1-1,0-1 1,0 1-1,0-1 1,-1 0-1,1 0 1,0 0-1,2 0 1,6-1-316,0 0 0,0-1 0,-1 0 1,1 0-1,-1-1 0,0 0 0,15-8 1,-5 1-1123,-1-1-1,0-1 1,0 0 0,16-17 0,15-18-4463</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5.659"/>
    </inkml:context>
    <inkml:brush xml:id="br0">
      <inkml:brushProperty name="width" value="0.025" units="cm"/>
      <inkml:brushProperty name="height" value="0.025" units="cm"/>
    </inkml:brush>
  </inkml:definitions>
  <inkml:trace contextRef="#ctx0" brushRef="#br0">174 64 8040,'0'0'8477,"-10"12"-7511,-13 20-276,0 1-1,3 1 1,-29 62-1,40-76-291,1 1 0,1 0 0,0 0 0,2 0 0,1 1 0,0-1-1,1 1 1,2 0 0,0 22 0,2-42-397,-1-1 0,0 1-1,0-1 1,1 1-1,-1-1 1,1 1 0,-1-1-1,1 0 1,0 1 0,-1-1-1,1 0 1,0 1-1,0-1 1,0 0 0,0 0-1,0 0 1,0 0 0,0 0-1,1 0 1,-1 0 0,0 0-1,1 0 1,-1-1-1,0 1 1,1 0 0,-1-1-1,1 1 1,-1-1 0,1 0-1,-1 1 1,1-1-1,-1 0 1,1 0 0,-1 0-1,1 0 1,-1 0 0,3-1-1,2 1-12,1-1-1,-1 0 0,0-1 0,1 0 1,-1 0-1,0 0 0,0-1 0,6-3 1,7-6-141,-1-1 0,0-1 0,-1-1 1,0 0-1,-1-1 0,-1-1 0,-1-1 1,0 0-1,-1-1 0,11-22 1,-1-2 235,-3-1 1,-1-1 0,21-78-1,-37 115 58,-1 1 0,0-1 0,-1 1 1,0-1-1,0 0 0,-1-11 0,-1 19-71,-1 1 0,1-1 0,-1 1 0,1 0 0,0-1 0,-1 1 0,1 0 0,0 0 0,-1 0 0,1 0 0,0 0 0,0 1 0,0-1 0,0 0 0,0 0 0,-1 3 0,-44 67 875,3 2 0,4 2 0,-51 132 0,85-195-889,0 1-1,1 0 1,0 0 0,1 0 0,0 1 0,1-1 0,0 1-1,1-1 1,1 1 0,2 19 0,-2-31-110,0-1 0,1 0-1,-1 0 1,0 0 0,1 0 0,-1 1 0,1-1 0,-1 0 0,1 0-1,-1 0 1,1 0 0,0 0 0,0 0 0,-1 0 0,1-1 0,0 1 0,0 0-1,0 0 1,0-1 0,0 1 0,0 0 0,0-1 0,0 1 0,0-1-1,0 1 1,0-1 0,1 0 0,-1 1 0,0-1 0,0 0 0,0 0 0,1 0-1,-1 0 1,0 0 0,0 0 0,0 0 0,1 0 0,-1-1 0,0 1 0,0 0-1,0-1 1,0 1 0,0-1 0,2 0 0,3-2-603,-1 0 0,0 0 0,1 0 0,-1 0-1,-1-1 1,1 0 0,6-6 0,12-22-4548,-3-6-1900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6.159"/>
    </inkml:context>
    <inkml:brush xml:id="br0">
      <inkml:brushProperty name="width" value="0.025" units="cm"/>
      <inkml:brushProperty name="height" value="0.025" units="cm"/>
    </inkml:brush>
  </inkml:definitions>
  <inkml:trace contextRef="#ctx0" brushRef="#br0">0 108 11371,'0'0'5685,"7"8"-3149,-2-1-1937,-3-4-437,-1 0 0,1 0 0,0-1 0,0 1 0,0-1 0,0 1 0,1-1 0,-1 0 0,1 0 0,-1 0-1,1 0 1,0 0 0,0-1 0,0 1 0,0-1 0,0 0 0,0 0 0,0 0 0,4 1 0,4-1 71,-1 0-1,1-1 1,-1 0-1,1-1 1,-1 0-1,1 0 1,-1-1-1,0 0 1,10-5-1,-16 6-179,-1 0-1,0-1 1,0 1-1,0-1 1,0 0-1,0 0 0,-1 0 1,1-1-1,-1 1 1,1 0-1,-1-1 1,0 0-1,0 1 1,0-1-1,0 0 1,0 0-1,-1 0 1,1 0-1,-1-1 0,0 1 1,0 0-1,0-1 1,0 1-1,-1 0 1,0-1-1,1 1 1,-1-1-1,0 1 1,0-1-1,-1 1 1,0-6-1,0 7-43,1 0 1,-1 0-1,0 0 1,0 0-1,1 0 1,-1 1-1,0-1 1,-1 0-1,1 0 1,0 1-1,0-1 1,-1 1-1,1-1 1,-1 1-1,1-1 1,-1 1-1,0 0 1,0 0-1,1 0 1,-1 0-1,0 0 1,0 0-1,0 0 1,0 1-1,0-1 1,0 1-1,0-1 1,0 1-1,0 0 1,-4 0-1,2 0-23,0-1-1,0 2 1,1-1 0,-1 0-1,0 1 1,0-1-1,0 1 1,0 0 0,0 1-1,1-1 1,-1 1 0,1-1-1,-1 1 1,1 0-1,-5 4 1,2-2 29,1 1 0,0 0 0,1 0 1,-1 0-1,1 1 0,0-1 0,1 1 0,-1 0 0,1 0 0,0 0 0,1 0 1,-1 1-1,1-1 0,0 1 0,1 0 0,0-1 0,-1 11 0,2-15-7,1 0 1,-1-1-1,1 1 0,0-1 0,-1 0 0,1 1 1,0-1-1,0 1 0,0-1 0,0 0 0,0 0 0,0 0 1,0 0-1,0 1 0,1-1 0,-1-1 0,0 1 1,1 0-1,-1 0 0,1 0 0,-1-1 0,1 1 0,-1-1 1,1 1-1,-1-1 0,1 0 0,1 1 0,49 3 126,-45-4-102,62-2 44,-48 0-95,0 1 0,0 1 0,0 0 1,0 2-1,0 0 0,-1 2 0,35 9 1,-54-12 43,0-1 0,-1 1 0,1-1 1,0 0-1,0 1 0,0 0 1,-1-1-1,1 1 0,0 0 1,0-1-1,-1 1 0,1 0 0,-1 0 1,1-1-1,-1 1 0,1 0 1,-1 0-1,1 0 0,0 2 1,-2-1 1223,-2-10-415,-6-31-862,2 0 0,2 0 0,0-41 0,5 79-64,1 0 1,-1 0 0,1 0-1,0 0 1,-1 0 0,1 0 0,0 0-1,0 1 1,0-1 0,0 0 0,-1 0-1,1 1 1,0-1 0,0 1-1,0-1 1,0 1 0,0-1 0,1 1-1,-1 0 1,0-1 0,0 1-1,0 0 1,0 0 0,0 0 0,0 0-1,0 0 1,1 0 0,-1 0 0,0 0-1,0 0 1,2 1 0,46 4-3041,-43-4 2282,28 3-4029,1-1-4074</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7.210"/>
    </inkml:context>
    <inkml:brush xml:id="br0">
      <inkml:brushProperty name="width" value="0.025" units="cm"/>
      <inkml:brushProperty name="height" value="0.025" units="cm"/>
    </inkml:brush>
  </inkml:definitions>
  <inkml:trace contextRef="#ctx0" brushRef="#br0">235 213 15182,'0'0'4367,"-6"-9"-2472,5 8-1842,0-1 4,0-1 0,0 1 0,0 0 0,-1 0 1,1 0-1,-1 0 0,0 0 0,1 0 0,-1 0 1,0 1-1,0-1 0,0 1 0,0-1 0,0 1 1,0 0-1,-1 0 0,1 0 0,0 0 0,-1 0 1,1 0-1,-1 1 0,1-1 0,-1 1 0,1 0 1,-1-1-1,1 1 0,-1 1 0,1-1 1,-1 0-1,1 0 0,0 1 0,-1-1 0,1 1 1,-1 0-1,1 0 0,0 0 0,-4 2 0,-7 6 34,1 1 1,1 0-1,0 0 0,0 1 0,1 1 0,0 0 0,1 0 0,1 1 0,0 0 0,0 1 0,1-1 0,1 1 1,1 1-1,0-1 0,-4 20 0,8-32-83,1-1 1,0 0 0,0 1-1,0-1 1,0 0-1,0 1 1,0-1-1,0 0 1,1 1 0,-1-1-1,0 0 1,1 0-1,-1 1 1,1-1-1,-1 0 1,1 0 0,-1 0-1,1 0 1,0 0-1,0 1 1,0-1-1,0-1 1,0 1 0,0 0-1,0 0 1,0 0-1,0 0 1,0-1 0,0 1-1,0 0 1,0-1-1,1 1 1,-1-1-1,0 0 1,0 1 0,1-1-1,-1 0 1,0 0-1,1 1 1,-1-1-1,0 0 1,1-1 0,-1 1-1,0 0 1,3-1-1,6 0 44,1 0-1,-1-1 0,0-1 1,17-6-1,3-3 4,-1-1-1,-1-1 1,0-2 0,-1-1-1,31-25 1,-41 29 155,-1-1 0,0-1 1,-1-1-1,-1 0 0,0-1 1,-2 0-1,0-1 0,17-33 1,-25 41-157,0 0 0,-1-1 0,0 1 0,-1-1 0,1-14 0,-3 23-51,0-1 0,0 1 0,0 0 0,0 0-1,0-1 1,0 1 0,-1 0 0,0-1 0,1 1 0,-1 0 0,0 0 0,0 0-1,-2-3 1,3 4-10,-1 0 0,0 0 0,0 0 0,0 1-1,0-1 1,-1 0 0,1 1 0,0-1 0,0 1 0,0-1-1,0 1 1,-1 0 0,1-1 0,0 1 0,0 0 0,-1 0-1,1 0 1,0 0 0,0 0 0,-1 0 0,1 0 0,0 0-1,0 1 1,0-1 0,-1 0 0,-1 2 0,-3 0-12,1 1 0,-1 0 0,1 1 0,0-1 0,0 1 0,0 0 0,0 0 0,1 0 0,-1 1 0,1 0 0,0 0 0,-5 9 0,-39 70 17,45-77-6,-8 14 135,0 1 0,2 1 0,1 0 0,1 0-1,1 1 1,1-1 0,-3 44 0,7-63-118,1 0 1,0-1 0,1 1-1,-1 0 1,0-1 0,1 1 0,0 0-1,0-1 1,0 1 0,0-1-1,1 1 1,-1-1 0,1 1-1,0-1 1,0 0 0,0 0-1,1 0 1,-1 0 0,0-1-1,1 1 1,0 0 0,0-1 0,0 0-1,0 0 1,0 0 0,0 0-1,1 0 1,-1-1 0,0 1-1,1-1 1,0 0 0,-1 0-1,1 0 1,-1 0 0,1-1 0,0 0-1,4 0 1,3 1 14,0-1 1,0-1-1,0 0 1,0 0-1,0-1 1,-1 0-1,1-1 1,-1 0-1,1-1 1,-1 0-1,18-11 1,-16 7-1,-1 0 0,0-1 0,0 0 0,-1-1 0,-1 0 0,14-18 0,-18 21-45,-1 0-1,0 0 0,0 0 1,0 0-1,-1-1 1,0 0-1,-1 1 1,1-1-1,-1 0 0,-1 0 1,0-1-1,1-8 1,-3 16 16,1 1 0,0 0 0,0 0 1,0-1-1,0 1 0,0 0 0,0-1 1,0 1-1,0 0 0,-1 0 0,1-1 1,0 1-1,0 0 0,0 0 0,0-1 1,-1 1-1,1 0 0,0 0 1,0 0-1,-1-1 0,1 1 0,0 0 1,0 0-1,-1 0 0,1 0 0,0 0 1,-1 0-1,1-1 0,0 1 0,-1 0 1,1 0-1,0 0 0,0 0 0,-1 0 1,1 0-1,0 0 0,-1 0 1,1 0-1,0 0 0,-1 1 0,1-1 1,0 0-1,0 0 0,-1 0 0,1 0 1,0 0-1,-1 0 0,1 1 0,0-1 1,0 0-1,0 0 0,-1 0 0,1 1 1,0-1-1,0 0 0,0 0 0,-1 1 1,-15 12-154,10-5 175,2-1 0,-1 1 0,1 0-1,0 0 1,1 1 0,0-1 0,0 1 0,1-1 0,0 1 0,0 0-1,1 0 1,0 14 0,1-22-10,0 0 1,0 0-1,0 0 1,0 0-1,1 0 1,-1 0-1,0 0 1,0 0-1,1 0 1,-1 0-1,1 0 1,-1 0-1,1 0 0,-1 0 1,1 0-1,0-1 1,-1 1-1,1 0 1,0 0-1,0-1 1,0 1-1,-1-1 1,1 1-1,0-1 1,0 1-1,1 0 1,35 5 133,-22-7-93,-1-1 0,0 0-1,19-6 1,-1-3-42,0-2 1,0-1 0,31-20-1,47-21-11,-107 59-30,-8 8-43,-6 11-28,6-15 111,1-3 50,1 1 0,0-1 0,0 1 0,1-1 1,-1 1-1,1 0 0,0 0 0,1 0 0,0 0 0,0 0 0,0 0 0,0 9 0,2-15-49,-1 1 1,1 0-1,-1-1 0,1 1 0,-1-1 1,1 1-1,0-1 0,-1 0 0,1 1 1,0-1-1,-1 0 0,1 1 0,0-1 1,-1 0-1,1 0 0,0 1 0,0-1 1,-1 0-1,1 0 0,0 0 0,0 0 1,-1 0-1,1 0 0,0 0 1,1-1-1,22-1 141,-6-3-203,-1-1 1,0 0 0,-1-2 0,1 1 0,26-19-1,30-30-6798,-71 54 5935,1 0-227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7.763"/>
    </inkml:context>
    <inkml:brush xml:id="br0">
      <inkml:brushProperty name="width" value="0.025" units="cm"/>
      <inkml:brushProperty name="height" value="0.025" units="cm"/>
    </inkml:brush>
  </inkml:definitions>
  <inkml:trace contextRef="#ctx0" brushRef="#br0">13 77 12172,'0'0'1334,"1"-10"241,2-33-886,-3 42-735,0 1 1,0-1-1,0 0 1,0 0-1,0 0 0,0 0 1,0 0-1,0 0 1,1 0-1,-1 1 1,0-1-1,0 0 1,1 0-1,-1 0 1,1 0-1,-1 1 1,1-1-1,-1 0 1,1 0-1,-1 1 1,1-1-1,0 1 1,-1-1-1,1 0 1,0 1-1,-1-1 1,1 1-1,0-1 1,0 1-1,0 0 0,-1-1 1,1 1-1,0 0 1,0 0-1,0-1 1,0 1-1,0 0 1,0 0-1,0 0 1,-1 0-1,1 0 1,0 0-1,0 0 1,0 1-1,0-1 1,0 0-1,0 0 1,-1 1-1,1-1 1,0 0-1,0 1 1,1 0-1,33 28-3776,-33-28 3800,11 12-786,0-1 0,1 0 0,19 12 0,11-4 1100,-39-19 319,1 0 1,-1 0-1,1 0 1,-1-1-1,1 1 1,8-2-1,-12 1-250,-1 0 0,0-1 1,1 1-1,-1-1 0,0 1 0,1-1 1,-1 1-1,0-1 0,0 0 0,0 0 1,0 0-1,1 1 0,-1-1 0,0 0 1,0 0-1,-1 0 0,1-1 0,0 1 1,0 0-1,0 0 0,-1 0 0,1-1 1,-1 1-1,1 0 0,-1-1 0,1 1 1,-1 0-1,0-1 0,0 1 0,0 0 1,0-1-1,0 1 0,0-3 0,0 2-279,0 1 0,0 0 0,-1 0 0,1 0-1,0 0 1,-1 0 0,1 0 0,-1 0 0,1 0-1,-1 0 1,0 0 0,1 0 0,-1 0 0,0 0-1,0 0 1,0 1 0,1-1 0,-1 0 0,0 1 0,0-1-1,0 0 1,0 1 0,0-1 0,0 1 0,0-1-1,0 1 1,-1 0 0,1 0 0,0-1 0,0 1-1,0 0 1,0 0 0,0 0 0,0 0 0,-1 0-1,1 0 1,0 0 0,0 1 0,0-1 0,0 0-1,0 1 1,0-1 0,0 1 0,0-1 0,0 1-1,-1 0 1,-4 2-35,1 0 0,0 0 0,1 0 1,-1 1-1,0-1 0,1 1 0,0 0 0,0 1 0,0-1 0,1 1 0,-1 0 0,1 0 1,0 0-1,0 0 0,1 0 0,-3 8 0,0 0 44,1 0-1,0 0 1,1 1 0,0-1 0,-1 27-1,5-24-77,0 1 0,1-1 0,1 0-1,1 0 1,0-1 0,0 1-1,2-1 1,0 0 0,1 0 0,14 23-1,-4-5 9,-13-26-64,-1 0 0,0 0 0,0 0 0,-1 0 0,0 0 1,0 1-1,-1-1 0,0 1 0,0 13 0,-1-18 47,0 0-1,-1-1 1,1 1-1,-1 0 1,0 0-1,0 0 0,0-1 1,0 1-1,0 0 1,-1-1-1,1 1 1,-1-1-1,0 1 1,1-1-1,-1 0 1,0 0-1,0 0 1,-1 0-1,1 0 1,0 0-1,-1-1 1,1 1-1,-1-1 1,1 0-1,-1 1 1,0-1-1,-4 1 1,1 0 116,0 0 1,0-1-1,0 1 0,0-1 1,0 0-1,-1-1 1,1 0-1,0 0 1,0 0-1,-1 0 0,1-1 1,0 0-1,0-1 1,0 1-1,0-1 1,0 0-1,0-1 0,0 1 1,1-1-1,-1 0 1,-9-8-1,10 6-144,0 0-1,1 0 1,0 0 0,0 0-1,0-1 1,1 1 0,0-1-1,0 0 1,0 0 0,1 0-1,0 0 1,0-1 0,0 1-1,1-1 1,0 1 0,0-1-1,1 1 1,0-1 0,0 0-1,1 1 1,0-8 0,1 7-160,0-1 0,0 1 1,1 0-1,0 0 0,0 0 1,1 0-1,-1 1 0,1-1 1,1 1-1,-1 0 0,1 0 1,0 1-1,1-1 0,-1 1 1,10-6-1,11-8-1548,1 1-1,37-19 1,-40 25 200,77-45-7591,-50 26 2770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8.138"/>
    </inkml:context>
    <inkml:brush xml:id="br0">
      <inkml:brushProperty name="width" value="0.025" units="cm"/>
      <inkml:brushProperty name="height" value="0.025" units="cm"/>
    </inkml:brush>
  </inkml:definitions>
  <inkml:trace contextRef="#ctx0" brushRef="#br0">266 88 11691,'7'-10'2632,"2"0"-1618,-5 6-677,-1 1 1,0-1-1,0 0 0,0 0 0,-1 0 0,1 0 1,-1-1-1,0 1 0,0 0 0,-1-1 0,2-6 1,-3 10-260,0 1 1,0-1 0,0 1 0,-1-1 0,1 1-1,0-1 1,0 1 0,0-1 0,-1 1 0,1-1-1,0 1 1,-1-1 0,1 1 0,0-1 0,-1 1-1,1-1 1,-1 1 0,1 0 0,-1-1-1,1 1 1,-1 0 0,1 0 0,-1-1 0,1 1-1,-1 0 1,1 0 0,-1 0 0,1 0 0,-1-1-1,1 1 1,-1 0 0,0 0 0,1 0-1,-1 0 1,1 0 0,-1 0 0,1 1 0,-1-1-1,1 0 1,-2 0 0,-25 4 759,12 2-669,0 1 1,0 1 0,0 0 0,1 1 0,1 0 0,0 1 0,0 1 0,1 0 0,0 0 0,1 2 0,-13 16 0,23-28-178,0 0 0,0 1 1,0-1-1,0 0 1,0 0-1,0 0 0,0 1 1,0-1-1,1 0 0,-1 1 1,0-1-1,1 1 0,0-1 1,-1 1-1,1-1 1,0 1-1,0-1 0,-1 1 1,1-1-1,0 1 0,1-1 1,-1 1-1,0-1 0,0 1 1,1-1-1,-1 1 0,1-1 1,-1 0-1,1 1 1,-1-1-1,1 1 0,0-1 1,0 0-1,0 0 0,0 0 1,0 1-1,0-1 0,0 0 1,0 0-1,0 0 0,0 0 1,1-1-1,-1 1 1,0 0-1,3 1 0,6 2-248,1-1 0,0 0 0,0 0 0,0-1 0,13 1 1,-9-1-90,14 2-338,-4-1 597,1 1 1,-1 1 0,0 1-1,-1 1 1,40 17 0,-63-24 139,0 1 0,0-1 1,0 0-1,-1 0 1,1 1-1,0-1 1,0 0-1,0 1 0,-1-1 1,1 1-1,0-1 1,0 1-1,-1-1 1,1 1-1,-1 0 1,1-1-1,0 1 0,-1 0 1,1 0-1,-1-1 1,1 1-1,-1 0 1,0 0-1,1 0 0,-1-1 1,0 1-1,0 0 1,1 0-1,-1 0 1,0 0-1,0 0 1,0 0-1,0-1 0,0 1 1,0 0-1,0 0 1,-1 0-1,1 0 1,0 0-1,0 0 0,-1-1 1,1 1-1,0 0 1,-1 0-1,1 0 1,-1-1-1,1 1 1,-1 0-1,0-1 0,1 1 1,-1 0-1,1-1 1,-1 1-1,0-1 1,0 1-1,0 0 0,-6 3 261,1 0 0,-1 0 0,0-1-1,0 0 1,-11 4 0,-156 37 2081,81-32-3901,72-11-1849,0-1 0,-26-4 0,31 1-9693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9.498"/>
    </inkml:context>
    <inkml:brush xml:id="br0">
      <inkml:brushProperty name="width" value="0.025" units="cm"/>
      <inkml:brushProperty name="height" value="0.025" units="cm"/>
    </inkml:brush>
  </inkml:definitions>
  <inkml:trace contextRef="#ctx0" brushRef="#br0">52 130 14990,'0'0'1207,"-9"0"416,-26-2 256,34 2-1854,1 0 0,0 0 0,-1 0 1,1 0-1,0 0 0,-1 0 1,1 0-1,0 0 0,-1 0 0,1-1 1,0 1-1,0 0 0,-1 0 1,1 0-1,0-1 0,0 1 0,-1 0 1,1 0-1,0-1 0,0 1 1,0 0-1,-1 0 0,1-1 0,0 1 1,0 0-1,0-1 0,0 1 1,0 0-1,0-1 0,0 1 0,0 0 1,0-1-1,0 1 0,0 0 1,0-1-1,0 1 0,0 0 0,0-1 1,0 1-1,0 0 0,0 0 1,0-1-1,0 1 0,0 0 0,0-1 1,1 1-1,-1 0 0,0-1 1,0 1-1,0 0 0,1 0 0,-1 0 1,0-1-1,0 1 0,1 0 1,-1 0-1,0 0 0,1-1 0,16-15 120,-16 15-89,15-11 20,1 1 0,0 0 0,0 1 1,1 1-1,0 0 0,1 2 0,0 0 0,0 1 1,0 1-1,25-4 0,-42 9-76,0 0-1,0 0 1,0 0 0,0 0 0,0 0-1,0 0 1,0 0 0,0 1-1,0-1 1,-1 1 0,1-1 0,0 1-1,0 0 1,0 0 0,0 0-1,-1 0 1,1 0 0,0 0 0,-1 0-1,1 1 1,1 1 0,-1 0 1,0 0 1,-1 0 0,1 0 0,-1 0 0,1 1 0,-1-1-1,0 0 1,0 1 0,-1-1 0,1 1 0,0 4 0,-1 9 51,-1 0 1,0 0 0,-7 33 0,7-48-45,-9 40 67,-19 49 0,17-58 315,1 1-1,-10 63 1,20-96-364,1 0-1,0-1 1,0 1-1,0 0 0,0 0 1,0-1-1,-1 1 1,1 0-1,1 0 1,-1-1-1,0 1 1,0 0-1,0 0 0,0-1 1,0 1-1,1 0 1,-1-1-1,0 1 1,1 0-1,-1-1 1,0 1-1,1 0 0,-1-1 1,1 1-1,-1-1 1,1 1-1,-1-1 1,1 1-1,-1-1 1,1 1-1,0-1 1,-1 1-1,1-1 0,0 0 1,-1 0-1,1 1 1,0-1-1,-1 0 1,1 0-1,0 0 1,0 1-1,-1-1 0,1 0 1,0 0-1,0 0 1,-1 0-1,1-1 1,0 1-1,0 0 1,-1 0-1,1 0 0,0 0 1,-1-1-1,1 1 1,0 0-1,-1-1 1,1 1-1,1-1 1,40-23 398,-7-1-279,-2-2 0,54-56 0,-71 65-127,0-1 0,-2 0 0,0-1 0,-1 0 0,-1-1 0,14-33 0,-19 10-56,-12 34-85,-9 26-28,8-3 172,1 0 1,-1 0 0,2 1 0,0 0 0,1 0-1,0 0 1,1 1 0,1-1 0,0 1-1,1-1 1,1 0 0,0 1 0,1-1 0,4 17-1,-5-27 15,0 0 0,1-1 0,-1 1-1,1-1 1,0 0 0,0 0 0,0 0-1,0 0 1,1 0 0,-1 0 0,1 0-1,0-1 1,-1 1 0,1-1 0,1 0-1,-1 0 1,0 0 0,0 0 0,1 0 0,-1-1-1,1 1 1,-1-1 0,1 0 0,0 0-1,-1-1 1,1 1 0,0-1 0,0 0-1,-1 0 1,1 0 0,0 0 0,0-1-1,-1 1 1,1-1 0,7-2 0,0-1 30,-1 0 1,1 0-1,-1-1 1,0 0-1,0-1 1,0 0-1,-1 0 1,1-1-1,-2-1 1,15-14-1,-15 11-28,0 0 0,-1 0 1,0-1-1,-1 0 0,0 0 0,-1-1 0,5-19 0,-8 26-23,-1-1 0,0 1 0,0-1 0,0 1 0,-1-1 0,0 0 0,-2-11 0,2 15-15,-1 0 0,0 0 1,1 0-1,-1 1 0,-1-1 0,1 0 1,0 1-1,-1-1 0,1 1 0,-1 0 1,0-1-1,1 1 0,-1 0 0,0 0 1,-1 0-1,1 0 0,0 0 0,-3-1 1,3 1-12,-1 1-1,1 0 1,0 0 0,0 0 0,0 0 0,-1 0 0,1 0 0,0 0 0,-1 1 0,1-1-1,0 1 1,-1 0 0,1-1 0,-1 1 0,1 0 0,-1 1 0,1-1 0,-1 0 0,1 1 0,0-1-1,-1 1 1,1 0 0,0 0 0,-1 0 0,1 0 0,0 0 0,0 0 0,0 1 0,0-1-1,0 1 1,0-1 0,0 1 0,1 0 0,-1 0 0,1 0 0,-1 0 0,1 0 0,0 0-1,-1 0 1,1 0 0,-1 3 0,-2 4-4,1-1 1,0 1-1,0 0 1,1 0-1,0 0 1,1 0-1,-1 1 0,2-1 1,0 15-1,0-22 17,1-1 0,-1 1-1,1 0 1,0-1 0,0 1 0,0 0-1,-1-1 1,1 1 0,1-1-1,-1 0 1,0 1 0,0-1 0,0 0-1,1 0 1,-1 0 0,1 0 0,-1 0-1,1 0 1,-1 0 0,1 0-1,-1 0 1,1-1 0,0 1 0,0-1-1,-1 1 1,1-1 0,0 0 0,0 1-1,-1-1 1,1 0 0,0 0 0,0-1-1,-1 1 1,1 0 0,0 0-1,1-1 1,6 0 18,0-1-1,0 1 1,-1-1 0,1-1-1,-1 1 1,10-5 0,-3-1 4,-1 0 0,0-1 1,-1 0-1,1-1 0,-2-1 0,1 0 1,-2 0-1,1-2 0,-2 1 0,0-1 1,0-1-1,-1 0 0,-1 0 0,8-17 1,-25 58 37,2 0 0,1 1 0,1 0 0,-2 50 0,7-76-52,0 0 0,0 0 0,0 0 0,1 0 0,-1 0 1,1 0-1,-1 0 0,1 0 0,0 0 0,0 0 0,0 0 1,0 0-1,0-1 0,0 1 0,0 0 0,0-1 0,1 1 0,-1-1 1,1 1-1,-1-1 0,1 0 0,-1 0 0,1 0 0,0 0 1,0 0-1,0 0 0,0 0 0,-1 0 0,1-1 0,0 1 0,0-1 1,0 1-1,0-1 0,0 0 0,0 0 0,0 0 0,1 0 0,1 0 1,5-1 12,-1 1 1,-1-1 0,1-1 0,0 1 0,0-1 0,0-1 0,-1 1-1,1-2 1,6-3 0,0-1-10,-1-1 0,0 0-1,0-1 1,-1-1 0,-1 0 0,16-18-1,-22 23-28,0-1-1,0-1 0,0 1 1,-1-1-1,0 1 1,0-1-1,-1 0 0,0-1 1,-1 1-1,1 0 0,-2-1 1,1 0-1,0-11 1,-2 20 8,0 0 0,0-1 0,0 1 0,0 0 0,0-1 0,0 1 1,0 0-1,0-1 0,0 1 0,0 0 0,0-1 0,0 1 1,0 0-1,0-1 0,0 1 0,0 0 0,0 0 0,-1-1 0,1 1 1,0 0-1,0-1 0,0 1 0,-1 0 0,1 0 0,0-1 0,0 1 1,0 0-1,-1 0 0,1-1 0,0 1 0,0 0 0,-1 0 1,1 0-1,0 0 0,-1 0 0,1-1 0,-11 8-117,-9 19-29,12-8 196,0 0 0,1 1 0,1-1 0,1 1 0,1 0 0,1 1 0,0-1 0,0 30 0,3-46-34,0 0 1,0 0 0,1 0-1,-1 0 1,1 0 0,-1-1-1,1 1 1,0 0 0,0 0-1,0-1 1,0 1 0,1-1-1,-1 1 1,1-1 0,0 0 0,-1 1-1,1-1 1,0 0 0,0 0-1,1 0 1,-1 0 0,0-1-1,1 1 1,-1-1 0,0 1-1,1-1 1,0 0 0,-1 0-1,1 0 1,0 0 0,0 0-1,-1-1 1,1 1 0,0-1 0,0 0-1,0 0 1,0 0 0,4 0-1,-1-1-170,1 1 1,-1-1-1,1 0 0,-1 0 0,0-1 0,1 0 0,-1 0 0,0 0 1,0-1-1,-1 0 0,1 0 0,0 0 0,-1-1 0,0 0 0,0 0 1,8-8-1,-10 7-456,0 1-1,0-1 1,-1 0 0,1 0 0,-1 0 0,0 0 0,-1 0 0,1 0-1,-1 0 1,0-1 0,0-5 0,2-34-6847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39.846"/>
    </inkml:context>
    <inkml:brush xml:id="br0">
      <inkml:brushProperty name="width" value="0.025" units="cm"/>
      <inkml:brushProperty name="height" value="0.025" units="cm"/>
    </inkml:brush>
  </inkml:definitions>
  <inkml:trace contextRef="#ctx0" brushRef="#br0">6 0 19058,'0'0'4452,"-6"59"-4356,23-44-128,-3-6-1857,1-4-3941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8.714"/>
    </inkml:context>
    <inkml:brush xml:id="br0">
      <inkml:brushProperty name="width" value="0.05" units="cm"/>
      <inkml:brushProperty name="height" value="0.05" units="cm"/>
    </inkml:brush>
  </inkml:definitions>
  <inkml:trace contextRef="#ctx0" brushRef="#br0">180 14 17108,'-9'-3'337,"-1"0"1,0 1-1,0 0 1,-1 0-1,1 1 0,0 1 1,-12 0-1,18 0-286,-1 0 0,1 1-1,-1 0 1,1-1 0,-1 1-1,1 1 1,0-1 0,-1 0-1,1 1 1,0 0 0,0 0-1,0 1 1,1-1 0,-1 1-1,0-1 1,1 1-1,0 0 1,-5 5 0,8-7-54,-1 0 0,0 0 1,1 0-1,-1 1 0,0-1 1,1 0-1,-1 0 0,1 0 0,0 1 1,0-1-1,-1 0 0,1 0 1,0 0-1,0 1 0,0-1 1,0 0-1,0 1 0,0-1 0,1 0 1,-1 0-1,0 0 0,1 2 1,0-1-6,0 1 0,1-1 1,-1 0-1,1 0 0,-1 0 1,1-1-1,0 1 0,0 0 1,0-1-1,3 3 0,4 2-40,1-1 1,-1 0-1,21 6 0,-4-3-45,-17-6 60,0 1 0,-1 0 1,1 0-1,-1 0 0,13 8 1,-19-9 29,0-1 0,-1 1 0,1 0 0,0-1 0,0 1 0,-1 0 0,1 0 0,-1 0 0,0 0 0,1 0 0,-1 1 0,0-1-1,0 0 1,0 1 0,-1-1 0,1 0 0,-1 1 0,1-1 0,-1 1 0,0-1 0,0 1 0,0-1 0,0 1 0,0-1 0,-1 4 0,-1 3 53,0 0-1,-1 0 1,0 0 0,-1-1-1,0 1 1,0-1-1,-1 1 1,0-2 0,0 1-1,-7 7 1,3-4 69,0-1 0,-1-1-1,0 1 1,0-1 0,-1-1 0,-14 8 0,24-15-88,-1 0-1,0 1 1,1-1 0,-1-1-1,0 1 1,0 0-1,0 0 1,0-1 0,0 1-1,0-1 1,0 1 0,0-1-1,0 0 1,0 0 0,0 0-1,0 0 1,0 0 0,0 0-1,0-1 1,0 1 0,0-1-1,-3 0 1,3-1 16,1 1 0,0-1 0,0 1 0,-1-1 0,1 1 0,0-1 0,0 0 0,1 1 0,-1-1 0,0 0 0,1 0-1,-1 0 1,1 0 0,-1 0 0,1 1 0,0-1 0,0 0 0,0 0 0,0 0 0,0 0 0,0 0 0,0 0 0,1 0 0,0-2 0,12-40 157,11-9 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0.677"/>
    </inkml:context>
    <inkml:brush xml:id="br0">
      <inkml:brushProperty name="width" value="0.025" units="cm"/>
      <inkml:brushProperty name="height" value="0.025" units="cm"/>
    </inkml:brush>
  </inkml:definitions>
  <inkml:trace contextRef="#ctx0" brushRef="#br0">177 206 12780,'0'0'6753,"-10"-1"-6208,6 1-518,1-1 0,-1 1 1,0 0-1,0 1 0,1-1 1,-1 1-1,0-1 0,0 1 1,1 0-1,-1 1 0,1-1 1,-1 1-1,-6 3 0,4-1 38,1 1 0,-1 0 0,1 0 0,0 1 0,0 0-1,1-1 1,-1 2 0,-3 6 0,0-2 156,1 1 1,0-1-1,1 1 0,0 1 0,1 0 1,0-1-1,1 1 0,1 1 1,0-1-1,-2 15 0,5-27-203,0 0-1,0 0 1,0 0-1,0 0 0,0 0 1,0 0-1,0 0 1,0 0-1,1 0 1,-1 0-1,0 0 1,1 0-1,-1 0 1,0 0-1,1 0 0,-1 0 1,1-1-1,0 1 1,-1 0-1,1 0 1,0 0-1,-1-1 1,1 1-1,0 0 1,0-1-1,-1 1 0,1-1 1,0 1-1,0-1 1,0 1-1,0-1 1,0 1-1,0-1 1,0 0-1,0 0 1,0 1-1,0-1 0,0 0 1,0 0-1,0 0 1,0 0-1,0 0 1,0 0-1,0-1 1,0 1-1,0 0 1,2-1-1,4-1 142,1-1 1,-1 1-1,0-1 0,0-1 1,8-5-1,18-12-78,-1-2-1,-1-2 1,-1-1-1,-1-1 1,-1-1 0,-2-1-1,-1-2 1,-1 0-1,34-62 1,-57 90-74,3-2 12,-1-1 0,0 0 0,0 0 0,-1-1 0,1 1 0,-1 0 0,-1-1 0,1 0 0,-1 1 0,0-1 0,0-10 0,-2 17-21,1 0 0,0-1 0,0 1 0,-1-1 0,1 1 0,0 0 0,-1-1 0,1 1 0,0 0 0,-1-1 0,1 1 0,-1 0 0,1 0 0,-1-1 0,1 1 0,-1 0 0,1 0 0,0 0 0,-1 0 0,1-1 0,-1 1 0,1 0 0,-1 0 0,1 0 0,-1 0 0,1 0 0,-1 0 0,1 0 0,-1 1 0,1-1 0,-1 0 0,1 0 0,-1 0 0,1 0 0,-1 1 0,1-1 0,-1 0 0,1 0 0,0 1 0,-1-1 0,1 0 0,0 1 0,-1-1 0,1 0 0,0 1 0,-1-1 0,1 1 0,0-1 0,-1 1 0,-18 18-26,5 2 64,1 1 1,1 1-1,0 0 1,2 0-1,1 1 1,1 0-1,1 1 1,1 0-1,1 0 1,1 0-1,0 38 1,3-61-32,1 1 1,0-1-1,0 1 1,1-1-1,-1 1 1,0 0-1,1-1 1,-1 1-1,1-1 1,0 1-1,0-1 1,0 0-1,0 1 1,1-1 0,-1 0-1,0 0 1,1 0-1,0 0 1,-1 0-1,1 0 1,0 0-1,0 0 1,4 2-1,-2-2 7,1-1 0,0 1 1,-1-1-1,1 0 0,0 0 0,0 0 0,0-1 0,0 1 0,0-1 0,0 0 0,9-2 0,-3 0 4,1 0 1,0-1-1,-1 0 0,1-1 1,-1-1-1,0 0 0,0 0 0,-1-1 1,1 0-1,-1-1 0,-1 0 1,1 0-1,12-15 0,-14 15 6,-1-1 0,0 0 0,-1-1 1,0 1-1,0-1 0,-1 0 0,0-1 0,0 1 0,-1-1 0,-1 0 0,0 0 1,0 0-1,-1-1 0,0 1 0,1-17 0,-3 27-22,0-1 1,0 0-1,0 0 0,0 0 0,0 0 1,0 0-1,0 0 0,0 0 0,-1 0 1,1 0-1,0 0 0,0 0 1,-1 1-1,1-1 0,0 0 0,-1 0 1,1 0-1,-1 0 0,0 1 0,1-1 1,-1 0-1,1 1 0,-1-1 1,0 0-1,0 1 0,1-1 0,-1 1 1,0-1-1,0 1 0,0-1 0,1 1 1,-1 0-1,0-1 0,0 1 1,0 0-1,0 0 0,0 0 0,0-1 1,0 1-1,0 0 0,0 0 0,0 1 1,0-1-1,1 0 0,-1 0 0,0 0 1,0 1-1,-1-1 0,-2 1-3,0 1 0,0-1 0,0 1 0,1 0 0,-1 0-1,1 0 1,-1 0 0,1 1 0,0-1 0,-4 4 0,1 2 30,0 0 0,1 0 1,0 0-1,0 1 1,1-1-1,0 1 0,0 0 1,1 1-1,0-1 1,1 0-1,0 1 0,0 0 1,1-1-1,0 15 1,2-22-27,-1 0 0,1-1 0,0 1-1,-1 0 1,1 0 0,0 0 0,1-1 0,-1 1 0,0-1 0,0 1 0,1-1 0,-1 1 0,1-1 0,-1 0 0,1 1 0,-1-1 0,1 0 0,0 0 0,0 0 0,-1 0-1,1-1 1,0 1 0,0 0 0,0-1 0,0 1 0,0-1 0,0 0 0,3 0 0,69 2 35,-53-3-110,146-8-1827,-45 1 1432,-121 8 511,-1 0 0,0 0 0,1 0 0,-1 0 1,0 0-1,1 0 0,-1 0 0,0 0 0,1 0 0,-1 0 1,0-1-1,0 1 0,1 0 0,-1 0 0,0 0 1,0-1-1,1 1 0,-1 0 0,0 0 0,0-1 0,1 1 1,-1 0-1,0 0 0,0-1 0,0 1 0,0 0 0,0-1 1,1 1-1,-1 0 0,0-1 0,0 1 0,0 0 0,0-1 1,0 1-1,0 0 0,0-1 0,0 1 0,0 0 0,0-1 1,0 1-1,0 0 0,-1-1 0,1 1 0,0 0 0,0-1 1,0 1-1,0 0 0,0 0 0,-1-1 0,1 1 0,0 0 1,0 0-1,0-1 0,-1 1 0,1 0 0,0 0 1,0-1-1,-1 1 0,1 0 0,-18-22 1394,14 18-1099,-6-9 12,-38-49 439,44 56-909,1 1-1,1 0 1,-1-1 0,1 1-1,0-1 1,0 0 0,0 0-1,1 0 1,0 0-1,-1-9 1,2 14 24,1-1 0,-1 1 0,0 0 0,1 0 0,-1 0 0,1 0 0,-1 0-1,1 0 1,-1 0 0,1 1 0,0-1 0,0 0 0,-1 0 0,1 0 0,0 1 0,0-1 0,0 0 0,0 1 0,0-1 0,0 1 0,0-1 0,0 1 0,0-1-1,0 1 1,0 0 0,0-1 0,0 1 0,2 0 0,39-6-2609,-32 6 1720,78-9-8704,-39 0-250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1.417"/>
    </inkml:context>
    <inkml:brush xml:id="br0">
      <inkml:brushProperty name="width" value="0.025" units="cm"/>
      <inkml:brushProperty name="height" value="0.025" units="cm"/>
    </inkml:brush>
  </inkml:definitions>
  <inkml:trace contextRef="#ctx0" brushRef="#br0">1 109 13677,'0'0'1126,"5"-10"551,-3 4-1390,1 0 1,0 0 0,0 1-1,1 0 1,0-1-1,0 1 1,0 0 0,0 1-1,1-1 1,0 1 0,0 0-1,0 0 1,0 0 0,1 1-1,-1 0 1,9-3 0,-5 2-1,0 1 0,0 0 0,0 1 1,1 0-1,-1 1 0,1 0 1,0 0-1,-1 1 0,1 0 1,17 3-1,-25-3-285,-1 1 0,0-1 0,1 1 0,-1 0 0,0 0 0,0 0-1,1 0 1,-1 0 0,0 0 0,0 0 0,0 0 0,0 0 0,-1 1 0,1-1 0,0 0 0,0 0 0,-1 1 0,1-1 0,-1 1 0,1-1 0,-1 1-1,1-1 1,-1 1 0,0-1 0,0 1 0,0-1 0,0 1 0,0-1 0,0 1 0,0-1 0,0 1 0,-1 1 0,0 5 30,-1 0 0,0 0 0,0 0 0,-6 14 0,-34 53 162,32-58-10,0 0 0,1 0 0,0 1 0,2 0-1,-7 23 1,13-40-165,1 1 0,0-1 0,-1 0 0,1 1 0,0-1 0,-1 0 0,1 1 0,0-1 0,0 0 0,0 1 0,0-1 0,1 0 0,-1 1 0,0-1 0,1 0 0,-1 1 0,0-1 0,1 0 0,0 0 0,-1 1-1,1-1 1,0 0 0,-1 0 0,1 0 0,0 0 0,0 0 0,1 1 0,0-1-5,0 0 0,1 0 0,-1-1 0,0 1 0,0-1-1,1 1 1,-1-1 0,0 0 0,0 0 0,1 0 0,-1 0 0,0 0-1,0-1 1,4 0 0,10-3 42,-1-1-1,0-1 1,21-11-1,3-2-20,-1-3 0,0-1-1,-2-2 1,-1-2 0,60-59-1,-91 83-39,0-1-1,0 0 0,-1 0 1,0 0-1,1 0 0,-1 0 1,-1-1-1,1 1 0,-1-1 1,0 0-1,0 0 0,0 0 1,-1 0-1,1 0 0,0-5 1,-2 9 1,-1 1 0,1-1 0,0 1 0,0 0 0,0-1 0,-1 1 1,1-1-1,0 1 0,-1 0 0,1-1 0,0 1 0,-1 0 0,1 0 0,0-1 0,-1 1 1,1 0-1,0 0 0,-1-1 0,1 1 0,-1 0 0,1 0 0,0 0 0,-1 0 1,1 0-1,-1 0 0,1 0 0,-1 0 0,1 0 0,-1 0 0,1 0 0,0 0 0,-1 0 1,1 0-1,-1 0 0,1 0 0,-1 0 0,1 0 0,0 1 0,-1-1 0,1 0 1,-1 0-1,1 0 0,0 1 0,-1-1 0,1 0 0,0 1 0,-1-1 0,1 0 1,-1 1-1,-21 13-80,14-7 101,1 0 1,-1 1-1,2 0 1,-1 0-1,1 0 1,0 1-1,0 0 0,1 0 1,0 0-1,1 1 1,0 0-1,1-1 1,0 2-1,0-1 0,1 0 1,0 0-1,1 1 1,0 14-1,2-23-4,-1-1 0,1 1 0,-1 0-1,1-1 1,0 1 0,0 0 0,-1-1 0,1 1 0,0-1 0,1 1-1,-1-1 1,0 0 0,0 1 0,1-1 0,-1 0 0,0 0 0,1 0-1,-1 0 1,1 0 0,-1 0 0,1 0 0,0-1 0,-1 1-1,1-1 1,0 1 0,0-1 0,-1 1 0,1-1 0,0 0 0,0 0-1,0 0 1,-1 0 0,1 0 0,0 0 0,0-1 0,0 1 0,-1-1-1,3 0 1,5-1 115,0 0 1,0 0-1,0-1 0,0 0 0,-1-1 1,11-5-1,5-7-74,-1-1 0,-1-1 0,0-1 0,-1-1 0,-1 0 0,-1-2 0,17-26 0,-23 19-172,-13 23-149,-10 18 70,3 0 208,0 0 0,1 0-1,0 1 1,1 0 0,1 0-1,0 0 1,0 1 0,1-1-1,1 1 1,0 0 0,1 0-1,1 0 1,0 0 0,2 15-1,-1-27-94,0 1 0,0 0 0,0-1 0,1 1 0,-1-1 0,0 0 0,1 1 0,0-1 0,-1 0 0,1 0 0,0 0 0,0 0 0,0 0 0,0 0 0,1-1 0,-1 1 0,0-1 0,1 1 0,-1-1 0,1 0 0,-1 0 0,1 0 0,4 1 0,1-1-526,-1 1 1,1-1 0,0-1-1,0 1 1,0-1-1,0-1 1,11-1 0,29-10-6486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2.013"/>
    </inkml:context>
    <inkml:brush xml:id="br0">
      <inkml:brushProperty name="width" value="0.025" units="cm"/>
      <inkml:brushProperty name="height" value="0.025" units="cm"/>
    </inkml:brush>
  </inkml:definitions>
  <inkml:trace contextRef="#ctx0" brushRef="#br0">249 23 9449,'0'0'8643,"-8"-4"-6962,4 1-1561,-1 1 0,1-1 0,-1 1-1,1 1 1,-1-1 0,0 1 0,0-1-1,0 1 1,0 1 0,0-1-1,0 1 1,0 0 0,0 0 0,0 0-1,0 1 1,0 0 0,0 0 0,0 0-1,0 0 1,-5 3 0,-68 37 1248,74-39-1324,-1 1 1,1 0-1,0 0 0,0 1 1,0-1-1,0 1 0,1-1 1,0 1-1,-1 0 1,1 1-1,1-1 0,-1 0 1,0 1-1,-2 8 1,5-13-52,0 1 1,0 0-1,0-1 1,0 1-1,0 0 1,0-1 0,0 1-1,0 0 1,0-1-1,0 1 1,1 0-1,-1-1 1,0 1-1,1-1 1,-1 1-1,0 0 1,1-1 0,-1 1-1,0-1 1,1 1-1,-1-1 1,1 1-1,-1-1 1,1 1-1,-1-1 1,1 0-1,0 1 1,-1-1 0,1 0-1,-1 1 1,1-1-1,0 0 1,-1 0-1,1 0 1,0 1-1,-1-1 1,1 0 0,0 0-1,34 2 74,-26-2-37,40 2 72,75 13-1,-111-12-117,0 0 0,0 0 0,0 1 0,0 0 0,-1 2 0,0-1 0,0 1 0,0 1 0,-1 0 0,19 16 0,-28-22 40,-1 0 0,1 1 0,-1-1 1,1 1-1,-1 0 0,0-1 0,0 1 1,0 0-1,0 0 0,0 0 0,0 0 1,-1-1-1,1 1 0,-1 0 0,1 0 1,-1 0-1,0 0 0,1 1 1,-1-1-1,0 0 0,0 0 0,-1 0 1,1 0-1,0 0 0,-1 0 0,1 0 1,-1 0-1,0 0 0,1 0 0,-1-1 1,0 1-1,0 0 0,0 0 0,-1-1 1,1 1-1,0 0 0,-1-1 1,1 1-1,-1-1 0,1 0 0,-1 0 1,0 1-1,-2 0 0,-7 6 288,-1 0-1,1-1 0,-1-1 1,-1 0-1,-14 5 1,5-3-121,1-1 1,-2 0-1,1-2 1,-1-1-1,1 0 1,-1-2-1,-41 0 1,62-2-235,1 0 0,0 0 0,-1 0 0,1-1 0,0 1 1,0 0-1,-1 0 0,1-1 0,0 1 0,0-1 0,0 1 0,0-1 0,-1 1 1,1-1-1,0 0 0,0 1 0,0-1 0,0 0 0,0 0 0,1 0 0,-1 0 1,0 0-1,0 0 0,0 0 0,0-2 0,0 1-92,1 0 0,0 0 1,0 0-1,0 0 0,0 0 0,0 0 1,1 0-1,-1 0 0,0 0 0,1 0 1,0 1-1,-1-1 0,1 0 0,2-3 0,2-4-540,0 1-1,1 0 0,0 0 0,1 1 1,9-10-1,73-58-5896,-36 29 1570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2.690"/>
    </inkml:context>
    <inkml:brush xml:id="br0">
      <inkml:brushProperty name="width" value="0.025" units="cm"/>
      <inkml:brushProperty name="height" value="0.025" units="cm"/>
    </inkml:brush>
  </inkml:definitions>
  <inkml:trace contextRef="#ctx0" brushRef="#br0">114 0 16656,'0'0'4345,"-6"14"-3496,-17 39 297,3 0 0,-17 71 0,28-88-632,2 0 0,2 0 1,1 0-1,2 1 0,3 41 1,-1-71-446,1 0 0,0 0 0,1-1 1,0 1-1,4 11 0,-6-17-57,1 0 1,-1 0-1,1 0 1,-1 0-1,1 1 1,-1-1-1,1 0 0,0 0 1,0 0-1,-1 0 1,1-1-1,0 1 1,0 0-1,0 0 1,0 0-1,0-1 0,0 1 1,0 0-1,0-1 1,0 1-1,0-1 1,1 1-1,-1-1 0,0 0 1,0 1-1,0-1 1,1 0-1,-1 0 1,0 0-1,0 0 0,1 0 1,-1 0-1,0 0 1,0 0-1,0-1 1,1 1-1,-1 0 0,0-1 1,2 0-1,0-1 9,-1 0-1,0 0 1,1-1-1,-1 1 1,0 0-1,0-1 1,0 1-1,-1-1 1,1 0-1,-1 0 1,1 0-1,-1 0 1,0 1-1,0-2 1,1-4-1,9-51-52,-11 57 30,4-20-195,-2-1 1,0 1-1,-2-1 0,0 1 1,-7-42-1,1 51-69,3 27-44,7 27 101,-1-36 217,0 0-1,0 0 0,0 0 1,1 0-1,0-1 0,-1 0 1,2 0-1,-1 0 0,1 0 1,-1-1-1,1 1 0,0-1 1,0 0-1,0-1 0,1 1 1,-1-1-1,0 0 0,1 0 1,0-1-1,-1 0 0,1 0 1,0 0-1,0-1 0,0 0 1,-1 0-1,1 0 0,8-2 1,-6 2 15,1-1 1,-1-1 0,1 0 0,-1 0-1,0-1 1,0 1 0,0-2 0,0 1-1,-1-1 1,1 0 0,-1-1 0,0 0 0,0 0-1,0-1 1,-1 1 0,0-1 0,0-1-1,6-8 1,-9 10-4,0 0 0,0 0 0,-1-1 0,1 0 0,-1 1 0,0-1 0,-1 0 0,0 0 0,0 0 0,0 0 0,0-9 0,-1 15-29,-1 0-1,1 0 1,-1-1 0,1 1-1,-1 0 1,1 0-1,-1 0 1,1 0-1,-1 0 1,0 0-1,1 0 1,-1 0 0,1 0-1,-1 0 1,1 0-1,-1 0 1,1 1-1,-1-1 1,1 0-1,-1 0 1,1 0 0,-1 1-1,1-1 1,0 0-1,-1 1 1,-4 4 4,0 0 1,0 0-1,1 1 1,-1-1-1,2 1 1,-1 0-1,1 0 1,-1 1-1,-3 10 1,3-5 94,0-1 0,0 1 0,1 1 0,-2 21 0,4-32-67,1 1 0,0 0-1,0 0 1,0 0-1,0-1 1,0 1-1,0 0 1,1 0-1,-1-1 1,1 1-1,0 0 1,0-1 0,0 1-1,0 0 1,0-1-1,1 1 1,-1-1-1,1 0 1,0 0-1,-1 1 1,1-1 0,4 3-1,-2-3 2,0 0 0,0-1-1,1 1 1,-1-1 0,1 0 0,-1 0-1,1 0 1,0-1 0,-1 1 0,1-1-1,0 0 1,8-2 0,0 0-15,0 0 0,0-1-1,0-1 1,0 0 0,-1-1 0,0 0 0,0-1-1,0 0 1,15-11 0,-12 6-8,-1 0 0,1-1 0,-2 0 1,0-1-1,0-1 0,12-17 0,-12 0-305,-13 21 76,-12 17 87,5 2 159,1 1-1,0 0 1,0-1 0,1 2-1,1-1 1,-1 1-1,2-1 1,0 1-1,0 0 1,1 0-1,0 0 1,0 1-1,1 19 1,1-29-78,0-1 0,0 1-1,0 0 1,0-1 0,0 1 0,0 0 0,1-1-1,-1 1 1,0 0 0,1-1 0,-1 1 0,1-1-1,0 1 1,-1-1 0,1 1 0,0-1 0,0 1-1,0-1 1,0 0 0,0 0 0,0 1 0,1-1-1,-1 0 1,0 0 0,1 0 0,-1 0 0,0 0-1,1-1 1,-1 1 0,1 0 0,0-1 0,-1 1-1,1-1 1,-1 1 0,1-1 0,0 0 0,-1 0-1,1 1 1,0-1 0,-1 0 0,1-1 0,0 1-1,-1 0 1,1 0 0,0-1 0,-1 1 0,3-2-1,2 1-969,1-1 0,-1-1 0,1 1 0,-1-1 0,0 0-1,0-1 1,0 1 0,-1-1 0,1-1 0,7-6-1,8-17-7574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3.038"/>
    </inkml:context>
    <inkml:brush xml:id="br0">
      <inkml:brushProperty name="width" value="0.025" units="cm"/>
      <inkml:brushProperty name="height" value="0.025" units="cm"/>
    </inkml:brush>
  </inkml:definitions>
  <inkml:trace contextRef="#ctx0" brushRef="#br0">0 0 13229,'0'0'8808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3.982"/>
    </inkml:context>
    <inkml:brush xml:id="br0">
      <inkml:brushProperty name="width" value="0.025" units="cm"/>
      <inkml:brushProperty name="height" value="0.025" units="cm"/>
    </inkml:brush>
  </inkml:definitions>
  <inkml:trace contextRef="#ctx0" brushRef="#br0">248 110 14830,'0'0'3080,"3"-8"-122,9-26-721,-12 33-2178,0 0 1,0 0-1,1 0 1,-1 0-1,0 0 1,0 1 0,-1-1-1,1 0 1,0 0-1,0 0 1,0 0 0,-1 0-1,1 0 1,0 1-1,-1-1 1,1 0 0,0 0-1,-1 0 1,1 1-1,-1-1 1,0 0 0,1 1-1,-1-1 1,1 0-1,-1 1 1,0-1 0,0 1-1,1-1 1,-1 1-1,0-1 1,0 1 0,0 0-1,1-1 1,-1 1-1,0 0 1,0-1 0,0 1-1,0 0 1,0 0-1,0 0 1,0 0-1,0 0 1,1 0 0,-3 1-1,-45 1 333,46-2-353,-9 3-24,0 0 1,1 0-1,-1 1 0,1 1 1,0-1-1,0 2 0,1-1 1,-1 1-1,-13 12 0,17-13-8,-1 0 0,1 1 0,0-1 0,1 1 0,-1 0 0,1 1 0,1 0 0,-1-1 0,1 1 0,0 1 0,0-1 0,1 1 0,-4 12 0,7-19-8,0 0 1,0-1 0,0 1-1,0 0 1,0-1-1,0 1 1,0-1 0,0 1-1,0 0 1,0-1 0,0 1-1,0 0 1,0-1-1,1 1 1,-1-1 0,0 1-1,0 0 1,1-1-1,-1 1 1,0-1 0,1 1-1,-1-1 1,1 1 0,-1-1-1,1 0 1,-1 1-1,1-1 1,-1 1 0,1-1-1,-1 0 1,1 1-1,-1-1 1,1 0 0,0 0-1,-1 0 1,1 1 0,0-1-1,-1 0 1,1 0-1,0 0 1,28-2 13,-28 2-10,17-5-23,-1 0 0,0-1 1,0-1-1,-1-1 0,0 0 0,0-1 1,-1-1-1,15-12 0,57-32-939,-87 53 915,1 1 0,-1 0 1,0-1-1,1 1 1,-1 0-1,1 0 0,-1 0 1,1 0-1,-1-1 1,1 1-1,-1 0 0,1 0 1,-1 0-1,1 0 0,-1 0 1,1 0-1,-1 0 1,1 0-1,-1 0 0,1 0 1,-1 0-1,1 1 1,-1-1-1,0 0 0,1 0 1,-1 0-1,1 1 1,-1-1-1,1 0 0,-1 0 1,1 1-1,3 17-393,-11 31 606,5-41-224,-16 102 1391,5 0 0,1 168 1,12-262-1187,-1 0 0,-1 0 0,0-1 0,0 1 0,-2 0 1,-6 18-1,9-30-105,-1 0 0,1 0 0,-1 0 0,0 0 0,0-1 0,0 1 0,-1-1 0,1 1 0,-1-1 0,0 0 0,0 0 0,0 0 0,0 0 0,0-1 0,-1 1 0,1-1 0,-1 0 0,0 0 0,0 0 0,1 0 0,-1-1 0,0 1 0,0-1 0,-1 0 0,1-1 0,0 1 0,-8 0 0,9-2-32,0 0 0,0 0 0,1 0 0,-1 0 0,0 0 0,0 0 0,1-1 0,-1 1-1,1-1 1,-1 0 0,1 0 0,0 0 0,-1 0 0,1 0 0,0 0 0,0-1 0,1 1-1,-1-1 1,1 1 0,-1-1 0,1 0 0,0 1 0,-1-1 0,2 0 0,-1 0 0,0 0 0,0-4-1,-3-9-91,0-1-1,2-1 1,-2-22-1,4 23-34,0 0-1,2-1 1,-1 1-1,2 0 1,1 0 0,0 0-1,1 0 1,0 1-1,2 0 1,0 0 0,0 0-1,2 1 1,0 0-1,21-26 1,9-2 98,1 1 1,2 2-1,53-38 0,12-13-105,-96 82 78,0-2-1,-1 1 1,9-14 0,-16 20 33,-1 0 0,1 0 0,-1 0 0,0 0 0,0-1-1,0 1 1,-1-1 0,1 0 0,-1 1 0,0-1 0,-1 0-1,1-6 1,-1 9 9,-1 1 0,1 0 0,0 0 0,-1 0 0,1-1-1,-1 1 1,1 0 0,-1 0 0,0 0 0,1 0 0,-1 0-1,0 0 1,0 0 0,0 0 0,0 0 0,0 1 0,0-1 0,0 0-1,0 0 1,0 1 0,0-1 0,0 1 0,-1-1 0,1 1-1,0-1 1,0 1 0,0 0 0,-1 0 0,1-1 0,0 1 0,0 0-1,-1 0 1,1 0 0,0 1 0,-1-1 0,0 0 0,-4 0-6,-1 1 1,1 0 0,0 0 0,0 0 0,0 0 0,-10 5 0,7-1 37,0 0 0,1 1 0,0 0 0,0 1 0,0-1 0,1 2 0,0-1 0,1 1 0,-1 0 0,1 0 0,1 1 0,0-1 0,0 1 0,1 1 0,0-1 0,0 1 0,1-1 0,0 1 0,1 0 0,-2 18 0,4-27-29,0 0-1,0 1 1,0-1 0,1 0-1,-1 1 1,0-1 0,1 0-1,-1 1 1,1-1 0,-1 0-1,1 0 1,-1 0 0,1 1-1,0-1 1,0 0 0,0 0-1,0 0 1,-1 0 0,1 0-1,1-1 1,-1 1-1,0 0 1,0 0 0,0-1-1,1 2 1,3-1 9,-1 1 0,0-1 0,0 0 1,1 0-1,-1 0 0,0-1 0,10 1 0,0-1 21,0-1 1,0-1-1,0 0 0,19-6 1,-3-3-82,0-2 0,-1-1 0,-1-2-1,27-18 1,32-18-52,-87 52 101,0 0 1,0 0 0,1-1 0,-1 1-1,0 0 1,0 0 0,1 0-1,-1 0 1,0 0 0,0 0-1,1 0 1,-1 0 0,0 0-1,1 0 1,-1 0 0,0 0 0,0 0-1,1 0 1,-1 0 0,0 0-1,1 0 1,-1 0 0,0 0-1,0 0 1,1 0 0,-1 0-1,0 0 1,0 1 0,1-1 0,-1 0-1,0 0 1,0 0 0,0 1-1,1-1 1,-1 0 0,0 0-1,0 0 1,1 1 0,2 14 67,-6 20 115,2-33-168,0 7 32,0-3 20,0-1 1,0 0 0,1 1 0,0-1-1,0 1 1,1 9 0,0-14-55,-1 1 0,1-1 1,-1 1-1,1-1 1,0 0-1,0 1 1,-1-1-1,1 0 1,0 0-1,0 1 0,0-1 1,1 0-1,-1 0 1,0 0-1,0 0 1,0-1-1,1 1 1,-1 0-1,0 0 0,1-1 1,-1 1-1,1-1 1,-1 1-1,1-1 1,-1 0-1,1 1 1,-1-1-1,1 0 0,1 0 1,9 0 24,-1 1-1,1-2 1,-1 0 0,0 0-1,1-1 1,-1 0 0,0-1-1,0 0 1,14-7 0,6-5-178,50-32 1,-49 27-28,37-18 1,-68 38 165,-1 0 1,0 0-1,0 0 1,0 0-1,0 0 1,0 0-1,0 0 1,0 0-1,1 0 1,-1 0-1,0 0 0,0 0 1,0 0-1,0 0 1,0 0-1,0 0 1,0 0-1,1 0 1,-1 0-1,0 0 1,0 0-1,0 0 0,0 0 1,0 0-1,0 0 1,0 0-1,0 0 1,1 0-1,-1 0 1,0 0-1,0 1 1,0-1-1,0 0 0,0 0 1,0 0-1,0 0 1,0 0-1,0 0 1,0 0-1,0 0 1,0 1-1,0-1 1,0 0-1,0 0 0,0 0 1,0 0-1,1 0 1,-1 0-1,0 0 1,0 1-1,-1-1 1,1 0-1,0 0 0,0 0 1,0 0-1,0 0 1,0 0-1,0 0 1,0 1-1,0-1 1,0 0-1,0 0 1,0 0-1,0 0 0,0 0 1,-6 15 119,-8 13 108,7-17-222,-1-1-19,1 0 1,1 1-1,0 0 1,1 0-1,0 0 0,0 0 1,1 1-1,0 0 1,1 0-1,-1 16 1,4-27-85,0-1 1,0 1-1,0-1 1,0 1 0,0-1-1,1 1 1,-1-1 0,0 1-1,1-1 1,-1 1 0,0-1-1,1 1 1,-1-1-1,0 0 1,1 1 0,-1-1-1,1 0 1,-1 1 0,1-1-1,-1 0 1,1 1 0,-1-1-1,1 0 1,-1 0-1,1 0 1,-1 0 0,1 0-1,-1 1 1,1-1 0,-1 0-1,1 0 1,-1 0 0,1 0-1,0 0 1,-1-1-1,1 1 1,-1 0 0,1 0-1,-1 0 1,1 0 0,-1 0-1,1-1 1,-1 1-1,1 0 1,-1-1 0,1 0-1,27-13-6008,-5-7-1784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44.342"/>
    </inkml:context>
    <inkml:brush xml:id="br0">
      <inkml:brushProperty name="width" value="0.025" units="cm"/>
      <inkml:brushProperty name="height" value="0.025" units="cm"/>
    </inkml:brush>
  </inkml:definitions>
  <inkml:trace contextRef="#ctx0" brushRef="#br0">105 0 18706,'0'0'1697,"-21"68"-832,10-34 96,0 4-705,4-2-192,3-2-832,3-6-2532,1-2-4963</inkml:trace>
  <inkml:trace contextRef="#ctx0" brushRef="#br0" timeOffset="1">55 654 13581,'0'0'6118,"-29"57"-2691,14-37-480,8-2-1602,3-4-736,4-5-513,0-4-705,9-5-7591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30.375"/>
    </inkml:context>
    <inkml:brush xml:id="br0">
      <inkml:brushProperty name="width" value="0.025" units="cm"/>
      <inkml:brushProperty name="height" value="0.025" units="cm"/>
    </inkml:brush>
  </inkml:definitions>
  <inkml:trace contextRef="#ctx0" brushRef="#br0">1 0 10122,'0'0'2348,"8"0"-2257,484 13 384,-46-16-653,666 13 559,824 56 580,-1212-42-226,910 15-541,1601-39 959,-2106 12-1128,-2 0 9,-85-34 57,201-11 296,1 31-1046,-701 3-858,-524-2-1035,-2-2-1692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32.543"/>
    </inkml:context>
    <inkml:brush xml:id="br0">
      <inkml:brushProperty name="width" value="0.025" units="cm"/>
      <inkml:brushProperty name="height" value="0.025" units="cm"/>
    </inkml:brush>
  </inkml:definitions>
  <inkml:trace contextRef="#ctx0" brushRef="#br0">35 172 8680,'-27'0'924,"20"0"46,18 0-734,19 2-99,0 1-1,36 8 1,32 4-18,17-10-91,156-12 0,115-33 56,-51 4 91,1032-5 462,-368 22 333,-619 1 179,347-15 459,-242 24-3650,-425 9-505,-6-4-1259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43.163"/>
    </inkml:context>
    <inkml:brush xml:id="br0">
      <inkml:brushProperty name="width" value="0.025" units="cm"/>
      <inkml:brushProperty name="height" value="0.025" units="cm"/>
    </inkml:brush>
  </inkml:definitions>
  <inkml:trace contextRef="#ctx0" brushRef="#br0">1 83 5541,'0'0'1308,"10"4"-1158,9 3-87,0-1 0,0-1 1,1 0-1,0-2 0,0 0 0,30-1 1,396-39 423,-210 10-446,1267-27 340,-1 121 567,-1036-31-949,705 28 2,-1011-62 79,366-18-208,-454 5-1057,-3-5-1692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59.199"/>
    </inkml:context>
    <inkml:brush xml:id="br0">
      <inkml:brushProperty name="width" value="0.05" units="cm"/>
      <inkml:brushProperty name="height" value="0.05" units="cm"/>
    </inkml:brush>
  </inkml:definitions>
  <inkml:trace contextRef="#ctx0" brushRef="#br0">79 1 16988,'0'7'252,"0"0"1,0 0 0,0 0-1,-1 0 1,0 0 0,-1 0-1,1-1 1,-1 1 0,-1 0-1,1-1 1,-5 9 0,-5 17 848,2 3-696,2 0 0,-7 71 0,8 74-194,0-3-163,7-175-50,0 1 0,-1-1-1,1 0 1,0 1-1,0-1 1,1 1-1,-1-1 1,1 4-1,-1-6 2,0 0 0,1 1 0,-1-1 0,0 0 0,0 0 0,0 0 0,0 0 0,0 0 0,0 0-1,1 0 1,-1 0 0,0 0 0,0 0 0,0 0 0,0 0 0,0 0 0,1 0 0,-1 0 0,0 0-1,0 0 1,0 0 0,0 0 0,0 0 0,1 0 0,-1 0 0,0 0 0,0 0 0,0 0-1,0 0 1,0 0 0,0 0 0,1 0 0,-1 0 0,0 0 0,0 0 0,0-1 0,0 1 0,0 0-1,0 0 1,0 0 0,1 0 0,-1 0 0,10-14-71,0-4-42,-1 0-1,0-1 1,10-35 0,10-64-238,2-6 42,-31 124 313,0 0-1,0 0 0,-1 0 1,1 0-1,1 0 0,-1 0 1,0 0-1,0 0 0,0 0 1,0 0-1,0-1 0,0 1 1,0 0-1,0 0 0,0 0 1,0 0-1,0 0 0,0 0 1,0 0-1,0 0 1,0 0-1,0 0 0,0 0 1,0 0-1,0 0 0,0-1 1,0 1-1,0 0 0,1 0 1,-1 0-1,0 0 0,0 0 1,0 0-1,0 0 0,0 0 1,0 0-1,0 0 0,0 0 1,0 0-1,0 0 0,0 0 1,1 0-1,-1 0 1,0 0-1,0 0 0,0 0 1,0 0-1,0 0 0,0 0 1,0 0-1,0 0 0,0 0 1,0 0-1,0 1 0,1-1 1,-1 0-1,0 0 0,0 0 1,0 0-1,0 0 0,0 0 1,0 0-1,0 0 0,0 0 1,0 0-1,5 10 122,6 24 58,-5-16-92,-1-5-27,0 0-1,1 0 1,1-1 0,0 1-1,1-2 1,0 1 0,0-1-1,2 0 1,-1-1 0,17 14-1,-19-19-45,-1 0-1,1 0 0,0-1 0,0 0 0,0 0 1,0-1-1,1 0 0,0-1 0,-1 1 0,1-1 1,0-1-1,0 0 0,0 0 0,0 0 0,0-1 1,0 0-1,1-1 0,-1 1 0,14-5 1,-16 3-27,0 0 1,0 0-1,-1-1 1,1 0 0,-1 0-1,0 0 1,0-1 0,0 1-1,0-1 1,-1 0-1,1-1 1,-1 1 0,0-1-1,0 0 1,-1 0 0,0 0-1,0 0 1,0-1-1,0 1 1,-1-1 0,0 0-1,0 0 1,0 0 0,-1 0-1,0 0 1,0 0-1,0 0 1,-1 0 0,0 0-1,0-1 1,-1 1 0,-1-8-1,1 12 13,1 0-1,-1 1 1,1-1-1,-1 0 1,1 1-1,-1-1 1,0 0-1,0 1 0,0-1 1,0 1-1,0-1 1,0 1-1,0 0 1,-1 0-1,1-1 1,0 1-1,-1 0 1,1 0-1,-1 0 1,1 0-1,-1 0 1,0 1-1,1-1 1,-1 0-1,-2 0 1,3 1 11,-1 0 0,1 0 1,-1 0-1,1 0 0,-1 0 0,1 1 1,-1-1-1,1 0 0,-1 1 1,1-1-1,-1 1 0,1-1 1,0 1-1,-1 0 0,1 0 0,0-1 1,-1 1-1,1 0 0,0 0 1,0 0-1,0 0 0,0 1 0,0-1 1,0 0-1,0 0 0,0 1 1,1-1-1,-1 0 0,-1 3 1,1-1 11,-1-1 0,1 1-1,0 0 1,0 0 0,0 0 0,0 0 0,0 0 0,1 0 0,-1 0 0,1 0 0,0 0 0,0 0 0,0 1 0,0-1 0,1 0 0,-1 0 0,1 0 0,0 0 0,0 0 0,0 0 0,0 0 0,0-1 0,1 1 0,-1 0-1,1-1 1,0 1 0,0-1 0,0 1 0,0-1 0,0 0 0,0 0 0,1 0 0,-1 0 0,1 0 0,-1 0 0,5 2 0,4 1-9,0-1 0,1 0 0,-1 0 0,1-1 0,-1 0 0,1-1 0,0-1 0,15 1 0,30-3-183,-1-3 0,0-2 0,58-15 0,-109 20 153,2 0-12,1-1 0,0 0 0,0 1 0,0 1 0,8-1 0,-15 1 34,-1 0 0,0 0 0,1 0 0,-1 1 0,0-1 0,1 0 0,-1 0 0,0 0 0,1 0 0,-1 1 0,0-1-1,0 0 1,1 0 0,-1 1 0,0-1 0,0 0 0,1 0 0,-1 1 0,0-1 0,0 0 0,0 1 0,1-1 0,-1 0 0,0 1 0,0-1-1,0 0 1,0 1 0,0-1 0,0 0 0,0 1 0,0-1 0,0 0 0,0 1 0,0-1 0,0 1 0,0-1 0,0 0 0,0 1 0,0-1-1,0 0 1,0 1 0,-1 0 0,-6 15 284,7-14-246,-2 2 40,-2 3 53,1 0 1,0 0-1,0 1 0,-1 8 0,3-15-120,1 0 0,0 0 1,-1 1-1,1-1 1,0 0-1,0 0 1,0 1-1,0-1 0,0 0 1,0 0-1,1 1 1,-1-1-1,0 0 0,0 0 1,1 0-1,-1 1 1,1-1-1,-1 0 1,1 0-1,0 0 0,-1 0 1,1 0-1,0 0 1,0 0-1,0 0 0,-1 0 1,1 0-1,0-1 1,0 1-1,0 0 0,1-1 1,-1 1-1,0 0 1,1-1-1,3 2-14,1-1 1,-1-1-1,1 1 0,-1-1 1,0 0-1,1 0 0,-1 0 0,1-1 1,-1 0-1,0 0 0,6-2 0,8-3-221,32-14-1,-31 9 13,-1 0-1,1 0 1,-2-2-1,20-17 1,59-65-1559,-97 95 1767,0 0 0,0 0 0,0 0 1,0 0-1,0 0 0,-1 0 0,1 0 0,0 0 0,0 0 1,0 0-1,0 0 0,0 0 0,0 0 0,0 0 0,0 0 1,0 0-1,0 0 0,0-1 0,0 1 0,0 0 0,0 0 1,-11 10 189,3 0 18,1 0 0,0 1 0,0 0-1,1 0 1,1 0 0,-1 1 0,2 0-1,-5 17 1,9-28-182,-1 1 0,1 0 0,0 0 0,0-1 0,0 1 0,0 0 0,0 0 0,0 0 0,0-1 0,0 1 0,1 0 0,-1 0 0,1-1 0,-1 1 0,1 0 0,0-1 0,0 1 1,0-1-1,0 1 0,0-1 0,0 1 0,0-1 0,2 3 0,0-2-24,0-1 0,0 1 0,0 0 0,0-1 0,0 0 0,0 0 0,0 0 0,1 0 0,-1 0 1,0-1-1,7 1 0,5-1-141,-1 0-1,1-1 1,0-1 0,22-5 0,48-19-774,-59 17 132,53-11-1,-78 19 779,0 1-1,0 0 1,-1 0-1,1 0 1,0 0-1,0 0 1,-1 0-1,1 0 0,0 0 1,0 1-1,-1-1 1,1 0-1,0 0 1,-1 1-1,1-1 0,0 0 1,-1 1-1,1-1 1,0 1-1,-1-1 1,1 1-1,-1-1 1,1 1-1,-1-1 0,1 1 1,-1-1-1,1 1 1,-1 0-1,0-1 1,1 1-1,-1 0 1,0-1-1,1 1 0,-1 0 1,0-1-1,0 1 1,0 0-1,0 0 1,0-1-1,0 1 1,0 0-1,0 0 0,0-1 1,0 2-1,0 5 144,-1 1 0,0-1 0,-3 12 0,2-10-24,1-4-94,0 0 0,0 1-1,1-1 1,0 0 0,0 0 0,0 1 0,1 6 0,0-10-24,-1 0 0,1 0 0,0 0 0,0 0 1,0-1-1,-1 1 0,2 0 0,-1 0 0,0-1 0,0 1 0,0-1 1,1 1-1,-1-1 0,1 1 0,-1-1 0,1 0 0,0 0 0,0 0 1,-1 0-1,1 0 0,3 1 0,23 7-79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56.953"/>
    </inkml:context>
    <inkml:brush xml:id="br0">
      <inkml:brushProperty name="width" value="0.025" units="cm"/>
      <inkml:brushProperty name="height" value="0.025" units="cm"/>
    </inkml:brush>
  </inkml:definitions>
  <inkml:trace contextRef="#ctx0" brushRef="#br0">0 136 4004,'0'0'5658,"94"0"-5134,857-43 420,-407 11 428,880-4-495,3 37-912,-589 1 117,-428 0-47,694-9 277,-931-1 189,80-2-1803,-257 6-5136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4:59.380"/>
    </inkml:context>
    <inkml:brush xml:id="br0">
      <inkml:brushProperty name="width" value="0.025" units="cm"/>
      <inkml:brushProperty name="height" value="0.025" units="cm"/>
    </inkml:brush>
  </inkml:definitions>
  <inkml:trace contextRef="#ctx0" brushRef="#br0">43 324 4740,'-5'-7'283,"0"0"-1,0 0 1,1 0-1,0-1 1,1 1-1,-1-1 1,1 0-1,1 0 1,0 0-1,0-1 1,-1-12-1,29 20-260,-16 2-23,0 1 1,0 0 0,0 0-1,18 7 1,20 5 114,34-3-29,1-4 1,129-6-1,-102-3-58,320-12-1,-31 0 257,-314 14-78,1255-39 1016,-1105 21-992,1242-75 316,-869 66-592,1343-33 830,-1351 69-2870,-479-9-635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07.628"/>
    </inkml:context>
    <inkml:brush xml:id="br0">
      <inkml:brushProperty name="width" value="0.025" units="cm"/>
      <inkml:brushProperty name="height" value="0.025" units="cm"/>
    </inkml:brush>
  </inkml:definitions>
  <inkml:trace contextRef="#ctx0" brushRef="#br0">46 39 5605,'0'0'6214,"-7"-6"-5712,-31-27 272,57 54-854,-8-16 93,0 0-1,0 0 1,0-1-1,1-1 1,-1 0-1,1-1 1,14 2-1,90 2 203,-58-5-124,370 4 1247,161 12-717,218 10 286,-111-10-485,-52 1-162,-60-5-50,262 0 19,-367-14-111,539-34 234,-44-3-154,-237 21-172,-550 13-26,215 23 0,289-8 41,-417-14 324,-166 3-295,185-26-1,-91 1-819,350 1 0,-394 24-505,-52 0-2332,-58 0 186</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12.435"/>
    </inkml:context>
    <inkml:brush xml:id="br0">
      <inkml:brushProperty name="width" value="0.025" units="cm"/>
      <inkml:brushProperty name="height" value="0.025" units="cm"/>
    </inkml:brush>
  </inkml:definitions>
  <inkml:trace contextRef="#ctx0" brushRef="#br0">1 121 2851,'15'-1'998,"228"-47"1083,-173 30-1561,-1 3-1,2 4 0,92-4 1,716 48 558,-250-8 365,-239-12-756,1262 40-149,1-62-56,-982-16-360,1118-26 428,-649 26-432,201-1 122,-509 48 107,679 29 293,320-51-234,-1117-27-397,-165 2-18,-170 21-3836,-350 4 2774,-12 0-2330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5:22.768"/>
    </inkml:context>
    <inkml:brush xml:id="br0">
      <inkml:brushProperty name="width" value="0.025" units="cm"/>
      <inkml:brushProperty name="height" value="0.025" units="cm"/>
    </inkml:brush>
  </inkml:definitions>
  <inkml:trace contextRef="#ctx0" brushRef="#br0">0 69 5509,'0'0'3903,"14"3"-3877,42 5 33,0-2-1,0-3 1,70-4-1,189-25 380,-142 9-250,943-6 1195,-820 25-1058,339-1 140,1051 8 832,-890 16-1251,122 1 4,335-52 852,-993 16-698,678-38 467,-928 48-941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6:03.484"/>
    </inkml:context>
    <inkml:brush xml:id="br0">
      <inkml:brushProperty name="width" value="0.025" units="cm"/>
      <inkml:brushProperty name="height" value="0.025" units="cm"/>
    </inkml:brush>
  </inkml:definitions>
  <inkml:trace contextRef="#ctx0" brushRef="#br0">16 0 7815,'0'0'5616,"-4"9"-5477,-7 27-69,11-35-67,0 0 0,0 0 0,0 0 1,0 0-1,0 0 0,1 0 1,-1 0-1,0 0 0,1 0 1,-1 0-1,1-1 0,-1 1 1,1 0-1,-1 0 0,1 0 0,0-1 1,-1 1-1,1 0 0,0 0 1,0-1-1,-1 1 0,1-1 1,0 1-1,0-1 0,0 1 1,0-1-1,0 1 0,0-1 0,0 0 1,0 0-1,1 1 0,32 5 206,-33-6-176,59 3 690,0-4 0,112-14 1,-20 1-487,45 1-115,245-8 274,472 69-97,-909-48-299,579 16 174,-74-5 148,660 44-231,-2-39-2,-749-18-71,996-40 46,-388 22-64,-658 40 0,50 1 5,-254-21 27,-95 0-5610,-55 0 1734</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6:49.556"/>
    </inkml:context>
    <inkml:brush xml:id="br0">
      <inkml:brushProperty name="width" value="0.025" units="cm"/>
      <inkml:brushProperty name="height" value="0.025" units="cm"/>
    </inkml:brush>
  </inkml:definitions>
  <inkml:trace contextRef="#ctx0" brushRef="#br0">138 656 7399,'-8'-1'1740,"-16"-4"-510,-1-1-76,0 2 0,-30-2 1,54 6-1609,43 2-720,-9 0 1380,0 3 0,-1 0 0,0 2 0,0 1 0,-1 2 0,36 16 0,-18-8-84,71 17 0,-25-20 101,1-4-1,110-2 1,-102-7 754,170 26 0,-89 9-724,267 38-63,249-48-82,-1-35-68,-684 8-39,1221-15 1024,-1057 10-1002,0-7 0,217-44 1,-384 53-40,-1 0 0,1-1 0,-1 0 0,0-1 0,0-1 0,0 0 0,-1 0 0,0-1 1,0-1-1,18-15 0,-26 19 10,1 1 0,-1-1 0,1 0 0,-1 0 0,0 0 0,-1 0 0,1-1 1,-1 1-1,1-1 0,-1 1 0,-1-1 0,1 0 0,-1 0 0,0 1 0,0-1 0,0 0 0,0 0 1,-1 0-1,0-1 0,0 1 0,-1 0 0,1 0 0,-1 0 0,0 0 0,0 1 0,-1-1 0,1 0 1,-1 0-1,0 1 0,-4-7 0,-8-12 30,-1 0 0,0 1 0,-2 0 0,0 2 0,-2 0 0,0 1 0,-1 0 0,-1 2 0,-1 1 0,0 0 0,-1 2 0,0 1 0,-2 0 0,1 2 0,-37-12 0,-59-17 54,-2 4 0,-1 6 0,-1 6 0,-214-15 0,-147 24-73,-462-36 54,656 14-25,-513-36-41,612 76 68,-210 30 1,269-14-95,1 7 1,-183 60 0,264-67-1,1 2-1,2 2 0,0 2 1,1 2-1,2 2 1,0 2-1,3 2 0,0 2 1,-38 42-1,71-67 22,1-1 0,0 1 1,1 0-1,0 1 0,0 0 0,1 0 0,0 0 0,1 1 1,-6 20-1,10-26 9,-1 0 1,2 0-1,-1 0 1,1-1-1,0 1 1,0 0-1,0 0 1,1 0-1,0 0 1,0-1-1,1 1 1,-1 0-1,1-1 1,1 1-1,-1-1 1,1 0-1,0 1 0,0-1 1,0-1-1,1 1 1,-1 0-1,9 6 1,7 6 1,0-2 1,1-1 0,1 0-1,0-1 1,1-2-1,0 0 1,0-1 0,39 10-1,19 2-114,98 13-1,634 41-655,-608-65 768,1327 18 88,-1120-53-53,499-95 0,-773 95 193,254-80-1,-374 98-162,0-1 0,0-1-1,-1 0 1,0-1 0,0-1 0,24-19 0,-37 27-20,0-1 0,0 0 0,-1 1 1,1-1-1,0 0 0,-1 0 1,0-1-1,0 1 0,0 0 0,0-1 1,0 1-1,-1-1 0,1 0 0,-1 0 1,0 1-1,0-1 0,-1 0 1,1 0-1,-1 0 0,0 0 0,0 0 1,0 0-1,0 0 0,-1 0 1,1 0-1,-1 1 0,0-1 0,0 0 1,-1 0-1,1 1 0,-1-1 0,0 1 1,0-1-1,0 1 0,0 0 1,-1 0-1,-2-3 0,-12-13 0,0 1 0,-2 0-1,0 2 1,0 0 0,-2 1 0,-37-20-1,-144-61-193,190 90 130,-414-145-6272,305 115 1783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3.657"/>
    </inkml:context>
    <inkml:brush xml:id="br0">
      <inkml:brushProperty name="width" value="0.025" units="cm"/>
      <inkml:brushProperty name="height" value="0.025" units="cm"/>
    </inkml:brush>
  </inkml:definitions>
  <inkml:trace contextRef="#ctx0" brushRef="#br0">374 127 7623,'-72'-1'1103,"34"-1"-293,-1 1 0,1 2 0,0 2 0,1 2 0,-44 10 0,80-15-721,-1 0-1,1 1 0,-1-1 1,1 0-1,-1 1 1,1 0-1,-1-1 0,1 1 1,-1 0-1,1-1 0,0 1 1,0 0-1,-1 0 1,1 0-1,0 0 0,0 0 1,0 1-1,0-1 1,0 0-1,0 0 0,0 1 1,1-1-1,-1 0 0,0 3 1,1-3-39,1 0 0,-1 0 0,1 0-1,0 0 1,-1 1 0,1-1 0,0 0 0,0 0 0,0 0 0,0-1 0,0 1 0,0 0 0,0 0-1,0-1 1,0 1 0,0 0 0,1-1 0,-1 1 0,0-1 0,0 1 0,1-1 0,-1 0 0,0 0-1,1 1 1,-1-1 0,0 0 0,1 0 0,0-1 0,64 7 1340,119-6 1,-111-2-841,1920-142 2589,-1917 135-2986,89-12 550,327 2 0,-455 23-730,0 2 1,-1 2-1,73 23 0,-98-22-2169,-23-11-6231,-8-13-638</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4.539"/>
    </inkml:context>
    <inkml:brush xml:id="br0">
      <inkml:brushProperty name="width" value="0.025" units="cm"/>
      <inkml:brushProperty name="height" value="0.025" units="cm"/>
    </inkml:brush>
  </inkml:definitions>
  <inkml:trace contextRef="#ctx0" brushRef="#br0">400 72 6470,'2'-8'1964,"-1"-1"-1,1 1 1,-2-1 0,1 0-1,-2-16 1,1 25-1908,0 0 0,0 0 0,0 0 1,0-1-1,0 1 0,0 0 0,-1 0 0,1 0 0,0-1 1,0 1-1,0 0 0,0 0 0,-1 0 0,1 0 0,0 0 0,0-1 1,0 1-1,0 0 0,-1 0 0,1 0 0,0 0 0,0 0 1,0 0-1,-1 0 0,1 0 0,0 0 0,0 0 0,-1 0 0,1 0 1,0 0-1,0 0 0,0 0 0,-1 0 0,1 0 0,0 0 1,0 0-1,-1 0 0,1 0 0,0 0 0,0 0 0,0 0 1,-1 0-1,1 0 0,0 0 0,0 1 0,0-1 0,0 0 0,-1 0 1,1 0-1,0 0 0,0 1 0,0-1 0,0 0 0,0 0 1,-1 0-1,1 1 0,0-1 0,0 0 0,-11 13 624,-151 308 2060,9-17-3820,148-295 747,4-6 158,0-1 0,0 1 0,0-1-1,0 0 1,-1 1 0,1-1 0,-1 0-1,0 0 1,1 0 0,-1 0-1,0 0 1,0 0 0,0 0 0,-1-1-1,1 1 1,0-1 0,-1 0 0,1 1-1,-3 0 1,4-2-18,0-1 1,0 1-1,0 0 0,0 0 1,0-1-1,0 1 0,0-1 1,0 1-1,0-1 0,1 1 1,-1-1-1,0 1 1,0-1-1,1 0 0,-1 1 1,0-1-1,1 0 0,-1 0 1,1 1-1,-1-1 0,1 0 1,-1 0-1,1 0 0,0 0 1,-1 0-1,1 0 0,0 0 1,0 1-1,-1-1 0,1 0 1,0 0-1,0 0 0,0-1 1,-6-32-4292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4.870"/>
    </inkml:context>
    <inkml:brush xml:id="br0">
      <inkml:brushProperty name="width" value="0.025" units="cm"/>
      <inkml:brushProperty name="height" value="0.025" units="cm"/>
    </inkml:brush>
  </inkml:definitions>
  <inkml:trace contextRef="#ctx0" brushRef="#br0">128 1 11755,'0'0'1409,"-10"14"-101,-5 7-644,1 0 0,1 1 0,2 1-1,0 0 1,-15 46 0,19-40 396,0 1 1,-5 61-1,12-85-1004,-1 0 1,1 1 0,0-1-1,0 0 1,1 0-1,-1 0 1,1 0-1,1 0 1,-1 0 0,1 0-1,0 0 1,1 0-1,-1 0 1,1-1-1,0 0 1,1 1-1,-1-1 1,1 0 0,0-1-1,0 1 1,9 7-1,-7-9 34,-1-1 1,1 0-1,-1 1 0,1-2 0,0 1 0,0-1 0,-1 0 1,1 0-1,0-1 0,0 1 0,0-1 0,0-1 0,0 1 1,0-1-1,0 0 0,0 0 0,0-1 0,-1 0 0,7-3 1,13-5 271,-1-1 1,43-28 0,-58 33-409,146-85 305,0 0-1503,-55 25-4759,-50 28-1781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28T06:26:54.820"/>
    </inkml:context>
    <inkml:brush xml:id="br0">
      <inkml:brushProperty name="width" value="0.05" units="cm"/>
      <inkml:brushProperty name="height" value="0.05" units="cm"/>
    </inkml:brush>
  </inkml:definitions>
  <inkml:trace contextRef="#ctx0" brushRef="#br0">0 269 8360,'0'0'2082,"70"-51"-1281,-32 26-417,3-2-256,8-4-32,1 0-32,3-3-544,-5 2-1282,-4-5-3683</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0.809"/>
    </inkml:context>
    <inkml:brush xml:id="br0">
      <inkml:brushProperty name="width" value="0.05" units="cm"/>
      <inkml:brushProperty name="height" value="0.05" units="cm"/>
    </inkml:brush>
  </inkml:definitions>
  <inkml:trace contextRef="#ctx0" brushRef="#br0">13 1 16035,'0'2'1231,"1"21"-508,-1-1 0,-5 34 0,-1 4-98,5-36-440,-1 0 4,3 29 0,-1-47-153,1-1-1,-1 1 1,1 0-1,1-1 1,-1 1-1,1-1 1,0 1-1,0-1 1,1 0-1,4 8 1,-5-11-22,-1-1 1,1 1-1,-1-1 1,1 0-1,-1 0 1,1 1-1,0-1 1,0 0-1,0 0 1,0-1-1,-1 1 1,1 0-1,0 0 1,0-1-1,1 0 1,-1 1-1,0-1 1,0 0-1,0 0 1,0 0-1,0 0 1,0 0-1,0 0 1,0-1-1,0 1 1,0-1-1,0 0 1,0 1-1,0-1 1,0 0 0,2-1-1,5-3 41,0 0 0,0-1 1,0 0-1,15-13 0,-6 3 166,-1-1 0,-1-1 0,-1 0 0,0-1 0,-1-1 0,-2 0 0,20-41 0,-31 60-189,-1 0 0,1 0 0,-1 0 0,1 0 0,-1 0 0,0 0 0,0 0 0,1 0 0,-1 0 0,0-1 0,0 1 0,0 0 0,0 0 0,0 0 0,0 0 0,-1 0 0,1-1 0,0 1 0,0 0 0,-1 0 0,1 0 0,-1 0 0,1 0 0,-2-1 0,2 2-14,0-1-1,0 1 1,-1 0 0,1 0-1,0 0 1,-1 0 0,1 0-1,0 0 1,-1 0-1,1-1 1,0 1 0,-1 0-1,1 0 1,0 0-1,-1 0 1,1 0 0,0 0-1,-1 1 1,1-1-1,0 0 1,-1 0 0,1 0-1,0 0 1,0 0-1,-1 0 1,1 1 0,-11 11 181,10-10-193,-1 0-1,1 0 1,0 0-1,0 0 0,0 1 1,1-1-1,-1 0 1,1 0-1,-1 1 1,1-1-1,0 0 0,-1 0 1,1 1-1,0-1 1,1 0-1,-1 1 1,1 2-1,0-4-6,0 1 0,-1-1 0,1 0 0,0 1 0,0-1 0,1 0 0,-1 0 0,0 0 0,0 0 0,0 0 0,1 0 0,-1 0 0,0 0 0,1-1 0,-1 1 0,1 0 0,-1-1 0,1 1 0,-1-1 0,1 0 0,0 1 0,-1-1 0,1 0 0,-1 0 0,1 0 0,1 0 0,9-1-4,-1-1-1,0 0 0,0 0 1,-1-1-1,1 0 1,0-1-1,-1 0 1,0-1-1,14-8 1,15-6-32,-39 19 35,1 0 0,-1 0-1,0 0 1,1 0 0,-1 0 0,0 0-1,1 0 1,-1 0 0,0 0 0,0 0-1,1 0 1,-1 0 0,0 0 0,1 0 0,-1 0-1,0 0 1,1 0 0,-1 0 0,0 1-1,1-1 1,-1 0 0,0 0 0,0 0-1,1 0 1,-1 1 0,0-1 0,0 0 0,1 0-1,-1 1 1,0-1 0,0 0 0,0 0-1,0 1 1,1-1 0,-1 0 0,0 1-1,0-1 1,0 0 0,0 1 0,0-1 0,0 0-1,0 1 1,0-1 0,0 0 0,0 1-1,0-1 1,0 0 0,0 1 0,0-1-1,0 0 1,0 0 0,0 1 0,-3 26-48,2-18 29,0-4 24,1 1 1,0 0 0,0 0 0,1-1 0,-1 1-1,1 0 1,0-1 0,1 1 0,3 9 0,-4-13 5,0 0 0,1 1 0,-1-1 0,1 0 0,0 0 0,0 0 0,0 0 0,-1 0 0,2-1 1,-1 1-1,0 0 0,0-1 0,0 0 0,1 1 0,-1-1 0,1 0 0,-1 0 0,1-1 0,-1 1 0,1 0 0,0-1 0,-1 1 1,4-1-1,1 0 11,-1 0 1,0 0 0,0-1-1,1 0 1,-1 0-1,0-1 1,0 0 0,0 0-1,0 0 1,0 0 0,-1-1-1,1 0 1,6-5-1,-2 1 9,0-1 0,0 0 0,-1-1 0,0 0 0,12-16 0,-24 36-35,1 0-1,0-1 0,-1 18 0,3-25-18,0 1 1,0-1-1,1 1 1,-1-1-1,1 1 1,-1-1-1,1 1 0,0-1 1,3 6-1,-3-8-5,-1 0-1,1 1 1,0-1 0,0 0-1,0 0 1,0 0-1,0 0 1,0 0-1,1 0 1,-1 0 0,0 0-1,0-1 1,1 1-1,-1 0 1,0-1-1,1 1 1,-1-1 0,0 1-1,1-1 1,-1 0-1,1 0 1,-1 0 0,1 0-1,-1 0 1,2 0-1,5-1-230,-1 0-1,0-1 1,0 0-1,0 0 1,0-1-1,0 1 1,0-2-1,0 1 1,-1-1-1,0 0 1,11-9-1,4-5-495,35-38 1,-13 4-118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5.748"/>
    </inkml:context>
    <inkml:brush xml:id="br0">
      <inkml:brushProperty name="width" value="0.025" units="cm"/>
      <inkml:brushProperty name="height" value="0.025" units="cm"/>
    </inkml:brush>
  </inkml:definitions>
  <inkml:trace contextRef="#ctx0" brushRef="#br0">220 60 11115,'0'0'1211,"3"-9"674,16-41 1766,-28 102-1019,-27 25-2300,-2-2 0,-58 85 0,40-71-116,50-73-127,12-13-37,21-20-6,10-20-655,-3-1 0,0-2 0,-3-1 0,50-84 0,10-15-211,-89 149 385,-4 10 459,-28 73 381,-7 31 668,26-70-460,2 1 0,3 0-1,1 56 1,9-74-555,-4-35-50,0 0 0,0 0 0,0 0-1,1 0 1,-1 0 0,0 0 0,1 0 0,-1 0 0,1 0-1,-1-1 1,1 1 0,-1 0 0,1 0 0,0-1 0,0 1 0,-1 0-1,1-1 1,0 1 0,0 0 0,-1-1 0,1 1 0,0-1-1,0 1 1,0-1 0,0 0 0,0 1 0,0-1 0,0 0-1,1 0 1,-1-2 58,1-1-1,-1 1 0,0-1 0,-1 0 0,1 0 1,0 1-1,-1-1 0,1 0 0,-1 0 1,0 0-1,0 0 0,0 0 0,-1-3 0,1 2 26,-1-16 16,-1-1-1,-1 1 1,-1 0 0,-1 0 0,-9-26-1,-43-94-20,35 107 706,21 31-595,4 6-78,1 1-101,0 0-7,1-1-1,0 0 0,0 0 0,1 0 0,-1-1 0,1 0 1,0 0-1,0 0 0,0 0 0,0-1 0,0 0 0,0-1 1,11 2-1,12 2-125,45 1 0,-74-6 112,112 0-4775,-65-7-411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6.463"/>
    </inkml:context>
    <inkml:brush xml:id="br0">
      <inkml:brushProperty name="width" value="0.025" units="cm"/>
      <inkml:brushProperty name="height" value="0.025" units="cm"/>
    </inkml:brush>
  </inkml:definitions>
  <inkml:trace contextRef="#ctx0" brushRef="#br0">35 0 6374,'0'0'12310,"-5"13"-11274,4-12-1014,-5 16 476,0 1 1,-6 25 0,11-37-370,0-1 0,0 1 0,0 0 0,1 0 0,0-1 0,0 1 0,0 0 0,1 0 0,0-1 0,0 1 0,0 0 0,1-1 0,0 1 0,0-1 0,3 6 0,-4-10-92,0 1 1,0-1-1,1 1 1,-1-1-1,0 0 1,1 1-1,-1-1 1,1 0-1,-1 0 0,1 0 1,-1 0-1,1 0 1,0 0-1,0 0 1,-1-1-1,1 1 0,0-1 1,0 1-1,0-1 1,3 0-1,-1 0 44,0 0 0,1 0 0,-1-1 0,0 0 0,1 0 0,-1 0 0,0 0 0,7-4 0,4-2 106,0-2 0,-1 0 0,19-16 1,1-3-123,-19 15-36,0 0 0,1 2 0,18-11 0,-34 21-30,1 1 1,0-1-1,0 1 1,0-1-1,-1 1 0,1-1 1,0 1-1,0 0 0,0-1 1,0 1-1,0 0 1,0 0-1,0-1 0,0 1 1,0 0-1,0 0 1,0 0-1,0 0 0,0 1 1,-1-1-1,1 0 0,0 0 1,0 1-1,0-1 1,0 0-1,0 1 0,0-1 1,0 1-1,-1-1 0,1 1 1,0-1-1,0 1 1,-1-1-1,1 1 0,0 0 1,-1 0-1,1-1 1,-1 1-1,1 0 0,-1 0 1,1 0-1,-1-1 0,1 1 1,-1 0-1,0 0 1,0 0-1,1 0 0,-1 0 1,0 1-1,2 8 31,-1 1 0,0-1 0,-1 1 0,-1 10 1,1 8 9,0-27-141,0 0-1,0 0 1,0 0-1,0 1 1,1-1 0,-1 0-1,1 0 1,-1 0-1,1 0 1,0 0-1,-1 0 1,1 0 0,0 0-1,0 0 1,1 0-1,-1 0 1,0-1-1,1 1 1,-1 0 0,1-1-1,-1 1 1,1-1-1,0 0 1,-1 0-1,1 1 1,0-1 0,0 0-1,0 0 1,0-1-1,0 1 1,0 0-1,0-1 1,0 1 0,0-1-1,1 0 1,-1 1-1,0-1 1,0 0-1,0 0 1,0-1 0,0 1-1,1 0 1,-1-1-1,0 1 1,0-1-1,2-1 1,7-2-1192,-1 0 0,0-1-1,0 0 1,0-1 0,0 0 0,-1-1-1,14-12 1,12-14-4728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7.340"/>
    </inkml:context>
    <inkml:brush xml:id="br0">
      <inkml:brushProperty name="width" value="0.025" units="cm"/>
      <inkml:brushProperty name="height" value="0.025" units="cm"/>
    </inkml:brush>
  </inkml:definitions>
  <inkml:trace contextRef="#ctx0" brushRef="#br0">132 147 8168,'0'0'2151,"-10"10"433,-5 5-1797,-48 53 2658,57-62-3005,1 0-1,1 1 1,-1-1-1,1 1 1,0 0-1,0 1 0,1-1 1,0 1-1,-3 11 1,6-18-428,0 0-1,0 0 1,0-1 0,0 1 0,0 0-1,0 0 1,0 0 0,1 0 0,-1 0 0,0-1-1,0 1 1,1 0 0,-1 0 0,0 0 0,1-1-1,-1 1 1,1 0 0,-1 0 0,1-1-1,-1 1 1,1 0 0,-1-1 0,1 1 0,0-1-1,-1 1 1,1-1 0,0 1 0,0-1 0,-1 1-1,1-1 1,0 0 0,0 1 0,0-1 0,-1 0-1,1 0 1,0 1 0,0-1 0,0 0-1,0 0 1,0 0 0,0 0 0,-1 0 0,1-1-1,0 1 1,0 0 0,1 0 0,42-11 133,-30 3-172,0 1-1,-1-2 1,0 0 0,0 0 0,-1-1-1,0-1 1,0 0 0,18-25-1,-8 7 4,-1-1-1,30-57 0,-20 10 115,-70 123 562,25-24-217,0 0 1,-13 34-1,24-49-352,0 0-1,1 0 1,0 0-1,0 1 1,0-1-1,1 0 1,0 1-1,1-1 0,-1 1 1,1-1-1,1 1 1,0-1-1,1 8 1,-1-12-82,0 0 1,0 0-1,1-1 1,-1 1-1,1-1 1,0 0-1,-1 1 1,1-1-1,0 0 1,0 0-1,1 0 1,-1 0-1,0 0 1,1-1-1,-1 1 1,1-1-1,-1 1 1,1-1-1,0 0 1,-1 0-1,1 0 1,0 0-1,0-1 1,0 1-1,0-1 1,0 0-1,-1 1 1,1-2-1,0 1 1,0 0-1,5-1 1,1 0 3,-1-1-1,1 0 1,-1 0 0,0 0 0,1-1 0,-1-1-1,0 1 1,-1-1 0,11-7 0,-13 8 10,-1 0 0,0 0 0,0-1 0,0 1 0,-1-1 0,1 0-1,-1 0 1,0 0 0,0-1 0,0 1 0,0-1 0,-1 1 0,0-1 0,3-10 0,-21 28 28,13-8-29,0-1 1,0 1-1,1 0 0,0-1 1,-1 1-1,2 0 1,-1 0-1,1 1 0,-1-1 1,0 9-1,3-12-15,-1-1 1,0 1-1,0 0 0,1-1 1,-1 1-1,1 0 0,-1-1 1,1 1-1,0-1 0,0 1 0,0-1 1,0 1-1,0-1 0,0 0 1,0 1-1,0-1 0,0 0 1,1 0-1,-1 0 0,0 0 1,1 0-1,-1 0 0,1 0 1,-1 0-1,1-1 0,-1 1 0,1-1 1,0 1-1,-1-1 0,1 1 1,0-1-1,-1 0 0,1 0 1,0 0-1,3 0 0,7 0 22,-1 0 0,1 0 1,0-1-1,0-1 0,0 0 0,-1 0 0,1-1 0,-1-1 0,0 0 0,0 0 0,0-1 1,-1-1-1,1 0 0,-1 0 0,-1-1 0,1 0 0,-1 0 0,0-1 0,-1-1 0,0 1 1,14-20-1,-17 19 76,-5 9-91,0 0-1,0 0 1,0 0 0,0-1-1,0 1 1,0 0-1,0 0 1,0 0-1,0-1 1,0 1 0,0 0-1,0 0 1,0 0-1,0-1 1,0 1-1,0 0 1,0 0 0,0 0-1,1-1 1,-1 1-1,0 0 1,0 0-1,0 0 1,0 0 0,0 0-1,1-1 1,-1 1-1,0 0 1,0 0 0,0 0-1,0 0 1,1 0-1,-1 0 1,0 0-1,0 0 1,0 0 0,1 0-1,-1 0 1,0 0-1,0 0 1,0 0-1,1 0 1,-1 0 0,0 0-1,0 0 1,0 0-1,1 0 1,-1 0 0,0 0-1,0 0 1,0 0-1,1 0 1,-1 0-1,0 0 1,0 0 0,0 1-1,0-1 1,1 0-1,-1 0 1,0 0-1,0 0 1,0 0 0,0 1-1,0-1 1,17 11-82,-5-5-7,2-1 0,-1-1 0,0 0 0,1-1 0,0 0-1,0-1 1,0-1 0,0 0 0,27-3 0,-21 2-530,1 0 0,0 1 0,30 6 0,-49-6 596,0 0 1,0 0 0,0 0-1,-1 0 1,1 0-1,0 0 1,0 1-1,-1-1 1,1 0-1,-1 1 1,1-1-1,-1 1 1,0 0-1,0 0 1,1-1-1,-1 1 1,0 0-1,-1 0 1,1 0 0,0 0-1,0 0 1,-1 0-1,1 0 1,-1 0-1,0 0 1,0 0-1,0 0 1,0 1-1,0-1 1,0 0-1,-1 3 1,-1 12 170,0-1 1,-1 1-1,-6 16 0,5-18 7,-12 66 869,11-53-564,0-1 1,-2 0 0,-1 0-1,-12 28 1,20-53-413,-1-1 0,1 0 0,-1 0 0,1 0 0,-1 0 0,1 0 0,-1 0 0,0 0 0,1 0 0,-1 0 0,0 0 0,0-1 0,0 1 0,0 0-1,1 0 1,-1-1 0,0 1 0,0-1 0,0 1 0,-1-1 0,1 1 0,0-1 0,-1 1 0,0-1 7,1-1 0,0 1-1,0 0 1,0-1 0,0 1-1,0-1 1,0 1 0,0-1 0,0 1-1,0-1 1,0 0 0,0 0 0,0 1-1,0-1 1,0 0 0,1 0-1,-1 0 1,-1-2 0,-2-4 114,-1-2 1,1 1-1,0 0 0,-4-14 1,2 3-197,1-1 1,0 1-1,2-1 1,0 0-1,1 0 1,2-38-1,0 51-4,1 0 0,0-1 0,1 1-1,0 0 1,0-1 0,0 1-1,1 0 1,0 1 0,0-1 0,1 0-1,0 1 1,0 0 0,0 0 0,1 0-1,0 0 1,0 1 0,1 0 0,-1 0-1,1 0 1,0 1 0,11-6-1,5 0-664,0 1-1,1 1 0,0 1 1,36-6-1,0 0-3073,3-4-2866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8.402"/>
    </inkml:context>
    <inkml:brush xml:id="br0">
      <inkml:brushProperty name="width" value="0.025" units="cm"/>
      <inkml:brushProperty name="height" value="0.025" units="cm"/>
    </inkml:brush>
  </inkml:definitions>
  <inkml:trace contextRef="#ctx0" brushRef="#br0">2 419 7239,'13'-19'810,"67"-106"5281,-72 110-5163,-1 1-1,-1-1 1,0-1-1,-1 1 1,0-1-1,3-31 1,-7 46-842,-1-1 1,0 1-1,0-1 1,0 0-1,0 1 1,0-1 0,0 1-1,0-1 1,0 1-1,-1-1 1,1 1-1,0-1 1,-1 1-1,0-1 1,1 1-1,-1-1 1,-1-1-1,1 2-40,0 1 0,1-1-1,-1 1 1,0-1 0,0 1 0,1 0-1,-1-1 1,0 1 0,0 0-1,0 0 1,1 0 0,-1 0-1,0 0 1,0 0 0,0 0 0,0 0-1,1 0 1,-1 0 0,0 0-1,0 0 1,0 0 0,1 1 0,-2-1-1,-3 3 19,1-1 0,-1 0 0,1 1 0,0 0 0,0 0 0,0 0 0,0 0 0,1 0 0,-5 7 0,-1 0-21,1 1 0,1 1 0,0-1 0,1 1 0,0 0 0,1 1 0,0-1 0,1 1 0,1 0 1,0 0-1,0 0 0,1 0 0,0 18 0,2-30-42,0 1 1,0-1 0,0 0-1,0 1 1,0-1-1,1 0 1,-1 1-1,0-1 1,1 0 0,-1 0-1,1 1 1,-1-1-1,1 0 1,0 0-1,-1 0 1,1 0 0,0 0-1,0 0 1,0 0-1,0 0 1,0 0-1,0 0 1,0 0 0,0 0-1,1 0 1,1 0 6,0 0-1,0 0 1,0-1 0,-1 1 0,1-1 0,0 1 0,0-1 0,0 0 0,0 0-1,0-1 1,3 1 0,5-2 39,-1-1 0,0 0 0,0 0 0,-1-1-1,19-9 1,-7 0 7,-1-2 0,0 0 0,-1-1 0,-1-1 1,0-1-1,21-27 0,-28 30-19,-1 1 1,0-2 0,-1 1 0,0-2 0,-1 1 0,-1-1-1,-1 0 1,0 0 0,4-26 0,-10 43-36,1 0-1,-1 0 1,0-1-1,0 1 1,0 0-1,0 0 1,0 0-1,0 0 1,1-1-1,-1 1 1,0 0-1,0 0 1,0 0-1,0-1 1,0 1 0,0 0-1,0 0 1,0 0-1,0-1 1,0 1-1,0 0 1,0 0-1,0 0 1,0-1-1,0 1 1,0 0-1,0 0 1,0 0 0,0 0-1,-1-1 1,1 1-1,0 0 1,0 0-1,0 0 1,0 0-1,0-1 1,0 1-1,-1 0 1,1 0-1,0 0 1,0 0 0,0 0-1,0 0 1,0-1-1,-1 1 1,1 0-1,0 0 1,0 0-1,0 0 1,-1 0-1,1 0 1,0 0-1,0 0 1,0 0 0,-1 0-1,1 0 1,0 0-1,0 0 1,-14 12-92,-10 21-51,7-5 275,2 1-1,-19 47 0,30-64-91,0 0-1,0-1 0,2 1 1,-1 0-1,1 1 1,1-1-1,0 0 1,1 0-1,1 1 0,1 12 1,-1-22-36,0 0 1,1 0-1,-1 0 1,1 0-1,-1 0 1,1-1-1,0 1 1,0-1-1,0 1 1,1-1-1,-1 0 1,0 1-1,1-1 1,-1-1-1,1 1 0,0 0 1,0-1-1,0 1 1,0-1-1,0 0 1,0 0-1,0 0 1,0 0-1,0-1 1,0 1-1,0-1 1,1 0-1,-1 0 1,5 0-1,1 0 17,-1 0 1,0-1-1,0 1 0,1-2 1,-1 1-1,0-1 0,0 0 0,-1-1 1,1 0-1,12-6 0,-13 3 0,0-1-1,-1 1 1,1-1-1,-1 0 1,-1 0-1,1-1 1,-1 0-1,-1 0 1,1 0-1,-1 0 1,-1-1-1,1 0 1,-2 0-1,1 0 1,-1 0-1,-1 0 1,1 0-1,-1-15 1,-16 45-373,13-15 333,-2 1 19,1 1 1,-1 0 0,2 0-1,-1 0 1,1 0 0,0 0-1,1 1 1,0-1-1,0 1 1,1-1 0,0 1-1,1 9 1,1-16 0,-1 0 1,0 0-1,1 0 1,0-1-1,-1 1 1,1 0-1,0-1 1,0 1-1,0-1 0,0 0 1,0 0-1,0 1 1,0-1-1,0-1 1,1 1-1,-1 0 1,0 0-1,0-1 1,1 1-1,-1-1 1,1 0-1,-1 0 0,0 0 1,4 0-1,60-3 86,-55 0-74,-1 0 1,1-1 0,-1 0 0,1-1 0,-1 0-1,-1 0 1,1-1 0,-1-1 0,12-9-1,21-14 36,-40 29-150,-2 28-166,-1-23 284,1-1 1,0 0-1,0 0 0,1 0 0,-1 0 1,1 0-1,-1 0 0,1 1 0,0-1 1,0 0-1,0-1 0,1 1 0,2 4 1,-3-5-6,1-1 1,-1 0 0,1 0-1,0 0 1,-1-1 0,1 1-1,0 0 1,0 0 0,0-1 0,-1 1-1,1-1 1,0 0 0,0 0-1,0 1 1,0-1 0,0 0-1,0 0 1,0-1 0,0 1-1,0 0 1,-1-1 0,1 1-1,0-1 1,0 0 0,2 0-1,1-2 40,0 1 0,0-1 0,0 1-1,0-1 1,0-1 0,-1 1-1,1-1 1,-1 0 0,0 0 0,0 0-1,0 0 1,-1-1 0,0 0-1,0 1 1,0-1 0,0 0 0,-1-1-1,3-4 1,-3 4 19,1 0-1,-2 0 1,1-1 0,0 1 0,-1 0-1,0-1 1,-1 1 0,1 0-1,-1-1 1,-1 1 0,1-1 0,-1 1-1,0 0 1,0-1 0,-4-10-1,4 17-97,1 0 0,0-1 1,0 1-1,0 0 0,0-1 0,0 1 0,0 0 0,0 0 0,0-1 0,0 1 0,0 0 0,0-1 0,0 1 0,0 0 0,0 0 0,0-1 1,0 1-1,0 0 0,0-1 0,0 1 0,0 0 0,1 0 0,-1-1 0,0 1 0,0 0 0,0 0 0,0 0 0,1-1 0,-1 1 0,0 0 1,0 0-1,0 0 0,1-1 0,-1 1 0,0 0 0,0 0 0,1 0 0,17-5-790,28 5-714,-35 1 824,79-3-7253,-34-8-2193</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9.241"/>
    </inkml:context>
    <inkml:brush xml:id="br0">
      <inkml:brushProperty name="width" value="0.025" units="cm"/>
      <inkml:brushProperty name="height" value="0.025" units="cm"/>
    </inkml:brush>
  </inkml:definitions>
  <inkml:trace contextRef="#ctx0" brushRef="#br0">144 509 11819,'0'0'4431,"3"-9"-2894,21-39-69,-22 45-1162,0-1 0,0 1 1,0-1-1,1 1 0,-1 0 0,1 0 0,0 0 0,0 1 0,0-1 0,0 0 0,0 1 0,0 0 0,1 0 0,3-2 1,-6 4 130,-11 2-378,0 1 0,0 0 0,0 0 0,0 1-1,1 1 1,0-1 0,0 1 0,-15 11 0,0-1-23,13-9-38,0 0 4,0 0 0,1 1 0,-17 14 0,26-20-8,-1 1 0,0-1 0,0 1 0,1 0 0,-1 0 0,1 0 0,-1 0 0,1 0 0,0 0 0,0 0 1,0 0-1,0 0 0,0 1 0,1-1 0,-1 0 0,0 1 0,1-1 0,0 0 0,0 1 0,0-1 0,0 1 0,0-1 0,0 0 0,0 1 0,2 3 0,-1-5 11,0 0-1,0 0 1,0 0 0,0 0 0,1-1 0,-1 1 0,0 0 0,0-1 0,1 1 0,-1-1 0,1 1-1,-1-1 1,0 1 0,1-1 0,-1 0 0,1 0 0,-1 0 0,3 0 0,35 1 244,-33-1-191,5-1-31,0-1 1,-1 1-1,1-2 0,-1 0 1,0 0-1,0-1 1,0 0-1,0 0 0,0-1 1,14-11-1,13-9 23,39-37 1,-62 50-31,17-15 116,0-1 0,-2-2 0,49-65 0,-67 79-70,0-1 0,-1 0 0,-1 0 0,-1-1 0,-1 0 0,0 0 0,-1-1 0,-1 0 0,-1 0 0,3-30 0,-7 48-77,1 0-1,-1 0 0,0 0 1,0-1-1,0 1 1,0 0-1,0 0 0,0 0 1,0-1-1,0 1 0,0 0 1,-1 0-1,1 0 1,0 0-1,-1-1 0,1 1 1,-1 0-1,1 0 0,-1 0 1,0 0-1,1 0 1,-1 0-1,0 0 0,0 1 1,0-1-1,0 0 0,-1-1 1,1 2-8,-1 0-1,1 0 1,-1 0 0,0 0 0,1 0 0,-1 0 0,0 0-1,1 1 1,-1-1 0,0 0 0,1 1 0,-1 0 0,1-1 0,-1 1-1,1 0 1,-3 1 0,-6 5-68,-1 0 1,1 1-1,-16 17 0,-2 4 78,1 1 0,2 1 0,1 1 0,2 1 1,-24 46-1,44-74 12,0 1 1,0-1-1,0 0 0,1 1 1,0-1-1,0 1 1,0-1-1,0 7 0,1-11-6,0 1 0,1-1 0,-1 1 0,0-1-1,0 1 1,1-1 0,-1 1 0,1-1 0,-1 0-1,1 1 1,0-1 0,-1 0 0,1 1 0,0-1-1,0 0 1,0 0 0,0 1 0,0-1 0,0 0-1,0 0 1,0 0 0,1-1 0,-1 1 0,0 0-1,1 0 1,-1-1 0,0 1 0,1 0 0,-1-1 0,1 0-1,-1 1 1,3-1 0,14 2-53,-1-2 0,1 0 0,-1-1 0,1 0 1,-1-2-1,1 0 0,-1-1 0,-1-1 0,29-11 0,-23 7-78,1 2 1,-1 1-1,1 1 0,31-3 0,-52 8 143,0 0-1,-1 0 0,1 0 1,0 0-1,-1 1 1,1-1-1,0 1 0,-1-1 1,1 1-1,-1-1 1,1 1-1,-1 0 1,0 0-1,1 0 0,-1 0 1,0 0-1,1 0 1,-1 0-1,0 0 1,0 1-1,0-1 0,0 0 1,0 1-1,0-1 1,0 1-1,-1-1 0,1 1 1,0-1-1,-1 1 1,1-1-1,-1 1 1,0 0-1,1-1 0,-1 4 1,1 8 123,0 0 1,0 0-1,-3 21 1,1-10-50,0-8-209,1 24-298,9-20-3372,5-13-3016</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19.895"/>
    </inkml:context>
    <inkml:brush xml:id="br0">
      <inkml:brushProperty name="width" value="0.025" units="cm"/>
      <inkml:brushProperty name="height" value="0.025" units="cm"/>
    </inkml:brush>
  </inkml:definitions>
  <inkml:trace contextRef="#ctx0" brushRef="#br0">203 255 8968,'6'-10'1970,"-5"8"-1914,33-63 4490,-32 59-4051,0 0 0,0 0 0,0 0 1,-1 0-1,1 0 0,-2 0 0,1-1 0,-1 1 0,1 0 0,-2-1 1,-1-9-1,2 15-459,-1-1 1,1 1 0,-1 0-1,1 0 1,-1 0 0,0 0-1,0 0 1,0 1-1,1-1 1,-1 0 0,0 0-1,0 0 1,0 1 0,0-1-1,0 0 1,0 1 0,-1-1-1,1 1 1,0-1 0,0 1-1,0 0 1,0-1 0,-1 1-1,1 0 1,0 0-1,0 0 1,-1 0 0,1 0-1,0 0 1,0 0 0,0 1-1,-1-1 1,1 0 0,0 1-1,0-1 1,-2 1 0,-3 1 93,0 0-1,0 0 1,0 0 0,1 1 0,-12 6 0,1 4-137,1 0 0,0 1-1,1 0 1,0 1 0,1 1 0,-13 22-1,18-27 2,1 0 0,1 1 0,0 0 0,1 0 0,0 0 0,1 0 0,0 1 0,1 0 0,0 0 0,-1 20 0,4-31 2,0-1 1,0 0 0,0 0-1,1 1 1,-1-1 0,0 0-1,1 0 1,-1 1 0,1-1-1,0 0 1,-1 0 0,1 0-1,0 0 1,-1 0 0,1 0-1,0 0 1,0 0 0,0 0-1,0 0 1,0 0 0,0 0-1,0-1 1,0 1 0,1-1-1,-1 1 1,0 0 0,0-1-1,0 0 1,1 1 0,-1-1-1,0 0 1,1 0 0,-1 1-1,0-1 1,0 0 0,1-1-1,-1 1 1,0 0 0,1 0-1,-1 0 1,0-1 0,0 1-1,3-1 1,5-1 32,1-1 1,-1 1-1,0-2 0,17-7 1,-2-3 2,-1-1 0,0 0 1,-1-2-1,-1-1 1,-1-1-1,33-38 0,-31 30 217,-1-2-1,-1 0 0,-1-2 0,27-59 1,-41 72-236,-10 16-185,-15 23-43,-9 20 217,-32 65 0,54-93-57,1 0 1,1 0 0,0 1 0,1 0-1,0 0 1,1 0 0,1 0-1,0 1 1,0 24 0,2-38-75,0 1-1,0-1 1,1 1 0,-1-1 0,0 1 0,1-1-1,-1 1 1,1-1 0,-1 0 0,1 1 0,0-1-1,0 0 1,0 0 0,-1 1 0,1-1 0,0 0-1,1 0 1,-1 0 0,0 0 0,0 0 0,0 0-1,0-1 1,3 2 0,-1 0-159,1-1 1,0 0-1,-1 0 0,1 0 1,0-1-1,0 1 0,0-1 1,0 0-1,4 0 0,3-1-645,-1 0 1,0-1-1,1 0 0,-1-1 0,0 0 0,12-6 0,20-14-3279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261"/>
    </inkml:context>
    <inkml:brush xml:id="br0">
      <inkml:brushProperty name="width" value="0.025" units="cm"/>
      <inkml:brushProperty name="height" value="0.025" units="cm"/>
    </inkml:brush>
  </inkml:definitions>
  <inkml:trace contextRef="#ctx0" brushRef="#br0">147 88 2947,'4'-11'2984,"3"-2"-1967,-4 8-534,0-1 1,-1 1-1,1-1 1,-1 0-1,0 0 1,-1 0-1,2-9 1,-3 15-408,0 0 1,0-1-1,0 1 1,0 0-1,0-1 1,0 1-1,0 0 1,0-1-1,0 1 1,0 0 0,0-1-1,-1 1 1,1 0-1,0-1 1,0 1-1,0 0 1,0-1-1,-1 1 1,1 0-1,0 0 1,0-1-1,-1 1 1,1 0 0,0 0-1,-1 0 1,1-1-1,0 1 1,0 0-1,-1 0 1,1 0-1,0 0 1,-1 0-1,1-1 1,0 1-1,-1 0 1,1 0 0,0 0-1,-1 0 1,1 0-1,-1 0 1,1 0-1,0 0 1,-1 0-1,1 1 1,0-1-1,-1 0 1,1 0-1,0 0 1,-1 0 0,1 0-1,0 1 1,0-1-1,-1 0 1,1 0-1,0 0 1,0 1-1,-1-1 1,1 0-1,0 0 1,-1 1-1,-21 13 1902,8-1-1462,1 0 0,0 1 0,1 0 0,1 1-1,0 1 1,1 0 0,0 0 0,2 0 0,0 1 0,0 1 0,2-1 0,0 1 0,-3 21 0,9-38-508,0 1 0,-1 0 0,1 0 0,0 0 0,0-1 0,1 1 0,-1 0 0,0 0 0,1 0 0,-1-1 0,1 1 0,-1 0 0,1 0 0,0-1 0,0 1 0,-1-1 0,1 1 0,0-1 0,1 1 0,-1-1 0,0 1 0,0-1 0,1 0 0,-1 0 0,2 2 0,1-1 2,0-1 1,-1 1-1,1-1 1,0 1-1,0-1 1,0 0-1,1 0 1,-1-1-1,0 0 1,7 1-1,1-2 18,0 0-1,0 0 1,0-1 0,0 0-1,0-1 1,-1-1 0,13-4-1,-16 4-47,0 0 1,-1 0-1,1-1 0,-1 0 0,1 0 0,-1-1 1,-1 1-1,1-2 0,-1 1 0,0-1 0,-1 0 1,1 0-1,-1 0 0,-1-1 0,0 0 0,0 1 1,0-2-1,-1 1 0,0 0 0,0-1 0,-1 1 1,0-1-1,0-17 0,-1 26 11,-1-1 0,0 1 1,0-1-1,0 1 0,0-1 0,-1 0 1,1 1-1,0-1 0,0 1 0,0-1 0,0 1 1,0-1-1,-1 1 0,1 0 0,0-1 0,0 1 1,-1-1-1,1 1 0,0-1 0,-1 1 0,1 0 1,0-1-1,-1 1 0,1 0 0,-1-1 0,1 1 1,-1 0-1,1-1 0,0 1 0,-1 0 0,1 0 1,-1 0-1,1 0 0,-1-1 0,1 1 0,-1 0 1,0 0-1,1 0 0,-1 0 0,1 0 1,-1 0-1,1 0 0,-1 0 0,1 0 0,-1 1 1,1-1-1,-1 0 0,1 0 0,-1 0 0,1 1 1,-1-1-1,0 1 0,-26 18-150,20-11 178,0 0-1,1 1 0,0 0 0,0 1 0,1 0 0,0-1 0,0 1 0,2 1 0,-1-1 0,1 1 0,0-1 0,-1 14 0,5-23-56,-1 0 0,1 1 0,-1-1 0,1 0 0,-1 0 0,1 1-1,0-1 1,-1 0 0,1 0 0,0 0 0,0 0 0,0 0 0,0 0-1,0 0 1,0-1 0,0 1 0,0 0 0,0 0 0,1-1 0,-1 1-1,0-1 1,0 1 0,1-1 0,-1 1 0,0-1 0,1 0 0,-1 0-1,0 1 1,1-1 0,1 0 0,53 1-3113,-45-1 1938,29 0-4985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612"/>
    </inkml:context>
    <inkml:brush xml:id="br0">
      <inkml:brushProperty name="width" value="0.025" units="cm"/>
      <inkml:brushProperty name="height" value="0.025" units="cm"/>
    </inkml:brush>
  </inkml:definitions>
  <inkml:trace contextRef="#ctx0" brushRef="#br0">210 62 17777,'-8'-7'1804,"-2"0"-1172,-1 0 0,1 0 0,-1 1-1,-23-9 1,28 12-489,1 1 0,-1 0 0,0 1-1,0-1 1,0 1 0,0 1 0,0-1 0,0 1-1,0 0 1,0 0 0,0 1 0,0-1 0,0 1-1,-11 4 1,15-4-143,1-1-1,-1 1 1,1 0 0,-1 0-1,1 0 1,-1 1-1,1-1 1,0 0 0,-1 0-1,1 1 1,0-1 0,0 1-1,0-1 1,0 1-1,0 0 1,0-1 0,1 1-1,-1 0 1,0-1-1,1 1 1,0 0 0,-1 0-1,1-1 1,0 1-1,0 0 1,0 0 0,0 0-1,0 0 1,0-1 0,0 1-1,1 0 1,-1 0-1,1 0 1,-1-1 0,1 1-1,0 0 1,0-1-1,0 1 1,0-1 0,0 1-1,0-1 1,0 1-1,0-1 1,0 0 0,1 1-1,-1-1 1,1 0 0,-1 0-1,1 0 1,-1 0-1,1 0 1,-1 0 0,1-1-1,3 2 1,19 7-255,1-2-1,45 8 1,-45-10-255,-1 0 0,49 18 0,-72-23 501,0 0 0,0 1 0,0-1-1,0 0 1,0 1 0,0-1 0,0 1-1,0 0 1,0-1 0,0 1 0,0 0 0,0-1-1,0 1 1,0 0 0,0 0 0,-1 0-1,1 0 1,0 0 0,-1 0 0,1 0-1,-1 0 1,1 0 0,-1 0 0,1 0 0,-1 2-1,0-2 33,-1 1-1,1-1 0,-1 0 1,1 0-1,-1 1 1,0-1-1,1 0 0,-1 0 1,0 0-1,0 0 1,0 0-1,0 0 0,0 0 1,0 0-1,0 0 1,0 0-1,-3 1 0,-9 5 359,-1 0 0,-28 9 0,33-13-315,-30 12-544,-1-2-1,-52 11 0,84-24-3263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0.973"/>
    </inkml:context>
    <inkml:brush xml:id="br0">
      <inkml:brushProperty name="width" value="0.025" units="cm"/>
      <inkml:brushProperty name="height" value="0.025" units="cm"/>
    </inkml:brush>
  </inkml:definitions>
  <inkml:trace contextRef="#ctx0" brushRef="#br0">41 1 12748,'0'0'5894,"0"77"-5254,-2-30 161,2 5-96,-3 0-321,1 0-256,2-7-64,0-4-32,0-6-96,0-6-544,0-9-770,0-7-544,0-7-320,-17-6-544,1-6-1154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1.381"/>
    </inkml:context>
    <inkml:brush xml:id="br0">
      <inkml:brushProperty name="width" value="0.025" units="cm"/>
      <inkml:brushProperty name="height" value="0.025" units="cm"/>
    </inkml:brush>
  </inkml:definitions>
  <inkml:trace contextRef="#ctx0" brushRef="#br0">0 99 10250,'4'-11'2359,"-4"9"-2213,1-3 166,0 1 0,0 0 0,0 0 0,1 0 0,0 0 0,-1 0 0,1 0 0,1 0 0,-1 1 0,0-1 0,1 1 0,0-1 0,0 1 0,0 0 0,0 0 0,0 1 0,1-1 0,-1 1 0,1-1 0,0 1 0,0 0 0,0 0 0,4-1 0,2 1-143,0 0 0,0 1-1,0 0 1,0 1 0,0 0 0,0 0-1,0 1 1,0 0 0,-1 1-1,1 0 1,0 1 0,-1 0 0,1 0-1,-1 1 1,9 5 0,-11-5-160,-1 0-1,0 0 1,0 0 0,-1 1 0,1 0 0,-1 0-1,0 0 1,0 1 0,-1 0 0,1 0 0,-1 0 0,-1 0-1,1 0 1,-1 1 0,0 0 0,-1-1 0,1 1-1,-2 0 1,1 0 0,-1 1 0,1 9 0,-5 97 380,4-113-468,-1 1-1,0-1 1,1 0-1,-1 0 0,1 0 1,-1 0-1,1 0 1,0 0-1,-1 0 0,1 0 1,0 0-1,0 0 1,0 0-1,0 0 1,0 0-1,0-1 0,0 1 1,0 0-1,0-1 1,0 1-1,0-1 0,0 1 1,0-1-1,2 1 1,41 11-1212,-16-4 642,-24-6 597,1 0 0,-1 0 0,0 1 0,0-1-1,0 1 1,0 0 0,-1 0 0,1 1 0,-1-1 0,0 1-1,0-1 1,0 1 0,0 0 0,0 0 0,-1 0 0,4 9-1,-5-10 161,0 1 0,-1 0 0,1 0 0,-1 0 0,1-1 0,-1 1 0,0 0 0,-1 0 0,1 0 0,-1 0 0,1 0 0,-1-1 0,0 1 0,-1 0 0,1-1 0,-1 1 0,1-1 0,-1 1 0,0-1 0,0 0-1,-1 0 1,-2 3 0,-3 3 336,0 0 0,0-1-1,-1 0 1,-1-1-1,1 0 1,-1 0 0,-1-1-1,1-1 1,-1 1-1,-18 5 1,10-5-57,0-1 0,-1-1 0,1 0 0,-1-2 0,-31 1 0,49-3-476,0 0 0,0 0 0,0 1 1,0-1-1,-1-1 0,1 1 0,0 0 0,0 0 0,0-1 1,0 0-1,0 1 0,0-1 0,0 0 0,1 0 1,-1 0-1,0 0 0,0 0 0,0 0 0,1 0 0,-1-1 1,1 1-1,-1-1 0,1 1 0,0-1 0,-1 1 1,1-1-1,0 0 0,0 0 0,0 0 0,0 0 0,-1-3 1,2 3-423,0-1 1,1 1-1,-1-1 0,0 1 1,1-1-1,-1 1 1,1-1-1,0 1 1,0 0-1,0-1 1,0 1-1,0 0 0,1 0 1,-1 0-1,1 0 1,-1 0-1,1 0 1,0 0-1,0 0 1,0 1-1,0-1 0,0 1 1,0-1-1,0 1 1,5-2-1,23-11-5649</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321"/>
    </inkml:context>
    <inkml:brush xml:id="br0">
      <inkml:brushProperty name="width" value="0.05" units="cm"/>
      <inkml:brushProperty name="height" value="0.05" units="cm"/>
    </inkml:brush>
  </inkml:definitions>
  <inkml:trace contextRef="#ctx0" brushRef="#br0">244 1 16059,'0'0'84,"1"0"0,-1 0-1,0 1 1,1-1 0,-1 0-1,1 1 1,-1-1 0,0 0-1,1 1 1,-1-1 0,0 1-1,1-1 1,-1 1 0,0-1-1,1 0 1,-1 1 0,0-1-1,0 1 1,0-1 0,0 1-1,1-1 1,-1 1 0,0 0-1,0-1 1,0 1 0,0-1-1,0 1 1,0-1 0,0 1-1,-1-1 1,1 1 0,0-1-1,0 1 1,0-1 0,0 1-1,-1 0 1,-10 20 408,9-17-133,-8 14 476,1 0 0,1 1 1,0-1-1,-8 35 1,12-34-805,1 0 0,1 0 1,0 0-1,2 1 1,0-1-1,1 0 0,1 1 1,6 26-1,10 48-751,-18-94 715,0 0-1,0 0 1,0 0-1,0 0 1,0 1-1,0-1 1,0 0-1,0 0 0,0 0 1,0 0-1,0 1 1,0-1-1,1 0 1,-1 0-1,0 0 1,-1 0-1,1 1 1,0-1-1,0 0 1,0 0-1,0 0 1,0 0-1,0 1 1,0-1-1,0 0 1,0 0-1,0 0 1,0 0-1,0 0 1,0 1-1,-1-1 1,1 0-1,0 0 1,0 0-1,0 0 1,0 0-1,0 0 1,0 0-1,-1 1 1,1-1-1,0 0 1,0 0-1,0 0 1,0 0-1,-1 0 1,1 0-1,0 0 1,0 0-1,0 0 1,0 0-1,-1 0 1,1 0-1,0 0 1,0 0-1,0 0 1,0 0-1,-1 0 1,1 0-1,0 0 0,0 0 1,0 0-1,0-1 1,-1 1-1,1 0 1,0 0-1,0 0 1,0 0-1,0 0 1,-1-1-1,-9-6-113,-101-121-352,48 61 990,62 66-489,0 0 1,0-1-1,0 1 1,0 0 0,0 0-1,1 0 1,-1-1-1,0 1 1,1 0-1,-1-1 1,1 1 0,-1 0-1,1-1 1,-1 1-1,1-1 1,0-2-1,0 3-5,0 0 0,1 0 1,-1 1-1,0-1 0,1 0 0,-1 0 0,0 0 0,1 1 0,-1-1 0,1 0 0,0 1 0,-1-1 0,1 0 0,-1 1 0,1-1 0,0 1 0,-1-1 0,1 1 0,0-1 0,1 0 0,5-1 85,0-1-1,1 1 1,-1 1-1,0-1 1,10 1 0,-13 0-100,68-3 54,-46 3-514,-1 0-1,0-2 1,26-6 0,-49 9 423,-1 0 1,0-1 0,1 1 0,-1-1 0,1 1 0,-1-1 0,0 0-1,1 1 1,-1-1 0,0 0 0,0 0 0,2-1 0,-3 1 0,1 0 0,-1 0 1,0 0-1,0 0 1,0 1-1,1-1 0,-1 0 1,0 0-1,0 0 1,0 0-1,-1 0 0,1 1 1,0-1-1,0 0 1,0 0-1,-1-1 0,1 2 23</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2.409"/>
    </inkml:context>
    <inkml:brush xml:id="br0">
      <inkml:brushProperty name="width" value="0.025" units="cm"/>
      <inkml:brushProperty name="height" value="0.025" units="cm"/>
    </inkml:brush>
  </inkml:definitions>
  <inkml:trace contextRef="#ctx0" brushRef="#br0">76 274 14382,'0'0'7270,"-8"1"-6362,5-1-840,0 0 1,0 0-1,0 1 1,0 0-1,0-1 0,1 1 1,-1 0-1,0 1 1,0-1-1,0 0 0,1 1 1,-1-1-1,1 1 0,-1 0 1,1 0-1,0 0 1,0 0-1,0 0 0,0 1 1,0-1-1,0 1 1,0-1-1,1 1 0,0-1 1,-1 1-1,1 0 1,0 0-1,0 0 0,0 0 1,1 0-1,-1 0 0,1 0 1,0 0-1,-1 0 1,1 0-1,1 3 0,-1-4-60,-1-1-1,1 0 0,0 1 1,0-1-1,0 0 0,0 1 0,1-1 1,-1 1-1,0-1 0,0 0 0,1 1 1,-1-1-1,1 0 0,-1 0 1,1 1-1,0-1 0,-1 0 0,1 0 1,0 0-1,0 0 0,0 0 1,0 0-1,0 0 0,0 0 0,1 1 1,2-1 10,-1 0 0,1-1 0,0 1 0,0-1 0,-1 1 0,1-1 0,0 0 0,4-1 1,-7 1-19,4-1 23,1 0 0,0 0-1,-1 0 1,1-1 0,0 0 0,-1 0 0,0 0 0,1-1 0,-1 0 0,0 0 0,5-4 0,51-46-77,-38 31-210,-23 21 239,1 1 0,-1 0 0,1-1 0,-1 1 0,0 0 0,1 0 0,-1-1 0,0 1 0,1 0 0,-1 0 0,1 0 0,-1 0 0,1 0 0,-1 0 0,0 0 0,1 0 0,-1-1 0,1 1 0,-1 1 0,1-1 0,-1 0 0,1 0 0,-1 0 0,0 0 0,1 0 0,-1 0 0,1 0 0,-1 1 0,1-1 0,-1 0 0,0 0 0,1 1 0,-1-1 0,0 0 0,1 0 0,-1 1 0,0-1 0,1 0 0,-1 1 0,0-1 0,0 1 0,0-1 0,1 0 0,-1 1 0,0-1 0,0 1 0,0-1 0,0 0-1,1 1 1,-1-1 0,0 1 0,0-1 0,0 1 0,0-1 0,0 1 0,0-1 0,0 0 0,-1 2 0,7 41 231,-4-19-169,-1-21 2,-1 1-1,1-1 1,1 0-1,-1 1 1,0-1 0,1 0-1,-1 0 1,1 0 0,0 0-1,0 0 1,1 0 0,-1-1-1,0 1 1,1-1-1,-1 1 1,1-1 0,0 0-1,0 0 1,0 0 0,0-1-1,0 1 1,5 1 0,-2-1 2,0-1 0,1 0 0,-1 0 0,0-1 0,0 1 0,0-1 0,0-1 0,1 1 0,-1-1 0,0 0 0,0-1 0,8-2 0,-5 1-5,0-1 0,0 1 1,0-2-1,-1 0 0,1 0 1,-1 0-1,14-13 0,-18 14-25,0 1 0,-1-1 0,1 0-1,-1 0 1,0-1 0,0 1 0,0 0-1,-1-1 1,1 0 0,-1 0 0,0 0-1,-1 0 1,1 0 0,0-7 0,-3-22-1118,-12 20-3402,22 18 3549,-1-1 0,1 0 0,0-1 0,0 0 0,0-1 0,0 1 0,0-2 0,0 1 0,11-2 0,-13 1 397,0-1-1,0 1 0,0-2 0,0 1 1,-1-1-1,1 0 0,0 0 0,-1-1 1,0 0-1,1 0 0,-1 0 0,9-7 1,-16 11 1330,0 1 0,0 0 0,0 0 1,0-1-1,0 1 0,0 0 1,0 0-1,1 0 0,-1 0 0,1 0 1,-1 0-1,1 0 0,0 3 0,0 44 2540,2-30-2794,1 1 0,1-1 0,9 29 0,-7-32-238,-1 1 0,-1 0 0,0 0 0,-2 1 0,0-1 0,-1 1 0,-1 31 0,-3-66 1453,2-20-1689,5 15-137,1-1 0,0 1 0,2 1 0,1-1 0,15-31 0,4 3-211,35-48-1,-61 97 311,-1 1 1,1 0-1,-1-1 0,1 1 0,-1-1 0,1 1 1,-1-1-1,1 0 0,-1 1 0,0-1 0,1 1 0,-1-1 1,0 0-1,1 1 0,-1-1 0,0 0 0,0 1 1,0-1-1,1 0 0,-1 0 0,0 1 0,0-1 1,0 0-1,0 1 0,0-1 0,-1 0 0,1 1 1,0-1-1,0 0 0,0 0 0,-1 1 0,1-1 1,0 0-1,-1 1 0,1-1 0,-2 0 4,1 1 0,0 0 0,0 0 0,0 0 0,0 0 0,0 0-1,0 0 1,-1 0 0,1 1 0,0-1 0,0 0 0,0 1 0,0-1 0,0 0 0,0 1 0,0 0-1,0-1 1,-1 2 0,1-2-3,0 0 1,0 1-1,0-1 0,0 1 0,0 0 1,0-1-1,0 1 0,0 0 0,0-1 1,0 1-1,0 0 0,1 0 0,-1 0 0,0 0 1,1 0-1,-1 0 0,1 0 0,-1 0 1,1 0-1,-1 0 0,1 0 0,0 0 0,-1 0 1,1 0-1,0 0 0,0 0 0,0 0 1,0 1-1,0-1 0,0 0 0,0 0 0,0 0 1,0 0-1,1 0 0,-1 0 0,0 1 1,1-1-1,-1 0 0,1 0 0,-1 0 0,1 0 1,-1 0-1,1 0 0,0-1 0,0 1 1,-1 0-1,1 0 0,0 0 0,0-1 0,0 1 1,0 0-1,0-1 0,2 2 0,6 2 4,0 0 0,1 0 0,-1-1 0,1 0 0,0-1 0,-1 0 0,1 0 0,17 0 0,84-5 171,-102 3-162,2-1 123,0 0 0,0-1 0,0 0-1,0-1 1,-1 0 0,1-1 0,-1 0 0,1-1 0,-1 0 0,16-11-1,-23 14-17,1 0 0,-1-1 0,0 0 0,0 0-1,0 0 1,-1 0 0,1 0 0,-1-1-1,1 1 1,-1-1 0,0 0 0,0 1-1,-1-1 1,1 0 0,-1 0 0,0 0 0,0 0-1,0 0 1,-1-1 0,1 1 0,-1 0-1,0 0 1,0 0 0,-1 0 0,1-1-1,-1 1 1,0 0 0,0 0 0,0 0-1,0 0 1,-3-5 0,-1 1-50,1-1 0,-2 1 1,1 0-1,-8-9 0,-19-30 49,32 46-134,0 1 0,0-1 0,0 1 0,0-1 0,0 1 1,0 0-1,0-1 0,0 1 0,0-1 0,1 1 0,-1-1 0,0 1 0,0 0 1,0-1-1,1 1 0,-1-1 0,0 1 0,1 0 0,-1-1 0,0 1 0,1 0 1,-1-1-1,0 1 0,1 0 0,-1 0 0,0-1 0,1 1 0,-1 0 0,1 0 1,-1 0-1,1 0 0,-1 0 0,1-1 0,-1 1 0,0 0 0,1 0 1,-1 0-1,1 0 0,-1 0 0,1 0 0,-1 0 0,1 1 0,0-1 0,31 0-1392,-24 0 869,86 3-5329,-35-2-507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3.977"/>
    </inkml:context>
    <inkml:brush xml:id="br0">
      <inkml:brushProperty name="width" value="0.025" units="cm"/>
      <inkml:brushProperty name="height" value="0.025" units="cm"/>
    </inkml:brush>
  </inkml:definitions>
  <inkml:trace contextRef="#ctx0" brushRef="#br0">94 451 7111,'5'-8'777,"26"-53"5232,-29 56-5482,-1 0 1,1 1-1,-1-1 1,0 0-1,0 0 1,-1 0 0,1 0-1,-1 1 1,0-1-1,0 0 1,-2-8-1,2 12-497,-1 1 0,1-1-1,-1 0 1,1 0 0,-1 0 0,1 1 0,-1-1-1,1 0 1,-1 1 0,0-1 0,1 1 0,-1-1-1,0 1 1,0-1 0,1 1 0,-1-1-1,0 1 1,0 0 0,0-1 0,0 1 0,0 0-1,1 0 1,-1-1 0,0 1 0,0 0 0,0 0-1,0 0 1,0 0 0,0 0 0,0 1-1,0-1 1,1 0 0,-1 0 0,0 0 0,0 1-1,0-1 1,0 1 0,0-1 0,1 0 0,-2 2-1,-32 18 560,26-9-568,0-1 1,0 2-1,2-1 0,-1 1 1,1 0-1,1 0 0,0 1 1,1 0-1,0 0 0,1 0 1,1 0-1,0 0 0,0 1 1,1-1-1,2 25 1,0-36-19,0-1 0,0 1 0,0-1 0,0 1 0,0-1 0,0 1 0,0-1 0,0 0 0,1 1 0,-1-1 0,0 0 0,1 0 0,-1 0 0,1 0 0,0 0 0,-1 0 0,1-1 0,-1 1 0,1-1 0,0 1 0,0-1 0,-1 1 0,1-1 0,0 0 0,0 0 0,0 0 0,3 0 0,61-1 224,-55 0-197,12-1 5,-14 0-172,0 1 1,0 1-1,0 0 0,17 1 0,-24 0 106,0-1-1,0 1 1,1-1 0,-1 1 0,0 0 0,0 0 0,-1-1 0,1 2 0,0-1 0,0 0-1,0 0 1,-1 0 0,1 1 0,-1-1 0,1 1 0,-1 0 0,1-1 0,-1 1 0,0 0 0,0 0-1,0 0 1,0-1 0,0 1 0,0 0 0,0 0 0,0 3 0,0 6 38,1 0 1,-1 0-1,-1 0 1,0 0 0,0 0-1,-2 0 1,1 0-1,-1 0 1,0-1-1,-1 1 1,-1 0 0,-5 12-1,7-18 133,0 1 0,-1-1-1,1 0 1,-1 0 0,0 0 0,0 0 0,-1 0-1,0-1 1,1 0 0,-1 1 0,-1-1-1,1-1 1,-1 1 0,1-1 0,-1 1 0,0-1-1,0-1 1,-1 1 0,1-1 0,0 0-1,-1 0 1,0 0 0,1-1 0,-11 1-1,15-2-118,-1 0 0,1 0 0,0-1 0,0 1 0,0-1-1,0 1 1,0-1 0,0 1 0,0-1 0,0 1 0,0-1-1,0 0 1,0 0 0,1 1 0,-1-1 0,0 0-1,0 0 1,1 0 0,-1 0 0,0 0 0,1 0 0,-1 0-1,1 0 1,-1 0 0,1 0 0,0 0 0,0-1-1,-1 1 1,1 0 0,0 0 0,0 0 0,0 0 0,0-1-1,0-1 1,4-47-66,1 31-35,1-1-1,0 1 1,1 0 0,1 1-1,1 0 1,0 0 0,16-21 0,1 3-52,1 0 1,39-37 0,-42 50 23,1 2 0,1 1 0,43-26 0,-58 35 56,-20 8 119,-22 10-2,25-2-27,-1-1 0,1 1-1,0 0 1,0 0 0,1 0 0,0 1 0,0 0 0,0 0 0,0 0 0,1 1-1,0 0 1,1-1 0,0 2 0,0-1 0,0 0 0,1 0 0,0 1 0,0-1-1,1 1 1,-1 13 0,1-20-36,1 0 0,1 0 0,-1 0 0,0 1 0,0-1 0,0 0 0,0 0 0,1 0 0,-1 0 0,1 0 0,-1 0 0,1 0 0,-1 0 0,1 0-1,-1 0 1,1-1 0,0 1 0,0 0 0,-1 0 0,1 0 0,0-1 0,0 1 0,0 0 0,0-1 0,0 1 0,1 0 0,1 0 3,0 0 0,0 0 0,0-1 0,0 1 0,0-1 0,0 0 0,0 1 0,0-1 0,5-1 0,1 0 26,0 0 1,-1-1 0,1 0 0,0-1 0,-1 0 0,11-5 0,5-7 20,-2 0 0,0-2 1,0-1-1,-2 0 0,0-1 0,-1-1 1,-1-1-1,-1-1 0,-1-1 0,-1 0 1,-1 0-1,-1-2 0,-1 0 1,-2 0-1,0-1 0,-1 0 0,-2-1 1,8-54-1,-15 80-54,1 0 1,-1-1-1,0 1 0,0 0 1,0-1-1,0 1 1,0-1-1,0 1 0,0 0 1,-1-1-1,1 1 1,0 0-1,-1-1 0,1 1 1,-1 0-1,0 0 1,-1-3-1,2 4-1,-1 0 1,1 0-1,-1 0 0,1 0 0,-1 0 1,0 0-1,1-1 0,-1 1 0,1 0 1,-1 1-1,0-1 0,1 0 1,-1 0-1,1 0 0,-1 0 0,1 0 1,-1 1-1,1-1 0,-1 0 0,1 0 1,-1 1-1,1-1 0,-1 0 1,1 1-1,-1-1 0,1 1 0,-1-1 1,-33 40-80,20-17 155,1 0 0,0 1 0,-16 47 0,25-60-48,0 1 0,1 0 0,1 0 0,0 0 0,1 0 0,0 0 0,1 0 0,0 0 0,0 1 0,2-1 1,2 13-1,-2-19-320,1 0 0,0 0 0,0 0 1,0-1-1,0 0 0,1 1 1,0-1-1,0 0 0,0-1 1,1 1-1,0-1 0,-1 0 1,2 0-1,-1 0 0,0-1 0,1 0 1,-1 0-1,1 0 0,0-1 1,10 3-1,-2 0-710,1-1 0,-1-1 1,1-1-1,-1 0 0,1-1 0,0 0 1,27-3-1,-11-6-3084,3-8-2120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4.371"/>
    </inkml:context>
    <inkml:brush xml:id="br0">
      <inkml:brushProperty name="width" value="0.025" units="cm"/>
      <inkml:brushProperty name="height" value="0.025" units="cm"/>
    </inkml:brush>
  </inkml:definitions>
  <inkml:trace contextRef="#ctx0" brushRef="#br0">153 230 9257,'0'0'7858,"-10"-7"-5194,7 5-2501,-1-1 65,0 0 1,-1 0-1,1 1 0,-1 0 1,1 0-1,-1 0 0,-6-2 1,8 4-151,1-1 1,0 1 0,-1 0 0,1 0 0,-1 0-1,1 1 1,0-1 0,-1 0 0,1 1 0,0-1-1,-1 1 1,1 0 0,0 0 0,0 0 0,0 0-1,0 0 1,0 1 0,0-1 0,0 1 0,0-1-1,0 1 1,1-1 0,-3 4 0,-1 1 76,0-1 1,1 1 0,0 0-1,0 1 1,1-1-1,-1 1 1,1-1 0,1 1-1,-1 0 1,1 0-1,1 0 1,-2 9 0,3-14-136,0 0 0,0 1 0,0-1 0,0 1 0,0-1 0,1 1 1,-1-1-1,1 0 0,-1 1 0,1-1 0,0 0 0,0 1 0,0-1 0,1 0 1,-1 0-1,0 0 0,1 0 0,-1 0 0,1 0 0,0 0 0,0-1 0,-1 1 1,1-1-1,0 1 0,0-1 0,1 0 0,-1 1 0,0-1 0,0 0 1,0-1-1,1 1 0,-1 0 0,1-1 0,-1 1 0,0-1 0,1 0 0,-1 1 1,4-2-1,9 2-3,0-2 0,-1 0 0,1-1-1,0 0 1,-1-1 0,1-1 0,-1 0 0,0-1 0,0-1 0,-1 0 0,1 0 0,-1-2 0,-1 1 0,16-13 0,-12 7-83,0 1 0,-1-2 0,0 0 0,-1-1 0,-1 0 0,0-1 0,-1-1 0,-1 0 0,17-35 0,-24 44-60,0 0 0,-1 0-1,-1 0 1,1 0 0,-1-1 0,-1 1 0,0-1 0,0 1-1,0-1 1,-2-10 0,1 19 119,0-1 0,0 1 0,0-1-1,0 0 1,0 1 0,0-1 0,0 1 0,-1-1 0,1 0 0,0 1 0,0-1-1,-1 1 1,1-1 0,0 1 0,-1-1 0,1 1 0,0-1 0,-1 1 0,1-1-1,-1 1 1,1 0 0,-1-1 0,1 1 0,-1 0 0,1-1 0,-1 1 0,0 0-1,1-1 1,-1 1 0,1 0 0,-1 0 0,0 0 0,0 0 0,-22 8-45,-15 28 245,31-27-117,1 1 1,1 1 0,-1-1 0,2 1-1,0 0 1,0 0 0,1 0 0,0 1 0,-1 12-1,3-19-88,0 0 0,1 1 0,0-1-1,0 0 1,1 0 0,-1 1-1,1-1 1,0 0 0,1 0 0,-1 0-1,1 0 1,0 0 0,0 0 0,1 0-1,-1-1 1,1 1 0,0-1 0,0 0-1,1 0 1,-1 0 0,1 0 0,5 4-1,-1-2-570,1-1 0,0 1 0,1-1-1,-1-1 1,1 0 0,0-1 0,20 5 0,27 1-3955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5.622"/>
    </inkml:context>
    <inkml:brush xml:id="br0">
      <inkml:brushProperty name="width" value="0.025" units="cm"/>
      <inkml:brushProperty name="height" value="0.025" units="cm"/>
    </inkml:brush>
  </inkml:definitions>
  <inkml:trace contextRef="#ctx0" brushRef="#br0">262 248 10794,'0'0'2210,"2"-11"390,2-35-96,-4 44-2423,0 1 1,0-1-1,0 1 1,-1-1-1,1 1 1,-1-1-1,1 1 1,-1-1-1,1 1 1,-1 0-1,0-1 0,0 1 1,1 0-1,-1-1 1,0 1-1,0 0 1,0 0-1,-1 0 1,1 0-1,0 0 1,0 0-1,0 0 1,-1 1-1,1-1 1,-1 0-1,1 1 1,0-1-1,-1 1 1,1-1-1,-1 1 0,1 0 1,-1-1-1,1 1 1,-1 0-1,-1 0 1,-5 0 52,0 0 0,0 0 0,0 1 0,-14 2 0,13 0-63,0 1 0,0-1-1,1 1 1,-1 1 0,1 0-1,0 0 1,0 0 0,0 1-1,1 0 1,0 1 0,0 0-1,1 0 1,-8 11 0,7-9 96,0 1-1,0 0 1,1 0 0,0 0 0,1 1-1,0 0 1,1 0 0,1 0 0,-1 0-1,-1 17 1,4-27-161,1 0 1,0 0-1,0-1 0,0 1 0,0 0 1,1 0-1,-1 0 0,0-1 0,0 1 0,0 0 1,1 0-1,-1-1 0,0 1 0,1 0 1,-1-1-1,0 1 0,1 0 0,-1-1 0,1 1 1,-1 0-1,1-1 0,-1 1 0,1-1 1,0 1-1,-1-1 0,1 1 0,0-1 0,-1 0 1,2 1-1,29 2 220,-21-4-112,1-1 0,-1 0 0,0 0 0,11-5-1,-3-1-58,-1 0 1,0-1-1,0-1 0,-1-1 0,0 0 0,-1-1 0,0-1 0,-1 0 0,0-1 0,-1 0 0,-1-1 0,20-33 0,-23 18-27,-13 24-155,-9 18-41,5-1 188,0 1 0,1 0 0,0 0 0,1 1 1,0 0-1,1 0 0,1 1 0,0-1 0,1 1 0,0 0 0,1 0 0,-1 20 0,3-32-10,0-1-1,0 1 0,0-1 0,1 1 0,-1-1 0,0 0 0,0 1 0,1-1 0,-1 1 0,1-1 0,-1 0 0,1 1 1,0-1-1,-1 0 0,1 0 0,0 1 0,0-1 0,0 0 0,0 0 0,0 0 0,0 0 0,0 0 0,0 0 0,0 0 0,1-1 1,-1 1-1,0 0 0,0-1 0,1 1 0,-1-1 0,0 1 0,1-1 0,-1 0 0,1 1 0,-1-1 0,1 0 0,-1 0 1,1 0-1,-1 0 0,0 0 0,1 0 0,-1-1 0,1 1 0,1-1 0,3 0 51,1-1-1,-1 0 1,-1 0-1,1 0 1,0-1-1,0 1 1,-1-1-1,0-1 1,8-5-1,-4 1-55,-1-1 0,0 0 0,0 0 0,-1-1 0,0 0 0,-1 0 0,0-1 0,0 0 0,-1 0 0,-1 0 0,0-1 0,0 1 0,-2-1 0,1 0 0,0-13 0,-3 25-12,0 0-1,0 0 1,0 0 0,0 0-1,0 0 1,0 0-1,0 0 1,0 0-1,0 0 1,0 0 0,0 1-1,0-1 1,0 0-1,0 0 1,0 0 0,-1 0-1,1 0 1,0 0-1,0 0 1,0 0 0,0 0-1,0 0 1,0 0-1,0 0 1,0 0 0,0 0-1,0 0 1,-1 0-1,1 0 1,0 0-1,0 0 1,0 0 0,0 0-1,0 0 1,0 0-1,0 0 1,0 0 0,0 0-1,0 0 1,-1 0-1,1 0 1,0 0 0,0 0-1,0 0 1,0 0-1,0 0 1,0 0-1,0-1 1,0 1 0,0 0-1,0 0 1,0 0-1,0 0 1,0 0 0,0 0-1,0 0 1,-1 0-1,1 0 1,0 0 0,0 0-1,0-1 1,0 1-1,0 0 1,0 0 0,0 0-1,0 0 1,0 0-1,0 0 1,-8 10-169,-8 15 133,9-13 90,1 0-1,1 1 1,0 0-1,1 0 0,0 1 1,1-1-1,0 1 0,1 0 1,0 23-1,3-36-31,-1 1 0,1 0 0,0 0 0,0-1 1,0 1-1,0-1 0,0 1 0,0-1 0,0 1 0,0-1 0,0 1 0,1-1 0,-1 0 0,0 0 0,1 0 0,0 0 0,-1 0 0,1 0 0,-1 0 1,1 0-1,0-1 0,0 1 0,-1-1 0,1 1 0,0-1 0,0 0 0,0 1 0,-1-1 0,1 0 0,0 0 0,0 0 0,0-1 0,2 1 1,6-1 64,0 0 1,0 0-1,0-1 1,0 0-1,10-4 1,-5 0-49,-1-1 0,0 0 1,0-2-1,-1 1 0,0-2 1,0 1-1,16-18 0,-20 18-72,-1 1 0,0-1 0,-1-1 0,0 1-1,-1-1 1,0 0 0,0-1 0,-1 1-1,0-1 1,5-20 0,-10 31 32,0 0 0,0 0 0,0 0 0,-1 1 0,1-1 0,0 0 0,0 0 0,0 0 0,-1 0 0,1 0 0,0 1 0,0-1 0,-1 0 0,1 0 0,0 0 0,0 0 0,-1 0 0,1 0 0,0 0 0,0 0 1,-1 0-1,1 0 0,0 0 0,0 0 0,-1 0 0,1 0 0,0 0 0,0 0 0,-1 0 0,1-1 0,0 1 0,0 0 0,-1 0 0,1 0 0,0 0 0,0 0 0,0 0 0,-1-1 0,1 1 0,0 0 0,0 0 0,0 0 0,-1-1 0,1 1 0,0 0 0,0 0 0,0-1 0,0 1 0,0 0 0,0 0 0,0-1 0,0 1 0,0 0 0,0 0 1,0-1-1,0 1 0,0 0 0,0 0 0,0-1 0,-18 18-46,12-9 98,-1 0 0,1 1-1,1 0 1,0 0 0,0 0 0,1 0-1,0 1 1,1 0 0,0 0-1,0 0 1,1 0 0,-2 20 0,4-29-41,1 0 1,-1 0 0,1 0 0,-1 0 0,1 0 0,-1 0 0,1 0 0,-1 0 0,1 0 0,0 0 0,0 0 0,-1 0 0,1-1 0,0 1 0,0 0 0,0-1 0,0 1 0,0-1 0,0 1 0,0-1 0,0 1 0,0-1 0,0 1 0,0-1 0,0 0 0,0 0 0,1 0 0,-1 0 0,0 1 0,0-2-1,0 1 1,2 0 0,41-3 76,-32 0-85,0-1 0,-1-1-1,0 0 1,0 0 0,0-1 0,-1-1 0,1 1 0,-2-2 0,1 0 0,-1 0 0,0 0 0,-1-1 0,0 0 0,7-11 0,3-4-101,-2-1 0,0-1 0,-2 0 1,18-46-1,-28 64 6,-1 1 4,-1 0 0,1 0 0,-1-1 0,0 1 0,-1-1 1,2-9-1,-31 48 11,21-15 176,0 0 1,0 0-1,2 1 0,0 0 0,1 1 0,1-1 1,0 1-1,1-1 0,1 1 0,2 24 0,5 16 12,23 105 0,-18-116-110,-2 0 0,-2 0 0,1 62 0,-8-102 10,-1 1 0,0-1 0,0 1 0,0-1 0,-1 0 0,-1 0 0,1 0 0,-1 0-1,-4 8 1,6-13 17,0 0-1,-1 0 0,1 0 0,0 0 0,-1-1 0,0 1 0,1 0 0,-1-1 0,0 1 1,0-1-1,1 1 0,-1-1 0,0 0 0,0 0 0,-1 0 0,1 0 0,0 0 0,0 0 1,0 0-1,-1-1 0,1 1 0,0-1 0,-1 0 0,1 0 0,0 0 0,-1 0 0,1 0 1,0 0-1,-1-1 0,1 1 0,0-1 0,-1 1 0,-1-2 0,0 0 15,0-1 0,1 1-1,-1 0 1,1-1-1,0 0 1,0 0 0,0 0-1,0 0 1,0-1 0,1 1-1,-1-1 1,1 1-1,0-1 1,-2-6 0,-23-64 83,23 62-108,-4-14-121,2-1 0,0 1 0,2-1 0,1 0 0,1-46 0,2 69 89,1-1 0,-1 1-1,1 0 1,0-1 0,1 1 0,-1 0-1,1 0 1,0 0 0,0 0 0,0 0-1,0 0 1,1 0 0,-1 1-1,1-1 1,0 1 0,0 0 0,1 0-1,-1 0 1,0 0 0,1 1 0,0-1-1,-1 1 1,1 0 0,0 0-1,0 0 1,7-1 0,13-5-1142,1 1-1,0 1 1,41-4-1,-7 1-3479,5-6-3511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6.431"/>
    </inkml:context>
    <inkml:brush xml:id="br0">
      <inkml:brushProperty name="width" value="0.025" units="cm"/>
      <inkml:brushProperty name="height" value="0.025" units="cm"/>
    </inkml:brush>
  </inkml:definitions>
  <inkml:trace contextRef="#ctx0" brushRef="#br0">266 61 15503,'0'-2'264,"0"-1"1,0 1 0,0-1-1,0 1 1,-1 0-1,1-1 1,-1 1 0,1-1-1,-1 1 1,0-1 0,0 1-1,0 0 1,0 0 0,0-1-1,-1 1 1,1 0-1,0 0 1,-3-2 0,1 2-90,0 0 1,0 0-1,-1 1 1,1 0-1,0-1 0,-1 1 1,1 0-1,0 0 1,-1 1-1,1-1 1,-1 1-1,1 0 1,-5 0-1,0 0-111,0 0 0,0 1-1,0 0 1,1 1 0,-1-1 0,0 2 0,1-1-1,0 1 1,0 0 0,-1 0 0,2 1 0,-1 0-1,0 0 1,1 1 0,0 0 0,0 0 0,-7 8-1,6-6-21,1 1-1,-1 0 0,2 0 0,-1 0 0,1 1 0,0 0 0,1 0 1,0 1-1,1-1 0,0 1 0,0 0 0,1-1 0,-1 13 0,3-20-41,-1 0 0,1-1 0,0 1 0,0 0 0,1 0 0,-1 0 0,0-1 0,1 1 0,-1 0 0,1 0 0,-1-1 0,1 1 0,0 0 0,0-1 0,0 1 0,0-1 0,0 1 0,0-1 0,0 0 0,0 1 0,0-1 0,3 2 0,-1-1-55,1 0-1,0 0 0,0 0 1,-1 0-1,1-1 0,0 1 1,0-1-1,1 0 0,5 0 1,7 0-417,0 0-1,0-1 1,32-5 0,-25 0-684,0-1 0,-1-1 0,1-2 0,-1 0-1,-1-1 1,0-1 0,0-2 0,-1 0 0,-1-1-1,0-1 1,27-26 0,-44 38 1284,0 0-1,0 0 1,0 0 0,0 0 0,-1 0-1,1-1 1,-1 0 0,0 1 0,0-1-1,0 0 1,-1 0 0,1 0 0,1-8-1,-4 12-32,1-1-1,0 1 0,0 0 0,-1-1 0,1 1 1,0 0-1,-1-1 0,1 1 0,0 0 0,-1-1 1,1 1-1,0 0 0,-1 0 0,1 0 0,-1-1 1,1 1-1,-1 0 0,1 0 0,0 0 1,-1 0-1,1 0 0,-1 0 0,1 0 0,-1-1 1,1 2-1,-1-1 0,1 0 0,-1 0 0,1 0 1,0 0-1,-1 0 0,1 0 0,-1 0 1,1 0-1,-1 1 0,1-1 0,0 0 0,-1 0 1,0 1-1,-20 8 1556,6 0-780,1 1 1,0 1-1,1 0 1,-15 16-1,21-21-462,1 2-1,0-1 1,0 1 0,1-1 0,-1 2-1,2-1 1,-1 0 0,1 1-1,-4 12 1,8-20-397,0 0 0,0 0 0,0-1 0,0 1 0,0 0 0,0 0-1,0 0 1,0 0 0,0-1 0,0 1 0,1 0 0,-1 0 0,0-1 0,0 1 0,1 0 0,-1 0 0,1-1 0,-1 1-1,0 0 1,1-1 0,-1 1 0,1 0 0,0-1 0,-1 1 0,1-1 0,-1 1 0,1-1 0,0 1 0,-1-1 0,1 0-1,0 1 1,0-1 0,-1 0 0,1 1 0,0-1 0,0 0 0,0 0 0,-1 0 0,1 0 0,0 0 0,0 0 0,0 0-1,-1 0 1,1 0 0,0 0 0,1 0 0,41-7 293,-27 0-289,0-1-1,-1 0 1,0-1 0,0-1 0,-1 0 0,-1-1-1,1-1 1,-2 0 0,0 0 0,0-1-1,-1-1 1,15-24 0,-21 27-716,-16 25 539,-16 30 347,20-28-19,1 0 1,1 0-1,0 0 0,1 1 1,-2 17-1,5-31-156,0 0 0,1 1 1,0-1-1,0 1 0,0-1 0,0 0 0,0 1 1,1-1-1,-1 0 0,1 1 0,0-1 0,0 0 0,0 0 1,0 1-1,1-1 0,-1 0 0,1 0 0,0-1 1,0 1-1,0 0 0,0-1 0,1 1 0,-1-1 1,1 1-1,-1-1 0,1 0 0,0 0 0,0 0 0,0-1 1,0 1-1,5 1 0,-1 0-348,1-2 0,-1 1 0,1-1 0,-1 0 0,1 0 0,-1-1 1,11-1-1,29-11-4470,-7-9-2538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6.966"/>
    </inkml:context>
    <inkml:brush xml:id="br0">
      <inkml:brushProperty name="width" value="0.025" units="cm"/>
      <inkml:brushProperty name="height" value="0.025" units="cm"/>
    </inkml:brush>
  </inkml:definitions>
  <inkml:trace contextRef="#ctx0" brushRef="#br0">1 521 12043,'0'0'6994,"10"-3"-5436,8-3-1133,-1-1 0,0-1 0,0 0 0,-1-1 0,-1-1 0,1 0 0,-1-1 0,26-25 0,4-9 471,56-70-1,-14-4 79,-78 106-962,-1 0 1,-1 0-1,-1-1 1,0 0-1,0-1 1,-1 1-1,4-23 0,-29 90-354,8-26 332,8-17 6,-14 33 48,2 1 1,2 0 0,1 1-1,-10 82 1,22-121-162,1-1 1,0 1-1,0-1 0,1 1 0,0-1 1,-1 0-1,2 1 0,-1-1 1,3 7-1,-2-9-201,-1-1 0,0 1 1,1-1-1,-1 0 0,1 0 1,0 0-1,0 0 0,0 0 0,0 0 1,0 0-1,0-1 0,1 1 0,-1-1 1,0 1-1,1-1 0,-1 0 0,1 0 1,-1 0-1,6 1 0,18 0-5538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7.314"/>
    </inkml:context>
    <inkml:brush xml:id="br0">
      <inkml:brushProperty name="width" value="0.025" units="cm"/>
      <inkml:brushProperty name="height" value="0.025" units="cm"/>
    </inkml:brush>
  </inkml:definitions>
  <inkml:trace contextRef="#ctx0" brushRef="#br0">83 1 15471,'0'0'3171,"-59"60"-769,47-37-801,2-1-351,9-5-738,1-3-480,11-6-224,11-8-865,-2 0-1441,4-13-3844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7.763"/>
    </inkml:context>
    <inkml:brush xml:id="br0">
      <inkml:brushProperty name="width" value="0.025" units="cm"/>
      <inkml:brushProperty name="height" value="0.025" units="cm"/>
    </inkml:brush>
  </inkml:definitions>
  <inkml:trace contextRef="#ctx0" brushRef="#br0">44 229 13741,'0'-10'833,"-1"0"-708,0 5 171,0 0 1,1 0-1,-1-1 1,1 1-1,0 0 1,1-1 0,-1 1-1,1 0 1,0 0-1,0-1 1,1 1-1,-1 0 1,1 0-1,0 0 1,1 1 0,-1-1-1,1 0 1,0 1-1,0 0 1,6-7-1,6 1-293,0 0-1,0 1 1,1 0-1,29-10 1,35-20-1409,-80 39 1402,0 0 0,0 0 0,0 0 0,0-1 0,0 1 0,0 0 0,0 0 0,0 0 0,1 0 0,-1 0 0,0 0 0,0 0 0,0 0 0,0 0 0,0 0 0,1 0 0,-1 0 0,0 0 0,0 0 0,0-1 0,0 1 0,1 0 0,-1 0 0,0 1 0,0-1 0,0 0 0,0 0 0,0 0 0,1 0 0,-1 0 0,0 0 0,0 0 0,0 0 0,0 0 0,0 0 0,1 0 0,-1 0 0,0 0 0,0 0 0,0 1 0,0-1 0,0 0 0,0 0 0,0 0 0,1 0 0,-1 0 0,0 0 0,0 1 0,0-1 0,0 0 0,0 0 0,0 0 0,0 1 0,-1 14 116,-13 33 668,7-22-212,-7 42 767,4 1-1,2 0 1,4 0-1,6 116 1,12-83-1189,-9-80-136,-2 1-1,0-1 1,-1 1-1,-1 0 0,-4 35 1,2-53 47,0-1 0,0 0 0,-1 1 0,0-1 0,0 0 0,0 0 0,0 0 0,0 0-1,-1-1 1,0 1 0,0-1 0,0 1 0,0-1 0,0 0 0,-1 0 0,1 0 0,-1-1 0,0 1 0,0-1 0,-5 2 0,6-2 29,0-1 1,-1 0-1,1 0 1,-1 0-1,1 0 1,-1 0-1,1-1 0,-1 1 1,1-1-1,-1 0 1,0 0-1,1 0 1,-1-1-1,1 1 0,-1-1 1,1 0-1,-1 0 1,1 0-1,0-1 1,-1 1-1,1-1 0,0 0 1,0 1-1,0-1 1,-5-5-1,0-2-84,0-1 0,1 0 1,0-1-1,0 1 0,1-1 0,1 0 0,0-1 0,0 0 0,1 1 0,1-1 1,0 0-1,-2-18 0,1 3-633,2 0-1,1 0 1,1 0 0,5-45 0,-4 67 415,0 0 0,0 0 0,0 1 1,0-1-1,1 0 0,0 1 0,0-1 0,0 1 0,1 0 1,-1 0-1,1 0 0,0 0 0,0 0 0,1 1 1,-1-1-1,1 1 0,-1 0 0,1 0 0,7-4 1,-1 2-1035,1 0 0,0 1 1,0 0-1,0 0 1,1 1-1,23-2 1,15-1-4143</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8.138"/>
    </inkml:context>
    <inkml:brush xml:id="br0">
      <inkml:brushProperty name="width" value="0.025" units="cm"/>
      <inkml:brushProperty name="height" value="0.025" units="cm"/>
    </inkml:brush>
  </inkml:definitions>
  <inkml:trace contextRef="#ctx0" brushRef="#br0">143 18 13068,'0'0'4106,"-9"-4"-2772,4 2-1047,-1-1 0,0 1 0,1 0 0,-1 1-1,0 0 1,0 0 0,0 0 0,-12 0 0,15 2-156,0-1 1,0 1-1,0-1 1,0 1-1,0 0 1,0 0 0,1 1-1,-1-1 1,0 1-1,1-1 1,-1 1-1,1 0 1,-1 0-1,1 0 1,0 0 0,0 0-1,0 0 1,0 1-1,0-1 1,0 1-1,1-1 1,-1 1-1,-1 4 1,2-5-68,-1 0 0,1 0-1,0 1 1,0-1 0,0 0 0,0 1 0,0-1 0,1 1 0,-1-1-1,1 1 1,0-1 0,-1 1 0,1 0 0,0-1 0,1 1-1,-1-1 1,0 1 0,1 0 0,-1-1 0,1 1 0,0-1-1,0 0 1,1 4 0,1-4-40,-1 0 0,0 0-1,0 0 1,1 0 0,-1-1 0,1 1 0,0-1-1,-1 1 1,1-1 0,0 0 0,0 0 0,0 0-1,-1-1 1,1 1 0,0-1 0,6 1-1,4-1-24,0 0 0,0 0 0,0-1 0,0-1 0,0-1 0,0 0 0,0 0 0,12-6 0,-10 2-129,0-2 0,0 0 0,25-21 0,10-15-4357,-63 71 1116,3-3 3603,6-18-258,0 1 0,1 0 1,-1 0-1,1 0 0,1 0 0,-1 0 1,1 1-1,0-1 0,1 1 1,-2 9-1,3-15-104,0-1 0,0 1-1,1-1 1,-1 1 0,0-1 0,0 1 0,1-1 0,-1 1 0,0-1 0,0 1 0,1-1 0,-1 0-1,1 1 1,-1-1 0,0 0 0,1 1 0,-1-1 0,1 0 0,-1 0 0,1 1 0,-1-1-1,1 0 1,-1 0 0,1 0 0,-1 1 0,1-1 0,-1 0 0,1 0 0,-1 0 0,1 0-1,-1 0 1,1 0 0,-1 0 0,1 0 0,-1-1 0,1 1 0,0 0 0,25-7-3783,2-10-299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8.503"/>
    </inkml:context>
    <inkml:brush xml:id="br0">
      <inkml:brushProperty name="width" value="0.025" units="cm"/>
      <inkml:brushProperty name="height" value="0.025" units="cm"/>
    </inkml:brush>
  </inkml:definitions>
  <inkml:trace contextRef="#ctx0" brushRef="#br0">139 6 8264,'0'0'3747,"-10"-2"-448,8 1-3142,-1 0 0,1 1 0,-1-1 0,0 1 0,0-1 0,1 1 0,-1 0-1,0 0 1,0 1 0,1-1 0,-1 0 0,0 1 0,1 0 0,-1-1-1,0 1 1,-3 2 0,2 0 35,0 0-1,0 1 1,0-1-1,1 1 0,-1 0 1,1 0-1,0 0 1,0 0-1,0 0 1,-4 10-1,1-2 275,0 2 0,1-1 0,0 1-1,1 0 1,0 0 0,1 0 0,1 0 0,0 0 0,1 1 0,1 22-1,1-32-436,-1 0 0,1 0 0,0 1 0,0-1 0,0 0 0,1 0 0,-1 0-1,1 0 1,1 0 0,-1-1 0,1 1 0,-1 0 0,1-1 0,1 0 0,-1 0-1,1 0 1,-1 0 0,1 0 0,0-1 0,0 0 0,1 0 0,-1 0 0,1 0-1,0-1 1,-1 1 0,1-1 0,0-1 0,0 1 0,0-1 0,0 1-1,7-1 1,19 2-236,56-1 0,-48-3 168,-39 31 583,-5-3-98,3-23-373,1 0 0,0 1 0,0-1 0,0 1 0,0-1-1,1 1 1,-1-1 0,1 1 0,0-1 0,1 1 0,-1-1 0,3 9-1,-2-13-39,0 1-1,0 0 0,-1-1 0,1 1 1,0 0-1,0-1 0,0 1 0,0-1 1,0 0-1,1 1 0,-1-1 0,0 0 0,0 0 1,0 1-1,0-1 0,0 0 0,0 0 1,0 0-1,1 0 0,-1-1 0,0 1 1,0 0-1,0 0 0,0-1 0,0 1 0,0-1 1,0 1-1,0-1 0,0 1 0,0-1 1,0 1-1,0-1 0,1-1 0,33-23 351,-15 5-348,-1-1 0,-1-1 0,-1-1 0,0 0 0,-2-1-1,-1-1 1,15-36 0,-22 47-31,-4 7-1,0 0 0,1 0-1,0 0 1,1 0 0,0 1 0,0-1-1,0 1 1,9-7 0,-11 10-164,1 1 0,0 0 0,0 0 0,0 1 0,0-1 0,0 1 0,0-1 0,0 1 1,1 1-1,-1-1 0,0 1 0,1-1 0,-1 1 0,0 0 0,0 1 0,1-1 0,6 3 0,64 17-7580,-36-11-741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1.775"/>
    </inkml:context>
    <inkml:brush xml:id="br0">
      <inkml:brushProperty name="width" value="0.05" units="cm"/>
      <inkml:brushProperty name="height" value="0.05" units="cm"/>
    </inkml:brush>
  </inkml:definitions>
  <inkml:trace contextRef="#ctx0" brushRef="#br0">9 35 21012,'-9'5'1689,"11"-5"-1273,4 0-328,5-3-616,3-4 896,1-6-328,1-3-184</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29.600"/>
    </inkml:context>
    <inkml:brush xml:id="br0">
      <inkml:brushProperty name="width" value="0.025" units="cm"/>
      <inkml:brushProperty name="height" value="0.025" units="cm"/>
    </inkml:brush>
  </inkml:definitions>
  <inkml:trace contextRef="#ctx0" brushRef="#br0">0 149 9065,'0'0'7735,"12"2"-6470,54 4-20,0-2 0,1-3 0,101-13 0,-37 4-652,681-18 543,383-24-718,-1142 46-258,-19 3 414,1-1 1,-1-2 0,0-2 0,-1-1 0,50-16 0,-74 15-152,-7 6-2951,-1-7-10939</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36.117"/>
    </inkml:context>
    <inkml:brush xml:id="br0">
      <inkml:brushProperty name="width" value="0.025" units="cm"/>
      <inkml:brushProperty name="height" value="0.025" units="cm"/>
    </inkml:brush>
  </inkml:definitions>
  <inkml:trace contextRef="#ctx0" brushRef="#br0">119 264 6951,'0'0'955,"-10"-4"209,0 1-781,1-1 0,0 0 0,0-1 0,1 0 0,-1 0 0,1 0 0,0-1 0,0 0 0,1-1 0,0 0 0,-9-11 0,89 40-57,-40-15-356,1-2 1,-1-1-1,1-2 1,0-1-1,47-5 1,171-35-47,-130 17 115,753-63 315,6 77-88,-447 27 211,49 1 354,528-27 283,-171 0-504,963-67-503,-1683 70-310,-65 3-2496,58-8 1,-89 4-847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7:45.397"/>
    </inkml:context>
    <inkml:brush xml:id="br0">
      <inkml:brushProperty name="width" value="0.025" units="cm"/>
      <inkml:brushProperty name="height" value="0.025" units="cm"/>
    </inkml:brush>
  </inkml:definitions>
  <inkml:trace contextRef="#ctx0" brushRef="#br0">0 184 5093,'0'0'2391,"9"-5"-2348,28-12 171,0 1 1,1 2-1,0 2 0,1 1 1,1 2-1,57-5 0,151-16 986,296-25-329,401 63-561,-433 9-262,277 15 54,104 2 82,1-32-125,-67 0 482,180-16-384,-710 7-116,1137 28 674,-85-9-725,-756-17 31,808-18 70,966-10-123,-1061 70-1431,1677 91 1746,-2203-108 560,-780-15-2786,-6-5-101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8:12.596"/>
    </inkml:context>
    <inkml:brush xml:id="br0">
      <inkml:brushProperty name="width" value="0.025" units="cm"/>
      <inkml:brushProperty name="height" value="0.025" units="cm"/>
    </inkml:brush>
  </inkml:definitions>
  <inkml:trace contextRef="#ctx0" brushRef="#br0">6939 1 5349,'-10'0'-320,"-117"-1"1873,-533 20 3369,330 9-4105,-603-26 0,-7-24 477,312 16-730,-555 16 140,828 18-413,-295 10-75,640-38-214,-99-1 74,0 4 0,-167 27 0,214-18-50,-187 44-34,214-46 66,2 2 0,-1 1 1,1 1-1,-61 37 1,88-46-63,0-1 1,0 1-1,1-1 1,0 2 0,-1-1-1,1 0 1,1 1-1,-1 0 1,1 0 0,0 1-1,1-1 1,-1 1-1,1 0 1,1 0 0,-1 0-1,1 0 1,-2 12 0,3-9-35,1 1 1,0-1 0,0 1 0,1-1 0,0 1-1,1-1 1,0 1 0,0-1 0,2 0 0,-1 0 0,10 18-1,0-3 20,2 0 0,1-1-1,0-1 1,2-1-1,1 0 1,0-1 0,2-1-1,0-1 1,1-1-1,1-1 1,1-1 0,0-1-1,30 13 1,8-1 31,1-2 0,1-4 0,1-2 0,95 15 0,13-6 5,2-7 0,213-3 0,199-27-55,444 10-12,904 17 54,-786-33 220,-946 6-211,-1-10 1,-1-8 0,246-66-1,-394 81-18,108-32-37,-143 38 37,-2-1 1,1 0-1,-1-2 0,0 0 1,-1 0-1,0-2 0,15-12 1,-26 19 8,1-1 0,-1 1 1,0-1-1,0 0 1,-1 0-1,0 0 0,1-1 1,-2 1-1,1-1 1,-1 1-1,0-1 0,0 0 1,0 0-1,-1 0 0,0 0 1,0 0-1,-1-1 1,1 1-1,-1 0 0,-1 0 1,1 0-1,-1 0 0,0 0 1,-1 0-1,1 0 1,-1 0-1,0 0 0,-1 0 1,1 1-1,-7-11 1,-1 0 13,0 1 0,-1 0 0,-1 0 0,0 1 0,-1 0 0,0 1 0,-1 1 0,-1 0 0,-17-10 0,-7-1 58,-1 2 0,-2 1 1,-82-26-1,-140-23 431,217 58-438,-93-20 115,-199-18 1,246 43-371,0 4 0,1 3 0,-115 18 0,125-6-724,-116 13-3803,113-20 2101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2.847"/>
    </inkml:context>
    <inkml:brush xml:id="br0">
      <inkml:brushProperty name="width" value="0.025" units="cm"/>
      <inkml:brushProperty name="height" value="0.025" units="cm"/>
    </inkml:brush>
  </inkml:definitions>
  <inkml:trace contextRef="#ctx0" brushRef="#br0">35 1 4420,'0'0'17382,"-3"8"-16795,-5 21-242,1 0 1,1 0-1,2 0 0,-2 48 0,6-28-484,1 0-1,10 59 1,-9-94-349,6 29-1755,6-18-2526,0-12-794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3.287"/>
    </inkml:context>
    <inkml:brush xml:id="br0">
      <inkml:brushProperty name="width" value="0.025" units="cm"/>
      <inkml:brushProperty name="height" value="0.025" units="cm"/>
    </inkml:brush>
  </inkml:definitions>
  <inkml:trace contextRef="#ctx0" brushRef="#br0">44 1 13613,'0'0'7666,"-1"12"-6812,-4 71 323,-27 146 0,30-223-1182,1-3 82,1 0 1,-1 0 0,0 0 0,1 0-1,-1 0 1,1 0 0,0 0-1,0 0 1,1 5 0,0-7-14,0 0 1,-1 0-1,1 0 1,0 0 0,0 0-1,0 0 1,0 0-1,0-1 1,0 1-1,0 0 1,0-1-1,0 1 1,0-1-1,1 1 1,-1-1 0,0 1-1,0-1 1,1 0-1,-1 0 1,0 1-1,0-1 1,1 0-1,-1 0 1,0-1-1,0 1 1,3 0 0,40-3 279,0-2 1,0-2-1,55-16 1,24-3-4435,-62 14-4228,-36 5 482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3.691"/>
    </inkml:context>
    <inkml:brush xml:id="br0">
      <inkml:brushProperty name="width" value="0.025" units="cm"/>
      <inkml:brushProperty name="height" value="0.025" units="cm"/>
    </inkml:brush>
  </inkml:definitions>
  <inkml:trace contextRef="#ctx0" brushRef="#br0">246 33 9065,'0'0'6160,"-12"-6"-4558,4 1-1322,4 2-222,0 1 1,-1-1 0,1 1 0,0 0 0,-1 0 0,1 1 0,-1-1 0,0 1 0,0 0 0,1 0-1,-1 0 1,0 1 0,0 0 0,0 0 0,0 0 0,-5 1 0,2 2 35,1 0 0,0 0 0,0 1 0,0 0 0,0 0 1,0 1-1,1 0 0,0 0 0,0 0 0,0 1 0,1 0 0,0 0 0,0 1 1,0-1-1,1 1 0,-4 7 0,2-3 176,1 1-1,0-1 1,1 1 0,0 0 0,1 0-1,0 0 1,1 0 0,1 1-1,-1 20 1,2-29-225,0-1 0,1 1 0,-1-1 0,1 1 0,0-1 0,0 0 0,0 1-1,0-1 1,1 0 0,-1 1 0,1-1 0,0 0 0,0 0 0,0 0 0,0-1 0,0 1 0,1 0-1,-1-1 1,6 4 0,-2-2 27,0 0 0,0-1 1,0 0-1,1 0 0,0-1 0,-1 0 0,1 0 0,0-1 0,12 2 0,-6-2 139,1 0 0,-1-1 0,1-1 0,-1 0 0,0 0 0,1-2 0,-1 1 0,0-2 0,-1 0 0,19-8 0,-23 7 19,0 0-1,0-1 1,-1 0-1,1-1 1,-1 0 0,0 0-1,-1 0 1,0-1-1,0 0 1,-1 0 0,0-1-1,6-12 1,-9 18-213,0-1 0,-1 0 0,1 0 0,-1 0 0,0 0 0,0 0 0,-1 0 0,1 0 0,-1 0 0,1 0 0,-1 0 0,-1 0 0,1 0 0,-1 0 0,1 0 0,-1 0 0,0 0 0,0 0 0,-1 0 0,1 0 0,-1 1 0,0-1 0,0 0 0,0 1 0,0 0 0,-1-1 0,0 1 0,1 0 0,-1 0 0,0 1 0,-5-4 0,1 1-246,0 1 1,0 0-1,-1 1 1,0-1-1,0 2 1,0-1-1,0 1 1,0 0-1,0 1 1,-1-1-1,1 2 1,-9-1-1,-22 6-3245,6 10-3331,21-8-2868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4.547"/>
    </inkml:context>
    <inkml:brush xml:id="br0">
      <inkml:brushProperty name="width" value="0.025" units="cm"/>
      <inkml:brushProperty name="height" value="0.025" units="cm"/>
    </inkml:brush>
  </inkml:definitions>
  <inkml:trace contextRef="#ctx0" brushRef="#br0">59 1 14350,'0'0'3993,"-5"10"-3337,-5 15-194,0 0 1,2 0-1,1 1 0,1 0 0,2 0 0,-3 39 0,6-59-506,1 0 0,-1 0 0,1 0 0,1-1 0,-1 1 0,1 0 0,0 0-1,0-1 1,0 1 0,1 0 0,0-1 0,0 1 0,1-1 0,0 0 0,-1 0 0,2 0-1,-1 0 1,5 5 0,-2-3-1433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4.907"/>
    </inkml:context>
    <inkml:brush xml:id="br0">
      <inkml:brushProperty name="width" value="0.025" units="cm"/>
      <inkml:brushProperty name="height" value="0.025" units="cm"/>
    </inkml:brush>
  </inkml:definitions>
  <inkml:trace contextRef="#ctx0" brushRef="#br0">0 85 10090,'0'0'8317,"10"7"-6566,1-1-1456,-1-1 1,1 0 0,0-1-1,1 0 1,-1-1 0,1 0-1,-1-1 1,1 0 0,0-1-1,0 0 1,0-1 0,21-2-1,26-4-167,0-2 1,-1-2-1,96-31 0,-151 40-311,0 0 0,0 0 1,-1 0-1,1 0 0,0-1 1,-1 1-1,1-1 0,-1 0 1,1 1-1,2-5 0,-4 5-233,0 0 0,-1 0 0,1 0 0,0 0 0,-1 0 0,1 0 0,-1 0 0,0 0 0,1-1 0,-1 1 0,0 0 0,0 0 0,0 0 0,0-1 0,0 1 0,0 0 0,0 0 0,0-3 0,-5-13-8354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5.238"/>
    </inkml:context>
    <inkml:brush xml:id="br0">
      <inkml:brushProperty name="width" value="0.025" units="cm"/>
      <inkml:brushProperty name="height" value="0.025" units="cm"/>
    </inkml:brush>
  </inkml:definitions>
  <inkml:trace contextRef="#ctx0" brushRef="#br0">1 62 17553,'0'0'6822,"47"-43"-5605,-19 35-320,5 2-545,-2 2-288,8 4-32,1 0-64,-3 0-608,3 7-1090,-5 4-1377,-8 2-2178,-6-2-2338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2.600"/>
    </inkml:context>
    <inkml:brush xml:id="br0">
      <inkml:brushProperty name="width" value="0.05" units="cm"/>
      <inkml:brushProperty name="height" value="0.05" units="cm"/>
    </inkml:brush>
  </inkml:definitions>
  <inkml:trace contextRef="#ctx0" brushRef="#br0">59 1 17804,'-2'1'119,"1"0"0,-1 0 1,1 0-1,-1 0 0,1 0 0,-1 0 1,1 1-1,0-1 0,-1 1 0,1-1 1,0 1-1,0-1 0,0 1 1,0 0-1,0 1 0,-12 30 161,12-28-58,-5 15 10,0 0 1,-3 35-1,8-46-230,0 0 0,1 0 0,0 1 1,0-1-1,1 0 0,1 0 0,-1 0 0,5 12 0,-5-18-6,0 0 0,0 0 1,1 0-1,-1 0 0,1-1 1,-1 1-1,1-1 0,0 1 1,0-1-1,1 1 0,-1-1 1,0 0-1,1 0 0,-1 0 1,1-1-1,-1 1 0,1 0 1,3 0-1,-2 0-1,0-1 0,1 0 0,-1-1-1,0 1 1,0-1 0,1 0 0,-1 0 0,0 0 0,0-1 0,1 1 0,7-3 0,0-1 17,0 0 1,-1-1 0,1-1 0,-1 0 0,0 0 0,-1-1 0,19-15 0,-14 8 87,-1 0 0,21-28 1,-29 34-42,0 0 1,-1 0-1,0-1 1,-1 0 0,1 0-1,-2 0 1,4-13-1,-6 10 170,-7 15-109,-7 18-42,10-14-43,1 0 0,-1 0 0,2 0-1,-1 0 1,1 0 0,0 0 0,0 0 0,1 1 0,0-1-1,0 0 1,2 9 0,-2-13-12,1 1 1,0-1-1,0 0 0,0 0 0,0 0 1,1-1-1,0 1 0,-1 0 0,1 0 0,0-1 1,0 1-1,0-1 0,0 0 0,1 1 0,-1-1 1,1 0-1,-1-1 0,1 1 0,0 0 1,0-1-1,-1 1 0,1-1 0,0 0 0,0 0 1,1 0-1,-1 0 0,5 0 0,1 0 28,-1 0 0,0-1-1,1 0 1,-1 0 0,0-1-1,1 0 1,-1-1 0,0 0-1,0 0 1,0 0 0,0-1-1,0-1 1,-1 1 0,0-1-1,1 0 1,-1-1 0,0 0-1,-1 0 1,0 0 0,1-1 0,-2 0-1,1 0 1,-1 0 0,0-1-1,0 0 1,0 0 0,-1 0-1,0-1 1,-1 1 0,0-1-1,0 0 1,0 0 0,-1 0-1,1-11 1,-3 17-33,1 1 0,-1-1 0,0 1 0,0-1 0,0 1 0,-1-1 0,1 1 0,0-1 0,0 1 0,-1-1 0,1 1 0,-2-2 0,-2 2 71,-2 11-69,4-4-10,0 0 1,0 0 0,1 0 0,0 0-1,0 0 1,1 0 0,-1 0 0,1 0-1,1 0 1,0 8 0,0-12-9,-1-1 1,1 1 0,-1 0-1,1-1 1,0 1 0,-1 0-1,1-1 1,0 1-1,0-1 1,0 1 0,0-1-1,0 0 1,1 1 0,-1-1-1,0 0 1,3 2 0,-2-3-2,-1 1 0,1 0 0,0 0 1,0-1-1,0 1 0,0-1 0,0 0 1,1 0-1,-1 0 0,0 0 0,0 0 1,0 0-1,0 0 0,0-1 0,0 1 1,0-1-1,3 0 0,5-4-12,0 0 1,0 0-1,0-1 0,0 0 0,-1-1 1,0 0-1,0 0 0,-1-1 0,0 0 1,-1-1-1,0 1 0,0-2 0,0 1 1,6-13-1,-14 24-68,-24 53-124,23-50 222,0 0 0,0 1-1,1-1 1,-1 0 0,1 1-1,1-1 1,-1 1 0,1-1-1,0 1 1,0-1 0,2 10-1,-1-12-15,1 0-1,-1-1 0,1 0 0,0 1 1,0-1-1,0 0 0,0 0 0,0 0 0,1 0 1,-1 0-1,0-1 0,1 1 0,-1-1 1,1 1-1,0-1 0,2 1 0,-1-1-46,-1 1 0,0-1 0,0 1 0,0-1 0,-1 1 0,1 0 0,0 0 0,-1 1 0,1-1 0,-1 0 0,1 1 0,2 4 0,-5-7 108,2 10 665,2-12-1115,0-14-996,-4 10 1142,2 2-63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5.567"/>
    </inkml:context>
    <inkml:brush xml:id="br0">
      <inkml:brushProperty name="width" value="0.025" units="cm"/>
      <inkml:brushProperty name="height" value="0.025" units="cm"/>
    </inkml:brush>
  </inkml:definitions>
  <inkml:trace contextRef="#ctx0" brushRef="#br0">16 45 10218,'0'0'3528,"-2"8"-159,-1-2-2453,-7 22 605,11-5 2277,2-22-3606,0 0-1,0 0 0,0 0 1,0 0-1,0-1 1,0 0-1,0 1 0,0-1 1,0 0-1,0-1 1,0 1-1,0 0 1,4-2-1,11-3-61,-1-1-1,0 0 1,0-1-1,0-1 1,-1-1 0,25-17-1,34-17 53,-74 43-181,-1-1 0,0 1 0,1 0 0,-1 0-1,1 0 1,-1-1 0,0 1 0,1 0 0,-1 0 0,1 0 0,-1 0 0,1 0-1,-1 0 1,1 0 0,-1 0 0,0 0 0,1 0 0,-1 0 0,1 0 0,-1 0-1,1 0 1,-1 0 0,1 0 0,-1 1 0,0-1 0,1 0 0,-1 0 0,1 0 0,-1 1-1,0-1 1,1 0 0,-1 0 0,0 1 0,1-1 0,-1 0 0,0 1 0,0-1-1,1 1 1,1 22 96,-11 26 242,6-39-188,0 1 14,-1 1 0,1 0 1,1-1-1,1 1 0,-1 0 1,2 0-1,0 19 0,1-30-172,-1 0-1,1 0 0,0 1 1,0-1-1,0 0 0,-1 0 1,1 0-1,0 0 1,0 0-1,0 0 0,1-1 1,-1 1-1,0 0 1,0 0-1,0-1 0,1 1 1,-1-1-1,0 1 1,1-1-1,-1 1 0,0-1 1,1 0-1,-1 0 0,0 0 1,1 1-1,1-2 1,1 2-557,0-1 0,0 0 0,0 0 0,-1-1 1,1 1-1,0-1 0,0 0 0,5-1 1,6-11-6084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6.306"/>
    </inkml:context>
    <inkml:brush xml:id="br0">
      <inkml:brushProperty name="width" value="0.025" units="cm"/>
      <inkml:brushProperty name="height" value="0.025" units="cm"/>
    </inkml:brush>
  </inkml:definitions>
  <inkml:trace contextRef="#ctx0" brushRef="#br0">49 0 15759,'0'0'6828,"-2"11"-6332,-16 86 469,5 2 0,4-1 0,4 102 0,4-199-945,1-1 0,0 1-1,0 0 1,0 0 0,0 0 0,0 0 0,0-1 0,0 1-1,0 0 1,0 0 0,0 0 0,1-1 0,-1 1 0,0 0 0,0 0-1,1 0 1,-1-1 0,1 1 0,-1 0 0,1-1 0,-1 1 0,1 0-1,-1-1 1,1 1 0,-1-1 0,1 1 0,0-1 0,-1 1 0,1-1-1,0 1 1,-1-1 0,1 0 0,0 1 0,0-1 0,0 0 0,1 1-1,-1-1 46,1-1 0,-1 1 0,0 0 0,1-1 0,-1 0 0,0 1 0,1-1 0,-1 1 0,0-1 0,0 0 0,1 0-1,-1 0 1,0 0 0,0 0 0,0 0 0,0 0 0,0 0 0,-1 0 0,1 0 0,1-3 0,4-10 3,0-1 0,-1 0 0,-1 0 0,0 0 0,-1 0 0,-1-1 0,0 1 0,-1-1 0,-1 0 0,-3-26 0,2-1-496,0 28-382,-2 28 112,2 29 322,2-39 367,0 0 0,0-1-1,0 1 1,0-1 0,0 1 0,1-1 0,-1 0 0,1 0 0,0 1 0,0-1 0,0 0 0,0-1 0,0 1 0,0 0 0,0 0-1,1-1 1,2 2 0,1 0 15,1 0-1,-1-1 0,1 1 1,-1-1-1,1-1 0,0 0 0,7 1 1,-6-1 24,0 0-1,0-1 1,0 0 0,0 0 0,0-1 0,0 0 0,0-1-1,0 1 1,-1-1 0,1-1 0,0 0 0,13-7 0,-18 8-5,0 0 0,0 0 0,-1 0 1,1-1-1,0 1 0,-1-1 0,0 1 0,1-1 1,-1 0-1,0 0 0,0 0 0,-1-1 1,1 1-1,-1 0 0,1-1 0,-1 1 1,0-1-1,-1 1 0,1-1 0,0 1 1,-1-8-1,0 11-29,0-1 0,0 1-1,0 0 1,0-1 0,0 1 0,0 0 0,-1-1 0,1 1 0,0 0 0,0-1-1,0 1 1,-1 0 0,1-1 0,0 1 0,0 0 0,-1 0 0,1-1 0,0 1-1,-1 0 1,1 0 0,0 0 0,0-1 0,-1 1 0,1 0 0,-1 0 0,1 0 0,0 0-1,-1 0 1,1 0 0,0 0 0,-1 0 0,1 0 0,0 0 0,-1 0 0,1 0-1,0 0 1,-1 0 0,1 0 0,-1 0 0,1 0 0,0 0 0,-1 0 0,1 1-1,0-1 1,-1 0 0,1 0 0,0 0 0,0 1 0,-1-1 0,1 0 0,0 0-1,0 1 1,-1-1 0,1 0 0,0 0 0,-1 1 0,-17 14-194,12-9 192,1 0-1,0 0 0,0 0 0,1 1 1,0 0-1,0 0 0,1 0 0,0 0 1,0 1-1,0 0 0,1-1 0,0 1 0,1 0 1,-1 8-1,3-14 9,-1 1 0,1-1 0,0-1 0,-1 1 0,1 0 1,0 0-1,0 0 0,1 0 0,-1-1 0,0 1 0,1 0 0,-1-1 0,0 1 0,1-1 0,0 0 1,-1 1-1,1-1 0,0 0 0,0 0 0,0 0 0,0 0 0,0-1 0,0 1 0,0 0 1,0-1-1,0 1 0,0-1 0,3 0 0,69 8 79,-67-8-79,10 1-26,30 1-343,62-4 0,-109 1 427,1 1 0,0 0 0,-1 0 0,1-1 0,-1 1 0,1-1 0,-1 1 0,1-1 0,-1 1 1,1 0-1,-1-1 0,1 0 0,-1 1 0,0-1 0,1 1 0,-1-1 0,0 1 0,0-1 0,1 0 0,-1 1 0,0-1 0,0 0 0,0 1 0,0-1 0,0 0 0,0 1 0,0-1 0,0 0 0,0 1 1,0-1-1,0 0 0,0 1 0,0-1 0,0 0 0,-1 1 0,1-1 0,0 1 0,-1-1 0,1 0 0,0 1 0,-1-1 0,1 1 0,-1-1 0,1 0 0,-18-31 540,16 29-491,-12-20 250,4 10-303,2-1 0,0 0 0,1 0-1,0 0 1,-9-30 0,16 44-67,0-1-1,0 1 0,0 0 1,0-1-1,0 1 0,0 0 1,0-1-1,0 1 0,0 0 1,0-1-1,0 1 1,1 0-1,-1 0 0,0-1 1,0 1-1,0 0 0,0-1 1,1 1-1,-1 0 0,0 0 1,0-1-1,1 1 1,-1 0-1,0 0 0,0-1 1,1 1-1,-1 0 0,0 0 1,0 0-1,1 0 0,-1-1 1,0 1-1,1 0 1,-1 0-1,0 0 0,1 0 1,-1 0-1,0 0 0,1 0 1,0 0-1,23 2-793,21 10-2000,-45-12 2712,32 10-4546,2-3-2776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6.947"/>
    </inkml:context>
    <inkml:brush xml:id="br0">
      <inkml:brushProperty name="width" value="0.025" units="cm"/>
      <inkml:brushProperty name="height" value="0.025" units="cm"/>
    </inkml:brush>
  </inkml:definitions>
  <inkml:trace contextRef="#ctx0" brushRef="#br0">19 0 15471,'0'0'3934,"-2"9"-2936,-2 14-95,0-3-258,1-1 0,0 1 0,1-1 0,2 1 0,2 38 0,-1-58-617,-1 1 0,1 0-1,-1 0 1,1 0 0,0-1 0,0 1 0,-1 0 0,1-1 0,0 1 0,0 0-1,0-1 1,0 1 0,-1-1 0,1 0 0,0 1 0,0-1 0,0 0-1,0 1 1,0-1 0,0 0 0,0 0 0,0 0 0,0 0 0,0 0 0,0 0-1,0 0 1,0 0 0,0-1 0,0 1 0,1 0 0,31-10 934,-17 1-741,-2 0 0,24-21 1,-25 20-107,0 0 1,1 0-1,14-8 1,-27 18-122,0 0 0,-1 0 0,1 0-1,-1 0 1,1 0 0,0 0 0,-1-1 0,1 1 0,-1 1 0,1-1 0,0 0-1,-1 0 1,1 0 0,-1 0 0,1 0 0,0 0 0,-1 1 0,1-1-1,-1 0 1,1 1 0,-1-1 0,1 0 0,-1 1 0,1-1 0,-1 0 0,1 1-1,-1-1 1,0 1 0,1-1 0,-1 1 0,0-1 0,1 1 0,-1-1 0,0 1-1,1-1 1,-1 1 0,0 0 0,0-1 0,0 1 0,0-1 0,0 1 0,0 0-1,0-1 1,0 2 0,6 39-28,-3-22-3,-2-16-160,0 0 0,0 0 0,0 0 1,0 0-1,1 0 0,0-1 0,-1 1 0,1-1 0,0 1 1,0-1-1,1 0 0,-1 1 0,0-1 0,1 0 0,-1-1 1,1 1-1,0 0 0,-1-1 0,1 1 0,0-1 0,0 0 1,0 0-1,0 0 0,0 0 0,4 0 0,-2-1-511,0 1-1,0-1 0,0 0 0,0 0 0,0-1 1,1 1-1,-1-1 0,0 0 0,-1-1 0,1 1 1,0-1-1,0 0 0,-1 0 0,1-1 1,4-2-1,15-14-5649</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7.322"/>
    </inkml:context>
    <inkml:brush xml:id="br0">
      <inkml:brushProperty name="width" value="0.025" units="cm"/>
      <inkml:brushProperty name="height" value="0.025" units="cm"/>
    </inkml:brush>
  </inkml:definitions>
  <inkml:trace contextRef="#ctx0" brushRef="#br0">140 0 10698,'0'0'5360,"-11"6"-3300,-1 1-1471,-1 1-1,2 0 0,-1 1 0,1 1 0,-10 10 0,16-15-334,0 0 0,1 1-1,-1-1 1,1 1 0,1 0 0,-1 0 0,1 0 0,0 0 0,1 0 0,-1 1 0,1-1 0,0 1 0,1 0 0,0 0 0,-1 6 0,2-11-247,0-1 1,0 0-1,1 0 1,-1 1 0,0-1-1,0 0 1,1 0-1,-1 0 1,1 1-1,-1-1 1,1 0 0,-1 0-1,1 0 1,0 0-1,0 0 1,-1 0-1,1 0 1,0 0-1,0 0 1,0-1 0,0 1-1,0 0 1,0 0-1,2 0 1,1 1 21,0-1 0,0 0 0,0 1 0,0-2 0,0 1-1,-1 0 1,1-1 0,6 0 0,-2 0 14,1-1 1,0 1-1,-1-2 0,1 1 0,-1-1 1,1-1-1,9-3 0,-9 0-112,0-1 1,-1 0-1,1 0 0,-2 0 1,1-1-1,-1-1 0,0 1 1,-1-1-1,0 0 0,0 0 1,-1-1-1,0 1 0,-1-1 0,5-14 1,-10 26-489,-5 6 430,0 1 0,1 0 0,0 1 0,1-1 0,-5 17 0,8-23 21,1 0 1,-1 0-1,1-1 0,-1 1 1,1 0-1,0 0 0,0 0 0,1 0 1,-1 0-1,0-1 0,1 1 1,0 0-1,0 0 0,0-1 1,0 1-1,0 0 0,0-1 0,1 1 1,-1-1-1,3 4 0,-1-4-427,0 0 0,0-1 0,1 1-1,-1 0 1,0-1 0,1 0 0,-1 0-1,0 0 1,1 0 0,0 0 0,-1-1 0,1 1-1,-1-1 1,1 0 0,5-1 0,17 0-3775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7.824"/>
    </inkml:context>
    <inkml:brush xml:id="br0">
      <inkml:brushProperty name="width" value="0.025" units="cm"/>
      <inkml:brushProperty name="height" value="0.025" units="cm"/>
    </inkml:brush>
  </inkml:definitions>
  <inkml:trace contextRef="#ctx0" brushRef="#br0">63 0 12011,'0'0'6011,"-5"11"-5156,-5 10-305,2 0 1,0 1-1,1 0 1,2 1 0,0-1-1,-3 38 1,5 171 586,4-150-929,6-215 1970,-8 91-2164,-9-50-1,11 98-66,0 0 0,1 0 0,0 0-1,0 0 1,0-1 0,0 1 0,1-1 0,0 1 0,0-1 0,0 0 0,0 0 0,1 0 0,-1-1-1,1 1 1,0-1 0,0 0 0,1 0 0,-1 0 0,7 2 0,-5-1 64,0-1-1,0-1 1,1 1-1,-1-1 1,1 0 0,0-1-1,0 0 1,-1 0 0,1 0-1,0-1 1,0 1 0,0-2-1,0 1 1,13-3 0,-16 1 33,1-1 1,-1 1 0,1-1 0,-1 0-1,0 0 1,0 0 0,0 0 0,0-1-1,-1 1 1,1-1 0,-1 0 0,0 0-1,0 0 1,-1-1 0,1 1 0,-1-1-1,0 1 1,0-1 0,0 0 0,1-10-1,-3 14-33,-22 38-257,18-29 302,0 1 0,0 0 1,1 0-1,0 1 0,1-1 0,0 1 0,1-1 0,-1 12 0,2-19-52,0 1-1,0-1 1,0 1 0,0-1-1,1 0 1,-1 1 0,1-1-1,0 0 1,0 1 0,0-1-1,0 0 1,0 0 0,0 0-1,0 0 1,1 0 0,-1 0-1,1 0 1,-1 0 0,1-1-1,0 1 1,0-1 0,0 1-1,0-1 1,0 1 0,0-1 0,0 0-1,0 0 1,0 0 0,1 0-1,-1-1 1,0 1 0,1-1-1,-1 1 1,0-1 0,1 0-1,3 0 1,0 1-357,-3-1-147,0 1 1,0-1-1,0 0 0,0 0 1,0 0-1,0 0 1,0-1-1,0 1 0,0-1 1,0 0-1,0 0 0,0 0 1,0 0-1,3-2 1,10-11-4893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168"/>
    </inkml:context>
    <inkml:brush xml:id="br0">
      <inkml:brushProperty name="width" value="0.025" units="cm"/>
      <inkml:brushProperty name="height" value="0.025" units="cm"/>
    </inkml:brush>
  </inkml:definitions>
  <inkml:trace contextRef="#ctx0" brushRef="#br0">28 1 9449,'0'0'11723,"-27"45"-10666,30-25-416,12-1-321,1-1-160,6 1-1057,-3-2-1953,-3 0-2724,-3-6-2850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559"/>
    </inkml:context>
    <inkml:brush xml:id="br0">
      <inkml:brushProperty name="width" value="0.025" units="cm"/>
      <inkml:brushProperty name="height" value="0.025" units="cm"/>
    </inkml:brush>
  </inkml:definitions>
  <inkml:trace contextRef="#ctx0" brushRef="#br0">151 1 12588,'0'0'3737,"-8"0"-1207,-2 0-1944,0 0 0,0 1 1,0 0-1,0 1 0,1 0 0,-1 1 0,-9 3 0,16-4-489,-1-1 0,1 1 0,0-1 0,0 1 0,0 0 0,0 0 0,0 1 0,0-1 0,1 0 0,-1 1 0,1 0 0,0 0 0,0-1 0,0 1 0,0 1 0,0-1 0,1 0 0,-1 0 0,1 1 0,0-1 0,0 0 0,0 1 0,0-1 0,1 1 0,-1 0 0,1 5 0,0-7-87,1 0-1,-1 0 0,1-1 0,0 1 0,0 0 0,0 0 0,0 0 0,0-1 0,0 1 0,0-1 0,0 1 1,1 0-1,-1-1 0,0 0 0,1 1 0,-1-1 0,1 0 0,0 0 0,-1 0 0,1 0 0,0 0 1,0 0-1,0-1 0,0 1 0,-1-1 0,1 1 0,0-1 0,0 1 0,0-1 0,4 0 0,71 4-431,-64-5 50,-5 1 30,0-1 1,0 0-1,0-1 0,0 0 1,0 0-1,-1-1 0,1 0 0,12-6 1,28-11 261,-48 20 107,0 0-1,0 0 1,1 0 0,-1 0-1,0 0 1,0 0 0,1 0-1,-1 0 1,0-1-1,0 1 1,1 0 0,-1 0-1,0 0 1,0 1 0,1-1-1,-1 0 1,0 0 0,0 0-1,1 0 1,-1 0 0,0 0-1,0 0 1,1 0 0,-1 0-1,0 1 1,0-1 0,0 0-1,1 0 1,-1 0 0,0 0-1,0 1 1,0-1 0,1 0-1,-1 0 1,0 1 0,0-1-1,0 0 1,0 0 0,0 0-1,0 1 1,0-1-1,0 0 1,0 0 0,0 1-1,1-1 1,-1 0 0,0 1-1,0-1 1,0 0 0,-1 0-1,1 1 1,0-1 0,0 0-1,0 0 1,0 1 0,0-1-1,0 0 1,-8 27 1283,7-25-1233,0 0 0,0 1 0,0 0 0,0-1 0,0 1 0,1-1 0,-1 1 0,1 0 0,0 0 0,0-1 0,0 1 0,0 0 0,1 4 0,2-5-371,1-1-1,0 0 0,1 1 0,-1-2 0,0 1 0,0 0 0,0-1 1,0 0-1,1 0 0,-1 0 0,0 0 0,5-2 0,6 2-2363,15 0-3668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8.904"/>
    </inkml:context>
    <inkml:brush xml:id="br0">
      <inkml:brushProperty name="width" value="0.025" units="cm"/>
      <inkml:brushProperty name="height" value="0.025" units="cm"/>
    </inkml:brush>
  </inkml:definitions>
  <inkml:trace contextRef="#ctx0" brushRef="#br0">125 303 10794,'0'0'10213,"-11"-2"-7886,3 1-1841,-2-2-60,1 1 1,-1 1 0,0 0 0,-14 0 0,22 1-397,0 0 0,1 0 1,-1 0-1,0 0 0,1 0 1,-1 0-1,0 1 0,1-1 1,-1 1-1,1-1 0,-1 1 1,1 0-1,-1-1 0,1 1 1,-1 0-1,1 0 0,0 0 1,0 0-1,-1 0 0,1 1 1,0-1-1,0 0 0,0 0 1,0 1-1,0-1 0,0 1 1,1-1-1,-1 1 1,0-1-1,1 1 0,-1-1 1,1 1-1,-1-1 0,1 1 1,0 0-1,0 3 0,0-4-36,-1 1 1,1 0-1,1 0 0,-1-1 0,0 1 1,0 0-1,1-1 0,-1 1 0,0 0 0,1-1 1,0 1-1,-1 0 0,1-1 0,0 1 0,0-1 1,0 1-1,0-1 0,0 0 0,0 1 0,0-1 1,1 0-1,-1 0 0,0 0 0,2 1 0,0-1-18,0 0 0,0 0 0,-1 0 0,1 0 0,0-1 0,0 0 0,0 1 0,0-1 0,-1 0 0,1 0 0,0-1 0,0 1 0,4-1-1,1-1-41,0-1-1,0 1 1,0-1-1,0-1 1,-1 0-1,1 0 0,-1 0 1,0-1-1,9-7 1,-11 7 22,-1 1 1,0-1-1,0 0 1,0 0 0,0-1-1,-1 1 1,4-11 0,-7 16 52,0 0 0,0-1 0,0 1 0,-1 0 0,1 0 0,0-1 1,0 1-1,-1 0 0,1 0 0,0 0 0,0-1 0,-1 1 0,1 0 1,0 0-1,-1 0 0,1 0 0,0 0 0,-1 0 0,1 0 0,0-1 1,-1 1-1,1 0 0,0 0 0,-1 0 0,1 0 0,0 0 0,-1 1 1,1-1-1,0 0 0,-1 0 0,1 0 0,0 0 0,-1 0 1,1 0-1,0 0 0,-1 1 0,1-1 0,0 0 0,0 0 0,-1 1 1,1-1-1,0 0 0,-1 1 0,-18 8-11,17-6 23,0 0 1,-1 0-1,1 0 1,0 0-1,1 0 0,-1 0 1,0 1-1,1-1 1,0 0-1,0 1 0,0-1 1,0 1-1,0-1 1,1 1-1,0 0 0,-1-1 1,2 6-1,-1-7-3,1 1 0,0-1 0,0 0 0,-1-1 1,2 1-1,-1 0 0,0 0 0,0 0 0,0-1 0,1 1 0,-1 0 0,1-1 0,-1 1 0,1-1 0,0 0 0,0 0 0,-1 1 0,1-1 0,0 0 0,0-1 0,0 1 0,0 0 0,0 0 0,0-1 0,0 1 1,0-1-1,1 0 0,-1 0 0,0 0 0,4 0 0,9 0 0,0-1 1,0-1 0,0 0-1,0-1 1,0 0 0,-1-2-1,0 1 1,1-2 0,-2 0-1,1-1 1,-1 0 0,0-1-1,0 0 1,-1-1 0,18-16-1,-3-1-84,-1 0 1,-1-2-1,-2 0 0,0-2 0,21-39 1,-43 69 65,2-4 4,0-1 1,0 1-1,-1-1 1,1 0 0,-1 0-1,0 0 1,0 0-1,0-1 1,-1 1-1,0 0 1,0-1 0,0 1-1,-1-10 1,0 15-2,-1-1 0,1 1 1,-1-1-1,1 1 1,-1-1-1,1 1 0,-1-1 1,1 1-1,-1-1 0,0 1 1,1 0-1,-1-1 0,0 1 1,1 0-1,-1 0 0,0 0 1,1-1-1,-1 1 1,0 0-1,1 0 0,-1 0 1,0 0-1,0 0 0,1 0 1,-1 0-1,0 0 0,1 1 1,-1-1-1,0 0 0,1 0 1,-2 1-1,-23 7-110,15-2 183,0 2 0,1-1 0,0 1 0,0 1 0,1 0 0,0 0 0,0 1 0,1-1 0,0 2 0,1-1 1,0 1-1,1 0 0,0 0 0,1 0 0,0 1 0,0-1 0,1 1 0,1 0 0,0 0 0,1 0 0,0 1 0,1-1 0,3 23 1,-2-29-93,1-1 0,-1 0 0,2-1 0,-1 1 0,0 0 1,1-1-1,0 1 0,0-1 0,0 0 0,1 0 1,-1 0-1,1 0 0,0 0 0,0-1 0,0 0 1,1 0-1,-1 0 0,1 0 0,-1-1 0,9 3 1,48 14-2571,-3-12-3673,-7-7-2363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9.639"/>
    </inkml:context>
    <inkml:brush xml:id="br0">
      <inkml:brushProperty name="width" value="0.025" units="cm"/>
      <inkml:brushProperty name="height" value="0.025" units="cm"/>
    </inkml:brush>
  </inkml:definitions>
  <inkml:trace contextRef="#ctx0" brushRef="#br0">105 1 15278,'0'0'1645,"-1"14"992,-43 119 304,32-104-2432,1 0 0,2 1 0,1 1 0,1 0 0,-5 59 0,11-88-496,1 0 1,0 0-1,0 0 1,0 0-1,0 0 1,0 0-1,1 0 1,-1 0-1,1 0 1,-1 0-1,1 0 1,0 0-1,-1 0 1,1 0-1,0-1 1,0 1-1,1 0 1,-1-1-1,0 1 1,0 0-1,1-1 1,-1 0-1,1 1 1,-1-1-1,1 0 1,2 2 0,2-1 26,0-1 0,0 0 0,0 0 0,0 0 1,1-1-1,-1 1 0,9-2 0,-4 1 5,8-1-385,0-1 0,-1-1-1,1 0 1,19-6 0,34-18-6500,-34 7-1904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09.999"/>
    </inkml:context>
    <inkml:brush xml:id="br0">
      <inkml:brushProperty name="width" value="0.025" units="cm"/>
      <inkml:brushProperty name="height" value="0.025" units="cm"/>
    </inkml:brush>
  </inkml:definitions>
  <inkml:trace contextRef="#ctx0" brushRef="#br0">79 31 17777,'0'0'1820,"-8"4"102,1 0-1520,1 0 1,0 1-1,0 0 1,0 0-1,1 0 1,-1 1-1,-5 8 0,9-11-307,0-1-1,0 1 1,0 0 0,1 0-1,-1 0 1,1 0-1,0 0 1,0 0-1,0 1 1,0-1-1,0 0 1,1 1-1,-1-1 1,1 0-1,0 1 1,0-1-1,0 0 1,1 1-1,-1-1 1,1 0-1,0 1 1,0-1-1,1 4 1,1-4-72,-1 0-1,1 0 1,0 0 0,0-1-1,0 1 1,0-1 0,0 0-1,1 0 1,-1 0-1,1 0 1,-1 0 0,1-1-1,-1 0 1,1 1 0,0-1-1,0-1 1,0 1 0,0-1-1,0 1 1,7-1 0,-4 0 9,1 0 1,-1 0-1,0 0 1,0-1-1,0 0 0,1-1 1,-1 1-1,0-1 1,-1-1-1,13-5 1,-15 5 43,0 0 1,0-1-1,0 0 1,-1 1-1,1-1 1,-1-1-1,0 1 1,0 0-1,-1-1 1,1 0-1,-1 1 1,0-1-1,0 0 1,-1 0-1,1 0 1,-1 0-1,0-1 0,-1 1 1,1 0-1,-1-6 1,0 7-69,0 1 1,0 0-1,-1 0 1,1-1-1,-1 1 1,1 0-1,-1 0 0,0 0 1,-1 0-1,1 0 1,0 0-1,-1 0 1,1 0-1,-1 0 0,0 1 1,0-1-1,0 1 1,-1-1-1,1 1 1,0 0-1,-1 0 0,0 0 1,1 0-1,-1 0 1,0 1-1,0-1 1,0 1-1,0 0 0,0 0 1,0 0-1,0 0 1,-5 0-1,3 0-215,1 0 1,-1 1-1,1 0 0,-1 0 1,1 0-1,-1 0 0,1 1 0,-8 1 1,10-1-170,0 0 1,0 0 0,1 0-1,-1 0 1,0 0 0,0 0-1,1 1 1,-1-1 0,1 0-1,-1 1 1,1-1 0,0 1-1,-1 0 1,1-1 0,0 1-1,0 0 1,0 0 0,0 0-1,0 0 1,0 2 0,0 9-6282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3.688"/>
    </inkml:context>
    <inkml:brush xml:id="br0">
      <inkml:brushProperty name="width" value="0.05" units="cm"/>
      <inkml:brushProperty name="height" value="0.05" units="cm"/>
    </inkml:brush>
  </inkml:definitions>
  <inkml:trace contextRef="#ctx0" brushRef="#br0">182 333 12499,'8'-8'830,"-1"0"0,0-1 0,9-12 0,-15 18-609,1 1 0,-1 0 0,1-1 0,-1 1 0,0-1 0,0 1 0,0-1 0,-1 1 0,1-1 0,0 0 0,-1 1 0,0-1 0,0 0 0,0 0 0,0 1 0,0-1 0,0 0 0,-1 0 0,0-3 0,0 5-144,0 0 0,1 0 0,-1 0 0,0 0 0,0 0 0,0 0 0,0 0 0,0 0 0,-1 0 0,1 0 0,0 0 0,0 1 1,-1-1-1,1 1 0,0-1 0,-1 1 0,1-1 0,0 1 0,-1 0 0,1-1 0,0 1 0,-1 0 0,1 0 0,-1 0 0,1 0 0,-1 1 0,1-1 0,0 0 0,-1 0 0,1 1 0,0-1 0,-3 2 0,-4 1 65,0 0-1,0 0 0,0 1 0,-9 5 1,3 1-68,-1 0 0,1 1 0,1 1 0,-12 13 0,18-18-74,1 0-1,0 0 1,1 1-1,-1 0 1,1 0-1,1 1 1,0-1-1,0 1 1,-2 9-1,5-16-1,0-1 1,1 0-1,0 1 0,-1-1 0,1 0 1,0 1-1,0-1 0,0 0 0,0 1 1,0-1-1,0 1 0,0-1 0,0 0 1,0 1-1,1-1 0,-1 0 0,0 1 1,1-1-1,0 0 0,-1 0 0,1 1 1,0-1-1,-1 0 0,1 0 0,0 0 1,0 0-1,0 0 0,0 0 0,0 0 1,0 0-1,0 0 0,0-1 0,0 1 1,1 0-1,-1-1 0,0 1 0,0 0 1,2-1-1,2 1-4,0 0 0,-1 0 0,1-1 0,0 0 0,-1 0 0,1 0 0,-1-1 0,1 0 0,0 0-1,7-2 1,4-3 7,1-2-1,-1 1 0,0-2 0,0 0 0,-1-1 0,-1-1 0,24-21 1,-10 5 144,-1-2 0,34-47-1,2-21 305,-56 84-317,0-1 0,-1 1-1,0-1 1,-1 0 0,4-20-1,-11 20 198,2 13-321,0 1 0,-1 0 0,1 0 0,0 0 0,-1 0 0,1 0 0,0 0-1,-1 0 1,1 0 0,0 0 0,-1 0 0,1 0 0,0 0 0,-1 0-1,1 0 1,0 0 0,-1 0 0,1 0 0,0 0 0,-1 0 0,1 0 0,0 0-1,-1 1 1,1-1 0,0 0 0,0 0 0,-1 0 0,1 1 0,0-1-1,0 0 1,-1 0 0,1 1 0,0-1 0,0 0 0,-1 0 0,1 1 0,-7 7 41,-1 1 0,2 0 1,-1 0-1,1 0 1,-5 12-1,-26 59 72,25-51-78,0-4-50,1 2 0,1 0 1,1 0-1,2 0 0,1 1 1,-5 42-1,11-69-67,0 1 0,0 0 0,0 0 0,0-1-1,0 1 1,1 0 0,-1-1 0,0 1 0,1 0 0,0-1 0,-1 1 0,2 2 0,-1-3 36,0 0 0,-1-1-1,1 1 1,0-1 0,0 1 0,0-1 0,-1 1 0,1-1 0,0 1 0,0-1 0,0 0 0,0 0 0,0 1 0,-1-1 0,1 0 0,0 0 0,0 0 0,0 0 0,0 0 0,0 0 0,0 0 0,0 0 0,0 0 0,0-1 0,0 1 0,14-5-400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1.074"/>
    </inkml:context>
    <inkml:brush xml:id="br0">
      <inkml:brushProperty name="width" value="0.025" units="cm"/>
      <inkml:brushProperty name="height" value="0.025" units="cm"/>
    </inkml:brush>
  </inkml:definitions>
  <inkml:trace contextRef="#ctx0" brushRef="#br0">1 26 6822,'0'-26'10252,"0"45"-5431,0 42-3414,0-1-1183,0-59-278,0-1 0,0 1-1,1-1 1,-1 1 0,0-1-1,1 1 1,-1-1 0,1 0-1,-1 1 1,1-1 0,-1 1-1,1-1 1,-1 0 0,1 1-1,-1-1 1,1 0 0,-1 0 0,1 1-1,-1-1 1,1 0 0,0 0-1,-1 0 1,1 0 0,-1 0-1,1 0 1,0 0 0,-1 0-1,1 0 1,-1 0 0,1 0-1,0 0 1,-1 0 0,1 0-1,-1-1 1,1 1 0,-1 0-1,1 0 1,0-1 0,-1 1 0,1 0-1,0-1 1,26-13-4364,-12-1-1647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1.574"/>
    </inkml:context>
    <inkml:brush xml:id="br0">
      <inkml:brushProperty name="width" value="0.025" units="cm"/>
      <inkml:brushProperty name="height" value="0.025" units="cm"/>
    </inkml:brush>
  </inkml:definitions>
  <inkml:trace contextRef="#ctx0" brushRef="#br0">6 1 12524,'0'0'7148,"0"10"-6470,-6 246 3844,6-255-4507,0 0 0,0 0 0,0 1 1,0-1-1,1 0 0,-1 0 0,0 0 1,0 0-1,0 0 0,1 0 0,-1 0 1,1 0-1,-1 0 0,1 0 0,-1 0 1,1 0-1,-1 0 0,1-1 1,0 1-1,0 0 0,-1 0 0,1-1 1,0 1-1,0 0 0,0-1 0,1 2 1,1-2 13,-1 1-1,1 0 1,-1-1 0,1 0 0,-1 0 0,1 1 0,-1-1 0,1-1-1,-1 1 1,1 0 0,3-2 0,9-2 33,0-1 0,0 0 0,14-9 0,-20 10-118,-2 1 39,50-18-789,-57 20 789,1 1-1,0 0 1,0-1 0,0 1 0,0 0-1,0 0 1,0-1 0,1 1 0,-1 0-1,0 0 1,0 0 0,0 0 0,0 0-1,0 1 1,0-1 0,0 0 0,0 0-1,0 1 1,0-1 0,0 0 0,0 1-1,0-1 1,0 1 0,-1 0 0,1-1-1,0 1 1,0-1 0,0 1 0,-1 0-1,1 0 1,0 0 0,-1-1 0,1 1-1,-1 0 1,1 0 0,-1 0 0,1 0-1,-1 0 1,1 0 0,-1 0 0,0 0-1,0 0 1,1 0 0,-1 0 0,0 0-1,0 1 1,-1 3 95,0 0 0,0 0 0,0 0 0,0 0 0,-1 0 0,0 0 0,0-1 0,0 1 0,0-1 0,-1 0 0,0 1 0,0-1 0,0 0 0,0 0 0,-1-1 0,1 1-1,-1-1 1,0 0 0,0 0 0,0 0 0,-1 0 0,-5 2 0,3-1 54,0-1-1,0 0 0,-1 0 1,1 0-1,0-1 0,-1 0 1,0-1-1,1 1 1,-1-2-1,0 1 0,0-1 1,0 0-1,1-1 0,-13-1 1,18 1-313,0 0 0,0 0 0,0 0 0,0 0 0,1-1 1,-1 1-1,0 0 0,1-1 0,-1 1 0,1-1 0,-1 0 0,1 1 1,0-1-1,-1 0 0,1 0 0,0 0 0,0 0 0,0-3 0,0 4-169,1 0 0,-1 0 0,1 0 0,-1 0 0,1 0 0,0 0 0,0 0 0,0 0 0,-1 0-1,1-1 1,0 1 0,0 0 0,1 0 0,-1 0 0,0 0 0,0 0 0,0-1 0,1 1 0,-1 0 0,1 0 0,-1 0-1,1 0 1,-1 0 0,1 0 0,0 0 0,-1 0 0,1 0 0,0 1 0,0-1 0,-1 0 0,1 0 0,0 1-1,0-1 1,2-1 0,17-4-5986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2.061"/>
    </inkml:context>
    <inkml:brush xml:id="br0">
      <inkml:brushProperty name="width" value="0.025" units="cm"/>
      <inkml:brushProperty name="height" value="0.025" units="cm"/>
    </inkml:brush>
  </inkml:definitions>
  <inkml:trace contextRef="#ctx0" brushRef="#br0">197 140 13997,'0'0'8040,"-9"-8"-7298,-28-26-278,35 32-423,-1 1-1,1-1 0,-1 1 0,0 0 0,1 0 0,-1 0 1,0 0-1,0 1 0,0-1 0,0 1 0,0-1 1,1 1-1,-1 0 0,0 0 0,0 1 0,0-1 0,0 1 1,0-1-1,1 1 0,-1 0 0,-5 2 0,0 1 126,0 0 0,1 0 0,-1 0 0,1 1 0,-7 7-1,10-10-48,1 1 0,-1 0 0,1 0 0,0 1 0,0-1 0,0 1 0,0 0 0,-3 5 0,6-8-110,0-1-1,0 1 1,0-1-1,0 1 1,-1-1-1,1 1 1,0-1-1,0 1 1,0-1-1,0 1 0,0-1 1,0 1-1,1-1 1,-1 1-1,0-1 1,0 1-1,0-1 1,0 1-1,0-1 1,1 1-1,-1-1 0,0 1 1,1-1-1,-1 0 1,0 1-1,1-1 1,-1 1-1,1-1 1,24 8 114,130-8-830,-64-3 991,-89 3-161,0-1 0,0 0 1,0 0-1,0 0 1,-1 0-1,1 0 0,0 0 1,-1 0-1,1-1 0,-1 1 1,1 0-1,-1-1 0,0 0 1,0 1-1,0-1 1,1 1-1,-1-1 0,-1 0 1,1 0-1,0 0 0,0 0 1,-1 0-1,1 0 1,-1-2-1,13-50 800,-12-30-782,2 83-400,0 0-1,0 0 0,0 1 1,0 0-1,1-1 1,-1 1-1,0 0 1,0 0-1,1 1 0,4 0 1,98 18-7533,-58-17 1510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2.756"/>
    </inkml:context>
    <inkml:brush xml:id="br0">
      <inkml:brushProperty name="width" value="0.025" units="cm"/>
      <inkml:brushProperty name="height" value="0.025" units="cm"/>
    </inkml:brush>
  </inkml:definitions>
  <inkml:trace contextRef="#ctx0" brushRef="#br0">303 77 8904,'0'0'7650,"-4"-9"-4441,2 3-2718,2 4-365,-1-1-1,1 1 1,-1 0 0,1 0-1,-1 0 1,0 0-1,0-1 1,0 1-1,0 1 1,-1-1-1,1 0 1,-1 0-1,1 0 1,-1 1-1,1-1 1,-1 1-1,0-1 1,0 1-1,1-1 1,-1 1 0,0 0-1,-1 0 1,1 0-1,0 0 1,0 1-1,-4-2 1,-4 2-31,1 1 0,-1 0 1,0 0-1,1 1 0,-1 0 1,1 1-1,-1 0 0,1 0 1,0 1-1,0 0 1,1 1-1,-1 0 0,1 0 1,0 1-1,0 0 0,1 0 1,0 1-1,0 0 0,0 0 1,1 0-1,-7 12 0,5-9-91,1 1-1,0 0 0,1 0 0,0 0 0,1 1 0,0-1 0,1 1 1,0 1-1,1-1 0,0 0 0,1 1 0,1 0 0,0-1 1,0 1-1,1 0 0,2 14 0,-1-25 2,0 1-1,-1 0 0,1-1 1,0 1-1,0-1 1,0 1-1,0-1 1,1 0-1,-1 1 1,1-1-1,-1 0 1,1 0-1,0 0 1,0 0-1,0 0 1,0-1-1,0 1 0,0-1 1,5 3-1,-3-2 22,1 0 0,0 0 0,0-1 0,0 0 0,0 0 0,0 0 0,0-1 0,0 0 0,10 0 0,-3-1 60,-1-1 0,1 0 1,-1-1-1,0 0 1,0-1-1,0 0 1,0 0-1,15-10 0,-13 5 27,1-2 0,-1 1 0,-1-2 0,0 0-1,-1 0 1,0-1 0,17-26 0,-22 30-7,-1 0 1,0 0 0,-1-1 0,0 0 0,-1 1-1,1-1 1,-2-1 0,0 1 0,0 0-1,0-1 1,-1 1 0,-1-1 0,-1-17-1,0 23-135,-1 1 0,1 0 0,-1 0-1,0-1 1,0 1 0,0 1 0,-1-1-1,1 0 1,-1 1 0,0-1 0,0 1-1,0 0 1,0-1 0,-1 2 0,1-1-1,-1 0 1,0 1 0,1 0 0,-1-1-1,0 2 1,-1-1 0,-7-2 0,8 3-178,1 0 1,0 0 0,0 1-1,-1-1 1,1 1 0,-1 0 0,1 0-1,0 0 1,-1 1 0,1-1-1,0 1 1,0-1 0,-6 3-1,7-2-136,0 0 0,0 1 0,-1-1-1,1 1 1,0-1 0,0 1 0,0 0-1,1-1 1,-1 1 0,0 0 0,1 0-1,-1 1 1,1-1 0,0 0 0,0 0 0,0 1-1,0-1 1,0 0 0,-1 5 0,-3 19-5802,4 2-2119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148"/>
    </inkml:context>
    <inkml:brush xml:id="br0">
      <inkml:brushProperty name="width" value="0.025" units="cm"/>
      <inkml:brushProperty name="height" value="0.025" units="cm"/>
    </inkml:brush>
  </inkml:definitions>
  <inkml:trace contextRef="#ctx0" brushRef="#br0">0 0 9289,'0'0'13453,"5"12"-12893,0 2-338,-1-1-1,0 1 1,-1 0-1,-1 1 1,0-1-1,-1 0 1,-1 1-1,0-1 1,-2 18-1,-5 33 730,23-91 522,-10 7-1440,-2 1 0,0-1 0,-1 0-1,0 1 1,-2-1 0,0-1 0,-2-18 0,0 11-280,1 26-340,36 25-6775,-10-13 3230,4 0-1943</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583"/>
    </inkml:context>
    <inkml:brush xml:id="br0">
      <inkml:brushProperty name="width" value="0.025" units="cm"/>
      <inkml:brushProperty name="height" value="0.025" units="cm"/>
    </inkml:brush>
  </inkml:definitions>
  <inkml:trace contextRef="#ctx0" brushRef="#br0">156 12 11659,'0'0'7725,"-11"-2"-5814,5 0-1735,1 1-66,1-1 1,0 1-1,-1 0 1,1 0-1,-1 1 0,1-1 1,-1 1-1,1 0 1,-1 0-1,0 1 0,1-1 1,-1 1-1,1 0 1,0 0-1,-1 0 1,1 1-1,0 0 0,0-1 1,0 2-1,0-1 1,-4 3-1,3 1 162,0-1 0,1 1 0,-1 0 1,2 0-1,-1 0 0,-4 10 0,8-15-261,-1 0 0,1 0-1,-1 0 1,1 0 0,-1 0-1,1 0 1,0 0 0,-1 0-1,1 0 1,0 0 0,0 0-1,0 0 1,0 0 0,0 0 0,0 0-1,0 1 1,0-1 0,0 0-1,1 0 1,-1 0 0,0 0-1,1 0 1,-1 0 0,0 0-1,1 0 1,0 0 0,-1 0-1,1 0 1,0 0 0,-1-1 0,1 1-1,0 0 1,0 0 0,-1-1-1,1 1 1,0 0 0,0-1-1,0 1 1,0-1 0,0 1-1,0-1 1,0 1 0,0-1-1,0 0 1,0 0 0,1 0 0,-1 1-1,0-1 1,1 0 0,6 0-91,0 0 1,-1 0 0,1 0-1,0-1 1,-1-1 0,1 1-1,0-1 1,-1 0 0,0-1-1,0 1 1,1-2 0,11-6-1,12-6-356,-30 16 414,-1 0 1,0 0 0,1 0-1,-1 0 1,0 0 0,1 0 0,-1 0-1,0 1 1,1-1 0,-1 0-1,0 0 1,1 0 0,-1 0 0,0 0-1,0 0 1,1 0 0,-1 1-1,0-1 1,1 0 0,-1 0 0,0 0-1,0 1 1,1-1 0,-1 0-1,0 0 1,0 1 0,0-1 0,0 0-1,1 1 1,-1-1 0,0 0-1,0 1 1,0-1 0,0 0 0,0 0-1,0 1 1,0-1 0,0 0 0,0 1-1,0 0 1,3 25-184,-5 28 343,-7-5 787,-3 0 0,-2-1 0,-28 65 0,22-60-93,20-52-795,0 0-1,0 0 1,-1 0-1,1 0 1,0 0-1,-1 0 1,1 0-1,-1 0 1,1 0-1,-1 0 1,0 0-1,1 0 1,-1-1-1,0 1 1,1 0-1,-1 0 1,0-1-1,0 1 1,0 0-1,0-1 1,0 1-1,0-1 1,-1 1-1,1-1-11,0 0 0,0-1-1,1 1 1,-1 0-1,0-1 1,0 1-1,0 0 1,0-1-1,1 1 1,-1-1-1,0 0 1,1 1-1,-1-1 1,0 1-1,1-1 1,-1 0-1,1 0 1,-1 1-1,1-1 1,-2-1-1,-17-49 171,17 46-199,-3-16-447,1 0 0,1-1 0,-2-38-1,5 55 112,0 0 0,1-1 0,-1 1 0,1 0 0,0 0 0,0 0 0,1 1 0,-1-1 0,1 0-1,0 0 1,0 1 0,1-1 0,-1 1 0,1 0 0,0 0 0,0 0 0,1 0 0,-1 0 0,1 1 0,0 0 0,0-1-1,4-1 1,3-1-1431,0 0 0,1 1-1,0 1 1,14-4 0,19-4-3098</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3.956"/>
    </inkml:context>
    <inkml:brush xml:id="br0">
      <inkml:brushProperty name="width" value="0.025" units="cm"/>
      <inkml:brushProperty name="height" value="0.025" units="cm"/>
    </inkml:brush>
  </inkml:definitions>
  <inkml:trace contextRef="#ctx0" brushRef="#br0">159 28 6662,'0'0'19544,"-12"-6"-18834,6 2-620,4 2-77,0 0 1,0 1 0,-1-1-1,1 1 1,0-1-1,-1 1 1,1 0-1,-1 0 1,1 0 0,-1 0-1,1 0 1,-1 1-1,0-1 1,0 1-1,1 0 1,-1 0 0,0 0-1,1 0 1,-1 0-1,0 0 1,0 1-1,1-1 1,-1 1 0,1 0-1,-1 0 1,0 0-1,-2 2 1,-4 4 69,1 1 1,0 0-1,0 1 1,-8 11-1,15-17-65,-1-1-1,0 0 0,0 0 0,1 1 0,0-1 0,-1 1 0,1-1 0,0 1 0,0 0 0,0-1 0,1 1 0,-1 0 0,1 0 1,-1 0-1,1-1 0,0 1 0,0 0 0,0 0 0,0 0 0,1-1 0,-1 1 0,1 0 0,1 3 0,0-4 0,-1-1 0,1 0 0,0 0 0,0 1 0,0-1 0,0 0 0,0-1 0,0 1 0,0 0-1,0-1 1,0 1 0,0-1 0,0 0 0,1 1 0,-1-1 0,0 0 0,0 0 0,5-1 0,41-7 318,-34 0-347,0 0 0,0-1 1,-1 0-1,-1-1 0,1 0 1,-2-1-1,1 0 0,-2-1 0,19-25 1,-34 45-86,0 1 1,0-1-1,1 1 1,1-1-1,-1 1 1,1 1-1,1-1 1,0 0-1,0 1 1,1-1-1,0 1 1,1-1-1,1 18 1,-1-25-199,0-1 0,0 1 1,0-1-1,1 0 0,-1 1 0,1-1 1,-1 0-1,1 0 0,-1 1 0,1-1 1,0 0-1,-1 0 0,1 0 0,0 0 1,0 1-1,0-1 0,0 0 0,0-1 1,0 1-1,0 0 0,0 0 0,0 0 1,1-1-1,-1 1 0,0-1 0,0 1 1,2 0-1,19 4-9789</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4.630"/>
    </inkml:context>
    <inkml:brush xml:id="br0">
      <inkml:brushProperty name="width" value="0.025" units="cm"/>
      <inkml:brushProperty name="height" value="0.025" units="cm"/>
    </inkml:brush>
  </inkml:definitions>
  <inkml:trace contextRef="#ctx0" brushRef="#br0">7 1 17040,'0'0'4079,"0"11"-3172,-6 151 1688,6-162-2591,0 1 1,0 0 0,0 0-1,0 0 1,0 0-1,0 0 1,0 0 0,0 0-1,1 0 1,-1 0-1,0 0 1,1-1 0,-1 1-1,0 0 1,1 0 0,-1 0-1,1 0 1,-1-1-1,1 1 1,0 0 0,-1-1-1,1 1 1,0 0 0,-1-1-1,1 1 1,0-1-1,0 1 1,1 0 0,0-1 18,0 1 1,0-1-1,0 0 1,0 0-1,0 0 1,0 0-1,0 0 1,0-1 0,0 1-1,0-1 1,0 1-1,3-2 1,4-2 50,-1 0 0,1 0 0,-1-1 1,13-10-1,-2 0-14,-1-2 0,0 0 0,20-27 0,-38 44-107,1 1 0,0 0-1,-1 0 1,1-1-1,-1 1 1,1 0 0,-1 0-1,1 0 1,-1 0 0,0 0-1,0-1 1,1 1-1,-1 0 1,0 0 0,0 0-1,0 0 1,0 0 0,0 0-1,0 0 1,0 0 0,0 0-1,0 0 1,-1 1-1,2 33 80,-1-34-31,0 8 13,0-1 1,0 1-1,1-1 0,0 1 0,1-1 1,3 12-1,-4-18 1,0 0 0,0 1 1,0-1-1,0 0 0,1 0 0,-1 0 1,1 0-1,0-1 0,0 1 0,-1 0 1,1-1-1,0 1 0,0-1 0,0 0 1,1 0-1,-1 1 0,0-1 0,0-1 1,1 1-1,-1 0 0,0-1 0,1 1 1,-1-1-1,1 1 0,-1-1 0,5 0 1,0-1 18,0 0 0,0 0 0,0 0 0,0 0-1,0-1 1,0-1 0,-1 1 0,1-1 0,-1 0 0,0 0 0,0-1 0,0 0 0,0 0 0,-1 0 0,1-1 0,-1 0 0,9-11 0,-7 9-8,-1-1 1,0 0-1,0-1 1,-1 0-1,0 0 1,-1 0-1,0 0 1,0-1-1,-1 1 1,0-1-1,-1 0 1,2-11-1,-41 107-127,34-74 250,1 1 0,0-1 0,1 1 1,0 0-1,2 16 0,-1-27-198,0 0 1,1 0-1,-1 0 1,1 1-1,-1-1 0,1 0 1,-1 0-1,1 0 1,0 0-1,0-1 1,0 1-1,0 0 0,1 0 1,-1 0-1,0-1 1,4 3-1,-4-3-126,1 0 0,0 0 0,0-1 0,0 1 0,-1-1 0,1 0 0,0 1 0,0-1 0,0 0 0,0 0 0,0 0-1,0-1 1,-1 1 0,1 0 0,0-1 0,0 1 0,0-1 0,0 1 0,-1-1 0,1 0 0,0 0 0,-1 0 0,3-1 0,14-14-4800,-1-8-4005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4.988"/>
    </inkml:context>
    <inkml:brush xml:id="br0">
      <inkml:brushProperty name="width" value="0.025" units="cm"/>
      <inkml:brushProperty name="height" value="0.025" units="cm"/>
    </inkml:brush>
  </inkml:definitions>
  <inkml:trace contextRef="#ctx0" brushRef="#br0">0 0 17809,'0'0'6342,"15"59"-20820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5.357"/>
    </inkml:context>
    <inkml:brush xml:id="br0">
      <inkml:brushProperty name="width" value="0.025" units="cm"/>
      <inkml:brushProperty name="height" value="0.025" units="cm"/>
    </inkml:brush>
  </inkml:definitions>
  <inkml:trace contextRef="#ctx0" brushRef="#br0">70 44 12556,'0'0'3326,"9"-6"-347,-6 3-2534,34-22 1659,-36 24-1878,1 0 0,0 0 0,0 0-1,1 0 1,-1 0 0,0 0-1,0 0 1,0 1 0,1-1 0,-1 1-1,0 0 1,0-1 0,1 1-1,-1 0 1,0 0 0,1 1 0,-1-1-1,3 1 1,-4 0-197,0 0 0,0 0 0,0 1 0,-1-1 0,1 0 0,0 1 0,-1-1 0,1 0 0,-1 1 0,1-1 0,-1 0 0,0 1 0,1-1-1,-1 1 1,0-1 0,0 1 0,0-1 0,0 1 0,-1-1 0,1 1 0,-1 1 0,-7 35 663,-1-22-447,1-1 0,-21 26 1,22-32-131,-1 1 1,1 1 0,1-1 0,-1 1 0,2 0-1,0 1 1,0-1 0,-3 13 0,8-22-107,0-1-1,0 0 1,0 0 0,0 0 0,1 0-1,-1 1 1,0-1 0,0 0-1,1 0 1,-1 0 0,1 0 0,-1 0-1,1 0 1,-1 0 0,1 0-1,0 0 1,-1 0 0,1 0 0,0 0-1,0 0 1,0 0 0,-1-1-1,1 1 1,0 0 0,0-1 0,0 1-1,0-1 1,1 1 0,-1-1-1,0 1 1,0-1 0,0 0 0,0 1-1,0-1 1,0 0 0,1 0-1,-1 0 1,2 0 0,58 1 286,-43-2-295,3 0-131,1 0 0,-1-2 0,22-5 0,25-10-3856,-68 18 3904,2 0-255,-1 0 0,0-1 1,0 1-1,1 0 0,-1-1 0,0 1 1,0-1-1,0 1 0,0-1 0,1 0 1,-1 0-1,0 1 0,0-1 0,-1 0 1,1 0-1,0 0 0,0 0 0,0 0 1,1-1-1,-2-6-5967</inkml:trace>
  <inkml:trace contextRef="#ctx0" brushRef="#br0" timeOffset="1">1 158 13741,'0'0'7207,"58"-2"-6022,-23 0-833,5 1-128,1 1-224,5 0-224,-6 0-1569,-5 0-2275,-2 0-3427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235"/>
    </inkml:context>
    <inkml:brush xml:id="br0">
      <inkml:brushProperty name="width" value="0.05" units="cm"/>
      <inkml:brushProperty name="height" value="0.05" units="cm"/>
    </inkml:brush>
  </inkml:definitions>
  <inkml:trace contextRef="#ctx0" brushRef="#br0">49 254 18020,'8'-2'731,"0"-1"1,0 0-1,0-1 1,0 0-1,8-5 1,-13 6-596,1 1 1,-1 0 0,0-1-1,0 1 1,0-1 0,0 0-1,0 0 1,-1 0 0,1-1-1,-1 1 1,0 0 0,3-6-1,-5 8-108,1 1 1,-1-1-1,0 1 0,0-1 1,1 1-1,-1-1 0,0 1 1,0-1-1,0 0 0,0 1 1,0-1-1,0 1 0,0-1 0,0 1 1,0-1-1,0 0 0,0 1 1,0-1-1,-1 1 0,1-1 1,0 1-1,0-1 0,-1 1 1,1-1-1,0 1 0,0-1 0,-1 1 1,1 0-1,-1-1 0,1 1 1,0-1-1,-1 1 0,0-1 1,0 1 11,-1-1 1,1 1-1,-1 0 1,1 0-1,0 0 1,-1-1-1,1 1 1,-1 1 0,1-1-1,-1 0 1,1 0-1,-3 1 1,-3 1 38,0 0 0,1 0 0,-1 1 1,-9 5-1,5-1-45,0 0 0,-12 13 0,20-18-32,0 1 0,0 0 0,1 0 0,-1 0 0,1 0 0,0 1 0,0-1 0,0 1 0,0-1 0,0 1 0,1-1 0,-2 5 0,3-7-2,0 0 0,0 0 0,0 0 1,0 0-1,0-1 0,0 1 0,0 0 0,0 0 1,0 0-1,0 0 0,0-1 0,1 1 0,-1 0 0,0 0 1,1-1-1,-1 1 0,0 0 0,1 0 0,-1-1 1,1 1-1,-1 0 0,1-1 0,-1 1 0,1-1 0,0 1 1,-1-1-1,1 1 0,0-1 0,-1 1 0,1-1 1,0 1-1,0-1 0,-1 0 0,1 0 0,0 1 0,0-1 1,0 0-1,5 1-1,0 0-1,0 0 1,0-1 0,8 0 0,-6 0-1,75-4-11,-55 2 13,0 1 0,0 0 0,0 3 0,52 8 1,-57 0 17,-22-10-1,-1 1 1,0-1-1,1 0 0,-1 0 1,1 0-1,-1 1 1,0-1-1,1 0 0,-1 1 1,0-1-1,1 0 1,-1 1-1,0-1 0,1 1 1,-1-1-1,0 0 1,0 1-1,0-1 0,1 1 1,-1-1-1,0 1 1,0-1-1,0 0 1,0 1-1,0-1 0,0 1 1,0-1-1,0 1 1,0-1-1,0 1 0,0-1 1,0 1-1,0-1 1,0 1-1,0-1 0,-1 0 1,1 1-1,0-1 1,0 1-1,0-1 0,-1 0 1,1 1-1,0-1 1,-1 1-1,2-18 685,4-6-641,2 0 0,1 1 0,0 0 0,2 0 0,0 1 1,20-29-1,-28 48-94,-1 0 0,1 0 0,1 0 0,-1 0 0,0 0 0,0 0 0,1 0 0,-1 1 0,1-1 0,-1 1 1,1 0-1,0 0 0,0 0 0,4-1 0,11-4-631,-17 5 567,0 1 0,0-1 0,0 1 0,0-1 0,0 0 0,0 0 0,0 1 0,0-1 0,0 0 0,0 0 0,0 0 0,0 0 0,-1 0 0,1 0 0,0 0 0,-1 0 0,1 0 0,-1 0 0,1-1 0,-1 1-1,0 0 1,1 0 0,-1-3 0,1 0-27,-1-1 0,0 0 0,-1 1 0,1-1 0,-2-6 0,-7-22-509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5.701"/>
    </inkml:context>
    <inkml:brush xml:id="br0">
      <inkml:brushProperty name="width" value="0.025" units="cm"/>
      <inkml:brushProperty name="height" value="0.025" units="cm"/>
    </inkml:brush>
  </inkml:definitions>
  <inkml:trace contextRef="#ctx0" brushRef="#br0">125 1 13068,'0'0'5622,"-9"0"-4106,4 0-1331,0 0 0,0 1-1,0-1 1,0 1 0,0 0 0,0 1 0,1-1 0,-1 1 0,0 0 0,1 0 0,-1 0-1,1 1 1,0-1 0,0 1 0,0 0 0,0 1 0,0-1 0,1 0 0,-1 1 0,1 0-1,0 0 1,0 0 0,0 0 0,1 1 0,0-1 0,0 1 0,0-1 0,0 1 0,-2 8-1,4-12-173,0 0-1,0 0 1,0 0-1,0 0 1,0-1 0,0 1-1,0 0 1,0 0-1,0 0 1,0 0-1,1 0 1,-1 0-1,0-1 1,0 1-1,1 0 1,-1 0-1,1 0 1,-1-1-1,1 1 1,-1 0 0,1 0-1,-1-1 1,1 1-1,0-1 1,-1 1-1,1 0 1,0-1-1,1 1 1,30 6 226,-25-7-220,1-1-1,0 0 0,-1 0 0,1 0 0,-1-1 1,12-4-1,-7-1-147,-1-1 1,0 0-1,-1-1 0,1 0 0,-2 0 1,1-1-1,8-12 0,0 1-1006,-20 29-1779,-8 28 2834,1-7 208,7-23-141,0 1 0,0 0 0,1-1 0,0 1 0,1 0 0,-1-1 0,1 1 0,2 13 0,-2-19-87,1 0 0,-1 1 0,0-1 0,1 0 0,0 1 0,-1-1 0,1 0 0,0 0 1,-1 0-1,1 0 0,0 1 0,0-1 0,0 0 0,0-1 0,0 1 0,0 0 0,0 0 0,1 0 0,0 0 0,1 0-213,-1 0-1,1-1 1,-1 1 0,1-1 0,0 0-1,-1 0 1,1 0 0,-1 0 0,1 0-1,0 0 1,-1-1 0,1 1 0,-1-1-1,3-1 1,21-10-3918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122"/>
    </inkml:context>
    <inkml:brush xml:id="br0">
      <inkml:brushProperty name="width" value="0.025" units="cm"/>
      <inkml:brushProperty name="height" value="0.025" units="cm"/>
    </inkml:brush>
  </inkml:definitions>
  <inkml:trace contextRef="#ctx0" brushRef="#br0">122 0 12812,'0'0'2573,"-10"10"-656,-1 1-1421,1 1 0,0 0 0,0 1 0,1 0 0,1 0 0,1 0 0,0 1 0,0 1 0,1-1 0,1 1 0,-5 21 0,6-9-366,0-1 0,2 0 0,1 1 0,1-1 1,1 1-1,1-1 0,11 50 0,-13-76-139,0 0 1,0 0-1,0 1 0,0-1 0,0 0 1,0 0-1,0 1 0,0-1 0,0 0 1,0 0-1,0 1 0,0-1 0,0 0 1,0 0-1,0 1 0,0-1 0,0 0 1,0 0-1,0 1 0,0-1 0,0 0 1,0 0-1,1 0 0,-1 1 0,0-1 1,0 0-1,0 0 0,0 0 1,1 1-1,-1-1 0,0 0 0,0 0 1,0 0-1,1 0 0,-1 0 0,0 1 1,0-1-1,1 0 0,-1 0 0,0 0 1,0 0-1,1 0 0,-1 0 0,0 0 1,0 0-1,1 0 0,-1 0 0,0 0 1,0 0-1,1 0 0,4-17 17,-1-27 147,-2 21-12,1-51 48,-3 68-131,0 0 1,0 0 0,-1 0 0,0 0 0,0 0-1,-1 0 1,1 0 0,-6-10 0,4 19 531,1 13-535,2-13-58,0 1 0,0 0 0,0-1 0,0 1 0,1 0 0,0-1 0,-1 1 0,3 3 0,0-3 6,-1 0 0,2 0 0,-1 0 0,0 0 0,1-1 0,0 0 0,-1 1 0,1-1-1,1-1 1,-1 1 0,0 0 0,1-1 0,-1 0 0,1 0 0,0-1 0,-1 1 0,1-1 0,0 0-1,0 0 1,0 0 0,0-1 0,0 0 0,8 0 0,-6-1-2,0 1 0,1-1 0,-1-1 0,0 1 0,0-1 0,0 0 0,0-1 0,0 1 0,0-2 0,-1 1 0,0-1 0,1 1 0,-1-2 0,-1 1 0,8-7 0,34-54 477,-54 78-178,-1 1 0,2 0 0,0 0 0,1 0 0,0 1 0,1-1-1,0 1 1,2 0 0,0 1 0,-1 23 0,4-37-296,-1 0 1,1 0-1,-1 0 1,1 0-1,-1-1 0,1 1 1,0 0-1,0 0 1,0-1-1,0 1 0,0-1 1,0 1-1,1-1 1,-1 0-1,0 1 0,1-1 1,-1 0-1,1 0 1,-1 0-1,1 0 0,0 0 1,-1 0-1,1 0 1,0-1-1,0 1 0,-1 0 1,1-1-1,0 0 1,0 1-1,0-1 1,0 0-1,0 0 0,0 0 1,0 0-1,3-1 1,0 1-189,-1 0 0,1-1 0,0 0 0,-1 1 0,1-1 0,-1-1 0,1 1 0,-1-1 0,1 0 0,-1 0 0,0 0 0,0 0 0,0-1 1,3-3-1,-2 1-765,-1 0 1,0 0 0,-1-1 0,1 0-1,-1 0 1,0 0 0,0 0 0,-1 0-1,0-1 1,0 1 0,1-12 0,0-21-6117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454"/>
    </inkml:context>
    <inkml:brush xml:id="br0">
      <inkml:brushProperty name="width" value="0.025" units="cm"/>
      <inkml:brushProperty name="height" value="0.025" units="cm"/>
    </inkml:brush>
  </inkml:definitions>
  <inkml:trace contextRef="#ctx0" brushRef="#br0">17 0 14510,'0'0'9961,"-17"66"-9865,28-44-32,2-1-1121,4 0-736,-1 0-866,3-1-2177,-1-3-1218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6.785"/>
    </inkml:context>
    <inkml:brush xml:id="br0">
      <inkml:brushProperty name="width" value="0.025" units="cm"/>
      <inkml:brushProperty name="height" value="0.025" units="cm"/>
    </inkml:brush>
  </inkml:definitions>
  <inkml:trace contextRef="#ctx0" brushRef="#br0">103 1 12204,'0'0'12886,"-11"0"-12112,8 0-686,-1-1 0,1 1 0,-1 0 0,1 0-1,-1 1 1,1-1 0,-1 1 0,1 0 0,0-1-1,-1 2 1,1-1 0,0 0 0,0 1 0,-1-1-1,1 1 1,0 0 0,1 0 0,-1 0 0,0 0 0,1 1-1,-1-1 1,1 1 0,-1 0 0,1-1 0,0 1-1,0 0 1,1 0 0,-1 0 0,1 1 0,-1-1-1,1 0 1,0 1 0,0-1 0,1 0 0,-1 1-1,0-1 1,1 8 0,0-10-78,0 0 0,0 1-1,0-1 1,1 0 0,-1 1 0,0-1 0,1 0 0,-1 1-1,1-1 1,-1 0 0,1 0 0,0 1 0,-1-1 0,1 0 0,0 0-1,0 0 1,0 0 0,0 0 0,0 0 0,0 0 0,0 0-1,0-1 1,2 2 0,1 0 18,0 0 0,0-1 0,-1 0 0,2 1 0,-1-1 0,0-1 1,8 2-1,3-2-38,1 0 0,-1-1 0,21-3 1,-15-1-371,0-1 0,-1 0 0,24-12 0,35-11 53,-74 31 631,-8 8-78,-15 15 147,11-15-118,3-3-67,0-1-1,1 1 1,0-1 0,-5 15-1,8-20-178,0 0-1,-1 0 1,1 0 0,0 0-1,0 0 1,0-1 0,0 1-1,0 0 1,0 0 0,0 0-1,0 0 1,0 0-1,0 0 1,1 0 0,-1 0-1,0 0 1,0 0 0,1-1-1,-1 1 1,1 0 0,-1 0-1,1 0 1,-1 0-1,1-1 1,0 1 0,-1 0-1,1-1 1,0 1 0,-1-1-1,1 1 1,0 0 0,0-1-1,0 0 1,-1 1-1,1-1 1,0 1 0,0-1-1,0 0 1,0 0 0,0 1-1,0-1 1,0 0 0,0 0-1,0 0 1,-1 0-1,1 0 1,0 0 0,2-1-1,17 0-725,1-1 0,-1-1 0,24-7 1,-24 5-561,0 1 0,0 0 0,25 0 0,-44 5 1274,-1-1-1,1 0 1,0 0 0,0 1 0,-1-1 0,1 0-1,-1 1 1,1-1 0,0 1 0,-1-1-1,1 1 1,-1-1 0,1 1 0,-1-1 0,1 1-1,-1-1 1,1 1 0,-1 0 0,0-1 0,1 1-1,-1 0 1,0 0 0,0-1 0,1 1 0,-1 0-1,0-1 1,0 1 0,0 0 0,0 0-1,0-1 1,0 1 0,0 0 0,0 0 0,0-1-1,0 1 1,-1 0 0,1 0 0,0 0 0,-9 41 68,5-27-827,4-3-3258,0-3-4682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19.314"/>
    </inkml:context>
    <inkml:brush xml:id="br0">
      <inkml:brushProperty name="width" value="0.025" units="cm"/>
      <inkml:brushProperty name="height" value="0.025" units="cm"/>
    </inkml:brush>
  </inkml:definitions>
  <inkml:trace contextRef="#ctx0" brushRef="#br0">5306 533 9225,'-12'-7'-246,"-78"-43"278,-2 5 0,-2 3 0,-2 4 0,-1 5 0,-169-35 0,-532-51 796,731 112-866,-851-85 1143,-2 60-32,799 38-1032,1 5-1,0 5 0,1 5 1,1 6-1,2 5 0,0 4 1,3 6-1,-126 65 0,195-85-34,2 2 0,0 1 0,1 3-1,2 1 1,1 2 0,1 1-1,2 2 1,1 2 0,2 1-1,2 1 1,1 2 0,2 1-1,2 1 1,1 1 0,-20 55-1,19-31-94,4 0 0,3 2 0,2 1-1,4 0 1,3 0 0,3 1 0,2 0-1,4 0 1,4 0 0,2 0 0,3-1 0,3 0-1,4 0 1,2-1 0,4-2 0,2 0-1,3-1 1,3-2 0,3-1 0,58 84-1,-28-63 138,3-3-1,4-4 0,3-2 0,3-4 1,4-3-1,95 63 0,-24-33 241,4-6 1,283 121-1,-221-127-139,4-10-1,3-10 0,378 62 0,-308-89-78,1-13-1,430-17 0,-519-20 167,-1-10 0,228-52 0,-293 40-22,-2-6 0,-2-6 0,250-121 0,-303 121 107,-3-3-1,-1-5 1,-3-2 0,-3-4-1,-2-3 1,-2-3 0,-4-2-1,-3-4 1,84-123-1,-109 135 53,-2-2 0,-3-1-1,-3-1 1,-3-2 0,32-117-1,-45 126-361,-3 0 0,-3 0 0,-2-1 1,-2 0-1,-3 0 0,-2 0 0,-16-90 0,9 101-36,-3 0 0,-1 1 0,-3 1 0,-1 0 0,-3 1 0,-38-64 0,23 53-215,-3 2 0,-2 2 0,-2 1 1,-62-55-1,13 27-866,-4 4 0,-3 4 1,-3 4-1,-196-93 0,26 40-1910,-12 6-1943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29.726"/>
    </inkml:context>
    <inkml:brush xml:id="br0">
      <inkml:brushProperty name="width" value="0.025" units="cm"/>
      <inkml:brushProperty name="height" value="0.025" units="cm"/>
    </inkml:brush>
  </inkml:definitions>
  <inkml:trace contextRef="#ctx0" brushRef="#br0">0 131 6150,'0'0'1468,"10"0"-1431,2 1-21,-1 0-1,0 1 0,1 1 1,-1-1-1,0 2 0,0-1 1,11 7-1,8 1 11,0 0 1,0-2-1,1-2 0,0 0 1,1-2-1,45 1 1,193-11 90,-268 5-115,889-82 1193,-275 21-1157,-580 58-30,768-53 222,-551 50-103,299 32 0,-446-16-101,1040 94 161,147-38-27,-1057-61-162,739 11 48,-1-32-15,156-11-1,-179 8 95,-233-17-56,288-6 22,-325 30-84,2879-10 82,-3081 32-84,367 2 17,450-13-1730,-1219 1-1223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36.082"/>
    </inkml:context>
    <inkml:brush xml:id="br0">
      <inkml:brushProperty name="width" value="0.025" units="cm"/>
      <inkml:brushProperty name="height" value="0.025" units="cm"/>
    </inkml:brush>
  </inkml:definitions>
  <inkml:trace contextRef="#ctx0" brushRef="#br0">53 1 6854,'0'0'123,"-8"2"224,-27 10-37,35-12-303,-1 0 0,1 1 0,-1-1 0,1 0 0,0 0 0,-1 0 0,1 1 0,-1-1 0,1 0 0,-1 0 0,1 1 0,-1-1 0,1 0 0,0 1 0,-1-1 0,1 1 0,0-1 0,-1 0 0,1 1 0,0-1 0,0 1 0,0-1 0,-1 1 0,1-1 0,0 1 0,0-1 0,0 1 0,0-1 0,0 1 0,0-1 0,0 1 0,0-1 0,0 1 0,0-1 0,0 1 0,0 0 0,0-1 0,0 1 0,0-1 0,1 0 0,-1 1 0,0-1 0,0 1 0,0-1 0,1 1 0,-1-1 0,1 1 0,16 13 89,-2-7-76,0 0-1,0-2 0,1 1 1,0-2-1,0 0 0,1-1 0,18 1 1,123 0 50,-110-4-54,298 2-130,2352-15 478,-931 13 875,-158 18-1198,-171-5-13,-905 4-28,788 21 0,179-40 22,-581-6-12,872-20 0,-1276 16-9,829 3 111,-117 2 64,498-2 73,-299 4-124,-623-19-125,-46 1 0,251 23-3443,-977 0-2627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9:41.337"/>
    </inkml:context>
    <inkml:brush xml:id="br0">
      <inkml:brushProperty name="width" value="0.025" units="cm"/>
      <inkml:brushProperty name="height" value="0.025" units="cm"/>
    </inkml:brush>
  </inkml:definitions>
  <inkml:trace contextRef="#ctx0" brushRef="#br0">1 190 7495,'0'0'779,"15"2"-693,401 30 101,20-35-177,274-53 17,-321 19-22,1611-53 216,-1333 70-180,3386 2 429,-1828 88-353,1269-60-10,666-20 1675,-2102 19-1744,453 9 0,-2331-8-2222,-146-9-309</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34.040"/>
    </inkml:context>
    <inkml:brush xml:id="br0">
      <inkml:brushProperty name="width" value="0.025" units="cm"/>
      <inkml:brushProperty name="height" value="0.025" units="cm"/>
    </inkml:brush>
  </inkml:definitions>
  <inkml:trace contextRef="#ctx0" brushRef="#br0">6441 346 5605,'-13'-4'513,"5"2"-367,-179-53 1383,-321-52-1,-567-5-1389,86 56 376,713 46-400,-810 16 474,834 14-552,1 11-1,-316 81 1,75 33-2,401-111 19,0 4 0,3 3 0,-101 65 0,161-88-53,0 1 1,1 2 0,1 0-1,1 2 1,1 1 0,2 1-1,-24 31 1,40-47-3,0 0-1,0 1 1,1 0 0,0 0-1,0 0 1,1 0 0,1 1-1,0 0 1,0 0 0,1 0-1,1 0 1,-1 0 0,2 0-1,0 0 1,0 0 0,1 0-1,0 0 1,1 0 0,0 0-1,1 0 1,0 0 0,1-1-1,0 1 1,0-1 0,8 11-1,3 1 5,0 0 0,2-2 0,1 0 0,0-1 0,2-1 0,0 0 0,1-2-1,0 0 1,1-2 0,1 0 0,0-1 0,35 12 0,28 9 20,1-5 0,107 22 0,505 66 92,9-66-48,-61-32-33,1000-98 1,-325-117 41,-1036 133-12,-3-13-1,422-173 1,-527 166 411,-153 69-265,0-1-1,0-2 0,-2 0 0,34-32 0,-51 44-129,-1 0 0,0 0-1,-1 0 1,1-1 0,-1 0-1,0 0 1,0 0 0,-1 0-1,0-1 1,0 0 0,-1 1-1,1-1 1,-1 0 0,-1 0-1,1 0 1,-1 0 0,-1 0-1,1-1 1,-1 1 0,0 0-1,-1 0 1,0 0 0,0 0-1,0 0 1,-1 0 0,0 0-1,-1 0 1,1 0 0,-1 1-1,-1-1 1,1 1 0,-1 0-1,0 0 1,0 0 0,-1 1-1,0-1 1,0 1 0,-11-9-1,-3 1-43,-1 0 0,0 1 0,-1 1 0,0 0 0,-1 2 0,0 1 0,-43-10 0,-8 3-113,-89-7 0,-309 2-2061,-4 33-3623,443-12 5118,-169 7-7028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37.737"/>
    </inkml:context>
    <inkml:brush xml:id="br0">
      <inkml:brushProperty name="width" value="0.025" units="cm"/>
      <inkml:brushProperty name="height" value="0.025" units="cm"/>
    </inkml:brush>
  </inkml:definitions>
  <inkml:trace contextRef="#ctx0" brushRef="#br0">6820 310 5157,'-99'-3'1290,"-135"-21"0,-92-35-1371,204 35 176,-488-46-1675,163 27 1473,21-5 852,-492 10 0,642 37-521,-1239 38 678,878 50-360,484-54-539,2 8-1,-160 65 1,253-84 20,1 3 0,2 3 0,0 2 0,2 3 0,-65 52 0,98-68-9,0 2 0,2 0 0,0 1 1,1 1-1,1 0 0,-16 31 0,22-34-9,2 0-1,0 1 1,1 0 0,1 0-1,1 0 1,1 1-1,0 0 1,1 0-1,1 26 1,2-30-5,0 0 0,1 1 0,2-1 0,-1 0 0,2 0 0,0 0 0,1-1 0,0 1 0,1-1 0,1 0 0,0-1 0,2 1 0,-1-2 0,2 1 0,-1-1 0,2-1 0,0 1 0,24 20 0,2-2 1,1-2 1,1-1-1,1-2 0,2-1 1,57 23-1,-32-20 6,1-4-1,136 30 1,-26-26 19,352 9 0,1511-75 154,-10-160-130,-1349 96-46,-490 63 23,279-94 0,-387 102 215,-1-3 1,80-46-1,-126 59 61,-1-1 1,-2-2-1,0-2 1,-1-1-1,-2-2 1,40-46-1,-62 64-209,-1 0 0,-1 0 0,0 0 0,0-1 0,-1 0 0,-1-1 0,0 1 0,0-1 0,3-18 0,-7 23-61,0 0 0,0 1 0,-1-1 0,0 0 0,0 0 0,0 0-1,-1 1 1,-1-1 0,1 0 0,-1 1 0,0-1 0,-1 1 0,0 0 0,0 0 0,0 0-1,-1 0 1,-8-11 0,-2 2-45,-1 2 1,0-1-1,-1 2 0,0 0 0,-1 1 1,0 1-1,-1 0 0,0 1 1,-1 1-1,0 1 0,-1 1 0,-24-6 1,-19-3-467,0 4 0,-107-8 1,-228 12-3495,271 11 1959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4.750"/>
    </inkml:context>
    <inkml:brush xml:id="br0">
      <inkml:brushProperty name="width" value="0.05" units="cm"/>
      <inkml:brushProperty name="height" value="0.05" units="cm"/>
    </inkml:brush>
  </inkml:definitions>
  <inkml:trace contextRef="#ctx0" brushRef="#br0">1 1 19636,'3'0'2057,"9"4"-1481,11 0-288,7 0 1128,13 4-1576,6-1-560,7 3 744,6 1-224,4 5-248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44.220"/>
    </inkml:context>
    <inkml:brush xml:id="br0">
      <inkml:brushProperty name="width" value="0.025" units="cm"/>
      <inkml:brushProperty name="height" value="0.025" units="cm"/>
    </inkml:brush>
  </inkml:definitions>
  <inkml:trace contextRef="#ctx0" brushRef="#br0">3922 226 5701,'-26'-19'201,"-1"2"0,-1 2 0,0 0-1,-1 2 1,-1 0 0,0 3 0,0 0-1,-37-6 1,-40-2-836,-113-6-1,139 18 565,-693-43 810,-1 72 203,608-8-986,-452 58 744,531-57-513,2 4 0,0 4 0,2 4 0,-158 76 0,211-88-66,0 2 1,2 1-1,0 1 0,1 2 0,2 0 0,-28 30 0,46-42-99,0-1 0,1 1 1,0 1-1,1-1 0,0 1 0,0 1 0,1-1 0,1 1 0,-4 12 1,7-16-28,-1 1 0,1-1 0,1 0 1,-1 1-1,2-1 0,-1 0 0,1 1 1,0-1-1,1 0 0,0 0 0,0 1 1,1-1-1,0-1 0,7 14 1,1-3 6,0-1 0,2 0 1,0-1-1,0 0 0,2-2 1,0 1-1,1-2 0,0 0 1,1 0-1,0-2 0,25 12 1,7 2 24,1-3 1,1-2 0,58 15-1,13-5 29,1-5 0,164 12 0,255-10 198,-536-27-249,915 3 134,-117-85-49,-597 43-39,368-120 0,-340 67-8,-188 70-16,-2-2-1,79-54 1,-115 71 57,0 0 0,-1-1 0,0 0 0,0 0 0,0-1 0,-1 0 0,-1 0-1,1-1 1,-1 0 0,8-20 0,-12 25-10,0 0 0,-1-1-1,1 1 1,-1 0 0,-1-1-1,1 1 1,-1-1 0,0 1-1,0 0 1,0-1 0,-1 1-1,0-1 1,0 1 0,0 0 0,-1-1-1,1 1 1,-1 0 0,-1 0-1,1 0 1,-1 1 0,0-1-1,0 0 1,0 1 0,-6-6-1,-3-2-41,-1 2 0,0-1 0,-1 2 0,0 0 0,0 0 0,-1 2 0,0 0 0,0 0 0,-1 1-1,0 1 1,0 1 0,0 0 0,-30-2 0,-14 1-462,0 2 0,-85 8 0,73 2-836,-110 27 0,6 0-1743,104-27-312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3.008"/>
    </inkml:context>
    <inkml:brush xml:id="br0">
      <inkml:brushProperty name="width" value="0.025" units="cm"/>
      <inkml:brushProperty name="height" value="0.025" units="cm"/>
    </inkml:brush>
  </inkml:definitions>
  <inkml:trace contextRef="#ctx0" brushRef="#br0">5672 502 4548,'22'-19'686,"-18"17"-666,-1 0 0,0 0 0,0 0 0,0-1 0,0 1 0,0-1 0,0 0 0,-1 1 0,1-2 0,-1 1 1,0 0-1,0 0 0,0-1 0,0 1 0,-1-1 0,1 1 0,1-8 0,-5 10-4,-1-1 0,1 0 1,0 1-1,-1 0 1,1-1-1,-1 1 1,1 0-1,-1 0 1,0 1-1,1-1 0,-1 1 1,0-1-1,0 1 1,-3 0-1,-1-1-33,-377-42-626,28 4 1916,-1342-205 2384,1311 199-3620,-542 8 1,804 43-39,2 6 1,-1 6 0,-234 64-1,168-20-17,-311 146 0,429-174 5,-128 66-4,169-82 31,1 1-1,0 1 1,2 2-1,-30 29 1,51-44-12,1 1 0,-1 0 1,1 0-1,1 0 1,0 1-1,0-1 0,0 1 1,1 1-1,1-1 0,-1 0 1,1 1-1,-2 14 1,4-17-5,1-1 0,-1 1 1,1 0-1,0 0 0,1-1 1,0 1-1,0 0 1,0 0-1,1-1 0,0 1 1,0-1-1,0 0 0,1 1 1,0-1-1,0 0 1,1-1-1,0 1 0,8 10 1,6 1 11,1-1 1,0 0 0,1-1 0,1-1-1,0-1 1,1-1 0,1-1-1,40 14 1,19 1 34,98 18 0,-8-12-4,336 17 0,182-49 139,578-93-5,-1077 75-158,846-111 87,-789 84-98,-3-11 1,271-101-1,-423 122 22,125-66-1,-184 83 30,0-3-1,-2 0 0,0-2 0,-1-2 0,-2 0 0,42-48 0,-63 63 16,0 0 0,-2 0-1,1 0 1,-1 0 0,0-1 0,-1 0-1,-1-1 1,5-15 0,-8 22-59,0 1 0,0-1 0,0 1 1,-1-1-1,0 0 0,0 1 0,0-1 1,0 0-1,-1 1 0,0-1 1,0 1-1,0-1 0,-1 1 0,1-1 1,-1 1-1,0 0 0,0 0 0,-1 0 1,1 0-1,-1 0 0,0 0 1,0 1-1,0-1 0,-5-3 0,-5-3-39,-1 0-1,0 2 0,-1-1 0,0 2 0,0 0 0,-1 1 0,0 0 1,0 1-1,-19-3 0,-154-18-1134,186 26 1128,-235-13-2994,128 9-566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7.219"/>
    </inkml:context>
    <inkml:brush xml:id="br0">
      <inkml:brushProperty name="width" value="0.025" units="cm"/>
      <inkml:brushProperty name="height" value="0.025" units="cm"/>
    </inkml:brush>
  </inkml:definitions>
  <inkml:trace contextRef="#ctx0" brushRef="#br0">409 214 6022,'0'0'2279,"-9"0"-1318,-51 4 1447,85-16 21,14 6-2003,1 2-1,0 2 1,73 4 0,-27 0-277,2687-22 3438,-1265-10-3346,-898 6 396,313-18-778,-916 42 99,-4 0 23,0 0 1,0 0-1,0 0 1,1 0-1,-1-1 1,0 1-1,0-1 1,0 0-1,0 0 1,0 0-1,0 0 0,0 0 1,0-1-1,3-1 1,-6 2 1,-1 0 0,1 1 0,0-1 0,-1 0-1,1 1 1,0-1 0,-1 0 0,1 1 0,-1-1 0,1 1 0,-1-1 0,1 1 0,-1-1 0,1 1 0,-1 0-1,0-1 1,1 1 0,-1 0 0,0-1 0,1 1 0,-1 0 0,0-1 0,1 1 0,-1 0 0,0 0 0,1 0-1,-1 0 1,0 0 0,0 0 0,0 0 0,-30-6-282,29 6 263,-899-51-711,881 51 747,-2625 31 207,2571-29-206,-1672 64-671,836-27 790,861-38-100,31-2-19,1 1 0,-1 0 0,1 2 0,-1 0 0,1 1 0,-24 7 0,41-10-11,-1 0 1,1 0-1,-1 0 0,1 0 1,0 0-1,-1 1 1,1-1-1,-1 0 1,1 0-1,-1 0 0,1 1 1,0-1-1,-1 0 1,1 0-1,-1 1 1,1-1-1,0 0 0,-1 1 1,1-1-1,0 0 1,0 1-1,-1-1 1,1 1-1,0-1 1,0 0-1,0 1 0,-1-1 1,1 1-1,0-1 1,0 1-1,0-1 1,0 1-1,0-1 0,0 0 1,0 1-1,14 9-277,27 2 107,57 5 208,136 7 0,105-15 3,-261-8 5,2673 3 1203,-15-35-1170,-2038 4-400,-629 18 331,-69 6-287,-10-1 91,-17-1-223,-517-26-5138,464 27 4553,-80-3-1649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1:58.329"/>
    </inkml:context>
    <inkml:brush xml:id="br0">
      <inkml:brushProperty name="width" value="0.025" units="cm"/>
      <inkml:brushProperty name="height" value="0.025" units="cm"/>
    </inkml:brush>
  </inkml:definitions>
  <inkml:trace contextRef="#ctx0" brushRef="#br0">220 154 8776,'0'0'67,"-1"0"0,0 0 0,1 1 0,-1-1 0,0 0 0,1 0-1,-1 1 1,0-1 0,1 0 0,-1 1 0,1-1 0,-1 1 0,1-1 0,-1 1 0,1-1-1,-1 1 1,1-1 0,-1 1 0,1-1 0,-1 1 0,1-1 0,0 1 0,-1 0-1,1-1 1,0 1 0,0 0 0,0-1 0,-1 1 0,1 0 0,0-1 0,0 1-1,0 0 1,0 1 0,1-1-34,0 0-1,0 0 1,0 1-1,1-1 1,-1 0-1,0 0 1,0 0-1,1-1 1,-1 1-1,1 0 1,-1 0-1,0-1 1,4 2-1,56 13 69,40-3 609,1-4 0,133-7 1,-110-2-114,612-38 3238,-390 14-3047,998-71 177,-695 47-932,-617 45-421,-49 0-100,-54 1 77,-1271 43 758,-869 192-85,2178-228-281,-240 39-517,250-34-102,22-9 613,0 0 0,0 1-1,0-1 1,0 0-1,0 0 1,0 0 0,0 1-1,0-1 1,0 0-1,1 0 1,-1 1 0,0-1-1,0 0 1,0 0-1,0 0 1,0 0 0,0 1-1,0-1 1,0 0-1,1 0 1,-1 0 0,0 1-1,0-1 1,0 0-1,0 0 1,1 0 0,-1 0-1,0 0 1,0 0-1,0 0 1,1 1 0,-1-1-1,0 0 1,0 0-1,1 0 1,-1 0-1,0 0 1,0 0 0,0 0-1,1 0 1,-1 0-1,0 0 1,1 0 0,44 4-756,1017-47-251,-1-51 2282,9-1 352,-806 82-4330,-243 13-256</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2:36.408"/>
    </inkml:context>
    <inkml:brush xml:id="br0">
      <inkml:brushProperty name="width" value="0.025" units="cm"/>
      <inkml:brushProperty name="height" value="0.025" units="cm"/>
    </inkml:brush>
  </inkml:definitions>
  <inkml:trace contextRef="#ctx0" brushRef="#br0">18535 584 1858,'0'0'1041,"-6"-8"-80,3 3-789,-1-1 1,-1 1 0,1 0 0,-1 1-1,0-1 1,0 1 0,0 0-1,-1 0 1,0 0 0,1 1-1,-1 0 1,0 0 0,-1 0 0,1 1-1,0 0 1,-9-2 0,-274-47 3339,203 46-3564,-1 4 1,-168 19-1,-22 2-108,-346-31 1338,-712-104-1,450 16-443,60 6-652,7 15-62,323 35-8,-410-6-295,-2 46-172,779 4 494,-1060 51 119,812-29-129,-412 33-29,-512 21 0,-505-47 27,351-2-48,643-9-81,299 0 91,-676 113 1,1037-106 171,-148 45 1,254-58-128,1 2 0,0 3 1,1 1-1,2 2 0,0 1 1,1 3-1,-64 51 0,82-54-57,1 0 0,1 1 0,1 1 1,1 1-1,1 0 0,2 1 0,0 1 0,-16 42 0,18-34-13,1 0 1,2 1 0,2 0 0,1 0-1,1 1 1,0 59 0,7-76 13,1 0 0,1 0 0,1 0 1,0-1-1,2 0 0,0 0 0,1 0 1,1-1-1,1 0 0,0 0 0,1-1 1,1 0-1,1-1 0,1 0 0,24 24 1,18 12 8,2-3 0,114 75 0,-154-111 10,91 58-49,3-5 1,2-4-1,3-5 1,3-6-1,2-5 0,1-5 1,2-5-1,190 29 1,730 26 197,-601-64-132,344 36-10,1020 54 24,-75-107 15,-1260-11-38,1172-35-1,0-41 8,-1625 76-12,2489-133 160,-174-49 292,-1934 148-429,986-113 74,-21-114 57,-1262 236-21,-2-4 1,-2-5-1,172-86 1,-255 112-99,0 0 0,-1-2 0,0 0 0,-1 0 0,0-2 0,-1 0 0,0 0 0,-1-1 0,12-18 1,-19 25 1,-1 0 1,0-1 0,0 0 0,-1 0 0,0 0 0,-1-1 0,1 1 0,-2 0 0,1-1 0,-1 0 0,0 1 0,-1-1 0,0 0 0,-1 1-1,1-1 1,-2 1 0,1-1 0,-1 1 0,0-1 0,-1 1 0,-5-11 0,-4-6 43,-2 1-1,-1 0 1,-1 1 0,-1 0-1,0 2 1,-2 0 0,-1 1-1,-23-19 1,-190-132 155,189 141-226,-78-50-8,-4 5 0,-139-60 0,167 93-157,-3 5 0,0 3 0,-164-30 0,-237 8-2304,-6 44-2118,304 12 124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18.767"/>
    </inkml:context>
    <inkml:brush xml:id="br0">
      <inkml:brushProperty name="width" value="0.025" units="cm"/>
      <inkml:brushProperty name="height" value="0.025" units="cm"/>
    </inkml:brush>
  </inkml:definitions>
  <inkml:trace contextRef="#ctx0" brushRef="#br0">0 226 5381,'0'0'128,"12"5"-90,2 0 1,0 0 1,0-1 0,0-1-1,1 0 1,-1-1 0,16 0-1,59 1 251,0 4 0,120 25 0,180 14 685,4-33-835,-146-7 21,228 8-73,300 14 54,485-23 829,-786-16-914,187-7-23,2478-116 25,-1771 67-30,469-10 17,-642 66-38,414-6 5,-755-1-4,682-12 14,862 53 41,-1791-19-101,-590-4-64,-4 1-164,-1 0 1,1-1 0,0-1-1,-1 0 1,1-1 0,-1 0 0,1-1-1,-1 0 1,0-1 0,0 0-1,17-10 1,-9-7-3953</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20.168"/>
    </inkml:context>
    <inkml:brush xml:id="br0">
      <inkml:brushProperty name="width" value="0.025" units="cm"/>
      <inkml:brushProperty name="height" value="0.025" units="cm"/>
    </inkml:brush>
  </inkml:definitions>
  <inkml:trace contextRef="#ctx0" brushRef="#br0">1 231 4548,'193'73'784,"-101"-36"-158,2-4 1,119 26 0,-91-40-102,232 8 0,129-35-208,1056-102-202,-246 13-33,1766-12 14,2277 95 1263,-4634 17-1303,985-10-1,-2-52 8,-186 12 102,-933 57-69,-553-10-128,-10 1-44,0 0-1,0-1 1,0 1-1,-1-1 0,1 0 1,0 0-1,0 0 1,0 0-1,0-1 0,0 1 1,0-1-1,0 0 1,-1 0-1,1 0 0,0 0 1,0 0-1,-1 0 0,1-1 1,-1 1-1,0-1 1,1 0-1,2-2 0,1-20-3094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00.105"/>
    </inkml:context>
    <inkml:brush xml:id="br0">
      <inkml:brushProperty name="width" value="0.025" units="cm"/>
      <inkml:brushProperty name="height" value="0.025" units="cm"/>
    </inkml:brush>
  </inkml:definitions>
  <inkml:trace contextRef="#ctx0" brushRef="#br0">55 430 416,'0'0'9321,"-8"3"-8707,-3 0-444,-25 13 621,229-134 5590,272-175-6105,-454 287-285,-8 5-4,-1-1 0,1 1 0,0-1 0,-1 0 1,1 0-1,-1 0 0,0 0 0,1 0 0,-1 0 0,0 0 1,0-1-1,1-3 0,-3 6 13,-1-1-1,1 1 1,-1-1 0,1 1-1,-1-1 1,0 1 0,1 0-1,-1-1 1,0 1 0,1 0 0,-1-1-1,0 1 1,1 0 0,-1 0-1,0 0 1,0 0 0,1 0-1,-1-1 1,0 1 0,0 1 0,1-1-1,-1 0 1,0 0 0,0 0-1,1 0 1,-1 0 0,0 1 0,1-1-1,-1 0 1,0 1 0,0 0-1,-30 6-11,-54 30 12,-90 53-1,0 2 61,62-42 608,163-87-28,134-75-490,-146 92-221,1 1-1,81-26 1,-119 45 53,28-6-660,-29 6 591,1 0 0,-1 0 0,0 0 0,1 0 0,-1 0 1,0 0-1,1-1 0,-1 1 0,1 0 0,-1 0 0,0 0 0,1 0 0,-1 1 0,0-1 1,1 0-1,-1 0 0,0 0 0,1 0 0,-1 0 0,0 0 0,1 1 0,-1-1 0,0 0 0,1 0 1,-1 0-1,0 1 0,1-1 0,-1 0 0,0 0 0,0 1 0,1-1 0,-1 0 0,0 1 0,0-1 1,0 0-1,0 1 0,1-1 0,-1 0 0,0 1 0,0-1 0,0 0 0,0 1 0,0-1 1,0 0-1,0 1 0,0-1 0,0 1 0,0-1 0,0 0 0,0 1 0,0-1 0,0 0 0,0 1 1,0-1-1,-1 0 0,1 1 0,0-1 0,0 0 0,0 1 0,-1-1 0,1 0 0,0 1 0,0-1 1,-1 0-1,1 0 0,-1 1 0,-11 11-3244</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32:00.797"/>
    </inkml:context>
    <inkml:brush xml:id="br0">
      <inkml:brushProperty name="width" value="0.025" units="cm"/>
      <inkml:brushProperty name="height" value="0.025" units="cm"/>
    </inkml:brush>
  </inkml:definitions>
  <inkml:trace contextRef="#ctx0" brushRef="#br0">0 444 8136,'0'0'3881,"13"-8"-2755,341-194 2437,-81 52-3069,-252 138-479,-5 3-4,-1 0 0,0-1 0,0 0 0,19-19 0,-35 29-8,1 0 0,0 0 0,0 1 0,0-1 0,0 0 0,0 0 0,0-1 0,0 1 0,0 0 0,-1 0-1,1 0 1,0 0 0,0 0 0,0 0 0,0 0 0,0 0 0,0 0 0,0 0 0,0 0 0,0 0 0,0 0 0,-1 0 0,1 0 0,0 0 0,0 0 0,0 0 0,0-1 0,0 1 0,0 0 0,0 0 0,0 0 0,0 0 0,0 0 0,0 0 0,0 0 0,0 0 0,0 0 0,0-1 0,0 1 0,0 0 0,0 0 0,0 0 0,0 0 0,0 0 0,0 0 0,0 0 0,0 0 0,0-1 0,0 1 0,0 0 0,0 0 0,0 0 0,0 0 0,0 0 0,0 0 0,0 0 0,0 0 0,0 0 0,0 0 0,1-1 0,-1 1 0,0 0 0,0 0 0,0 0 0,0 0 0,0 0 0,0 0 0,0 0 0,0 0 0,-13 2 108,-16 7-58,-372 234 203,267-156 33,317-199-44,-99 60-536,-24 16 266,107-86 0,-161 116 49,-8 5-7,-15 7 3,-28 16-17,-110 79-12,45-28-2892,78-56-77,10-9-1058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43:57.262"/>
    </inkml:context>
    <inkml:brush xml:id="br0">
      <inkml:brushProperty name="width" value="0.025" units="cm"/>
      <inkml:brushProperty name="height" value="0.025" units="cm"/>
    </inkml:brush>
  </inkml:definitions>
  <inkml:trace contextRef="#ctx0" brushRef="#br0">1741 651 5733,'-131'-54'-895,"-201"-53"-1,251 88 1029,0 3 0,-1 3 0,-157-3 0,220 17-144,1 0 0,-1 1 0,1 1 0,0 1 0,0 0 0,0 1 0,1 1 1,-1 1-1,1 1 0,-17 10 0,12-4-26,1 1 0,0 0 1,1 2-1,1 1 0,0 0 0,-24 33 0,13-9-147,2 1 0,2 1 0,1 2 0,3 0 0,2 2 0,-25 89 0,36-103 225,1 1 1,2 0-1,1 0 1,2 1-1,2 62 1,4-71-6,0 0 1,2 0-1,1 0 0,1-1 1,1 0-1,1-1 1,1 0-1,17 28 1,103 164-99,22 38-74,-77-110 76,-14-21 168,6-4 0,98 135 0,-139-221-75,1-1-1,2-1 1,1-1 0,2-2 0,1-1-1,1-2 1,1-1 0,1-1-1,1-3 1,1-1 0,56 22 0,-57-30-10,1-1 1,0-2 0,1-2 0,0-1-1,0-2 1,0-1 0,0-3 0,0-1-1,67-10 1,-59 1 16,-1-1 0,0-2-1,0-2 1,-2-3 0,0-1-1,-1-2 1,64-42 0,-40 16 117,-2-3-1,-2-3 1,-3-2 0,-2-3 0,59-78 0,-58 58-85,-3-2 0,-4-3 1,-3-2-1,38-93 0,-57 106-68,-3-2 0,-3 0 0,-4-2 0,-2 0-1,-5-2 1,-2 1 0,-4-1 0,-3-84-1,-6 111 55,-3-1 0,-1 1 0,-3 0 0,-2 0 0,-2 1-1,-2 1 1,-2 0 0,-3 1 0,-2 1 0,-1 1-1,-3 1 1,-1 1 0,-39-45 0,26 43-26,-3 3 0,-1 1 0,-2 2 0,-2 3 0,-1 1 0,-2 3 0,-1 2 0,-2 2 0,-1 2 0,-1 3 0,-1 3 0,-92-23 0,60 24-45,-2 4 0,0 4-1,-1 4 1,0 4 0,0 4-1,1 4 1,-155 27-1,151-10-276,1 3 0,0 5-1,3 4 1,0 4-1,3 4 1,1 4 0,3 3-1,1 4 1,-129 107-1,-8 37-2730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247"/>
    </inkml:context>
    <inkml:brush xml:id="br0">
      <inkml:brushProperty name="width" value="0.05" units="cm"/>
      <inkml:brushProperty name="height" value="0.05" units="cm"/>
    </inkml:brush>
  </inkml:definitions>
  <inkml:trace contextRef="#ctx0" brushRef="#br0">276 76 17188,'-3'-2'1847,"-39"-24"519,32 19-1770,0 0 0,0 1-1,-1 1 1,0 0-1,-20-7 1,24 10-447,-1 1 0,0-1 0,0 2 1,0-1-1,1 1 0,-1 0 0,0 1 0,0 0 1,-13 3-1,18-3-142,0 0 0,1 0-1,-1 0 1,0 0 0,1 0 0,-1 0 0,1 1 0,-1-1 0,1 1 0,-1 0 0,1 0 0,0 0-1,0 0 1,0 0 0,0 0 0,1 0 0,-1 1 0,0-1 0,1 1 0,0-1 0,-1 1 0,1 0-1,0-1 1,0 1 0,1 0 0,-1 0 0,1 0 0,-1 0 0,1 5 0,0-6-18,1 0-1,-1 0 1,1 1 0,-1-1 0,1 0 0,0 0 0,0 0-1,0 0 1,0 0 0,0 0 0,0 0 0,1 0 0,-1-1 0,1 1-1,-1 0 1,1-1 0,0 1 0,-1-1 0,1 1 0,0-1 0,0 0-1,0 0 1,0 0 0,0 0 0,3 1 0,9 3-203,-1-1 1,29 6-1,-23-7-30,-12-1 144,15 3-437,33 13 0,-50-16 440,1 0 0,-1 1 0,0 0 0,0 0 0,0 0 0,0 1 0,0-1 0,-1 1 0,0 0 0,0 0 0,5 7 0,-8-10 77,0 1 0,1 0 0,-1 0-1,-1 0 1,1 0 0,0 0 0,0 0 0,-1 0 0,1 0 0,-1 0-1,0 0 1,1 0 0,-1 0 0,0 1 0,0-1 0,-1 0 0,1 0-1,-1 3 1,0-1 38,0-1 1,-1 0-1,0 1 0,1-1 0,-1 0 0,0 0 0,0 0 0,-1 0 0,-4 5 0,-3 0 166,-1 1-1,0-2 1,0 1 0,-21 10-1,18-11-12,1-1 1,-1 0-1,0-1 0,-1-1 1,1 0-1,-1-1 0,1 0 0,-16 0 1,28-3-202,1 0 0,-1 1 0,0-1 0,1 0 0,-1-1 0,1 1 0,-1 0 0,1 0 0,-1-1 1,0 1-1,1-1 0,-1 1 0,1-1 0,0 0 0,-1 1 0,1-1 0,0 0 0,-1 0 0,1 0 0,0 0 0,0 0 1,0 0-1,0-1 0,0 1 0,0 0 0,-1-2 0,1 0-39,0 0 0,1 0 1,-1 0-1,1 1 0,-1-1 0,1 0 1,0 0-1,0 0 0,1 0 0,-1 0 1,1 0-1,-1 0 0,1 0 0,1-3 1,14-35-331,6-13-129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32.348"/>
    </inkml:context>
    <inkml:brush xml:id="br0">
      <inkml:brushProperty name="width" value="0.025" units="cm"/>
      <inkml:brushProperty name="height" value="0.025" units="cm"/>
    </inkml:brush>
  </inkml:definitions>
  <inkml:trace contextRef="#ctx0" brushRef="#br0">1007 138 13036,'-8'-3'-90,"-5"-2"120,-1 1 1,1 0 0,-1 1 0,1 1 0,-1 0 0,0 1 0,0 1 0,0 0-1,0 0 1,0 2 0,0-1 0,1 2 0,-1 0 0,-25 9 0,18-4 14,0 1 0,0 1 0,1 1 1,0 1-1,1 1 0,0 0 0,1 1 1,-29 30-1,-34 45 539,-119 171 0,153-188-210,4 2 0,2 1 0,-37 101 0,62-133-106,3-1 0,1 2 1,2 0-1,2 0 0,2 1 1,0 79-1,6-97-246,2-1 0,1 1-1,1-1 1,1 0 0,2 0 0,0 0 0,2-1 0,1 0-1,1 0 1,0-2 0,2 1 0,27 36 0,-14-27-10,3-2 1,0 0 0,2-2-1,1-1 1,1-2 0,1-1-1,2-1 1,49 24 0,-62-37-10,1-1 0,1-1 0,0-1 0,0-2 0,0 0 0,36 3 0,-43-8 8,1 0 0,-1-2 0,1 0 0,-1-1 0,0-1 0,0 0 0,0-1 0,0-2 0,29-11 0,-4-5 111,0-2 0,-2-1-1,-1-2 1,-1-2 0,37-36-1,-13 4 51,107-132-1,-116 119-159,-3-2 1,-4-3-1,-2-1 0,-5-2 0,33-95 1,-39 77-3,-4-1-1,-5-2 1,-4 0 0,9-121 0,-29 209-9,2-20 22,0 0 1,-3 0-1,-7-68 1,6 94-18,-1 0 0,0 0 0,0 0 0,-1 1-1,-1 0 1,1-1 0,-1 1 0,0 0 0,-1 1 0,0-1 0,0 1 0,-1 0 0,0 0 0,0 0-1,0 1 1,-1 0 0,0 0 0,0 1 0,-1 0 0,-13-7 0,2 4-5,-1 1 0,0 2 0,0 0 0,0 0 0,0 2 0,0 1 0,-1 0 1,0 2-1,-34 3 0,10 2-33,0 1 0,1 3 0,-59 20-1,20 0-324,2 4-1,-137 76 0,142-62-2610,-79 62 0,80-48-1751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43.340"/>
    </inkml:context>
    <inkml:brush xml:id="br0">
      <inkml:brushProperty name="width" value="0.025" units="cm"/>
      <inkml:brushProperty name="height" value="0.025" units="cm"/>
    </inkml:brush>
  </inkml:definitions>
  <inkml:trace contextRef="#ctx0" brushRef="#br0">1 1 5381,'0'0'2813,"6"8"-2044,9 10 46,0-1-1,1 0 1,1-1 0,32 24-1,208 114 1000,-81-52-1071,267 162 1778,209 129-1577,-345-186-893,60 38-6,27 11 124,-49-30-23,-242-162-117,860 510 289,80-23 72,-485-304 157,-181-87-325,186 99-57,-558-257-233,5 3-1133,-1 0 1,1-1-1,0 0 0,0 0 1,0-1-1,1-1 0,-1 0 0,15 1 1,-18-4-1939,-6-4-2835</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39.956"/>
    </inkml:context>
    <inkml:brush xml:id="br0">
      <inkml:brushProperty name="width" value="0.025" units="cm"/>
      <inkml:brushProperty name="height" value="0.025" units="cm"/>
    </inkml:brush>
  </inkml:definitions>
  <inkml:trace contextRef="#ctx0" brushRef="#br0">1102 1 4420,'0'0'-603,"-8"6"774,-2 2 67,-1 0 0,0-1 0,0 0 0,0-1 0,-1 0 0,0-1 0,0 0 0,-1-1 0,1 0 0,-1-1 0,-24 2 0,26-5-294,-37 0 220,0 1 1,-54 10 0,85-8-9,1 1 1,0 0 0,1 1 0,-1 1-1,1 1 1,0 0 0,1 1 0,0 0-1,0 1 1,-13 11 0,8-3-97,0 0 1,1 1-1,1 1 1,1 0-1,0 1 1,2 1-1,0 1 1,1 0-1,1 0 1,2 1-1,-16 48 1,-154 506-333,131-419 739,-33 188 0,66-251-385,5 0 1,3 1 0,8 139 0,10-140-100,25 104 0,-8-56 3,-6 1 45,37 182 173,-48-290-176,0-1-1,3 0 0,1-1 1,1 0-1,2-1 0,36 53 1,-37-67-5,0 0 0,1-2-1,0 0 1,2-1 0,0 0 0,1-2 0,0-1 0,1 0 0,1-1-1,0-1 1,42 14 0,-28-14-20,1-2 0,0-1-1,0-1 1,1-3 0,-1 0 0,76-5-1,-87-2-7,1-2 0,-1-1-1,-1 0 1,1-2 0,-1-1-1,0-2 1,-1 0-1,-1-1 1,41-28 0,-20 9 18,-2-2 1,-1-3-1,68-74 0,-61 51-4,-3-2-1,-3-2 0,-2-1 0,-3-2 0,54-140 1,-45 78 19,-7-2 0,34-196 0,-45 156-4,8-222 0,-34 305-14,-4 1-1,-3 0 1,-5 0-1,-30-131 1,26 167 77,-2 1 0,-2 0 0,-2 2 1,-2 0-1,-2 2 0,-41-60 0,40 72-13,-1 1 0,-2 1 0,-1 1 0,-1 2 0,-1 1 0,-2 1 0,0 2 0,-52-28 0,17 17-120,-2 3 0,-82-25 1,-51-1-3037,123 38-612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6:42.902"/>
    </inkml:context>
    <inkml:brush xml:id="br0">
      <inkml:brushProperty name="width" value="0.025" units="cm"/>
      <inkml:brushProperty name="height" value="0.025" units="cm"/>
    </inkml:brush>
  </inkml:definitions>
  <inkml:trace contextRef="#ctx0" brushRef="#br0">1410 191 8200,'-119'16'289,"1"5"1,-130 40-1,201-45-41,0 1 0,2 2 0,0 3-1,1 1 1,2 2 0,0 2 0,-74 64-1,61-38-181,2 2-1,3 3 0,2 1 0,-39 67 0,54-73-37,3 2-1,2 0 1,2 2-1,3 1 1,-21 83 0,38-114-26,1 0 0,1 1 1,1-1-1,2 1 1,0 0-1,2 0 0,2-1 1,0 1-1,9 33 1,-6-38-3,1-1 1,2 0 0,0 0-1,1-1 1,1 0 0,1-1-1,1 0 1,0-1 0,2 0-1,0-2 1,24 22 0,-17-19-6,2-1 0,0-1 1,1-1-1,1-2 0,0 0 1,1-2-1,32 11 0,-20-11-7,1-2 0,0-2-1,0-1 1,69 4 0,-30-11-2,-1-4 0,1-3 0,-1-3 1,0-4-1,79-24 0,-64 10 44,-1-3 0,-2-5 0,-1-3 0,-2-5 0,-2-3 0,129-92 0,-146 86-5,-2-3 0,-3-3 0,-2-3 0,-2-2 1,-4-2-1,-2-3 0,75-128 0,-105 153-4,-1-1-1,-2 0 1,-2-2-1,-2 0 0,-2-1 1,-3 0-1,-1-1 1,-2 0-1,-3-1 1,-1 0-1,-4-57 1,-2 88-26,0 0 1,-1 1 0,0-1-1,-2 0 1,0 1 0,-1 0 0,0 0-1,-2 1 1,0 0 0,-1 0-1,0 1 1,-1 0 0,-24-27-1,20 28-8,0 1-1,-1 0 1,-1 1 0,0 1-1,-1 1 1,0 0-1,0 1 1,-1 1 0,0 0-1,-1 2 1,0 0-1,-34-6 1,-4 4-1,-1 3-1,0 3 1,0 1 0,0 4 0,0 2-1,0 2 1,-61 17 0,1 7 189,2 5 0,-153 69 0,151-51 87,2 4 1,3 5-1,2 5 1,4 5-1,-159 141 1,265-214-264,-21 20-50,1 1 0,1 0 0,-23 34 0,39-50-130,0 1 0,0-1 0,1 1 0,0 0 0,0 0 0,1 0 0,-1 0 0,2 0 1,-1 0-1,0 1 0,1-1 0,0 1 0,1-1 0,-1 1 0,1-1 0,1 1 0,-1-1 0,1 1 0,0-1 0,1 1 0,3 10 0,19 19-2963</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12.798"/>
    </inkml:context>
    <inkml:brush xml:id="br0">
      <inkml:brushProperty name="width" value="0.025" units="cm"/>
      <inkml:brushProperty name="height" value="0.025" units="cm"/>
    </inkml:brush>
  </inkml:definitions>
  <inkml:trace contextRef="#ctx0" brushRef="#br0">667 13 6951,'-13'-3'437,"-6"0"-173,0 0-1,0 1 0,0 0 0,0 2 0,0 0 0,0 2 1,0 0-1,0 1 0,-20 6 0,18-1-137,1 1 0,0 1 0,1 1 1,0 0-1,1 2 0,0 0 0,0 1 0,-24 27 0,20-16 92,2 0 0,0 1 0,2 1 0,1 1 0,-19 42 0,14-16 40,2 0 0,3 2 0,2 0 0,3 1 0,2 0 0,-4 77 0,10-65-198,3 1-1,3-1 1,2 0-1,23 109 1,-20-148-57,1-1 1,1 0-1,2 0 1,1-1-1,1 0 0,1-1 1,2-1-1,0 0 1,2-1-1,1-1 0,1-1 1,43 40-1,-33-39 14,1-1-1,1-1 1,2-2 0,-1-1-1,45 18 1,-56-29-50,0 0 0,0-1 0,0-1 0,1-2 0,0 0 0,0-1 0,0-1 1,0-1-1,47-5 0,-57 1 37,1-1 1,-1 0 0,1 0-1,-1-2 1,0 0 0,-1 0-1,0-1 1,0-1 0,0 0 0,-1 0-1,0-1 1,0 0 0,-1-1-1,-1-1 1,0 1 0,12-19-1,0-3 228,-1-1 0,-2-1 0,-1-1-1,23-69 1,-23 47 35,-1 0 0,-4-2 0,-1 1 0,-4-1 0,-2-1 0,-2 1 0,-3-1-1,-3 1 1,-11-64 0,9 98-250,-1 1 0,-1 0 0,-1 1 0,-1 0 0,-1 0 0,-24-38 0,24 45-114,-1 1-1,-1 1 0,-1 0 0,0 0 0,0 1 0,-1 1 0,-1 0 1,0 1-1,-26-14 0,2 4-779,-6-2-2320,-50-36 0,66 37 181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13.662"/>
    </inkml:context>
    <inkml:brush xml:id="br0">
      <inkml:brushProperty name="width" value="0.025" units="cm"/>
      <inkml:brushProperty name="height" value="0.025" units="cm"/>
    </inkml:brush>
  </inkml:definitions>
  <inkml:trace contextRef="#ctx0" brushRef="#br0">790 161 5061,'-2'-10'1297,"1"0"-716,-1 0 0,-1 0-1,0 0 1,0 0 0,-9-16 0,10 22-397,-1-1 0,0 0 0,0 0 0,-1 1 0,1 0 0,-1 0 0,0 0 0,0 0 0,0 0 1,-1 1-1,1 0 0,-1 0 0,0 0 0,-8-3 0,3 2-211,-1 2 1,1-1-1,0 1 1,-1 1-1,0 0 0,1 1 1,-1 0-1,1 0 1,-1 1-1,1 0 0,-1 1 1,1 0-1,0 1 1,-1 0-1,1 1 1,1 0-1,-1 0 0,1 1 1,-1 0-1,1 1 1,-13 11-1,-7 6-1,2 2 0,0 1-1,2 1 1,-42 57 0,29-30 39,2 2 0,2 2-1,3 1 1,3 1 0,-36 109 0,50-119 136,1 0-1,3 1 1,2 0 0,3 1-1,1-1 1,3 1 0,10 99-1,-4-120-76,2 0 0,1 0 0,1-1-1,1 0 1,2-1 0,1 0-1,1-1 1,1 0 0,2-1-1,1-1 1,28 33 0,-32-44-156,0 0 1,0-1 0,2-1-1,0-1 1,0 0 0,1-1 0,0 0-1,1-1 1,0-2 0,1 1-1,0-2 1,0-1 0,0 0-1,1-1 1,0-2 0,0 0-1,0-1 1,35 0 0,-41-4 101,-1 0 0,1-1 0,-1 0 0,0-1 0,-1-1 0,1 0 0,-1 0 0,0-2 0,0 1 0,0-1 0,-1-1 0,0 0 0,-1-1 0,0 0 0,0 0 0,-1-1 0,14-19 0,0-3 316,0-2 0,-3 0 0,-1-2 0,26-65 0,-25 44 18,-2-1 0,-3-1 0,-3-1 0,7-71 0,-11 14-309,-7-140-1,-2 234-268,0 0 0,-2 0 0,-1 1 0,-1-1 1,-14-40-1,17 56 131,-1 0 1,0 0 0,0 1-1,-1 0 1,0-1 0,0 1 0,0 0-1,-1 1 1,0-1 0,0 1 0,0 0-1,-1 0 1,0 1 0,0 0-1,0 0 1,0 0 0,-1 1 0,1-1-1,-1 2 1,0-1 0,0 1-1,-10-2 1,-60 0-2829,45 4 240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14.652"/>
    </inkml:context>
    <inkml:brush xml:id="br0">
      <inkml:brushProperty name="width" value="0.025" units="cm"/>
      <inkml:brushProperty name="height" value="0.025" units="cm"/>
    </inkml:brush>
  </inkml:definitions>
  <inkml:trace contextRef="#ctx0" brushRef="#br0">327 3 7079,'-11'-1'-470,"4"1"461,-11-1 35,-1 0-1,-26 3 0,38-1 1,0 0 1,0 1-1,0-1 1,0 1-1,0 1 0,0 0 1,1-1-1,-1 2 1,1-1-1,0 1 1,-7 5-1,3 1 186,1 0 1,0 1-1,0 0 0,1 1 0,0-1 0,1 2 1,1-1-1,0 1 0,0 0 0,1 0 0,-3 16 0,-4 19 677,-10 87 0,13-56-495,4 1 0,8 141 0,3-166-376,2-1 0,2 0-1,3 0 1,38 99 0,-28-96-9,2-2 0,3-1 0,2-1 0,62 82 0,-75-114-6,1-1-1,0-1 0,2 0 0,0-1 1,1-1-1,0-1 0,2-1 0,0-1 1,0-1-1,2-1 0,-1-1 0,51 15 1,-65-23 31,-1-1 1,1 0 0,-1-1 0,1 0 0,0 0 0,-1-1-1,1 0 1,0-1 0,-1 0 0,16-4 0,-18 2 6,0 1 0,0-2 0,-1 1 0,1-1 0,-1 0 0,0 0 0,0 0 0,0-1 0,-1 0 0,0-1 0,0 1 0,0-1 0,-1 0 0,6-8 0,22-44 515,-3-1 0,-3 0 1,-2-3-1,16-67 0,-20 60-329,-3-1 1,-4-1-1,-3-1 0,-2 0 1,-4 0-1,-9-123 0,1 162-192,-1 1 0,-1-1 1,-2 1-1,-1 1 0,-2-1 0,-1 2 1,-1-1-1,-29-46 0,33 63-93,-1 1 1,0 0-1,0 1 1,-2 0-1,1 0 1,-1 1-1,-1 1 0,-21-14 1,24 18-110,0 1 0,0 1 1,-1 0-1,1 0 0,-1 1 0,0 0 1,0 1-1,0 0 0,0 1 0,0 0 1,0 0-1,0 2 0,-18 1 0,21 0-53,0-1 0,0 1 0,1 1-1,-1 0 1,1 0 0,0 0 0,0 1-1,0 0 1,0 0 0,1 0 0,-10 10 0,0 1-1142,1 2 1,-25 33 0,12-9-2926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8.734"/>
    </inkml:context>
    <inkml:brush xml:id="br0">
      <inkml:brushProperty name="width" value="0.025" units="cm"/>
      <inkml:brushProperty name="height" value="0.025" units="cm"/>
    </inkml:brush>
  </inkml:definitions>
  <inkml:trace contextRef="#ctx0" brushRef="#br0">88 1 7143,'0'0'1532,"-10"3"315,6-1-1674,-39 13 1828,41-14-1868,0-1 1,0 1 0,0 0 0,0 0 0,1 0 0,-1 1 0,1-1 0,-1 0 0,1 1-1,-1-1 1,1 1 0,0-1 0,-1 1 0,1-1 0,0 1 0,0 0 0,0 0-1,0 0 1,1-1 0,-1 1 0,0 0 0,0 4 0,1-5-84,1 1 0,-1-1 0,0 0 1,1 0-1,-1 0 0,1 1 0,-1-1 0,1 0 1,-1 0-1,1 0 0,0 0 0,-1 0 0,1 0 0,0 0 1,0 0-1,0 0 0,0 0 0,0-1 0,0 1 0,0 0 1,0-1-1,0 1 0,0 0 0,1-1 0,-1 1 1,0-1-1,0 0 0,0 0 0,1 1 0,-1-1 0,2 0 1,48 2 1198,-39-2-949,79-1 363,0-3 0,0-5 1,140-31-1,-198 28-589,-27 9-351,0 1 0,1-1 1,-1 1-1,1 1 0,-1-1 1,10 0-1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9.176"/>
    </inkml:context>
    <inkml:brush xml:id="br0">
      <inkml:brushProperty name="width" value="0.025" units="cm"/>
      <inkml:brushProperty name="height" value="0.025" units="cm"/>
    </inkml:brush>
  </inkml:definitions>
  <inkml:trace contextRef="#ctx0" brushRef="#br0">51 71 7431,'0'0'3982,"-8"-2"-2236,0-1-1162,-26-4 2281,55-13-901,-16 17-1793,-1 0 0,1 0 0,-1 0-1,1 1 1,0 0 0,0 0 0,1 0 0,-1 1-1,0-1 1,0 1 0,1 1 0,-1-1-1,1 1 1,-1-1 0,7 2 0,4 1-80,0 1 0,0 1 0,25 10 0,-26-9-191,-1 0-1,0-1 1,1-1-1,29 4 1,-37-6-272,-1-1-1,0 0 1,1 0 0,-1 0 0,0-1 0,0 0 0,1 0 0,-1-1 0,0 1 0,0-1-1,0-1 1,0 1 0,-1-1 0,1 0 0,-1 0 0,8-7 0,15-20-4668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6:15.672"/>
    </inkml:context>
    <inkml:brush xml:id="br0">
      <inkml:brushProperty name="width" value="0.025" units="cm"/>
      <inkml:brushProperty name="height" value="0.025" units="cm"/>
    </inkml:brush>
  </inkml:definitions>
  <inkml:trace contextRef="#ctx0" brushRef="#br0">180 335 9577,'-23'7'469,"-4"1"1086,0 1 0,1 1 0,-42 22 0,60-23-125,15-5-814,23-3-208,-27-1-241,45-3 402,1-3-1,-2-2 0,1-2 1,59-21-1,-12 5-217,1117-254 561,-1167 270-930,14-3-43,1 2-1,105-5 1,-169 16-179,0 1 0,0 0 0,-1 0 0,1 0 0,0 1 1,0-1-1,-5 4 0,-29 8-4648,12-11-1326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5.730"/>
    </inkml:context>
    <inkml:brush xml:id="br0">
      <inkml:brushProperty name="width" value="0.05" units="cm"/>
      <inkml:brushProperty name="height" value="0.05" units="cm"/>
    </inkml:brush>
  </inkml:definitions>
  <inkml:trace contextRef="#ctx0" brushRef="#br0">85 7 15699,'10'-3'156,"2"-1"3527,-12 5-3551,1 0-1,-1-1 0,0 1 1,0 0-1,0-1 0,0 1 0,0 0 1,1-1-1,-2 1 0,1 0 1,0-1-1,0 1 0,0 0 0,0-1 1,0 1-1,0 0 0,-1-1 1,1 1-1,0 0 0,-1 0 0,-58 147 2414,22-13-1456,34-118-950,0 0 0,1 0 0,1 1-1,1-1 1,3 35 0,-3-50-128,0 0 0,1 1 0,-1-1 0,1 0 0,-1 1 0,1-1 0,0 0 0,0 0 0,0 0 0,0 1 0,0-1 0,0 0 0,1-1 0,-1 1 0,1 0 0,0 0 0,-1 0 0,1-1 0,0 1 0,0-1 0,0 0 0,0 1 0,4 1 0,-3-3-5,-1 1 0,1-1 0,-1 0 0,1 0 0,-1 0-1,1 0 1,0-1 0,-1 1 0,1-1 0,-1 1 0,0-1 0,1 0 0,-1 0 0,1 0 0,-1 0 0,0 0 0,0-1 0,0 1 0,0-1 0,0 1 0,0-1 0,2-2 0,16-15 7,-8 7 0,1 0-1,0 1 0,23-15 1,-35 26-17,0-1 0,0 0 0,0 0 0,0 1 0,0-1 0,0 1 0,1-1 0,-1 1 0,0-1 0,0 1 0,1 0 0,-1 0 0,0 0 1,0-1-1,1 1 0,-1 0 0,0 1 0,0-1 0,1 0 0,-1 0 0,0 0 0,0 1 0,3 0 0,-3 0-1,0 0 0,0 0 1,0 0-1,0 1 0,0-1 0,0 0 0,-1 0 1,1 1-1,0-1 0,-1 1 0,1-1 0,-1 0 0,1 1 1,-1-1-1,0 1 0,0 2 0,1 7-14,-1 0-1,-1 0 1,0 0 0,-3 12-1,0-5 19,3-13 1,-1 1 1,1-1 0,0 1 0,0 0 0,1-1-1,-1 1 1,1 0 0,2 10 0,-2-16 0,0 0 0,0 0 0,0 1 0,1-1-1,-1 0 1,0 0 0,0 0 0,0 0 0,1 0 0,-1 0 0,0 0 0,0 0 0,0 0 0,1 0 0,-1 0 0,0 0 0,0 0 0,0 0 0,1 0 0,-1 0 0,0 0-1,0 0 1,0 0 0,0 0 0,1 0 0,-1 0 0,0-1 0,0 1 0,0 0 0,1 0 0,-1 0 0,0 0 0,0 0 0,0 0 0,0-1 0,0 1 0,0 0 0,1 0-1,-1 0 1,0 0 0,0-1 0,0 1 0,0 0 0,0 0 0,0 0 0,0-1 0,0 1 0,0 0 0,0 0 0,0 0 0,0-1 0,7-10 20,2-23-3,-1 0-1,-2-1 1,3-51-1,-8 77-24,-1 9 6,0 0-1,0-1 1,0 1-1,0 0 1,0-1 0,0 1-1,0 0 1,1-1-1,-1 1 1,0 0 0,0-1-1,0 1 1,1 0-1,-1 0 1,0-1-1,0 1 1,1 0 0,-1 0-1,0 0 1,0-1-1,1 1 1,-1 0 0,0 0-1,1 0 1,-1 0-1,0-1 1,1 1-1,-1 0 1,0 0 0,1 0-1,-1 0 1,0 0-1,1 0 1,-1 0 0,0 0-1,1 0 1,-1 0-1,0 0 1,1 0-1,-1 0 1,0 1 0,1-1-1,-1 0 1,0 0-1,0 0 1,1 0 0,-1 1-1,0-1 1,1 0-1,-1 0 1,23 14-16,-14-8-2,-5-4 13,0-1 1,-1 0-1,1 0 0,0 0 0,0 0 1,0-1-1,0 0 0,-1 1 0,1-1 1,0-1-1,0 1 0,0 0 0,0-1 1,0 0-1,-1 0 0,1 0 0,0 0 1,-1-1-1,1 0 0,4-2 0,-4 1-17,0 0 0,0 0 0,0 0-1,0 0 1,0-1 0,-1 0-1,1 0 1,-1 0 0,0 0-1,0 0 1,-1-1 0,1 1 0,-1-1-1,0 1 1,1-6 0,-3 5-132,-5 11 103,-7 13 47,4-2 25,1 1 0,1 0 1,-5 22-1,9-34-8,1 1 1,0-1 0,0 1-1,1 0 1,0-1 0,0 1-1,0-1 1,1 1-1,0 0 1,0-1 0,1 1-1,3 9 1,-4-13-6,1-1 1,-1 0-1,1 1 0,-1-1 0,1 0 1,0 0-1,0 0 0,0 0 1,0 0-1,0 0 0,0-1 0,0 1 1,1-1-1,-1 0 0,0 1 1,4 0-1,-2-1-2,1 0 0,0 0 0,-1 0 0,1 0 0,0-1 0,-1 0 0,1 0 0,8-1 0,-2-1-13,0 0-1,0-1 1,0 0-1,-1-1 1,0 0-1,0-1 1,12-7-1,-10 4-27,0-1 1,-1 0-1,0-1 0,0 0 0,17-22 0,-22 24-19,0 1 1,-1-2 0,0 1-1,0-1 1,-1 1 0,0-1 0,-1 0-1,0-1 1,4-16 0,-7 25 50,0 1 0,0-1 1,0 1-1,1-1 0,-1 1 1,0-1-1,0 1 0,0-1 1,0 0-1,0 1 0,0-1 1,0 1-1,0-1 0,0 1 1,-1-1-1,1 1 0,0-1 1,0 1-1,0-1 0,-1 1 1,1-1-1,0 1 0,0 0 1,-1-1-1,1 1 0,0-1 1,-1 1-1,0-1 0,1 1 3,-1 0-1,0 0 1,1 0-1,-1 0 1,0 0-1,0 1 1,1-1-1,-1 0 1,0 0-1,1 0 0,-1 1 1,0-1-1,1 0 1,-1 1-1,1-1 1,-1 1-1,0 0 1,-24 24 88,19-16-10,1 0 0,0 1 0,0 0-1,1 0 1,0 0 0,1 0 0,0 0 0,-2 15 0,4-22-117,1 0 0,0 0-1,0 0 1,-1 0 0,2 0 0,-1 0 0,0 0 0,1 0-1,-1 0 1,1 0 0,0-1 0,0 1 0,0 0 0,0 0-1,1-1 1,-1 1 0,1-1 0,0 1 0,-1-1 0,1 0 0,0 0-1,0 1 1,1-1 0,-1-1 0,0 1 0,1 0 0,-1 0-1,1-1 1,-1 0 0,1 1 0,0-1 0,-1 0 0,1 0 0,5 0-1,-3 1-106,0-2-1,0 1 1,0 0-1,0-1 1,0 0-1,0 0 1,0 0-1,0-1 1,0 0-1,0 0 1,0 0-1,0-1 1,0 1-1,8-5 1,19-14-573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3.942"/>
    </inkml:context>
    <inkml:brush xml:id="br0">
      <inkml:brushProperty name="width" value="0.025" units="cm"/>
      <inkml:brushProperty name="height" value="0.025" units="cm"/>
    </inkml:brush>
  </inkml:definitions>
  <inkml:trace contextRef="#ctx0" brushRef="#br0">43 0 12908,'0'0'7437,"-2"13"-7539,-14 72 462,5 0-1,-2 114 1,13-197-327,0 0 1,0 0 0,0 0 0,0 0 0,0 0 0,1 0 0,-1 0 0,1 0 0,-1 0 0,1 0 0,0 0 0,0 0 0,0 0 0,0 0 0,0 0 0,0 0 0,0-1 0,1 1-1,1 2 1,-1-4 11,-1 1-1,1 0 0,0-1 0,0 1 1,0-1-1,-1 1 0,1-1 0,0 0 0,0 0 1,0 0-1,0 0 0,-1 0 0,1 0 1,0 0-1,0-1 0,0 1 0,0-1 0,-1 1 1,1-1-1,0 0 0,-1 0 0,1 1 1,2-3-1,6-3 231,-1 0 0,0-1 0,0 0 0,0-1 0,-1 0 0,12-14 0,43-62 356,-53 70-609,15-21 10,-11 18-60,0-2-1,-2 0 1,0 0-1,-1-1 1,14-36-1,-32 60-4946,-5 8-2194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4.272"/>
    </inkml:context>
    <inkml:brush xml:id="br0">
      <inkml:brushProperty name="width" value="0.025" units="cm"/>
      <inkml:brushProperty name="height" value="0.025" units="cm"/>
    </inkml:brush>
  </inkml:definitions>
  <inkml:trace contextRef="#ctx0" brushRef="#br0">1 3 13933,'0'0'4036,"0"46"-3459,13-39-481,11-2-128,-1-5-513,7 0-1024,4-16-1378,1-5-384,-3-3-2050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4.645"/>
    </inkml:context>
    <inkml:brush xml:id="br0">
      <inkml:brushProperty name="width" value="0.025" units="cm"/>
      <inkml:brushProperty name="height" value="0.025" units="cm"/>
    </inkml:brush>
  </inkml:definitions>
  <inkml:trace contextRef="#ctx0" brushRef="#br0">22 12 9737,'0'0'7757,"-3"9"-7624,2-8-132,-2 9 99,-1 0 0,1 0 0,1 0 0,0 1 0,0-1 0,1 1 0,0 12 0,2-22-78,-1 0-1,0-1 1,1 1-1,-1-1 1,1 1-1,-1-1 1,0 1 0,1-1-1,-1 0 1,1 1-1,0-1 1,-1 1-1,1-1 1,-1 0-1,1 1 1,0-1-1,-1 0 1,1 0 0,-1 0-1,1 0 1,0 1-1,-1-1 1,1 0-1,0 0 1,-1 0-1,1 0 1,0 0 0,-1 0-1,1-1 1,0 1-1,-1 0 1,1 0-1,-1 0 1,1-1-1,0 1 1,-1 0-1,1-1 1,-1 1 0,1 0-1,-1-1 1,1 1-1,-1-1 1,2 0-1,26-16 1241,-1-7-345,-23 18-881,2 0 1,-1 1 0,0 0 0,1 0 0,0 0 0,0 1-1,1 0 1,-1 0 0,1 1 0,0 0 0,-1 0-1,2 0 1,-1 1 0,0 0 0,8-1 0,-13 3-19,-1 1 0,1-1 0,-1 1 0,1-1 0,-1 1 0,0 0 1,1 0-1,-1-1 0,0 1 0,1 0 0,-1 0 0,0 1 0,0-1 1,0 0-1,0 0 0,0 0 0,0 1 0,0-1 0,0 0 0,-1 1 0,1-1 1,0 1-1,-1-1 0,1 1 0,-1-1 0,1 4 0,9 52 918,-7-38-813,-3-19-111,0 1 0,0 0 0,0 0 0,0 0 0,0 0 0,1 0 0,-1-1 0,0 1 1,0 0-1,1 0 0,-1 0 0,0-1 0,1 1 0,-1 0 0,1 0 0,-1-1 0,1 1 0,-1 0 0,1-1 0,0 1 1,-1-1-1,1 1 0,0-1 0,0 1 0,-1-1 0,1 1 0,0-1 0,0 0 0,1 1 0,-1-1 32,1-1-1,-1 1 1,1 0-1,-1-1 1,0 1-1,1-1 1,-1 0-1,0 0 1,1 1-1,-1-1 1,0 0 0,0 0-1,0 0 1,1 0-1,0-2 1,39-53 924,-36 49-1068,3-6-4,19-23-206,-26 34 9,1 1 1,-1-1 0,1 1-1,-1-1 1,1 1 0,0 0-1,-1-1 1,1 1 0,0 0-1,0 0 1,0 0 0,0 1-1,0-1 1,0 0 0,0 1-1,4-1 1,-5 1 77,-1 0 1,1 0-1,-1 0 1,0 0-1,1 0 1,-1 0-1,1 1 0,-1-1 1,1 0-1,-1 0 1,1 0-1,-1 1 0,1-1 1,-1 0-1,0 0 1,1 1-1,-1-1 1,1 0-1,-1 1 0,0-1 1,1 1-1,-1-1 1,0 0-1,0 1 0,1-1 1,-1 1-1,0-1 1,0 1-1,0-1 1,0 1-1,1-1 0,-1 1 1,0 0-67,4 11-4361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4.992"/>
    </inkml:context>
    <inkml:brush xml:id="br0">
      <inkml:brushProperty name="width" value="0.025" units="cm"/>
      <inkml:brushProperty name="height" value="0.025" units="cm"/>
    </inkml:brush>
  </inkml:definitions>
  <inkml:trace contextRef="#ctx0" brushRef="#br0">8 0 5541,'0'0'13811,"-1"13"-13059,-4 278 2233,5-291-2961,-1 1 1,1-1-1,0 0 1,0 1 0,0-1-1,0 0 1,0 0 0,0 1-1,0-1 1,0 0 0,0 1-1,0-1 1,0 0 0,0 1-1,0-1 1,0 0 0,0 0-1,0 1 1,1-1 0,-1 0-1,0 1 1,0-1 0,0 0-1,0 0 1,0 1 0,1-1-1,-1 0 1,0 0 0,0 0-1,0 1 1,1-1 0,-1 0-1,0 0 1,0 0 0,1 0-1,-1 1 1,0-1-1,1 0 1,-1 0 0,0 0-1,0 0 1,1 0 0,9-12 634,4-20-99,-9 12-553,-2 0-1,0 0 1,0-26 0,-3 48-11,0 0 0,0 0-1,0 0 1,0 0 0,0 1 0,0-1 0,1 0 0,-1 0 0,1 0 0,0 0 0,-1 0 0,1 0 0,0 0 0,0 0 0,0 0 0,1-1 0,-1 1-1,0 0 1,1-1 0,-1 1 0,1-1 0,-1 1 0,1-1 0,0 0 0,-1 1 0,1-1 0,0 0 0,0 0 0,0 0 0,0-1 0,3 2 0,-1-2 19,-1 1 1,1-1 0,0 0 0,-1 0 0,1-1 0,-1 1-1,1-1 1,-1 0 0,0 0 0,1 0 0,-1 0 0,0-1 0,1 1-1,-1-1 1,0 0 0,0 0 0,0 0 0,-1 0 0,4-3 0,4-4 81,0 0 0,-1-1 0,0 0 0,-1 0 0,0-1 0,0 0 1,-1 0-1,-1-1 0,10-23 0,-21 117 143,-4 25 1010,10-106-1244,-1 0 0,0 0 1,0-1-1,0 1 1,0 0-1,1-1 0,-1 1 1,0 0-1,0-1 1,1 1-1,-1-1 1,1 1-1,-1 0 0,0-1 1,1 1-1,-1-1 1,1 1-1,-1-1 1,1 1-1,0-1 0,-1 0 1,1 1-1,-1-1 1,1 0-1,0 1 1,-1-1-1,1 0 0,0 0 1,0 0-1,-1 1 1,1-1-1,0 0 1,-1 0-1,1 0 0,0 0 1,-1 0-1,1 0 1,0-1-1,0 1 0,-1 0 1,1 0-1,0 0 1,-1-1-1,1 1 1,0 0-1,-1-1 0,1 1 1,-1 0-1,2-2 1,33-19-126,-30 16-382,0-1 0,-1 0 0,1 0 0,-2 0-1,7-11 1,-7 9-1133,0 0 0,-1-1-1,1 1 1,1-14 0,-1-10-6785</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5.383"/>
    </inkml:context>
    <inkml:brush xml:id="br0">
      <inkml:brushProperty name="width" value="0.025" units="cm"/>
      <inkml:brushProperty name="height" value="0.025" units="cm"/>
    </inkml:brush>
  </inkml:definitions>
  <inkml:trace contextRef="#ctx0" brushRef="#br0">0 0 12107,'0'0'10410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5.746"/>
    </inkml:context>
    <inkml:brush xml:id="br0">
      <inkml:brushProperty name="width" value="0.025" units="cm"/>
      <inkml:brushProperty name="height" value="0.025" units="cm"/>
    </inkml:brush>
  </inkml:definitions>
  <inkml:trace contextRef="#ctx0" brushRef="#br0">1 1 8200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7.031"/>
    </inkml:context>
    <inkml:brush xml:id="br0">
      <inkml:brushProperty name="width" value="0.025" units="cm"/>
      <inkml:brushProperty name="height" value="0.025" units="cm"/>
    </inkml:brush>
  </inkml:definitions>
  <inkml:trace contextRef="#ctx0" brushRef="#br0">1 147 5894,'0'0'17477,"4"4"-16980,-1 2-415,1-1 1,-1 1 0,0 0-1,0 0 1,-1 1-1,0-1 1,3 13-1,-2-7-43,-3-11-26,0 0-1,1 0 0,-1-1 1,0 1-1,0 0 0,0-1 1,1 1-1,-1 0 0,0-1 1,1 1-1,-1 0 0,0-1 1,1 1-1,-1-1 0,1 1 1,-1-1-1,1 1 0,-1-1 1,1 1-1,0-1 0,-1 1 1,1-1-1,0 0 0,-1 1 1,1-1-1,0 0 0,-1 0 1,1 0-1,0 1 0,-1-1 1,1 0-1,0 0 0,0 0 1,-1 0-1,1 0 0,0 0 1,-1 0-1,1 0 0,0-1 1,0 1-1,-1 0 0,1 0 1,0-1-1,-1 1 0,1 0 1,0-1-1,-1 1 0,1 0 1,-1-1-1,1 1 0,-1-1 1,1 1-1,-1-1 0,1 0 1,32-33 523,-29 30-470,16-25 100,13-13-70,-29 74-107,-6 16 356,1-31-295,0-1-1,1 1 0,0-1 0,2 0 1,4 23-1,-6-38-43,0 1 0,0-1 0,0 0 0,1 0 0,-1 0 0,1 0 0,-1 1 0,1-1 0,-1 0 0,1 0 0,0 0-1,-1 0 1,1 0 0,0-1 0,0 1 0,0 0 0,-1 0 0,1 0 0,0-1 0,0 1 0,0 0 0,0-1 0,1 1 0,-1-1 0,0 1 0,0-1 0,0 0 0,2 1 0,-1-1 41,1-1 1,-1 1-1,0-1 0,0 1 1,1-1-1,-1 0 0,0 0 1,0 0-1,0 0 1,0-1-1,0 1 0,0 0 1,2-4-1,6-4 257,-1 0-1,-1-1 0,15-21 1,-12 6-150,0-1 0,-2 0-1,10-42 1,-18 62-550,-1 92 428,0-86-31,0 0-1,0 0 1,0 0 0,0 0 0,0 1-1,0-1 1,0 0 0,0 0 0,0 0-1,0 0 1,0 1 0,0-1 0,0 0 0,0 0-1,0 0 1,0 0 0,0 1 0,0-1-1,1 0 1,-1 0 0,0 0 0,0 0-1,0 0 1,0 0 0,0 1 0,0-1 0,0 0-1,1 0 1,-1 0 0,0 0 0,0 0-1,0 0 1,0 0 0,1 0 0,-1 0-1,0 0 1,0 1 0,0-1 0,0 0 0,1 0-1,-1 0 1,0 0 0,0 0 0,0 0-1,0 0 1,1-1 0,-1 1 0,0 0-1,0 0 1,12-7 96,8-10 158,66-107 86,-84 131-448,-1 0 1,1-1-1,-1 1 0,-1 0 0,1 0 1,-1 12-1,-2 12 134,2-17-16,-1 0-1,1 0 1,4 20-1,-4-33-3,0 0-1,0 0 1,0-1-1,1 1 1,-1 0-1,0 0 1,1 0 0,-1-1-1,1 1 1,-1 0-1,0-1 1,1 1-1,0 0 1,-1-1-1,1 1 1,-1-1 0,1 1-1,0-1 1,-1 1-1,1-1 1,0 1-1,0-1 1,-1 0-1,1 1 1,0-1 0,0 0-1,0 0 1,-1 1-1,1-1 1,0 0-1,0 0 1,0 0-1,0 0 1,0 0-1,-1 0 1,1 0 0,0-1-1,0 1 1,0 0-1,-1 0 1,1-1-1,0 1 1,0 0-1,-1-1 1,1 1 0,0-1-1,0 1 1,-1-1-1,1 1 1,-1-1-1,1 1 1,0-2-1,35-31 533,-25 19-531,-1-1 0,0 0-1,-1 0 1,-1-1 0,-1-1 0,0 1-1,-1-1 1,4-18 0,-28 82-609,14-39 659,0-1-1,1 1 1,-1 0 0,2 1 0,-1-1-1,1 0 1,-2 16 0,4-23-10,18-9-242,-13 7-4481,3 12-5033,-2-7 9084,4-1 4032,9-7 4341,-5-4-8632,-6-1 1213,0 0 1,0 0-1,-1 0 1,0-1-1,0 0 1,9-20-1,-2 4-193,-6 6 180,-9 17 135,-6 11-388,-4 8-130,6-9 56,0 0 1,0 0 0,0 1-1,1-1 1,0 1-1,1 0 1,0 0-1,0 1 1,-3 13 0,7-21 5,-1-1 0,0 1 0,1-1 0,-1 1 0,0 0 0,1-1 0,-1 0 0,1 1 0,-1-1 0,1 1 0,-1-1 0,1 1 0,-1-1 0,1 0 0,0 0 0,-1 1 0,1-1 0,-1 0 0,1 0 0,0 1 0,-1-1 0,1 0 0,-1 0 0,1 0 0,0 0 0,-1 0 0,1 0 0,0 0 0,-1 0 0,1 0 0,0-1 0,-1 1 0,1 0 0,-1 0 0,1 0 0,0-1 0,0 1 0,28-9 54,-22 6-57,59-22-5,-61 23-3,1 0 0,-1 1 1,0 0-1,1 1 0,-1-1 0,0 1 1,1 0-1,-1 0 0,1 1 0,9 1 1,-12 0 29,0 0 1,-1 0 0,1 0-1,-1 0 1,0 0-1,0 0 1,1 1 0,-1-1-1,-1 1 1,1-1-1,2 5 1,-1-3 419,-9-22-230,-2-4-447,-13-39 131,20 58-339,1 0 0,0 0-1,-1 0 1,1 1 0,0-1-1,0 0 1,0 0 0,1 0-1,-1 0 1,2-4 0,4-3-6554,-4 2 801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7.359"/>
    </inkml:context>
    <inkml:brush xml:id="br0">
      <inkml:brushProperty name="width" value="0.025" units="cm"/>
      <inkml:brushProperty name="height" value="0.025" units="cm"/>
    </inkml:brush>
  </inkml:definitions>
  <inkml:trace contextRef="#ctx0" brushRef="#br0">4 4 15375,'-4'-4'3299,"13"4"-5381,4 0-1954,2 0-7239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7.702"/>
    </inkml:context>
    <inkml:brush xml:id="br0">
      <inkml:brushProperty name="width" value="0.025" units="cm"/>
      <inkml:brushProperty name="height" value="0.025" units="cm"/>
    </inkml:brush>
  </inkml:definitions>
  <inkml:trace contextRef="#ctx0" brushRef="#br0">27 1 15310,'0'0'2718,"-3"9"-887,-4 21-1380,1 1 0,1 0 1,2-1-1,1 1 0,2 0 1,0 0-1,2 0 0,2 0 1,1 0-1,10 36 0,-15-65-446,1 0 0,-1 0 0,1 1 0,0-1 0,0 0 0,0 0 0,0 0 0,0 0 0,0-1 0,0 1 0,1 0 0,-1 0 0,1-1 0,-1 1 0,1-1 0,0 1 0,-1-1 0,1 0 0,0 0 0,2 2 0,-2-3 7,0 0 0,0 0-1,-1 0 1,1 0-1,0 0 1,0 0 0,0 0-1,-1-1 1,1 1 0,0-1-1,0 1 1,-1-1 0,1 0-1,-1 1 1,1-1 0,0 0-1,-1 0 1,0 0-1,2-2 1,7-5 48,-1-1 1,-1-1-1,0 1 0,0-1 1,9-15-1,-2-2 180,-2-1 0,20-53 0,-39 101-184,2 1 0,0 1 0,1-1-1,1 0 1,1 1 0,3 23-1,-2-43-39,0-1-1,0 0 1,0 1 0,1-1-1,-1 0 1,1 0 0,-1 1-1,1-1 1,-1 0 0,1 0-1,0 0 1,-1 0 0,1 1-1,0-1 1,0 0 0,0-1-1,0 1 1,0 0-1,0 0 1,0 0 0,0 0-1,0-1 1,0 1 0,1-1-1,-1 1 1,0-1 0,0 1-1,1-1 1,-1 0 0,0 1-1,1-1 1,-1 0 0,0 0-1,1 0 1,-1 0-1,0 0 1,1 0 0,-1 0-1,0-1 1,0 1 0,1 0-1,-1-1 1,2 0 0,4-1 32,-1-1 1,0 1 0,0-1 0,-1 0-1,1 0 1,0 0 0,7-8 0,-7 6-336,0-2 1,0 1-1,0-1 1,-1 0 0,0 0-1,-1 0 1,0 0-1,7-16 1,-7 11-1522,-1 0 0,1-1 0,-2 0 0,0 1 0,1-17 0,-3-15-7866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8.042"/>
    </inkml:context>
    <inkml:brush xml:id="br0">
      <inkml:brushProperty name="width" value="0.025" units="cm"/>
      <inkml:brushProperty name="height" value="0.025" units="cm"/>
    </inkml:brush>
  </inkml:definitions>
  <inkml:trace contextRef="#ctx0" brushRef="#br0">36 1 12332,'0'0'8520,"-36"48"-8456,42-37-160,9-3-1314,-4 1-2497,0-1-5574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6.561"/>
    </inkml:context>
    <inkml:brush xml:id="br0">
      <inkml:brushProperty name="width" value="0.05" units="cm"/>
      <inkml:brushProperty name="height" value="0.05" units="cm"/>
    </inkml:brush>
  </inkml:definitions>
  <inkml:trace contextRef="#ctx0" brushRef="#br0">76 1 13011,'1'0'2299,"-1"3"-601,-5 15 336,-9 28-358,11-38-1180,-11 45 180,1 0 0,3 2 1,2-1-1,2 1 0,3 0 1,3 0-1,9 84 0,-9-131-660,4 20 10,-4-27-24,0 0-1,0 0 1,0 0-1,0 0 1,1 0-1,-1 0 1,0 0 0,1 0-1,-1 0 1,1 0-1,-1 0 1,1 0-1,-1 0 1,1 0-1,0-1 1,0 1-1,0 1 1,3-7 6,-1-13-36,-2-1 0,0 1 0,-4-33 0,2 17-67,-9-109-446,16 155 512,-1-1 0,2-1 0,-1 1 0,1-1 0,1 0 0,0-1-1,17 16 1,-21-22 33,0 0 0,1 0 0,-1 0-1,1-1 1,0 0 0,-1 0 0,1 0-1,0 0 1,0-1 0,1 0-1,-1 0 1,0 0 0,0-1 0,0 0-1,0 0 1,1 0 0,8-2-1,-10 1-3,0 0 0,0-1 0,0 1-1,0-1 1,0 0 0,0 0 0,0 0-1,-1 0 1,1-1 0,-1 0 0,1 1-1,-1-1 1,0-1 0,0 1 0,-1 0-1,1-1 1,-1 1 0,1-1 0,-1 0-1,0 0 1,2-7 0,-2 3-27,0 0-1,0 0 1,-1 0 0,0 0-1,0 0 1,-1 0 0,0-1 0,-2-12-1,2 19 14,0-1 0,-1 0 0,1 0 0,-1 0 0,0 0 0,0 0 0,0 1 0,0-1-1,0 0 1,0 1 0,-1-1 0,1 1 0,-1-1 0,0 1 0,0 0 0,0 0 0,0 0 0,0 0 0,0 0-1,0 0 1,-1 0 0,1 1 0,-1-1 0,1 1 0,-1 0 0,0-1 0,-3 0 0,4 2 9,0 0 1,0 0 0,-1 0-1,1 1 1,0-1 0,0 0-1,0 1 1,0-1-1,-1 1 1,1 0 0,0 0-1,0 0 1,0 0 0,1 0-1,-1 0 1,0 0 0,0 1-1,1-1 1,-1 0 0,0 1-1,1 0 1,0-1-1,-1 1 1,1 0 0,0 0-1,0 0 1,-1 2 0,-2 4 32,0 0 1,0 0-1,1 0 1,1 0-1,-4 14 1,5-17-7,0 0 0,1 0 1,-1 0-1,1 0 0,0 0 0,0 0 0,1 0 0,0 0 0,0 0 1,0-1-1,0 1 0,0 0 0,1 0 0,0-1 0,0 1 1,4 5-1,-2-5-29,-1-1 1,1 0-1,0 1 0,1-2 1,-1 1-1,1 0 0,-1-1 1,1 0-1,0 0 1,0 0-1,1-1 0,-1 0 1,11 3-1,-3-1-40,-1-2 1,1 0-1,-1 0 0,1-1 1,0 0-1,0-1 0,-1-1 1,1 0-1,0-1 0,13-3 0,10-6 221,-1-1 0,36-17 0,-21 8-195,-47 20 23,0-1 0,0 1 0,0 0 0,0 0 0,0 1-1,0-1 1,0 1 0,0-1 0,0 1 0,0 0 0,4 1 0,-6-1-1,1 0 1,-1 1-1,0 0 0,0-1 0,0 1 1,0 0-1,0-1 0,0 1 1,0 0-1,0 0 0,-1 0 0,1 0 1,0 0-1,0 0 0,-1 0 0,1 0 1,0 0-1,-1 0 0,1 0 1,-1 0-1,0 1 0,1-1 0,-1 0 1,0 0-1,0 1 0,0-1 0,1 0 1,-1 0-1,-1 1 0,1 1 0,-1 26 100,0-23-49,0 1 0,1-1 0,0 1 0,0-1 0,1 1 0,0 0 0,0-1 0,0 1 0,3 7 0,-3-13-38,0 0 0,-1 0 1,1 0-1,0 0 1,0-1-1,0 1 1,0 0-1,0-1 1,0 1-1,0-1 0,0 1 1,0-1-1,0 1 1,1-1-1,-1 0 1,0 1-1,0-1 1,0 0-1,0 0 0,1 0 1,-1 0-1,0 0 1,0 0-1,0 0 1,1 0-1,-1-1 1,0 1-1,0 0 0,0-1 1,2 0-1,33-17-279,-34 17 262,7-5-463,0 0 0,0-1 1,9-8-1,-16 14 330,0-1 1,-1 0 0,1 1-1,-1-1 1,1 0-1,-1 0 1,0 0-1,0 0 1,0 0-1,0 0 1,0 0-1,0 0 1,0 0 0,-1-1-1,1 1 1,-1 0-1,1-1 1,-1 1-1,0 0 1,0-1-1,-1-3 1,-6-13-647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8.415"/>
    </inkml:context>
    <inkml:brush xml:id="br0">
      <inkml:brushProperty name="width" value="0.025" units="cm"/>
      <inkml:brushProperty name="height" value="0.025" units="cm"/>
    </inkml:brush>
  </inkml:definitions>
  <inkml:trace contextRef="#ctx0" brushRef="#br0">30 391 12844,'-4'8'3668,"1"-2"-3007,-1-2-206,2 1 1,-1 1-1,0-1 1,1 0 0,0 1-1,0-1 1,1 1 0,0-1-1,0 1 1,0 0-1,0 5 1,2-10-427,-1 0 0,1 0 0,0 0 0,0 0 0,-1 0 0,1-1-1,0 1 1,0 0 0,0-1 0,0 1 0,0-1 0,0 1 0,0-1 0,0 1 0,0-1 0,0 1-1,0-1 1,0 0 0,0 0 0,1 0 0,-1 0 0,0 0 0,0 0 0,0 0 0,0 0 0,0 0 0,0 0-1,3-1 1,34-7 644,-29 4-594,-1-2 0,1 1 0,-1-1 1,0-1-1,0 1 0,0-1 0,-1 0 0,0-1 1,-1 0-1,0 0 0,0-1 0,0 1 0,7-18 1,-2 1 75,0 0 0,-1-1 0,11-52 0,-16 59-173,-1 0 0,-1-1 0,-1 1 0,-1-1 0,0 1 0,-2-1 0,-2-20 0,3 38 15,0 1 0,-1-1 0,1 1 0,-1-1 0,1 1-1,-1-1 1,1 1 0,-1 0 0,0-1 0,1 1 0,-1 0 0,0-1-1,0 1 1,0 0 0,0 0 0,0 0 0,-1 0 0,1 0 0,0 0-1,0 0 1,-1 0 0,1 1 0,0-1 0,-1 0 0,1 1 0,-1-1-1,1 1 1,-1-1 0,1 1 0,-1 0 0,1 0 0,-1 0 0,1 0-1,-1 0 1,1 0 0,-1 0 0,1 0 0,-1 0 0,1 1 0,-2 0-1,-2 0 4,1 1 0,0 0-1,-1 0 1,1 0 0,0 0-1,0 1 1,1 0-1,-1-1 1,0 1 0,1 1-1,-6 6 1,1 1 38,0 0-1,1 1 1,0 0 0,1 1 0,0-1-1,1 1 1,0 0 0,1 1-1,1-1 1,0 1 0,1 0 0,0-1-1,1 1 1,1 19 0,0-30-53,1 0 1,-1-1 0,1 1-1,0 0 1,0-1-1,0 0 1,0 1 0,0-1-1,1 1 1,-1-1 0,1 0-1,0 0 1,-1 0-1,1 0 1,0 0 0,0 0-1,0-1 1,0 1-1,1-1 1,-1 1 0,0-1-1,1 0 1,-1 0 0,1 0-1,-1 0 1,1 0-1,-1 0 1,1-1 0,3 1-1,12 2-181,0-1 0,0-1 0,25-1-1,-17 0-17,-22 0 135,0-1-1,0 2 1,0-1 0,1 0-1,-1 1 1,0 0-1,0 0 1,0 0 0,0 0-1,-1 1 1,1-1-1,0 1 1,-1 0 0,1 0-1,-1 0 1,7 6-1,-8-4 73,1 0-1,-1 0 0,0 0 0,0 0 0,0 0 0,-1 1 0,1-1 0,-1 1 0,0-1 0,0 1 1,-1 0-1,1-1 0,-1 1 0,-1 7 0,1-4-447,0 26 1354,2-20-2515,4-10-3661,1-9-1198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8.758"/>
    </inkml:context>
    <inkml:brush xml:id="br0">
      <inkml:brushProperty name="width" value="0.025" units="cm"/>
      <inkml:brushProperty name="height" value="0.025" units="cm"/>
    </inkml:brush>
  </inkml:definitions>
  <inkml:trace contextRef="#ctx0" brushRef="#br0">1 145 17424,'0'0'5803,"9"-4"-5135,-1 1-631,53-19 1072,-59 21-1052,1 0 0,-1 0 1,1 0-1,-1-1 0,0 1 1,0 0-1,1-1 0,-1 1 1,0-1-1,0 0 0,0 0 1,-1 0-1,1 0 0,0 0 1,-1 0-1,1 0 1,-1-1-1,0 1 0,0 0 1,0-1-1,1-2 0,-2 5-56,-1-1 0,1 1 0,0-1 0,-1 1 0,1 0-1,-1-1 1,1 1 0,-1 0 0,1-1 0,0 1 0,-1 0 0,1-1 0,-1 1-1,0 0 1,1 0 0,-1 0 0,1 0 0,-1 0 0,1-1 0,-1 1 0,1 0-1,-1 0 1,1 0 0,-1 0 0,0 1 0,1-1 0,-1 0 0,1 0 0,-1 0-1,1 0 1,-1 0 0,1 1 0,-1-1 0,1 0 0,-1 1 0,1-1 0,-1 0-1,1 1 1,-1 0 0,-22 11-191,19-8 181,1-1 0,0 1 0,0 0 0,0 0 0,0 0 0,1 0 0,0 1 0,0-1 0,0 1 0,0-1 0,1 1 0,0 0 0,-1-1 0,1 10 0,1-12 14,0 0 0,0 0 0,0 0 0,0 0 0,1 0 0,-1 0 0,1 0 1,0 0-1,-1 0 0,1 0 0,0 0 0,0-1 0,0 1 0,1 0 0,-1-1 0,0 1 1,0 0-1,1-1 0,-1 0 0,1 1 0,-1-1 0,1 0 0,0 0 0,0 0 0,-1 0 1,1 0-1,0 0 0,0-1 0,0 1 0,0 0 0,0-1 0,0 0 0,0 1 0,0-1 1,0 0-1,4 0 0,21 0 20,1-1 1,28-4 0,-32 2 606,0 1 0,0 1 0,33 3 0,-67-22 2352,10 19-2972,-10-12 23,1 0 1,1 0 0,0-1 0,0 0 0,2-1 0,0 1 0,-5-18 0,11 32-57,0-1 0,0 1 0,0-1 0,1 1 0,-1 0 0,0-1 1,0 1-1,0-1 0,0 1 0,0-1 0,0 1 0,1-1 0,-1 1 0,0-1 0,0 1 0,1 0 0,-1-1 0,0 1 1,1-1-1,-1 1 0,0 0 0,1 0 0,-1-1 0,0 1 0,1 0 0,-1-1 0,1 1 0,-1 0 0,1 0 0,-1 0 1,1 0-1,-1-1 0,1 1 0,0 0 0,20-3-941,-17 3 697,64-8-4677,-24-2-2437,0-3-7611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9.462"/>
    </inkml:context>
    <inkml:brush xml:id="br0">
      <inkml:brushProperty name="width" value="0.025" units="cm"/>
      <inkml:brushProperty name="height" value="0.025" units="cm"/>
    </inkml:brush>
  </inkml:definitions>
  <inkml:trace contextRef="#ctx0" brushRef="#br0">217 111 15567,'-3'8'1911,"-1"4"-1456,1 0 1,0-1 0,1 2-1,1-1 1,-1 0-1,2 0 1,0 0-1,0 1 1,2-1 0,-1 0-1,6 21 1,7 17-439,32 74-1,-19-55-1096,-26-68 1021,-1-1 0,0 0 1,0 0-1,0 1 0,1-1 0,-1 0 0,0 0 1,0 1-1,0-1 0,0 0 0,0 1 0,1-1 1,-1 0-1,0 1 0,0-1 0,0 0 1,0 1-1,0-1 0,0 0 0,0 1 0,0-1 1,0 0-1,0 1 0,-1-1 0,1 0 0,0 1 1,0-1-1,0 0 0,0 1 0,0-1 0,0 0 1,-1 1-1,1-1 0,0 0 0,0 0 0,-1 1 1,1-1-1,0 0 0,0 0 0,-1 0 0,1 1 1,0-1-1,-1 0 0,1 0 0,-20-5-1362,-19-20 160,10 3 999,2-1-1,-49-53 0,63 60 301,0 0 0,1-1 0,0-1-1,2 0 1,0 0 0,-11-31 0,18 43 145,1-1-1,0 1 1,1-1 0,-1 0-1,1 0 1,1 1-1,-1-1 1,1 0 0,0 0-1,1 0 1,0 1-1,0-1 1,0 0 0,1 0-1,0 1 1,0-1-1,1 1 1,0 0 0,0 0-1,0 0 1,1 0-1,0 0 1,0 1 0,5-6-1,-1 3 41,0 2-1,0-1 0,1 1 1,0 0-1,0 1 1,0-1-1,0 2 0,1 0 1,0 0-1,0 1 0,0 0 1,0 0-1,1 1 1,20-1-1,-19 2-188,0 1-1,0 0 1,-1 1-1,1 0 1,0 1-1,0 0 1,0 1-1,-1 0 1,13 5-1,-21-6-22,0-1-1,0 1 0,-1 0 0,1 0 0,0 0 0,-1 0 1,0 0-1,1 0 0,-1 1 0,0-1 0,0 1 0,0-1 0,0 1 1,-1 0-1,3 5 0,-3-4 46,0 0 0,0 0 1,-1 0-1,1 1 0,-1-1 1,0 0-1,-1 0 0,1 0 1,-1 0-1,1 1 0,-1-1 0,0 0 1,-1 0-1,1 0 0,-3 5 1,-1 1 104,-1 0 1,0 0-1,0-1 1,-1 1-1,-1-2 1,1 1-1,-11 9 1,-67 51 975,60-50-705,25-19-433,0 0 0,0 0 0,0 0 0,-1 0-1,1 0 1,0 0 0,0 1 0,0-1 0,0 0 0,0 0 0,0 0 0,0 0 0,-1 0-1,1 1 1,0-1 0,0 0 0,0 0 0,0 0 0,0 0 0,0 1 0,0-1 0,0 0-1,0 0 1,0 0 0,0 0 0,0 1 0,0-1 0,0 0 0,0 0 0,0 0 0,0 0 0,0 1-1,0-1 1,0 0 0,0 0 0,0 0 0,0 0 0,0 1 0,1-1 0,-1 0 0,0 0-1,0 0 1,0 0 0,0 0 0,0 1 0,0-1 0,1 0 0,-1 0 0,0 0 0,0 0-1,0 0 1,0 0 0,1 0 0,-1 0 0,0 0 0,0 0 0,0 0 0,0 0 0,1 0-1,-1 0 1,0 0 0,0 0 0,0 0 0,0 0 0,1 0 0,24 4 41,44-2 53,-54-2-142,0 1 66,1 1-1,-1 0 1,27 9 0,8 1-1664,3-8-4706,-26-7-2306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0.185"/>
    </inkml:context>
    <inkml:brush xml:id="br0">
      <inkml:brushProperty name="width" value="0.025" units="cm"/>
      <inkml:brushProperty name="height" value="0.025" units="cm"/>
    </inkml:brush>
  </inkml:definitions>
  <inkml:trace contextRef="#ctx0" brushRef="#br0">1 113 8712,'0'0'11515,"0"9"-10351,0-1-975,1 1-1,0 0 1,1 0 0,-1-1 0,2 1 0,6 16-1,-9-23-152,1-1-1,0 1 0,-1 0 0,1 0 0,0-1 0,0 1 0,1 0 0,-1-1 0,0 1 1,0-1-1,1 0 0,-1 1 0,1-1 0,-1 0 0,1 0 0,0 0 0,-1 0 1,1 0-1,0 0 0,0 0 0,0-1 0,0 1 0,-1-1 0,1 1 0,0-1 0,0 0 1,0 0-1,0 0 0,0 0 0,0 0 0,0 0 0,0 0 0,0-1 0,0 1 1,0 0-1,0-1 0,-1 0 0,1 0 0,0 1 0,0-1 0,-1 0 0,1 0 0,2-3 1,5-2 217,-1 0 0,0-1 0,-1-1 0,1 1 1,-2-1-1,1 0 0,-1-1 0,10-16 0,-5 5-1,-1-1-1,14-43 0,-17 34 209,-7 32-470,-2 10-179,-1 19 109,0-18-68,1-1 0,1 1-1,0 0 1,1-1 0,0 1 0,1 0-1,1 0 1,3 15 0,-5-26 48,1 0 0,0-1 0,-1 1 0,1-1 0,0 1 0,0-1 0,0 1 0,0-1-1,0 0 1,0 1 0,0-1 0,0 0 0,1 0 0,-1 0 0,0 0 0,1 0 0,-1 0 0,1 0 0,-1 0 0,1-1 0,-1 1 0,4 0 0,-2 0-55,0-1 0,0 0 0,0 0 0,0-1 0,0 1 0,0 0 0,0-1 1,0 0-1,0 0 0,0 0 0,5-3 0,1 0-878,0-1-1,-1-1 1,1 0 0,-2 0 0,1-1 0,12-12 0,5-11-5256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0.671"/>
    </inkml:context>
    <inkml:brush xml:id="br0">
      <inkml:brushProperty name="width" value="0.025" units="cm"/>
      <inkml:brushProperty name="height" value="0.025" units="cm"/>
    </inkml:brush>
  </inkml:definitions>
  <inkml:trace contextRef="#ctx0" brushRef="#br0">73 318 11659,'-4'10'1367,"2"-3"-1142,-5 11 848,0 0 1,2 1 0,1 0 0,0 0 0,-2 28-1,6-45-1023,0-1-1,0 0 1,0 1-1,1-1 1,-1 0-1,0 1 1,1-1 0,-1 0-1,1 1 1,-1-1-1,1 0 1,-1 0-1,1 0 1,0 0-1,0 1 1,-1-1-1,1 0 1,0 0-1,0 0 1,0-1-1,0 1 1,0 0-1,1 0 1,-1-1 0,0 1-1,0 0 1,0-1-1,1 1 1,-1-1-1,0 1 1,1-1-1,-1 0 1,0 0-1,1 0 1,-1 1-1,0-1 1,1 0-1,-1-1 1,0 1-1,1 0 1,-1 0 0,0-1-1,3 0 1,2 0 142,-1-1 0,1 1 0,0-1 0,-1-1 0,0 1 0,1-1 0,-1 0 0,0 0 0,5-4 0,1-4 36,0-1 0,0 0 0,-2-1-1,1 0 1,-1-1 0,-1 1 0,-1-2-1,0 1 1,0-1 0,6-26 0,-5 12 67,-2 1 0,-1-1 1,-2-1-1,0-55 1,-3 78-263,-1 1 1,1-1-1,-1 1 1,-1-1-1,1 1 1,-1 0-1,0 0 1,-1-1-1,1 2 1,-6-9-1,7 12-42,0 0 0,0 0 0,-1 0 0,0 1 0,1-1 0,-1 0 0,0 1 0,1 0 0,-1-1-1,0 1 1,0 0 0,0 0 0,0 0 0,-1 0 0,1 0 0,0 0 0,0 1 0,-1-1 0,1 1 0,0-1 0,0 1 0,-1 0 0,1 0 0,0 0 0,-1 0-1,1 0 1,0 1 0,-1-1 0,1 1 0,0 0 0,0-1 0,-4 3 0,-3 2-28,1 0 0,0 0-1,0 0 1,0 1 0,1 1-1,0-1 1,0 1 0,0 1 0,-10 15-1,-45 78-77,60-97 112,1-3 11,-2 5-32,-1 0 1,1 0-1,0 1 1,0 0-1,-1 8 1,4-15 15,0 1 0,-1 0 0,1-1 0,0 1 0,0-1 0,0 1 0,0 0 0,0-1 0,0 1 0,1 0 0,-1-1 0,0 1 0,0 0 0,0-1 0,1 1 1,-1-1-1,0 1 0,1 0 0,-1-1 0,0 1 0,1-1 0,-1 1 0,1-1 0,0 1 0,0 0 10,1-1-1,-1 1 1,1-1 0,-1 1 0,0-1-1,1 0 1,-1 0 0,1 0-1,0 0 1,-1 0 0,1 0 0,-1 0-1,1 0 1,-1-1 0,3 0 0,75-24 99,-61 18-273,0 1 0,0 0 0,1 2 0,34-5 1,-44 8 127,0 1 1,0 0 0,-1 0 0,1 1-1,0 0 1,0 0 0,0 1 0,0 0 0,8 4-1,-13-4 59,-1 0 0,0 0 0,0 0-1,0 0 1,0 1 0,0-1-1,-1 1 1,1 0 0,-1 0 0,0-1-1,0 2 1,0-1 0,0 0 0,0 0-1,0 1 1,-1-1 0,0 0-1,0 1 1,0 0 0,0-1 0,0 1-1,-1 0 1,0-1 0,1 6-1,-3 23 422,1-26-352,1 0-1,-1 0 1,1 0-1,0 0 1,0 0-1,0 0 1,1 0-1,0 0 1,0-1-1,1 1 1,0 0-1,3 8 1,-3-12-65,0-1 0,-1 0 0,1 0 0,0-1 0,0 1-1,0 0 1,0-1 0,0 1 0,0-1 0,0 1 0,0-1 0,0 0 0,0 0 0,0 0 0,0 0 0,0 0 0,0-1-1,0 1 1,0 0 0,0-1 0,0 0 0,0 1 0,0-1 0,0 0 0,0 0 0,-1 0 0,4-2 0,3-2-415,0 0 1,0 0 0,-1-1 0,10-9-1,-16 14 62,1-1 0,-1 1-1,0 0 1,0 0-1,-1-1 1,1 1 0,0-1-1,0 1 1,-1 0 0,1-1-1,-1 0 1,1 1 0,-1-1-1,0 1 1,0-1 0,1 1-1,-1-1 1,0-2 0,0-13-5619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1.027"/>
    </inkml:context>
    <inkml:brush xml:id="br0">
      <inkml:brushProperty name="width" value="0.025" units="cm"/>
      <inkml:brushProperty name="height" value="0.025" units="cm"/>
    </inkml:brush>
  </inkml:definitions>
  <inkml:trace contextRef="#ctx0" brushRef="#br0">0 37 7559,'0'0'9769,"52"-32"-9801,-18 30-2754,-2 1-930,5 0-4580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2.176"/>
    </inkml:context>
    <inkml:brush xml:id="br0">
      <inkml:brushProperty name="width" value="0.025" units="cm"/>
      <inkml:brushProperty name="height" value="0.025" units="cm"/>
    </inkml:brush>
  </inkml:definitions>
  <inkml:trace contextRef="#ctx0" brushRef="#br0">56 64 13741,'0'0'9433,"0"-8"-9300,-1 7-128,-6-32 115,7 32-119,-1-1 1,1 1 0,-1 0 0,1 0 0,-1 0 0,1 0 0,-1 0 0,0 0 0,0 0 0,0 0 0,1 0 0,-1 0 0,0 0 0,0 0 0,0 1 0,0-1 0,0 0 0,0 1 0,0-1 0,-1 1 0,1-1 0,0 1 0,0-1 0,0 1 0,-1 0 0,1 0-1,0-1 1,0 1 0,-1 0 0,1 0 0,-2 1 0,2-1-15,0 1 1,0 0-1,0 0 0,0 0 0,0 0 1,0 0-1,0 0 0,0 0 0,1 1 1,-1-1-1,0 0 0,1 0 0,-1 1 0,1-1 1,-1 0-1,1 1 0,-1-1 0,1 0 1,0 1-1,0-1 0,0 1 0,0-1 0,0 2 1,-1 43-109,1-39 116,0 6-8,1 0 1,0 0-1,1 1 1,1-1-1,0 0 1,1-1-1,0 1 1,9 17-1,3 0 13,38 52 1,2 3 266,-53-79-84,0 1 0,0 0 1,0 0-1,-1 0 0,0 0 0,-1 0 1,0 0-1,0 0 0,0 1 1,-1-1-1,0 0 0,-2 15 0,1-20-107,1 1 0,0-1 0,-1 0 0,1 0-1,-1 0 1,0 1 0,0-1 0,0 0-1,0 0 1,0 0 0,0 0 0,-1 0-1,1-1 1,-1 1 0,1 0 0,-1-1-1,0 1 1,1-1 0,-1 1 0,0-1-1,0 0 1,0 0 0,0 0 0,0 0 0,0 0-1,0 0 1,-1 0 0,1-1 0,0 1-1,0-1 1,-1 0 0,1 0 0,0 0-1,0 0 1,-1 0 0,1 0 0,0 0-1,0-1 1,-1 1 0,1-1 0,0 1-1,0-1 1,0 0 0,-3-2 0,0 1-49,0 0 0,0-1 0,1 0 0,-1 0 0,1 0 0,0-1-1,0 1 1,0-1 0,0 0 0,1 0 0,-1-1 0,1 1 0,0-1 0,0 1 0,1-1 0,-1 0 0,1 0 0,0 0 0,1 0 0,-2-6 0,-1-5-26,1 0 0,0-1-1,1 1 1,1 0 0,2-24 0,-1 35-79,1-1 1,0 0-1,0 1 1,0-1-1,1 1 1,0-1-1,0 1 1,1 0-1,-1-1 0,1 1 1,0 1-1,0-1 1,8-7-1,2-2-1696,1 1 0,29-21 0,5-5-5383,-20 13-626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2.723"/>
    </inkml:context>
    <inkml:brush xml:id="br0">
      <inkml:brushProperty name="width" value="0.025" units="cm"/>
      <inkml:brushProperty name="height" value="0.025" units="cm"/>
    </inkml:brush>
  </inkml:definitions>
  <inkml:trace contextRef="#ctx0" brushRef="#br0">85 95 15727,'0'0'5354,"-9"0"-5023,7-1-321,-1 1 0,1 0 0,-1 0 0,1 0 1,-1 1-1,1-1 0,0 0 0,-1 1 0,1 0 0,-1-1 0,1 1 0,0 0 0,0 0 0,-1 0 0,1 1 0,0-1 0,-2 2 0,1 0 11,0 1 0,1-1 0,-1 1 0,1-1 0,0 1 0,0 0 0,0 0 0,1 0 0,-1 0 0,1 0 0,-2 8 0,1-3 40,1-1 0,0 1 0,0-1 0,0 1 1,2 12-1,-1-20-50,0 0 0,0 0 0,0 0 0,0 0 0,1 0 0,-1 0-1,0 0 1,1 0 0,-1 0 0,0 0 0,1-1 0,-1 1 0,1 0 0,0 0 0,-1 0 0,1-1 0,0 1 0,-1 0 0,1-1 0,0 1 0,0 0 0,1 0 0,-1-1 13,1 0 0,-1 0 0,1 0 0,-1 0 0,1 0 0,0 0 0,-1 0 0,1-1 0,-1 1 0,1-1 0,-1 1 0,1-1 0,-1 0 0,1 1 0,-1-1 0,0 0 0,1 0 0,-1 0 0,2-1 0,6-6 50,1 0 0,-1-1 0,-1 1 0,0-2 0,0 1-1,-1-1 1,0 0 0,0-1 0,-1 0 0,-1 0 0,6-14 0,-11 25-77,0 0 1,0 0 0,0 0 0,0 0 0,0 0 0,0 0 0,1 0-1,-1 0 1,0 0 0,0 0 0,0 0 0,0 0 0,0 0-1,0 0 1,0 0 0,1 0 0,-1 0 0,0 0 0,0 0 0,0 0-1,0 0 1,0 0 0,0 0 0,0 0 0,1 0 0,-1 0 0,0 0-1,0 0 1,0 0 0,0 0 0,0 0 0,0 0 0,0-1 0,0 1-1,0 0 1,0 0 0,0 0 0,0 0 0,1 0 0,-1 0-1,0 0 1,0 0 0,0-1 0,0 1 0,0 0 0,0 0 0,0 0-1,0 0 1,2 18 2,-3 27 132,-1 16 429,2-61-549,0 0 1,0 0 0,0 0-1,0 1 1,0-1 0,0 0-1,0 0 1,0 1 0,0-1-1,0 0 1,0 0 0,0 0-1,0 1 1,0-1 0,0 0-1,0 0 1,0 0 0,0 1-1,0-1 1,0 0 0,0 0-1,1 0 1,-1 0 0,0 1 0,0-1-1,0 0 1,0 0 0,0 0-1,1 0 1,-1 0 0,0 1-1,0-1 1,0 0 0,0 0-1,1 0 1,-1 0 0,0 0-1,0 0 1,1 0 0,-1 0-1,0 0 1,0 0 0,0 0-1,1 0 1,-1 0 0,0 0-1,0 0 1,13-7 430,8-14 283,11-23-147,-12 17-535,38-42 1,-56 67-62,0 0 1,0 0 0,0 0-1,0 0 1,0 1 0,0-1-1,1 1 1,-1 0 0,1 0-1,4-2 1,-6 3 8,0-1 1,-1 1-1,1 0 0,0 0 0,0 0 1,-1 0-1,1 1 0,0-1 1,0 0-1,-1 0 0,1 0 0,0 0 1,0 1-1,-1-1 0,1 0 1,0 1-1,-1-1 0,1 1 0,0-1 1,-1 1-1,1-1 0,-1 1 1,1-1-1,0 2 0,2 3-21,0 1 1,0 0-1,-1 0 0,0 0 0,0 0 0,-1 0 1,2 9-1,-2-9 66,0 0 0,0 0 1,1 0-1,0 0 0,5 11 1,-6-16-17,-1 0 0,1-1 0,0 1 0,0 0 0,-1 0 0,1-1 0,0 1 1,0-1-1,0 1 0,0 0 0,0-1 0,0 0 0,0 1 0,0-1 0,0 1 0,0-1 1,0 0-1,0 0 0,0 0 0,0 0 0,0 0 0,0 0 0,0 0 0,0 0 0,0 0 0,0 0 1,0 0-1,0-1 0,0 1 0,0 0 0,0-1 0,0 1 0,0-1 0,0 1 0,0-1 1,-1 1-1,1-1 0,0 0 0,1-1 0,32-34 544,-30 31-528,26-36 20,-20 26-550,1 0 0,1 1-1,13-13 1,-25 27 414,0 0 0,0-1 0,0 1 0,0 0 0,1 0 0,-1 0 0,0 0 0,0-1 0,0 1 0,0 0 0,0 0 0,1 0 0,-1 0 0,0 0 0,0-1 0,0 1 0,0 0 0,1 0 0,-1 0 0,0 0 0,0 0 0,0 0 0,1 0 0,-1 0 0,0 0 0,0 0 0,0 0 0,1 0 0,-1 0 0,0 0 0,0 0 0,1 0 0,-1 0 0,0 0 0,0 0 0,0 0 0,1 0 0,-1 0 0,0 1 0,0-1 0,0 0 0,0 0 0,1 0 0,-1 0 0,0 0 0,0 1 0,0-1 0,0 0 0,3 14-1267,2 7-2371,5-15-3322,-2-6 1835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3.069"/>
    </inkml:context>
    <inkml:brush xml:id="br0">
      <inkml:brushProperty name="width" value="0.025" units="cm"/>
      <inkml:brushProperty name="height" value="0.025" units="cm"/>
    </inkml:brush>
  </inkml:definitions>
  <inkml:trace contextRef="#ctx0" brushRef="#br0">1 0 8040,'0'0'9683,"0"10"-9357,0-10-331,-1 20 388,2-1 0,-1 1 0,2 0 1,1-1-1,0 0 0,2 1 0,0-2 0,9 24 0,43 42 625,-45-70-1011,-2 0 1,1 0-1,-2 1 1,0 0-1,-1 1 1,-1 0-1,10 29 1,-16-42 144,-1 0 0,1 1-1,-1-1 1,0 0 0,0 1 0,0-1 0,-1 1-1,1-1 1,-1 0 0,0 0 0,0 1 0,0-1 0,0 0-1,0 0 1,-1 0 0,1 0 0,-1 0 0,0 0-1,0 0 1,0-1 0,0 1 0,-1-1 0,1 0 0,-1 1-1,1-1 1,-1 0 0,0 0 0,0-1 0,1 1-1,-1 0 1,-1-1 0,1 0 0,0 0 0,0 0-1,0 0 1,-1 0 0,1-1 0,0 1 0,-1-1 0,1 0-1,0 0 1,-1 0 0,1-1 0,0 1 0,-7-2-1,7 0-108,-1 0 0,1 0-1,-1 0 1,1 0 0,0 0-1,0-1 1,0 1-1,0-1 1,0 0 0,1 0-1,-1 0 1,1 0-1,0 0 1,0-1 0,0 1-1,0-1 1,0 1-1,1-1 1,-2-6 0,-1-4-152,0-1 0,1 0 0,-2-26 0,4 31 71,0-1 0,1 1-1,0 0 1,1 0 0,1 0 0,-1 0 0,1 0 0,1 0 0,0 0 0,0 0 0,1 1 0,8-14 0,-5 11-488,2 0 1,0 0-1,0 1 1,1 1-1,11-11 0,13-10-3297,-2-2-2493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4.037"/>
    </inkml:context>
    <inkml:brush xml:id="br0">
      <inkml:brushProperty name="width" value="0.025" units="cm"/>
      <inkml:brushProperty name="height" value="0.025" units="cm"/>
    </inkml:brush>
  </inkml:definitions>
  <inkml:trace contextRef="#ctx0" brushRef="#br0">151 287 11499,'0'-9'2456,"1"4"-2204,0-4 744,-1-1 0,0 1 0,0-1-1,-1 0 1,-2-9 0,3 17-856,0 1-1,0 0 1,-1 0 0,1 0 0,-1 0 0,1 0-1,-1 0 1,1 0 0,-1 0 0,1 0 0,-1 0-1,0 0 1,1 0 0,-1 1 0,0-1 0,0 0-1,0 0 1,0 1 0,0-1 0,0 0-1,0 1 1,-1-1 0,0 1-69,0 0 0,-1 0 0,1 0 0,0 0-1,0 1 1,0-1 0,0 1 0,0-1 0,1 1 0,-1 0 0,0 0-1,0 0 1,0 0 0,1 0 0,-1 0 0,0 1 0,1-1 0,-2 2-1,-6 6-61,0-1 0,1 2 0,0-1 0,0 1 0,1 0 0,1 1 0,-10 19 0,12-22-13,0 1-1,0 0 1,1 0-1,1 1 0,-1-1 1,1 0-1,1 1 1,0 0-1,0-1 0,1 14 1,0-22 7,1 0-1,-1 0 1,0 0 0,0 0 0,1-1 0,-1 1-1,0 0 1,1 0 0,-1 0 0,1 0 0,-1-1-1,1 1 1,-1 0 0,1-1 0,-1 1 0,1 0-1,0-1 1,0 1 0,-1-1 0,1 1 0,0-1-1,0 1 1,-1-1 0,1 1 0,0-1 0,0 0-1,0 0 1,0 1 0,0-1 0,0 0 0,0 0-1,-1 0 1,1 0 0,0 0 0,0 0 0,0 0-1,0 0 1,0 0 0,0-1 0,0 1 0,0 0-1,-1-1 1,1 1 0,0 0 0,0-1 0,0 1-1,-1-1 1,1 1 0,0-1 0,0 0 0,42-30 617,-13-1-470,-2-2 1,-1-1-1,-1-1 0,-3-1 0,-1-1 1,28-65-1,-49 100-141,1-1 14,0-1 1,0 0 0,0 1 0,0-1-1,-1 0 1,0 0 0,0 0 0,0 0-1,-1 0 1,0 0 0,0-8-1,-2 14-43,1-1 0,-1 1-1,1 0 1,0-1 0,-1 1-1,1 0 1,0 0 0,0 0-1,0 0 1,0 0 0,-1 1-1,1-1 1,1 0-1,-1 0 1,-1 3 0,-8 15 4,1 0 1,0 0-1,2 1 1,0 0-1,2 0 0,0 1 1,1-1-1,1 1 1,1 0-1,1 0 1,3 35-1,-3-54 24,1 1 0,0-1 0,1 0 0,-1 0 0,0 0 0,1 0 0,-1 1 0,1-1 0,0 0 0,-1 0 0,1 0 0,0 0 0,0 0-1,1-1 1,-1 1 0,0 0 0,0 0 0,1-1 0,-1 1 0,1-1 0,0 1 0,-1-1 0,1 0 0,0 1 0,0-1 0,0 0 0,0 0 0,0 0 0,0-1 0,0 1 0,0 0 0,0-1 0,0 1 0,1-1 0,-1 0 0,0 0 0,4 0 0,-1-1 36,0 0 1,1 0-1,-1-1 1,0 0 0,0 0-1,0 0 1,0 0-1,-1-1 1,1 0 0,0 0-1,-1 0 1,0 0-1,0-1 1,5-6 0,0 0 6,-1 0 1,0-1 0,-1 0-1,11-23 1,-15 29-34,-1-1 0,0 0 0,0 1 0,-1-1 0,1 0-1,-1 0 1,0 0 0,-1 0 0,0 0 0,0-1 0,0 1 0,-2-11 0,2 17-24,0-1 0,0 1 1,0-1-1,0 0 0,-1 1 0,1-1 1,0 1-1,0-1 0,-1 0 1,1 1-1,0-1 0,-1 1 0,1-1 1,-1 1-1,1-1 0,0 1 0,-1 0 1,1-1-1,-1 1 0,1-1 1,-1 1-1,1 0 0,-1-1 0,0 1 1,1 0-1,-1 0 0,1 0 1,-1-1-1,0 1 0,1 0 0,-1 0 1,0 0-1,1 0 0,-1 0 1,1 0-1,-1 0 0,0 0 0,1 0 1,-1 1-1,1-1 0,-1 0 1,0 0-1,1 0 0,-1 1 0,1-1 1,-2 1-1,0 0-25,0 0-1,0 0 1,0 1-1,0-1 1,0 1 0,0 0-1,0-1 1,1 1-1,-1 0 1,-2 3 0,-20 54-184,23-55 211,-1 0 1,1 0-1,1-1 0,-1 1 0,1 0 0,-1 0 0,1 0 0,0 0 1,1 0-1,-1 0 0,1-1 0,-1 1 0,1 0 0,2 4 0,-2-6 7,0-1-1,1 0 0,-1 1 1,1-1-1,0 0 0,-1 0 0,1 0 1,0 0-1,0 0 0,-1 0 0,1-1 1,0 1-1,0-1 0,0 1 1,0-1-1,0 0 0,0 1 0,0-1 1,0 0-1,0 0 0,0-1 0,2 1 1,48-10 190,9-11-135,-40 13-119,1 0 0,-1 1 0,1 2 1,0 0-1,1 1 0,27 0 0,-50 4 258,-16-14 2478,4 1-2366,0 0 0,0-2 0,-10-16 0,19 25-368,-1 0 0,1 0 0,0 0 0,0 0 0,0 0 0,1-1 0,0 1 0,1-1 0,-1 0 0,1 1 0,0-12 0,1 17-54,1 0-1,-1-1 0,1 1 1,0 0-1,0 0 0,-1 0 1,1 0-1,0 0 0,0 0 1,0 0-1,0 0 0,0 0 1,0 0-1,1 0 0,-1 1 1,0-1-1,0 0 0,0 1 1,1-1-1,-1 1 0,0 0 0,1-1 1,1 1-1,43-9-2808,-32 7 1008,30-8-4530,4-2-4030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8.798"/>
    </inkml:context>
    <inkml:brush xml:id="br0">
      <inkml:brushProperty name="width" value="0.05" units="cm"/>
      <inkml:brushProperty name="height" value="0.05" units="cm"/>
    </inkml:brush>
  </inkml:definitions>
  <inkml:trace contextRef="#ctx0" brushRef="#br0">1 1 16412,'0'4'524,"0"1"0,1-1 1,0 0-1,0 1 1,0-1-1,0 0 1,3 5-1,16 41-595,7 6-695,64 92 0,-62-104-162,-27-42 922,3 5-429,-1 0 0,1 0-1,-1 0 1,-1 0 0,1 1-1,-1 0 1,0-1 0,-1 1-1,0 0 1,1 9 0,-2-6-284</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119"/>
    </inkml:context>
    <inkml:brush xml:id="br0">
      <inkml:brushProperty name="width" value="0.05" units="cm"/>
      <inkml:brushProperty name="height" value="0.05" units="cm"/>
    </inkml:brush>
  </inkml:definitions>
  <inkml:trace contextRef="#ctx0" brushRef="#br0">0 6 17156,'0'-6'1192,"6"6"-1240,5 2-392,6 5 752,5 9-344,1 1-128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6.241"/>
    </inkml:context>
    <inkml:brush xml:id="br0">
      <inkml:brushProperty name="width" value="0.025" units="cm"/>
      <inkml:brushProperty name="height" value="0.025" units="cm"/>
    </inkml:brush>
  </inkml:definitions>
  <inkml:trace contextRef="#ctx0" brushRef="#br0">96 292 13933,'6'-16'4237,"-2"15"-1717,-5 29-1019,-11 51-1399,-30 76 268,25-101-205,-17 101-1,35-155-182,-1 0-1,0 0 1,0-1-1,0 1 0,0 0 1,0 0-1,0 0 1,0 0-1,0 0 0,0 0 1,1 0-1,-1 0 0,0 0 1,0 0-1,0 0 1,0 0-1,0 0 0,0 0 1,0 0-1,1 0 1,-1 0-1,0 0 0,0 0 1,0 0-1,0 0 1,0 0-1,0 0 0,0 0 1,1 0-1,-1 0 0,0 0 1,0 0-1,0 0 1,0 1-1,0-1 0,0 0 1,0 0-1,0 0 1,0 0-1,0 0 0,0 0 1,1 0-1,-1 0 1,0 0-1,0 1 0,0-1 1,0 0-1,0 0 0,13-20-935,12-29-948,33-116-3531,-29 52 4929,-26 68 3281,-3 45-2736,0 1-1,0-1 1,0 0 0,0 0 0,0 0-1,0 0 1,0 0 0,0 0 0,0 0-1,0 0 1,0 0 0,0 0 0,0 0-1,0 1 1,0-1 0,-1 0 0,1 0-1,0 0 1,0 0 0,0 0 0,0 0-1,0 0 1,0 0 0,0 0 0,0 0-1,0 0 1,-1 0 0,1 0 0,0 0-1,0 0 1,0 0 0,0 0 0,0 0-1,0 0 1,0 0 0,0 0-1,-1 0 1,1 0 0,0 0 0,0 0-1,0 0 1,0 0 0,0 0 0,0-1-1,0 1 1,0 0 0,0 0 0,0 0-1,0 0 1,-1 0 0,1 0 0,0 0-1,0 0 1,0 0 0,0 0 0,0-1-1,0 1 1,0 0 0,0 0 0,-9 26 503,1 10-40,1 1 1,2 0-1,1 0 1,2 0-1,4 56 1,-1-89-444,0-1 1,-1 1-1,2 0 1,-1 0-1,0-1 1,1 1-1,-1-1 1,1 1-1,0-1 1,0 0-1,0 0 1,1 0 0,-1 0-1,1 0 1,0 0-1,0-1 1,-1 1-1,2-1 1,-1 0-1,0 0 1,0 0-1,1 0 1,-1-1-1,1 1 1,5 1 0,-1 1 110,-30-5 1465,21 2-1625,0-1 0,-1 0-1,1 1 1,0-1 0,-1 0-1,1 0 1,-1 0 0,1 0-1,-1 0 1,1 0 0,0 0 0,-1 0-1,1-1 1,-1 1 0,1-1-1,0 1 1,-1-1 0,1 1-1,0-1 1,0 0 0,0 1 0,-1-1-1,1 0 1,0 0 0,0 0-1,0 0 1,0 0 0,0 0-1,0 0 1,1 0 0,-1-1-1,0 0 1,-2-3-27,2 0 1,-1 0-1,0 0 1,1 0-1,0 0 0,0 0 1,1 0-1,0-1 0,-1 1 1,2 0-1,-1 0 0,1 0 1,-1-1-1,1 1 0,1 0 1,-1 0-1,1 0 0,0 0 1,0 1-1,0-1 0,1 0 1,-1 1-1,1 0 1,1-1-1,-1 1 0,0 0 1,1 1-1,0-1 0,0 1 1,0-1-1,0 1 0,0 0 1,1 1-1,-1-1 0,1 1 1,0 0-1,0 0 0,0 0 1,0 1-1,0-1 1,0 1-1,10 0 0,-10 0-1,0 1 0,1 0-1,-1 0 1,0 1 0,0-1-1,0 1 1,0 0 0,0 0-1,0 1 1,-1 0 0,1-1-1,0 2 1,-1-1 0,8 5-1,-9-4 9,0 0 0,0 0-1,-1 0 1,1 0 0,-1 1 0,0-1-1,0 1 1,0-1 0,-1 1-1,1 0 1,-1 0 0,0-1-1,0 1 1,0 0 0,0 0-1,-1 0 1,1 0 0,-1 0-1,0 5 1,0 11 179,0-13 146,0-15 252,0-26-294,2 22-196,-2 0 0,1 0 0,-2 0 0,0 0 0,0 0-1,-1 0 1,0 0 0,-1 0 0,-1 1 0,-8-22 0,13 35-97,0-1 1,0 0 0,0 0 0,0 0 0,1 0 0,-1 0 0,0 0-1,1 0 1,-1 0 0,1-1 0,-1 1 0,1 0 0,-1-1-1,1 0 1,-1 1 0,1-1 0,-1 0 0,1 1 0,0-1 0,-1 0-1,1 0 1,-1 0 0,1-1 0,0 1 0,-1 0 0,1-1-1,-1 1 1,1-1 0,-1 1 0,1-1 0,-1 1 0,1-1 0,1-1-1,2-1 39,0 0-1,1 0 0,-1 0 0,0-1 0,-1 0 0,1 0 1,7-8-1,-4 1 0,0-1 0,-1 1 0,0-1 0,-1-1-1,0 1 1,-1-1 0,-1 0 0,0 0 0,-1 0 0,0-1 0,-1 1 0,0-1 0,-1 0 0,-2-19 0,1 32-27,0 0 1,1 0 0,-2 0-1,1 0 1,0 0 0,0 0-1,0 0 1,0 0 0,-1 0-1,1 0 1,0 0 0,-1 0-1,1 0 1,-1 0-1,1 0 1,-1 0 0,1 1-1,-1-1 1,0 0 0,1 0-1,-1 1 1,0-1 0,0 0-1,0 1 1,1-1 0,-1 1-1,0-1 1,0 1-1,0-1 1,0 1 0,0 0-1,0-1 1,0 1 0,0 0-1,0 0 1,-1 0 0,0 0-29,1 0-1,-1 1 1,0-1 0,1 1 0,-1-1 0,1 1 0,-1-1 0,1 1 0,0 0 0,-1 0 0,1 0 0,0 0 0,-1 0 0,1 0 0,0 0 0,0 1 0,0-1 0,0 0 0,0 0 0,0 1 0,1-1 0,-2 3 0,-4 11-1,1 0-1,1 0 1,0 1 0,1-1 0,1 1 0,-1 24-1,6 95 88,-3-130-40,1 0 1,-1 0-1,1 0 0,0 0 1,0-1-1,1 1 1,-1 0-1,1-1 0,0 1 1,0-1-1,0 0 1,1 0-1,0 0 0,5 7 1,-6-9 4,0-1-1,1 1 1,-1 0 0,1-1 0,-1 0 0,1 1 0,0-1-1,-1 0 1,1-1 0,0 1 0,0 0 0,-1-1-1,1 1 1,0-1 0,0 0 0,0 0 0,0 0-1,0 0 1,0-1 0,-1 1 0,1-1 0,0 0 0,0 0-1,-1 0 1,1 0 0,2-1 0,1-1 6,-1 1 0,0-1 0,0-1 0,-1 1 0,1 0 0,-1-1 1,0 0-1,1 0 0,-2-1 0,1 1 0,0-1 0,-1 1 0,0-1 0,0 0 0,3-8 0,-2 3 25,-1 0 0,1 0-1,-2 0 1,0 0-1,0-1 1,0 1-1,-1-17 1,-1 27-117,1 46-170,0-45 240,-1 0-1,0 0 1,1 0-1,-1 1 0,1-1 1,0 0-1,-1 0 1,1 0-1,0 0 0,0 0 1,-1 0-1,1 0 1,0 0-1,0-1 1,0 1-1,0 0 0,0 0 1,0-1-1,0 1 1,1-1-1,-1 1 1,0-1-1,0 1 0,0-1 1,1 0-1,-1 0 1,2 1-1,0-2 11,-1 1-1,1-1 1,-1 0-1,1 1 1,-1-1-1,0 0 0,1-1 1,-1 1-1,0 0 1,0-1-1,0 1 1,3-4-1,3-2 22,-1 0-1,-1 0 0,1-1 0,-1 0 0,9-17 1,-13 21-13,0 0 0,0-1 1,0 1-1,-1 0 1,0-1-1,0 1 1,0-1-1,0 0 1,-1 1-1,0-1 1,0 0-1,-1-6 1,1 11-20,0 0 0,0-1 0,0 1 0,0 0-1,-1 0 1,1 0 0,0 0 0,0 0 0,-1 0 0,1 0 0,0 0 0,0-1 0,0 1 0,-1 0 0,1 0 0,0 0 0,0 0 0,-1 0 0,1 0 0,0 0 0,0 0 0,-1 1-1,1-1 1,0 0 0,0 0 0,0 0 0,-1 0 0,1 0 0,0 0 0,0 0 0,0 0 0,-1 1 0,1-1 0,0 0 0,0 0 0,0 0 0,0 0 0,-1 1 0,1-1-1,0 0 1,0 0 0,0 0 0,0 1 0,0-1 0,0 0 0,0 0 0,-1 1 0,1-1 0,0 0 0,0 0 0,0 0 0,0 1 0,-7 12-109,4-3 155,0 0-1,1 1 1,0-1-1,1 0 1,0 1-1,0 0 1,1-1-1,2 17 1,-2-26-41,1 0 0,-1 0 1,0 0-1,1 0 0,-1 0 1,1 0-1,-1 0 0,1 0 0,-1 0 1,1 0-1,0-1 0,-1 1 1,1 0-1,0 0 0,0-1 1,0 1-1,0 0 0,-1-1 1,1 1-1,0-1 0,0 1 1,0-1-1,0 1 0,0-1 0,0 0 1,0 0-1,0 1 0,0-1 1,0 0-1,1 0 0,-1 0 1,0 0-1,0 0 0,0 0 1,0 0-1,0-1 0,0 1 1,0 0-1,0-1 0,0 1 1,0 0-1,0-1 0,0 1 0,0-1 1,0 0-1,-1 1 0,3-2 1,42-32 257,-15 4-218,-2-2-1,27-38 1,-9 10-879,-46 92-25,-11 68 1367,10-99-499,1-1 0,0 1-1,0 0 1,0-1-1,0 1 1,0-1-1,0 1 1,0 0-1,0-1 1,0 1 0,0-1-1,0 1 1,1-1-1,-1 1 1,0 0-1,0-1 1,1 1 0,-1-1-1,0 1 1,0-1-1,1 1 1,-1-1-1,1 1 1,-1-1-1,0 0 1,1 1 0,-1-1-1,1 1 1,-1-1-1,2 1 1,14-9 194,14-26 77,-8-7-272,-2-1 1,-2-1-1,-1-1 1,19-83-1,-33 116-251,-1-1 0,-1 1-1,0-22 1,-19 84-343,10-7 766,2 1 1,2 0-1,3 0 0,4 56 1,-2-94-154,0-1 0,0 0 0,1 0 1,0 0-1,0 0 0,1 0 0,0 0 0,0 0 0,4 5 1,-7-9-3,1-1 0,1 1 0,-1-1 0,0 1 0,0-1 1,1 1-1,-1-1 0,0 1 0,1-1 0,-1 0 0,1 0 1,0 0-1,-1 0 0,1 0 0,0 0 0,0-1 1,0 1-1,0 0 0,-1-1 0,1 0 0,0 1 0,0-1 1,0 0-1,0 0 0,0 0 0,0 0 0,0 0 0,0 0 1,0-1-1,0 1 0,0-1 0,0 1 0,2-2 1,-4-2 31,1 0 0,-1 0 0,0 0 0,0 1 0,0-1 0,0 0 0,-2-7 0,-1 3-71,-1 1 0,1 0 0,-1 0 0,-1 0 0,1 0 0,-1 1 0,0 0 0,-8-8 0,-52-44-271,55 49 312,-7-3-71,-18-16 12,33 26 17,0 1 0,1 0-1,-1-1 1,1 1 0,0-1 0,-1 0 0,1 1 0,0-1-1,0 0 1,0 0 0,0 0 0,0 1 0,1-1 0,-2-4 0,2 5 2,0 0 0,1 0 0,-1 1 0,0-1 0,1 0 0,-1 1 1,1-1-1,-1 0 0,0 1 0,1-1 0,0 0 0,-1 1 0,1-1 0,-1 1 1,1-1-1,0 1 0,-1-1 0,1 1 0,0 0 0,-1-1 0,1 1 1,0 0-1,0 0 0,-1-1 0,1 1 0,1 0 0,27-5-17,-20 3 4,39-3 118,-37 5-315,-1 0 0,0-1 0,1-1-1,-1 0 1,0 0 0,13-5-1,-22-2-6894,-14 0-11386</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6.596"/>
    </inkml:context>
    <inkml:brush xml:id="br0">
      <inkml:brushProperty name="width" value="0.025" units="cm"/>
      <inkml:brushProperty name="height" value="0.025" units="cm"/>
    </inkml:brush>
  </inkml:definitions>
  <inkml:trace contextRef="#ctx0" brushRef="#br0">6 0 14670,'-5'0'3972,"13"0"-3940,5 0 0,11 0-64,0 0-193,2 0-1921,1 4-1825,0 2-2339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6.924"/>
    </inkml:context>
    <inkml:brush xml:id="br0">
      <inkml:brushProperty name="width" value="0.025" units="cm"/>
      <inkml:brushProperty name="height" value="0.025" units="cm"/>
    </inkml:brush>
  </inkml:definitions>
  <inkml:trace contextRef="#ctx0" brushRef="#br0">30 0 5669,'0'0'17654,"-3"5"-17301,0-2-94,-17 31-1265,19-33 878,1 0-1,-1-1 1,1 1 0,0 0 0,-1 0 0,1 0 0,0 0 0,0 0 0,0 0-1,0 0 1,0 0 0,0-1 0,0 1 0,0 0 0,0 0 0,0 0-1,0 0 1,0 0 0,1 0 0,-1 0 0,0 0 0,1 0 0,-1-1 0,1 1-1,-1 0 1,1 0 0,-1-1 0,1 1 0,-1 0 0,1 0 0,0-1 0,-1 1-1,1-1 1,0 1 0,0-1 0,0 1 0,-1-1 0,1 1 0,1 0 0,31 8 209,-24-8-124,0 2 0,0-1 0,0 2 0,13 5 0,-20-8 125,0 1-1,0-1 0,0 0 1,-1 1-1,1-1 1,0 1-1,-1 0 0,1-1 1,-1 1-1,1 0 1,-1 0-1,0 0 0,0 0 1,0 0-1,0 0 1,0 0-1,0 0 0,-1 0 1,1 1-1,-1-1 1,1 0-1,-1 0 0,0 4 1,0 0 446,-1 0 1,0 0-1,0 0 0,0 0 1,-1 0-1,1 0 1,-2 0-1,1-1 0,-5 8 1,6-10-491,0-1 0,0 0 0,-1 0 0,1 0 0,-1 0 0,1 0 0,-1-1 0,0 1 0,0 0 0,1-1 0,-1 1 0,0-1 0,-1 0 0,1 1 0,0-1 0,0 0 0,-1 0 0,1-1 0,0 1 0,-1 0 0,1-1 0,0 1 0,-1-1 0,1 0 0,-1 0 0,-3 0 0,-5-5-2809,0-8-2103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7.256"/>
    </inkml:context>
    <inkml:brush xml:id="br0">
      <inkml:brushProperty name="width" value="0.025" units="cm"/>
      <inkml:brushProperty name="height" value="0.025" units="cm"/>
    </inkml:brush>
  </inkml:definitions>
  <inkml:trace contextRef="#ctx0" brushRef="#br0">3 0 17649,'0'0'2818,"-3"73"-1825,6-29-416,1 4-97,6 1-95,-2 0 127,-1-5-127,0-5-257,3-8-64,-5-7-64,5-9-897,0-9-737,0-6-896,2-7-961,0-13-1474,3-5-5061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7.602"/>
    </inkml:context>
    <inkml:brush xml:id="br0">
      <inkml:brushProperty name="width" value="0.025" units="cm"/>
      <inkml:brushProperty name="height" value="0.025" units="cm"/>
    </inkml:brush>
  </inkml:definitions>
  <inkml:trace contextRef="#ctx0" brushRef="#br0">98 28 11147,'0'0'4366,"-7"6"-2417,-4 2-1625,2 1 0,-1 1 1,2-1-1,-1 2 0,-8 13 0,13-19-210,1 0-1,0 1 0,0-1 0,1 1 1,-1 0-1,1 0 0,0 0 1,1 0-1,0 0 0,0 0 1,0 0-1,0 1 0,1-1 0,0 0 1,2 8-1,-2-12-87,1 0-1,0 0 1,0-1-1,0 1 1,0 0-1,0-1 1,0 1-1,0 0 1,0-1-1,1 0 1,-1 1-1,1-1 1,-1 0-1,1 0 1,-1 0-1,1 0 1,0 0-1,0 0 1,-1 0-1,1 0 1,0-1-1,0 1 1,0-1-1,0 1 1,0-1-1,0 0 1,0 0-1,0 0 1,0 0-1,-1 0 1,1 0-1,0-1 1,3 0-1,1 1 189,1-1 0,-1-1 0,1 1 0,-1-1 0,1 0-1,-1 0 1,0-1 0,10-5 0,-8 2-43,-1 0-1,0-1 1,0 0-1,0 0 1,-1-1-1,0 0 1,0 0 0,-1 0-1,0 0 1,-1-1-1,1 0 1,-2 0-1,1 0 1,-1-1-1,-1 1 1,0-1 0,0 1-1,-1-1 1,1-13-1,-2 22-192,-1-1-1,1 1 0,0-1 0,0 1 1,-1-1-1,1 1 0,-1 0 0,1-1 1,-1 1-1,1-1 0,-1 1 0,0 0 1,0-1-1,0 1 0,0 0 1,0 0-1,0 0 0,0 0 0,0 0 1,0 0-1,0 0 0,-1 0 0,1 0 1,0 1-1,-1-1 0,1 0 1,0 1-1,-1-1 0,1 1 0,-1-1 1,1 1-1,-1 0 0,1 0 0,-1 0 1,1 0-1,-1 0 0,-2 0 0,1 0-181,0 0-1,0 0 0,0 1 0,0-1 0,0 1 0,0 0 0,0 0 0,0 0 1,0 0-1,1 0 0,-1 1 0,0-1 0,1 1 0,-1 0 0,1-1 0,-1 1 1,1 0-1,-3 4 0,3-3-65,0-1 0,1 1 1,0 0-1,-1-1 0,1 1 0,0 0 1,1 0-1,-1 0 0,0 3 0,1-5 102,0 0 0,0-1-1,0 1 1,0 0-1,0-1 1,0 1 0,1 0-1,-1-1 1,0 1-1,0-1 1,1 1 0,-1-1-1,0 1 1,1 0-1,-1-1 1,0 1-1,1-1 1,-1 0 0,1 1-1,-1-1 1,1 1-1,-1-1 1,1 0 0,0 1-1,-1-1 1,1 0-1,-1 1 1,1-1-1,0 0 1,-1 0 0,1 0-1,-1 0 1,1 0-1,0 0 1,-1 0 0,1 0-1,0 0 1,-1 0-1,1 0 1,0 0 0,-1 0-1,1 0 1,-1 0-1,1-1 1,0 1-1,0-1 1,19-4-3846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7.944"/>
    </inkml:context>
    <inkml:brush xml:id="br0">
      <inkml:brushProperty name="width" value="0.025" units="cm"/>
      <inkml:brushProperty name="height" value="0.025" units="cm"/>
    </inkml:brush>
  </inkml:definitions>
  <inkml:trace contextRef="#ctx0" brushRef="#br0">77 0 11243,'0'0'6838,"-6"8"-5450,-2 2-1078,0 1-1,1 0 1,0 0 0,0 1-1,1 0 1,1 0-1,0 0 1,1 1 0,0 0-1,1-1 1,0 1 0,-1 21-1,4-34-304,0 0-1,0 0 1,0 1 0,0-1-1,0 0 1,0 1-1,0-1 1,0 0-1,0 0 1,0 1 0,1-1-1,-1 0 1,0 1-1,0-1 1,0 0-1,0 0 1,0 0 0,1 1-1,-1-1 1,0 0-1,0 0 1,1 1-1,-1-1 1,0 0 0,0 0-1,0 0 1,1 0-1,-1 0 1,0 1-1,1-1 1,-1 0 0,0 0-1,0 0 1,1 0-1,-1 0 1,0 0-1,1 0 1,-1 0 0,0 0-1,1 0 1,17-5 351,13-13 115,-20 10-577,1 0 1,1 0-1,0 1 1,0 1-1,0 0 1,0 0-1,1 2 1,0 0 0,0 0-1,1 1 1,23-1-1,-38 4 103,1 0 0,0 0 0,0 0 0,-1 0 0,1 0 0,0 0 0,0 0 0,-1 0-1,1 0 1,0 0 0,-1 0 0,1 1 0,0-1 0,0 0 0,-1 1 0,1-1 0,-1 0-1,1 1 1,0-1 0,-1 1 0,1-1 0,-1 1 0,1-1 0,-1 1 0,1-1 0,-1 1 0,1 0-1,-1-1 1,0 1 0,1 1 0,-5 22 556,-26 20 816,21-33-1103,-1-1 0,0-1-1,-1 1 1,0-2 0,0 1-1,-1-2 1,0 1 0,-24 9 0,36-17-289,0 0 0,0 0 0,0 0 0,0 0 0,-1 0 0,1 0 0,0 1 0,0-1 0,0 0 0,0 0 0,0 0 0,-1 0 0,1 0 0,0 0 0,0 0 0,0 0 0,0 0 0,0 0 0,-1 0 0,1 0 0,0-1 0,0 1 0,0 0 0,0 0 0,0 0 0,0 0 0,-1 0 0,1 0 0,0 0 0,0 0 0,0 0 0,0 0 0,0 0 0,0-1 0,0 1 0,-1 0 0,1 0 0,0 0 0,0 0 0,0 0 0,0 0 0,0-1 0,0 1 0,0 0 0,0 0 0,0 0 1,0 0-1,0 0 0,0-1 0,0 1 0,0 0 0,0 0 0,0 0 0,0 0 0,0 0 0,0-1 0,0 1 0,0 0 0,0 0 0,7-15-3335,15-14-4625,-21 27 7165,12-15-6122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8.275"/>
    </inkml:context>
    <inkml:brush xml:id="br0">
      <inkml:brushProperty name="width" value="0.025" units="cm"/>
      <inkml:brushProperty name="height" value="0.025" units="cm"/>
    </inkml:brush>
  </inkml:definitions>
  <inkml:trace contextRef="#ctx0" brushRef="#br0">53 106 10762,'0'0'14142,"0"10"-13678,-1 32-22,-1 5-132,7 63 0,-5-109-340,0 0-1,0 0 1,0 0-1,0 0 0,0 0 1,0 0-1,1 0 1,-1 0-1,0 0 0,1 0 1,-1 0-1,1 0 1,-1 0-1,1 0 0,-1-1 1,1 1-1,0 0 1,-1 0-1,1-1 0,0 1 1,0 0-1,0-1 1,-1 1-1,3 0 0,-2-1-114,0 0-1,-1 0 1,1 0-1,0-1 1,-1 1-1,1 0 1,0-1-1,-1 1 1,1-1-1,0 1 1,-1-1-1,1 1 1,-1-1-1,1 1 1,-1-1-1,1 0 1,-1 1-1,0-1 1,1 1-1,-1-1 1,0 0-1,1 0 1,-1 1-1,0-1 1,0 0-1,0 0 1,1 1-1,-1-1 1,0 0-1,0 0 1,0 1-1,0-1 1,-1-1-1,4-20-5224,-2-6-2451</inkml:trace>
  <inkml:trace contextRef="#ctx0" brushRef="#br0" timeOffset="1">0 1 15054,'0'0'5061,"39"45"-10090,-24-29 641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8.646"/>
    </inkml:context>
    <inkml:brush xml:id="br0">
      <inkml:brushProperty name="width" value="0.025" units="cm"/>
      <inkml:brushProperty name="height" value="0.025" units="cm"/>
    </inkml:brush>
  </inkml:definitions>
  <inkml:trace contextRef="#ctx0" brushRef="#br0">17 1 2210,'0'0'17649,"-2"8"-16784,-3 11 59,2 0 1,0 1 0,-1 27 0,4-46-919,0-1-1,0 1 1,0-1-1,0 1 1,0 0-1,0-1 1,0 1-1,0-1 1,0 1-1,0 0 1,1-1-1,-1 1 1,0-1 0,0 1-1,0 0 1,1-1-1,-1 1 1,0-1-1,1 1 1,-1-1-1,0 1 1,1-1-1,-1 0 1,1 1-1,-1-1 1,1 1-1,-1-1 1,1 0 0,-1 1-1,1-1 1,-1 0-1,1 0 1,-1 1-1,2-1 1,21-7 308,18-23-123,-29 16-563,-10 12 283,-1 0-1,1 0 1,0-1 0,0 1 0,-1 1 0,1-1-1,1 0 1,-1 0 0,0 1 0,0-1 0,1 1-1,2-2 1,-4 5 0,0 1-1,0-1 0,0 0 0,0 0 1,-1 1-1,1-1 0,-1 1 0,0-1 1,1 0-1,-1 5 0,0-3 84,22 147 555,-12-100 487,-3 0 0,-1 0 0,-3 0 0,-5 67-1,3-116-992,-1-1-1,0 0 1,-1 1-1,1-1 1,0 1-1,0-1 0,-1 1 1,1-1-1,0 0 1,-1 1-1,1-1 0,-1 0 1,0 1-1,0-1 1,1 0-1,-1 0 1,0 0-1,0 0 0,0 0 1,0 0-1,0 0 1,0 0-1,-1 0 0,1 0 1,0 0-1,0-1 1,-1 1-1,1 0 1,0-1-1,-3 1 0,2-1 16,0 0 0,0 0 0,0-1 0,0 1 0,0 0 0,0-1 0,0 0 0,1 0 0,-1 1 0,0-1 0,0 0 0,1 0 0,-1-1 0,1 1 0,-1 0 0,1 0 0,-1-1 0,1 1-1,0-1 1,0 1 0,0-1 0,-1-1 0,-5-8-49,0-1-1,1 1 0,0-1 1,1 0-1,1 0 0,0-1 1,1 1-1,0-1 0,0 0 1,0-19-1,3 22-36,0 0 1,1 1-1,0-1 0,0 1 0,1-1 1,0 1-1,1 0 0,0 0 0,1 0 0,0 0 1,0 0-1,0 1 0,1 0 0,1 0 1,6-8-1,64-58-2311,-14 16-3159,-31 21-630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9.310"/>
    </inkml:context>
    <inkml:brush xml:id="br0">
      <inkml:brushProperty name="width" value="0.025" units="cm"/>
      <inkml:brushProperty name="height" value="0.025" units="cm"/>
    </inkml:brush>
  </inkml:definitions>
  <inkml:trace contextRef="#ctx0" brushRef="#br0">6 145 12268,'0'0'7367,"-2"11"-6572,0 10-404,1 0 0,1 0-1,0 0 1,2 1 0,0-2 0,2 1-1,0 0 1,1-1 0,16 40 0,-21-59-350,1 0 0,0 1 1,-1-1-1,1 0 0,0 0 1,0 0-1,0 0 0,0 1 1,0-1-1,0-1 0,0 1 1,0 0-1,0 0 0,0 0 1,1 0-1,-1-1 0,0 1 1,1-1-1,-1 1 0,0-1 1,1 1-1,-1-1 0,0 0 1,1 0-1,-1 0 0,1 0 1,-1 0-1,1 0 1,-1 0-1,0 0 0,1 0 1,-1-1-1,1 1 0,-1 0 1,0-1-1,1 1 0,-1-1 1,0 0-1,0 0 0,1 1 1,-1-1-1,0 0 0,0 0 1,0 0-1,0 0 0,2-2 1,6-6 437,-1 0-1,0-1 1,0 0 0,7-12 0,-13 18-401,39-59 206,-3-2 0,-2-2 0,30-84 1,-87 212-13364,9-32 5813</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09.672"/>
    </inkml:context>
    <inkml:brush xml:id="br0">
      <inkml:brushProperty name="width" value="0.025" units="cm"/>
      <inkml:brushProperty name="height" value="0.025" units="cm"/>
    </inkml:brush>
  </inkml:definitions>
  <inkml:trace contextRef="#ctx0" brushRef="#br0">0 0 8104,'0'0'8360,"12"59"-7752,-5-38-288,6 4-31,1-4-161,-1-7-128,0-3-577,8-11-800,-5 0-160,8-16-417,-5-8 64,-4-3-2466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7.587"/>
    </inkml:context>
    <inkml:brush xml:id="br0">
      <inkml:brushProperty name="width" value="0.05" units="cm"/>
      <inkml:brushProperty name="height" value="0.05" units="cm"/>
    </inkml:brush>
  </inkml:definitions>
  <inkml:trace contextRef="#ctx0" brushRef="#br0">257 255 15523,'0'0'51,"0"-1"0,0 1 0,1 0-1,-1 0 1,0 0 0,0-1 0,0 1 0,0 0-1,1-1 1,-1 1 0,0 0 0,0 0-1,0-1 1,0 1 0,0 0 0,0-1 0,0 1-1,0 0 1,0-1 0,0 1 0,0 0 0,0-1-1,0 1 1,0 0 0,0 0 0,0-1-1,0 1 1,0 0 0,0-1 0,0 1 0,-1 0-1,1 0 1,0-1 0,0 1 0,-12-5 771,-17 7 488,18 1-831,-1 1-1,1 0 1,0 1-1,0 0 1,0 1-1,1 0 1,-18 14-1,15-9-83,1 0-1,0 0 0,0 2 0,2-1 1,-12 17-1,17-21-254,1-1 1,0 1 0,0 0 0,1 0-1,0 0 1,-2 9 0,4-15-130,1-1 0,0 1 0,-1-1 0,1 0 0,0 1 0,-1-1 0,1 1 1,0-1-1,0 0 0,0 1 0,1-1 0,-1 1 0,0-1 0,0 1 0,1-1 1,-1 0-1,1 1 0,-1-1 0,1 0 0,0 1 0,-1-1 0,1 0 0,0 0 0,0 0 1,0 0-1,0 0 0,0 0 0,0 0 0,0 0 0,0 0 0,0 0 0,1 0 1,-1-1-1,0 1 0,0 0 0,1-1 0,-1 1 0,0-1 0,1 0 0,-1 1 1,1-1-1,-1 0 0,1 0 0,-1 0 0,3 0 0,4-1-25,-1 0 0,1 0 0,0-1 0,-1 0 0,1 0 0,-1-1 0,0 0 0,0 0 0,0-1 0,0 1 0,0-2 0,-1 1 0,0-1 0,9-8 0,7-7-196,-2-2 0,27-33 0,-18 16-123,-2-2 0,-2 0 0,-1-2-1,32-83 1,-56 126 334,3-5 41,-1 0 0,-1 0 0,1 0 0,-1 0 0,0 0 0,0 0 1,0-10-1,-1 15-33,0 0 1,0 0 0,0-1-1,-1 1 1,1 0 0,0 0-1,0 0 1,0 0 0,0 0 0,-1-1-1,1 1 1,0 0 0,0 0-1,0 0 1,0 0 0,-1 0-1,1 0 1,0 0 0,0 0-1,0 0 1,-1 0 0,1 0-1,0 0 1,0 0 0,-1 0-1,1 0 1,0 0 0,0 0 0,0 0-1,-1 0 1,1 0 0,0 0-1,0 0 1,0 0 0,-1 0-1,1 0 1,0 0 0,0 1-1,0-1 1,0 0 0,-1 0-1,1 0 1,0 0 0,0 0-1,0 1 1,0-1 0,0 0 0,0 0-1,-1 0 1,1 0 0,0 1-1,0-1 1,-10 11 297,0 5-177,0-1 0,1 1 0,1 1 0,0-1-1,1 2 1,1-1 0,1 1 0,0-1 0,2 1 0,-3 27 0,5-30-217,0 0 0,1 0 0,1 0 0,1 1-1,0-1 1,1-1 0,0 1 0,2 0 0,-1-1 0,2 0 0,0 0-1,0 0 1,10 13 0,7 3-172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0.316"/>
    </inkml:context>
    <inkml:brush xml:id="br0">
      <inkml:brushProperty name="width" value="0.025" units="cm"/>
      <inkml:brushProperty name="height" value="0.025" units="cm"/>
    </inkml:brush>
  </inkml:definitions>
  <inkml:trace contextRef="#ctx0" brushRef="#br0">1 382 9449,'0'0'961,"0"8"288,0 26 144,0-33-1290,0 0 0,0 1 1,0-1-1,1 0 0,-1 0 0,0 1 0,1-1 0,-1 0 0,1 1 0,-1-1 0,1 0 0,-1 0 0,1 0 0,0 0 0,0 0 0,0 0 0,0 0 1,0 0-1,0 0 0,0 0 0,0 0 0,0 0 0,0-1 0,0 1 0,0 0 0,0-1 0,1 1 0,-1-1 0,0 1 0,0-1 0,1 0 0,-1 0 1,0 1-1,1-1 0,-1 0 0,0 0 0,1 0 0,-1 0 0,0-1 0,1 1 0,-1 0 0,0-1 0,2 0 0,3 0 232,0 0-1,-1-1 0,0 1 0,1-1 1,-1-1-1,0 1 0,0-1 0,7-5 0,-8 5-103,-1 0-1,1-1 0,-1 0 1,0 1-1,0-1 0,0-1 1,0 1-1,-1 0 0,1-1 1,-1 1-1,0-1 0,-1 0 1,1 1-1,-1-1 0,0 0 0,0 0 1,0 0-1,-1 0 0,0 0 1,-1-10-1,1 14-234,0 0 1,0 1-1,0-1 0,0 1 1,-1-1-1,1 0 0,0 1 1,-1-1-1,1 1 0,-1-1 0,1 1 1,0-1-1,-1 1 0,1-1 1,-1 1-1,1-1 0,-1 1 1,1 0-1,-1-1 0,0 1 1,1 0-1,-1 0 0,1-1 1,-1 1-1,0 0 0,1 0 0,-1 0 1,0 0-1,1-1 0,-1 1 1,0 0-1,1 0 0,-1 1 1,0-1-1,1 0 0,-1 0 1,1 0-1,-1 0 0,0 0 0,1 1 1,-1-1-1,0 0 0,1 1 1,-1-1-1,1 0 0,-1 1 1,1-1-1,-1 1 0,1-1 1,-1 0-1,1 1 0,0 0 1,-1-1-1,0 1 0,-24 29-850,19-20 821,1 0 0,0 0 1,1 1-1,0-1 0,1 1 0,0 0 0,1 0 0,0 1 0,0-1 1,1 0-1,1 1 0,2 21 0,-2-32 35,1 0-1,-1 0 1,1-1 0,-1 1-1,1 0 1,0 0 0,0 0-1,-1-1 1,1 1 0,0 0-1,0-1 1,0 1 0,0 0-1,0-1 1,-1 1 0,1-1-1,0 0 1,0 1 0,1-1-1,-1 0 1,0 1 0,0-1-1,0 0 1,0 0 0,0 0-1,0 0 1,0 0 0,0 0-1,0 0 1,0-1 0,0 1-1,0 0 1,0-1 0,0 1-1,0 0 1,2-2 0,36-16 529,-21 3-441,-2 0 1,0-1 0,-1 0 0,-1-1-1,-1-1 1,0-1 0,-1 1 0,16-36-1,-33 75-160,1 0-1,1 0 1,0 0-1,2 37 1,0-57 70,1-1 0,0 1 0,0 0 0,0-1 0,0 1 0,0 0 0,0 0 1,0-1-1,0 1 0,0 0 0,0-1 0,1 1 0,-1 0 0,0-1 0,0 1 0,1 0 0,-1-1 0,0 1 0,1 0 0,-1-1 0,1 1 0,-1-1 1,1 1-1,-1-1 0,1 1 0,-1-1 0,1 1 0,-1-1 0,1 1 0,0-1 0,-1 0 0,1 0 0,0 1 0,-1-1 0,1 0 0,0 0 1,-1 1-1,1-1 0,0 0 0,0 0 0,-1 0 0,1 0 0,0 0 0,-1 0 0,1 0 0,0-1 0,0 1 0,-1 0 0,1 0 0,0 0 0,-1-1 1,1 1-1,0 0 0,-1-1 0,1 1 0,-1 0 0,2-2 0,2-1 49,1 0 0,-1 0 0,0-1 0,0 0 0,-1 1 0,6-8 0,17-30-513,-2-2-1,-1 0 1,-3-1-1,-1-2 1,-2 0-1,-3-1 1,10-53-1,-21 80-72,-1 5 317,-1 27 203,-11 85 289,-1 37 727,10-122-885,2 0-1,0 0 0,0 0 0,1 0 1,1 0-1,0 0 0,0-1 0,8 18 1,-9-26-109,-1-1 0,0 1 0,0 0 0,1-1 0,-1 1 0,1-1 0,0 0 0,0 0 0,0 1 0,0-1 0,0-1 0,1 1 0,-1 0 1,0 0-1,1-1 0,-1 1 0,1-1 0,0 0 0,3 1 0,-36-31-1409,8 10 1267,0-1 1,1-2-1,1 0 0,-33-47 1,52 68 232,1 0 0,-1 0-1,1 1 1,0-1 0,-1 0 0,1 0 0,0 0 0,-1 0 0,1 1 0,0-1 0,0 0 0,0 0 0,-1 0-1,1 0 1,0 0 0,0 0 0,1 1 0,-1-1 0,0 0 0,0 0 0,0 0 0,1 0 0,-1 0 0,0 0 0,1 1-1,0-3 1,0 2-30,1 0 0,-1 0 0,0-1 0,1 1 0,0 0-1,-1 0 1,1 0 0,-1 1 0,1-1 0,0 0-1,0 1 1,2-1 0,58-6-165,-54 7 255,56-1 354,-37 1-5009,-11 0-2296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0.693"/>
    </inkml:context>
    <inkml:brush xml:id="br0">
      <inkml:brushProperty name="width" value="0.025" units="cm"/>
      <inkml:brushProperty name="height" value="0.025" units="cm"/>
    </inkml:brush>
  </inkml:definitions>
  <inkml:trace contextRef="#ctx0" brushRef="#br0">0 1 12011,'0'0'6631</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1.337"/>
    </inkml:context>
    <inkml:brush xml:id="br0">
      <inkml:brushProperty name="width" value="0.025" units="cm"/>
      <inkml:brushProperty name="height" value="0.025" units="cm"/>
    </inkml:brush>
  </inkml:definitions>
  <inkml:trace contextRef="#ctx0" brushRef="#br0">7 141 10122,'1'-7'2589,"0"3"-2117,6-27 1858,-5 3 3633,-18 91-4911,15-53-1045,1 0 0,0 1 0,0-1 0,4 21 0,-4-30-2,0 0 0,0 1 0,1-1 0,-1 0 0,0 0 0,0 1 0,1-1 0,-1 0 1,1 0-1,-1 0 0,1 1 0,0-1 0,-1 0 0,1 0 0,0 0 0,0 0 0,0 0 0,0-1 0,0 1 1,0 0-1,0 0 0,0 0 0,0-1 0,0 1 0,0-1 0,0 1 0,1-1 0,-1 1 0,0-1 0,0 0 1,1 1-1,-1-1 0,0 0 0,0 0 0,1 0 0,-1 0 0,0 0 0,1 0 0,-1 0 0,0-1 0,0 1 1,1 0-1,-1-1 0,0 1 0,0-1 0,0 1 0,0-1 0,0 0 0,1 1 0,-1-1 0,0 0 0,0 0 1,0-1-1,7-4 196,0-1 1,-1 1 0,0-2-1,0 1 1,0-1 0,-1 0-1,-1 0 1,8-14 0,1-4 73,17-46 0,-36 105-558,3 1 0,2 57 0,0-91 280,0 1-1,0 0 1,0 0 0,0 0 0,0 0-1,0-1 1,0 1 0,0 0 0,0 0 0,1 0-1,-1 0 1,0-1 0,1 1 0,-1 0 0,1 0-1,-1-1 1,0 1 0,1 0 0,0-1 0,-1 1-1,1-1 1,-1 1 0,1 0 0,0-1 0,-1 1-1,1-1 1,0 0 0,0 1 0,-1-1 0,1 1-1,0-1 1,0 0 0,0 0 0,-1 0 0,1 1-1,0-1 1,0 0 0,0 0 0,0 0 0,-1 0-1,1 0 1,0 0 0,0-1 0,0 1-1,0 0 1,-1 0 0,1-1 0,0 1 0,0 0-1,-1-1 1,2 0 0,3-1-42,-1 0 0,1-1-1,-1 0 1,0 0 0,0 0 0,0-1-1,5-4 1,43-63-4364,-9-8-4357,-24 34 2184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1.682"/>
    </inkml:context>
    <inkml:brush xml:id="br0">
      <inkml:brushProperty name="width" value="0.025" units="cm"/>
      <inkml:brushProperty name="height" value="0.025" units="cm"/>
    </inkml:brush>
  </inkml:definitions>
  <inkml:trace contextRef="#ctx0" brushRef="#br0">65 1 13453,'0'0'5648,"-6"8"-5029,-3 8-144,1-1 0,1 1 0,0 1 0,1-1 1,0 1-1,2 0 0,0 0 0,1 1 0,-1 20 0,4-37-473,0-1 0,0 1 1,0-1-1,0 1 0,0-1 0,0 1 0,0-1 0,0 1 0,0-1 1,0 1-1,0-1 0,1 1 0,-1-1 0,0 1 0,0-1 0,1 1 1,-1-1-1,0 1 0,1-1 0,-1 0 0,0 1 0,1-1 0,-1 0 1,1 1-1,-1-1 0,0 0 0,1 1 0,-1-1 0,1 0 0,-1 0 1,1 0-1,-1 1 0,2-1 0,21-4 246,20-17 216,-39 18-460,1-1-43,0 0 0,0 0 0,1 1 0,-1 0-1,1 0 1,0 0 0,0 0 0,0 1-1,0 0 1,0 1 0,1-1 0,-1 1 0,11 0-1,-15 1 20,-1 1 1,0-1-1,0 1 0,0 0 0,0-1 0,1 1 0,-1 0 0,0 0 0,-1 0 0,1 0 0,0 0 0,0 0 0,0 0 0,0 0 0,-1 0 0,1 0 0,0 1 1,-1-1-1,1 0 0,-1 0 0,0 1 0,1-1 0,-1 0 0,0 1 0,0-1 0,0 0 0,0 1 0,0-1 0,0 0 0,0 2 0,-5 45 249,2-40-63,-1-1 1,1 1 0,-1-1 0,0 1 0,-1-1 0,-8 9-1,11-13-62,0-1-1,0 1 1,0-1-1,0 0 1,0 1 0,-1-1-1,1-1 1,-1 1-1,0 0 1,1 0-1,-1-1 1,0 0-1,0 0 1,0 1-1,0-2 1,0 1-1,0 0 1,0-1-1,0 1 1,-5-1 0,7 0-227,0-1 1,0 1-1,1 0 0,-1-1 1,0 1-1,1-1 1,-1 1-1,0-1 1,1 0-1,-1 1 1,1-1-1,-1 0 1,1 1-1,0-1 1,-1 0-1,1 1 1,-1-1-1,1 0 1,0 0-1,0 0 1,0 1-1,-1-1 1,1 0-1,0 0 1,0 0-1,0 1 1,0-1-1,0 0 1,0 0-1,1 0 1,-1 0-1,0 1 1,0-1-1,0 0 1,1 0-1,0-1 1,12-29-7683,-4 17 1928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2.133"/>
    </inkml:context>
    <inkml:brush xml:id="br0">
      <inkml:brushProperty name="width" value="0.025" units="cm"/>
      <inkml:brushProperty name="height" value="0.025" units="cm"/>
    </inkml:brush>
  </inkml:definitions>
  <inkml:trace contextRef="#ctx0" brushRef="#br0">0 252 10570,'0'0'2712,"10"-3"550,-4 1-2835,58-25 3247,-61 26-3503,0 0 0,-1-1-1,1 1 1,-1-1 0,1 0 0,-1 0-1,0 0 1,0 0 0,0 0 0,0-1-1,0 1 1,0-1 0,0 1 0,-1-1-1,1 0 1,-1 1 0,0-1 0,0 0-1,0 0 1,0 0 0,0-6 0,-1 9-131,0-1 1,0 0-1,0 1 0,0-1 1,-1 1-1,1-1 1,0 1-1,0-1 1,-1 1-1,1-1 0,0 1 1,-1 0-1,1-1 1,0 1-1,-1-1 0,1 1 1,-1 0-1,1-1 1,-1 1-1,1 0 1,-1-1-1,1 1 0,-1 0 1,1 0-1,-1 0 1,1-1-1,-1 1 1,1 0-1,-1 0 0,1 0 1,-1 0-1,1 0 1,-1 0-1,0 0 0,1 0 1,-1 0-1,1 0 1,-1 0-1,1 1 1,-1-1-1,1 0 0,-1 0 1,1 0-1,-1 1 1,1-1-1,-1 1 1,-26 13-228,24-11 167,-1 1-1,1 0 0,0 0 0,0 0 1,0 1-1,1-1 0,-1 1 1,1-1-1,0 1 0,1 0 0,-1 0 1,1 0-1,0 0 0,0 0 0,0 0 1,1 5-1,0-9 4,1 0 1,-1-1-1,1 1 1,-1-1-1,1 1 0,-1-1 1,1 1-1,0-1 0,-1 1 1,1-1-1,0 0 0,-1 1 1,1-1-1,0 0 1,-1 1-1,1-1 0,0 0 1,0 0-1,-1 0 0,1 0 1,0 1-1,0-1 0,-1 0 1,1 0-1,0-1 1,0 1-1,-1 0 0,1 0 1,1-1-1,28-3 110,-4-4-103,0 2-1,0 1 0,1 1 1,45 0-1,-71 4 127,0 0 1,0 0-1,0-1 1,0 1-1,0 0 0,-1 0 1,1-1-1,0 1 1,0-1-1,0 1 0,0 0 1,-1-1-1,1 0 1,0 1-1,0-1 0,-1 1 1,1-1-1,0 0 1,-1 1-1,1-1 0,-1 0 1,1 0-1,-1 0 1,1 1-1,-1-1 0,0 0 1,1-2-1,4-35 1482,-14-41-706,7 71-887,0 0-29,0 0-1,0 0 0,1 0 1,0-1-1,1 1 0,-1 0 1,2-8-1,0 14-53,0 1-1,0 0 0,1 0 1,-1 0-1,0 1 0,0-1 1,1 0-1,-1 0 0,0 1 1,1-1-1,-1 1 1,1-1-1,-1 1 0,1-1 1,-1 1-1,1 0 0,-1 0 1,1 0-1,-1 0 0,1 0 1,-1 0-1,3 1 0,35 2-2623,-21 2 68,-13-4-3439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2.496"/>
    </inkml:context>
    <inkml:brush xml:id="br0">
      <inkml:brushProperty name="width" value="0.025" units="cm"/>
      <inkml:brushProperty name="height" value="0.025" units="cm"/>
    </inkml:brush>
  </inkml:definitions>
  <inkml:trace contextRef="#ctx0" brushRef="#br0">0 67 18610,'0'0'3010,"59"-15"-2753,-27 7-193,9-1-1538,-3-6-2497,-1-4-4806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3.724"/>
    </inkml:context>
    <inkml:brush xml:id="br0">
      <inkml:brushProperty name="width" value="0.025" units="cm"/>
      <inkml:brushProperty name="height" value="0.025" units="cm"/>
    </inkml:brush>
  </inkml:definitions>
  <inkml:trace contextRef="#ctx0" brushRef="#br0">1 116 9545,'0'0'9358,"7"0"-8594,-5 0-754,-1 0 0,0 0 1,1 0-1,-1 0 1,1 0-1,-1 0 0,1 0 1,-1 1-1,0-1 0,1 0 1,-1 1-1,0-1 1,1 1-1,-1 0 0,0-1 1,0 1-1,1 0 1,-1 0-1,0 0 0,0-1 1,0 1-1,0 1 0,0-1 1,0 0-1,0 0 1,-1 0-1,1 0 0,1 3 1,0 4 68,-1-1 1,0 1 0,0 0 0,0 0-1,-2 12 1,-8 84 621,2-39 1363,35-178 1999,-20 30-3648,-8 76-392,0 1 1,0-1-1,-1 1 1,0-1-1,0 1 0,-1-1 1,1 1-1,-1-1 1,-1 1-1,-3-8 0,6 14-30,0 0-1,0 0 1,0 0-1,0 0 1,0 1-1,0-1 1,0 0-1,-1 0 1,1 0-1,0 0 1,0 0-1,0 0 1,0 1-1,0-1 1,0 0-1,0 0 1,0 0-1,0 0 1,-1 0-1,1 0 1,0 0-1,0 0 1,0 0-1,0 0 1,0 0-1,0 0 1,-1 0-1,1 1 1,0-1-1,0 0 1,0 0-1,0 0 1,0 0-1,-1 0 1,1 0-1,0 0 1,0-1-1,0 1 1,0 0-1,0 0 1,0 0-1,-1 0 1,1 0-1,0 0 1,0 0-1,0 0 1,0 0-1,0 0 1,0 0-1,0 0 1,-1 0-1,1-1 1,0 1-1,0 0 1,0 0-1,0 0 1,0 0-1,0 0 1,0 0-1,0-1 1,0 1-1,0 0 1,0 0-1,0 0 1,0 0-1,0 0 1,0 0-1,0-1 1,-2 20-270,5 23 46,-2-37 207,0-1-1,1 1 0,0 0 1,0-1-1,0 1 0,0-1 1,0 1-1,1-1 0,0 0 1,0 0-1,0 0 0,1 0 1,-1-1-1,1 0 0,0 1 1,-1-1-1,9 4 0,-9-6 54,0 0 1,-1 0-1,1 0 0,0 0 0,0-1 0,0 1 0,0-1 0,0 0 1,0 0-1,0 0 0,0-1 0,0 1 0,0 0 0,0-1 0,0 0 1,0 0-1,0 0 0,-1 0 0,1 0 0,0-1 0,-1 1 0,1-1 0,-1 0 1,1 1-1,-1-1 0,0 0 0,0-1 0,0 1 0,0 0 0,3-4 1,2-3 44,0 0 0,0-1 0,0 1-1,-2-1 1,1 0 0,-1-1 0,0 0 0,-1 1 0,-1-1 0,0-1 0,0 1 0,-1 0 0,1-15 0,-23 63-805,14-16 708,0 1 0,2-1-1,0 1 1,1 0 0,1 27 0,2-48 26,0 0 0,0-1 0,-1 1 0,1 0 0,0 0 0,0-1 0,1 1 0,-1 0 0,0 0 0,0-1 0,0 1 1,0 0-1,1-1 0,-1 1 0,0 0 0,1-1 0,-1 1 0,1 0 0,-1-1 0,0 1 0,1-1 0,-1 1 0,1 0 0,0-1 0,-1 0 0,1 1 0,-1-1 0,1 1 0,0 0 0,22-6 214,-17 1-137,0 0-1,0 0 1,-1 0-1,1-1 0,5-6 1,10-17 92,33-55 0,-21 29-68,-29 54-153,-1 11-67,0 29-188,0-2 117,-3-38 194,0 1 1,0 0 0,0-1 0,0 1-1,1 0 1,-1-1 0,0 1 0,0 0-1,0-1 1,1 1 0,-1-1 0,0 1-1,0 0 1,1-1 0,-1 1-1,1-1 1,-1 1 0,0-1 0,1 1-1,-1-1 1,1 1 0,-1-1 0,1 0-1,0 1 1,-1-1 0,1 0 0,-1 1-1,1-1 1,0 0 0,-1 0 0,1 1-1,-1-1 1,1 0 0,0 0 0,-1 0-1,1 0 1,0 0 0,-1 0 0,1 0-1,0 0 1,-1 0 0,1 0 0,0-1-1,-1 1 1,1 0 0,0 0-1,-1-1 1,1 1 0,-1 0 0,1-1-1,-1 1 1,1 0 0,0-1 0,-1 1-1,0-1 1,1 1 0,-1-1 0,1 1-1,-1-1 1,1 0 0,31-39 662,-29 35-611,10-14 5,25-35 40,-36 52-129,0-1-1,0 0 1,0 1-1,1 0 1,-1-1-1,1 1 1,-1 0-1,1 0 1,0 1-1,0-1 1,0 0 0,0 1-1,0 0 1,4-2-1,-6 4-11,0-1 0,-1 0 1,1 0-1,0 1 0,-1-1 0,1 0 0,-1 1 0,1-1 0,-1 0 1,1 1-1,-1-1 0,1 1 0,-1-1 0,1 1 0,-1-1 0,1 1 1,-1-1-1,0 1 0,1 0 0,-1-1 0,0 1 0,0 0 0,1-1 0,-1 1 1,0 0-1,0-1 0,0 1 0,0 0 0,0 0 0,3 26-501,-2-22 148,-1-1 119,9 36-4769,-9-39 4802,0-1-1,0 1 1,0 0-1,0-1 1,1 1-1,-1-1 1,0 1-1,1-1 1,-1 1 0,0-1-1,1 1 1,-1-1-1,1 1 1,-1-1-1,1 1 1,-1-1-1,1 0 1,-1 1-1,1-1 1,-1 0 0,1 1-1,-1-1 1,1 0-1,0 0 1,-1 1-1,1-1 1,-1 0-1,1 0 1,0 0-1,-1 0 1,1 0-1,0 0 1,-1 0 0,1 0-1,-1 0 1,1 0-1,0 0 1,-1-1-1,1 1 1,0 0-1,-1 0 1,1-1-1,-1 1 1,1 0 0,-1-1-1,1 1 1,-1 0-1,1-1 1,-1 1-1,1-1 1,-1 1-1,0-1 1,1 1-1,-1-1 1,1 1 0,-1-2-1,11-13-6108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4.095"/>
    </inkml:context>
    <inkml:brush xml:id="br0">
      <inkml:brushProperty name="width" value="0.025" units="cm"/>
      <inkml:brushProperty name="height" value="0.025" units="cm"/>
    </inkml:brush>
  </inkml:definitions>
  <inkml:trace contextRef="#ctx0" brushRef="#br0">58 207 7271,'0'0'7020,"2"-7"-3700,8-22-837,-10 29-2440,0 0 0,0 0-1,0 0 1,0 1 0,0-1 0,-1 0 0,1 0 0,0 0 0,0 0 0,0 0 0,0 1 0,-1-1 0,1 0 0,0 0 0,0 0-1,0 0 1,0 0 0,-1 0 0,1 0 0,0 0 0,0 0 0,0 0 0,-1 0 0,1 0 0,0 0 0,0 0 0,0 0 0,-1 0-1,1 0 1,0 0 0,0 0 0,0 0 0,-1 0 0,1 0 0,0 0 0,0 0 0,0 0 0,-1 0 0,1 0 0,0 0 0,0-1-1,0 1 1,0 0 0,0 0 0,-1 0 0,1 0 0,0 0 0,0-1 0,0 1 0,0 0 0,0 0 0,0 0 0,0-1-1,-1 1 1,1 0 0,0 0 0,0 0 0,0-1 0,0 1 0,0 0 0,0 0 0,0 0 0,0-1 0,0 1 0,0 0 0,-14 9-223,9-1 344,-1-1 1,1 2 0,0-1-1,1 0 1,0 1-1,0 0 1,1 0 0,0 0-1,1 0 1,0 1-1,-2 15 1,4-24-153,0-1 0,1 1 1,-1 0-1,0 0 0,0-1 0,0 1 0,0 0 1,1 0-1,-1-1 0,0 1 0,1 0 0,-1-1 0,0 1 1,1-1-1,-1 1 0,1 0 0,-1-1 0,1 1 1,-1-1-1,1 1 0,0-1 0,-1 1 0,1-1 0,0 0 1,-1 1-1,1-1 0,0 0 0,-1 1 0,1-1 0,0 0 1,-1 0-1,1 0 0,0 0 0,0 0 0,-1 0 1,1 0-1,0 0 0,0 0 0,-1 0 0,1 0 0,0 0 1,0 0-1,-1-1 0,1 1 0,0 0 0,0-1 1,38-16 1032,-15-1-835,-1-1 1,-1-1 0,-1-1 0,-1-1 0,0-1 0,-2 0 0,-1-1 0,-1-1-1,19-39 1,-34 62-202,0 0-1,-1 0 1,1 0-1,0 0 1,-1 0-1,1 0 1,-1 0-1,0 0 1,1 0-1,-1 0 1,0 0-1,-1-2 1,1 3-14,0 1-1,0-1 1,0 1 0,0 0-1,-1-1 1,1 1 0,0 0-1,0-1 1,-1 1 0,1 0-1,0-1 1,-1 1 0,1 0 0,0-1-1,-1 1 1,1 0 0,0 0-1,-1-1 1,1 1 0,0 0-1,-1 0 1,1 0 0,-1 0-1,1-1 1,0 1 0,-1 0-1,1 0 1,-1 0 0,1 0 0,-1 0-1,1 0 1,-1 0 0,1 0-1,-3 1-25,0 0 0,0 0 1,0 0-1,0 0 0,1 1 0,-1-1 0,1 1 0,-1 0 0,1-1 0,-1 1 0,1 0 0,0 0 0,0 1 0,-3 3 0,0 0 26,0 2-1,0-1 0,1 0 1,0 1-1,0 0 0,1 0 1,0 0-1,0 0 0,1 1 1,0-1-1,0 1 0,1 0 1,0-1-1,1 1 0,0 9 1,1-16-13,0 0 1,0 0 0,0 0 0,0 0 0,0 0 0,0 0-1,1-1 1,-1 1 0,0 0 0,1-1 0,0 1 0,-1-1-1,1 1 1,0-1 0,0 0 0,0 0 0,0 0-1,0 0 1,0 0 0,0 0 0,0 0 0,0-1 0,0 1-1,3-1 1,2 2-856,0-1-1,1 0 0,-1-1 1,0 0-1,0 0 0,10-2 1,12-6-6441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4.611"/>
    </inkml:context>
    <inkml:brush xml:id="br0">
      <inkml:brushProperty name="width" value="0.025" units="cm"/>
      <inkml:brushProperty name="height" value="0.025" units="cm"/>
    </inkml:brush>
  </inkml:definitions>
  <inkml:trace contextRef="#ctx0" brushRef="#br0">1 340 14286,'0'0'2306,"8"-6"-977,19-18-377,-1 0-1,-1-1 1,26-34 0,-41 47-472,-1-1-1,0 0 1,-1-1 0,0 0 0,-1 0 0,0 0 0,-2-1 0,1 0 0,-2 0 0,4-18 0,-8 7 98,0 26-576,0 0 0,0 0 0,0 0 0,0 0 0,0 0 0,0-1 1,0 1-1,0 0 0,0 0 0,0 0 0,-1 0 0,1 0 0,0 0 1,0-1-1,0 1 0,0 0 0,0 0 0,0 0 0,0 0 0,0 0 0,0 0 1,0 0-1,0-1 0,-1 1 0,1 0 0,0 0 0,0 0 0,0 0 0,0 0 1,0 0-1,0 0 0,-1 0 0,1 0 0,0 0 0,0 0 0,0 0 0,0 0 1,0 0-1,0 0 0,-1 0 0,1 0 0,0 0 0,0 0 0,0 0 1,0 0-1,0 0 0,0 0 0,-1 0 0,1 0 0,0 0 0,0 0 0,0 0 1,0 0-1,0 0 0,0 0 0,-1 1 0,1-1 0,0 0 0,0 0 0,0 0 1,-2 3-35,0 0 1,1 0 0,-1 0-1,1 1 1,0-1 0,0 0 0,0 0-1,0 1 1,0 5 0,-4 23-490,2 1 1,1 0-1,4 42 1,-2-73 386,0-1 0,0 0 0,0 1 1,0-1-1,0 0 0,0 1 0,1-1 0,-1 0 1,0 0-1,1 1 0,-1-1 0,1 0 0,0 0 0,-1 0 1,1 0-1,0 1 0,0-1 0,-1 0 0,1 0 0,0-1 1,0 1-1,0 0 0,0 0 0,1 0 0,-1-1 1,0 1-1,0 0 0,0-1 0,0 1 0,1-1 0,-1 0 1,0 1-1,1-1 0,-1 0 0,0 0 0,0 1 0,1-1 1,-1 0-1,0-1 0,1 1 0,-1 0 0,2-1 1,3 0-694,-1-1 0,0 0 0,1 0 0,-1 0 0,0-1 0,0 1 0,-1-1 0,1-1 0,4-3 0,25-22-5921</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4.978"/>
    </inkml:context>
    <inkml:brush xml:id="br0">
      <inkml:brushProperty name="width" value="0.025" units="cm"/>
      <inkml:brushProperty name="height" value="0.025" units="cm"/>
    </inkml:brush>
  </inkml:definitions>
  <inkml:trace contextRef="#ctx0" brushRef="#br0">108 1 9577,'0'0'8232,"-8"1"-6673,4-1-1512,1 1 1,0-1-1,0 1 1,0 0-1,-1 0 1,1 0 0,0 1-1,1-1 1,-1 1-1,0-1 1,0 1-1,1 0 1,-5 4-1,3-1 38,-1 1 0,1-1 0,1 1 0,-1-1 0,1 1 0,0 1 0,-3 8 0,1-2 147,1-1 0,0 1 1,2 0-1,-1 0 0,1 0 0,1 0 0,0 0 1,3 23-1,-2-33-138,0 0 0,0 1-1,1-1 1,0 0 0,-1 0 0,1 0 0,1 1 0,-1-1-1,0 0 1,1 0 0,-1-1 0,1 1 0,0 0 0,0 0-1,0-1 1,0 1 0,1-1 0,-1 0 0,1 0 0,-1 0-1,1 0 1,0 0 0,0 0 0,-1-1 0,1 1 0,1-1-1,-1 0 1,0 0 0,0 0 0,0 0 0,0-1 0,1 1-1,-1-1 1,0 0 0,1 0 0,-1 0 0,0 0 0,5-1-1,-4 0 53,0 0-1,1 0 1,-1-1-1,0 1 1,0-1-1,1 0 1,-2 0-1,1-1 1,0 1-1,0-1 1,-1 1-1,1-1 1,-1 0-1,0-1 0,0 1 1,0-1-1,0 1 1,-1-1-1,1 0 1,-1 0-1,0 0 1,0 0-1,0 0 1,1-7-1,0 1-123,0 0 0,0-1-1,-1 1 1,-1-1 0,1 0 0,-2 0-1,0 1 1,0-1 0,-2-13 0,1 20-167,0 1 1,-1-1 0,1 1-1,-1-1 1,1 1-1,-1 0 1,0 0 0,0 0-1,0 0 1,-1 0-1,1 0 1,-1 1 0,1-1-1,-1 1 1,0 0-1,0-1 1,0 1 0,-4-1-1,-16-7-4563,0 7-5393,17 3 796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086"/>
    </inkml:context>
    <inkml:brush xml:id="br0">
      <inkml:brushProperty name="width" value="0.05" units="cm"/>
      <inkml:brushProperty name="height" value="0.05" units="cm"/>
    </inkml:brush>
  </inkml:definitions>
  <inkml:trace contextRef="#ctx0" brushRef="#br0">107 75 16235,'1'0'255,"-1"1"0,1-1 0,-1 0-1,0 0 1,1 0 0,-1 0-1,1 0 1,-1 0 0,1 0-1,-1 0 1,1 0 0,-1 0 0,1 0-1,-1 0 1,1 0 0,-1-1-1,1 1 1,-1 0 0,0 0 0,1 0-1,-1-1 1,1 1 0,10-11 881,4-14-1492,-14 24 356,-1 0 1,0 0-1,1 0 0,-1 0 0,1 0 0,-1 0 0,0 0 0,0 0 1,0 0-1,1 0 0,-1 0 0,0 0 0,0 0 0,0-1 0,-1 1 1,1 0-1,0 0 0,0 0 0,-1 0 0,1 0 0,0 0 0,-1 0 1,1 0-1,-1 1 0,1-1 0,-1 0 0,0 0 0,1 0 1,-1 0-1,0 1 0,1-1 0,-1 0 0,0 1 0,0-1 0,0 0 1,0 1-1,0-1 0,0 1 0,1-1 0,-1 1 0,0 0 0,0 0 1,-1-1-1,1 1 0,0 0 0,-1 0 0,-1-1 14,-1 1 0,0 0-1,1 1 1,-1-1 0,1 0 0,-1 1-1,1 0 1,-1 0 0,1 0-1,-1 0 1,1 1 0,-5 2 0,2 0 50,0 2 0,-1-1 0,2 1 1,-1 0-1,1 0 0,0 0 0,0 1 1,0 0-1,1 0 0,0 0 0,-4 13 1,6-16-25,1 0 0,-1 1 0,1-1 0,0 1 0,1-1 0,-1 1 0,1-1 1,0 1-1,0-1 0,1 6 0,0-7-15,-1-1-1,1 1 1,0 0-1,0 0 1,0-1 0,1 1-1,-1-1 1,1 1-1,-1-1 1,1 0-1,0 1 1,0-1 0,0 0-1,0 0 1,0 0-1,0-1 1,3 3 0,3 0-28,-1 0 1,1-1 0,0 0-1,0-1 1,0 1 0,0-1-1,0-1 1,1 0 0,-1 0-1,0 0 1,1-1 0,14-2-1,10-2-282,58-14 0,55-23-288,-144 40 596,1 1 1,-1-1-1,0 1 0,0-1 1,1 1-1,-1 0 0,0 0 0,1 0 1,-1 0-1,0 0 0,1 1 1,-1-1-1,4 2 0,-5-2 4,-1 0 0,0 1-1,1-1 1,-1 0 0,1 1 0,-1-1-1,0 1 1,1-1 0,-1 0-1,0 1 1,0-1 0,1 1 0,-1-1-1,0 1 1,0-1 0,0 1 0,0-1-1,0 1 1,1-1 0,-1 1-1,0-1 1,0 1 0,-6 19 711,-13 12 254,14-26-775,1 1-1,0 0 1,0 0 0,0 0 0,1 0 0,0 1 0,1-1 0,-1 1 0,1 0 0,0 9 0,2-16-203,0 0 0,0 0 0,0 0 0,0-1 0,1 1 0,-1 0 0,0 0 0,1 0 0,-1 0 0,1-1 0,-1 1 1,1 0-1,-1 0 0,1-1 0,-1 1 0,1 0 0,0-1 0,-1 1 0,1-1 0,0 1 0,0-1 0,-1 1 0,1-1 0,0 1 0,0-1 0,0 0 0,-1 0 0,1 1 0,0-1 0,0 0 0,0 0 0,0 0 0,0 0 0,0 0 0,1 0 0,38-3-183,-35 2 127,103-26-1054,-7 2-100,-86 22 903,0 1 1,0 1-1,0 0 1,27 3-1,-39-2 260,0 0-1,0 0 1,0 1-1,0-1 1,0 1-1,0 0 0,0 0 1,-1 0-1,1 0 1,0 1-1,0-1 0,-1 1 1,1-1-1,-1 1 1,1 0-1,-1 0 1,0 0-1,0 0 0,0 1 1,0-1-1,0 1 1,-1-1-1,1 1 1,-1-1-1,1 1 0,-1 0 1,0 0-1,0 0 1,0 0-1,0-1 1,-1 1-1,1 0 0,-1 5 1,5 8-14,3-5-1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5.584"/>
    </inkml:context>
    <inkml:brush xml:id="br0">
      <inkml:brushProperty name="width" value="0.025" units="cm"/>
      <inkml:brushProperty name="height" value="0.025" units="cm"/>
    </inkml:brush>
  </inkml:definitions>
  <inkml:trace contextRef="#ctx0" brushRef="#br0">0 257 6534,'0'0'10816,"7"-7"-10250,56-58 740,-35 38-815,-1-1-1,-1-1 0,-2-1 1,25-40-1,-54 93-508,2 1 0,-2 34 0,6 4 388,2 1 0,18 101-1,-12-110-12,-2 0 0,-2 0 0,-2 1 0,-6 60 0,3-113-265,0 0 1,-1 0 0,1 1-1,-1-1 1,1 0 0,-1 0-1,0 0 1,1 0 0,-1 0-1,0 0 1,0 0-1,-1 0 1,1 0 0,0-1-1,-3 4 1,3-5 5,0 1 0,0 0 1,0-1-1,0 1 0,0-1 0,0 1 0,-1-1 0,1 0 1,0 1-1,0-1 0,0 0 0,0 0 0,-1 0 0,1 0 1,0 0-1,0 0 0,-1 0 0,1 0 0,0 0 0,-2-1 1,-1-1 54,0 0 1,0 0 0,1 0 0,-1 0 0,1 0-1,-1-1 1,1 1 0,0-1 0,0 0 0,0 0-1,0-1 1,1 1 0,-1 0 0,-2-5 0,-4-10-206,1-1 1,0 1-1,1-1 0,2 0 1,-8-37-1,11 37-1065,0-1 0,1 1 0,1-27 0,1 42 498,0-1 0,0 1 0,0 0 0,0-1 0,1 1 0,0 0 0,-1 0 0,2 0 0,-1 0 0,0 1 0,1-1 0,-1 0 0,1 1 0,0 0 0,0 0 0,1 0 0,-1 0 0,5-3 0,15-14-6929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5.962"/>
    </inkml:context>
    <inkml:brush xml:id="br0">
      <inkml:brushProperty name="width" value="0.025" units="cm"/>
      <inkml:brushProperty name="height" value="0.025" units="cm"/>
    </inkml:brush>
  </inkml:definitions>
  <inkml:trace contextRef="#ctx0" brushRef="#br0">90 67 13068,'0'0'10031,"-8"1"-10004,4-1-30,1 1 0,0-1 0,0 1 0,-1 0 0,1 0 0,0 0 0,0 1 0,0-1 0,0 1 0,0 0 0,1-1 0,-1 1 0,1 0 0,-6 5 0,5-2 14,-1 0 1,1-1-1,0 1 1,0 1-1,1-1 0,0 0 1,0 1-1,0-1 1,-2 11-1,3-13-5,0 1 1,0-1-1,1 0 0,0 1 0,-1-1 0,1 0 0,0 1 0,0-1 0,1 0 1,-1 1-1,2 3 0,-1-6 19,-1 0 1,1-1-1,0 1 0,-1 0 1,1 0-1,0 0 1,0-1-1,0 1 0,0 0 1,0-1-1,0 1 0,0-1 1,0 1-1,0-1 1,0 1-1,0-1 0,0 0 1,1 0-1,-1 0 1,0 1-1,0-1 0,0 0 1,0 0-1,0 0 1,0-1-1,1 1 0,-1 0 1,0 0-1,0-1 1,0 1-1,0 0 0,0-1 1,0 1-1,0-1 0,1 0 1,7-3 136,-1-1 0,0 1 1,0-1-1,0-1 0,-1 1 0,0-1 0,0-1 1,0 1-1,7-10 0,0-2-107,0 0 1,19-34-1,-29 45-246,-1 0 0,1 0 0,-2-1 0,5-14 0,-7 21-674,-10 38-2947,6-14 1399,0 0 0,0 30 0,6-40-710,7-9-1249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16.747"/>
    </inkml:context>
    <inkml:brush xml:id="br0">
      <inkml:brushProperty name="width" value="0.025" units="cm"/>
      <inkml:brushProperty name="height" value="0.025" units="cm"/>
    </inkml:brush>
  </inkml:definitions>
  <inkml:trace contextRef="#ctx0" brushRef="#br0">88 55 9225,'0'0'8349,"-8"1"-7740,5-1-588,1 0 1,-1 0-1,1 1 1,-1-1-1,1 1 1,-1 0-1,1 0 1,0 0-1,-1 0 1,1 0-1,0 0 1,0 0-1,-1 1 1,1-1-1,0 1 1,1 0 0,-1-1-1,0 1 1,0 0-1,-1 3 1,-1 2 121,1-1 0,0 1 0,0 0 0,0 0 0,1 0 0,1 0 0,-3 13 0,2-4 342,-1-7-309,2 1 1,0 0-1,0 1 0,0-1 0,2 13 1,0-22-159,-1 0 0,1 0 0,-1-1 0,1 1 1,0 0-1,-1 0 0,1-1 0,0 1 0,0-1 1,0 1-1,-1 0 0,1-1 0,0 1 0,0-1 1,0 0-1,0 1 0,0-1 0,0 0 0,0 0 1,0 1-1,0-1 0,0 0 0,0 0 0,0 0 1,0 0-1,0 0 0,0 0 0,0-1 0,0 1 1,0 0-1,0 0 0,-1-1 0,1 1 0,2-1 1,32-11 577,-26 6-582,26-10-14,-35 16-10,1 0-1,0 0 0,0 0 1,0 0-1,-1 0 0,1 0 1,0 0-1,0 0 1,-1 0-1,1 0 0,0 0 1,0 0-1,0 1 0,-1-1 1,1 0-1,0 0 0,-1 1 1,1-1-1,0 1 0,-1-1 1,1 1-1,0-1 1,-1 1-1,1-1 0,-1 1 1,1-1-1,-1 1 0,1 0 1,-1-1-1,1 1 0,-1 0 1,0-1-1,1 1 0,-1 0 1,0 0-1,0-1 1,0 1-1,1 0 0,-1 0 1,0 1-1,2 10-9,-1-4 70,1 0 0,-1 0 0,1-1 0,1 1 0,-1 0 0,8 12 0,-9-18 25,1 0 1,-1-1-1,0 0 1,1 1-1,-1-1 1,1 0 0,-1 0-1,1 0 1,0 0-1,-1 0 1,1 0-1,0 0 1,0 0-1,0-1 1,-1 1-1,1-1 1,0 1-1,0-1 1,0 0-1,0 0 1,0 0 0,0 0-1,0 0 1,0 0-1,0-1 1,0 1-1,0-1 1,-1 1-1,1-1 1,0 1-1,0-1 1,0 0-1,-1 0 1,3-2-1,3 0-3,0-1-1,-1 0 0,0 0 0,0 0 0,0-1 0,0 0 1,0 0-1,-1-1 0,0 0 0,0 1 0,7-14 1,-19 27 440,-11 17 96,32-43 2407,-6 7-2980,-1 1 0,1-1 0,-2-1 0,0 1 0,9-25 0,-15 35-55,0 0 0,0 0 0,1 0 0,-1-1 1,0 1-1,1 0 0,-1 0 0,1 0 0,-1 0 0,1 0 0,-1 0 0,1 0 1,0 0-1,-1 0 0,1 0 0,0 0 0,0 1 0,0-1 0,0 0 0,0 0 1,0 1-1,0-1 0,0 1 0,0-1 0,0 1 0,0-1 0,0 1 0,0 0 0,0-1 1,1 1-1,-1 0 0,0 0 0,0 0 0,0 0 0,0 0 0,1 0 0,-1 0 1,0 0-1,0 1 0,1-1 0,20 0 189,-14-3-114,-1 0 0,0 0-1,0 0 1,0-1 0,0 0-1,-1 0 1,1 0 0,-1-1 0,0 0-1,0 0 1,-1-1 0,0 0-1,0 0 1,0 0 0,-1-1 0,1 1-1,-2-1 1,1 0 0,-1 0-1,0 0 1,0-1 0,-1 1 0,2-9-1,-4 15-57,0 1 1,0-1-1,-1 1 0,1-1 0,0 1 0,0-1 0,0 1 0,-1-1 0,1 1 1,0-1-1,0 1 0,-1-1 0,1 1 0,-1 0 0,1-1 0,0 1 0,-1-1 1,1 1-1,-1 0 0,1 0 0,0-1 0,-1 1 0,1 0 0,-1 0 0,1-1 1,-1 1-1,1 0 0,-1 0 0,1 0 0,-1 0 0,0 0 0,1 0 0,-1 0 0,1 0 1,-1 0-1,1 0 0,-1 0 0,1 0 0,-1 0 0,1 0 0,-1 1 0,1-1 1,-1 0-1,1 0 0,-1 1 0,1-1 0,-1 0 0,1 0 0,0 1 0,-1-1 1,0 1-1,-27 17-248,20-9 229,0 0 0,0 1 1,0 0-1,1 0 0,1 1 1,0 0-1,0 0 0,1 1 0,1-1 1,0 1-1,0 0 0,1 0 0,-2 23 1,4-33 15,1 0 1,0 0 0,0 0 0,0 0-1,0 0 1,0-1 0,1 1 0,-1 0-1,0 0 1,1 0 0,0 0 0,-1 0-1,1-1 1,0 1 0,0 0-1,0 0 1,0-1 0,0 1 0,0-1-1,0 1 1,1-1 0,-1 1 0,4 1-1,-2-1-6,1 0-1,-1-1 0,1 1 1,0-1-1,0 0 1,-1 0-1,1 0 0,0 0 1,0-1-1,0 0 0,5 0 1,7 0-311,-1-2 1,1 0 0,-1-1-1,30-9 1,34-23-5460,-41 15-383</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2.694"/>
    </inkml:context>
    <inkml:brush xml:id="br0">
      <inkml:brushProperty name="width" value="0.025" units="cm"/>
      <inkml:brushProperty name="height" value="0.025" units="cm"/>
    </inkml:brush>
  </inkml:definitions>
  <inkml:trace contextRef="#ctx0" brushRef="#br0">0 2505 12332,'0'0'1062,"2"-9"-277,6-16-628,1 1-1,1 0 1,2 1 0,0 0 0,1 1-1,21-27 1,6-12 27,329-498 776,-2 3-628,-255 374-481,449-694 3885,-551 861-3709,-6 11-15,0-1 0,-1 0 0,0 0 0,0 0 0,0 0-1,0 0 1,-1-1 0,3-11 0,-36 45-2980,-10 10-380,-9 10-1072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1:53.055"/>
    </inkml:context>
    <inkml:brush xml:id="br0">
      <inkml:brushProperty name="width" value="0.025" units="cm"/>
      <inkml:brushProperty name="height" value="0.025" units="cm"/>
    </inkml:brush>
  </inkml:definitions>
  <inkml:trace contextRef="#ctx0" brushRef="#br0">1 1 7399,'0'0'4484,"1"12"-3352,20 83-564,-10-53-370,-2 0 1,5 63 0,-15 46-144,4 71 2212,-3-220-2218,0 1-1,0-1 1,1 1 0,-1-1 0,0 1 0,1-1-1,-1 0 1,1 1 0,0-1 0,0 0-1,0 1 1,0-1 0,0 0 0,0 0-1,1 0 1,-1 0 0,1 0 0,0 0 0,-1 0-1,1 0 1,0-1 0,0 1 0,0-1-1,0 1 1,0-1 0,0 0 0,1 0 0,-1 0-1,0 0 1,1 0 0,-1 0 0,1-1-1,-1 1 1,0-1 0,1 0 0,-1 0-1,1 0 1,3 0 0,4-1 8,-1-1-1,1-1 1,-1 1 0,0-2 0,0 1 0,0-1-1,0 0 1,14-10 0,213-152 824,-52 33-620,11-7-2706,-108 66-4916</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0.306"/>
    </inkml:context>
    <inkml:brush xml:id="br0">
      <inkml:brushProperty name="width" value="0.025" units="cm"/>
      <inkml:brushProperty name="height" value="0.025" units="cm"/>
    </inkml:brush>
  </inkml:definitions>
  <inkml:trace contextRef="#ctx0" brushRef="#br0">738 114 8200,'-12'-3'491,"-17"-5"447,0-2 0,1-1 1,-51-28-1,68 32-778,-1 1 0,0 0 0,-1 1 0,0 0 0,0 1 0,-13-3 0,22 6-120,-1 1 0,1-1 0,0 1 0,0 0 0,-1 0 0,1 0 0,0 0 0,0 1-1,-1 0 1,1 0 0,0 0 0,0 0 0,0 1 0,0-1 0,0 1 0,0 0 0,1 0 0,-1 1 0,1-1 0,-1 1 0,1 0 0,-5 5 0,-6 10 3,1 0 1,1 1-1,1 1 1,0-1-1,-9 28 0,-32 111-134,32-92 120,-125 479 383,120-410-35,6 2 0,-2 150-1,20 415-47,53-4-284,-38-594 12,35 129 1,-40-200-2,2-1 1,1 1-1,1-2 0,2 0 1,1-1-1,1 0 1,42 52-1,-50-71-34,1-1 1,0 0-1,1-1 1,0 0-1,0-1 1,1 0-1,0-1 1,0 0-1,1-1 1,0-1-1,0 0 1,0 0-1,1-1 1,0-1-1,-1 0 1,1-1-1,0-1 1,27 0-1,-19-3-3,0 0 0,-1-2 0,1 0 1,-1-2-1,0 0 0,0-1 0,-1-1 0,0-1 0,0-1 0,-1-1 0,26-18 1,3-9 1,-2-2 0,-2-2 0,-2-2 0,-2-2 1,-1-1-1,-3-3 0,-2 0 0,44-88 0,5-37 7,81-250-1,-34-11-8,-111 347 171,-4-1-1,6-181 0,-21 202 20,-4 0 0,-2 0-1,-16-69 1,11 90-181,-3 0 0,-1 1 1,-3 0-1,-1 1 0,-26-42 0,11 32-132,-3 2 1,-2 2-1,-2 1 0,-2 3 1,-2 1-1,-2 2 0,-2 2 1,-2 3-1,-2 2 0,-1 2 1,-107-52-1,131 74-484,-2 2-1,-51-13 1,59 20-810,-1 1 1,-26-1-1,-19 3-3849</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1.328"/>
    </inkml:context>
    <inkml:brush xml:id="br0">
      <inkml:brushProperty name="width" value="0.025" units="cm"/>
      <inkml:brushProperty name="height" value="0.025" units="cm"/>
    </inkml:brush>
  </inkml:definitions>
  <inkml:trace contextRef="#ctx0" brushRef="#br0">336 111 10570,'0'0'1180,"-7"-4"-887,5 3-281,0 0 0,0 0 0,0 1-1,0-1 1,0 0 0,-1 1-1,1-1 1,0 1 0,0-1 0,0 1-1,-1 0 1,1 0 0,-4 1 0,4 0-10,-1 0 0,1 1 1,-1-1-1,1 1 1,0-1-1,0 1 1,0 0-1,0 0 0,0 0 1,0 0-1,1 0 1,-1 0-1,1 0 0,-1 1 1,-1 4-1,-17 32 8,2 1 1,1 1-1,-17 65 0,-20 135 130,42-178-54,-29 149 20,-20 318 0,57-428 107,4-1 0,4 1 0,5-1 0,4 0 0,36 135 0,-38-199-57,0 0 1,3-1 0,1 0 0,1-1 0,3-1-1,41 60 1,-51-83-136,0 0-1,1-1 1,1 0-1,0 0 1,0-1-1,0-1 0,1 0 1,1 0-1,17 7 1,-19-11-15,0 0 1,0-1-1,0 0 1,1-1-1,-1 0 1,1-1-1,-1 0 1,1-1-1,-1-1 1,1 1-1,-1-2 1,1 0-1,11-3 1,-10 1 4,-1-1 0,1-1 0,-1 0 0,0 0 1,-1-1-1,1-1 0,-1 0 0,-1 0 0,0-1 0,0-1 1,-1 1-1,0-1 0,0-1 0,-1 0 0,-1 0 0,7-14 0,9-17 87,-2-1 1,-3-1-1,17-57 0,4-35 1458,35-231 1,-15-147 204,-28 105-1421,-26 274-323,-14-136-1,7 246-122,-1 0 0,-1 0-1,-1 1 1,-2 0 0,0 0-1,-1 1 1,-14-28 0,18 43 50,-1-1 0,0 1 1,-1 0-1,0 0 0,0 1 0,-1 0 1,1 0-1,-2 0 0,1 1 0,-1 0 1,0 0-1,0 1 0,0 0 1,-1 1-1,0 0 0,0 0 0,0 1 1,0 0-1,0 0 0,-1 1 0,-10-1 1,-6 2-109,1 1-1,-1 1 1,0 1 0,1 2 0,-33 8 0,19-5-873,-43 4 0,77-10 713,0-1 0,0 0 0,-1 0 0,1 0 1,0 0-1,0-1 0,0 0 0,0 0 0,0-1 0,0 1 0,0-1 1,1 0-1,-1-1 0,-4-2 0,-22-23-3893</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2.509"/>
    </inkml:context>
    <inkml:brush xml:id="br0">
      <inkml:brushProperty name="width" value="0.025" units="cm"/>
      <inkml:brushProperty name="height" value="0.025" units="cm"/>
    </inkml:brush>
  </inkml:definitions>
  <inkml:trace contextRef="#ctx0" brushRef="#br0">74 2852 10250,'-8'3'459,"-4"1"-267,7-1-46,0-1-1,-1-1 1,0 1 0,1-1-1,-1 0 1,-6 0 0,11-1-115,1 0 0,-1 0 1,1 0-1,0 0 1,-1-1-1,1 1 0,-1 0 1,1 0-1,0-1 0,-1 1 1,1 0-1,0 0 1,-1-1-1,1 1 0,0 0 1,-1-1-1,1 1 1,0-1-1,0 1 0,0 0 1,-1-1-1,1 1 0,0-1 1,0 1-1,0-1 1,0 1-1,0-1 0,0 1 1,0 0-1,0-1 1,0 1-1,0-1 0,0 1 1,0-1-1,0 1 1,0-1-1,0 0 0,4-20 36,12-9-13,0-1-1,2 2 0,1 0 1,31-35-1,-13 16-21,872-1097 1479,-419 527-991,-112 135-175,-366 468-344,42-53 45,2 3 0,126-114 0,-178 176-56,-1 0 0,1 0 0,0 1 0,0-1 0,0 1-1,0-1 1,0 1 0,0 1 0,1-1 0,-1 0 0,1 1 0,-1 0 0,1 0 0,-1 0 0,1 1 0,0 0 0,4 0 0,-4 1 31,0 1 1,0 0 0,0 0-1,-1 0 1,1 1 0,-1 0 0,0-1-1,1 2 1,-1-1 0,-1 0-1,1 1 1,0 0 0,-1-1-1,6 9 1,21 29 146,-2 1 0,-2 1 1,21 48-1,55 147 281,-59-134-386,170 359 7,-154-355 38,5-2 1,87 110-1,614 628 1061,-136-301-823,-412-368-238,306 321 832,-483-453-865,135 128 587,-149-148-431,2-2-1,0 0 1,2-2-1,58 29 0,-76-43-176,0-1 1,0 0-1,21 3 0,-30-6-160,0 0 1,0-1-1,0 1 0,0-1 0,0 0 1,0 0-1,0 0 0,-1 0 1,1-1-1,0 1 0,0-1 1,0 1-1,0-1 0,0 0 1,-1 0-1,1-1 0,0 1 0,-1 0 1,1-1-1,-1 0 0,4-2 1,3-24-4294</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3.795"/>
    </inkml:context>
    <inkml:brush xml:id="br0">
      <inkml:brushProperty name="width" value="0.025" units="cm"/>
      <inkml:brushProperty name="height" value="0.025" units="cm"/>
    </inkml:brush>
  </inkml:definitions>
  <inkml:trace contextRef="#ctx0" brushRef="#br0">41 82 6182,'-3'-8'2343,"1"2"-1742,-14-36 2551,-3 16 3121,18 47-3935,12 7-2292,1 0 0,1 0-1,1-1 1,23 32 0,-28-44-29,16 28 3,-15-23-61,1-2-1,1 0 1,0 0-1,29 30 1,-37-43-3347,-15-12-2757,5 3 4916,-15-8-5690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4.128"/>
    </inkml:context>
    <inkml:brush xml:id="br0">
      <inkml:brushProperty name="width" value="0.025" units="cm"/>
      <inkml:brushProperty name="height" value="0.025" units="cm"/>
    </inkml:brush>
  </inkml:definitions>
  <inkml:trace contextRef="#ctx0" brushRef="#br0">0 271 10346,'0'0'7975,"0"-65"-7174,27 39 352,9-5-288,1-2-417,1 1-63,-1 3-257,0 6-32,-10 7-192,-5 5-1377,-12 7-1282,-6 4-2722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8.636"/>
    </inkml:context>
    <inkml:brush xml:id="br0">
      <inkml:brushProperty name="width" value="0.05" units="cm"/>
      <inkml:brushProperty name="height" value="0.05" units="cm"/>
    </inkml:brush>
  </inkml:definitions>
  <inkml:trace contextRef="#ctx0" brushRef="#br0">15 85 16740,'0'0'91,"0"-1"1,0 0-1,0 0 1,0 1-1,0-1 1,0 0-1,0 0 1,0 0-1,0 1 1,0-1-1,0 0 1,0 0-1,0 1 1,1-1-1,-1 0 1,0 1-1,1-1 1,-1 0-1,0 0 1,1 1-1,-1-1 1,1 1-1,-1-1 1,1 0-1,0 1 1,-1-1-1,1 1 1,1-1-1,21-13 306,-20 13-196,18-8 265,0 0-1,1 2 1,0 0-1,0 2 1,0 0-1,1 2 1,-1 0-1,1 2 1,39 2 0,-58-1-429,0 0 1,0 1-1,1 0 1,-1 0-1,0 0 1,0 0-1,0 1 1,0-1-1,0 1 1,0 0-1,0 0 1,-1 1-1,1-1 1,-1 1-1,6 5 1,-8-6-37,1 1 0,-1-1-1,1 1 1,-1 0 0,0-1 0,0 1 0,0 0-1,0 0 1,-1 0 0,1 0 0,-1 0 0,1 0 0,-1 0-1,0 0 1,0 0 0,-1-1 0,1 1 0,-1 0 0,1 0-1,-1 0 1,0 0 0,0 0 0,-3 4 0,-2 8-38,-1-2 0,-1 1 0,-1-1 0,-15 20 0,-48 47-113,28-34 82,39-40 63,-78 91-24,69-79 39,1 0 1,1 1-1,-15 32 0,25-48-8,1 1 1,-1 0-1,1 0 1,0 0-1,0 0 1,0 0-1,0 0 1,1 0-1,-1 1 1,1-1-1,0 0 1,1 0 0,-1 0-1,2 4 1,-2-5-3,1-1 0,1 0 1,-1 1-1,0-1 0,1 0 1,-1 0-1,1 0 1,-1 0-1,1 0 0,0 0 1,0-1-1,0 1 0,0-1 1,0 1-1,0-1 0,0 0 1,1 0-1,-1 0 1,0 0-1,1 0 0,-1 0 1,1-1-1,4 2 0,13 1-24,1-1 0,-1-1 0,1 0 0,22-3 0,84-14-755,-72 7-264,70-21-1,-123 30 1051,31-13 365,-33 13-381,1 0 0,0-1-1,-1 1 1,1 0-1,-1 0 1,1-1 0,-1 1-1,1 0 1,-1 0-1,1-1 1,-1 1 0,1-1-1,-1 1 1,0 0-1,1-1 1,-1 1 0,1-1-1,-1 1 1,0-1-1,0 1 1,1-1 0,-1 1-1,0-1 1,0 0 0,0 1-1,1-1 1,-1 1-1,0-1 1,0 0 0,0 1-1,0-1 1,0 1-1,0-1 1,0 1 0,0-1-1,-1 0 1,1 1-1,0-1 1,0 1 0,0-1-1,-1 1 1,1-1 0,0 1-1,0-1 1,-1 1-1,1-1 1,-1 1 0,1-1-1,0 1 1,-1-1-1,1 1 1,-2-1 0,-25-14-159</inkml:trace>
  <inkml:trace contextRef="#ctx0" brushRef="#br0" timeOffset="1">5 306 17300,'-4'6'1512,"10"-2"-912,4 2-184,17 0 720,7-2-175,16 2-313,12-2-112,10-3-272,2-1-320,2-4-752,0-3-208,-8-6 792,-8-1-281,-14-3-151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4.459"/>
    </inkml:context>
    <inkml:brush xml:id="br0">
      <inkml:brushProperty name="width" value="0.025" units="cm"/>
      <inkml:brushProperty name="height" value="0.025" units="cm"/>
    </inkml:brush>
  </inkml:definitions>
  <inkml:trace contextRef="#ctx0" brushRef="#br0">1 150 11723,'0'0'6470,"43"0"-6053,-6-20-193,0-5-160,4-1-160,-4 0-2114,-9 1-1698,-8-2-1345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4.836"/>
    </inkml:context>
    <inkml:brush xml:id="br0">
      <inkml:brushProperty name="width" value="0.025" units="cm"/>
      <inkml:brushProperty name="height" value="0.025" units="cm"/>
    </inkml:brush>
  </inkml:definitions>
  <inkml:trace contextRef="#ctx0" brushRef="#br0">1 255 9257,'0'0'2322,"0"7"-1164,0-4-1061,0 8 300,0 1-1,1 0 0,0-1 0,1 1 1,4 15-1,-5-25-337,-1 0 0,1 1 1,0-1-1,0 0 0,0 1 0,1-1 1,-1 0-1,0 0 0,1 0 0,-1 0 1,1 0-1,0 0 0,-1 0 0,1-1 1,0 1-1,0-1 0,0 1 0,1-1 0,-1 0 1,0 0-1,0 0 0,1 0 0,-1 0 1,0 0-1,1-1 0,-1 1 0,1-1 1,-1 0-1,1 1 0,-1-1 0,1 0 0,-1-1 1,1 1-1,-1 0 0,4-2 0,-3 1 53,1 0 1,-1-1-1,0 1 0,0-1 0,0 0 0,0 0 0,-1 0 0,1 0 0,0 0 0,-1-1 0,0 1 0,1-1 0,-1 0 0,0 0 0,0 0 0,1-3 0,27-56 741,-25 48-787,42-92 1264,-47 106-1314,0 0 0,0 0 0,0-1 0,0 1 0,1 0 0,-1 0 1,0 0-1,0 0 0,0 0 0,0-1 0,1 1 0,-1 0 0,0 0 1,0 0-1,0 0 0,1 0 0,-1 0 0,0 0 0,0 0 0,0 0 0,1 0 1,-1 0-1,0 0 0,0 0 0,0 0 0,1 0 0,-1 0 0,0 0 1,0 0-1,0 0 0,1 0 0,-1 0 0,0 0 0,0 1 0,0-1 1,1 0-1,-1 0 0,0 0 0,0 0 0,0 0 0,0 1 0,1-1 0,-1 0 1,0 0-1,0 0 0,0 0 0,0 1 0,0-1 0,0 0 0,0 0 1,0 0-1,0 1 0,1-1 0,12 21 257,-11-17-272,0 1 0,0-1 0,1 0 0,0 0 0,0 0-1,0-1 1,0 1 0,0-1 0,6 4 0,-7-6 6,1 0 0,-1-1 0,1 1 0,-1-1 0,1 0 0,-1 1 0,1-1 0,0-1 0,-1 1 0,1 0 0,-1-1 0,1 1 0,-1-1 1,1 0-1,-1 1 0,1-1 0,-1-1 0,0 1 0,1 0 0,-1 0 0,0-1 0,0 1 0,0-1 0,0 0 0,0 0 0,2-2 0,6-7 80,0-1-1,-1 0 1,11-17-1,-12 16-83,71-125 120,-74 139-172,-2 10 56,2 22 62,-4-24-64,1 4-12,-1-5 26,0 1-1,1 0 0,0-1 0,6 16 0,-8-23-13,1 0-1,-1 0 1,1 0-1,-1 0 1,1 0-1,-1-1 1,1 1-1,0 0 1,-1 0-1,1 0 1,0-1-1,0 1 1,0 0-1,-1-1 1,1 1-1,0 0 0,0-1 1,0 0-1,0 1 1,0-1-1,0 1 1,0-1-1,0 0 1,0 0-1,0 0 1,0 1-1,0-1 1,1 0-1,-1 0 1,0 0-1,0-1 1,0 1-1,0 0 1,0 0-1,0-1 1,0 1-1,0 0 1,0-1-1,0 1 1,0-1-1,0 1 1,0-1-1,-1 0 1,1 1-1,0-1 1,0 0-1,0 0 1,0 0-1,3-3-131,0 0 0,0 0 0,0-1 1,0 1-1,-1-1 0,0 1 0,0-1 0,0 0 0,3-7 0,-5 8-727,0 1 0,1-1-1,-2 1 1,1-1 0,0 0-1,-1 1 1,1-1 0,-1 0-1,0-4 1,-3-6-4015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5.194"/>
    </inkml:context>
    <inkml:brush xml:id="br0">
      <inkml:brushProperty name="width" value="0.025" units="cm"/>
      <inkml:brushProperty name="height" value="0.025" units="cm"/>
    </inkml:brush>
  </inkml:definitions>
  <inkml:trace contextRef="#ctx0" brushRef="#br0">45 177 15567,'0'0'4356,"-44"0"-2755,51-3-3042,13 2-161,0-4-1312,0-2-1154,-1-1-1281</inkml:trace>
  <inkml:trace contextRef="#ctx0" brushRef="#br0" timeOffset="1">168 15 8616,'0'0'4228,"0"-12"-3203,0 9 3107,0 7-5669,3 3-1602,-1 0-417,1 1-4067</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5.695"/>
    </inkml:context>
    <inkml:brush xml:id="br0">
      <inkml:brushProperty name="width" value="0.025" units="cm"/>
      <inkml:brushProperty name="height" value="0.025" units="cm"/>
    </inkml:brush>
  </inkml:definitions>
  <inkml:trace contextRef="#ctx0" brushRef="#br0">96 242 11787,'0'0'4879,"-5"-8"-4403,-17-23 458,22 30-887,-1 0 0,1 1 0,-1-1 0,0 0 0,1 1 0,-1-1 0,1 1 0,-1-1 0,0 1 0,1-1 0,-1 1 1,0-1-1,0 1 0,1 0 0,-1 0 0,0-1 0,0 1 0,1 0 0,-1 0 0,0 0 0,0 0 0,0 0 0,0 0 0,1 0 0,-1 0 0,0 0 0,0 0 1,0 0-1,1 0 0,-1 0 0,0 1 0,0-1 0,1 0 0,-1 1 0,0-1 0,0 1 0,1-1 0,-1 1 0,0-1 0,1 1 0,-1-1 0,1 1 0,-1 0 1,1-1-1,-1 2 0,-16 28 243,1 31 507,15-57-732,0 0 1,0-1 0,1 1 0,0 0 0,-1 0 0,2 0 0,-1 0 0,0-1 0,1 1 0,-1 0 0,1 0 0,0 0-1,3 5 1,-3-8-51,0 0-1,0 0 0,0 0 1,0-1-1,0 1 0,0-1 0,0 1 1,1-1-1,-1 1 0,0-1 1,0 0-1,0 1 0,1-1 1,-1 0-1,0 0 0,0 0 0,1 0 1,-1 0-1,0 0 0,0 0 1,1 0-1,-1-1 0,0 1 0,0 0 1,0-1-1,0 1 0,1-1 1,-1 1-1,0-1 0,0 0 1,0 1-1,0-1 0,0 0 0,0 0 1,0 0-1,-1 0 0,2-1 1,35-36 635,-37 38-648,35-49 265,-2-2 0,51-104 0,-79 144-214,-3 75 241,-2-61-296,0-1 1,0 1-1,1 0 1,-1-1-1,0 1 1,1 0-1,0-1 1,0 1-1,-1-1 1,3 4-1,-3-5 1,1-1-1,-1 1 0,1 0 1,0-1-1,-1 1 1,1 0-1,-1-1 1,1 1-1,0-1 0,-1 1 1,1-1-1,0 1 1,0-1-1,0 1 1,-1-1-1,1 0 0,0 0 1,0 1-1,0-1 1,0 0-1,1 0 1,1 0 10,-1-1 0,1 1 0,-1-1 0,1 0 0,-1 0 1,1 0-1,-1 0 0,0-1 0,1 1 0,-1-1 0,0 1 1,0-1-1,0 0 0,0 0 0,0 1 0,-1-1 0,1-1 1,2-3-1,25-41 82,-22 33-89,1 1 1,1 1-1,17-22 1,-24 37-108,-1 0 0,0 0 0,0 0-1,0 1 1,0-1 0,-1 0 0,1 1-1,-1-1 1,0 1 0,0 3 0,1 4-766,-1-10 799,0 0 0,0-1 0,-1 1 0,1-1 0,0 1 0,0-1 0,1 1 0,-1-1 0,0 1 0,0-1 0,0 1 0,0 0 0,0-1 0,0 1 0,1-1 0,-1 1 0,0-1 0,0 0 0,1 1 0,-1-1 1,0 1-1,1-1 0,-1 1 0,1-1 0,-1 0 0,0 1 0,1-1 0,-1 0 0,1 1 0,-1-1 0,1 0 0,-1 0 0,1 0 0,-1 1 0,1-1 0,-1 0 0,1 0 0,-1 0 0,1 0 0,0 0 0,-1 0 0,1 0 1,-1 0-1,1 0 0,-1 0 0,1 0 0,-1 0 0,1 0 0,-1-1 0,1 1 0,-1 0 0,1 0 0,-1 0 0,1-1 0,-1 1 0,1 0 0,-1-1 0,1 1 0,-1 0 0,0-1 0,1 1 0,-1-1 0,0 1 0,1-1 0,-1 0 1,21-30-5446,-10 8 328</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6.041"/>
    </inkml:context>
    <inkml:brush xml:id="br0">
      <inkml:brushProperty name="width" value="0.025" units="cm"/>
      <inkml:brushProperty name="height" value="0.025" units="cm"/>
    </inkml:brush>
  </inkml:definitions>
  <inkml:trace contextRef="#ctx0" brushRef="#br0">14 58 4965,'0'0'3139,"-14"-47"-2178,14 38-641,0 8-288,0 9-3107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6.430"/>
    </inkml:context>
    <inkml:brush xml:id="br0">
      <inkml:brushProperty name="width" value="0.025" units="cm"/>
      <inkml:brushProperty name="height" value="0.025" units="cm"/>
    </inkml:brush>
  </inkml:definitions>
  <inkml:trace contextRef="#ctx0" brushRef="#br0">0 327 6150,'0'0'4954,"3"-9"-4121,3-5-502,7-26 1155,3 1 0,1 0 0,2 2 1,40-60-1,-55 92-1335,0 0 0,0 0 1,0 0-1,1 1 1,0 0-1,-1 0 1,2 0-1,-1 1 0,0-1 1,12-4-1,-20 42 431,-20 27 116,15-44-576,2-1 0,0 1 0,1 0 0,0 0 1,-1 20-1,5-36-116,1 0 1,0 0-1,0 1 1,0-1-1,0 0 1,0 0-1,0 1 1,0-1-1,1 0 1,-1 0-1,0 0 1,1 0-1,-1 1 1,1-1 0,-1 0-1,1 0 1,0 0-1,-1 0 1,1 0-1,0 0 1,0 0-1,-1 0 1,1 0-1,0-1 1,0 1-1,2 1 1,0-1 21,0 0 1,0 0 0,-1 0 0,1-1 0,0 1-1,0-1 1,0 0 0,0 0 0,0 0-1,-1 0 1,5-1 0,4-1 102,-1 0 0,1-1 0,-1 0 0,0-1 1,15-7-1,0-2 26,-13 8-227,0-1-1,0-1 1,-1 0-1,0-1 1,0 0-1,14-13 0,-25 21-49,0 0 0,0-1-1,1 1 1,-1 0 0,0 0 0,0 0-1,0 0 1,0 0 0,0 0-1,0-1 1,0 1 0,0 0 0,0 0-1,0 0 1,0 0 0,0 0-1,0-1 1,0 1 0,0 0 0,0 0-1,0 0 1,0 0 0,0-1-1,0 1 1,0 0 0,0 0-1,0 0 1,0 0 0,0 0 0,0-1-1,0 1 1,0 0 0,0 0-1,0 0 1,0 0 0,-1 0 0,1-1-1,0 1 1,0 0 0,0 0-1,0 0 1,0 0 0,0 0-1,-1 0 1,1 0 0,0 0 0,0 0-1,0 0 1,0 0 0,0-1-1,-1 1 1,1 0 0,0 0 0,0 0-1,0 0 1,0 0 0,-1 0-1,1 0 1,0 0 0,0 1-1,-14-2-4814,11 2 3126,-15-1-8457</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6.774"/>
    </inkml:context>
    <inkml:brush xml:id="br0">
      <inkml:brushProperty name="width" value="0.025" units="cm"/>
      <inkml:brushProperty name="height" value="0.025" units="cm"/>
    </inkml:brush>
  </inkml:definitions>
  <inkml:trace contextRef="#ctx0" brushRef="#br0">0 153 7911,'0'0'9385,"47"-29"-8456,-15 12-416,0-5-353,2 2-96,-2-1-641,-7-1-2401,-6 0-2179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7.128"/>
    </inkml:context>
    <inkml:brush xml:id="br0">
      <inkml:brushProperty name="width" value="0.025" units="cm"/>
      <inkml:brushProperty name="height" value="0.025" units="cm"/>
    </inkml:brush>
  </inkml:definitions>
  <inkml:trace contextRef="#ctx0" brushRef="#br0">6 1 9513,'0'0'6454,"-2"11"-5803,1 0-386,-1 0 0,2 0 0,-1 0 0,2 0-1,-1 0 1,1 0 0,1 0 0,0 0-1,5 13 1,0-6 158,70 170 3003,-77-187-3364,1 0-1,-1 0 0,1 0 1,-1 0-1,1 0 1,-1-1-1,1 1 0,0 0 1,-1 0-1,1 0 1,0 0-1,0-1 0,0 1 1,0 0-1,-1-1 1,1 1-1,0-1 0,0 1 1,0-1-1,0 1 1,0-1-1,1 0 0,-1 1 1,0-1-1,0 0 1,0 0-1,0 0 0,0 0 1,0 0-1,0 0 1,0 0-1,1 0 0,-1 0 1,0-1-1,0 1 1,0 0-1,0-1 0,0 1 1,0-1-1,0 1 1,0-1-1,0 1 1,0-1-1,-1 0 0,1 1 1,0-1-1,1-1 0,4-4 182,0 1 0,-1-1 0,0 0 0,0 0 0,5-7-1,3-9-171,0 0 0,-2 0 0,0-1 0,-1-1 0,-2 1 0,0-1-1,-2-1 1,0 0 0,-2 0 0,1-31 0,-5 54-1310,-1 9-4045,-8 20 169,-3-1-1131,-3 3-1703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7.458"/>
    </inkml:context>
    <inkml:brush xml:id="br0">
      <inkml:brushProperty name="width" value="0.025" units="cm"/>
      <inkml:brushProperty name="height" value="0.025" units="cm"/>
    </inkml:brush>
  </inkml:definitions>
  <inkml:trace contextRef="#ctx0" brushRef="#br0">1 282 673,'0'0'14435,"8"-3"-12092,13-9-901,0-1-1,28-24 0,-43 33-1120,-5 3-296,0 0 1,0 0 0,0 0 0,0 0 0,0 1 0,0-1-1,0 0 1,0 1 0,0-1 0,0 1 0,1-1 0,-1 1-1,0 0 1,0-1 0,1 1 0,-1 0 0,0 0 0,1 0 0,-1 0-1,0 0 1,0 0 0,1 0 0,-1 0 0,0 1 0,1-1-1,-1 0 1,0 1 0,0-1 0,0 1 0,1-1 0,-1 1-1,0 0 1,0-1 0,0 1 0,0 0 0,0 0 0,0 0-1,0 0 1,-1 0 0,1 0 0,0 0 0,0 0 0,-1 0-1,1 0 1,0 2 0,0-2-4,-1 0-1,1 0 0,0 1 1,-1-1-1,1 0 1,0 0-1,0 0 0,0 0 1,0 0-1,0 0 1,0 0-1,0 0 1,0-1-1,1 1 0,-1 0 1,0-1-1,0 1 1,1-1-1,-1 1 0,0-1 1,1 0-1,-1 1 1,0-1-1,1 0 0,-1 0 1,1 0-1,-1 0 1,0 0-1,1 0 0,-1 0 1,0-1-1,3 0 1,-1-1 52,-1 0 0,1-1 0,-1 1 0,1-1 1,-1 1-1,0-1 0,0 0 0,0 0 0,0 0 1,-1 0-1,1 0 0,-1-1 0,0 1 0,0 0 1,1-6-1,10-53 111,-11 61-185,-1-1 0,0 1 0,0 0 0,0 0 1,1 0-1,-1-1 0,0 1 0,0 0 0,-1 0 1,1 0-1,0-1 0,0 1 0,-1 0 0,1 0 1,0 0-1,-1 0 0,1 0 0,-1 0 0,1 0 1,-2-2-1,1 4-17,1 0 0,-1 0 0,0 1 1,1-1-1,-1 0 0,1 0 0,-1 0 0,1 0 1,0 1-1,-1-1 0,1 0 0,0 0 0,0 1 1,0-1-1,0 0 0,0 0 0,0 1 0,0 1 1,1-3 14,-1 0 1,0 1-1,0-1 1,0 0-1,0 1 0,1-1 1,-1 0-1,0 1 1,0-1-1,1 0 1,-1 1-1,0-1 1,0 0-1,1 0 1,-1 1-1,0-1 1,1 0-1,-1 0 0,0 0 1,1 0-1,-1 1 1,0-1-1,1 0 1,-1 0-1,1 0 1,-1 0-1,0 0 1,1 0-1,-1 0 0,1 0 1,-1 0-1,0 0 1,1 0-1,-1 0 1,0 0-1,1-1 1,-1 1-1,0 0 1,1 0-1,-1 0 1,0 0-1,1-1 0,18-8 143,-12 0-89,-1 1 0,0-1 0,-1 0 0,0 0 0,0 0 0,-1-1 0,-1 0 0,1 1 0,-1-2 0,2-16 0,-6 52-154,3 50 67,-2-72 33,1 1 1,-1-1-1,1 1 0,0-1 1,0 0-1,0 1 1,0-1-1,1 0 0,-1 0 1,1 0-1,0 0 1,0 0-1,0 0 1,0-1-1,1 1 0,-1-1 1,5 5-1,-6-7-47,1 1 0,-1 0 0,0-1 0,0 1 0,0-1 0,0 1 0,0-1 0,1 0 0,-1 1 0,0-1 0,0 0 0,1 0 1,-1 0-1,0 0 0,0 0 0,1 0 0,-1 0 0,0 0 0,0-1 0,1 1 0,-1 0 0,0-1 0,0 1 0,0-1 0,0 1 0,1-1 0,-1 0 0,0 1 0,0-1 0,0 0 0,0 0 0,-1 0 0,1 1 0,0-1 0,0 0 0,0 0 0,-1-1 0,1 1 0,0 0 0,-1 0 0,1 0 0,-1 0 0,0 0 0,1-1 0,-1 1 0,0-2 0,3-6-2136,0 0 0,-1 0-1,0 0 1,0-17 0,-1-6-6944</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7.850"/>
    </inkml:context>
    <inkml:brush xml:id="br0">
      <inkml:brushProperty name="width" value="0.025" units="cm"/>
      <inkml:brushProperty name="height" value="0.025" units="cm"/>
    </inkml:brush>
  </inkml:definitions>
  <inkml:trace contextRef="#ctx0" brushRef="#br0">0 0 13068,'0'0'7768,"8"2"-7491,24 4-165,27 7-658,-22-9-3830,-37-4 4579,-2 1-12,-1 0 1,1 0-1,-1 0 0,1 1 0,-1 0 0,1-1 0,0 1 0,-1 0 0,-1 3 0,-13 30 788,16-34-971,1-1 0,-1 1 0,1 0 1,0-1-1,-1 1 0,1 0 0,0 0 0,-1-1 0,1 1 1,0 0-1,0 0 0,0-1 0,0 1 0,0 0 0,0 0 0,0 0 1,0-1-1,0 1 0,0 0 0,0 0 0,1-1 0,-1 1 1,0 0-1,0 0 0,1-1 0,-1 1 0,1 0 0,-1-1 1,0 1-1,1-1 0,-1 1 0,1 0 0,0-1 0,-1 1 0,1-1 1,-1 1-1,1-1 0,0 0 0,-1 1 0,1-1 0,0 0 1,1 1-1,36-4 306,-30 2-319,0 0-1,1 0 1,-1 1 0,1 0 0,7 1 0,-14-1 3,-1 0 1,1 0 0,-1 1 0,1-1 0,-1 1 0,0-1 0,1 1 0,-1 0-1,0 0 1,1-1 0,-1 1 0,0 0 0,0 0 0,0 0 0,0 0 0,0 0-1,0 0 1,0 1 0,0-1 0,0 0 0,0 0 0,-1 1 0,1-1-1,-1 0 1,1 1 0,-1-1 0,1 1 0,-1-1 0,0 1 0,1-1 0,-1 1-1,0 1 1,0 5 179,0-1 0,0 1 0,-1-1 0,0 0 1,0 1-1,0-1 0,-1 0 0,0 0 0,-1 0 0,0 0 0,0 0 0,0 0 0,-1-1 0,0 0 0,0 0 0,-9 11 0,13-17-210,0 0 1,0 0-1,0 1 1,0-1-1,0 0 0,0 1 1,-1-1-1,1 0 0,0 0 1,0 1-1,0-1 1,0 0-1,-1 0 0,1 0 1,0 1-1,0-1 0,0 0 1,-1 0-1,1 0 1,0 1-1,0-1 0,-1 0 1,1 0-1,0 0 0,-1 0 1,1 0-1,0 0 1,0 0-1,-1 0 0,1 0 1,0 0-1,-1 0 0,1 0 1,0 0-1,-1 0 1,1 0-1,0 0 0,0 0 1,-1 0-1,1 0 0,0 0 1,0 0-1,-1 0 1,1 0-1,0-1 0,-1 1 1,1 0-1,0 0 0,0 0 1,0 0-1,-1-1 1,1 1-1,0 0 0,0 0 1,0-1-1,-1 1 0,1 0 1,0 0-1,0-1 1,0 1-1,0 0 0,0-1 1,0 1-1,0 0 0,0-1 1,-1-24-5765,1 18 3408,0-20-6452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149"/>
    </inkml:context>
    <inkml:brush xml:id="br0">
      <inkml:brushProperty name="width" value="0.05" units="cm"/>
      <inkml:brushProperty name="height" value="0.05" units="cm"/>
    </inkml:brush>
  </inkml:definitions>
  <inkml:trace contextRef="#ctx0" brushRef="#br0">41 1 17908,'-2'18'1600,"-2"14"-1072,-5 2-200,2 11 657,-1 2-233,2 3-280,2-3-104,4-7-256,1-5-232,8-15-664,1-9 1976,3-12-1192,-1-8-24,3-18 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8.192"/>
    </inkml:context>
    <inkml:brush xml:id="br0">
      <inkml:brushProperty name="width" value="0.025" units="cm"/>
      <inkml:brushProperty name="height" value="0.025" units="cm"/>
    </inkml:brush>
  </inkml:definitions>
  <inkml:trace contextRef="#ctx0" brushRef="#br0">1 167 13741,'0'0'940,"11"-1"869,2-2-1391,-1 0 0,1 0-1,-1-1 1,1-1-1,-1 0 1,0 0 0,-1-2-1,1 1 1,-1-1 0,-1-1-1,1 0 1,8-10-1,-17 16-344,29-35 378,-29 35-410,-1 0-1,1 0 0,-1 0 1,0 0-1,1-1 0,-1 1 1,-1-1-1,1 1 0,0-1 1,-1 1-1,1-1 0,-1 1 1,0-1-1,1 1 0,-2-5 1,-2 6-9,0 1 0,1-1 1,-1 1-1,0 0 1,0 0-1,-1 0 1,1 0-1,1 0 1,-1 1-1,0-1 1,-3 2-1,-3 2-38,1 0 0,1 1 0,-1 0 1,0 0-1,1 1 0,0 0 0,1 0 0,-12 14 0,15-17 9,0 0 1,1 0-1,-1 0 0,1 0 1,0 0-1,0 1 0,0-1 1,0 1-1,1-1 0,-1 1 1,1-1-1,0 1 0,0 0 1,0 0-1,1 0 0,-1 0 1,1 0-1,0-1 0,0 1 1,1 0-1,-1 0 0,1 0 1,1 4-1,-1-6-3,0 0 0,1 0-1,0 0 1,-1-1 0,1 1 0,0-1 0,0 1 0,0-1 0,0 0 0,0 0-1,0 0 1,0 0 0,0 0 0,0 0 0,1 0 0,-1-1 0,0 1-1,1-1 1,2 1 0,50 1-413,-47-2 194,-1 0-359,0 0-1,0-1 1,0 1 0,0-2 0,0 1 0,0-1 0,0 0-1,0-1 1,6-3 0,25-15-7990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9.083"/>
    </inkml:context>
    <inkml:brush xml:id="br0">
      <inkml:brushProperty name="width" value="0.025" units="cm"/>
      <inkml:brushProperty name="height" value="0.025" units="cm"/>
    </inkml:brush>
  </inkml:definitions>
  <inkml:trace contextRef="#ctx0" brushRef="#br0">0 1242 11979,'0'0'2712,"7"-8"-1730,42-43-46,86-71 0,-70 67-464,440-355-1160,84-74-519,-570 467 1224,76-77 468,-167 158 277,32-30-2079,1-3-1358,0-1-886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9.430"/>
    </inkml:context>
    <inkml:brush xml:id="br0">
      <inkml:brushProperty name="width" value="0.025" units="cm"/>
      <inkml:brushProperty name="height" value="0.025" units="cm"/>
    </inkml:brush>
  </inkml:definitions>
  <inkml:trace contextRef="#ctx0" brushRef="#br0">532 1 11307,'-10'4'1756,"0"0"-1488,-1 1 0,0 0-1,1 1 1,0 0 0,1 0-1,-1 1 1,1 1 0,1-1 0,-1 2-1,1-1 1,1 1 0,-11 15 0,-165 337 2869,96-176-2660,69-150-409,-79 180 430,91-184-124,6-31-365,0 0-1,0 1 1,0-1-1,0 1 1,0-1-1,0 1 1,0-1-1,0 0 1,0 1-1,1-1 1,-1 1-1,0-1 1,0 0-1,0 1 1,1-1-1,-1 0 1,0 1-1,0-1 1,1 0-1,-1 1 1,0-1-1,1 0 1,-1 1-1,0-1 1,1 0-1,-1 0 1,0 1-1,1-1 1,-1 0 0,1 0-1,0 0 0,3 0 11,-1-1 0,1 0-1,0 0 1,0 0 0,-1 0-1,1-1 1,-1 1-1,1-1 1,-1 0 0,0 0-1,4-4 1,178-117 317,134-85-987,-229 151-1533,-10 1-2882</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29.981"/>
    </inkml:context>
    <inkml:brush xml:id="br0">
      <inkml:brushProperty name="width" value="0.025" units="cm"/>
      <inkml:brushProperty name="height" value="0.025" units="cm"/>
    </inkml:brush>
  </inkml:definitions>
  <inkml:trace contextRef="#ctx0" brushRef="#br0">283 96 9961,'2'-10'924,"0"3"-997,-1 2 409,1 0 0,-1 0 0,0-1 0,-1 1 0,1 0 0,-1 0 0,0-1 0,-1-6 0,1 11-202,-1 0 0,1-1-1,0 1 1,-1 0 0,0 0 0,1 0-1,-1 0 1,1 0 0,-1 0 0,0 0-1,0 0 1,0 0 0,0 0 0,0 0-1,0 0 1,0 1 0,-2-2 0,1 1 22,-1 0 1,0 0 0,1 0-1,-1 1 1,0-1 0,1 1-1,-1 0 1,0 0 0,1 0-1,-1 0 1,-5 1 0,0 1 22,-1 0 0,1 1 0,0 0 1,0 0-1,0 1 0,1 0 0,-1 0 1,1 1-1,0 0 0,0 0 0,1 1 0,-1 0 1,1 0-1,1 0 0,-10 13 0,0 2 123,1 2-1,0-1 1,-19 47-1,26-52-223,0 0 0,1 0 0,1 1 1,1-1-1,0 1 0,1 0 0,1 1 0,1-1 0,0 0 0,4 27 0,-3-42-85,1 0 0,-1 0 0,1 0-1,0 0 1,0 0 0,1 0 0,-1 0-1,0-1 1,1 1 0,0-1 0,0 1-1,0-1 1,0 1 0,0-1-1,0 0 1,0 0 0,1 0 0,-1 0-1,1-1 1,2 2 0,1 0-158,0-1 0,0 0-1,0 0 1,0 0 0,0-1 0,0 0 0,1 0 0,-1-1-1,9 0 1,3-1-904,0-1-1,1-1 1,-1 0-1,-1-2 1,33-11-1,5-9-3035,-3-3-924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31.499"/>
    </inkml:context>
    <inkml:brush xml:id="br0">
      <inkml:brushProperty name="width" value="0.025" units="cm"/>
      <inkml:brushProperty name="height" value="0.025" units="cm"/>
    </inkml:brush>
  </inkml:definitions>
  <inkml:trace contextRef="#ctx0" brushRef="#br0">192 635 10442,'-8'2'3208,"-4"3"-2881,0 0-1,1 0 0,0 1 1,1 1-1,-1 0 1,1 0-1,0 1 0,1 0 1,0 0-1,0 1 1,1 1-1,0-1 1,1 1-1,0 1 0,0-1 1,1 1-1,0 0 1,1 1-1,1-1 0,-5 17 1,9-27-301,-1 0 1,1 0 0,-1 0-1,1 0 1,0 0 0,0 0 0,0 0-1,-1 0 1,1 0 0,0 0-1,0 0 1,0 0 0,1 0-1,-1 0 1,0 0 0,0 0-1,0 0 1,1 0 0,-1 0-1,1 0 1,-1 0 0,1 0 0,-1 0-1,1-1 1,-1 1 0,1 0-1,0 0 1,-1 0 0,1-1-1,0 1 1,0 0 0,0-1-1,-1 1 1,1-1 0,0 1-1,0-1 1,0 1 0,0-1 0,0 0-1,0 1 1,0-1 0,0 0-1,0 0 1,0 0 0,0 0-1,0 1 1,0-2 0,0 1-1,0 0 1,1 0 0,4-1 44,0 0 1,0-1-1,-1 0 0,1 0 1,-1 0-1,1-1 1,8-5-1,12-9 114,0-2-1,23-22 0,-42 34-157,1 0 0,-1 0 0,-1-1 0,1 1 0,-1-2 0,-1 1 0,0-1-1,0 1 1,0-1 0,4-15 0,-9 23-18,1 0 0,-1 0 0,0 0 0,0 0 0,0 0 0,0 0 0,0 0 0,0 0 0,0 0 0,0 0 0,0-1 0,0 1 0,-1 0 0,1 0 0,0 0 0,-1 0 0,1 1 0,-1-1 0,1 0 0,-1 0 0,1 0 0,-1 0 0,0 0 0,0 1 0,1-1 0,-1 0 0,0 0 0,-1 0 0,-1-1 41,0 1 0,0-1 0,-1 1 0,1 0-1,0 0 1,-1 0 0,1 0 0,-7 0 0,-5 0 104,-1 1-1,1 0 0,-19 4 1,21-1-186,23-2-39,26-5-24,-22-4 108,0-1 1,0 0-1,-1-1 0,0-1 0,11-12 0,-9 9-9,0 0 0,1 1 0,18-10 0,-29 20-8,0 0 1,0 1-1,0-1 1,0 1-1,1 1 1,-1-1-1,0 1 0,1 0 1,-1 0-1,1 0 1,0 1-1,-1 0 1,1 0-1,-1 0 0,9 2 1,-12-1 4,0 0 1,1 0-1,-1 0 1,0 0-1,0 0 1,0 0 0,0 1-1,0-1 1,0 1-1,0 0 1,-1-1-1,1 1 1,-1 0-1,1 0 1,-1 0-1,1 0 1,-1 0-1,0 0 1,0 1 0,0-1-1,0 0 1,-1 1-1,1-1 1,-1 0-1,1 5 1,1 8 47,0 0 1,-2-1 0,0 18-1,-1-15 103,-5 104 2575,16-205-2570,-6 55-134,0-1-1,-1-46 1,-3 68-22,-1 1 0,0 0 1,0-1-1,0 1 0,-1 0 1,0 0-1,0 0 0,-1 0 1,0 0-1,0 1 0,-1-1 1,0 1-1,0 0 0,0 0 1,-7-7-1,15 15-136,-1-1 0,1 0 0,-1 0 0,1 0 0,0 0 0,-1-1 0,1 1 0,0-1 0,0 0 0,5 0 0,46-4-2149,-6-4-2827,1-2 1,73-25-1,-120 33 5282,0 1 0,1-1 0,-1 0 0,0 0 0,0 0 0,0 0 1,0-1-1,4-4 0,-6 7 96,0-1 1,0 0 0,0 0 0,-1 0-1,1 0 1,0 0 0,0 0 0,-1 0-1,1 0 1,-1 0 0,1 0 0,-1 0-1,0 0 1,1-1 0,-1 1 0,0 0-1,0 0 1,0 0 0,0-1 0,0 1-1,0 0 1,0 0 0,0 0-1,0-1 1,0 1 0,-1 0 0,1 0-1,0 0 1,-2-2 0,2 2-193,-1 1 0,1 0 0,-1-1 0,0 1 0,1 0 1,-1 0-1,1-1 0,-1 1 0,1 0 0,-1 0 0,0 0 0,1 0 0,-1 0 0,1 0 1,-1 0-1,0 0 0,1 0 0,-1 0 0,1 0 0,-1 0 0,0 0 0,1 0 0,-1 0 0,1 1 1,-1-1-1,1 0 0,-1 0 0,1 1 0,-1-1 0,1 1 0,-1-1 0,1 0 0,-1 1 0,1-1 1,-1 1-1,1-1 0,0 1 0,-1-1 0,1 1 0,-17 20 327,13-13-172,0 0 1,1 1-1,0-1 1,0 1-1,0-1 1,1 1-1,1 0 0,0 0 1,0 0-1,1 0 1,1 17-1,-1-25-214,0 0 0,1 0 0,-1 0 0,1 0 0,-1 0 0,1 0 0,0 0 0,-1 0 0,1-1 0,0 1 0,-1 0 0,1 0 0,0-1 0,0 1 0,0-1 0,0 1 0,0-1 0,0 1 0,0-1 0,0 1 0,0-1 0,0 0 0,0 1 0,0-1 0,0 0 0,0 0 0,0 0 0,0 0 0,0 0 0,0 0 0,0 0 0,0 0 0,0 0 0,0-1 0,0 1 0,0 0 0,0-1 0,2 0 0,41-17 369,58-57 106,-72 50-432,59-36 0,-88 61-61,-1-1 1,0 1-1,0 0 1,0 0-1,1 0 1,-1-1-1,0 1 0,1 0 1,-1 0-1,0 0 1,0 0-1,1 0 1,-1 0-1,0 0 1,1 0-1,-1 0 1,0 0-1,0 0 1,1 0-1,-1 0 1,0 0-1,1 0 1,-1 0-1,0 0 1,0 0-1,1 0 1,-1 0-1,0 0 0,1 0 1,-1 1-1,0-1 1,0 0-1,1 0 1,-1 0-1,0 0 1,0 1-1,0-1 1,1 0-1,-1 0 1,0 1-1,0-1 1,0 0-1,0 0 1,1 1-1,-1-1 1,0 22 31,-12 34 71,10-46-125,1-9 24,1 1 0,-1-1 0,1 1 0,-1-1 0,1 1 1,0-1-1,0 1 0,0-1 0,0 1 0,0-1 0,0 1 0,0-1 0,1 1 0,-1 0 0,0-1 1,1 0-1,-1 1 0,1-1 0,0 1 0,0 1 0,0-2 5,0-1-1,0 0 1,0 1-1,0-1 1,0 0-1,0 1 1,0-1-1,0 0 1,0 0-1,0 0 1,0 0 0,0 0-1,0 0 1,0 0-1,0 0 1,0-1-1,0 1 1,0 0-1,0 0 1,0-1-1,0 1 1,1-2 0,10-4 44,-1-1 1,0 0 0,15-13 0,-21 16-52,62-51 1,43-32-46,-110 87 43,1-1 0,-1 1 0,0 0 0,1-1 0,-1 1-1,0 0 1,1 0 0,-1-1 0,1 1 0,-1 0 0,0 0 0,1 0-1,-1 0 1,1-1 0,-1 1 0,1 0 0,-1 0 0,0 0 0,1 0-1,-1 0 1,1 0 0,-1 0 0,1 0 0,-1 0 0,1 1 0,-1-1-1,0 0 1,1 0 0,-1 0 0,1 0 0,-1 1 0,0-1 0,1 0-1,-1 0 1,1 1 0,-1-1 0,5 20-32,-10 32 87,4-47-52,1-4 0,0 0 0,-1 0 0,1 0-1,0 1 1,0-1 0,0 0-1,0 0 1,0 0 0,0 0-1,0 0 1,0 0 0,0 1 0,0-1-1,0 0 1,1 0 0,-1 0-1,1 0 1,-1 0 0,1 0 0,-1 0-1,1 0 1,-1 0 0,1 0-1,0 0 1,1 1 0,0-2-35,0 1 0,0-1 1,0 0-1,0 0 0,0 0 1,0 0-1,-1 0 0,1 0 0,0-1 1,0 1-1,0-1 0,0 1 1,0-1-1,-1 0 0,1 0 1,2-1-1,26-13-2239,-1-1-1,0-2 1,-1-1 0,45-40 0,-5-7 316,-36 24 2652,-31 40-239,1-1 1,-1 0-1,0 1 0,0-1 1,0 0-1,-1 0 0,1 0 1,-1 0-1,1-4 1,-1 7-374,0 0 0,-1 0 0,1-1 0,0 1 0,0 0 0,0-1 0,-1 1 0,1 0 1,0 0-1,0-1 0,0 1 0,-1 0 0,1 0 0,0 0 0,-1-1 0,1 1 1,0 0-1,0 0 0,-1 0 0,1 0 0,0 0 0,-1 0 0,1 0 0,0-1 1,-1 1-1,1 0 0,0 0 0,-1 0 0,1 0 0,0 0 0,-1 1 0,1-1 0,0 0 1,-1 0-1,1 0 0,0 0 0,0 0 0,-1 0 0,1 0 0,0 1 0,-1-1 1,-15 6 114,7 0 10,0 0 0,0 0 0,1 1-1,0 0 1,0 1 0,0 0 0,1 0 0,0 1 0,1-1 0,0 1-1,0 1 1,1-1 0,0 1 0,1 0 0,-4 11 0,8-20-191,0-1 1,0 1-1,0 0 1,0-1 0,0 1-1,0 0 1,0 0-1,0-1 1,0 1 0,0 0-1,0 0 1,0-1-1,1 1 1,-1 0-1,0-1 1,1 1 0,-1 0-1,0-1 1,1 1-1,-1-1 1,1 1 0,-1 0-1,1-1 1,-1 1-1,1-1 1,-1 1-1,1-1 1,-1 0 0,1 1-1,1 0 1,26 1 237,-19-3-181,0-1-1,0 0 1,-1 0-1,15-7 1,-8 1-34,1 0 0,-1-1 1,-1-1-1,0-1 0,0 0 0,-1-1 0,0 0 1,-1-1-1,-1 0 0,0-1 0,-1 0 0,16-29 1,-22 21 83,-4 22-119,-1 0-1,1 0 1,0-1-1,-1 1 1,1 0-1,0 0 1,-1 0-1,1-1 1,0 1-1,-1 0 1,1 0-1,0 0 1,-1 0-1,1 0 1,-1 0-1,1 0 1,0 0-1,-1 0 1,1 0-1,-1 0 1,1 0-1,0 0 1,-1 0-1,1 0 1,0 0-1,-1 1 1,1-1-1,-1 0 1,1 0-1,-1 1 1,-2 1-5,-1 0-1,1 0 1,-1 0 0,1 1 0,0-1 0,0 1 0,0 0 0,-3 4 0,3-2 1,0 0 1,0 0-1,0 0 0,1 1 0,-1 0 1,1-1-1,1 1 0,-1 0 0,1 0 1,0 0-1,0 7 0,1-11 5,0 0-1,0 0 1,0 0 0,0 1-1,0-1 1,1 0 0,-1 0-1,1 0 1,0 0 0,-1 0-1,1 0 1,0 0 0,0 0-1,0 0 1,1 0 0,-1 0-1,0-1 1,1 1 0,-1 0-1,1-1 1,0 1 0,-1-1-1,1 0 1,0 0 0,0 1-1,0-1 1,0 0 0,0 0-1,0-1 1,0 1 0,0 0 0,4 0-1,5 1-49,0-1-1,0 0 0,0 0 1,0-2-1,0 1 0,0-1 1,18-4-1,-20 3-510,0-1 0,0 0 0,0-1 0,-1 1 0,13-9 0,20-18-4445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2:33.279"/>
    </inkml:context>
    <inkml:brush xml:id="br0">
      <inkml:brushProperty name="width" value="0.025" units="cm"/>
      <inkml:brushProperty name="height" value="0.025" units="cm"/>
    </inkml:brush>
  </inkml:definitions>
  <inkml:trace contextRef="#ctx0" brushRef="#br0">0 716 9769,'10'1'1009,"217"7"3844,-149-11-4344,0-4 0,116-25 0,543-194-486,-217 57 3044,-98 60-1577,-4 1-2067,-310 73-2087,-11-1-3565</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48.684"/>
    </inkml:context>
    <inkml:brush xml:id="br0">
      <inkml:brushProperty name="width" value="0.025" units="cm"/>
      <inkml:brushProperty name="height" value="0.025" units="cm"/>
    </inkml:brush>
  </inkml:definitions>
  <inkml:trace contextRef="#ctx0" brushRef="#br0">1 2260 10570,'11'-8'315,"269"-172"3,7 13 1,524-222 0,-489 265-130,361-87 0,349-28 687,2 90 1313,-522 91-1047,-3-23 1,-5-21-1,610-207 0,-911 245-810,111-39-2313,-293 95-254,0-1 0,37-22 0,-20 4-3979</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49.926"/>
    </inkml:context>
    <inkml:brush xml:id="br0">
      <inkml:brushProperty name="width" value="0.025" units="cm"/>
      <inkml:brushProperty name="height" value="0.025" units="cm"/>
    </inkml:brush>
  </inkml:definitions>
  <inkml:trace contextRef="#ctx0" brushRef="#br0">92 18 8616,'0'-1'178,"0"0"-1,0 0 1,0 0 0,0 1-1,-1-1 1,1 0 0,0 0-1,-1 1 1,1-1 0,-1 0-1,1 0 1,-1 1 0,1-1-1,-1 1 1,1-1 0,-1 0-1,0 1 1,1-1 0,-1 1-1,0 0 1,1-1 0,-1 1-1,0-1 1,0 1 0,1 0-1,-1 0 1,0-1-1,0 1 1,0 0 0,0 0-1,1 0 1,-1 0 0,0 0-1,0 0 1,0 0 0,0 0-1,1 0 1,-1 0 0,0 1-1,0-1 1,1 0 0,-2 1-1,-1 0-93,1 0-1,-1 0 0,1 0 1,0 0-1,0 1 0,0-1 1,0 1-1,0-1 1,0 1-1,0 0 0,0 0 1,-3 4-1,0 4-48,0 1-1,0 0 1,1 0-1,1 0 1,0 1-1,0-1 1,1 1-1,0 0 1,1-1-1,1 1 1,0 0-1,2 18 0,-2-29 6,1 0 0,-1 1-1,1-1 1,0 0-1,-1 1 1,1-1-1,0 0 1,0 0-1,0 0 1,0 1-1,0-1 1,0 0 0,0-1-1,0 1 1,0 0-1,0 0 1,1 0-1,-1-1 1,0 1-1,0 0 1,1-1 0,-1 1-1,1-1 1,-1 0-1,0 1 1,1-1-1,-1 0 1,1 0-1,-1 0 1,1 0-1,-1 0 1,0 0 0,1 0-1,-1-1 1,1 1-1,-1 0 1,0-1-1,1 1 1,1-2-1,5-1 268,-1 0 0,1 0-1,-1 0 1,0-1 0,11-8-1,2-4 83,-1 0-1,-1-1 1,0-1-1,-1 0 0,-2-2 1,0 0-1,21-37 0,-43 73-339,0 0 0,1 0-1,0 1 1,1-1 0,1 1-1,1 0 1,0 0-1,0 25 1,3-40-53,0 0 0,0-1 0,0 1 0,0 0 0,0-1 0,1 1 0,-1 0 1,0 0-1,1-1 0,-1 1 0,1-1 0,0 1 0,-1 0 0,1-1 0,0 1 0,0-1 0,0 0 0,0 1 0,0-1 0,1 0 0,-1 1 0,0-1 0,1 0 0,-1 0 1,0 0-1,1 0 0,-1-1 0,1 1 0,-1 0 0,1 0 0,0-1 0,-1 1 0,1-1 0,0 0 0,-1 1 0,1-1 0,0 0 0,0 0 0,-1 0 0,1 0 0,0 0 1,0-1-1,-1 1 0,4-1 0,3-1 90,1 0 0,-1-1 0,0 0 1,1 0-1,-1 0 0,-1-1 0,14-9 1,-9 4 106,0 0 0,-1-1 0,0-1 0,-1 1 0,10-14 0,-15 17-38,-1 1 0,0 0 0,0-1 1,-1 0-1,0 0 0,0 0 0,0 0 1,-1 0-1,0 0 0,-1-1 0,1 1 1,-1-13-1,-9 34-400,-2 1 114,11-15 85,0 0 1,-1 1-1,1-1 1,0 0-1,-1 0 1,1 0 0,-1 0-1,1 0 1,0 0-1,-1 0 1,1 0-1,0-1 1,-1 1-1,1 0 1,-1 0-1,1 0 1,0-1-1,-1 1 1,1 0-1,-1-1 1,1 1-1,-1 0 1,1-1-1,-1 1 1,1-1-1,-1 1 1,1-1 0,-1 1-1,1-2 1,9-5-2173,-1 1-1617,-1 1-4152,-3 4 993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0.269"/>
    </inkml:context>
    <inkml:brush xml:id="br0">
      <inkml:brushProperty name="width" value="0.025" units="cm"/>
      <inkml:brushProperty name="height" value="0.025" units="cm"/>
    </inkml:brush>
  </inkml:definitions>
  <inkml:trace contextRef="#ctx0" brushRef="#br0">1 62 8968,'0'0'8029,"1"-9"-5690,-1 0-1719,-1 5-433,1 1 1,0 0 0,0 0-1,0 0 1,1 0 0,-1-1-1,1 1 1,0 0 0,0 0-1,0 0 1,2-5 0,-3 8-171,0 0 1,0 0 0,0 0-1,0 0 1,0 0 0,0 1-1,0-1 1,0 0-1,0 0 1,0 0 0,0 0-1,0 0 1,0 0 0,0 0-1,0 0 1,0 1 0,0-1-1,0 0 1,1 0-1,-1 0 1,0 0 0,0 0-1,0 0 1,0 0 0,0 0-1,0 0 1,0 0 0,0 1-1,0-1 1,0 0-1,0 0 1,0 0 0,1 0-1,-1 0 1,0 0 0,0 0-1,0 0 1,0 0 0,0 0-1,0 0 1,0 0-1,0 0 1,1 0 0,-1 0-1,0 0 1,0 0 0,0 0-1,0 0 1,0 0 0,0 0-1,0 0 1,0 0 0,1 0-1,-1 0 1,0 0-1,0 0 1,0 0 0,0 0-1,0 0 1,0 0 0,0 0-1,0-1 1,0 1 0,0 0-1,1 0 1,1 17 215,-1 20-7,-9 90-1225,8-126 933,1-1-1,-1 1 0,0-1 1,1 0-1,-1 1 1,0-1-1,1 0 0,-1 1 1,1-1-1,-1 0 1,0 0-1,1 0 0,-1 1 1,1-1-1,-1 0 1,1 0-1,-1 0 0,1 0 1,-1 0-1,1 0 1,-1 0-1,1 0 0,-1 0 1,1 0-1,-1 0 1,1 0-1,-1 0 0,1 0 1,-1 0-1,1 0 1,-1-1-1,1 1 0,-1 0 1,0 0-1,1-1 0,-1 1 1,1 0-1,-1-1 1,0 1-1,1 0 0,-1-1 1,0 1-1,1 0 1,-1-2-1,23-13-2263,6-27-6799,-18 20 753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0.645"/>
    </inkml:context>
    <inkml:brush xml:id="br0">
      <inkml:brushProperty name="width" value="0.025" units="cm"/>
      <inkml:brushProperty name="height" value="0.025" units="cm"/>
    </inkml:brush>
  </inkml:definitions>
  <inkml:trace contextRef="#ctx0" brushRef="#br0">0 225 4740,'0'0'11793,"4"5"-10704,-2-4-978,-1 1 1,0-1-1,1 1 1,-1-1-1,1 1 0,-1-1 1,1 0-1,0 0 0,-1 0 1,1 0-1,0 0 1,0-1-1,0 1 0,-1 0 1,1-1-1,3 1 0,-2-1 40,0-1-1,0 1 1,-1-1-1,1 1 0,0-1 1,0 0-1,-1 0 0,1-1 1,-1 1-1,1 0 0,-1-1 1,1 0-1,3-3 0,34-31 1418,-38 34-1479,-1 0 0,1 0 1,0 0-1,-1 0 0,1 0 0,-1 0 0,0 0 0,0-1 1,0 1-1,0 0 0,0-1 0,0 1 0,-1 0 0,1-1 1,-1 1-1,0-1 0,1 1 0,-2-6 0,0 8-38,-1 0 0,0 0 0,0 0 0,0 0 0,0 0-1,0 1 1,1-1 0,-1 0 0,0 1 0,0 0 0,0-1 0,1 1 0,-1 0-1,0 0 1,1 0 0,-3 1 0,-3 4-62,1-1-1,-1 1 1,1 0 0,0 0 0,1 1-1,-1 0 1,1 0 0,-6 12 0,8-14-5,0 1 0,1-1 1,0 0-1,0 1 0,0-1 1,1 1-1,0 0 0,0-1 1,0 1-1,1 0 0,0-1 1,0 1-1,0 0 0,1 6 1,0-10 19,0-1 0,1 1 0,-1-1-1,0 1 1,0-1 0,1 1 0,-1-1 0,0 0 0,1 1 0,-1-1 0,1 0 0,0 0 0,-1 0 0,1 0 0,0-1 0,0 1 0,0 0-1,0-1 1,-1 1 0,1-1 0,0 0 0,0 1 0,0-1 0,0 0 0,2 0 0,53-3 155,-52 1-370,1 0 0,-1 1 0,1-2 0,-1 1 0,0-1 0,0 1 0,0-1-1,0-1 1,-1 1 0,1-1 0,-1 0 0,0 0 0,4-5 0,-4 5-843,-1 0-1,0-1 1,0 0 0,-1 1 0,1-1-1,-1 0 1,0-1 0,2-8 0,2-18-7435</inkml:trace>
  <inkml:trace contextRef="#ctx0" brushRef="#br0" timeOffset="1">108 1 3267,'0'0'17425,"52"11"-21782,-25 2-960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09.663"/>
    </inkml:context>
    <inkml:brush xml:id="br0">
      <inkml:brushProperty name="width" value="0.05" units="cm"/>
      <inkml:brushProperty name="height" value="0.05" units="cm"/>
    </inkml:brush>
  </inkml:definitions>
  <inkml:trace contextRef="#ctx0" brushRef="#br0">39 433 14739,'93'-43'6035,"-86"40"-5762,1-1 0,-1 1 0,0-1-1,12-10 1,-17 13-225,-1 0-1,1 0 0,-1 0 0,0 0 1,1-1-1,-1 1 0,0 0 1,0-1-1,0 1 0,0-1 0,0 1 1,0-1-1,-1 1 0,1-1 0,0 0 1,-1 1-1,1-1 0,-1 0 0,0 0 1,1 1-1,-1-1 0,0 0 0,0 0 1,0 1-1,0-1 0,-1 0 1,1 0-1,-1-2 0,0 3-28,0 0 1,1 0-1,-1 0 0,0 0 1,1 0-1,-1 0 0,0 1 0,0-1 1,0 0-1,0 1 0,0-1 1,0 1-1,0-1 0,0 1 1,0-1-1,0 1 0,0-1 0,0 1 1,0 0-1,-1 0 0,1 0 1,0 0-1,0 0 0,0 0 1,0 0-1,-3 0 0,0 1 11,0-1 0,0 1 0,0 0 0,0 0 0,0 0 0,-6 3 0,0 2-1,0 1 0,0-1 0,1 1 0,0 1 0,0 0 0,1 0 0,0 1 0,1 0 0,-11 15 1,13-17-14,1 0 1,0 0 0,0 1-1,1-1 1,-1 1 0,2 0 0,-1 0-1,1 0 1,0 0 0,1 0-1,0 1 1,0-1 0,1 0 0,1 11-1,-1-16-8,0 0 0,1 0 0,0 0-1,0 0 1,0 0 0,0 0 0,0 0-1,1 0 1,-1-1 0,1 1 0,-1 0-1,1-1 1,0 0 0,0 1 0,0-1-1,1 0 1,-1 0 0,0 0 0,5 2-1,-3-2 0,1 0 0,0 0 0,0 0 0,-1-1 0,1 0 0,0 0 0,1 0-1,-1 0 1,0-1 0,9 0 0,3-2-1,-1 0 0,1-2-1,-1 1 1,0-2 0,0 0-1,18-9 1,22-14 42,-2-3 0,-2-2-1,-1-2 1,-1-2 0,-3-2 0,78-83 0,-120 116-35,64-73 181,-58 66-122,-1-1 1,-1-1-1,15-28 0,-23 41-59,0 0 0,0 0 0,0-1 0,0 1 0,0 0 0,-1-1 0,1 1 0,-1 0 0,0-1 0,1 1 0,-1-1 1,0 1-1,0-1 0,-1 1 0,1 0 0,0-1 0,-1 1 0,0-1 0,0-1 0,0 2-5,0 1 1,-1-1-1,1 1 1,0 0-1,-1 0 0,1-1 1,0 1-1,-1 0 1,0 0-1,1 0 0,-1 1 1,1-1-1,-1 0 1,0 1-1,0-1 0,1 1 1,-1-1-1,0 1 0,-2 0 1,-5-1 2,0 1 1,0 1-1,0-1 0,0 2 0,0-1 1,0 1-1,1 0 0,-13 6 1,-1 1 3,0 2 1,0 0-1,1 1 1,1 2-1,0 0 1,1 1-1,0 1 1,1 0-1,-23 30 1,34-38-18,0 1 1,1 1 0,0 0-1,0-1 1,1 2-1,1-1 1,-1 1 0,2-1-1,0 1 1,0 0-1,1 0 1,0 0-1,1 1 1,0-1 0,1 0-1,0 1 1,0-1-1,2 0 1,-1 0 0,2 0-1,-1 0 1,7 17-1,-5-17-43,1-1 0,0 1 0,1-1 0,0 0 1,0 0-1,1-1 0,1 0 0,-1 0 0,15 13 0,-18-19 27,0 0 0,0 0 0,0 0 0,1-1 0,-1 0 0,1 1 0,-1-1 0,1-1 0,0 1 1,0-1-1,0 0 0,0 0 0,0 0 0,0-1 0,0 1 0,0-1 0,0 0 0,0-1 0,0 1 0,0-1 0,-1 0 1,1-1-1,0 1 0,9-5 0,-3 0 68,0 0 0,0-2 0,-1 1 1,0-1-1,0-1 0,-1 0 0,0 0 0,8-11 0,-4 4 153,-2 0 0,0-1 0,0-1 0,10-25-1,-20 40-142,1 0-1,-1-1 0,0 1 0,-1-1 0,1 1 0,-1 0 0,0-1 0,0-4 0,1 7-49,-1 1-1,0 0 1,-1-1-1,1 1 1,0 0-1,0-1 1,0 1-1,0 0 1,0 0 0,0-1-1,0 1 1,0 0-1,0-1 1,-1 1-1,1 0 1,0 0-1,0-1 1,0 1-1,-1 0 1,1 0-1,0 0 1,0-1-1,0 1 1,-1 0 0,1 0-1,0 0 1,-1 0-1,1 0 1,0-1-1,0 1 1,-1 0-1,1 0 1,-1 0-1,0 0 10,0 1-1,0-1 0,0 1 1,0-1-1,0 1 0,-1-1 0,1 1 1,0 0-1,0 0 0,1-1 1,-1 1-1,0 0 0,-2 2 1,-2 4-4,-1 0 0,1 1 1,0-1-1,0 1 0,1 1 1,0-1-1,1 0 0,0 1 1,0 0-1,1 0 0,0 0 1,0 0-1,1 0 0,0 0 1,1 16-1,1-22-29,-1 0-1,1 0 1,0 0-1,0 0 1,0-1-1,0 1 1,0 0 0,0 0-1,1-1 1,0 1-1,-1-1 1,1 1-1,0-1 1,0 0-1,0 0 1,0 0-1,1 0 1,-1 0 0,0 0-1,1-1 1,0 1-1,-1-1 1,1 0-1,0 1 1,0-1-1,-1 0 1,1-1 0,0 1-1,0-1 1,0 1-1,0-1 1,4 0-1,7 1-152,-1-2 0,0 1-1,0-2 1,0 0-1,0 0 1,14-5 0,30-15-588,-45 17 583,0 0 0,0 0-1,1 1 1,-1 1 0,1 0 0,20-2-1,-31 5 204,0 0-1,0 1 0,-1-1 1,1 0-1,0 1 1,-1-1-1,1 1 0,-1 0 1,1 0-1,-1-1 0,1 1 1,-1 0-1,1 0 1,-1 0-1,0 0 0,0 1 1,1-1-1,-1 0 1,0 1-1,0-1 0,0 0 1,0 1-1,-1-1 0,2 3 1,-1-3 25,0 1 1,0 0-1,0 0 1,0-1-1,0 1 1,1-1-1,-1 1 1,1-1-1,-1 0 1,1 1-1,-1-1 1,1 0-1,0 0 1,-1 0-1,1 0 1,0 0-1,2 0 1,1 0-7,0 0-1,-1-1 1,1 0 0,-1 0 0,1-1 0,-1 1 0,1-1 0,-1 0 0,7-2 0,42-18-17,-34 13-52,1-1-35,86-32-351,-90 36 264,0 1 0,0 0 0,1 1 0,27-2 0,-40 5 111,-1 0 0,0 0-1,0 0 1,1 1 0,-1-1 0,0 1 0,0 0 0,1 0-1,-1 0 1,0 0 0,0 0 0,0 1 0,0-1-1,-1 1 1,1 0 0,0 0 0,-1 0 0,1 0 0,3 5-1,-3-3 16,0 1-1,-1-1 1,1 1-1,-1-1 0,0 1 1,0 0-1,-1 0 1,1 0-1,-1 0 0,0 0 1,0 10-1,0 27 61,-1-40-77,0 1-1,0-1 0,-1 1 0,1 0 0,-1-1 0,1 1 0,-1-1 0,0 1 1,0-1-1,0 0 0,0 1 0,0-1 0,-2 3 0,2-5 27,1 0 0,-1 0 0,0 0-1,0 0 1,1 0 0,-1 0 0,0 0 0,1 0-1,-1 0 1,0 0 0,1 0 0,-1-1 0,0 1-1,1 0 1,-1 0 0,0-1 0,1 1 0,-1-1-1,0 1 1,1 0 0,-1-1 0,1 1-1,-1-1 1,1 1 0,-1-1 0,1 1 0,-1-1-1,1 0 1,0 1 0,-1-1 0,1 0 0,-18-23-132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1.365"/>
    </inkml:context>
    <inkml:brush xml:id="br0">
      <inkml:brushProperty name="width" value="0.025" units="cm"/>
      <inkml:brushProperty name="height" value="0.025" units="cm"/>
    </inkml:brush>
  </inkml:definitions>
  <inkml:trace contextRef="#ctx0" brushRef="#br0">92 23 12300,'0'0'2631,"-8"7"-1408,-3 2-662,1 1 0,1 0-1,-1 0 1,-8 14 0,15-19-437,0-1 1,0 0-1,1 1 0,-1 0 0,1 0 1,0 0-1,0 0 0,1 0 0,0 0 1,-1 0-1,2 0 0,-1 0 1,0 1-1,1-1 0,0 0 0,2 10 1,-2-15-105,0 1 0,1 0 1,-1-1-1,0 1 1,1 0-1,-1-1 0,1 1 1,-1-1-1,1 1 1,0-1-1,-1 1 0,1-1 1,-1 1-1,1-1 1,0 1-1,-1-1 0,1 0 1,0 0-1,0 1 1,-1-1-1,1 0 0,0 0 1,0 0-1,-1 0 1,1 0-1,0 0 0,0 0 1,-1 0-1,1 0 1,0 0-1,0 0 0,-1 0 1,1 0-1,0-1 1,0 1-1,0-1 0,28-13 1457,-15 0-1143,-1-1 0,0-1 0,-1 0 0,-1-1 0,0 0 0,-1-1 0,-1 0 0,11-29 0,-21 47-337,1 0 1,0 0 0,0 0 0,0 0 0,0 0-1,0 0 1,0 0 0,-1 0 0,1 0 0,0 0 0,0 0-1,0 0 1,0 0 0,0 0 0,0 0 0,0-1-1,-1 1 1,1 0 0,0 0 0,0 0 0,0 0 0,0 0-1,0 0 1,0 0 0,0 0 0,0 0 0,0-1-1,0 1 1,0 0 0,0 0 0,0 0 0,-17 24-10,-17 37 19,29-50-25,0 0 1,1 1-1,1-1 1,0 1-1,0 0 1,-1 24-1,4-34 16,0-1 0,1 1-1,-1-1 1,1 1 0,0-1 0,-1 1-1,1-1 1,0 1 0,0-1 0,0 0-1,0 0 1,0 1 0,0-1 0,0 0-1,1 0 1,-1 0 0,0 0 0,1 0-1,-1 0 1,0-1 0,1 1 0,-1 0-1,1-1 1,-1 1 0,1-1 0,0 1-1,-1-1 1,1 0 0,-1 0 0,1 0-1,0 0 1,-1 0 0,1 0 0,2-1-1,3 2 28,0-2-1,0 1 1,-1-1-1,1 0 1,-1 0-1,1-1 1,10-4-1,-7 1-2,-1 0 0,0-1-1,0 0 1,-1-1 0,11-9-1,-16 13 10,0 0-1,0-1 1,0 1 0,-1 0-1,1-1 1,-1 0-1,0 0 1,0 1 0,0-1-1,0 0 1,-1 0-1,0-1 1,0 1 0,0 0-1,1-7 1,-3 10-17,1 1 0,-1-1 0,1 1 1,-1-1-1,1 0 0,-1 1 0,1-1 0,-1 1 1,0 0-1,1-1 0,-1 1 0,0-1 1,1 1-1,-1 0 0,0 0 0,1-1 0,-1 1 1,0 0-1,0 0 0,1 0 0,-1 0 0,0 0 1,0 0-1,0 0 0,1 0 0,-1 0 1,0 0-1,1 0 0,-1 1 0,0-1 0,0 0 1,1 0-1,-1 1 0,0-1 0,1 1 1,-1-1-1,0 0 0,0 2 0,-31 13-88,30-14 71,0 0 0,0 0 0,1 1 0,-1-1 0,1 1 0,-1-1 0,1 1 0,0-1 0,0 1 0,-1 0 1,1 0-1,0-1 0,1 1 0,-3 4 0,4-6 0,-1 1 1,0 0 0,0-1 0,0 1-1,0 0 1,1-1 0,-1 1 0,0-1-1,1 1 1,-1-1 0,0 1 0,1-1-1,-1 1 1,1-1 0,-1 1-1,1-1 1,-1 1 0,1-1 0,-1 0-1,1 1 1,-1-1 0,1 0 0,-1 1-1,1-1 1,0 0 0,-1 0 0,1 0-1,-1 0 1,1 1 0,0-1 0,11 1-11,0 1 0,0-2 0,23-1 0,-15 1 67,40-2-69,-34 0 6,-1 2-1,0 0 0,47 8 1,-69-8 2809,-6-1-1728,-10-15-706,9 5-428,1 0-1,0 0 1,1 0-1,0 0 1,1 0-1,0-20 1,2 30-94,1 0 1,-1 0 0,0 0 0,0 0 0,1 1 0,-1-1 0,0 0 0,1 1-1,-1-1 1,0 1 0,1 0 0,-1-1 0,1 1 0,-1 0 0,1 0 0,-1 0-1,1 0 1,-1 0 0,1 0 0,-1 0 0,1 1 0,1 0 0,3-1-580,66-3-8896,-26-4 129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2.026"/>
    </inkml:context>
    <inkml:brush xml:id="br0">
      <inkml:brushProperty name="width" value="0.025" units="cm"/>
      <inkml:brushProperty name="height" value="0.025" units="cm"/>
    </inkml:brush>
  </inkml:definitions>
  <inkml:trace contextRef="#ctx0" brushRef="#br0">14 22 10378,'-1'-18'6105,"-2"24"-1869,-1 31-2625,2 18-887,0-37-472,1 1 0,1-1 0,0 0 0,2 0 0,0 1-1,1-1 1,5 19 0,-7-36-202,-1 0-1,0-1 1,1 1 0,-1 0 0,1 0-1,0 0 1,-1 0 0,1 0-1,0-1 1,-1 1 0,1 0-1,0-1 1,0 1 0,-1 0 0,1-1-1,0 1 1,0-1 0,0 1-1,0-1 1,0 0 0,0 1 0,0-1-1,0 0 1,0 0 0,0 0-1,0 0 1,0 1 0,0-1-1,0-1 1,0 1 0,0 0 0,0 0-1,0 0 1,0 0 0,0-1-1,0 1 1,0 0 0,0-1-1,0 1 1,0-1 0,0 1 0,-1-1-1,1 0 1,0 1 0,1-2-1,37-34 1872,-11 0-1348,32-52 0,12-16-1089,-63 95-68,-2 8-4529,-7 1 4622,1 1 0,-1-1-1,1 1 1,-1-1 0,0 1-1,1-1 1,-1 1 0,0 0-1,1-1 1,-1 1 0,0-1 0,0 1-1,0 0 1,1-1 0,-1 1-1,0 0 1,0-1 0,0 1-1,0 0 1,0-1 0,0 1-1,0-1 1,-1 1 0,1 0-1,0-1 1,0 1 0,-1 0 0,-3 11-7239</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2.373"/>
    </inkml:context>
    <inkml:brush xml:id="br0">
      <inkml:brushProperty name="width" value="0.025" units="cm"/>
      <inkml:brushProperty name="height" value="0.025" units="cm"/>
    </inkml:brush>
  </inkml:definitions>
  <inkml:trace contextRef="#ctx0" brushRef="#br0">4 1 9801,'0'0'2819,"-3"43"-641,3-29-64,5 2-801,8-4-864,1 0-353,4-4-64,1-2-1249,6-5-1090,-3-1-639,-5-3 31,1-10-2338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2.734"/>
    </inkml:context>
    <inkml:brush xml:id="br0">
      <inkml:brushProperty name="width" value="0.025" units="cm"/>
      <inkml:brushProperty name="height" value="0.025" units="cm"/>
    </inkml:brush>
  </inkml:definitions>
  <inkml:trace contextRef="#ctx0" brushRef="#br0">19 58 8392,'0'0'8718,"9"1"-6829,2-1-1035,1-1-1,-1 0 1,19-3-1,-26 3-551,-1 0 1,1 0-1,-1-1 1,1 1-1,-1-1 0,0 1 1,1-1-1,3-3 1,-6 4-217,0 0 0,0 0 0,0 0 1,0 0-1,0 0 0,0 0 0,-1-1 1,1 1-1,0 0 0,-1 0 0,1-1 1,-1 1-1,1 0 0,-1 0 0,0-1 1,1 1-1,-1 0 0,0-1 0,0 1 0,0 0 1,0-1-1,0 1 0,-1-3 0,-2 3-116,1 0 0,-1 0 0,0 1-1,0-1 1,1 1 0,-1 0 0,0 0-1,0 0 1,0 0 0,0 0 0,0 1-1,1-1 1,-1 1 0,-5 2 0,2 0 7,-1 0 0,1 1 0,0 0 0,1 1 0,-1-1 0,1 1 0,0 0 1,0 1-1,0-1 0,1 1 0,0 0 0,0 0 0,0 0 0,1 0 0,0 1 1,0-1-1,1 1 0,-1 0 0,2 0 0,-2 8 0,3-13 18,0-1 0,0 1-1,1-1 1,-1 1 0,1-1 0,0 1-1,-1-1 1,1 0 0,0 1 0,0-1 0,0 0-1,-1 0 1,1 0 0,1 0 0,-1 1-1,0-1 1,0-1 0,0 1 0,1 0-1,-1 0 1,0 0 0,1-1 0,-1 1-1,0 0 1,1-1 0,-1 0 0,1 1-1,-1-1 1,1 0 0,-1 1 0,1-1-1,2 0 1,58 0 61,-52-1-136,0 1-531,1-2 0,-1 1 0,1-2 0,-1 1 0,12-6 0,22-13-7446,-24 7 1106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3.075"/>
    </inkml:context>
    <inkml:brush xml:id="br0">
      <inkml:brushProperty name="width" value="0.025" units="cm"/>
      <inkml:brushProperty name="height" value="0.025" units="cm"/>
    </inkml:brush>
  </inkml:definitions>
  <inkml:trace contextRef="#ctx0" brushRef="#br0">51 0 9385,'0'0'11536,"-3"9"-11023,-10 30 166,2 1 0,2 0 1,-5 49-1,14-88-667,0-1-1,0 1 1,0-1 0,0 1-1,0-1 1,0 0 0,0 1-1,0-1 1,0 1 0,0-1 0,0 1-1,0-1 1,0 1 0,1-1-1,-1 0 1,0 1 0,0-1 0,0 1-1,1-1 1,-1 0 0,0 1-1,1-1 1,-1 0 0,0 1-1,1-1 1,-1 0 0,0 0 0,1 1-1,-1-1 1,1 0 0,-1 0-1,0 1 1,1-1 0,-1 0 0,1 0-1,0 0 1,22-4 544,20-17 136,-10-3-576,-23 16-107,1 0 1,0 1-1,1 0 0,-1 0 0,14-4 0,-25 11-20,0 0 0,1-1-1,-1 1 1,0 0-1,1 0 1,-1 0 0,1 0-1,-1 0 1,0 0 0,1 0-1,-1 0 1,0 0-1,1 0 1,-1 1 0,1-1-1,-1 0 1,0 0 0,1 0-1,-1 0 1,0 0-1,1 1 1,-1-1 0,0 0-1,0 0 1,1 1 0,-1-1-1,0 0 1,0 0 0,1 1-1,-1-1 1,0 0-1,0 1 1,0-1 0,1 0-1,-1 1 1,4 20-50,-5 34 320,0-38-261,2-16 21,0-1 1,-1 1-1,1-1 1,0 0-1,0 1 1,-1-1-1,1 0 1,0 1-1,0-1 1,-1 0-1,1 0 1,0 0-1,0 0 1,-1 0-1,1 0 0,0 0 1,0 0-1,0 0 1,-1 0-1,1 0 1,0-1-1,0 1 1,-1 0-1,1 0 1,0-1-1,1 0 1,21-6-183,-8 3-1663,-11 6-1817,1 8-10283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4.201"/>
    </inkml:context>
    <inkml:brush xml:id="br0">
      <inkml:brushProperty name="width" value="0.025" units="cm"/>
      <inkml:brushProperty name="height" value="0.025" units="cm"/>
    </inkml:brush>
  </inkml:definitions>
  <inkml:trace contextRef="#ctx0" brushRef="#br0">1 18 10282,'0'0'12668,"4"8"-12204,2 15-322,-1 0 0,-1 0 0,0 0 0,-2 0 0,-1 1 0,-2 32 1,1-42-108,4 4 633,6-26 1262,6-28 266,-13 19-2064,-1-1 1,0 1-1,-1-1 0,-2-19 0,1 10-163,-2 46-1180,1-16 1167,0 0-1,1 0 1,0 0-1,-1 0 1,1 1-1,0-1 0,0 0 1,1 0-1,-1 0 1,2 4-1,-1-6 49,0 0-1,-1 0 1,1 0-1,0 0 1,1 0-1,-1-1 1,0 1-1,0 0 1,0 0-1,0-1 1,1 1-1,-1-1 1,0 1-1,1-1 1,-1 0-1,0 0 1,1 1-1,-1-1 1,0 0-1,1 0 1,-1 0-1,0 0 1,1 0-1,-1-1 1,1 1-1,-1 0 1,0-1-1,0 1 1,1-1-1,-1 1 1,0-1-1,2 0 1,9-5 20,1 0 0,-1 0 0,-1-1 0,1 0 0,-1-1 0,-1-1 0,1 0 0,-1 0 0,-1-1 0,0 0 0,10-13 0,-18 22-18,-1 0-1,1 0 1,0 0-1,-1 0 1,1 0-1,0 1 1,-1-1 0,1 0-1,-1 0 1,0 0-1,1-1 1,-1 1-1,0 0 1,1 0 0,-1 0-1,0 0 1,0 0-1,0 0 1,0 0 0,0 0-1,0-2 1,-1 3-13,0-1 0,1 1 0,-1-1 1,1 1-1,-1 0 0,1-1 1,-1 1-1,0 0 0,1-1 0,-1 1 1,0 0-1,1 0 0,-1 0 0,0-1 1,0 1-1,1 0 0,-1 0 0,0 0 1,1 0-1,-1 0 0,0 1 1,0-1-1,0 0 0,-5 1-28,-1 1-1,1-1 1,0 1 0,0 1-1,-10 4 1,13-6 31,1 1-1,-1-1 0,1 0 1,0 1-1,-1 0 1,1 0-1,0-1 0,0 1 1,0 1-1,0-1 1,1 0-1,-1 0 1,0 1-1,1-1 0,0 1 1,-1-1-1,1 1 1,0-1-1,0 1 0,1 0 1,-1 0-1,0-1 1,1 1-1,0 0 1,0 4-1,1-1 1,0 0-1,1 0 1,0-1 0,1 1-1,-1-1 1,1 0 0,0 0 0,0 0-1,0 0 1,1 0 0,6 6-1,-8-9 6,-1 0 0,1 0 0,0 0 0,-1-1-1,1 1 1,0-1 0,0 1 0,0-1 0,0 0-1,0 0 1,1 1 0,-1-2 0,0 1 0,1 0 0,-1 0-1,0-1 1,1 1 0,-1-1 0,0 0 0,1 0 0,-1 0-1,1 0 1,-1 0 0,1 0 0,-1-1 0,0 1-1,1-1 1,-1 1 0,0-1 0,0 0 0,4-2 0,6-4 37,-1-1 1,0 0 0,-1 0 0,19-20 0,-20 19-46,0 0 0,1 0 0,15-9-1,-25 18 0,1-1-1,-1 1 0,1-1 0,-1 1 0,1-1 0,-1 1 1,1 0-1,-1-1 0,1 1 0,0 0 0,-1-1 0,1 1 1,0 0-1,-1 0 0,1 0 0,0 0 0,-1 0 0,1 0 1,0 0-1,-1 0 0,1 0 0,0 0 0,-1 0 0,1 0 0,0 0 1,-1 0-1,1 1 0,0-1 0,-1 0 0,1 1 0,0-1 1,-1 0-1,1 1 0,-1-1 0,1 1 0,0 0 0,5 27-113,-6-26 122,-1 0 0,1 0-1,0-1 1,0 1 0,0 0-1,0 0 1,0 0 0,1 0-1,-1 0 1,0-1 0,1 1-1,0 0 1,-1 0 0,1-1-1,0 1 1,0 0 0,0-1-1,0 1 1,0-1 0,0 1-1,0-1 1,1 0 0,-1 1-1,0-1 1,1 0 0,-1 0-1,1 0 1,0 0 0,2 1-1,3-2 61,0 0 0,0-1 0,0 1 0,-1-2 0,1 1 0,0-1 1,-1 0-1,1 0 0,-1-1 0,0 0 0,0 0 0,0-1 0,0 1 0,6-6 0,-6 4-170,1 1 0,-1 0 0,1 0 0,0 1 0,0-1 0,1 1 0,-1 1 0,1 0 0,-1 0 0,16-2 0,-22 4-214,0 1 0,0-1 0,1 0 1,-1 0-1,0 1 0,0-1 0,0 1 1,0-1-1,1 1 0,-1 0 0,0-1 1,0 1-1,0 0 0,0 0 0,0 0 1,-1 0-1,1 0 0,0 0 0,0 0 0,0 0 1,-1 0-1,1 0 0,-1 0 0,1 0 1,-1 0-1,1 1 0,-1-1 0,0 0 1,1 0-1,-1 0 0,0 1 0,0-1 0,0 0 1,0 1-1,0-1 0,-1 1 0,3 13-6012</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4.763"/>
    </inkml:context>
    <inkml:brush xml:id="br0">
      <inkml:brushProperty name="width" value="0.025" units="cm"/>
      <inkml:brushProperty name="height" value="0.025" units="cm"/>
    </inkml:brush>
  </inkml:definitions>
  <inkml:trace contextRef="#ctx0" brushRef="#br0">96 91 13389,'0'0'4094,"-9"2"-3122,4 0-848,1-1 0,-1 0 1,0 1-1,1 0 0,0 0 1,0 0-1,-1 1 0,1 0 1,1-1-1,-1 1 0,0 1 0,1-1 1,-1 0-1,1 1 0,0 0 1,0 0-1,1 0 0,-1 0 1,1 0-1,0 0 0,0 1 1,0-1-1,0 1 0,1-1 1,0 1-1,0-1 0,-1 8 0,2-12-111,1 0-1,-1 0 0,0 1 0,0-1 0,0 0 0,0 1 1,0-1-1,0 0 0,0 0 0,0 1 0,1-1 1,-1 0-1,0 1 0,0-1 0,0 0 0,0 0 0,1 0 1,-1 1-1,0-1 0,0 0 0,1 0 0,-1 0 1,0 1-1,0-1 0,1 0 0,-1 0 0,0 0 0,1 0 1,-1 0-1,0 0 0,0 0 0,1 0 0,-1 0 0,0 0 1,1 0-1,-1 0 0,1 0 0,18-3 749,14-11 653,-15 1-1196,-1-1 0,0 0 0,-1-1 0,-1-1 0,21-27 0,23-23 187,-72 81-435,2 0 0,0 1 1,1 1-1,-16 35 0,22-45 107,1 0 1,0 1 0,0-1 0,1 1 0,-3 13-1,5-19-68,0-1 0,-1 0-1,1 1 1,0-1 0,0 0-1,0 1 1,1-1 0,-1 0-1,0 1 1,0-1 0,1 0-1,-1 1 1,1-1 0,-1 0-1,1 0 1,0 1 0,-1-1-1,1 0 1,0 0 0,0 0-1,0 0 1,0 0 0,0 0-1,0 0 1,0 0 0,0 0-1,0-1 1,0 1 0,0 0-1,1-1 1,-1 1 0,0-1-1,0 1 1,1-1 0,-1 0-1,0 1 1,1-1 0,-1 0-1,0 0 1,3 0 0,8 0 39,-1-1 0,1-1 1,-1 0-1,0 0 0,1-1 1,-1 0-1,0-1 0,-1 0 1,1-1-1,-1 0 0,0-1 1,0 0-1,0-1 0,-1 0 1,0 0-1,-1-1 0,1 0 1,11-15-1,-20 23-42,0 0 0,0-1 0,0 1 1,1 0-1,-1 0 0,0 0 0,0 0 0,0 0 0,0 0 1,0 0-1,0 0 0,0-1 0,0 1 0,1 0 0,-1 0 0,0 0 1,0 0-1,0 0 0,0-1 0,0 1 0,0 0 0,0 0 0,0 0 1,0 0-1,0 0 0,0-1 0,0 1 0,0 0 0,0 0 0,0 0 1,0 0-1,0 0 0,0-1 0,0 1 0,0 0 0,0 0 0,0 0 1,-1 0-1,1 0 0,0-1 0,0 1 0,0 0 0,0 0 0,0 0 1,0 0-1,0 0 0,0 0 0,-1 0 0,1 0 0,0-1 1,0 1-1,0 0 0,0 0 0,-1 0 0,-11 1 34,-14 7-130,-26 28 421,50-34-313,0-1 0,1 0-1,-1 1 1,0 0 0,1-1-1,-1 1 1,1 0 0,-1-1-1,1 1 1,0 0 0,0 0-1,0 0 1,0 0 0,0 1-1,1-1 1,-1 0 0,0 0-1,1 0 1,0 1-1,-1-1 1,1 0 0,0 0-1,0 1 1,0-1 0,1 3-1,0-4-18,0 1-1,1-1 0,-1 1 0,0-1 0,1 1 1,-1-1-1,1 0 0,-1 0 0,1 0 0,0 0 1,-1 0-1,1 0 0,0 0 0,0 0 0,-1-1 1,1 1-1,0-1 0,0 1 0,0-1 0,4 0 1,46 3-1367,-44-4 601,17 2-1651,36-3-9183,-34-5 4987</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5.092"/>
    </inkml:context>
    <inkml:brush xml:id="br0">
      <inkml:brushProperty name="width" value="0.025" units="cm"/>
      <inkml:brushProperty name="height" value="0.025" units="cm"/>
    </inkml:brush>
  </inkml:definitions>
  <inkml:trace contextRef="#ctx0" brushRef="#br0">104 17 14061,'0'0'7426,"-7"-3"-5878,6 3-1542,-51-13 1583,22 15-475,29-2-1090,0 0 0,0 1 0,0-1 0,1 1 0,-1-1 0,0 1 0,0-1 0,1 1 0,-1-1 0,1 1 0,-1 0 1,0-1-1,1 1 0,-1 0 0,1-1 0,-1 1 0,1 0 0,0 0 0,-1-1 0,1 1 0,0 0 0,0 0 0,-1 0 0,1 0 0,0 0 0,0-1 0,0 1 0,0 1 0,0-1-27,1-1 0,-1 1-1,0 0 1,1-1 0,-1 1 0,1-1 0,-1 1-1,1-1 1,-1 1 0,1-1 0,-1 1 0,1-1-1,-1 1 1,1-1 0,0 0 0,-1 1 0,1-1-1,0 0 1,-1 1 0,1-1 0,0 0 0,-1 0-1,1 0 1,0 0 0,-1 0 0,1 0-1,0 0 1,0 0 0,0 0 0,30 1 123,-23-2-96,126 0-152,-134 1 136,0 0 1,0 0-1,1 1 0,-1-1 0,0 0 1,0 1-1,0-1 0,1 0 1,-1 1-1,0-1 0,0 0 1,0 1-1,0-1 0,0 0 1,0 1-1,0-1 0,0 0 0,0 1 1,0-1-1,0 0 0,0 1 1,0-1-1,0 1 0,0-1 1,0 0-1,0 1 0,0-1 1,0 0-1,0 1 0,-1-1 0,1 0 1,0 1-1,0-1 0,0 0 1,-1 0-1,1 1 0,0-1 1,0 0-1,-1 0 0,1 1 1,0-1-1,-1 0 0,1 0 1,0 0-1,-1 0 0,1 1 0,0-1 1,-1 0-1,-13 15 407,8-11-529,-50 36 1101,17-24-5880,31-16-1299</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6.282"/>
    </inkml:context>
    <inkml:brush xml:id="br0">
      <inkml:brushProperty name="width" value="0.025" units="cm"/>
      <inkml:brushProperty name="height" value="0.025" units="cm"/>
    </inkml:brush>
  </inkml:definitions>
  <inkml:trace contextRef="#ctx0" brushRef="#br0">41 123 7847,'0'0'16347,"-4"8"-15915,-3 8-330,1 0 0,0 0 0,1 1 0,1 0 0,1 0 1,1 0-1,-1 32 0,21-69 2663,-8 2-2599,-1-1 0,-1 1 0,-1-1 1,-1-1-1,-1 1 0,0-1 0,-1 0 0,1-26 0,-2 25-583,-10 51 53,5-23 344,0 0 0,0 0-1,1 0 1,0 0 0,0 0 0,1 0-1,0 0 1,0 0 0,0 0-1,2 7 1,-1-13 22,-1 0 0,1 0 1,0-1-1,-1 1 0,1 0 0,0-1 0,-1 1 0,1 0 0,0-1 1,0 1-1,0-1 0,-1 1 0,1-1 0,0 0 0,0 1 0,0-1 1,0 0-1,0 0 0,0 0 0,0 1 0,0-1 0,0 0 1,0 0-1,0 0 0,0 0 0,-1-1 0,1 1 0,0 0 0,0 0 1,0-1-1,0 1 0,2-1 0,28-13 482,-10-3-410,-1-1-1,-1 0 0,-1-1 0,-1-1 0,0-1 1,17-29-1,-48 106-1098,5-32 1036,3-11 2,0 0-1,1 1 0,1 0 1,0 0-1,1 0 0,0 1 1,1-1-1,1 29 1,1-42 1,0 1 0,1-1 0,0 0 0,-1 0 0,1 1 0,0-1 1,0 0-1,0 0 0,-1 0 0,1 0 0,0 0 0,0 0 0,1 0 0,-1-1 1,0 1-1,0 0 0,0 0 0,1-1 0,-1 1 0,0-1 0,0 1 0,1-1 1,-1 0-1,0 1 0,1-1 0,-1 0 0,1 0 0,-1 0 0,0 0 0,1 0 1,-1 0-1,0 0 0,1-1 0,-1 1 0,3-1 0,3 0 90,0-1 0,0 1 0,0-1 0,0 0 0,11-6-1,-1-3 8,-1 0-1,27-26 0,-6 5-67,-36 31-48,-16 30-588,6-14 577,6-10 15,-1 1 1,1-1-1,0 1 1,0 0-1,1 0 1,0 0-1,0 0 1,0 0-1,0 7 1,2-13 6,0 1 0,1-1 0,-1 0 0,0 1 0,1-1 0,-1 1 0,0-1 0,1 0 0,-1 1 0,1-1 0,-1 0 0,1 1 0,-1-1 0,1 0 0,-1 0 0,1 0 0,-1 1 0,1-1 0,-1 0 0,1 0 0,-1 0 0,1 0 0,-1 0 0,1 0 0,-1 0 0,1 0 0,-1 0 0,1 0 0,-1 0 0,1 0 0,-1-1 0,1 1 0,-1 0 0,1 0 0,-1 0 0,1-1 0,-1 1 0,1 0 0,0-1 0,23-10 400,-12 3-374,0-1 0,0-1 0,-1 0 0,0 0 0,0-1 0,-1 0 0,-1-1 0,14-22 0,-28 45-103,1 0 1,-1 0-1,2 0 0,0 1 0,0-1 1,1 1-1,-1 19 0,3-29 11,1-1 0,-1 0-1,0 0 1,1 0 0,-1 1 0,1-1-1,0 0 1,-1 0 0,1 0 0,0 0-1,0 0 1,-1 0 0,1 0 0,0 0-1,0-1 1,0 1 0,0 0 0,0 0-1,0-1 1,1 1 0,-1-1 0,0 1 0,0-1-1,0 1 1,0-1 0,1 0 0,-1 0-1,0 1 1,0-1 0,1 0 0,0 0-1,50 2-5952,-41-3 4313,17 1-2998,-1-3-672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6.659"/>
    </inkml:context>
    <inkml:brush xml:id="br0">
      <inkml:brushProperty name="width" value="0.025" units="cm"/>
      <inkml:brushProperty name="height" value="0.025" units="cm"/>
    </inkml:brush>
  </inkml:definitions>
  <inkml:trace contextRef="#ctx0" brushRef="#br0">155 44 13965,'0'0'10357,"-3"-7"-9055,2 5-1276,0-1-1,0 1 1,0 0-1,0 0 1,0 0-1,0 1 1,-1-1-1,1 0 1,0 0-1,-1 1 1,0-1-1,1 1 0,-1-1 1,0 1-1,0 0 1,0-1-1,0 1 1,0 0-1,0 0 1,0 1-1,0-1 1,0 0-1,0 1 1,0-1-1,-1 1 1,1-1-1,0 1 1,0 0-1,0 0 1,-1 0-1,1 1 1,0-1-1,0 0 1,-1 1-1,1-1 1,0 1-1,0 0 0,0 0 1,0 0-1,0 0 1,0 0-1,0 0 1,-2 2-1,2-1-36,-42 25 0,42-26 1,1 0 1,-1 0 0,1 0-1,-1 0 1,1 1 0,0-1-1,-1 0 1,1 1 0,0-1-1,0 1 1,0 0 0,0-1-1,0 1 1,0 0 0,1-1-1,-1 1 1,1 0-1,-1 0 1,1-1 0,-1 1-1,1 0 1,0 0 0,0 0-1,0 2 1,3-3 6,0 1 0,0-1 1,1 0-1,-1 0 0,0 0 0,1 0 0,-1-1 0,1 0 1,-1 1-1,1-1 0,-1 0 0,1-1 0,-1 1 0,4-1 1,4 0 1,63-6-532,-58 4 318,1 1-1,-1 1 0,1 0 0,23 2 0,-40 0 209,1-1 0,-1 0 0,1 0 0,-1 0 0,1 1 0,-1-1 0,0 0 0,1 1 0,-1-1 0,0 0 0,1 1 0,-1-1 0,0 0 0,1 1 0,-1-1 0,0 1 0,0-1 0,0 0 0,1 1 0,-1-1 0,0 1 0,0-1 0,0 1 0,0-1 0,0 1 0,0-1 0,0 1 0,0-1 1,0 0-1,0 1 0,0-1 0,0 1 0,0-1 0,0 1 0,0-1 0,0 1 0,-1-1 0,1 1 0,0-1 0,0 0 0,-1 1 0,1-1 0,0 1 0,0-1 0,-1 1 0,-12 19 446,3-11-55,0 0 0,-1 0 0,1-1 0,-2 0 0,1-1 0,-1-1-1,0 0 1,0 0 0,-1-1 0,0 0 0,0-2 0,0 1 0,-26 2 0,39-6-461,0 0-1,-1 0 1,1 0-1,0 0 1,-1 0-1,1 0 1,-1 0 0,1 0-1,0 0 1,-1 0-1,1 0 1,0 0-1,-1-1 1,1 1-1,0 0 1,-1 0-1,1 0 1,0-1-1,0 1 1,-1 0-1,1 0 1,0-1-1,0 1 1,-1 0-1,1 0 1,0-1-1,0 1 1,0 0-1,-1-1 1,1 1 0,0 0-1,0-1 1,0 1-1,0-1 1,0 1-1,0 0 1,0-1-1,0 1 1,0 0-1,0-1 1,0 1-1,0 0 1,0-1-1,0 1 1,0-1-1,0 1 1,0 0-1,1-1 1,-1 1-1,0 0 1,0-1-1,0 1 1,1 0 0,-1 0-1,0-1 1,0 1-1,1 0 1,-1 0-1,0-1 1,0 1-1,1 0 1,-1 0-1,1-1 1,18-20-4317,34-18-4826,-24 14 1789</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10.144"/>
    </inkml:context>
    <inkml:brush xml:id="br0">
      <inkml:brushProperty name="width" value="0.05" units="cm"/>
      <inkml:brushProperty name="height" value="0.05" units="cm"/>
    </inkml:brush>
  </inkml:definitions>
  <inkml:trace contextRef="#ctx0" brushRef="#br0">1 65 19364,'21'-4'2753,"-2"-15"-2753,-3-2-72,-2 1 568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7.394"/>
    </inkml:context>
    <inkml:brush xml:id="br0">
      <inkml:brushProperty name="width" value="0.025" units="cm"/>
      <inkml:brushProperty name="height" value="0.025" units="cm"/>
    </inkml:brush>
  </inkml:definitions>
  <inkml:trace contextRef="#ctx0" brushRef="#br0">160 0 9065,'0'0'10522,"-10"9"-9012,-3 2-1109,0 1-1,2 1 0,-1 0 1,1 0-1,1 1 1,1 1-1,0-1 0,-10 23 1,10-16-83,2 0 1,0 0 0,1 0 0,1 1 0,1 0-1,-1 24 1,5-45-143,0-25 470,9-76-1174,28 118-268,-23-14 816,0 0 1,0-1-1,0 0 0,0-1 0,15 0 0,-25-1 52,1-1 0,-1 0 0,0 0 0,0 0 0,1 0 0,-1-1 0,0 0 0,0 0 0,0 0 0,0 0 0,0-1 0,0 1 1,0-1-1,0 0 0,0 0 0,-1 0 0,1-1 0,-1 1 0,0-1 0,6-6 0,-11 9-15,-1-1-1,0 1 1,1 0 0,-1 0-1,1 0 1,-1 1 0,1-1-1,-1 1 1,1-1 0,-1 1-1,1 0 1,-4 1 0,-38 26-159,42-26 96,0 0 1,0-1-1,0 1 0,1 0 1,-1 0-1,0 0 0,1 0 1,-1 0-1,1 1 1,-1-1-1,1 0 0,0 1 1,0-1-1,0 1 1,1-1-1,-1 1 0,0 2 1,1-4 5,1 0 0,-1 0 0,0 0 1,1-1-1,-1 1 0,1 0 0,0-1 1,-1 1-1,1 0 0,-1-1 0,1 1 0,0-1 1,-1 1-1,1-1 0,0 1 0,0-1 1,0 1-1,-1-1 0,1 0 0,0 1 1,0-1-1,0 0 0,0 0 0,-1 0 0,1 0 1,0 0-1,0 1 0,0-2 0,0 1 1,0 0-1,1 0 0,35-2 195,-35 2-178,29-5 37,-1-2 1,36-12-1,-43 11-30,1 2 0,0 0 0,0 1 0,46-3 0,-77 15 700,-6 7 1149,8-15-1112,3-10-452,0-17-390,1 24 31,1 0 0,0 0 0,-1 0 0,1 0 0,0 0 0,1 0 1,-1 1-1,3-9 0,-2 11 28,0-1 1,0 1-1,0 0 1,0-1-1,0 1 1,0 0-1,1 0 1,-1 0-1,0 0 1,1 0-1,-1 0 1,1 0-1,-1 0 1,1 0-1,0 1 1,-1-1-1,1 1 1,0-1-1,-1 1 1,1 0-1,0 0 1,-1-1-1,1 1 1,0 0-1,2 1 1,123-2-4639,-69 2-930,-16-1-2353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9.448"/>
    </inkml:context>
    <inkml:brush xml:id="br0">
      <inkml:brushProperty name="width" value="0.025" units="cm"/>
      <inkml:brushProperty name="height" value="0.025" units="cm"/>
    </inkml:brush>
  </inkml:definitions>
  <inkml:trace contextRef="#ctx0" brushRef="#br0">11 1 13357,'0'0'9924,"-1"8"-9721,-1 0-92,-5 42 20,7-49-121,0 1 1,0-1 0,0 0-1,0 1 1,0-1-1,0 0 1,0 0 0,0 1-1,1-1 1,-1 0 0,0 0-1,1 0 1,-1 1-1,1-1 1,0 0 0,-1 0-1,1 0 1,0 0 0,0 0-1,0 0 1,-1 0-1,1 0 1,0-1 0,0 1-1,0 0 1,0 0-1,1-1 1,-1 1 0,0-1-1,0 1 1,0-1 0,0 1-1,1-1 1,1 1-1,2-1 172,0 0 0,0 0 0,-1-1-1,1 1 1,0-1 0,-1 0-1,1-1 1,6-2 0,22-5 675,-32 10-854,1-1-1,0 0 0,-1 1 0,1-1 1,-1 1-1,1 0 0,0-1 0,-1 1 0,0 0 1,1 0-1,-1 0 0,1 0 0,-1 0 0,0 1 1,0-1-1,0 0 0,0 1 0,0-1 0,0 0 1,0 1-1,0-1 0,0 1 0,0 1 0,1 0 5,-1 0 0,0-1 0,1 0 0,0 1-1,0-1 1,0 0 0,0 0 0,0 0 0,0 0-1,0 0 1,0 0 0,1-1 0,-1 1 0,4 0-1,-2 0 47,1-1 0,0-1 0,1 1 0,-1-1 0,0 1-1,0-1 1,0-1 0,0 1 0,0-1 0,0 0 0,0 0 0,0 0-1,0-1 1,7-3 0,2-3 244,-1 0-1,0 0 0,17-16 1,19-12 233,-49 36-540,1-1 0,-1 1 0,1-1 0,-1 1 0,0 0 1,1-1-1,0 1 0,-1 0 0,1-1 0,-1 1 0,1 0 0,-1 0 0,1 0 0,-1-1 0,1 1 0,0 0 0,-1 0 0,1 0 0,-1 0 0,1 0 0,0 0 0,-1 0 0,1 0 0,-1 1 0,1-1 0,0 0 0,-1 0 0,1 0 0,-1 1 0,1-1 0,-1 0 0,1 0 0,0 1 0,5 20-30,-6-20 44,0 1 0,0-1 0,0 0 0,0 1 0,1-1 0,-1 0-1,0 1 1,0-1 0,1 0 0,-1 1 0,1-1 0,-1 0 0,1 0 0,0 1 0,-1-1 0,1 0 0,0 0 0,0 0 0,0 0-1,0 0 1,0 0 0,0 0 0,0 0 0,0 0 0,0-1 0,0 1 0,0 0 0,0-1 0,3 2 0,2-2 9,-1-1 1,1 1-1,-1-1 0,1 0 1,-1 0-1,1-1 0,-1 0 1,0 0-1,0 0 1,0 0-1,7-5 0,-7 4-511,0 0-1,0 0 0,0 1 0,0 0 1,1 0-1,-1 0 0,1 1 0,-1 0 1,1 0-1,-1 0 0,11 0 1,-16 1 453,0 1 1,1-1 0,-1 0 0,1 0 0,-1 0 0,1 0 0,-1 1 0,0-1-1,1 0 1,-1 0 0,1 1 0,-1-1 0,0 0 0,1 1 0,-1-1 0,0 0 0,1 1-1,-1-1 1,0 0 0,0 1 0,0-1 0,1 1 0,-1-1 0,0 1 0,0-1-1,0 0 1,0 1 0,0-1 0,0 1 0,1-1 0,-1 1 0,0-1 0,-1 1-1,1 0 1,0 7-3648,0-3-2469</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0:59.792"/>
    </inkml:context>
    <inkml:brush xml:id="br0">
      <inkml:brushProperty name="width" value="0.025" units="cm"/>
      <inkml:brushProperty name="height" value="0.025" units="cm"/>
    </inkml:brush>
  </inkml:definitions>
  <inkml:trace contextRef="#ctx0" brushRef="#br0">0 1 18866,'0'0'7143</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0.258"/>
    </inkml:context>
    <inkml:brush xml:id="br0">
      <inkml:brushProperty name="width" value="0.025" units="cm"/>
      <inkml:brushProperty name="height" value="0.025" units="cm"/>
    </inkml:brush>
  </inkml:definitions>
  <inkml:trace contextRef="#ctx0" brushRef="#br0">214 60 7847,'0'0'13902,"-7"2"-11575,-25 8-645,39-12 170,-1 0-1685,0 1 0,0-1 0,0 0 0,0-1 0,-1 1 0,10-7 0,43-39 191,-84 127-1468,17-49 1087,1 1 1,1 0-1,2 0 1,-1 40-1,4-7-17,7 69 0,3-32 612,-9-101-506,1 1 0,0 0 1,-1-1-1,1 1 1,-1 0-1,1-1 1,-1 1-1,1 0 1,-1-1-1,0 1 1,1-1-1,-1 1 1,0-1-1,1 0 0,-1 1 1,0-1-1,0 1 1,1-1-1,-1 0 1,0 0-1,0 0 1,1 1-1,-1-1 1,0 0-1,0 0 0,0 0 1,1 0-1,-1 0 1,0 0-1,0 0 1,0-1-1,1 1 1,-2 0-1,-30-7 1006,15-1-1048,1-1 0,0 0 0,0-1 1,1-1-1,1 0 0,0-1 1,0-1-1,1 0 0,1-1 0,-21-29 1,33 41-130,-1 1 0,0-1 0,1 0 0,-1 1 0,1-1 0,0 0 0,0 1 0,-1-1 0,1 0 0,0 0 1,0 1-1,1-1 0,-1 0 0,0 1 0,1-1 0,-1 0 0,0 1 0,1-1 0,0 0 0,-1 1 0,1-1 0,0 1 0,0-1 1,0 1-1,0 0 0,0-1 0,0 1 0,1 0 0,-1 0 0,0-1 0,1 1 0,-1 0 0,0 1 0,1-1 0,-1 0 1,4-1-1,7-4-1685,0 1 1,0 0 0,23-6-1,-19 6-837,19-6-4451,0 0-3444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0.618"/>
    </inkml:context>
    <inkml:brush xml:id="br0">
      <inkml:brushProperty name="width" value="0.025" units="cm"/>
      <inkml:brushProperty name="height" value="0.025" units="cm"/>
    </inkml:brush>
  </inkml:definitions>
  <inkml:trace contextRef="#ctx0" brushRef="#br0">116 15 14350,'0'0'10185,"-9"-4"-9523,7 3-645,0-1 1,-1 1-1,1 0 0,0 0 1,0 0-1,-1 0 0,1 1 1,0-1-1,-1 1 0,1-1 1,0 1-1,-1 0 0,1 0 1,-1 0-1,1 0 0,-1 0 1,1 1-1,0-1 0,-1 1 0,1 0 1,0-1-1,-1 1 0,1 0 1,0 0-1,0 0 0,0 1 1,0-1-1,0 1 0,0-1 1,0 1-1,0-1 0,1 1 1,-1 0-1,0 0 0,1 0 0,-3 4 1,1-2 73,0 1 0,0 0 0,1 0 0,-1 0 0,1 0 0,0 1 0,0-1 0,-1 11 0,2-14-65,1-1 0,0 0 0,0 1 0,0-1 0,0 0 0,0 1 0,0-1 0,0 0 0,1 1 0,-1-1 0,0 0 0,1 1 0,-1-1-1,1 0 1,-1 0 0,1 1 0,0-1 0,-1 0 0,1 0 0,0 0 0,0 0 0,0 0 0,0 0 0,0 0 0,0 0 0,0 0 0,0-1 0,0 1 0,0 0 0,1-1 0,-1 1 0,0-1 0,0 1 0,1-1 0,-1 1 0,0-1 0,1 0 0,-1 0 0,0 0 0,3 0 0,3 1 32,0-1 0,0 0 0,1-1 0,-1 1 0,0-2 0,0 1 0,0-1 0,0 0 0,0 0 0,0-1-1,-1 0 1,1 0 0,-1 0 0,1-1 0,-1 0 0,-1 0 0,1-1 0,0 0 0,-1 0 0,0 0 0,0 0 0,-1-1 0,1 0 0,-1 0 0,-1 0-1,7-13 1,-4 2-78,-14 20-230,-17 29 24,22-25 291,0-1 0,0 1 1,0 0-1,1 1 0,0-1 0,1 0 1,0 1-1,-1 13 0,2-19-120,1 0 1,-1 0-1,1 0 0,0 0 0,0 0 1,-1 0-1,1 0 0,1 0 0,-1 0 1,0 0-1,0-1 0,1 1 0,-1-1 1,0 1-1,1-1 0,0 1 0,-1-1 1,1 0-1,0 1 0,0-1 0,0 0 1,0 0-1,0-1 0,0 1 0,0 0 1,0-1-1,0 1 0,0-1 0,0 1 0,0-1 1,0 0-1,0 0 0,1 0 0,2-1 1,50 0-7522,-26-7-682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3.300"/>
    </inkml:context>
    <inkml:brush xml:id="br0">
      <inkml:brushProperty name="width" value="0.025" units="cm"/>
      <inkml:brushProperty name="height" value="0.025" units="cm"/>
    </inkml:brush>
  </inkml:definitions>
  <inkml:trace contextRef="#ctx0" brushRef="#br0">90 1 8008,'0'0'14920,"-4"9"-14840,-15 40 118,1 1-1,4 0 1,1 1 0,-8 68-1,21-119-177,0 0 0,0 1 0,0-1 0,0 1 0,0-1 0,-1 0 0,1 1 1,0-1-1,0 0 0,0 1 0,0-1 0,0 1 0,0-1 0,0 0 0,0 1 0,0-1 0,0 1 0,1-1 0,-1 0 0,0 1 0,0-1 0,0 0 0,0 1 0,1-1 1,-1 0-1,0 1 0,0-1 0,1 0 0,-1 1 0,0-1 0,0 0 0,1 0 0,-1 1 0,0-1 0,1 0 0,-1 0 0,0 0 0,1 0 0,-1 1 0,0-1 0,1 0 1,-1 0-1,1 0 0,-1 0 0,0 0 0,1 0 0,-1 0 0,1 0 0,23-12 692,20-25-266,-24 15-373,-13 13-34,0 1 0,1 0-1,0 1 1,14-11 0,-22 18-43,1 0 0,-1 0 1,1 0-1,-1 0 0,1-1 1,-1 1-1,1 0 0,-1 0 1,0 0-1,1 0 0,-1 0 1,1 0-1,-1 0 0,1 0 1,-1 0-1,1 1 0,-1-1 0,1 0 1,-1 0-1,1 0 0,-1 0 1,0 1-1,1-1 0,-1 0 1,1 0-1,-1 1 0,0-1 1,1 0-1,-1 1 0,0-1 1,0 0-1,1 1 0,-1-1 1,0 1-1,0-1 0,1 0 1,-1 1-1,0-1 0,0 1 1,0-1-1,0 1 0,1-1 1,-1 1-1,0-1 0,0 1 1,0-1-1,0 0 0,0 1 1,0-1-1,0 1 0,-1-1 1,1 2-1,1 32-248,-1-29 240,0 134 305,0-138-330,0-1 0,0 1-1,0-1 1,0 1 0,0-1-1,0 1 1,0-1 0,0 1-1,1-1 1,-1 1 0,0-1 0,0 1-1,1-1 1,-1 1 0,0-1-1,0 1 1,1-1 0,-1 1-1,1-1 1,-1 0 0,0 1-1,1-1 1,-1 0 0,1 1 0,-1-1-1,1 0 1,-1 0 0,1 1-1,-1-1 1,1 0 0,-1 0-1,1 0 1,0 0 0,-1 0 0,1 1-1,-1-1 1,1 0 0,-1 0-1,1-1 1,-1 1 0,1 0-1,-1 0 1,1 0 0,0 0-1,-1 0 1,1-1 0,-1 1 0,1 0-1,-1 0 1,1-1 0,26-15-4793,-10-4-1063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3.929"/>
    </inkml:context>
    <inkml:brush xml:id="br0">
      <inkml:brushProperty name="width" value="0.025" units="cm"/>
      <inkml:brushProperty name="height" value="0.025" units="cm"/>
    </inkml:brush>
  </inkml:definitions>
  <inkml:trace contextRef="#ctx0" brushRef="#br0">68 29 8872,'0'0'13133,"-5"7"-12210,-4 9-484,-1 1 1,2 0-1,0 0 0,1 1 0,1 0 0,1 0 0,-4 25 0,25-51 1221,-12 2-1627,1 0 0,-1 0 0,0-1 0,-1 1 0,0-1 0,0 0 0,0 0 1,-1 0-1,0-1 0,0 1 0,-1 0 0,0-1 0,0 1 0,-1-1 0,-1-10 0,-1 15-872,-2 9 407,-3 10 139,7-14 279,0-1 1,0 0 0,-1 0-1,1 0 1,0 1 0,0-1-1,0 0 1,1 0 0,-1 1-1,0-1 1,0 0 0,1 0-1,-1 1 1,1-1 0,-1 0-1,1 0 1,-1 0 0,1 0 0,0 0-1,-1 0 1,1 0 0,0 0-1,0 0 1,0 0 0,0 0-1,0-1 1,1 2 0,0-1 21,1-1 1,-1 1-1,0-1 1,0 0 0,1 0-1,-1 1 1,0-2-1,1 1 1,-1 0 0,0 0-1,1-1 1,-1 1-1,4-2 1,7-3 60,0-1-1,-1 0 1,1-1 0,11-8-1,-10 6-36,-6 4-4,-1 1 1,0-1-1,0 0 0,0 0 1,0-1-1,-1 0 0,0-1 1,0 1-1,8-14 0,-14 20-28,0 0-1,0 0 0,-1-1 0,1 1 0,0 0 1,0 0-1,0 0 0,0 0 0,-1-1 0,1 1 1,0 0-1,0 0 0,0 0 0,-1 0 0,1 0 1,0 0-1,0 0 0,-1 0 0,1 0 0,0 0 1,0 0-1,-1-1 0,1 1 0,0 0 0,0 1 1,-1-1-1,1 0 0,0 0 0,0 0 0,-1 0 1,1 0-1,0 0 0,0 0 0,0 0 0,-1 0 1,1 0-1,0 1 0,0-1 0,0 0 0,-1 0 1,1 0-1,0 0 0,0 1 0,0-1 0,0 0 0,-1 0 1,1 0-1,0 1 0,0-1 0,0 0 0,-15 10-129,-3 8 22,-40 47 617,54-60-408,1 0 0,0-1 1,0 1-1,0 0 1,1 1-1,0-1 1,0 0-1,0 1 1,0-1-1,1 1 1,0 0-1,-1 6 0,2-11-95,1 1-1,-1-1 1,0 1-1,0-1 1,1 0-1,-1 1 0,1-1 1,-1 0-1,1 1 1,-1-1-1,1 0 1,0 0-1,0 1 1,0-1-1,0 0 0,-1 0 1,1 0-1,1 0 1,-1 0-1,0-1 1,2 2-1,34 13 39,-20-12-1044,0-1 1,28 0 0,-39-2 161,-1 0 1,0 0 0,1 0 0,-1 0-1,1-1 1,-1 0 0,0 0-1,0-1 1,0 1 0,1-1-1,-2 0 1,10-5 0,5-10-5847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4.276"/>
    </inkml:context>
    <inkml:brush xml:id="br0">
      <inkml:brushProperty name="width" value="0.025" units="cm"/>
      <inkml:brushProperty name="height" value="0.025" units="cm"/>
    </inkml:brush>
  </inkml:definitions>
  <inkml:trace contextRef="#ctx0" brushRef="#br0">88 11 6887,'0'0'16383,"-9"-3"-16121,8 3-263,-1-1 7,1 0 0,-1 0 0,0 0 0,0 0 0,0 1 0,0-1 0,0 1 1,0-1-1,0 1 0,0 0 0,0 0 0,0 0 0,0 0 0,0 0 0,0 0 0,0 0 0,0 1 1,0-1-1,0 1 0,0 0 0,0-1 0,0 1 0,0 0 0,1 0 0,-1 0 0,0 0 1,1 1-1,-1-1 0,1 0 0,-1 1 0,1-1 0,-1 1 0,1-1 0,0 1 0,0 0 0,0 0 1,0-1-1,0 1 0,0 0 0,0 0 0,1 0 0,-1 2 0,0-3-8,0 0 0,0 0 0,1 0 0,-1 0 0,0 0 0,1 0 0,-1 1 0,1-1 0,0 0 0,-1 0 0,1 0 0,0 1 0,0-1 0,-1 0 0,1 1 0,0-1 0,0 0 0,0 0 0,1 1 0,-1-1 0,0 0 0,0 0 0,1 1 0,-1-1-1,1 0 1,-1 0 0,1 0 0,-1 0 0,1 0 0,0 0 0,0 0 0,-1 0 0,1 0 0,0 0 0,0 0 0,0 0 0,0 0 0,0 0 0,0-1 0,2 2 0,4 0 24,0-1 1,1 1-1,-1-1 0,1-1 1,-1 1-1,11-2 0,-14 1-65,1-1-1,0 1 1,0 0 0,-1 0-1,1 1 1,0-1 0,0 1-1,-1 0 1,1 0 0,-1 1-1,1-1 1,-1 1 0,9 4-1,-12-5 67,0 1 0,-1-1 0,1 0-1,0 0 1,0 0 0,-1 1 0,1-1-1,0 0 1,-1 1 0,1-1 0,-1 1-1,0-1 1,1 1 0,-1-1 0,0 1-1,0-1 1,0 0 0,0 1 0,0-1 0,0 1-1,-1-1 1,0 3 0,0 0 166,-1-1 1,1 1 0,-1-1-1,0 0 1,0 0-1,-1 0 1,1 0 0,-5 5-1,-3 0 294,1 0 0,-1 0 0,-1-1 0,-14 8 0,-1-5-250,25-10-424,1 0 0,-1 1 0,0-1 0,0 0 0,0 0 0,0 0 0,0 0 0,0 0 0,1 0 0,-1 0 0,0 0 0,0 0 0,0 0 0,0-1 0,0 1 0,1 0 0,-1 0 0,0-1 0,0 1 0,0-1 0,1 1 0,-1-1 0,0 1 0,0-1 0,1 1 1,-1-1-1,0-1 0,-5-12-6071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5.401"/>
    </inkml:context>
    <inkml:brush xml:id="br0">
      <inkml:brushProperty name="width" value="0.025" units="cm"/>
      <inkml:brushProperty name="height" value="0.025" units="cm"/>
    </inkml:brush>
  </inkml:definitions>
  <inkml:trace contextRef="#ctx0" brushRef="#br0">32 46 10762,'0'0'13955,"-5"9"-13587,1-1-274,0 1 0,0 0 0,1 0 0,0 0 0,1 0 0,-1 1 0,2-1 0,0 1 0,-1 9 0,3-18-66,-1 0 1,0 0 0,0-1 0,1 1 0,-1 0 0,0-1-1,1 1 1,-1-1 0,1 1 0,-1 0 0,1-1 0,-1 1-1,1-1 1,-1 1 0,1-1 0,0 1 0,-1-1 0,1 0-1,0 1 1,-1-1 0,1 0 0,0 0 0,-1 1 0,1-1-1,0 0 1,0 0 0,-1 0 0,1 0 0,0 0 0,0 0-1,-1 0 1,1 0 0,0 0 0,0 0 0,-1 0 0,1 0-1,0-1 1,0 1 0,-1 0 0,1-1 0,0 1 0,-1 0-1,1-1 1,0 0 0,35-15 1028,35-57-673,-71 75-383,-1 0-1,1 1 1,0-1-1,0 0 0,0 0 1,1 0-1,-1 1 1,1-1-1,-1 0 1,1 0-1,0 0 1,-1 0-1,1 0 0,0 0 1,0 0-1,1 0 1,-1 0-1,0 0 1,1-1-1,-1 1 1,3 1-1,-2-1 42,1-2-1,0 1 1,0 0-1,0 0 1,0-1-1,-1 0 1,1 0 0,0 1-1,0-2 1,0 1-1,0 0 1,0-1-1,0 1 1,0-1 0,0 0-1,-1 0 1,4-1-1,1 0 23,0-1 0,0-1-1,-1 1 1,1-1-1,-1 0 1,0 0 0,10-10-1,-13 12-47,0-1 0,0 0 0,0 0 0,-1 0 0,1 0 0,-1 0 0,0-1-1,0 1 1,0-1 0,-1 1 0,1-1 0,-1 0 0,0 0 0,0 1 0,0-1 0,0-5 0,-1 9-30,0-1 0,0 1 0,0 0 1,0-1-1,-1 1 0,1 0 0,0-1 1,0 1-1,-1 0 0,1-1 0,0 1 0,-1 0 1,1 0-1,0-1 0,-1 1 0,1 0 1,0 0-1,-1 0 0,1 0 0,0-1 1,-1 1-1,1 0 0,0 0 0,-1 0 0,1 0 1,-1 0-1,1 0 0,0 0 0,-1 0 1,1 0-1,-1 0 0,1 0 0,0 0 1,-1 0-1,1 1 0,0-1 0,-1 0 1,1 0-1,-1 0 0,1 0 0,0 1 0,-1-1 1,1 0-1,-20 10-256,12-5 246,0 1 1,1 0-1,0 0 0,0 1 0,0 0 0,1 0 1,0 1-1,0-1 0,1 1 0,-5 10 1,10-18 18,0 1 1,0 0 0,0 0 0,0-1 0,0 1 0,0 0 0,0 0 0,0-1 0,1 1-1,-1 0 1,0 0 0,0-1 0,1 1 0,-1 0 0,0-1 0,1 1 0,-1 0 0,1-1-1,-1 1 1,1 0 0,-1-1 0,1 1 0,-1-1 0,1 1 0,0-1 0,-1 1 0,1-1-1,0 0 1,-1 1 0,1-1 0,0 0 0,-1 0 0,1 1 0,0-1 0,0 0 0,-1 0-1,1 0 1,0 0 0,0 0 0,0 0 0,1 0 0,44 2 93,-33-1-91,13 0-1,72 8-191,-90-8 114,1 1 0,0 0 0,-1 0 0,1 1-1,-1 0 1,0 1 0,0 0 0,12 7 0,-18-13 1964,-5-12-1355,-8-14-460,-10-9 0,16 29-140,0 0 1,1 1-1,0-2 1,0 1-1,0 0 1,1-1-1,1 1 1,-4-19-1,12 26-701,0 0 0,1 0-1,-1 0 1,1 1-1,11 1 1,-12-1-7,68 2-8408,-49-2 3224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5.742"/>
    </inkml:context>
    <inkml:brush xml:id="br0">
      <inkml:brushProperty name="width" value="0.025" units="cm"/>
      <inkml:brushProperty name="height" value="0.025" units="cm"/>
    </inkml:brush>
  </inkml:definitions>
  <inkml:trace contextRef="#ctx0" brushRef="#br0">46 0 6182,'0'0'15177,"-2"11"-14948,-11 50 404,4-27 337,2 2-1,1-1 1,-2 61-1,8-95-1044,0 0 0,0 0-1,0 0 1,1 0 0,-1 1 0,0-1-1,1 0 1,-1 0 0,1 0-1,-1 0 1,1 0 0,-1 0-1,1 0 1,0 0 0,-1 0 0,1-1-1,0 1 1,0 0 0,0 0-1,0-1 1,-1 1 0,1 0-1,0-1 1,0 1 0,0-1 0,0 1-1,1-1 1,0 1 0,21 2-5402,-11-3-1847</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24.012"/>
    </inkml:context>
    <inkml:brush xml:id="br0">
      <inkml:brushProperty name="width" value="0.05" units="cm"/>
      <inkml:brushProperty name="height" value="0.05" units="cm"/>
    </inkml:brush>
  </inkml:definitions>
  <inkml:trace contextRef="#ctx0" brushRef="#br0">32 216 13195,'-2'2'118,"0"0"-1,1 0 1,-1 0 0,-1 0-1,1 0 1,0 0 0,0-1 0,-5 3-1,-1 1 101,8-5-214,0 0 0,0 0 0,0 0 0,0 0 0,0 0 0,0 0 0,0 1-1,0-1 1,0 0 0,0 0 0,-1 0 0,1 0 0,0 0 0,0 0 0,0 0-1,0 1 1,0-1 0,0 0 0,0 0 0,0 0 0,0 0 0,0 0 0,0 1-1,0-1 1,0 0 0,0 0 0,0 0 0,0 0 0,1 0 0,-1 0 0,0 1-1,0-1 1,0 0 0,0 0 0,0 0 0,0 0 0,0 0 0,0 0 0,0 0-1,0 0 1,0 1 0,1-1 0,-1 0 0,0 0 0,0 0 0,0 0 0,0 0-1,0 0 1,0 0 0,1 0 0,-1 0 0,0 0 0,0 0 0,0 0 0,0 0-1,0 0 1,0 0 0,1 0 0,-1 0 0,0 0 0,0 0 0,0 0 0,11 2 7,34-3-20,-1-2 0,0-2 0,80-19 0,-36 6-21,381-27-222,-172 23 245,110-31 26,5 0-10,2 30-18,-47 43 19,-2 22 15,154 13-6,-38-46 8,0-26-112,235 29-267,327 7-1637,-942-23 1659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06.671"/>
    </inkml:context>
    <inkml:brush xml:id="br0">
      <inkml:brushProperty name="width" value="0.025" units="cm"/>
      <inkml:brushProperty name="height" value="0.025" units="cm"/>
    </inkml:brush>
  </inkml:definitions>
  <inkml:trace contextRef="#ctx0" brushRef="#br0">116 117 15310,'0'0'1751,"-8"0"-651,3 0-937,1 0 1,0 1-1,-1-1 0,1 1 1,0 0-1,0 0 0,-1 0 0,1 0 1,0 1-1,0 0 0,0 0 1,1 0-1,-1 0 0,0 0 0,1 1 1,-1 0-1,1-1 0,0 1 1,0 1-1,0-1 0,1 0 0,-1 1 1,1-1-1,-1 1 0,1 0 0,0 0 1,1 0-1,-2 4 0,1-5-70,1 0-1,0 1 1,-1-1 0,2 0-1,-1 1 1,0-1-1,1 1 1,-1-1-1,1 1 1,0-1 0,0 1-1,1 6 1,0-8-62,0-1 0,0 1 0,0-1 1,0 1-1,0-1 0,0 0 0,0 0 0,1 0 1,-1 1-1,0-1 0,1 0 0,-1 0 1,1-1-1,-1 1 0,1 0 0,-1 0 0,1-1 1,-1 1-1,1-1 0,0 0 0,-1 1 0,1-1 1,0 0-1,-1 0 0,1 0 0,0 0 1,0 0-1,1-1 0,2 1 3,1-1 0,-1 0 0,0 0 0,0 0 0,0-1 0,0 0 0,0 0 0,-1 0 0,1 0 0,-1-1 0,1 0 0,-1 0 0,0 0 0,0 0 0,0-1 0,0 0 0,-1 1 0,1-1 0,-1-1 0,0 1 0,-1 0 0,1-1 0,-1 1 0,1-1 0,-1 0 0,-1 0 0,1 0 0,-1 0 0,0 0 0,0 0 0,0 0 0,-1-1 0,0 1 0,0-8 0,0 13-44,0-1-1,0 1 0,0-1 0,0 1 0,0-1 0,0 0 0,0 1 0,0-1 0,0 1 0,0-1 0,0 0 1,-1 1-1,1-1 0,0 1 0,0-1 0,-1 1 0,1-1 0,0 1 0,-1-1 0,1 1 0,0-1 0,-1 1 1,1 0-1,-1-1 0,1 1 0,-1-1 0,1 1 0,-1 0 0,1 0 0,-1-1 0,1 1 0,-1 0 0,1 0 1,-1 0-1,1-1 0,-1 1 0,0 0 0,1 0 0,-1 0 0,1 0 0,-1 0 0,0 0 0,1 0 0,-1 0 1,1 0-1,-1 1 0,1-1 0,-1 0 0,0 0 0,1 0 0,-1 1 0,1-1 0,-1 1 0,-28 18-312,26-15 366,0 0 1,0 0-1,0 0 1,0 0-1,1 0 1,0 0-1,0 1 1,0-1 0,0 1-1,1-1 1,0 1-1,-1 0 1,2 0-1,-1 0 1,1-1-1,-1 1 1,1 0-1,1 7 1,0-11-20,0 0 1,0 0-1,0 0 1,0 0-1,0 0 1,0 0-1,0 0 0,0-1 1,0 1-1,0 0 1,1-1-1,-1 1 1,0-1-1,0 1 0,1-1 1,-1 1-1,0-1 1,1 0-1,-1 0 1,0 0-1,1 0 1,-1 0-1,1 0 0,-1 0 1,2 0-1,38-7 660,-31 3-708,1 0 0,-1-1 1,0 0-1,0-1 0,-1 0 0,1-1 1,-1 0-1,-1 0 0,0-1 1,0 0-1,0 0 0,-1-1 1,0 0-1,-1-1 0,6-9 1,-14 17-103,-7 8-78,-7 10-70,14-14 293,0 0-1,1 0 1,-1 0-1,1 0 0,-1 1 1,1-1-1,0 0 1,0 1-1,0-1 1,0 1-1,1-1 0,-1 1 1,0 0-1,1-1 1,0 1-1,0-1 0,0 1 1,0 0-1,1 4 1,0-6-6,0 1 1,0-1-1,0 0 1,0 0-1,0 0 1,1 0-1,-1 0 1,0 0-1,1 0 1,-1 0-1,1 0 1,-1 0-1,1-1 1,-1 1-1,1-1 1,0 1-1,-1-1 1,1 1-1,-1-1 1,1 0-1,0 0 1,-1 0 0,1 0-1,0 0 1,-1 0-1,1-1 1,0 1-1,-1 0 1,1-1-1,0 0 1,1 0-1,7-3-21,-1 0 0,0 0 0,-1-1-1,1 0 1,-1 0 0,0-1 0,0 0 0,0 0 0,-1-1-1,0 0 1,-1-1 0,9-11 0,-10 13 7,-7 8-30,0 0-1,1 0 1,-1 0-1,1 0 1,0 1-1,-1-1 1,1 0-1,0 0 1,0 1-1,0-1 1,1 1-1,-1-1 1,1 1-1,-1-1 0,1 1 1,0-1-1,0 1 1,0-1-1,0 5 1,1-5 41,0-1-1,0 1 1,-1-1 0,1 1 0,0-1 0,0 1 0,1-1-1,-1 1 1,0-1 0,0 0 0,1 0 0,-1 0-1,1 0 1,-1 0 0,1 0 0,-1 0 0,1 0-1,0-1 1,-1 1 0,1 0 0,0-1 0,-1 0-1,1 1 1,0-1 0,0 0 0,-1 0 0,1 0-1,0 0 1,3 0 0,4-1 12,0-1 1,0 0-1,0 0 1,0-1-1,0 0 0,-1 0 1,1-1-1,-1 0 1,0-1-1,0 1 0,-1-2 1,13-9-1,-7 4-28,0 0-1,-1-1 1,-1-1-1,0 0 1,-1 0-1,11-17 1,-15 12-42,-12 11-223,4 8 251,1-1 0,-1 0 0,1 1 0,-1-1 0,1 1 0,-1 0 0,1-1 0,0 1 0,-1 0 0,1 0 0,0 0 0,-1 0-1,1 0 1,0 0 0,0 0 0,0 0 0,0 0 0,-1 3 0,-5 6 80,0 1-1,1-1 0,1 2 0,0-1 0,0 0 1,1 1-1,1 0 0,0 0 0,0 0 1,1 0-1,1 1 0,0-1 0,1 1 1,0-1-1,1 0 0,3 22 0,6 4-32,0-1 1,3-1-1,1 0 0,19 37 0,-27-64 144,-2 0 0,1 1 0,-1-1 1,-1 1-1,0 0 0,0 1 0,-1-1 1,0 0-1,-1 1 0,0-1 0,0 1 1,-3 20-1,2-29-114,-1 0-1,0-1 1,0 1 0,0 0 0,0-1-1,0 1 1,0-1 0,0 0 0,0 1 0,0-1-1,-1 0 1,1 1 0,-1-1 0,1 0 0,-1 0-1,1 0 1,-1-1 0,1 1 0,-1 0-1,0 0 1,0-1 0,1 1 0,-1-1 0,0 0-1,0 1 1,0-1 0,1 0 0,-1 0 0,0 0-1,-2-1 1,0 1 42,0 0 0,0 0 0,0-1 0,0 0 0,0 1 1,0-2-1,0 1 0,0 0 0,1-1 0,-1 1 0,0-1 0,-5-4 0,2-1-110,0 0 0,0 0 0,1 0 0,0-1 0,0 0 0,1 0 0,0 0 0,1-1 0,-1 1 0,1-1 0,1 0 0,0 0 0,0-1 0,1 1 0,0-1 0,1 1 0,0-1 0,0 0 0,1 1 0,1-1 0,-1 0 0,2 1 0,-1-1 0,1 0 0,1 1 0,-1 0 0,2 0 1,-1 0-1,1 0 0,0 0 0,1 1 0,0-1 0,1 1 0,7-9 0,4 1-193,0 1 1,1 1-1,0 0 1,1 1 0,1 2-1,0 0 1,25-11-1,20-3-4214,72-17 0,-57 19-3920</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0.821"/>
    </inkml:context>
    <inkml:brush xml:id="br0">
      <inkml:brushProperty name="width" value="0.025" units="cm"/>
      <inkml:brushProperty name="height" value="0.025" units="cm"/>
    </inkml:brush>
  </inkml:definitions>
  <inkml:trace contextRef="#ctx0" brushRef="#br0">4737 0 7815,'0'0'257,"6"9"-193,11 21-414,57 108 3569,-67-122-2782,-1 0 0,0 1-1,-1-1 1,-1 1 0,0 0 0,-2 0-1,2 24 1,-5-37-369,0 0 0,1 0-1,-2 0 1,1 0 0,0 0 0,-1-1-1,0 1 1,0 0 0,0-1 0,0 1-1,0-1 1,-1 0 0,1 0 0,-1 1-1,0-2 1,-4 4 0,-62 46 756,44-35-734,-142 98 658,-5-7 1,-340 154-1,-409 82-628,430-182-71,-497 148-114,967-304 59,-615 184-1,515-146 14,3 5 0,2 5 1,-129 82-1,215-118 21,1 2 0,0 2 0,-47 46 0,69-62-19,1 2 1,-1-1-1,1 1 0,1 0 1,-1 0-1,2 0 0,-1 1 1,1 0-1,0 0 0,1 0 1,0 0-1,0 1 0,1-1 1,0 1-1,1-1 0,0 1 1,1 0-1,0-1 1,1 11-1,0-15 17,0-1 0,0 1-1,0 0 1,1-1 0,-1 1 0,1-1 0,0 0 0,1 1-1,-1-1 1,1 0 0,0-1 0,0 1 0,0 0 0,0-1-1,5 5 1,-1-3 17,0-1 0,0 1 0,0-1 0,1-1 1,-1 1-1,1-1 0,0-1 0,10 3 0,8 0 7,0-2 0,1 0 0,0-2 0,38-3 1,8-6-1565,-1-4 0,129-38 0,-156 38-281,22-7-1931,-6 0-887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1.154"/>
    </inkml:context>
    <inkml:brush xml:id="br0">
      <inkml:brushProperty name="width" value="0.025" units="cm"/>
      <inkml:brushProperty name="height" value="0.025" units="cm"/>
    </inkml:brush>
  </inkml:definitions>
  <inkml:trace contextRef="#ctx0" brushRef="#br0">75 1 13036,'-10'0'1367,"-55"0"2461,164 2-3325,26 2-48,-114-3-430,0 0 1,0 2-1,0-1 0,0 1 0,0 1 0,-1-1 0,0 2 1,13 7-1,-19-10-17,0 1-1,-1-1 1,0 1 0,0 0 0,0 0 0,0 0 0,0 1 0,0-1 0,-1 1 0,0-1 0,1 1-1,-1 0 1,-1 0 0,1 0 0,1 6 0,-1-2 11,-1-1 0,0 1 1,0 0-1,-1-1 0,0 1 0,-1 0 0,1-1 0,-3 9 1,-4 11 29,0-1 1,-2 0 0,-21 42-1,28-65-50,-25 53-47,8-19-697,-26 75 1,42-98-3943</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2.145"/>
    </inkml:context>
    <inkml:brush xml:id="br0">
      <inkml:brushProperty name="width" value="0.025" units="cm"/>
      <inkml:brushProperty name="height" value="0.025" units="cm"/>
    </inkml:brush>
  </inkml:definitions>
  <inkml:trace contextRef="#ctx0" brushRef="#br0">312 152 8712,'4'-12'1394,"-1"4"-1054,13-45 2373,-14 47-1985,-1 0-1,0 0 1,0 0 0,-1-1 0,0 1 0,0 0 0,0 0-1,-2-8 1,2 13-641,-1 0 0,1 0 0,-1 0 0,0 0 0,1 1 0,-1-1 0,0 0 0,0 0 0,1 0 1,-1 1-1,0-1 0,0 0 0,0 1 0,0-1 0,0 1 0,0-1 0,0 1 0,0-1 0,0 1 0,0 0 0,0-1 0,0 1 0,-1 0 0,1 0 0,0 0 0,0 0 0,0 0 0,0 0 0,0 0 0,0 0 0,0 1 0,-1-1 0,1 0 0,0 1 0,0-1 0,0 1 0,-1 0 0,-42 20 76,22-4-166,1 1 0,1 2 0,0 0 0,1 1-1,2 1 1,0 0 0,1 1 0,-20 41 0,24-41 40,2-1 1,0 2-1,2-1 1,1 1 0,0 1-1,2-1 1,1 1-1,1 0 1,0 47-1,3-69-29,1 1-1,-1-1 0,0 0 1,1 1-1,0-1 0,0 1 0,0-1 1,0 0-1,0 0 0,1 1 1,-1-1-1,1 0 0,0 0 1,0-1-1,0 1 0,1 0 1,-1-1-1,0 1 0,1-1 1,0 0-1,-1 0 0,1 0 0,0 0 1,0 0-1,0 0 0,1-1 1,-1 0-1,0 0 0,0 0 1,1 0-1,-1 0 0,1 0 1,-1-1-1,1 0 0,-1 0 1,1 0-1,5 0 0,-2-1 40,1 0 0,0 0-1,0 0 1,0-1 0,-1 0-1,1-1 1,-1 0 0,0 0-1,0 0 1,0-1 0,0 0-1,0 0 1,-1-1 0,0 0 0,11-10-1,-14 11 48,1-1-1,-1 1 0,0-1 0,-1 1 1,1-1-1,-1 0 0,0 0 1,0 0-1,0 0 0,-1-1 1,1-6-1,-2 10-72,1 1 0,-2-1 0,1 0 0,0 1 0,0-1 0,0 0 0,-1 1 0,1-1 0,-1 0 0,1 1 0,-1-1 0,0 1 0,0-1 0,1 1 0,-1-1 0,0 1-1,0 0 1,-1-1 0,1 1 0,0 0 0,0 0 0,0 0 0,-1 0 0,1 0 0,-1 0 0,1 0 0,-1 0 0,1 1 0,-1-1 0,1 0 0,-1 1 0,0-1 0,1 1 0,-1 0 0,0 0 0,1-1 0,-1 1 0,-2 1 0,-1-2-30,0 0 1,0 1-1,0 0 0,0 0 0,0 0 1,0 1-1,0 0 0,0 0 0,0 0 1,0 0-1,1 1 0,-1 0 0,0 0 1,1 0-1,0 1 0,-1-1 1,1 1-1,0 0 0,0 0 0,0 0 1,-5 7-1,9-9-14,0-1-1,1 0 1,-1 1 0,0-1-1,1 0 1,-1 1 0,0-1-1,1 0 1,-1 0 0,0 1-1,1-1 1,-1 0 0,1 0-1,-1 0 1,0 0 0,1 1-1,-1-1 1,1 0 0,-1 0-1,1 0 1,-1 0 0,1 0-1,-1 0 1,0 0 0,1 0 0,-1 0-1,1 0 1,-1-1 0,1 1-1,-1 0 1,0 0 0,1 0-1,-1 0 1,1-1 0,-1 1-1,0 0 1,1 0 0,-1-1-1,24-5-80,34-25-4,-46 23 42,-1 1 0,1 1 1,1 0-1,-1 0 0,1 1 0,0 1 1,0 0-1,17-2 0,-29 6 56,0 0 0,0 1 0,0 0 0,0-1 1,1 1-1,-2 0 0,1-1 0,0 1 0,0 0 0,0 0 0,0 0 0,0 0 0,-1 0 0,1 0 0,0 0 0,-1 0 0,1 0 0,-1 0 0,1 0 0,-1 0 0,1 0 1,-1 0-1,0 1 0,0-1 0,1 0 0,-1 0 0,0 0 0,0 1 0,-1 0 0,4 48 344,-3-41-268,0 15 58,0-4 228,1 0 0,5 30-1,-6-49-365,1 0 0,-1-1 0,0 1 0,0-1 0,0 1 0,1 0 1,-1-1-1,0 1 0,1-1 0,-1 1 0,0-1 0,1 1 0,-1-1 0,1 1 0,-1-1 0,1 1 0,-1-1 0,1 1 0,-1-1 0,1 0 0,-1 1 0,2-1 0,-1 0-107,-1 0 0,1 0 0,-1 0 0,1 0 0,-1 0 1,1 0-1,-1 0 0,1 0 0,-1 0 0,1 0 0,-1 0 1,1-1-1,-1 1 0,1 0 0,-1 0 0,0-1 0,1 1 0,-1 0 1,1-1-1,-1 1 0,0 0 0,1-1 0,-1 1 0,0 0 1,1-1-1,-1 1 0,0-1 0,0 1 0,1-1 0,-1 0 1,6-17-5053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3.462"/>
    </inkml:context>
    <inkml:brush xml:id="br0">
      <inkml:brushProperty name="width" value="0.025" units="cm"/>
      <inkml:brushProperty name="height" value="0.025" units="cm"/>
    </inkml:brush>
  </inkml:definitions>
  <inkml:trace contextRef="#ctx0" brushRef="#br0">15 205 7847,'0'-9'2205,"1"-48"2656,0 33-380,0 47-1155,-18 263-480,17-286-2837,0 0 1,0 0-1,0 0 1,0 0 0,0 0-1,0 0 1,0 0 0,0 1-1,0-1 1,0 0 0,-1 0-1,1 0 1,0 0-1,0 0 1,0 0 0,0 1-1,1-1 1,-1 0 0,0 0-1,0 0 1,0 0 0,0 0-1,0 0 1,0 1-1,0-1 1,0 0 0,0 0-1,0 0 1,0 0 0,0 0-1,0 0 1,0 0 0,0 0-1,1 1 1,-1-1-1,0 0 1,0 0 0,0 0-1,0 0 1,0 0 0,0 0-1,0 0 1,1 0 0,-1 0-1,0 0 1,0 0-1,0 0 1,0 0 0,0 0-1,0 0 1,1 0 0,-1 0-1,0 0 1,0 0 0,0 0-1,0 0 1,0 0-1,0 0 1,1 0 0,-1 0-1,0 0 1,0 0 0,0 0-1,0 0 1,0 0 0,0-1-1,11-10 309,6-18 64,-8 11-293,-1 0 1,-1 0-1,-1 0 0,-1-1 1,0 0-1,-1 0 1,-1-1-1,-1 1 1,-1-1-1,-1 1 0,-2-30 1,2 48-88,0 0-1,-1 0 1,1 1 0,0-1 0,0 0 0,-1 0 0,1 0-1,0 0 1,-1 1 0,1-1 0,0 0 0,-1 0 0,1 1-1,-1-1 1,0 0 0,1 1 0,-1-1 0,0 0 0,1 1-1,-1-1 1,0 1 0,1-1 0,-2 0 0,1 1-9,1 0 0,-1 1 0,1-1 0,-1 0-1,1 0 1,-1 0 0,1 0 0,0 0 0,-1 1 0,1-1 0,-1 0 0,1 0 0,-1 1 0,1-1 0,0 0 0,-1 0 0,1 1 0,0-1 0,-1 1 0,1-1-1,0 0 1,0 1 0,-1-1 0,1 1 0,0-1 0,0 0 0,0 1 0,-1-1 0,1 1 0,0-1 0,0 1 0,0-1 0,0 1 0,0-1 0,0 1 0,0-1-1,0 1 1,0-1 0,0 1 0,1 0 0,-2 13-45,1 1 0,0 0 0,2 0-1,3 17 1,-5-29 49,1-1 0,-1 0-1,1 1 1,0-1 0,0 0-1,0 1 1,0-1 0,1 0 0,-1 0-1,1 0 1,-1 0 0,1 0-1,0 0 1,3 3 0,-4-5 0,1 1 1,0-1-1,-1 1 1,1-1-1,0 1 1,-1-1-1,1 0 1,0 0-1,-1 0 1,1 0-1,0 0 0,0 0 1,-1 0-1,1 0 1,0-1-1,-1 1 1,1-1-1,0 1 1,-1-1-1,1 0 1,-1 0-1,1 0 1,-1 1-1,3-3 1,4-3 23,0-1 0,-1 0 0,1 0 0,-1 0 0,-1-1 0,0 0 0,0-1 0,0 1 0,4-11 0,1-2 21,-1 0 0,14-43 0,-22 56-9,0-1 0,0 0 0,-1 0 0,1-12 0,-22 88-342,13-29 300,1 0 1,2 1-1,1-1 1,4 42-1,-2-79 9,1 1-1,0-1 1,0 1 0,1-1 0,-1 1-1,0-1 1,0 1 0,1-1-1,-1 1 1,1-1 0,-1 0 0,1 1-1,0-1 1,0 0 0,-1 1-1,1-1 1,0 0 0,0 0 0,0 0-1,0 0 1,0 0 0,1 0-1,-1 0 1,0 0 0,0 0 0,1 0-1,-1-1 1,0 1 0,1 0-1,-1-1 1,1 1 0,-1-1 0,1 0-1,-1 0 1,1 1 0,-1-1-1,1 0 1,-1 0 0,1 0 0,-1 0-1,1-1 1,-1 1 0,1 0-1,1-1 1,4-1 17,-1 0 0,0-1-1,0 1 1,0-1 0,-1 0 0,1-1 0,-1 1-1,1-1 1,5-6 0,5-5 23,-1-1 1,-1 0 0,0-1-1,11-20 1,-20 28-23,0 0 0,0-1 0,-1 0 0,0 1 0,0-1-1,-1-1 1,0 1 0,-1 0 0,-1-1 0,1-14 0,-23 62-482,15-23 454,1 1 1,1 1-1,0-1 1,0 1-1,2-1 1,0 1-1,1 0 1,1 21-1,0-36 13,0 0-1,1 0 0,-1 0 0,1 0 0,-1 0 0,0 0 0,1 0 1,0-1-1,-1 1 0,1 0 0,-1 0 0,1-1 0,0 1 1,0 0-1,-1-1 0,1 1 0,0-1 0,0 1 0,0-1 1,0 1-1,0-1 0,-1 1 0,1-1 0,0 0 0,0 0 0,0 1 1,0-1-1,0 0 0,0 0 0,0 0 0,0 0 0,0 0 1,0 0-1,0-1 0,0 1 0,0 0 0,0 0 0,0-1 1,0 1-1,0 0 0,0-1 0,0 1 0,-1-1 0,3 0 0,40-24 158,-22 6-113,0-1 0,-2-1 0,19-26 0,35-36 26,-73 82-75,1 1 0,-1-1-1,1 0 1,-1 1 0,1-1-1,0 0 1,-1 1 0,1-1-1,0 1 1,-1-1 0,1 1 0,0-1-1,0 1 1,0 0 0,-1-1-1,1 1 1,0 0 0,0 0-1,0 0 1,0-1 0,0 1-1,0 0 1,-1 0 0,1 0 0,0 0-1,0 1 1,1-1 0,-1 1-7,0 0 0,0 0 0,0 0 0,-1 0 0,1 0 0,0 0 1,-1 0-1,1 0 0,-1 0 0,1 0 0,-1 0 0,1 1 0,-1-1 1,0 0-1,1 0 0,-1 3 0,0 68-294,-1-55 271,1-6 44,3 25-5,-3-35-2,0 0 0,1-1 0,-1 1 0,0 0 0,1-1 1,-1 1-1,1-1 0,0 1 0,-1 0 0,1-1 0,-1 1 1,1-1-1,0 0 0,-1 1 0,1-1 0,0 1 0,-1-1 0,1 0 1,0 0-1,0 1 0,0-1 0,-1 0 0,1 0 0,0 0 1,0 0-1,-1 0 0,1 0 0,0 0 0,0 0 0,0 0 1,-1 0-1,1 0 0,0-1 0,0 1 0,-1 0 0,1 0 0,0-1 1,0 1-1,-1-1 0,1 1 0,0-1 0,13-8 65,-1 0-1,0 0 1,-1-1 0,-1-1-1,1 0 1,17-24 0,0 3-61,-22 25-18,20-21 26,-26 27-23,0 0 0,0 1 1,0-1-1,0 0 0,0 0 1,0 1-1,0-1 0,0 1 1,0-1-1,1 1 1,-1-1-1,0 1 0,0-1 1,0 1-1,1 0 0,-1 0 1,0 0-1,0 0 0,1 0 1,-1 0-1,0 0 0,0 0 1,0 0-1,2 1 0,-2 1-4,0 1 1,1 0-1,-1 0 0,-1-1 0,1 1 0,0 0 0,-1 0 1,1 0-1,-1 0 0,0 0 0,0 0 0,0 0 0,0 0 1,-2 3-1,2 2 2,0-7 6,0 8-294,0 1 0,1-1 0,-1 0 0,2 0-1,2 12 1,-3-20 228,-1 0-1,0 0 1,1 0 0,-1 0-1,1 0 1,-1 0-1,1 0 1,-1 0 0,1 0-1,0-1 1,0 1-1,-1 0 1,1 0-1,0-1 1,0 1 0,0 0-1,0-1 1,0 1-1,0-1 1,0 1 0,1 0-1,0-1-7,0 0 0,0 0 0,0-1-1,0 1 1,0 0 0,-1-1 0,1 1 0,0-1 0,0 1 0,0-1-1,-1 0 1,1 0 0,0 0 0,-1 0 0,1 0 0,-1 0 0,3-3-1,17-17-3174,1-9-2552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3.883"/>
    </inkml:context>
    <inkml:brush xml:id="br0">
      <inkml:brushProperty name="width" value="0.025" units="cm"/>
      <inkml:brushProperty name="height" value="0.025" units="cm"/>
    </inkml:brush>
  </inkml:definitions>
  <inkml:trace contextRef="#ctx0" brushRef="#br0">133 225 14606,'0'0'2578,"-11"5"118,0 0-2202,0 1 0,0 0 0,1 0 1,-1 1-1,-17 16 0,24-20-463,1 1 0,-1 0 0,1 0 0,0 0 0,0 0 1,0 1-1,0-1 0,1 1 0,0 0 0,0 0 0,0 0 0,1 0 1,-1 0-1,1 0 0,0 0 0,1 0 0,-1 0 0,1 1 0,1 7 1,-1-12-30,0 0 0,0 0 0,0 0 1,1-1-1,-1 1 0,0 0 0,1 0 0,-1 0 1,1 0-1,-1-1 0,1 1 0,-1 0 1,1 0-1,0-1 0,-1 1 0,1-1 1,0 1-1,-1 0 0,1-1 0,0 1 1,0-1-1,0 0 0,-1 1 0,1-1 1,0 0-1,0 1 0,0-1 0,0 0 1,0 0-1,0 0 0,0 0 0,0 0 1,0 0-1,-1 0 0,1 0 0,0 0 0,0 0 1,0 0-1,0-1 0,1 1 0,3-1 96,-1 0-1,1-1 0,-1 1 1,1-1-1,-1 0 0,1 0 0,3-3 1,11-10 181,0 0 0,-1-1 0,-1-1 0,0-1 0,-1 0 0,18-28 0,-6 2 316,43-91 1,-69 131-543,0 0 4,0 1 0,0-1 0,-1 0 0,1 0 0,-1 1 1,0-1-1,0 0 0,0 0 0,-1 0 0,1 0 0,-1 0 0,-1-7 0,-15 22 2,5 5-53,0 0 0,2 0 0,0 1-1,1 0 1,1 1 0,0 0 0,2 0 0,0 0 0,1 1-1,-3 34 1,6-46 12,0-1 0,1 1 0,0-1 0,0 1 1,1-1-1,0 0 0,0 1 0,3 9 0,-3-13-24,1-1-1,-1-1 1,0 1 0,1 0 0,-1 0 0,1 0-1,-1-1 1,1 1 0,0-1 0,0 1-1,0-1 1,0 0 0,0 0 0,0 0 0,0 0-1,0 0 1,0 0 0,1 0 0,-1-1-1,0 1 1,1-1 0,-1 0 0,0 1 0,1-1-1,-1 0 1,4-1 0,48-4-4113,-51 4 3350,0 0-1,0 0 1,0-1 0,0 1 0,0 0 0,-1-1-1,1 0 1,0 0 0,-1 0 0,0 0 0,1 0-1,-1 0 1,0-1 0,0 1 0,2-4 0,7-14-4794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4.224"/>
    </inkml:context>
    <inkml:brush xml:id="br0">
      <inkml:brushProperty name="width" value="0.025" units="cm"/>
      <inkml:brushProperty name="height" value="0.025" units="cm"/>
    </inkml:brush>
  </inkml:definitions>
  <inkml:trace contextRef="#ctx0" brushRef="#br0">23 102 11275,'0'0'8125,"-3"8"-6257,-2 1-1392,3-7-323,0 1-1,1 0 0,-1 0 1,1 0-1,-1 0 1,1 0-1,0 0 1,0 0-1,1 0 1,-1 0-1,1 1 1,-1-1-1,1 6 1,1-9-86,-1 1 1,1 0 0,-1 0 0,1 0 0,0-1 0,-1 1 0,1 0-1,0-1 1,0 1 0,-1-1 0,1 1 0,0-1 0,0 1 0,0-1 0,0 1-1,0-1 1,0 0 0,0 1 0,-1-1 0,1 0 0,0 0 0,0 0-1,0 0 1,0 0 0,0 0 0,0 0 0,0 0 0,0 0 0,0-1-1,0 1 1,1-1 0,34-6 574,-25 1-471,1-1-1,-1 0 1,0 0 0,0-1-1,-1 0 1,11-12 0,-16 16-118,-1-1-1,0 1 1,0-1 0,0 0 0,0 0-1,-1-1 1,0 1 0,0-1 0,-1 1 0,1-1-1,-1 0 1,0 0 0,-1 0 0,1 0-1,-1-7 1,-1 12-51,0 1 0,0-1 0,0 1-1,-1-1 1,1 0 0,0 1 0,0-1-1,-1 1 1,1-1 0,-1 1 0,1-1 0,0 1-1,-1-1 1,1 1 0,-1-1 0,1 1 0,-1-1-1,1 1 1,-1 0 0,0-1 0,1 1 0,-1 0-1,1 0 1,-1-1 0,0 1 0,1 0-1,-1 0 1,0 0 0,1 0 0,-1 0 0,0 0-1,1 0 1,-1 0 0,0 0 0,1 0 0,-1 0-1,0 0 1,1 1 0,-1-1 0,1 0 0,-1 0-1,0 1 1,0 0 0,-32 12-193,21-4 162,1 0 0,0 1 0,0 0 0,1 1 0,0 0 0,-13 20 0,20-26 21,-1 0-1,1 1 0,-1-1 1,1 1-1,1 0 1,-1 0-1,1 0 0,0 0 1,1 0-1,-1 1 1,1-1-1,1 0 0,-1 1 1,1-1-1,0 1 1,0-1-1,3 11 0,-2-15 9,0 0 0,0 0 0,0 0 0,0-1 0,1 1 0,-1 0 0,0-1-1,1 1 1,0-1 0,-1 0 0,1 1 0,0-1 0,0 0 0,0 0 0,-1 0-1,1 0 1,0 0 0,0-1 0,1 1 0,-1 0 0,0-1 0,0 0 0,3 1-1,55 1 101,-50-2-84,10-1-98,0-1 1,0-1 0,-1 0 0,28-9 0,-37 8-970,0 1 1,1-2-1,-1 0 0,-1 0 0,13-9 0,-2-4-5654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4.648"/>
    </inkml:context>
    <inkml:brush xml:id="br0">
      <inkml:brushProperty name="width" value="0.025" units="cm"/>
      <inkml:brushProperty name="height" value="0.025" units="cm"/>
    </inkml:brush>
  </inkml:definitions>
  <inkml:trace contextRef="#ctx0" brushRef="#br0">1 5 12332,'0'0'8263,"54"-4"-17231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5.011"/>
    </inkml:context>
    <inkml:brush xml:id="br0">
      <inkml:brushProperty name="width" value="0.025" units="cm"/>
      <inkml:brushProperty name="height" value="0.025" units="cm"/>
    </inkml:brush>
  </inkml:definitions>
  <inkml:trace contextRef="#ctx0" brushRef="#br0">36 0 15182,'0'0'3620,"-35"45"-1827,35-37-1408,10-7-481,15-1-609,2-13-1569,-2-11-4613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6.538"/>
    </inkml:context>
    <inkml:brush xml:id="br0">
      <inkml:brushProperty name="width" value="0.025" units="cm"/>
      <inkml:brushProperty name="height" value="0.025" units="cm"/>
    </inkml:brush>
  </inkml:definitions>
  <inkml:trace contextRef="#ctx0" brushRef="#br0">73 83 10122,'0'0'2498,"-51"17"929,38-9-864,4 1-930,9-3-416,0-1-256,12-2-32,18-3 96,7 0-96,11-11-160,7-4-385,4-2-288,2 0-96,-3 1-480,-7 0-2339,-14-1-2306,-5-4-5861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317"/>
    </inkml:context>
    <inkml:brush xml:id="br0">
      <inkml:brushProperty name="width" value="0.05" units="cm"/>
      <inkml:brushProperty name="height" value="0.05" units="cm"/>
    </inkml:brush>
  </inkml:definitions>
  <inkml:trace contextRef="#ctx0" brushRef="#br0">23 16 11202,'-23'-15'529,"39"17"-289,-12 6-32,18 7 136,9 4 48,8-2-16,2-2-240,10 0-208,16-5-672,16 0-561,6-5 1049,3-2-208,2-3-224</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7.367"/>
    </inkml:context>
    <inkml:brush xml:id="br0">
      <inkml:brushProperty name="width" value="0.025" units="cm"/>
      <inkml:brushProperty name="height" value="0.025" units="cm"/>
    </inkml:brush>
  </inkml:definitions>
  <inkml:trace contextRef="#ctx0" brushRef="#br0">287 22 9065,'0'0'8359,"-8"-4"-6186,2 1-2043,0 0-1,0 1 0,-1 0 1,1 0-1,-1 0 0,1 1 1,-1 0-1,1 0 0,-1 0 1,1 1-1,-1 0 0,0 1 1,1-1-1,-1 1 0,1 1 1,-1-1-1,1 1 0,-1 0 1,1 1-1,0-1 0,-10 7 1,10-6-55,-14 7 193,-36 26-1,52-33-263,1-1-1,-1 1 0,1-1 0,0 1 1,0 0-1,0 0 0,1 1 0,-1-1 1,1 0-1,-1 1 0,1 0 0,0-1 1,1 1-1,-1 0 0,1 0 0,-1 0 1,1 0-1,0 5 0,1-8-4,1-1 1,-1 1-1,1 0 0,-1-1 1,1 1-1,0 0 0,-1-1 0,1 1 1,0-1-1,-1 1 0,1-1 1,0 1-1,0-1 0,-1 1 0,1-1 1,0 0-1,0 0 0,0 1 0,0-1 1,0 0-1,0 0 0,-1 0 1,1 0-1,0 0 0,0 0 0,2 0 1,34 0 135,-27-1-96,13 1 2,-4-1-49,1 1 0,0 1 0,0 0-1,38 9 1,-55-9 13,0 0 0,0 0-1,0 0 1,0 0-1,0 0 1,0 1 0,0-1-1,0 1 1,-1 0 0,1 0-1,-1 0 1,1 0-1,-1 0 1,1 1 0,-1-1-1,0 1 1,0-1 0,-1 1-1,1 0 1,0 0-1,-1 0 1,0 0 0,1 0-1,-1 0 1,-1 0 0,1 0-1,0 0 1,-1 0 0,1 1-1,-1-1 1,0 0-1,0 0 1,0 1 0,-1-1-1,1 0 1,-1 0 0,-1 6-1,0-5 156,0 0-1,1 1 0,-1-1 0,-1 0 1,1 0-1,-1 0 0,1-1 1,-1 1-1,0-1 0,0 1 0,-1-1 1,1 0-1,-1 0 0,0 0 1,1-1-1,-1 1 0,0-1 1,-1 0-1,1 0 0,0-1 0,-8 3 1,0 0 86,0-1 0,0-1 0,0 0 0,-1-1 0,1 0-1,-25-1 1,37 0-308,-1 0 0,1 0 0,-1 0 1,0 0-1,1 0 0,-1 0 0,0 0 0,1 0 0,-1 0 0,0 0 0,1 0 0,-1 0 0,0-1 0,1 1 0,-1 0 0,0 0 0,1-1 0,-1 1 0,1 0 0,-1-1 0,1 1 0,-1-1 0,1 1 0,-1-1 0,1 1 0,-1-1 0,1 1 0,-1-1 0,1 1 0,0-1 0,-1 1 0,1-1 0,0 0 0,-1 0 0,2-1-244,-1 1 1,1-1-1,0 1 1,-1-1-1,1 1 1,0-1-1,0 1 1,0 0-1,0-1 1,0 1-1,0 0 1,1 0-1,1-1 0,44-31-8418,-16 16 2430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8.214"/>
    </inkml:context>
    <inkml:brush xml:id="br0">
      <inkml:brushProperty name="width" value="0.025" units="cm"/>
      <inkml:brushProperty name="height" value="0.025" units="cm"/>
    </inkml:brush>
  </inkml:definitions>
  <inkml:trace contextRef="#ctx0" brushRef="#br0">203 122 12139,'0'0'7165,"-8"-8"-5970,4 4-1063,0 0-1,-1 1 0,1-1 0,-1 1 0,0 0 0,0 0 0,-7-3 0,9 5-111,1 0-1,-1 1 0,0-1 1,1 1-1,-1 0 0,1-1 1,-1 1-1,0 1 0,1-1 1,-1 0-1,0 1 0,1-1 1,-1 1-1,1 0 0,-1 0 1,1 0-1,-1 0 0,1 0 1,0 0-1,0 1 0,-1-1 1,1 1-1,0-1 0,-2 3 1,-4 4 204,0 1 1,0 0-1,0 0 1,1 1-1,1 0 1,0 0-1,0 0 1,1 1 0,0 0-1,1 0 1,0 0-1,1 0 1,0 1-1,-1 13 1,3-24-214,1 0-1,0 0 1,0 0 0,0 0 0,0 0-1,0 0 1,0 1 0,0-1 0,0 0-1,0 0 1,1 0 0,-1 0-1,0 0 1,1 0 0,-1 0 0,1 0-1,-1 0 1,1 0 0,-1 0-1,1 0 1,0 0 0,-1 0 0,1-1-1,0 1 1,0 0 0,0 0-1,-1-1 1,1 1 0,0-1 0,1 2-1,1-2 6,-1 1 0,1-1 0,0 0 0,-1 0 0,1 0 0,-1 0 0,1 0-1,-1-1 1,1 1 0,-1-1 0,1 1 0,3-3 0,4 0 17,0-2 0,0 0 0,0 0 0,-1-1 0,12-8 0,-13 7-19,-1 1 1,-1-1 0,1 0-1,-1 0 1,-1-1-1,1 0 1,-1 0 0,0 0-1,-1-1 1,0 0-1,0 1 1,-1-1 0,0-1-1,-1 1 1,0 0 0,-1-1-1,1 1 1,-1-15-1,-1 23-15,0 1-1,0 0 1,0-1 0,0 1-1,0 0 1,0 0-1,0-1 1,0 1-1,0 0 1,0 0-1,0-1 1,0 1 0,0 0-1,0-1 1,0 1-1,0 0 1,0 0-1,-1-1 1,1 1-1,0 0 1,0 0-1,0-1 1,0 1 0,-1 0-1,1 0 1,0 0-1,0-1 1,0 1-1,-1 0 1,1 0-1,0 0 1,0 0 0,-1 0-1,1-1 1,0 1-1,0 0 1,-1 0-1,1 0 1,0 0-1,0 0 1,-1 0 0,-10 9-73,-6 19 27,14-20 111,0 0 0,0 0 0,1 1 0,0-1 0,1 0 0,-1 1 0,2-1 0,-1 1 0,1 0 0,2 13 0,-1-20-48,0-1 0,-1 0-1,1 0 1,0 0-1,0 0 1,0 0-1,0 0 1,0 0-1,1-1 1,-1 1-1,0 0 1,0-1-1,0 1 1,1 0-1,-1-1 1,0 0-1,1 1 1,-1-1-1,1 0 1,-1 1-1,0-1 1,1 0-1,-1 0 1,0 0 0,4-1-1,36-6 158,-32 3-159,0-1 1,0 0-1,-1-1 0,0 1 0,0-2 1,0 1-1,0-1 0,10-13 0,-13 14-18,0 0-1,0 0 0,0-1 0,0 0 0,-1 0 0,-1 0 0,1-1 0,-1 1 0,0-1 0,-1 0 0,3-9 0,-34 85-96,27-62 141,0 0 0,0 0 0,1 0 0,0 0 0,0 0 0,0 0 0,1 0 0,0 0 0,1 12 0,0-18-26,-1 1-1,1 0 1,0-1-1,-1 1 0,1 0 1,0-1-1,0 1 1,0-1-1,0 1 0,0-1 1,-1 0-1,1 1 1,0-1-1,0 0 1,0 0-1,0 0 0,0 1 1,0-1-1,0 0 1,0 0-1,0 0 0,0-1 1,0 1-1,0 0 1,0 0-1,0 0 0,0-1 1,0 1-1,0 0 1,0-1-1,-1 1 1,1-1-1,0 1 0,1-2 1,31-15 365,-7-4-348,-1-1 0,29-33 0,-26 26-118,-28 29 76,1-1 0,-1 0 1,1 1-1,-1-1 0,1 0 1,0 1-1,-1-1 0,1 1 1,0-1-1,-1 1 0,1-1 1,0 1-1,0-1 0,-1 1 1,1 0-1,0 0 0,0-1 1,0 1-1,0 0 0,0 0 1,-1 0-1,3 0 0,-3 0 6,1 1-1,-1-1 0,1 1 1,-1-1-1,1 1 1,-1 0-1,1-1 1,-1 1-1,1-1 0,-1 1 1,0 0-1,0-1 1,1 1-1,-1 0 0,0 0 1,0-1-1,0 1 1,0 0-1,0 0 0,0-1 1,0 2-1,-4 57 94,2-38 118,2-21-194,0 1 0,0-1 0,1 1 0,-1-1 0,0 1 0,0-1 0,0 1 0,1-1 0,-1 0 0,0 1 0,1-1 0,-1 1 0,0-1 0,1 0 0,-1 1 0,0-1 0,1 0 0,-1 0 0,0 1 0,1-1 0,-1 0 0,1 0 0,-1 1 0,1-1 0,-1 0 0,1 0 0,-1 0 0,1 0 0,-1 0 0,1 0 0,-1 0 0,1 0 0,-1 0 0,1 0 0,-1 0 0,1 0 0,-1 0 0,1 0 1,-1 0-1,0 0 0,1-1 0,-1 1 0,1 0 0,-1 0 0,1-1 0,-1 1 0,0 0 0,1-1 0,25-12 344,152-119-15,-177 131-347,0 0 0,0 0 0,0 0 0,1 0 0,-1 0 0,0 1 0,0-1 0,1 1 0,-1-1 0,0 1 0,1-1 0,-1 1 0,1 0 0,-1-1 0,1 1 0,-1 0 0,0 0 0,1 0 0,-1 0 0,1 0 1,-1 1-1,2-1 0,-2 1 0,0 0 1,0 0 0,0 0 0,0 0 0,-1 0 0,1 0 0,0 0-1,-1 0 1,1 0 0,-1 0 0,1 0 0,-1 1 0,0-1 0,1 0-1,-1 0 1,0 0 0,0 1 0,0-1 0,0 0 0,0 2 0,-1 10 15,0 0 1,-1 0 0,-5 20 0,7-30 4,-5 24-571,5-23-1552,1-16-715,4-36-7630,-4 17 1405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8.594"/>
    </inkml:context>
    <inkml:brush xml:id="br0">
      <inkml:brushProperty name="width" value="0.025" units="cm"/>
      <inkml:brushProperty name="height" value="0.025" units="cm"/>
    </inkml:brush>
  </inkml:definitions>
  <inkml:trace contextRef="#ctx0" brushRef="#br0">1 0 11659,'0'0'7015</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9.302"/>
    </inkml:context>
    <inkml:brush xml:id="br0">
      <inkml:brushProperty name="width" value="0.025" units="cm"/>
      <inkml:brushProperty name="height" value="0.025" units="cm"/>
    </inkml:brush>
  </inkml:definitions>
  <inkml:trace contextRef="#ctx0" brushRef="#br0">200 149 256,'7'-6'-112,"1"-1"-18,45-43 4471,-49 45-3136,0 1 0,0-1 0,-1 0 0,1 0 1,-1 0-1,-1-1 0,1 1 0,-1-1 0,0 1 0,3-13 0,-5 18-1019,0-1-1,1 1 0,-1-1 1,0 1-1,0-1 1,0 0-1,0 1 0,0-1 1,0 1-1,-1-1 1,1 1-1,0-1 0,0 0 1,0 1-1,0-1 0,-1 1 1,1-1-1,0 1 1,0-1-1,-1 1 0,1-1 1,-1 1-1,1-1 1,0 1-1,-1 0 0,1-1 1,-1 1-1,1-1 0,-1 1 1,1 0-1,-1 0 1,1-1-1,-1 1 0,-24 1 2006,-23 19-1439,10 4-502,-47 39 0,72-52-218,0 1 0,0 1 1,1 0-1,1 1 1,0 0-1,-13 23 0,24-37-32,-1 1 0,1-1 0,0 0-1,0 1 1,0-1 0,-1 1 0,1-1-1,0 0 1,0 1 0,0-1 0,0 1-1,0-1 1,0 1 0,0-1-1,0 0 1,0 1 0,0-1 0,0 1-1,0-1 1,0 1 0,0-1 0,0 1-1,0-1 1,1 0 0,-1 1 0,0-1-1,0 1 1,0-1 0,1 0 0,-1 1-1,0-1 1,1 0 0,-1 1-1,0-1 1,1 0 0,-1 1 0,22 5 52,34-9 41,-48 3-106,16-2 31,-11 0-26,1 0 0,-1 2-1,1 0 1,0 0 0,23 5 0,-34-5 11,-1 1-1,1 0 1,0 0 0,0 0 0,-1 1 0,1-1 0,-1 0-1,1 1 1,-1 0 0,1 0 0,-1 0 0,0 0-1,0 0 1,0 0 0,0 0 0,0 1 0,-1-1-1,1 1 1,-1-1 0,1 1 0,-1 0 0,0-1 0,0 1-1,0 0 1,0 0 0,-1 0 0,1 0 0,-1 0-1,0 0 1,0 0 0,0 5 0,-1-4 128,0 0 1,0 0 0,0 0-1,0 0 1,-1 0-1,0 0 1,1 0-1,-1 0 1,-1-1-1,1 1 1,0-1-1,-1 0 1,0 0-1,0 0 1,0 0 0,0 0-1,0 0 1,-1-1-1,1 0 1,-7 4-1,1-1 116,0 0-1,0-1 1,0 0 0,0 0-1,-1-1 1,0 0-1,-17 2 1,19-4-177,0-1 0,0 0-1,0-1 1,1 1 0,-1-1 0,-7-3-1,13 4-162,0 0 0,0-1 0,0 1 0,0-1 1,1 0-1,-1 1 0,0-1 0,1 0 0,-1 0 0,0 0 0,1 0 0,-1-1 0,1 1 0,0 0 0,-1-1 0,1 1 0,0-1 0,0 1 0,0-1 0,0 1 0,0-1 0,0 0 0,0 1 0,1-1 0,-1 0 0,0 0 0,1 0 0,0 0 0,-1-3 0,2 4-180,-1 0 1,0 0-1,1 1 0,-1-1 0,1 0 0,0 0 0,-1 0 1,1 0-1,0 1 0,0-1 0,-1 0 0,1 0 1,0 1-1,0-1 0,0 1 0,0-1 0,0 1 0,0-1 1,0 1-1,1-1 0,31-10-3652,-18 6 794,16-10-4033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29.848"/>
    </inkml:context>
    <inkml:brush xml:id="br0">
      <inkml:brushProperty name="width" value="0.025" units="cm"/>
      <inkml:brushProperty name="height" value="0.025" units="cm"/>
    </inkml:brush>
  </inkml:definitions>
  <inkml:trace contextRef="#ctx0" brushRef="#br0">206 14 15375,'0'0'6342,"-9"-4"-5745,6 3-577,0-1 1,0 1-1,0 0 0,0 0 0,0 0 0,0 0 0,0 0 0,-1 1 0,1 0 0,0 0 0,0-1 0,-1 2 0,1-1 0,-6 1 0,4 1 17,0 1-1,0-1 1,0 1 0,0 0 0,0 0-1,0 0 1,1 1 0,0 0 0,-1 0-1,-3 5 1,-5 5 374,0 1-1,1 0 0,-11 21 1,19-31-239,0 1 0,1 1-1,0-1 1,1 0 0,-1 1 0,1 0 0,0-1 0,1 1-1,0 0 1,0 0 0,0 0 0,1 9 0,1-14-161,-1-1-1,0 0 1,1 1 0,0-1 0,-1 0 0,1 1-1,0-1 1,-1 0 0,1 0 0,0 0 0,0 0-1,0 0 1,0 0 0,0 0 0,0 0 0,0 0-1,1-1 1,-1 1 0,0 0 0,0-1 0,1 1-1,-1-1 1,0 1 0,1-1 0,-1 0-1,0 1 1,1-1 0,-1 0 0,1 0 0,-1 0-1,0 0 1,1 0 0,-1 0 0,1-1 0,1 1-1,5-1 23,0 0-1,0-1 0,0 0 0,0 0 0,7-3 1,-1-2 2,0 0 1,0-1 0,-1-1-1,0 0 1,-1 0-1,0-1 1,16-17 0,3-8 51,32-47 0,-63 82-91,0 0 0,0 1 0,0-1 0,0 0 1,0 0-1,0 0 0,0 0 0,0 0 0,0 0 0,0 0 0,0 1 1,0-1-1,0 0 0,0 0 0,0 0 0,0 0 0,0 0 0,0 0 1,0 0-1,0 0 0,0 1 0,0-1 0,0 0 0,0 0 0,0 0 1,0 0-1,0 0 0,0 0 0,1 0 0,-1 0 0,0 0 1,0 0-1,0 0 0,0 0 0,0 0 0,0 0 0,0 0 0,0 1 1,1-1-1,-1 0 0,0 0 0,0 0 0,0 0 0,0 0 0,0 0 1,0 0-1,0 0 0,1 0 0,-1-1 0,0 1 0,0 0 0,0 0 1,0 0-1,0 0 0,0 0 0,-2 21-35,-7 24 64,5-34-19,2-7 0,0 0-1,0 1 0,1-1 0,-1 1 1,1 0-1,0-1 0,0 1 1,1 0-1,-1 0 0,1-1 0,0 1 1,1 8-1,0-13 5,0 0 0,0 1 1,-1-1-1,1 1 0,0-1 0,0 0 1,-1 1-1,1-1 0,0 0 0,0 0 1,0 0-1,0 1 0,0-1 0,-1 0 1,1 0-1,0 0 0,0-1 0,0 1 1,0 0-1,0 0 0,-1 0 0,1-1 1,0 1-1,0 0 0,0-1 0,-1 1 1,1 0-1,1-2 0,22-13 211,22-23-115,-24 18-73,1 2 1,1 0-1,36-20 1,-58 37-33,-1 1-1,1-1 1,0 0 0,-1 0-1,1 1 1,0-1-1,0 1 1,-1-1 0,1 1-1,0 0 1,0-1 0,0 1-1,0 0 1,0 0-1,-1 1 1,4-1 0,-5 1 0,1-1 1,0 1 0,0-1-1,0 1 1,0 0-1,-1-1 1,1 1 0,0 0-1,-1-1 1,1 1-1,-1 0 1,1 0 0,-1 0-1,1-1 1,-1 1-1,1 0 1,-1 0 0,0 0-1,1 0 1,-1 0-1,0 0 1,0 1 0,1 8 28,-1 0 0,-1 0 0,0 0 0,0-1 0,-3 12 0,0 8 132,3-28-140,1-1 0,0 0 1,0 1-1,0-1 0,0 1 1,0-1-1,0 1 0,0-1 1,0 1-1,0-1 0,0 1 1,0-1-1,0 1 0,0-1 1,1 1-1,-1-1 0,0 0 1,0 1-1,0-1 0,1 1 1,-1-1-1,0 0 0,0 1 1,1-1-1,-1 1 0,0-1 1,1 0-1,-1 1 0,1-1 1,-1 0-1,0 0 0,1 1 1,-1-1-1,1 0 0,17-6 443,17-23-6046,-29 21-83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0.510"/>
    </inkml:context>
    <inkml:brush xml:id="br0">
      <inkml:brushProperty name="width" value="0.025" units="cm"/>
      <inkml:brushProperty name="height" value="0.025" units="cm"/>
    </inkml:brush>
  </inkml:definitions>
  <inkml:trace contextRef="#ctx0" brushRef="#br0">0 201 9065,'0'0'10415,"4"-8"-9155,8-10-744,1 1 0,0 0 1,1 0-1,1 2 0,1 0 1,0 0-1,1 2 1,0 0-1,1 1 0,32-17 1,-47 28-522,0-1 1,0 1-1,0-1 0,0 1 1,0 0-1,0 0 1,1 0-1,-1 1 1,0-1-1,0 1 0,6 0 1,-8 0 2,0 1-1,0-1 1,0 1-1,0-1 1,0 1 0,0-1-1,0 1 1,0 0-1,0 0 1,0-1 0,0 1-1,0 0 1,0 0 0,-1 0-1,1 0 1,0 0-1,-1 0 1,1 0 0,-1 0-1,1 0 1,-1 0-1,1 1 1,-1-1 0,0 0-1,1 0 1,-1 0-1,0 0 1,0 1 0,0-1-1,0 0 1,0 0 0,-1 2-1,1 20 59,-1-1-1,-6 31 1,1-17-20,8-17-477,7-19-830,15-27-3460,-6-4-3176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2.628"/>
    </inkml:context>
    <inkml:brush xml:id="br0">
      <inkml:brushProperty name="width" value="0.025" units="cm"/>
      <inkml:brushProperty name="height" value="0.025" units="cm"/>
    </inkml:brush>
  </inkml:definitions>
  <inkml:trace contextRef="#ctx0" brushRef="#br0">117 275 3171,'3'-4'969,"-1"1"1,1-1-1,-1 1 0,0-1 0,0 0 1,-1 0-1,1 0 0,-1 0 0,0 0 1,0 0-1,0 0 0,0 0 0,-1-1 1,0 1-1,0-6 0,0 9-862,-1 1 0,1-1 0,-1 0 0,1 1 0,-1-1 0,1 1 0,-1-1 0,1 1 0,-1-1 1,0 1-1,1-1 0,-1 1 0,0 0 0,1-1 0,-1 1 0,0 0 0,0 0 0,1-1 0,-1 1 0,0 0 0,0 0 0,1 0 0,-1 0 0,0 0 0,0 0 0,1 0 0,-1 0 0,0 0 1,-1 1-1,-28 4 861,24-1-905,0 0 1,1 1-1,-1-1 0,1 1 0,0 0 1,0 1-1,0-1 0,1 1 0,0 0 1,0 0-1,0 0 0,1 1 0,-3 7 1,3-7-16,-1 0 1,2 1-1,-1-1 1,1 1-1,1-1 1,-1 1-1,1 0 1,0 0-1,1 0 1,0 0 0,2 14-1,-2-21-42,1 0-1,-1 0 1,1 0 0,0 0-1,0 0 1,0 0-1,-1 0 1,1 0 0,0 0-1,0 0 1,0 0 0,1 0-1,-1-1 1,0 1-1,0 0 1,0-1 0,0 1-1,1-1 1,-1 1 0,0-1-1,1 0 1,-1 1-1,0-1 1,0 0 0,1 0-1,-1 0 1,0 0 0,1 0-1,-1 0 1,0-1-1,1 1 1,-1 0 0,0-1-1,1 1 1,-1-1 0,0 1-1,1-2 1,7 0 78,-2-1 0,1 0 1,0 0-1,13-9 0,-4-1 10,0 0 0,0-1-1,27-32 1,-37 38-45,0 0 0,-1-1 0,0 1 0,-1-1-1,0 0 1,0-1 0,-1 1 0,0-1 0,0 0 0,2-14 0,-46 100 213,38-69-261,-4 6 14,1 0 0,0 0 0,1 0 0,1 1 0,-4 24-1,7-38-10,0 1 0,0-1 0,1 0-1,-1 1 1,0-1 0,0 0-1,0 1 1,0-1 0,1 0-1,-1 1 1,0-1 0,0 0-1,1 1 1,-1-1 0,0 0-1,1 0 1,-1 1 0,0-1 0,0 0-1,1 0 1,-1 0 0,1 1-1,-1-1 1,0 0 0,1 0-1,-1 0 1,0 0 0,1 0-1,-1 0 1,1 0 0,-1 0-1,0 0 1,1 0 0,-1 0-1,1 0 1,-1 0 0,0 0 0,1 0-1,-1 0 1,0 0 0,1 0-1,-1-1 1,1 1 0,-1 0-1,0 0 1,1 0 0,-1-1-1,0 1 1,0 0 0,1 0-1,-1-1 1,0 1 0,0 0 0,1-1-1,-1 1 1,0-1 0,20-15-327,-17 14 51,14-22-2265,-12 6-2453,18-19 5204,-17 30 191,0-1 0,1 1 0,0 0 0,0 1 0,1-1 0,0 1 0,0 1 0,12-7 0,-15 9-323,-1 1 0,1-1-1,-1 1 1,1 0 0,0 1 0,0-1 0,0 1-1,0 0 1,0 0 0,0 1 0,0-1 0,0 1-1,0 0 1,0 1 0,0-1 0,0 1 0,0 0-1,6 2 1,-9-2-67,0 0 0,0 1-1,0-1 1,1 1 0,-2 0 0,1 0-1,0 0 1,0 0 0,-1 0 0,1 0-1,-1 0 1,1 0 0,-1 1 0,0-1 0,0 0-1,0 1 1,0-1 0,0 1 0,-1 0-1,1 2 1,3 56 2267,-4-54 123,0-11-2337,0 0 0,0 0-1,0 0 1,-1 1 0,0-1 0,0 0 0,0 0 0,-2-4 0,2 6-7,-5-22-145,1-1 0,0-1-1,2 1 1,0-34 0,40 59-274,-31 0 175,-1-1-1,1 0 0,-1 0 1,0-1-1,0 1 1,0-1-1,1 0 1,-2-1-1,1 1 1,0-1-1,0 0 1,-1 0-1,0-1 1,7-5-1,9-16-3891,-8-2-3868,-7 7-620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3.022"/>
    </inkml:context>
    <inkml:brush xml:id="br0">
      <inkml:brushProperty name="width" value="0.025" units="cm"/>
      <inkml:brushProperty name="height" value="0.025" units="cm"/>
    </inkml:brush>
  </inkml:definitions>
  <inkml:trace contextRef="#ctx0" brushRef="#br0">63 1 14734,'0'0'2253,"-2"9"-524,-10 53 2700,-8 118-1,20-179-4425,0 0 0,0 0 1,0 0-1,0 0 0,1 0 1,-1 0-1,0 0 0,0 0 1,1-1-1,-1 1 1,1 0-1,-1 0 0,1 0 1,-1 0-1,1 0 0,-1-1 1,1 1-1,0 0 0,-1 0 1,1-1-1,0 1 0,0 0 1,0-1-1,-1 1 0,1-1 1,0 1-1,0-1 0,0 0 1,0 1-1,0-1 0,0 0 1,0 0-1,0 1 0,0-1 1,0 0-1,0 0 0,0 0 1,0 0-1,0 0 0,0 0 1,2-1-1,55-13-40,-22 5-541,-34 8 547,1 1 1,-1 0 0,0 0-1,0 0 1,1 1-1,-1-1 1,0 0 0,1 1-1,-1 0 1,0-1 0,0 1-1,0 0 1,0 0 0,0 0-1,0 0 1,0 1-1,0-1 1,0 0 0,0 1-1,-1-1 1,1 1 0,-1 0-1,3 2 1,-2 0 28,-1 0 0,1-1 0,-1 1 0,0 0 0,0 0-1,0 0 1,0 0 0,0 0 0,-1 0 0,0 1 0,0-1 0,-1 6 0,0 0 105,-1 1 1,0-1-1,-1 1 0,0-1 1,0 0-1,-1 0 0,0 0 1,-1-1-1,-11 18 0,10-20 162,-1 0 0,0-1 0,0 0 0,0 0 1,0 0-1,-12 6 0,16-10-178,-1 0 0,0 0 0,0 0 0,0-1 0,0 1 0,0-1 1,0 0-1,-1 0 0,1 0 0,0-1 0,0 0 0,-1 1 0,1-2 0,0 1 0,-1 0 1,-3-2-1,5 1-135,1 0 1,0-1-1,0 1 1,-1-1-1,1 1 1,0-1-1,0 0 1,1 0-1,-1 0 1,0 0-1,1 0 1,-1 0-1,1-1 1,0 1-1,0 0 1,-1-1-1,2 1 1,-1-1-1,0 1 1,0-1-1,1 1 1,-1-5-1,0 4-328,1 0 0,0 0 0,-1 0 0,1 0 0,0 1 0,0-1 0,0 0 0,1 0 0,-1 0 0,1 0 0,0 1 0,-1-1-1,1 0 1,0 1 0,1-1 0,-1 0 0,0 1 0,1 0 0,-1-1 0,3-2 0,14-7-4183,1 0-1489</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3.903"/>
    </inkml:context>
    <inkml:brush xml:id="br0">
      <inkml:brushProperty name="width" value="0.025" units="cm"/>
      <inkml:brushProperty name="height" value="0.025" units="cm"/>
    </inkml:brush>
  </inkml:definitions>
  <inkml:trace contextRef="#ctx0" brushRef="#br0">16 471 12332,'0'0'11429,"8"0"-10420,-4 0-917,0 0 1,-1 0-1,1 0 1,-1-1-1,1 0 0,-1 0 1,1 0-1,-1 0 0,1 0 1,-1-1-1,0 1 0,0-1 1,0 0-1,4-3 0,-1 0 42,-1-1 0,0 1 0,0-1 0,-1 0-1,1 0 1,-2 0 0,7-12 0,-7 13-77,-1 1 0,1-1 1,-1 0-1,0 1 0,-1-1 1,1 0-1,-1 0 0,0 0 0,0 0 1,0 0-1,-1 0 0,0 0 1,0-1-1,-1-6 0,1 11-55,-1 0 0,1 0 0,-1 1 0,1-1 0,-1 0 0,1 1 0,-1-1 0,1 1 0,-1-1 0,0 1 0,0-1 0,1 1 0,-1-1 0,0 1 0,0 0 0,1-1 0,-1 1 0,0 0 0,0 0 0,0-1 0,1 1 0,-1 0 0,0 0 0,0 0 0,0 0 0,0 0 0,0 0 0,1 0 0,-1 0 0,0 1 0,0-1 0,0 0 0,0 0 0,1 1 0,-1-1 0,0 1 0,-1 0 0,-26 19-190,18-8 163,1-1 1,1 2-1,0-1 1,0 1-1,2 1 0,-1-1 1,2 1-1,0 0 0,0 1 1,2-1-1,0 1 0,-3 27 1,6-41 30,0 0 0,0 1 0,0-1 0,0 0 0,0 0 0,1 1 0,-1-1 0,0 0 0,1 0 0,-1 0 0,0 0 0,1 1 0,-1-1 0,1 0 0,0 0 0,-1 0 0,1 0 0,0 0 0,0 0 0,0 0 0,-1-1 0,1 1 0,0 0 0,0 0 0,2 0 0,0 0 13,-1 0-1,0 0 0,1-1 0,-1 0 0,1 1 1,-1-1-1,1 0 0,-1 0 0,1 0 1,-1-1-1,0 1 0,4-1 0,4-2 61,-1 0-1,1 0 1,-1-1-1,1-1 1,12-7 0,1-5-59,0-1 0,-2-1 0,0-1 0,-1 0 0,-1-2 0,-1 0 0,24-40 0,-56 125-1285,8-47 1353,1 0 0,1 0 0,0 1 0,1 0 0,-2 28 0,5-45-68,0 1-1,0-1 1,0 1-1,0 0 1,-1-1-1,1 1 1,0-1 0,0 1-1,0-1 1,1 1-1,-1-1 1,0 1-1,0 0 1,0-1-1,0 1 1,0-1 0,1 1-1,-1-1 1,0 1-1,1-1 1,-1 1-1,0-1 1,1 0-1,-1 1 1,0-1 0,1 1-1,-1-1 1,1 0-1,-1 1 1,1-1-1,-1 0 1,1 1 0,-1-1-1,1 0 1,-1 0-1,1 0 1,-1 1-1,1-1 1,23-12 843,18-29 276,124-178-647,-138 177-631,-2-1 0,-2-1 0,26-67 0,-45 87-323,-18 38 150,-19 35 109,17-18 214,1 1 0,2 1-1,0 0 1,3 0-1,-10 61 1,17-79 16,0 0 1,1-1-1,0 1 1,1 0-1,1 0 0,1 0 1,0 0-1,0-1 0,2 1 1,0-1-1,0 0 1,2 0-1,-1 0 0,2-1 1,15 25-1,-21-37-21,-1-1 0,0 1 0,0-1 1,0 1-1,0-1 0,1 1 0,-1-1 0,0 0 0,1 1 0,-1-1 0,0 1 0,1-1 0,-1 0 0,0 1 0,1-1 0,-1 0 0,1 1 1,-1-1-1,1 0 0,-1 0 0,0 1 0,1-1 0,-1 0 0,1 0 0,-1 0 0,1 0 0,-1 0 0,1 0 0,0 0 0,-1 0 1,1 0-1,-1 0 0,1 0 0,-1 0 0,1 0 0,-1 0 0,1 0 0,-1 0 0,1-1 0,-1 1 0,1 0 0,6-25 169,-8-34-114,-2 48-163,-1 0 0,0 0 0,0 1 0,-1 0 0,-1 0-1,1 0 1,-2 0 0,1 1 0,-1 0 0,-1 0 0,0 1 0,-9-8-1,-7-5-331,-2 1-1,-54-34 1,80 54 436,0 0 0,0 0 0,-1 0 0,1 0 0,0 0 0,0 0 0,-1 0 0,1 0 1,0 0-1,0 0 0,-1-1 0,1 1 0,0 0 0,0 0 0,0 0 0,0 0 0,-1-1 1,1 1-1,0 0 0,0 0 0,0 0 0,0-1 0,0 1 0,-1 0 0,1 0 0,0-1 1,0 1-1,0 0 0,0 0 0,0-1 0,0 1 0,0 0 0,0 0 0,0-1 0,0 1 1,0 0-1,0 0 0,0-1 0,0 1 0,0 0 0,0 0 0,0-1 0,1 1 0,-1 0 1,0-1-1,16-6 233,34-2 321,-36 7-425,167-30-456,-160 23-3223,-18-7-5605,-4-1-4433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34.261"/>
    </inkml:context>
    <inkml:brush xml:id="br0">
      <inkml:brushProperty name="width" value="0.025" units="cm"/>
      <inkml:brushProperty name="height" value="0.025" units="cm"/>
    </inkml:brush>
  </inkml:definitions>
  <inkml:trace contextRef="#ctx0" brushRef="#br0">0 0 20980,'0'0'4388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0:52.787"/>
    </inkml:context>
    <inkml:brush xml:id="br0">
      <inkml:brushProperty name="width" value="0.05" units="cm"/>
      <inkml:brushProperty name="height" value="0.05" units="cm"/>
    </inkml:brush>
  </inkml:definitions>
  <inkml:trace contextRef="#ctx0" brushRef="#br0">0 41 6217,'348'26'2185,"498"32"1087,2-29-2479,1564-68-2227,-1346-14 1269,230-8 491,-1 63-302,-903 17-564,-288-12 408</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1.167"/>
    </inkml:context>
    <inkml:brush xml:id="br0">
      <inkml:brushProperty name="width" value="0.025" units="cm"/>
      <inkml:brushProperty name="height" value="0.025" units="cm"/>
    </inkml:brush>
  </inkml:definitions>
  <inkml:trace contextRef="#ctx0" brushRef="#br0">1 33 9833,'0'0'8937,"44"-6"-8777,-17 6 64,3 0-128,2-2-64,0-2 0,0-1-800,-7-2-2019,-2-1-2114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1.528"/>
    </inkml:context>
    <inkml:brush xml:id="br0">
      <inkml:brushProperty name="width" value="0.025" units="cm"/>
      <inkml:brushProperty name="height" value="0.025" units="cm"/>
    </inkml:brush>
  </inkml:definitions>
  <inkml:trace contextRef="#ctx0" brushRef="#br0">0 5 12364,'0'0'7372,"8"-1"-7233,-7 1-137,8-2 18,0 1 0,1 0 0,-1 1 0,0 0 1,0 1-1,13 1 0,-19-1-15,0 0 0,-1-1 1,1 1-1,-1 1 1,1-1-1,-1 0 0,1 1 1,-1-1-1,1 1 1,-1-1-1,0 1 0,0 0 1,0 0-1,0 0 0,0 1 1,-1-1-1,1 0 1,-1 1-1,1-1 0,-1 0 1,0 1-1,0 0 0,0-1 1,0 1-1,0 0 1,-1 0-1,1-1 0,-1 1 1,1 3-1,-1 3 45,1 0-1,-2-1 1,1 1 0,-1 0-1,0-1 1,-1 1-1,0-1 1,-5 16 0,5-19-152,0 0 0,0-1 0,-1 1 0,1-1 0,-1 0 0,0 0 0,0 0 0,-1 0 0,1-1 0,-1 1 1,1-1-1,-1 0 0,0 0 0,-1 0 0,1-1 0,0 1 0,-6 1 0,8-4-2791</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2.332"/>
    </inkml:context>
    <inkml:brush xml:id="br0">
      <inkml:brushProperty name="width" value="0.025" units="cm"/>
      <inkml:brushProperty name="height" value="0.025" units="cm"/>
    </inkml:brush>
  </inkml:definitions>
  <inkml:trace contextRef="#ctx0" brushRef="#br0">22 1 14253,'0'0'3812,"0"10"-3049,0 110 1701,-21 157 0,24-273-2102,7-10 53,16-16 281,-16 14-557,61-35-5520,-16 11-694,-31 14 139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2.911"/>
    </inkml:context>
    <inkml:brush xml:id="br0">
      <inkml:brushProperty name="width" value="0.025" units="cm"/>
      <inkml:brushProperty name="height" value="0.025" units="cm"/>
    </inkml:brush>
  </inkml:definitions>
  <inkml:trace contextRef="#ctx0" brushRef="#br0">110 83 11050,'0'0'6876,"-9"0"-5013,5 0-1806,1 0 0,-1 0 0,1 0 0,-1 0 0,0 1 0,1-1 0,-1 1 0,1 0 0,-1 0 0,1 1 0,0-1 0,0 1 0,-1-1 0,1 1 0,0 0 0,0 0 0,1 1 0,-1-1 0,0 0 0,1 1 0,-1 0 0,1-1 0,0 1 0,0 0 0,0 0 0,0 1 0,1-1 0,-1 0 0,1 0 0,-2 7 0,0-1 26,0 1 0,1-1-1,0 1 1,1-1-1,0 1 1,0 12 0,1-20-64,0 0 1,0-1-1,0 1 0,1-1 1,-1 1-1,0-1 1,1 1-1,-1 0 1,1-1-1,0 0 1,-1 1-1,1-1 1,0 1-1,0-1 1,0 0-1,0 1 0,0-1 1,0 0-1,0 0 1,0 0-1,0 0 1,1 0-1,-1 0 1,0 0-1,1-1 1,-1 1-1,1 0 1,-1-1-1,1 1 0,-1-1 1,1 1-1,-1-1 1,1 0-1,0 0 1,-1 1-1,1-1 1,-1 0-1,1-1 1,-1 1-1,1 0 0,0 0 1,-1-1-1,1 1 1,-1-1-1,3 0 1,3-2 16,-1 0 1,1 0-1,-1 0 0,0 0 1,0-1-1,-1 0 1,1-1-1,-1 1 1,0-1-1,0 0 0,0 0 1,-1-1-1,7-10 1,4-6 174,-2-1-1,14-30 1,-25 48-29,0-1 0,0 1 1,0 0-1,0-1 0,-1 1 0,0-1 0,0 0 0,0-10 0,-20 53-11,14-23-160,-1 1 1,2 0-1,0 0 1,1 1-1,0-1 1,0 21-1,3-36-9,0 1 0,0-1 0,0 0 0,0 1 0,0-1 0,0 0 0,0 0 0,0 1 1,0-1-1,0 0 0,0 1 0,0-1 0,0 0 0,0 1 0,0-1 0,0 0 0,1 0 0,-1 1 0,0-1 0,0 0 0,0 0 0,1 1 0,-1-1 0,0 0 1,0 0-1,0 1 0,1-1 0,-1 0 0,0 0 0,1 0 0,-1 0 0,0 0 0,0 1 0,1-1 0,-1 0 0,0 0 0,1 0 0,-1 0 0,0 0 0,1 0 0,-1 0 0,17-7 92,13-16 110,9-25-38,-32 38-160,0 1 0,1-1 0,0 1 0,0 1 0,1-1 0,12-8 1,-21 17-9,0 0 0,1 0 1,-1 0-1,0 0 0,1 0 1,-1 0-1,1 0 0,-1 0 1,0 0-1,1 1 0,-1-1 1,0 0-1,1 0 0,-1 0 1,0 0-1,1 0 0,-1 1 1,0-1-1,1 0 0,-1 0 1,0 1-1,0-1 0,1 0 1,-1 1-1,0-1 0,0 0 1,1 0-1,-1 1 0,0-1 1,0 1-1,0-1 0,0 0 1,0 1-1,1-1 0,-1 0 1,0 1-1,0-1 0,0 0 1,0 1-1,0-1 0,0 1 1,0-1-1,0 0 0,0 1 1,-1-1-1,1 0 1,0 1-1,0 0 0,0 27 50,0-22-30,0 1-4,4 28 6,5-31 40,10-15 107,34-43 376,-43 42-525,1 0 0,1 0 0,0 1 0,0 1 0,16-10 0,-27 19-19,-1 1 1,1-1-1,0 1 0,0-1 0,-1 1 0,1 0 0,0-1 0,0 1 0,0 0 0,0-1 0,-1 1 0,1 0 0,0 0 0,0 0 0,0 0 0,0 0 0,0 0 0,0 0 0,-1 0 0,1 0 1,0 0-1,0 0 0,0 1 0,0-1 0,0 0 0,-1 1 0,1-1 0,0 1 0,0-1 0,0 0 0,-1 1 0,1 0 0,0-1 0,-1 1 0,1-1 0,-1 1 0,1 0 0,0 0 1,-1-1-1,1 1 0,-1 0 0,0 0 0,1-1 0,-1 1 0,0 0 0,1 0 0,-1 0 0,0 0 0,0 0 0,0 0 0,0-1 0,0 1 0,0 0 0,0 0 0,0 0 0,0 1 0,-4 62-12,3-54-32,1 15-708,8-16-2721,-6-9 3012,1-1 0,-1 0 0,0 0 0,1 0 0,-1 0-1,0 0 1,0 0 0,0-1 0,0 1 0,0-1 0,-1 1-1,1-1 1,0 0 0,-1 1 0,3-4 0,17-19-4978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3.257"/>
    </inkml:context>
    <inkml:brush xml:id="br0">
      <inkml:brushProperty name="width" value="0.025" units="cm"/>
      <inkml:brushProperty name="height" value="0.025" units="cm"/>
    </inkml:brush>
  </inkml:definitions>
  <inkml:trace contextRef="#ctx0" brushRef="#br0">118 173 10346,'0'0'2450,"-10"8"-26,9-6-2385,-16 11 978,1 2-1,-17 20 1,29-30-701,-1 0 0,1 1 0,1-1 0,-1 1-1,1 0 1,0 0 0,0 0 0,0 0 0,1 1 0,0-1-1,1 1 1,-1-1 0,0 11 0,2-16-301,0-1 0,0 1 0,0-1 1,0 1-1,0-1 0,0 1 0,0-1 0,1 1 0,-1-1 1,0 1-1,0-1 0,0 1 0,0-1 0,1 0 1,-1 1-1,0-1 0,1 1 0,-1-1 0,0 0 1,1 1-1,-1-1 0,0 1 0,1-1 0,-1 0 0,1 0 1,-1 1-1,0-1 0,1 0 0,-1 0 0,1 1 1,-1-1-1,2 0 0,19-2 497,21-19 514,-28 9-826,-1-2 1,0 0-1,-1 0 0,0-1 0,-1 0 0,0-1 1,-2 0-1,9-19 0,0-7 379,-1-1 0,12-51 0,-53 162-740,11-37 178,-9 42-1,18-58-11,1-5-6,1 0 0,0 0 0,0 0 0,0 19-1,2-28 1,0 1-1,0 0 1,0-1-1,0 1 1,1-1-1,-1 1 1,1 0-1,-1-1 0,1 1 1,-1-1-1,1 1 1,0-1-1,0 1 1,-1-1-1,1 0 0,0 1 1,0-1-1,1 0 1,-1 0-1,0 0 1,0 0-1,0 0 1,1 0-1,-1 0 0,1 0 1,-1 0-1,1-1 1,-1 1-1,1 0 1,-1-1-1,1 1 0,-1-1 1,1 0-1,0 0 1,-1 1-1,3-1 1,2 0-341,1 0-1,-1 0 1,1 0 0,-1-1 0,0 0 0,13-4 0,17-14-6782,-14 1-2576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4.954"/>
    </inkml:context>
    <inkml:brush xml:id="br0">
      <inkml:brushProperty name="width" value="0.025" units="cm"/>
      <inkml:brushProperty name="height" value="0.025" units="cm"/>
    </inkml:brush>
  </inkml:definitions>
  <inkml:trace contextRef="#ctx0" brushRef="#br0">18 364 512,'4'-8'2771,"7"-12"-1009,-1 0 1,9-27-1,-15 34 134,0-1-1,0 0 1,-1 0 0,-1 0-1,1-22 1,-3 36-1835,0-1-1,0 1 0,0 0 1,0 0-1,0 0 0,0-1 1,0 1-1,0 0 0,0 0 1,0-1-1,0 1 0,0 0 1,0 0-1,0-1 0,0 1 1,0 0-1,0 0 0,0-1 1,-1 1-1,1 0 0,0 0 1,0 0-1,0-1 0,0 1 1,0 0-1,-1 0 0,1 0 1,0-1-1,0 1 1,0 0-1,-1 0 0,1 0 1,0 0-1,0 0 0,0-1 1,-1 1-1,1 0 0,0 0 1,0 0-1,-1 0 0,1 0 1,-11 7 962,-8 16-593,11-4-403,0 0-1,1 0 1,1 1 0,1 0-1,1 0 1,1 0 0,0 0 0,1 24-1,2-43-26,-1 0 0,1 0 0,0 0 0,0 0 0,0 0-1,0 0 1,0 0 0,1 0 0,-1 0 0,0 0 0,0 0 0,1-1 0,-1 1 0,0 0-1,1 0 1,-1 0 0,1 0 0,-1 0 0,1-1 0,-1 1 0,1 0 0,0-1-1,-1 1 1,1 0 0,0-1 0,-1 1 0,1-1 0,0 1 0,0-1 0,0 1 0,0-1-1,-1 1 1,1-1 0,0 0 0,0 0 0,0 1 0,0-1 0,0 0 0,0 0-1,0 0 1,0 0 0,0 0 0,0 0 0,0 0 0,0-1 0,-1 1 0,3-1-1,1 0 45,0 0 0,1-1 0,-1 0 0,0 0 0,0 0 0,0 0 0,-1-1 0,8-5 0,2-4 89,-1 0 1,-1-2-1,0 1 1,0-1-1,-1-1 1,-1 0-1,-1 0 1,0-1-1,-1 0 1,10-34-1,-29 92 95,6-24-189,0 0-1,1 0 1,1 1-1,1-1 1,-2 36-1,5-53-29,0-1-1,0 0 1,0 1-1,0-1 1,0 0-1,0 1 1,0-1-1,0 1 1,1-1-1,-1 0 1,0 1-1,0-1 1,0 0-1,0 1 1,1-1-1,-1 0 1,0 1-1,0-1 1,1 0-1,-1 1 1,0-1-1,0 0 1,1 0-1,-1 1 1,0-1-1,1 0 1,-1 0-1,0 0 1,1 1-1,-1-1 1,1 0 0,-1 0-1,0 0 1,1 0-1,0 0 1,16-5 419,13-16 385,-19 9-743,-1-1 0,0-1 0,-1 1-1,-1-2 1,0 1 0,-1-1 0,0 0-1,-1-1 1,-1 1 0,-1-1 0,0 0 0,-1 0-1,2-27 1,-5 43-70,0-1 0,0 1-1,0 0 1,-1 0 0,1 0 0,0 0-1,0 0 1,0-1 0,0 1-1,0 0 1,0 0 0,-1 0 0,1 0-1,0 0 1,0 0 0,0-1 0,0 1-1,-1 0 1,1 0 0,0 0-1,0 0 1,0 0 0,-1 0 0,1 0-1,0 0 1,0 0 0,0 0 0,-1 0-1,1 0 1,0 0 0,0 0-1,0 0 1,-1 0 0,1 0 0,0 0-1,0 0 1,0 0 0,0 1 0,-1-1-1,1 0 1,0 0 0,0 0 0,0 0-1,0 0 1,-1 0 0,1 1-1,0-1 1,0 0 0,0 0 0,0 0-1,0 0 1,0 0 0,0 1 0,-1-1-1,1 0 1,0 0 0,0 0-1,0 1 1,-10 9-64,1 8 61,0 0 1,2 0-1,-7 23 0,12-37 3,6 0 20,-1-1-1,1 0 0,-1 1 0,0 0 0,0 0 1,-1 0-1,1 0 0,-1 1 0,2 4 1,-4-8-19,0 0 0,1-1 0,-1 1 0,0 0 0,0-1 0,0 1 0,1 0 0,-1 0 0,0-1 0,1 1 0,-1 0 0,1-1 0,-1 1 0,1-1 0,-1 1 0,1-1 0,-1 1 0,1-1 0,-1 1 0,1-1 0,0 1 0,-1-1 0,1 0 0,0 1 0,-1-1 0,1 0 0,0 0 0,0 1 0,-1-1 0,1 0 0,0 0 0,0 0 1,-1 0-1,1 0 0,0 0 0,1 0 0,0-1 6,0-1 0,0 1 0,0-1 0,0 1 0,0-1 0,-1 1 0,1-1 0,0 0 0,-1 0 0,0 0 0,3-3 0,30-66 126,-33 69-132,11-22 5,-9 20-7,0-1-1,-1 1 1,1-1 0,-1 0 0,0 0-1,-1 1 1,1-1 0,0-6-1,-2 10-56,1 2 54,-1 1 0,1-1 0,-1 0 1,0 0-1,1 0 0,-1 0 0,0 0 1,0 1-1,0-1 0,0 0 0,0 0 1,0 0-1,0 1 0,0-1 0,-1 0 1,1 0-1,0 0 0,-1 0 0,1 0 1,-1 2-1,-9 23 24,0-7 0,6-14-15,1 0 1,0 1-1,0-1 0,0 1 0,1-1 0,-1 1 0,2 0 0,-1 0 0,1 0 0,-1 0 0,2 0 0,-1 0 0,1 0 0,0 8 0,56 9 91,-55-23-94,0 1 0,0-1 0,-1 0 0,1 0 0,0 0 0,0 0 0,0 0 0,-1 0 0,1 0 0,0 0-1,0 0 1,-1 0 0,1 0 0,0 0 0,0-1 0,-1 1 0,1 0 0,0-1 0,0 1 0,-1 0 0,1-1 0,-1 1 0,1-1 0,0 1-1,-1-1 1,1 1 0,-1-1 0,1 1 0,-1-1 0,2-1 0,17-25 98,-14 19-84,-1 3-27,0 0-1,1 0 0,-1 0 1,1 1-1,0-1 1,11-6-1,-15 10 10,0 1 1,0-1-1,0 1 1,0-1-1,0 1 1,0-1-1,0 1 1,0 0-1,0-1 1,0 1-1,0 0 1,0 0-1,0 0 1,0 0-1,1 0 1,-1 0-1,0 0 1,0 0-1,0 1 1,0-1-1,0 0 1,0 0-1,0 1 1,0-1 0,0 1-1,0-1 1,0 1-1,0 0 1,0-1-1,0 1 1,0 0-1,-1-1 1,1 1-1,0 0 1,0 0-1,-1 0 1,1 0-1,-1 0 1,1 0-1,0 0 1,-1 0-1,0 0 1,1 0-1,-1 0 1,0 0-1,0 0 1,1 0-1,-1 2 1,4 13-109,2 2 625,-5-19-482,-1 1 0,1-1 1,0 1-1,-1-1 1,1 1-1,0-1 0,-1 0 1,1 1-1,-1-1 1,1 0-1,-1 0 0,0 1 1,1-1-1,-1 0 1,0 0-1,1 0 0,-1 1 1,0-1-1,0 0 0,0 0 1,0 0-1,1 0 1,-2-1-1,6-19 200,-1 1 0,-1-1 0,0 0 0,-2 0 1,-1 0-1,0 0 0,-2 0 0,-4-23 0,6 44-245,-1-1 1,1 1-1,0-1 1,0 1-1,-1 0 1,1-1-1,0 1 1,0-1-1,0 1 1,-1-1-1,1 1 1,0-1-1,0 1 1,0-1-1,0 1 1,0-1-1,0 1 1,0-1-1,0 1 1,0 0-1,0-1 1,0 1-1,1-1 1,-1 1-1,0-1 1,0 1-1,0-1 1,0 1-1,1-1 1,-1 1-1,0 0 1,1-1-1,-1 1 1,0 0-1,1-1 1,-1 1-1,0 0 1,1-1-1,-1 1 1,0 0-1,1 0 1,-1-1-1,1 1 1,-1 0-1,1 0 1,-1 0-1,1 0 1,-1-1-1,1 1 1,-1 0-1,1 0 1,-1 0-1,0 0 1,1 0-1,-1 0 1,1 0-1,-1 0 1,1 1-1,-1-1 1,1 0-1,-1 0 1,1 1-1,7-1-149,4 0-42,24-3-4235,-34 3 4039,-1-1 0,0 1 1,1-1-1,-1 0 0,0 0 1,1 1-1,-1-1 0,0 0 1,0 0-1,0 0 0,0 0 1,0-1-1,0 1 0,0 0 1,0 0-1,0 0 0,-1-1 1,1 1-1,-1 0 0,1-1 1,-1 1-1,1-2 0,2-17-5980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5.312"/>
    </inkml:context>
    <inkml:brush xml:id="br0">
      <inkml:brushProperty name="width" value="0.025" units="cm"/>
      <inkml:brushProperty name="height" value="0.025" units="cm"/>
    </inkml:brush>
  </inkml:definitions>
  <inkml:trace contextRef="#ctx0" brushRef="#br0">42 44 8968,'-13'-14'3972,"-1"1"-448,4 5-866,5 1-800,5 5-513,14 3-1985,1 8-642,2 2-832,-2-1-2114,-2 0-1697</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5.673"/>
    </inkml:context>
    <inkml:brush xml:id="br0">
      <inkml:brushProperty name="width" value="0.025" units="cm"/>
      <inkml:brushProperty name="height" value="0.025" units="cm"/>
    </inkml:brush>
  </inkml:definitions>
  <inkml:trace contextRef="#ctx0" brushRef="#br0">38 0 10634,'0'0'12310,"2"4"-11941,2 12-152,-1-1 1,-1 1-1,0 0 1,-1 0-1,0 0 1,-2 0 0,-1 16-1,0 18 231,0 2-173,0 38-137,3-82-85,-1-1 0,1 1 0,1-1 1,-1 1-1,1-1 0,1 0 0,-1 1 1,7 11-1,-8-17-34,0-1 0,0 1 0,0 0 0,1-1 1,-1 1-1,0-1 0,1 1 0,-1-1 0,1 0 0,-1 1 0,1-1 0,0 0 1,-1 0-1,4 1 0,4-6-146,-7-15-279,-5 7 182,0-1-1,-1 1 1,0 0-1,-1 0 1,0 1-1,-1-1 1,0 1-1,-9-12 1,7 11 298,1-1 0,-1 0 1,2 0-1,0-1 0,-6-22 1,11 35-63,1 0 1,0 0 0,0 0-1,0 0 1,-1 0 0,1-1-1,0 1 1,0 0 0,0 0-1,1 0 1,-1-1 0,0 1-1,0 0 1,1 0 0,-1 0-1,1 0 1,-1 0 0,1 0-1,-1 0 1,1 0 0,-1 0-1,1 0 1,0 0 0,1-2-1,0 2-14,0 0-1,0 0 1,0 0-1,0 0 0,0 0 1,1 1-1,-1-1 0,0 1 1,0-1-1,0 1 1,1 0-1,2 0 0,10 0-910,-1 2 0,1 0 0,19 5 0,-23-5-880,49 6-8248,-33-8 2177</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6.315"/>
    </inkml:context>
    <inkml:brush xml:id="br0">
      <inkml:brushProperty name="width" value="0.025" units="cm"/>
      <inkml:brushProperty name="height" value="0.025" units="cm"/>
    </inkml:brush>
  </inkml:definitions>
  <inkml:trace contextRef="#ctx0" brushRef="#br0">98 286 3459,'0'0'21119,"-9"0"-20249,-39 6 77,46-6-890,-1 1 1,1 0 0,0 0 0,0 0 0,0 0-1,0 0 1,0 0 0,0 0 0,0 0 0,0 1-1,1-1 1,-1 1 0,1 0 0,-1-1 0,1 1-1,-1 0 1,1 0 0,0 0 0,0 0 0,0 0-1,0 0 1,0 0 0,0 0 0,0 4 0,3-5-41,0 0 0,0-1 0,1 1 0,-1-1 0,1 1 1,-1-1-1,0 0 0,1 0 0,-1 0 0,0 0 0,1 0 1,-1-1-1,5-1 0,-2 1-19,0 0 0,-1 0-1,1 1 1,0-1 0,0 1 0,0 0 0,0 1-1,0-1 1,0 1 0,0 0 0,0 0 0,0 0 0,-1 1-1,1-1 1,7 5 0,-9-4 6,-1 0-1,0 0 1,0 0-1,0 0 1,0 1 0,0-1-1,-1 0 1,1 1-1,-1-1 1,1 1 0,-1 0-1,0-1 1,0 1-1,0 0 1,0 0 0,-1-1-1,1 1 1,-1 0-1,0 0 1,1 0 0,-1 0-1,-1 0 1,1 0-1,0 0 1,-1 0 0,1 0-1,-1-1 1,-2 5-1,2-4 93,0 0-1,0-1 0,0 1 0,-1 0 0,0-1 1,1 0-1,-1 1 0,0-1 0,0 0 0,0 0 1,0 0-1,0 0 0,-1 0 0,1 0 1,-1-1-1,1 1 0,-1-1 0,1 0 0,-5 2 1,1-1-26,1-1 1,0 1 0,-1-1-1,1 0 1,-1 0-1,1-1 1,-1 0 0,0 0-1,-7 0 1,12-1-185,1 1 1,-1 0-1,0 0 0,0 0 1,0 0-1,1-1 0,-1 1 1,0 0-1,0-1 1,1 1-1,-1-1 0,0 1 1,1-1-1,-1 1 1,1-1-1,-1 1 0,0-1 1,1 0-1,-1 1 0,1-1 1,0 0-1,-1 1 1,1-1-1,-1 0 0,1 0 1,0 1-1,0-1 0,-1 0 1,1 0-1,0 0 1,0 1-1,0-1 0,0 0 1,0 0-1,0 0 1,0 1-1,0-1 0,0 0 1,0 0-1,1 0 0,-1 1 1,0-1-1,1-1 1,0-1-350,0 1 1,0-1 0,0 1 0,0 0 0,1-1-1,-1 1 1,1 0 0,-1 0 0,1 0 0,0 0-1,0 1 1,3-4 0,17-6-2299,0 2 0,24-9 0,-30 14 2738,-1-1 1,0-1 0,-1-1-1,1 0 1,-1-1-1,21-16 1,-34 24 379,0-1 0,0 0 1,0 0-1,0 0 0,0 0 0,0 0 0,0 0 0,0 0 1,0 0-1,-1 0 0,1-1 0,0 1 0,-1 0 1,1 0-1,-1-1 0,1 1 0,-1 0 0,0-1 0,1 1 1,-1 0-1,0-1 0,0 1 0,0 0 0,0-1 0,0 1 1,-1-3-1,1 4-210,0-1 0,-1 1 0,1-1 0,0 1 0,-1 0 0,1-1 0,0 1 0,-1 0-1,1-1 1,0 1 0,-1 0 0,1 0 0,-1-1 0,1 1 0,0 0 0,-1 0 0,1 0 0,-1 0 0,1 0 0,-1 0 0,1-1 0,-1 1 0,1 0 0,-1 0 0,1 0 0,-1 1 0,-20 10-296,16-5 186,0 0-1,0 0 0,0 1 1,1 0-1,0 0 0,0 0 0,-4 14 1,7-18 5,0-1 1,0 1-1,0 0 1,1 0 0,-1 0-1,1 0 1,0 0-1,0 0 1,0 0 0,0 0-1,1 3 1,0-4-23,-1-1 0,1 0 0,-1 0 0,1 1 0,0-1 0,-1 0 0,1 0 1,0 0-1,0 0 0,0 0 0,0 0 0,0 0 0,0 0 0,0 0 0,0-1 0,0 1 0,0 0 1,1-1-1,-1 1 0,0-1 0,0 1 0,1-1 0,-1 0 0,0 1 0,3-1 0,1 1-2,1 0-1,0-1 0,-1 0 1,1 0-1,0 0 0,-1-1 1,1 0-1,-1 0 0,1 0 0,-1-1 1,1 0-1,-1 0 0,0 0 1,10-6-1,-7 2 85,0 0 0,0-1 1,0 0-1,0 0 0,-1 0 0,-1-1 0,11-15 0,-5 3 188,-1 0 0,-1 0 0,-1-1 0,-1 0-1,0 0 1,-2-1 0,4-23 0,-8 35-237,-1 0 1,0 0 0,0 0 0,-1 0 0,-1 0 0,0 0-1,-2-14 1,2 22-56,1 0 0,-1 0 0,0 0 0,1 0 0,-1-1 0,0 1 0,0 1-1,-1-1 1,1 0 0,0 0 0,-1 0 0,1 1 0,-1-1 0,1 0 0,-1 1 0,0 0 0,1-1 0,-1 1-1,0 0 1,0 0 0,0 0 0,0 0 0,0 0 0,0 0 0,0 1 0,-1-1 0,1 1 0,0-1 0,0 1-1,0 0 1,-1 0 0,1 0 0,0 0 0,0 0 0,-1 1 0,1-1 0,0 1 0,0-1 0,-3 2 0,-1 1-16,0-1 0,0 1 0,1 0 0,0 0 0,-1 1 0,1-1 0,0 1 0,1 0 0,-1 1 0,1-1 0,0 1 0,0 0 0,0 0 0,-3 6 0,1-1 7,0 1 0,0 0 0,1-1 0,1 1 0,0 1 0,-4 17 0,8-28 10,-1 1 0,1-1 0,0 1 0,0-1 0,0 1 0,0-1 1,0 1-1,1-1 0,-1 1 0,0-1 0,1 0 0,-1 1 1,1-1-1,-1 1 0,1-1 0,0 0 0,0 0 0,-1 1 0,1-1 1,0 0-1,0 0 0,0 0 0,0 0 0,0 0 0,1 0 0,-1 0 1,0 0-1,0 0 0,1-1 0,-1 1 0,0 0 0,1-1 0,-1 1 1,1-1-1,-1 0 0,0 1 0,1-1 0,-1 0 0,1 0 1,-1 0-1,3 0 0,11 1 20,0-1 0,0-1 0,22-3 0,-9 1-70,-26 3 36,0-1 1,0 1-1,0 0 0,0 0 0,0 0 1,0 0-1,0 0 0,0 0 1,0 1-1,0-1 0,0 1 1,0-1-1,0 1 0,-1 0 1,1 0-1,0 0 0,0 0 1,0 0-1,-1 0 0,1 0 0,-1 0 1,1 1-1,2 2 0,-3 0 8,1 1-1,-1-1 0,0 1 1,0 0-1,-1-1 0,1 1 0,-1 0 1,0-1-1,-1 6 0,1-4 32,0-4-76,0 0-1,0 0 1,0 0-1,0-1 1,0 1-1,1 0 1,-1 0-1,0 0 1,1-1 0,0 1-1,-1 0 1,1-1-1,0 1 1,0 0-1,0-1 1,0 1-1,0-1 1,0 1-1,0-1 1,0 0-1,2 2 1,-1-2-214,-1-1-1,1 1 1,0-1-1,-1 0 1,1 0-1,-1 1 1,1-1-1,-1 0 1,1 0-1,0 0 1,-1-1-1,1 1 1,-1 0-1,1-1 1,0 1 0,-1-1-1,1 1 1,-1-1-1,0 0 1,1 1-1,-1-1 1,1 0-1,-1 0 1,0 0-1,2-2 1,14-12-5137,1-3-1574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1:57.723"/>
    </inkml:context>
    <inkml:brush xml:id="br0">
      <inkml:brushProperty name="width" value="0.025" units="cm"/>
      <inkml:brushProperty name="height" value="0.025" units="cm"/>
    </inkml:brush>
  </inkml:definitions>
  <inkml:trace contextRef="#ctx0" brushRef="#br0">110 294 15086,'0'0'2349,"-9"2"-155,0 0-1760,0 1 0,0 0 0,1 1 0,-1 0 0,-8 5 0,14-7-260,1-1 0,-1 1 0,0 0 0,1 0 0,-1 0 0,1 0 0,0 1 0,0-1 0,0 1 1,0-1-1,0 1 0,0 0 0,1 0 0,-1-1 0,1 1 0,0 0 0,0 0 0,0 1 0,0-1 0,1 0 0,-1 5 0,1-7-157,0 0 0,0 0 0,0-1 0,0 1 1,0 0-1,0-1 0,1 1 0,-1 0 0,0-1 0,0 1 0,1 0 0,-1-1 0,1 1 0,-1 0 1,0-1-1,1 1 0,-1-1 0,1 1 0,-1-1 0,1 1 0,-1-1 0,1 1 0,0-1 1,-1 0-1,1 1 0,0-1 0,-1 0 0,1 0 0,0 1 0,0-1 0,30 1 651,-25-2-503,1-1 1,-1 1-1,1-1 0,-1 0 0,0-1 0,12-5 0,-12 3-107,0 0 0,0-1 1,-1 1-1,0-1 0,0 0 0,0 0 0,0-1 0,-1 0 0,0 1 1,-1-1-1,0-1 0,0 1 0,0 0 0,-1-1 0,0 1 0,0-1 0,0-11 1,-7 14-107,-5 10-31,-9 12-35,15-12 121,-1 1-1,1 0 1,0 0 0,1 0-1,0 1 1,0-1-1,0 1 1,0 0-1,1 0 1,0 0 0,1 0-1,-2 13 1,3-20 4,1 1 0,-1 0 1,0-1-1,0 1 0,0 0 0,1-1 1,-1 1-1,0-1 0,1 1 0,-1 0 1,0-1-1,1 1 0,-1-1 0,1 1 1,-1-1-1,1 1 0,-1-1 0,1 1 1,-1-1-1,1 0 0,0 1 0,-1-1 1,1 0-1,0 0 0,-1 1 0,1-1 1,0 0-1,-1 0 0,1 0 0,0 0 1,-1 0-1,1 0 0,0 0 0,-1 0 1,1 0-1,0 0 0,-1 0 1,1 0-1,0 0 0,-1 0 0,1-1 1,0 1-1,-1 0 0,1-1 0,0 1 1,0-1-1,33-16 399,-16 3-358,-1-2 0,-1 1 0,-1-2-1,23-32 1,-31 40-104,-1-1 0,0 0 1,-1 0-1,0 0 0,-1 0 0,0-1 0,-1 0 1,0 0-1,-1 0 0,0 0 0,1-17 0,-3 27 48,0 1-1,0 0 1,-1-1-1,1 1 1,0-1-1,0 1 1,0-1-1,0 1 1,-1 0 0,1-1-1,0 1 1,-1 0-1,1-1 1,0 1-1,-1 0 1,1-1-1,0 1 1,-1 0-1,1-1 1,0 1-1,-1 0 1,1 0-1,-1 0 1,1-1-1,-1 1 1,1 0-1,0 0 1,-1 0-1,1 0 1,-1 0-1,1 0 1,-1 0 0,1 0-1,-1 0 1,1 0-1,-1 0 1,1 0-1,-1 0 1,1 0-1,0 1 1,-1-1-1,1 0 1,-1 0-1,1 0 1,0 1-1,-1-1 1,1 0-1,-1 0 1,1 1-1,-1-1 1,0 1 1,0 0 0,0-1-1,0 1 1,0-1 0,0 1 0,0 0-1,0 0 1,0 0 0,0 0 0,0 0 0,0 0-1,0 0 1,0 0 0,1 0 0,-1 0 0,1 0-1,-1 0 1,1 1 0,-1-1 0,1 0 0,-1 3-1,12-33 218,-8 24-207,-1 0 0,1 0 1,-1 0-1,0-1 0,-1 1 1,1-1-1,1-9 1,-3 15-12,0-1 0,0 1 0,0-1 0,0 1 0,0 0 0,0-1 0,0 1 1,0-1-1,0 1 0,0-1 0,0 1 0,0-1 0,0 1 0,0 0 0,0-1 1,-1 1-1,1-1 0,0 1 0,0-1 0,0 1 0,-1 0 0,1-1 1,0 1-1,0 0 0,-1-1 0,1 1 0,0 0 0,-1-1 0,1 1 0,0 0 1,-1 0-1,1 0 0,-1-1 0,1 1 0,-1 0 0,-14 8-52,-11 26 70,18-15 106,2 1 1,0 0-1,1 0 1,0 0-1,-1 35 1,2 108 457,4-117-304,3-10 39,-2-32-298,-1-1 0,1 1 1,-1 0-1,1 0 0,-1 0 0,0 0 0,-1 0 0,1 0 1,-1 0-1,1 0 0,-1-1 0,0 1 0,-1 0 0,1 0 1,-1-1-1,1 1 0,-1-1 0,0 1 0,0-1 0,-1 0 1,1 0-1,-5 4 0,7-6-19,0-1 1,-1 1 0,1-1-1,0 1 1,0-1-1,-1 1 1,1-1 0,0 0-1,-1 1 1,1-1-1,-1 1 1,1-1 0,-1 0-1,1 0 1,-1 1 0,1-1-1,-1 0 1,1 0-1,-1 1 1,1-1 0,-1 0-1,1 0 1,-1 0-1,1 0 1,-1 0 0,1 0-1,-1 0 1,1 0-1,-1 0 1,1 0 0,-1 0-1,0 0 1,1 0-1,-1-1 1,1 1 0,-1 0-1,1 0 1,-1 0-1,1-1 1,0 1 0,-1 0-1,0-1 1,-5-28-88,6 16 44,1 0 1,0 0 0,4-18 0,-1 21-187,-1 1 0,2 0 0,-1 0-1,12-16 1,-11 20-375,-1-1-1,0 0 1,-1 0 0,1 0-1,-1 0 1,-1-1-1,1 1 1,-1-1 0,0 0-1,-1 0 1,2-8-1,21 5 22,-13 0 580,0 0-1,-1 0 0,-1-1 1,1 0-1,-2-1 0,0 0 1,0 0-1,-1-1 0,10-25 1,-9 19 274,-2 1 1,0-2 0,-1 1 0,-1 0 0,-1-1 0,2-33 0,-19 67 223,8 1-324,0 1-1,1 0 0,1 0 0,0 0 0,1 0 0,-1 25 0,4-31-130,0-1-1,0 0 0,1 1 1,0-1-1,0 0 1,1 1-1,1-1 0,-1 0 1,2 0-1,-1-1 0,1 1 1,9 14-1,-7-14-80,-3-5-111,-1 1-1,1-1 1,0 0 0,1 0-1,-1-1 1,1 1 0,-1-1 0,6 4-1,-27-40-766,-8-1 1136,-22-31 2083,46 60-2206,-1 1-1,1 0 1,0-1 0,1 1-1,-1-1 1,1 0-1,-1 1 1,2-1-1,-1 0 1,0 0 0,1 0-1,0 0 1,1-7-1,-1 11-93,1 0-1,-1 0 1,1 0-1,0 0 1,-1 0 0,1 0-1,0 0 1,0 0-1,0 0 1,0 0-1,0 0 1,0 0-1,0 1 1,0-1 0,0 0-1,1 1 1,-1-1-1,0 1 1,0-1-1,1 1 1,-1 0-1,0-1 1,0 1 0,1 0-1,1 0 1,42-3-87,-32 3 78,13-2-60,64-6-1236,-32-8-4996,-26-1-2509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4T07:06:29.226"/>
    </inkml:context>
    <inkml:brush xml:id="br0">
      <inkml:brushProperty name="width" value="0.05" units="cm"/>
      <inkml:brushProperty name="height" value="0.05" units="cm"/>
    </inkml:brush>
  </inkml:definitions>
  <inkml:trace contextRef="#ctx0" brushRef="#br0">4 375 14603,'-3'7'1488,"6"-10"-799,7-8-241,8-8 608,10-8-176,8-3-144,8-3-56,5-6-256,4 2-167,1 0-289,-1 2-161,-1 6-335,-5 5-264,-8 3 592,-6-1-104,-3 8-160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2.744"/>
    </inkml:context>
    <inkml:brush xml:id="br0">
      <inkml:brushProperty name="width" value="0.025" units="cm"/>
      <inkml:brushProperty name="height" value="0.025" units="cm"/>
    </inkml:brush>
  </inkml:definitions>
  <inkml:trace contextRef="#ctx0" brushRef="#br0">7031 539 3812,'-285'-91'4360,"-388"-79"-3115,-750-31-482,1350 194-813,-862-58-107,691 61 63,-447 48 0,457-9 211,2 10 0,2 10 0,-226 87 1,331-95-50,1 6 1,3 6 0,2 4 0,4 6 0,2 5 0,-183 157-1,239-177-73,2 2 0,3 3-1,2 2 1,4 1-1,2 3 1,2 2-1,-38 87 1,59-106 9,1 0-1,3 1 1,2 1 0,3 0-1,1 1 1,3 0-1,2 1 1,2-1 0,3 1-1,2 0 1,14 97-1,-5-102 8,3 0 0,2-1 0,2-1 0,1 0 0,3-2 0,2 0 0,51 73 0,-26-52-13,2-3 1,3-2 0,2-2-1,65 50 1,-30-39 4,2-3-1,4-5 1,1-4 0,4-4 0,1-5 0,174 55 0,-59-40 79,2-9 0,296 32 0,-66-42-17,786-27-1,-646-57 13,831-167 0,-1082 141-5,457-155-1,-652 172-51,-3-8 0,-2-5 0,-3-6-1,-3-6 1,205-154 0,-264 169 174,-3-3 0,-3-4 1,96-121-1,-124 135-58,-2-1 0,-3-2 0,-2-1 0,-2-2 0,-3-1 1,20-67-1,-38 97-20,-1 0 1,-2-1-1,-1 0 1,-1 0 0,-1 0-1,-2-1 1,-1 1-1,-2 0 1,-1-1 0,-1 1-1,-2 0 1,-1 1-1,-1 0 1,-2 0 0,-1 0-1,-1 1 1,-2 1-1,-19-32 1,-1 11 44,-2 1 0,-1 2-1,-3 2 1,-1 1 0,-87-68-1,64 65-44,-1 3 0,-2 2-1,-2 4 1,-74-29-1,36 26-461,-1 4 0,-2 5 0,-1 5 0,-2 5 0,0 4-1,-141-1 1,-233 33-4763,248 17-533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5.941"/>
    </inkml:context>
    <inkml:brush xml:id="br0">
      <inkml:brushProperty name="width" value="0.025" units="cm"/>
      <inkml:brushProperty name="height" value="0.025" units="cm"/>
    </inkml:brush>
  </inkml:definitions>
  <inkml:trace contextRef="#ctx0" brushRef="#br0">1 69 8584,'0'0'10794,"9"2"-9368,9-2-1026,0 0 1,0-1-1,0-1 1,0-1-1,0 0 1,23-8 0,61-10-226,-72 18-390,24-3-1590,-20-5-2784,-17 2-1342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6.271"/>
    </inkml:context>
    <inkml:brush xml:id="br0">
      <inkml:brushProperty name="width" value="0.025" units="cm"/>
      <inkml:brushProperty name="height" value="0.025" units="cm"/>
    </inkml:brush>
  </inkml:definitions>
  <inkml:trace contextRef="#ctx0" brushRef="#br0">0 0 13581,'0'0'5087,"10"1"-4072,5 0-701,73 7 235,-79-7-538,1 1 1,-1-1-1,0 2 1,0-1-1,0 1 1,-1 1 0,12 6-1,-18-9 0,-1 0-1,1 1 1,-1 0 0,1-1-1,-1 1 1,0 0 0,0-1-1,0 1 1,0 0-1,0 0 1,0 0 0,-1 0-1,1 0 1,0 0-1,-1 0 1,0 0 0,1 0-1,-1 0 1,0 0 0,0 0-1,0 0 1,-1 1-1,1-1 1,0 0 0,-1 0-1,1 0 1,-1 0 0,-1 2-1,-2 7 54,0 0 0,-1 0 0,-9 15 0,12-22-67,-30 53-230,-4 9-4894,25-47-975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7.245"/>
    </inkml:context>
    <inkml:brush xml:id="br0">
      <inkml:brushProperty name="width" value="0.025" units="cm"/>
      <inkml:brushProperty name="height" value="0.025" units="cm"/>
    </inkml:brush>
  </inkml:definitions>
  <inkml:trace contextRef="#ctx0" brushRef="#br0">1 45 12332,'0'0'2680,"1"-9"-107,5-27-342,-4 42 1112,2 50-3157,-3-5-136,-2-17-32,2 0 0,2 1 0,12 61 1,-8-80-453,-3-19-2148,-4-29-3494,-8 7 1245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7.573"/>
    </inkml:context>
    <inkml:brush xml:id="br0">
      <inkml:brushProperty name="width" value="0.025" units="cm"/>
      <inkml:brushProperty name="height" value="0.025" units="cm"/>
    </inkml:brush>
  </inkml:definitions>
  <inkml:trace contextRef="#ctx0" brushRef="#br0">1 146 11563,'0'0'10346,"45"-27"-8873,-11 12-192,10-4-512,6-1-481,1 1-224,1 2-32,-4 5-448,-5 4-1506,-11 4-1569,-11 0-3588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8.932"/>
    </inkml:context>
    <inkml:brush xml:id="br0">
      <inkml:brushProperty name="width" value="0.025" units="cm"/>
      <inkml:brushProperty name="height" value="0.025" units="cm"/>
    </inkml:brush>
  </inkml:definitions>
  <inkml:trace contextRef="#ctx0" brushRef="#br0">178 153 11307,'0'0'2786,"-8"-2"-303,4 0-2340,-1 0 0,1 1 1,0 0-1,-1 0 1,1 0-1,0 0 0,-1 1 1,1-1-1,-1 1 1,1 0-1,-1 1 0,1-1 1,-1 1-1,1 0 1,-1 0-1,1 0 0,0 1 1,0-1-1,0 1 1,0 0-1,0 0 0,0 1 1,0-1-1,0 1 1,1 0-1,0 0 0,-1 0 1,-3 5-1,1 1 17,0 1 1,0 0-1,1 0 0,-8 22 0,11-27 15,0 0 0,1 0 0,0 0 0,0 0 0,0 0 0,0 0 0,1 0 0,0 0 0,0 0 0,0 0 0,1 0 0,-1 0 0,4 9 0,-4-13-147,1 0-1,0 0 1,0 0-1,0 0 0,0 0 1,0 0-1,0 0 1,0 0-1,0 0 0,0 0 1,0-1-1,1 1 1,-1-1-1,0 1 0,0-1 1,1 1-1,-1-1 1,0 1-1,1-1 1,-1 0-1,0 0 0,1 0 1,-1 0-1,1 0 1,-1 0-1,0 0 0,1 0 1,-1-1-1,3 0 1,0 0 58,0 0 1,0 0-1,1 0 1,-1-1 0,0 0-1,-1 0 1,1 0-1,5-4 1,0-2 91,0 0 1,0-1 0,-1 0-1,-1-1 1,1 0-1,-2 0 1,1-1-1,-1 1 1,-1-1 0,0-1-1,0 1 1,-2-1-1,1 1 1,-1-1-1,-1 0 1,0 0 0,-1-1-1,0 1 1,-1-23-1,0 34-174,0 1 0,0-1-1,0 0 1,0 1 0,0-1-1,0 1 1,0-1-1,0 1 1,0-1 0,0 0-1,0 1 1,-1-1 0,1 1-1,0-1 1,0 1 0,-1-1-1,1 1 1,0-1 0,0 1-1,-1-1 1,1 1 0,0-1-1,-1 1 1,1-1 0,-1 1-1,1 0 1,-1-1-1,1 1 1,-1 0 0,1 0-1,-1-1 1,1 1 0,-1 0-1,1 0 1,-1-1 0,1 1-1,-1 0 1,0 0 0,1 0-1,-1 0 1,1 0 0,-1 0-1,1 0 1,-1 0 0,0 0-1,1 0 1,-1 0-1,1 1 1,-1-1 0,1 0-1,-1 0 1,1 1 0,-1-1-1,1 0 1,-1 0 0,1 1-1,-1-1 1,1 1 0,-1-1-1,-24 27-126,22-21 118,1-1 0,-1 1 0,1 0 1,0 0-1,0 1 0,1-1 0,0 0 0,0 1 0,0-1 0,1 1 0,0-1 0,0 0 0,2 10 0,-2-15 9,1 0 1,-1 0-1,1-1 0,0 1 1,0 0-1,-1-1 0,1 1 1,0-1-1,0 1 0,0-1 1,-1 1-1,1-1 0,0 1 1,0-1-1,0 0 0,0 0 0,0 1 1,0-1-1,0 0 0,0 0 1,0 0-1,0 0 0,0 0 1,0 0-1,0 0 0,0 0 1,0-1-1,0 1 0,0 0 1,-1-1-1,1 1 0,1-1 1,29-13 103,-20 4-120,-1 0-1,0-1 1,-1 0 0,0-1-1,0 0 1,-1-1 0,-1 1 0,0-2-1,5-13 1,-26 63-161,-9 29 148,21-60 33,1 0 0,0 0-1,0 0 1,1-1 0,-1 1 0,1 0 0,0 0 0,0 0-1,1 0 1,1 8 0,-2-13-4,1 1 0,-1-1 0,1 1 0,-1-1 0,1 1 0,-1-1 0,1 1 0,-1-1 0,1 1 0,0-1 0,-1 1 1,1-1-1,0 0 0,-1 0 0,1 1 0,0-1 0,-1 0 0,1 0 0,0 0 0,-1 0 0,1 0 0,0 1 0,-1-1 0,1-1 0,0 1 0,0 0 0,-1 0 0,1 0 0,0 0 0,-1 0 0,1-1 0,0 1 0,-1 0 0,1-1 1,0 1-1,-1 0 0,1-1 0,-1 1 0,1-1 0,-1 1 0,2-2 0,25-18 210,-18 10-194,-1-1 0,0 0 0,0 0 0,-1-1 0,0 0 0,-1 0 0,0 0 0,-1-1 0,-1 0 0,0 0 0,-1 0-1,0 0 1,-1-1 0,1-18 0,-16 70-361,2-14 341,7-12 33,0 1 0,1-1 0,0 1 0,1 0 1,0 0-1,1 0 0,0 0 0,2 15 1,0-27-33,-1 1 0,1-1 0,-1 0 0,1 1 0,0-1 0,-1 1 0,1-1 0,0 0 0,0 0 1,0 1-1,0-1 0,0 0 0,0 0 0,1 0 0,-1 0 0,0 0 0,0-1 0,1 1 0,-1 0 0,1 0 1,-1-1-1,0 1 0,1-1 0,-1 0 0,1 1 0,-1-1 0,1 0 0,-1 0 0,1 0 0,0 0 1,-1 0-1,1 0 0,-1 0 0,1 0 0,-1-1 0,1 1 0,1-1 0,2 0 8,0 0-1,0-1 0,0 1 1,0-1-1,-1 0 0,1 0 1,0-1-1,-1 1 0,0-1 1,6-4-1,-4-2 0,0 0 0,-1-1-1,0 1 1,0-1 0,-1 0 0,0 0 0,-1-1-1,0 1 1,-1-1 0,1-11 0,-1 14-3,-1 7-59,0-1 0,0 0 0,0 0 0,0 1 1,0-1-1,1 1 0,-1-1 0,1 1 0,-1 0 0,1-1 1,-1 1-1,1 0 0,0 0 0,0 0 0,0 0 0,-1 0 1,1 1-1,0-1 0,0 0 0,0 1 0,4-1 0,44-5-42,-49 6 90,1 1 1,-1 0 0,0-1 0,1 1-1,-1 0 1,0 0 0,1 0 0,-1 0 0,0 0-1,0 0 1,0 0 0,0 0 0,0 0-1,0 1 1,0-1 0,0 0 0,0 1 0,0-1-1,-1 0 1,1 1 0,-1-1 0,1 1-1,-1-1 1,1 4 0,10 48 1,-8-38 32,0-7 1326,-4-24-1074,-9-32-329,7 41 24,0 0-1,0-1 0,1 0 0,-1 0 0,0-9 0,3 17-16,9 0-794</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19.912"/>
    </inkml:context>
    <inkml:brush xml:id="br0">
      <inkml:brushProperty name="width" value="0.025" units="cm"/>
      <inkml:brushProperty name="height" value="0.025" units="cm"/>
    </inkml:brush>
  </inkml:definitions>
  <inkml:trace contextRef="#ctx0" brushRef="#br0">23 124 6534,'-21'7'7541,"21"-7"-7421,0 0 1,0 0-1,0 0 0,0 0 1,-1 0-1,1 0 0,0 1 1,0-1-1,0 0 0,0 0 1,0 0-1,0 0 0,0 0 1,0 0-1,0 1 0,0-1 1,-1 0-1,1 0 0,0 0 1,0 0-1,0 1 0,0-1 1,0 0-1,0 0 0,0 0 1,0 0-1,0 0 0,0 1 1,0-1-1,0 0 0,0 0 1,1 0-1,-1 0 0,0 0 1,0 1-1,0-1 0,0 0 1,0 0-1,0 0 0,0 0 1,0 0-1,0 0 0,0 1 1,1-1-1,-1 0 0,0 0 1,0 0-1,0 0 0,0 0 1,0 0-1,0 0 0,1 0 1,-1 0-1,0 0 0,16 2 4053,6-8-3970,-6-2 21,0 0 1,-1-2-1,21-16 0,-32 23-206,0 0 0,-1 0 0,1-1-1,-1 1 1,0-1 0,0 0 0,0 0-1,0 0 1,-1 0 0,0 0 0,0-1 0,0 1-1,0-1 1,-1 1 0,1-1 0,-1 0-1,1-8 1,-14 33-93,9-4 91,0 1-1,1-1 0,1 0 0,0 1 1,2-1-1,2 22 0,-2-36 39,0 1 1,0 0-1,0-1 0,0 1 0,0-1 0,1 1 0,-1-1 0,1 0 0,-1 0 1,1 0-1,0 0 0,0 0 0,0 0 0,0 0 0,1 0 0,-1-1 1,0 1-1,1-1 0,-1 0 0,1 0 0,-1 0 0,1 0 0,5 1 1,31 6-1358,-6-5-7406</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20.259"/>
    </inkml:context>
    <inkml:brush xml:id="br0">
      <inkml:brushProperty name="width" value="0.025" units="cm"/>
      <inkml:brushProperty name="height" value="0.025" units="cm"/>
    </inkml:brush>
  </inkml:definitions>
  <inkml:trace contextRef="#ctx0" brushRef="#br0">1 3 12043,'0'0'7207,"27"-3"-13389,-17 12 3139,1 0-1377</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20.590"/>
    </inkml:context>
    <inkml:brush xml:id="br0">
      <inkml:brushProperty name="width" value="0.025" units="cm"/>
      <inkml:brushProperty name="height" value="0.025" units="cm"/>
    </inkml:brush>
  </inkml:definitions>
  <inkml:trace contextRef="#ctx0" brushRef="#br0">132 1 4933,'0'0'15043,"-7"0"-13868,-2 0-854,-1 1 0,1 1 0,0-1 0,0 2 0,-16 5 0,22-7-290,0 0 0,0 0 1,0 0-1,0 0 1,1 0-1,-1 1 1,0 0-1,1-1 1,-1 1-1,1 0 0,0 0 1,0 0-1,0 0 1,0 1-1,0-1 1,0 1-1,0-1 0,1 1 1,-1-1-1,1 1 1,0 0-1,0 0 1,0 0-1,-1 5 1,2-7-35,0 0 0,0-1 1,1 1-1,-1-1 1,0 1-1,1-1 0,-1 0 1,0 1-1,1-1 1,-1 1-1,1-1 0,-1 1 1,1-1-1,-1 0 1,1 0-1,-1 1 1,1-1-1,-1 0 0,1 0 1,-1 1-1,1-1 1,0 0-1,-1 0 0,1 0 1,-1 0-1,1 0 1,0 0-1,-1 0 0,2 0 1,24 0-32,-19 0 17,18 0-2,55 1-411,-77 0 405,1-1 1,0 1-1,-1 0 1,1 0-1,0 0 1,-1 0-1,1 0 0,-1 1 1,0-1-1,1 1 1,-1 0-1,0 0 1,0 1-1,0-1 1,0 1-1,-1-1 0,4 5 1,-5-5 66,0-1 0,0 1-1,0 0 1,0 0 0,-1-1 0,1 1 0,-1 0-1,1 0 1,-1 0 0,0 0 0,1 0 0,-1 0-1,0-1 1,0 1 0,-1 0 0,1 0-1,0 0 1,-1 0 0,1 0 0,-2 3 0,0-1 128,0 0 1,-1 1 0,1-1 0,-1 0-1,0 0 1,0-1 0,-1 1 0,-3 3-1,-3 2 173,0-1 1,-1 0-1,0-1 0,-1 0 0,-13 5 1,24-11-404,0 0 0,0 0 0,-1 0 1,1 0-1,-1-1 0,1 1 1,-1-1-1,1 1 0,-1-1 1,1 0-1,-1 1 0,1-1 0,-1 0 1,1 0-1,-1 0 0,1 0 1,-1 0-1,1 0 0,-1-1 1,0 1-1,1 0 0,0-1 0,-1 1 1,1-1-1,-1 0 0,1 1 1,-1-1-1,1 0 0,0 0 1,0 0-1,-2-2 0,2 1-446,0-1-1,0 1 0,0-1 1,1 0-1,0 1 1,-1-1-1,1 0 0,0 1 1,0-1-1,0 0 1,0 1-1,1-1 0,-1 0 1,1 1-1,0-1 1,0 0-1,1-3 0,12-21-5114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21.185"/>
    </inkml:context>
    <inkml:brush xml:id="br0">
      <inkml:brushProperty name="width" value="0.025" units="cm"/>
      <inkml:brushProperty name="height" value="0.025" units="cm"/>
    </inkml:brush>
  </inkml:definitions>
  <inkml:trace contextRef="#ctx0" brushRef="#br0">0 71 12172,'0'0'10340,"1"9"-9715,3 127 1585,-3-136-2197,-1 1 1,0-1-1,0 1 1,0-1 0,1 1-1,-1-1 1,0 1-1,0-1 1,1 0 0,-1 1-1,0-1 1,1 0-1,-1 1 1,1-1 0,-1 0-1,0 1 1,1-1-1,-1 0 1,1 0 0,-1 1-1,1-1 1,-1 0-1,1 0 1,-1 0-1,1 0 1,-1 0 0,1 1-1,-1-1 1,1 0-1,-1 0 1,1 0 0,-1-1-1,1 1 1,-1 0-1,1 0 1,-1 0 0,1 0-1,-1 0 1,0-1-1,1 1 1,-1 0 0,1 0-1,-1-1 1,1 1-1,-1 0 1,0 0 0,1-1-1,0 0 1,24-14 366,65-79-149,-52 53-291,-51 103 407,7-45-200,4-11 9,0 0 0,0 0 0,0 0 0,1 1 0,-2 11 0,4-17-151,-1-1-1,0 0 1,0 0-1,0 1 1,0-1-1,1 0 1,-1 0-1,0 1 1,0-1-1,0 0 1,1 0-1,-1 0 1,0 0-1,0 1 0,1-1 1,-1 0-1,0 0 1,0 0-1,1 0 1,-1 0-1,0 0 1,1 0-1,-1 0 1,0 0-1,1 0 1,-1 0-1,0 0 0,0 0 1,1 0-1,-1 0 1,0 0-1,1 0 1,-1 0-1,0 0 1,0 0-1,1 0 1,-1 0-1,0-1 1,1 1-1,-1 0 0,0 0 1,0 0-1,1-1 1,13-6 103,6-10-391,0 0 0,-1-2 0,-1 0 0,28-41 0,-45 59 192,-1 13-208,-1-4 424,0 0 0,0 1 0,-1-1 0,-4 12 0,4-11 150,-1-1-1,1 1 0,1 0 1,-2 13-1,3-21-261,1-1 0,-1 0 1,0 1-1,0-1 0,0 0 1,1 1-1,-1-1 0,0 0 0,1 1 1,-1-1-1,0 0 0,0 0 0,1 1 1,-1-1-1,0 0 0,1 0 1,-1 0-1,1 1 0,-1-1 0,0 0 1,1 0-1,-1 0 0,0 0 0,1 0 1,-1 0-1,1 0 0,-1 0 1,0 0-1,1 0 0,-1 0 0,1 0 1,-1 0-1,0 0 0,1 0 0,-1-1 1,1 1-1,-1 0 0,0 0 1,1 0-1,-1-1 0,0 1 0,1 0 1,-1 0-1,0-1 0,0 1 0,1 0 1,-1-1-1,0 1 0,1-1 1,18-12 406,-4-1-578,0 0 0,-1-1 0,-1 0 0,0-2 0,-1 1 0,13-25 1,-25 39-105,-8 32-26,2-16 363,2-7 71,1 1-1,0-1 0,0 1 1,1 0-1,0-1 0,0 1 1,0 9-1,2-17-139,0 1 0,1-1 0,-1 0 0,0 0 0,0 1 0,1-1 0,-1 0 0,0 1 0,0-1 0,1 0 0,-1 0 0,0 0 0,1 0 0,-1 1 0,1-1 0,-1 0 0,0 0 0,1 0 0,-1 0 0,0 0 0,1 0 0,-1 0 0,1 0 0,-1 0 0,0 0 0,1 0 0,-1 0 0,0 0 0,1 0 0,-1 0 0,1 0 0,-1 0 0,0-1 0,1 1 0,-1 0 0,0 0 0,1 0 0,0-1 0,15-6 75,-6-1-55,0-1-1,0 1 1,-1-1-1,-1-1 1,1 0-1,12-21 1,24-28-178,-62 103-4,10-21 376,6-20-160,0-1-1,-1 0 1,1 0 0,1 1-1,-1-1 1,0 0-1,1 1 1,-1-1 0,1 1-1,-1-1 1,1 1 0,0-1-1,0 1 1,1-1-1,-1 1 1,0-1 0,1 1-1,-1-1 1,2 3 0,0-3-76,0-1 0,0 1 1,0-1-1,0 0 1,0 0-1,1 1 1,-1-2-1,0 1 1,1 0-1,-1 0 0,0-1 1,1 1-1,-1-1 1,1 0-1,-1 0 1,1 0-1,-1 0 0,5 0 1,34-7-4333,-14-4-4597,-9 2-952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3:21.562"/>
    </inkml:context>
    <inkml:brush xml:id="br0">
      <inkml:brushProperty name="width" value="0.025" units="cm"/>
      <inkml:brushProperty name="height" value="0.025" units="cm"/>
    </inkml:brush>
  </inkml:definitions>
  <inkml:trace contextRef="#ctx0" brushRef="#br0">124 8 16239,'0'0'9460,"-9"-2"-8120,6 1-1279,0 0-1,0 0 1,0 0 0,0 0 0,-1 1-1,1-1 1,0 1 0,-1 0 0,1 0-1,0 0 1,-1 1 0,1-1 0,0 1-1,0 0 1,-1-1 0,1 2 0,0-1-1,0 0 1,0 1 0,0-1 0,0 1-1,1 0 1,-1 0 0,0 0 0,1 0-1,-1 0 1,1 1 0,-3 2 0,3-3-2,0 0 1,0 0 0,0-1-1,0 1 1,1 0 0,-1 1-1,0-1 1,1 0 0,0 0-1,-1 1 1,1-1 0,0 1-1,0-1 1,1 1 0,-1-1-1,0 5 1,2-6-51,0 1 0,0-1-1,0 0 1,1 0 0,-1 0 0,0 0 0,1 0 0,-1 0-1,1 0 1,-1-1 0,1 1 0,-1 0 0,1-1 0,0 1-1,-1-1 1,1 0 0,0 1 0,-1-1 0,1 0-1,0 0 1,-1 0 0,1 0 0,0 0 0,-1-1 0,3 0-1,11 0-34,0 0-1,0-1 0,23-7 1,-23 5-108,-1 0 1,1 2-1,24-2 1,-38 4 136,-1 0 0,0-1 1,1 1-1,-1 0 0,1 0 1,-1 0-1,1 0 0,-1 0 0,1 0 1,-1 0-1,0 0 0,1 0 1,-1 1-1,1-1 0,-1 0 0,0 0 1,1 0-1,-1 0 0,1 1 1,-1-1-1,0 0 0,1 0 1,-1 0-1,0 1 0,1-1 0,-1 0 1,0 1-1,1-1 0,-1 0 1,0 1-1,0-1 0,0 1 0,1-1 1,-1 0-1,0 1 0,0-1 1,0 1-1,0-1 0,0 0 0,0 1 1,1-1-1,-1 1 0,-12 21 578,-24 14 811,36-35-1374,-68 47 1218,62-44-1246,0-1 1,0 0-1,0 0 1,-1 0-1,1-1 0,-1 1 1,0-2-1,1 1 1,-13 1-1,18-16-11681,6-2-3593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27.935"/>
    </inkml:context>
    <inkml:brush xml:id="br0">
      <inkml:brushProperty name="width" value="0.025" units="cm"/>
      <inkml:brushProperty name="height" value="0.025" units="cm"/>
    </inkml:brush>
  </inkml:definitions>
  <inkml:trace contextRef="#ctx0" brushRef="#br0">3307 150 3908,'-298'-20'4910,"-174"-7"-4024,366 27-933,1 4-1,-157 27 0,-67 36-1110,-344 118-1,588-155 1475,2 4-1,1 3 0,2 3 1,-118 81-1,145-83-302,0 3 0,3 2-1,2 2 1,1 2-1,3 2 1,-73 105 0,100-125-10,1 1 1,2 0 0,0 2-1,2-1 1,2 2 0,1-1-1,-7 50 1,7-16-5,4 0 0,6 122 0,4-135-7,2 0 0,3 0-1,1-1 1,38 100-1,-17-73 217,4-2 0,63 103 0,-60-121 110,3-1-1,2-3 0,2-1 1,3-2-1,81 66 0,-53-58-160,4-3 0,2-3 0,123 59-1,-63-48-139,215 67 1,152 4 107,-148-64-158,393 27 0,375-46-40,-462-58 142,1188-163 1,-1207 61 60,-3-44-154,-485 101 20,291-134 1,-346 130 49,-3-4 0,-2-5 0,141-116 0,-203 147 99,-1-3 0,-1-1 1,-2-2-1,-2-1 0,-1-2 1,46-78-1,-67 98-47,0 0 1,-2-1-1,-1 0 1,0-1-1,-2 1 1,0-1-1,-2-1 0,0 1 1,-2-1-1,0 1 1,-2-1-1,-1 1 1,0-1-1,-2 0 0,-1 1 1,-12-43-1,0 26-33,-1 0-1,-1 1 0,-3 1 0,-1 1 1,-2 1-1,-1 1 0,-1 2 0,-3 0 1,-35-32-1,-11-2-152,-2 2 0,-153-94 0,25 37 160,-384-166-1,-256-9 326,402 180-216,-831-107 1,-474 126-1074,1707 98 766,-794 13-4681,551 3 1407</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09.662"/>
    </inkml:context>
    <inkml:brush xml:id="br0">
      <inkml:brushProperty name="width" value="0.025" units="cm"/>
      <inkml:brushProperty name="height" value="0.025" units="cm"/>
    </inkml:brush>
  </inkml:definitions>
  <inkml:trace contextRef="#ctx0" brushRef="#br0">1 127 13677,'0'0'3331,"74"-1"-1153,-34-15-736,7-4-546,2 0-447,3 0-225,-3 4-192,-3 2 0,-13 5-96,-3 4-448,-11 4-738,-4-2-1280,-10 1-3268</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0.010"/>
    </inkml:context>
    <inkml:brush xml:id="br0">
      <inkml:brushProperty name="width" value="0.025" units="cm"/>
      <inkml:brushProperty name="height" value="0.025" units="cm"/>
    </inkml:brush>
  </inkml:definitions>
  <inkml:trace contextRef="#ctx0" brushRef="#br0">0 1 13549,'0'0'4041,"9"0"-2386,58 1-256,94 15-1,-157-15-1383,-1-1 0,1 1 1,-1 0-1,1 0 0,-1 0 0,0 1 0,1-1 0,-1 1 0,0-1 0,0 1 1,0 0-1,0 1 0,0-1 0,-1 0 0,1 1 0,-1-1 0,1 1 0,-1 0 1,0 0-1,0 0 0,0 0 0,-1 0 0,1 0 0,-1 1 0,1-1 0,-1 0 1,0 1-1,-1-1 0,1 1 0,0 0 0,-1-1 0,0 1 0,0-1 0,0 1 1,0-1-1,-1 1 0,1-1 0,-1 1 0,0-1 0,0 1 0,0-1 0,-1 1 1,1-1-1,-1 0 0,0 0 0,1 0 0,-5 5 0,-35 41 96,-7 8 303,45-53-749,0 0-1,1 1 0,-1-1 1,1 0-1,0 1 1,1-1-1,-1 1 1,1-1-1,0 1 0,0 0 1,-1 7-1,2-6-6374</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0.576"/>
    </inkml:context>
    <inkml:brush xml:id="br0">
      <inkml:brushProperty name="width" value="0.025" units="cm"/>
      <inkml:brushProperty name="height" value="0.025" units="cm"/>
    </inkml:brush>
  </inkml:definitions>
  <inkml:trace contextRef="#ctx0" brushRef="#br0">1 1 16303,'0'0'481,"0"46"864,0-12 97,1 4-257,4-2-417,6 4-607,0-5-97,3-6-64,-2-7-577,-2-6-672,-4-6-128,-1-9 31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1.049"/>
    </inkml:context>
    <inkml:brush xml:id="br0">
      <inkml:brushProperty name="width" value="0.025" units="cm"/>
      <inkml:brushProperty name="height" value="0.025" units="cm"/>
    </inkml:brush>
  </inkml:definitions>
  <inkml:trace contextRef="#ctx0" brushRef="#br0">22 171 8264,'0'0'2685,"-4"-10"91,-12-33-171,16 41-2448,-1 0-1,1 0 1,0 0-1,0 0 1,-1 0-1,1-1 1,1 1-1,-1 0 1,0 0-1,0 0 1,1 0-1,-1 0 1,1 0-1,-1 0 1,1 1-1,0-1 1,0 0-1,0 0 0,0 0 1,0 1-1,1-1 1,-1 0-1,0 1 1,1 0-1,2-3 1,3-2 237,0 1 1,0 1 0,0-1-1,13-4 1,-13 6-58,6-3-184,-1 0 0,2 1 0,-1 1 0,0 0-1,1 1 1,0 1 0,0 0 0,0 0-1,-1 2 1,1-1 0,0 2 0,18 2-1,-30-2-148,1 0 0,-1 0-1,0 0 1,0 1 0,0-1-1,0 1 1,0-1 0,0 1-1,0-1 1,0 1 0,-1 0-1,1 0 1,-1 0 0,1 0-1,-1 0 1,0 0 0,0 1-1,1-1 1,-2 0 0,1 0-1,0 1 1,0-1 0,-1 1-1,1-1 1,-1 1 0,0-1-1,0 1 1,0-1 0,0 1-1,0-1 1,-1 1-1,1-1 1,-1 0 0,-1 5-1,0 3 18,0 0-1,-1 0 0,-1 0 0,0-1 0,0 1 0,-1-1 0,-6 10 0,-14 9 46,1-3 78,25-25-143,-1 0-1,0 0 1,0 0 0,1 0-1,-1 0 1,0 0-1,0 0 1,0 0-1,1 0 1,-1 0 0,0 0-1,0 0 1,1 0-1,-1 0 1,0 0-1,0 0 1,1 0-1,-1 0 1,0 0 0,0 0-1,1 0 1,-1 0-1,0 0 1,0 0-1,0 0 1,1 1 0,-1-1-1,0 0 1,0 0-1,0 0 1,0 0-1,1 1 1,-1-1-1,0 0 1,0 0 0,0 0-1,0 1 1,0-1-1,0 0 1,1 0-1,-1 0 1,0 1 0,0-1-1,0 0 1,0 0-1,0 1 1,0-1-1,0 0 1,0 0-1,0 1 1,0-1 0,0 0-1,0 0 1,0 0-1,0 1 1,0-1-1,-1 0 1,1 0 0,0 1-1,0-1 1,0 0-1,15-3-155,-1 0-1,1 2 1,0-1 0,0 2-1,21 1 1,-32-1 121,0 1 0,0-1-1,-1 1 1,1 0 0,-1 0 0,1 1 0,-1-1-1,1 0 1,-1 1 0,0 0 0,1 0 0,-1 0-1,0 0 1,0 1 0,-1-1 0,1 1 0,0 0-1,-1 0 1,0 0 0,0 0 0,0 0 0,0 0-1,0 0 1,0 1 0,-1-1 0,0 1 0,2 4-1,-1 1 160,0 1 0,-1 0 0,0 0 0,-1 0-1,0-1 1,-1 1 0,0 0 0,0 0 0,-1 0-1,0-1 1,-1 1 0,0-1 0,0 1 0,-1-1-1,-7 12 1,8-15 72,-1 1 0,-1-1 0,1 0 0,-1 0 0,0 0 0,-1-1 0,1 1 0,-1-1 0,0-1 0,0 1 0,-1-1 0,1 0 0,-1-1 0,0 1 0,0-1 0,0-1 0,0 1 0,-1-1 0,1 0 0,-12 1 0,15-3-220,1 0 0,-1-1 1,0 1-1,1-1 0,-1 1 0,1-1 0,-1 0 0,1-1 0,0 1 0,-1 0 1,1-1-1,0 0 0,0 0 0,0 0 0,0 0 0,0 0 0,1 0 1,-1-1-1,1 0 0,-1 1 0,1-1 0,0 0 0,0 0 0,0 0 0,-2-5 1,2 4-442,1 0 0,-1 0 0,1 0 0,-1 0 0,1-1 0,0 1 0,1 0 1,-1-1-1,1 1 0,0-1 0,0 1 0,1-9 0,0 12 107,0-1 0,-1 1 0,1 0 0,0 0-1,0 0 1,0 0 0,0-1 0,0 1 0,1 0-1,-1 1 1,0-1 0,0 0 0,1 0 0,-1 0 0,0 1-1,1-1 1,-1 1 0,1-1 0,-1 1 0,0 0-1,1-1 1,-1 1 0,1 0 0,-1 0 0,1 0-1,2 0 1,5-1-2282,14-3-4851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1.675"/>
    </inkml:context>
    <inkml:brush xml:id="br0">
      <inkml:brushProperty name="width" value="0.025" units="cm"/>
      <inkml:brushProperty name="height" value="0.025" units="cm"/>
    </inkml:brush>
  </inkml:definitions>
  <inkml:trace contextRef="#ctx0" brushRef="#br0">74 142 13036,'0'0'3743,"-3"-8"-1234,3 8-2486,-17-34 1468,16 33-1467,1 0 1,0 0-1,-1 1 1,1-1-1,-1 1 1,1-1-1,-1 1 1,1-1-1,-1 0 1,1 1-1,-1 0 1,0-1-1,1 1 1,-1-1-1,0 1 1,1 0-1,-1-1 1,0 1-1,1 0 1,-1 0-1,0 0 1,0-1-1,0 1 1,1 0-1,-1 0 1,0 0-1,0 0 1,1 0-1,-1 1 1,0-1-1,0 0 1,1 0-1,-1 0 1,0 1-1,1-1 1,-1 0-1,0 1 1,1-1-1,-1 0 1,0 1-1,1-1 1,-1 1-1,1-1 1,-1 1-1,1 0 1,-1-1-1,1 1 1,-1-1-1,1 1 1,-1 0-1,1-1 1,0 1-1,-1 0 1,1 0-1,0-1 1,0 1-1,0 0 1,0-1-1,-1 2 1,-2 8 14,-1 0 1,1 0-1,1 0 1,0 0-1,-2 20 1,3-25 32,1 1 0,0-1 0,0 1 0,0 0 0,0-1 0,1 1 1,0-1-1,0 0 0,1 1 0,-1-1 0,1 0 0,5 9 0,-6-13-35,0 0 0,0 1 0,0-1 0,1 0 0,-1 1 0,1-1 0,-1 0 0,1 0 0,-1 0 0,1 0 0,0-1 0,-1 1 0,1 0 0,0-1 0,0 1 0,-1-1 0,1 0-1,0 1 1,0-1 0,0 0 0,0 0 0,0 0 0,-1 0 0,1-1 0,0 1 0,0 0 0,0-1 0,-1 1 0,1-1 0,0 0 0,-1 1 0,1-1 0,0 0 0,-1 0 0,1 0 0,-1 0 0,3-3 0,4-2 145,-1 0 0,0-1 1,0 1-1,-1-2 0,10-14 1,-5 4-162,-2 0 0,0-1 1,-1 0-1,-1 0 0,5-25 1,-14 103-76,0-31 81,3 52 0,-1-80-25,0 1 0,0 0 0,1-1 1,-1 1-1,0 0 0,0-1 0,1 1 1,-1-1-1,0 1 0,1 0 0,-1-1 1,0 1-1,1-1 0,-1 1 0,1-1 1,-1 1-1,1-1 0,-1 0 0,1 1 1,-1-1-1,1 1 0,0-1 1,-1 0-1,1 0 0,-1 1 0,1-1 1,0 0-1,-1 0 0,1 0 0,0 0 1,-1 0-1,1 0 0,0 0 0,-1 0 1,1 0-1,0 0 0,-1 0 0,1 0 1,0 0-1,-1 0 0,1-1 0,0 1 1,-1 0-1,1 0 0,0-1 0,-1 1 1,1 0-1,-1-1 0,1 1 0,-1-1 1,1 0-1,31-23 73,-21 11-80,-1-1 1,-1 0-1,0-1 1,0 0-1,-2 0 1,1-1-1,-2 0 1,-1 0-1,0-1 1,0 1-1,-2-1 1,2-20-1,-6 45 39,0 0-1,0 0 1,-1-1-1,0 1 0,-7 14 1,-6 32 689,14-52-660,1 0 0,-1 0 0,1 0 1,0 1-1,0-1 0,0 0 0,0 0 1,0 0-1,1 1 0,-1-1 1,1 0-1,-1 0 0,1 0 0,0 0 1,0 0-1,0 0 0,0 0 0,0 0 1,0 0-1,2 2 0,-1-4-42,-1 1 0,1-1 0,0 0-1,-1 0 1,1 0 0,0 0 0,0 0 0,-1 0-1,1 0 1,0-1 0,-1 1 0,1 0 0,-1-1-1,1 0 1,0 1 0,-1-1 0,1 0 0,-1 0 0,1 0-1,-1 0 1,0 0 0,1 0 0,-1 0 0,0 0-1,0 0 1,0-1 0,2-1 0,10-11 36,-1-1 1,0-1 0,-1 0-1,-1 0 1,0-1-1,13-32 1,-19 41-45,-7 80-258,2-70 252,1 0 0,0 0 1,0 0-1,0 0 0,0 0 1,0 0-1,0 0 1,0 0-1,1 0 0,-1 0 1,1 0-1,0 0 0,0 0 1,-1 0-1,1 0 0,0-1 1,0 1-1,1 0 0,-1 0 1,0-1-1,1 1 1,-1-1-1,1 0 0,1 2 1,1-1-87,1 0 1,-1-1 0,1 0 0,0 0 0,-1 0 0,1-1-1,0 1 1,-1-1 0,10-1 0,-5 1-446,-1-1 1,1 0 0,-1-1-1,0 0 1,1 0 0,-1-1-1,11-5 1,30-19-7280,-4-6-8597</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2.388"/>
    </inkml:context>
    <inkml:brush xml:id="br0">
      <inkml:brushProperty name="width" value="0.025" units="cm"/>
      <inkml:brushProperty name="height" value="0.025" units="cm"/>
    </inkml:brush>
  </inkml:definitions>
  <inkml:trace contextRef="#ctx0" brushRef="#br0">65 116 9353,'0'0'2012,"3"-8"695,-1 5-2331,20-44 2804,-20 45-2784,-1-1 0,0 0 1,0 1-1,0-1 1,0 0-1,0 0 0,-1 0 1,1 0-1,-1 1 0,0-1 1,0 0-1,0 0 0,0 0 1,0 0-1,-2-6 0,1 9-375,0-1 0,1 0 0,-1 1 0,0-1 0,0 1 0,0-1 0,0 1 0,0-1 0,0 1-1,0 0 1,0 0 0,0-1 0,0 1 0,0 0 0,0 0 0,0 0 0,0 0 0,0 0 0,0 0 0,0 0-1,0 1 1,0-1 0,0 0 0,0 0 0,0 1 0,0-1 0,0 1 0,0-1 0,0 1 0,0-1 0,-1 2 0,-27 19 244,25-18-197,1 1 1,0-1 0,0 1-1,0 0 1,0 0 0,0 0 0,1 0-1,0 0 1,0 1 0,0-1 0,0 1-1,1-1 1,-1 1 0,1 0 0,0 4-1,1-7-65,1-1 0,-1 0 0,1 0 0,0 0 1,0 0-1,-1 0 0,1 0 0,0 0 0,0 0 0,0 0 0,0 0 0,0-1 0,0 1 0,0 0 0,0-1 0,1 1 0,-1 0 0,0-1 0,0 0 0,1 1 0,-1-1 1,0 0-1,0 1 0,1-1 0,-1 0 0,0 0 0,1 0 0,-1 0 0,0-1 0,2 1 0,47-2 57,-48 2-55,27-6 1,-23 4-6,0 1 0,0-1 0,0 1 0,0 0 0,0 1 0,0-1 0,0 1 0,0 1 0,0-1 0,0 1 0,8 2 0,-13-2 20,0-1 1,0 1 0,0 0-1,0 0 1,0 0-1,0 0 1,0 0-1,-1 0 1,1 1 0,0-1-1,-1 0 1,1 0-1,-1 0 1,1 1 0,-1-1-1,0 0 1,1 0-1,-1 1 1,0-1-1,0 0 1,0 1 0,0-1-1,0 0 1,0 1-1,0-1 1,-1 0 0,1 1-1,0-1 1,-1 0-1,1 0 1,-1 1-1,0 0 1,-22 40 907,13-31-677,0 0 1,-1-1 0,-21 17-1,28-24-348,0 0 0,0 0 0,0 0 0,-1-1 0,1 0 0,-1 0 0,0 0 0,0 0 0,0 0 0,0-1 0,0 0 0,0 0 0,0-1 0,-7 1 0,11-2-44,1 1 0,0 0 0,-1-1 0,1 1 0,-1-1 0,1 1 0,0-1 0,-1 1 0,1-1 0,0 1 0,0-1 0,-1 1 0,1-1 0,0 1 0,0-1 0,0 1 0,0-1 0,0 1 0,0-1 0,0 0 0,0 1 0,0-1 0,0 1 0,0-1 0,0 0 0,0 1 0,0-1 0,0 1 0,1-1 0,-1 0 0,6-19-3506,5-5-2279,4-3-2556</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2.765"/>
    </inkml:context>
    <inkml:brush xml:id="br0">
      <inkml:brushProperty name="width" value="0.025" units="cm"/>
      <inkml:brushProperty name="height" value="0.025" units="cm"/>
    </inkml:brush>
  </inkml:definitions>
  <inkml:trace contextRef="#ctx0" brushRef="#br0">7 92 10025,'0'0'12594,"7"0"-12450,-4 0-128,0 0 0,0 0-1,0 0 1,0-1 0,0 0 0,0 1 0,-1-1 0,1 0 0,0-1 0,0 1-1,-1 0 1,1-1 0,-1 1 0,1-1 0,-1 0 0,0 0 0,1 0 0,-1 0-1,0 0 1,0-1 0,-1 1 0,1 0 0,0-1 0,-1 1 0,0-1 0,1 0-1,-1 0 1,0 1 0,0-1 0,-1 0 0,1 0 0,-1 0 0,1 0 0,-1 0-1,0 0 1,0 0 0,-1-5 0,2 7-6,-1 1 0,0-1 1,0 1-1,0-1 0,0 1 0,0-1 0,0 1 0,0-1 0,-1 1 1,1 0-1,0-1 0,0 1 0,0-1 0,0 1 0,-1-1 0,1 1 1,0-1-1,0 1 0,-1 0 0,1-1 0,0 1 0,-1-1 0,1 1 1,0 0-1,-1-1 0,1 1 0,-1 0 0,1 0 0,0-1 0,-1 1 1,1 0-1,-1 0 0,1 0 0,-1-1 0,1 1 0,-1 0 0,1 0 1,-1 0-1,1 0 0,-1 0 0,1 0 0,-1 0 0,1 0 0,-1 0 1,1 0-1,-1 0 0,1 1 0,0-1 0,-1 0 0,1 0 0,-1 0 1,1 1-1,-1-1 0,1 0 0,-1 0 0,0 1 0,-1 1-14,-1-1 1,1 1-1,-1 0 0,1-1 0,0 1 0,0 0 0,-1 0 0,1 1 0,-2 2 0,-2 7 11,0 1 0,1 0-1,0 1 1,1-1 0,1 1-1,0 0 1,1 0 0,0 0-1,1 0 1,1 0 0,2 24-1,-2-36-29,1 0 0,-1 0 0,1 1 0,-1-1-1,1 0 1,0 0 0,0 0 0,0 0 0,1 0-1,-1 0 1,0 0 0,1 0 0,-1 0 0,1-1-1,-1 1 1,1-1 0,0 1 0,0-1 0,0 1 0,0-1-1,0 0 1,0 0 0,0 0 0,0 0 0,0-1-1,0 1 1,1 0 0,-1-1 0,0 1 0,0-1-1,1 0 1,-1 0 0,0 0 0,3 0 0,2-1-330,0 1 0,-1-1 0,1 0 1,-1 0-1,0-1 0,1 0 0,-1 0 1,0-1-1,0 1 0,0-1 0,6-5 1,18-15-3914,0-3-1825</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3.123"/>
    </inkml:context>
    <inkml:brush xml:id="br0">
      <inkml:brushProperty name="width" value="0.025" units="cm"/>
      <inkml:brushProperty name="height" value="0.025" units="cm"/>
    </inkml:brush>
  </inkml:definitions>
  <inkml:trace contextRef="#ctx0" brushRef="#br0">11 1 12332,'0'0'10490,"0"9"-9850,-9 315 3925,8-321-4480,1 1 0,0 0 0,0-1 0,0 1 0,1 0 0,-1-1 0,1 1 0,0 0 0,1 4 0,-1-8-60,-1 1 0,0-1 0,0 0 0,1 1 0,-1-1-1,0 0 1,0 1 0,1-1 0,-1 0 0,0 0 0,1 1 0,-1-1 0,1 0 0,-1 0 0,0 0 0,1 1 0,-1-1 0,1 0-1,-1 0 1,0 0 0,1 0 0,-1 0 0,1 0 0,-1 0 0,0 0 0,1 0 0,-1 0 0,1 0 0,0 0 0,19-15 469,-1-7-286,-2-1 0,-1 0 0,-1-2 0,0 0 0,20-53 0,11-17-1039,-38 77-2087,-6 4-4211,-2 10-99</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3.497"/>
    </inkml:context>
    <inkml:brush xml:id="br0">
      <inkml:brushProperty name="width" value="0.025" units="cm"/>
      <inkml:brushProperty name="height" value="0.025" units="cm"/>
    </inkml:brush>
  </inkml:definitions>
  <inkml:trace contextRef="#ctx0" brushRef="#br0">2 1 13164,'0'0'10026,"-2"55"-7848,14-46-929,3 3-929,2-4-255,0 2-33,-2-1-769,2 0-1025,-7-2-896,-5-4-1634,0-3-4421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5.139"/>
    </inkml:context>
    <inkml:brush xml:id="br0">
      <inkml:brushProperty name="width" value="0.025" units="cm"/>
      <inkml:brushProperty name="height" value="0.025" units="cm"/>
    </inkml:brush>
  </inkml:definitions>
  <inkml:trace contextRef="#ctx0" brushRef="#br0">60 17 7944,'3'-16'6939,"1"16"-2632,2 28-1216,3 53-2412,-7 156 2647,-2-236-3245,0 1 0,0-1 0,0 1 0,0-1-1,0 1 1,0-1 0,1 1 0,-1-1 0,0 1 0,1-1-1,0 1 1,-1-1 0,1 0 0,0 1 0,1 1 0,2-5 287,-2-14-338,-2 10-221,0-1 0,-1 1 0,0-1 0,0 1-1,-1-1 1,1 1 0,-1 0 0,-1 0 0,1 0-1,-1 0 1,-6-10 0,-3 1-588,0 0 0,-25-23 0,31 32 889,6 5-62,-1 1-1,1 0 1,0 0 0,-1-1 0,1 1-1,0 0 1,-1-1 0,1 1 0,0-1-1,0 1 1,0 0 0,-1-1 0,1 1-1,0-1 1,0 1 0,0-1 0,0 1-1,0 0 1,-1-1 0,1 1 0,0-1-1,0 1 1,0-1 0,1 1 0,-1-1-1,0 1 1,0-1 0,0 1 0,0 0-1,0-1 1,0 1 0,1-1 0,-1 0-1,16-9 282,22 0-973,-4 6-2306,0 2-3501,-12 2-41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36.882"/>
    </inkml:context>
    <inkml:brush xml:id="br0">
      <inkml:brushProperty name="width" value="0.025" units="cm"/>
      <inkml:brushProperty name="height" value="0.025" units="cm"/>
    </inkml:brush>
  </inkml:definitions>
  <inkml:trace contextRef="#ctx0" brushRef="#br0">3659 504 8456,'-457'-122'2265,"350"100"-1967,0 5 1,-146-4-1,92 23-830,0 7-1,1 7 0,0 6 0,-300 86 0,263-51 166,-320 142 0,423-155 673,3 5 1,1 3 0,3 5-1,3 3 1,-100 91 0,153-121-243,1 2 0,1 0 0,2 2 1,1 1-1,2 1 0,1 1 0,-34 78 1,49-94-73,0 0 1,2 0 0,0 1 0,1 0 0,2 0-1,0 1 1,1-1 0,1 1 0,1-1 0,2 1-1,0-1 1,1 0 0,1 1 0,1-2-1,1 1 1,1 0 0,10 20 0,4-2 6,2 0 1,2-2-1,1-1 1,2-1-1,1-1 1,2-2-1,1-1 1,61 46-1,-9-17 12,3-3-1,156 77 1,-29-37 138,3-10 1,350 93 0,475 54 644,-53-60-278,6-43 1,1471 8-1,-1052-199-485,-1124 26 1,-1-13 0,514-152 1,-450 61 10,-279 101-6,-1-3 0,113-81 0,-146 89-9,-2-1 1,-1-1-1,-1-3 1,-2-1-1,44-61 1,-58 67-4,0-1 0,-2-1 0,-2 0 0,-1-1 0,-1-1 0,-3-1 0,0 0 0,6-44 0,-12 47 32,-2 1 0,-1-1 0,-1 1 0,-2-1 1,-2 1-1,0-1 0,-3 1 0,0 0 0,-2 1 1,-13-34-1,4 24 41,-2 1 1,-2 0-1,-1 2 1,-2 1-1,-1 1 1,-59-64-1,25 40 85,-3 3 1,-131-94-1,-162-66 25,85 79-143,-4 11 0,-405-126 0,-613-65-981,-457 109-2384,-14 157 1492,807 81 1534,320 23-2922,255-10-2335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4:15.640"/>
    </inkml:context>
    <inkml:brush xml:id="br0">
      <inkml:brushProperty name="width" value="0.025" units="cm"/>
      <inkml:brushProperty name="height" value="0.025" units="cm"/>
    </inkml:brush>
  </inkml:definitions>
  <inkml:trace contextRef="#ctx0" brushRef="#br0">118 191 5541,'0'0'17302,"-7"-6"-17078,-24-16-48,30 22-167,0 0 0,0 0 0,0 0 0,0 0 0,0 0 0,0 0 0,0 0-1,0 0 1,0 0 0,0 0 0,0 1 0,0-1 0,0 0 0,0 1 0,0-1 0,0 1-1,1-1 1,-1 1 0,0 0 0,0-1 0,0 1 0,1 0 0,-1-1 0,0 1 0,1 0 0,-2 1-1,-17 25 309,17-22-185,-22 42 1069,22-44-1111,1 0 0,-1 0 1,1 0-1,0 0 1,0 0-1,1 1 0,-1-1 1,1 0-1,0 1 1,-1-1-1,2 0 0,-1 1 1,1 3-1,-1-7-79,1 1-1,0-1 0,-1 1 1,1-1-1,0 1 1,0-1-1,0 0 0,-1 1 1,1-1-1,0 0 1,0 0-1,0 1 0,0-1 1,0 0-1,-1 0 0,1 0 1,0 0-1,0 0 1,0 0-1,0-1 0,0 1 1,0 0-1,-1 0 1,1-1-1,1 1 0,22-8 211,24-24 52,-42 27-265,1 0 0,-1 0 1,1 0-1,-1 1 0,2 0 0,-1 1 1,0-1-1,1 1 0,-1 1 0,15-4 0,-20 6-5,-1 1 0,0-1 0,0 1 0,0-1-1,1 1 1,-1 0 0,0-1 0,0 1-1,0 0 1,0 0 0,0-1 0,-1 1 0,1 0-1,0 0 1,0 0 0,0 0 0,-1 0 0,1 0-1,0 1 1,-1-1 0,1 0 0,-1 0-1,0 0 1,1 1 0,-1-1 0,0 0 0,0 0-1,0 1 1,0-1 0,0 0 0,0 0-1,0 3 1,0 58 410,-1-43 102,22-63 2400,-14 26-2739,-1-1 0,-1-1 0,-1 1 1,0 0-1,-2-1 0,1-30 0,51 27-918,18-23-1989,-28 12-3886,-21 13-1588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3.614"/>
    </inkml:context>
    <inkml:brush xml:id="br0">
      <inkml:brushProperty name="width" value="0.025" units="cm"/>
      <inkml:brushProperty name="height" value="0.025" units="cm"/>
    </inkml:brush>
  </inkml:definitions>
  <inkml:trace contextRef="#ctx0" brushRef="#br0">2 2 10602,'-2'3'9033,"12"-3"-7656,9 0-256,4 0-416,1 0-385,6 2-224,-1 0-64,3 2-32,0 2-352,-5-4-609,1 0-641,-4-2-800,-4 0-1185,-3-10-321,-5-3-1633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3.955"/>
    </inkml:context>
    <inkml:brush xml:id="br0">
      <inkml:brushProperty name="width" value="0.025" units="cm"/>
      <inkml:brushProperty name="height" value="0.025" units="cm"/>
    </inkml:brush>
  </inkml:definitions>
  <inkml:trace contextRef="#ctx0" brushRef="#br0">1 12 9449,'0'0'10111,"7"-2"-8707,18-2-916,-1 1 1,0 1-1,1 1 1,0 1-1,28 4 1,-52-3-486,0-1 0,0 1-1,0-1 1,1 1 0,-1 0 0,0 0 0,0-1 0,0 1 0,0 0 0,0 0 0,0 0 0,0 0 0,-1 0 0,1 0 0,0 0 0,0 1 0,-1-1 0,1 0 0,-1 0 0,1 1 0,-1-1 0,0 0-1,1 0 1,-1 1 0,0-1 0,0 0 0,0 1 0,0-1 0,0 1 0,0-1 0,0 0 0,-1 3 0,-11 43 92,-3-15-185,-2-1 1,-37 53-1,33-55-2002,2 1 0,-27 56 0,41-72-3823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4.711"/>
    </inkml:context>
    <inkml:brush xml:id="br0">
      <inkml:brushProperty name="width" value="0.025" units="cm"/>
      <inkml:brushProperty name="height" value="0.025" units="cm"/>
    </inkml:brush>
  </inkml:definitions>
  <inkml:trace contextRef="#ctx0" brushRef="#br0">199 0 2626,'0'0'19849,"-4"9"-19705,-40 82-155,-106 206-1548,165-330-7106,0-2 5383,9-13-1688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5.914"/>
    </inkml:context>
    <inkml:brush xml:id="br0">
      <inkml:brushProperty name="width" value="0.025" units="cm"/>
      <inkml:brushProperty name="height" value="0.025" units="cm"/>
    </inkml:brush>
  </inkml:definitions>
  <inkml:trace contextRef="#ctx0" brushRef="#br0">20 133 6470,'3'-9'3566,"16"-50"2136,-20 101-1244,0 12-4544,-4-15 168,-4 80 449,9-110-499,0 1 0,1-1 0,0 0 0,0 0 0,1 0 0,0 0 0,1 0 1,0-1-1,0 1 0,5 8 0,-6-13-41,1-1 1,0 1-1,0-1 1,0 0-1,0 0 1,0 0-1,0 0 1,1-1-1,7 5 1,-10-7-297,-3-7 227,-1 0 0,1 0 0,-2 0 0,1 0 0,-1 0 0,0 1 0,0 0 0,0-1 0,-1 2 0,0-1 0,-10-8 0,0-3 267,13 16-86,1-1 1,-1 0-1,1 1 0,-1-1 1,1 0-1,0 0 0,-1 0 1,1 0-1,0 0 0,0 0 1,0 0-1,1-1 0,-1 1 1,1 0-1,-1 0 0,1-1 1,0 1-1,-1 0 0,1-1 1,0 1-1,1 0 0,-1-1 1,0 1-1,1 0 0,-1-1 1,2-2-1,0 2-42,0 1 0,0-1 0,1 1 0,-1-1 0,1 1 0,-1 0 0,1 0 0,0 0 0,0 0 0,0 0 0,0 1 1,0-1-1,0 1 0,0 0 0,0 0 0,4-1 0,2 0-43,-1 1 1,0-1-1,1 2 1,-1-1 0,1 1-1,14 1 1,-19 0-14,0-1-1,0 1 1,0 0 0,-1 0 0,1 0 0,0 0-1,0 0 1,-1 1 0,1 0 0,-1 0 0,0 0-1,1 0 1,4 5 0,-6-3 45,1 1 1,-1 0-1,0 0 1,0 0-1,0 0 0,-1 0 1,0 0-1,0 1 1,0-1-1,-1 0 0,1 0 1,-1 1-1,0-1 1,-1 0-1,0 1 0,1-1 1,-2 0-1,1 0 0,-1 0 1,1 0-1,-1 0 1,-1 0-1,1 0 0,-5 6 1,5-50 696,13-81-624,33 163-619,-40-41 493,-1-1 1,1 1-1,0-1 1,0 1-1,0-1 1,0 0 0,0-1-1,0 1 1,0-1-1,0 1 1,0-1 0,0 0-1,0-1 1,0 1-1,0-1 1,0 0 0,7-2-1,-5 0 8,0 0-1,0 0 1,0-1 0,-1 1-1,1-1 1,-1-1 0,0 1-1,0-1 1,-1 0 0,6-6-1,-2 0 8,0-1-1,-1 0 1,0 0-1,-1 0 1,0-1-1,-1 0 1,-1 0-1,0 0 1,4-27-1,-6 29-20,0-46 109,-1 55-108,-1 1 0,0-1 0,0 1 0,0-1 0,-1 1 0,1-1 0,0 1 0,0-1 1,-1 1-1,1 0 0,-1-1 0,1 1 0,-1 0 0,0-1 0,0 1 0,1 0 0,-1 0 0,0-1 0,0 1 1,0 0-1,0 0 0,0 0 0,-1 0 0,1 0 0,0 0 0,0 1 0,-1-1 0,1 0 0,0 1 0,-2-1 1,1 1-7,0 0 1,0 1-1,0 0 1,1-1 0,-1 1-1,0 0 1,0 0 0,1 0-1,-1 0 1,1 0 0,-1 0-1,1 0 1,-1 1 0,1-1-1,0 0 1,-1 1 0,1-1-1,0 1 1,0 0 0,0-1-1,0 1 1,1 0 0,-1-1-1,0 4 1,-20 51 21,18-49-19,-1 7 93,0 0 0,1 0 0,0 1 1,1 0-1,1-1 0,0 1 0,1 0 0,2 19 0,-2-31-49,1 1-1,0 0 1,0-1 0,0 1-1,1 0 1,-1-1 0,1 1-1,0-1 1,0 0 0,0 0-1,0 0 1,0 0 0,1 0 0,0 0-1,3 3 1,-3-4 10,1 0 0,0 0 1,-1 0-1,1-1 0,0 1 0,0-1 1,0 0-1,1 0 0,-1-1 0,0 1 0,0-1 1,0 0-1,0 0 0,1 0 0,-1 0 1,7-2-1,-6 0-4,0 0 1,-1 0-1,1 0 0,-1 0 1,1 0-1,-1-1 0,0 0 1,0 0-1,0 0 1,-1-1-1,1 1 0,-1-1 1,0 0-1,0 0 1,0 0-1,0 0 0,3-6 1,-4 5-22,1 1 0,-1-1 1,0 0-1,0 1 0,0-1 0,-1 0 1,1 0-1,-1 0 0,-1 0 0,1-1 1,-1 1-1,1 0 0,-2 0 1,1 0-1,0 0 0,-3-10 0,3 14-18,0 1-1,-1-1 0,1 1 1,0-1-1,0 0 1,-1 1-1,1-1 0,0 1 1,0-1-1,-1 1 0,1-1 1,-1 1-1,1 0 0,0-1 1,-1 1-1,1-1 0,-1 1 1,1 0-1,-1-1 0,1 1 1,-1 0-1,1-1 0,-1 1 1,0 0-1,1 0 1,-1 0-1,1 0 0,-1-1 1,0 1-1,1 0 0,-1 0 1,1 0-1,-1 0 0,0 0 1,1 1-1,-1-1 0,1 0 1,-1 0-1,0 0 0,1 0 1,-1 1-1,1-1 1,-1 0-1,1 0 0,-1 1 1,1-1-1,-1 1 0,1-1 1,-1 0-1,1 1 0,0-1 1,-1 1-1,-19 26-87,19-25 89,0 0 1,0 0-1,1 0 1,-1 0-1,0 0 1,1 1-1,-1-1 1,1 0-1,0 0 1,0 1 0,0-1-1,0 0 1,0 0-1,0 1 1,1-1-1,-1 0 1,1 0-1,0 0 1,0 3-1,0-4 3,0 0-1,1 0 1,-1 1 0,0-1-1,0-1 1,0 1-1,1 0 1,-1 0-1,0 0 1,1-1-1,-1 1 1,1-1-1,-1 1 1,1-1-1,-1 1 1,1-1 0,-1 0-1,1 0 1,-1 0-1,1 0 1,1 0-1,3-1 13,1 1-1,-1-2 0,1 1 1,-1-1-1,0 0 1,0 0-1,1 0 1,-2-1-1,1 0 0,0 0 1,9-8-1,-10 7-12,0 0 0,0 0 0,0-1-1,0 0 1,-1 0 0,0 0 0,0 0 0,-1-1 0,1 1-1,-1-1 1,0 0 0,-1 0 0,0 0 0,0 0-1,0-1 1,0 1 0,-1-1 0,1-9 0,-2 16-7,0 0 1,0 0-1,0-1 1,0 1-1,0 0 1,0 0-1,0 0 1,0-1-1,0 1 1,0 0-1,0 0 1,0 0-1,-1-1 1,1 1-1,0 0 1,0 0 0,0 0-1,0 0 1,0-1-1,0 1 1,0 0-1,-1 0 1,1 0-1,0 0 1,0 0-1,0-1 1,0 1-1,-1 0 1,1 0-1,0 0 1,0 0-1,0 0 1,0 0-1,-1 0 1,1 0-1,0 0 1,0 0-1,0 0 1,-1 0 0,1 0-1,0 0 1,0 0-1,0 0 1,-1 0-1,1 0 1,0 0-1,0 0 1,0 0-1,-1 0 1,1 0-1,0 0 1,0 0-1,0 0 1,0 1-1,-1-1 1,1 0-1,0 0 1,0 0-1,0 0 1,0 0 0,0 0-1,-1 1 1,1-1-1,0 0 1,0 0-1,-11 11-92,4 1 108,0 0 0,1 1-1,0 0 1,-4 16 0,8-24 34,0 0-1,1 1 1,0-1 0,0 0 0,0 1-1,1-1 1,-1 1 0,1-1 0,1 1-1,-1-1 1,1 0 0,0 1 0,3 9-1,-3-13-36,1 0-1,-1-1 1,1 1-1,-1-1 1,1 0-1,-1 1 1,1-1-1,0 0 1,-1 0-1,1 0 1,0 0 0,0 0-1,0 0 1,0-1-1,0 1 1,0-1-1,0 1 1,0-1-1,0 0 1,0 1-1,0-1 1,0 0-1,1-1 1,-1 1-1,2-1 1,2 1 14,-1-1 0,0 0 0,0 0 1,1 0-1,-1-1 0,0 0 0,0 0 1,0 0-1,4-3 0,2-3 12,-1-1 0,0 0-1,0 0 1,-1-1 0,13-18 0,-17 21-110,-1 1 1,0 0 0,-1-1-1,0 0 1,0 1 0,0-1-1,-1 0 1,0-1 0,0 1-1,-1 0 1,1-13 0,-17 40-204,10-11 396,0 0-1,1 0 0,0 1 1,0-1-1,1 1 1,0 0-1,0 0 1,1 0-1,1 0 1,0 0-1,0 17 0,2-25-108,-1-1 0,1 1-1,-1-1 1,1 1 0,0-1-1,0 0 1,-1 1 0,1-1-1,0 0 1,0 0-1,0 0 1,1 0 0,-1 0-1,0 0 1,0 0 0,1 0-1,-1 0 1,0 0-1,1-1 1,-1 1 0,1 0-1,-1-1 1,1 1 0,-1-1-1,1 0 1,-1 0 0,1 1-1,-1-1 1,1 0-1,0 0 1,-1 0 0,1-1-1,-1 1 1,1 0 0,-1 0-1,4-2 1,-1 1-91,0 1 1,0-1-1,0 0 1,0-1-1,0 1 1,-1-1-1,1 0 1,0 0-1,-1 0 1,1 0-1,-1-1 0,1 1 1,3-5-1,-3 1-1055,-1-1 0,0 1 0,0-1 0,0 0 0,-1 0 0,0 0 0,0 0 0,-1 0 0,0 0 0,0-1 0,-1-7-1,2-22-6517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6.287"/>
    </inkml:context>
    <inkml:brush xml:id="br0">
      <inkml:brushProperty name="width" value="0.025" units="cm"/>
      <inkml:brushProperty name="height" value="0.025" units="cm"/>
    </inkml:brush>
  </inkml:definitions>
  <inkml:trace contextRef="#ctx0" brushRef="#br0">12 10 5637,'3'-9'17207,"5"11"-14410,2 11-5730,-7-7 4461,1 11-1491,-1 1 1,-1 0-1,0 0 0,-1 0 0,-1 0 0,-1 0 0,-4 29 1,2-22 428,1 1 1,3 44 0,-1-69-456,0 0 1,0 0-1,0 1 0,0-1 1,0 0-1,1 0 0,-1 0 0,0 0 1,1 0-1,-1 0 0,0 0 1,1 0-1,-1 0 0,1 0 1,0 0-1,-1 0 0,1 0 1,0 0-1,0 0 0,-1-1 1,1 1-1,0 0 0,0-1 1,0 1-1,0 0 0,0-1 1,0 1-1,0-1 0,0 1 1,0-1-1,0 0 0,0 0 1,1 1-1,-1-1 0,0 0 1,0 0-1,0 0 0,0 0 1,0 0-1,2 0 0,-2-1-50,-1 1 0,1-1-1,-1 1 1,0 0 0,1-1-1,-1 1 1,1-1 0,-1 1-1,0-1 1,1 0 0,-1 1-1,0-1 1,0 1 0,1-1-1,-1 1 1,0-1 0,0 0-1,0 1 1,0-1 0,0 1-1,0-1 1,0 0 0,0 1-1,0-1 1,0 0 0,0 1-1,0-1 1,0 1-1,0-1 1,0 0 0,-1 1-1,1-1 1,0 1 0,-1-1-1,1 1 1,0-1 0,-1 1-1,1-1 1,-1 0 0,-13-25-2055,-24-14-4633,19 25 1325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6.696"/>
    </inkml:context>
    <inkml:brush xml:id="br0">
      <inkml:brushProperty name="width" value="0.025" units="cm"/>
      <inkml:brushProperty name="height" value="0.025" units="cm"/>
    </inkml:brush>
  </inkml:definitions>
  <inkml:trace contextRef="#ctx0" brushRef="#br0">0 79 13453,'0'0'7142,"52"5"-4771,-25-5-481,0-11-289,5-3-352,-5 2-384,-5-1-481,-2 2-320,-5 2-128,-5 3-768,-4 2-962,-6 0-1986</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7.043"/>
    </inkml:context>
    <inkml:brush xml:id="br0">
      <inkml:brushProperty name="width" value="0.025" units="cm"/>
      <inkml:brushProperty name="height" value="0.025" units="cm"/>
    </inkml:brush>
  </inkml:definitions>
  <inkml:trace contextRef="#ctx0" brushRef="#br0">20 1 14189,'0'0'12167,"1"0"-12165,-1 0 0,1 0 1,-1 0-1,0 0 1,1 1-1,-1-1 0,0 0 1,1 0-1,-1 1 1,0-1-1,1 0 0,-1 1 1,0-1-1,0 0 0,1 1 1,-1-1-1,0 1 1,0-1-1,0 0 0,1 1 1,-1-1-1,0 1 1,0-1-1,0 1 0,0-1 1,0 0-1,0 1 1,0 0-1,-13 33-33,11-30 15,0-1-1,1 1 0,-1 0 1,0 0-1,1 0 1,0-1-1,0 2 0,-1 5 1,3-9 6,-1 0 1,0 0 0,1 0-1,-1 0 1,1 0-1,-1 0 1,1 0 0,0 0-1,0 0 1,-1 0 0,1 0-1,0 0 1,0 0-1,0 0 1,0-1 0,0 1-1,0 0 1,0-1 0,0 1-1,0-1 1,0 1-1,0-1 1,0 1 0,0-1-1,0 0 1,1 1 0,-1-1-1,0 0 1,0 0-1,0 0 1,1 0 0,-1 0-1,0 0 1,0-1 0,2 1-1,117-2-3017,-120 2 3023,0 0 1,1 0-1,-1 0 0,1 0 0,-1 0 0,0 0 0,1 0 0,-1 0 0,1 0 1,-1 0-1,0 0 0,1 0 0,-1 0 0,0 0 0,1 0 0,-1 1 0,1-1 0,-1 0 1,0 0-1,1 0 0,-1 1 0,0-1 0,0 0 0,1 0 0,-1 1 0,0-1 1,0 0-1,1 1 0,-1-1 0,0 0 0,0 1 0,0-1 0,1 0 0,-1 1 0,0-1 1,0 1-1,0-1 0,-7 17 609,-20 14 1163,20-25-1500,-1 0 0,0-1 0,0 0-1,0 0 1,0-1 0,-1 0 0,0 0-1,0-1 1,0 0 0,0 0 0,0-1-1,-12 1 1,20-4-603,1 0 1,-1 1-1,0-1 1,1 0-1,-1 0 1,1 0-1,0 0 0,-1 0 1,1 0-1,0 0 1,-1 0-1,1 0 0,0 0 1,0 0-1,0 0 1,0 0-1,0 0 0,0 0 1,0 0-1,0 0 1,0 0-1,1 0 1,0-1-1,-1 0-1068,3-16-10160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7.374"/>
    </inkml:context>
    <inkml:brush xml:id="br0">
      <inkml:brushProperty name="width" value="0.025" units="cm"/>
      <inkml:brushProperty name="height" value="0.025" units="cm"/>
    </inkml:brush>
  </inkml:definitions>
  <inkml:trace contextRef="#ctx0" brushRef="#br0">43 1 14894,'0'0'6118,"-34"57"-3876,31-23-640,-2 3-513,5 1-545,0-2-416,0-4-96,10-4-32,5-11-160,5-10-545,2-7-223,3-2-354,-1-17-672,3-4-1088,-2-1-1154,-3 0 32,-2 3-1025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7.937"/>
    </inkml:context>
    <inkml:brush xml:id="br0">
      <inkml:brushProperty name="width" value="0.025" units="cm"/>
      <inkml:brushProperty name="height" value="0.025" units="cm"/>
    </inkml:brush>
  </inkml:definitions>
  <inkml:trace contextRef="#ctx0" brushRef="#br0">28 72 2883,'0'0'13821,"-3"8"-12273,0 3-1172,-2 0 134,1 1 0,1-1-1,0 1 1,0 0 0,1 0 0,1 1 0,0-1 0,1 17 0,1-27-465,0-1 0,-1 1 1,1-1-1,0 1 1,0-1-1,0 0 1,0 0-1,0 1 0,1-1 1,-1 0-1,0 0 1,0 0-1,1 0 1,-1 0-1,0-1 0,1 1 1,-1 0-1,1-1 1,-1 1-1,1-1 1,0 1-1,-1-1 0,1 0 1,-1 0-1,1 1 1,0-1-1,-1 0 1,1 0-1,0-1 0,-1 1 1,3-1-1,2 1 158,0-1 0,1 0-1,-1 0 1,0-1-1,0 1 1,12-6 0,-10 2-61,0 0 0,0 0 0,-1-1 0,1 0 0,-1-1 0,7-8 0,-12 13-98,0 0 1,0 0 0,0-1 0,-1 1-1,1 0 1,-1-1 0,0 1-1,1-1 1,-1 1 0,0-1 0,0 0-1,-1 1 1,1-1 0,-1 0-1,1 0 1,-1 0 0,0 1 0,0-1-1,0 0 1,0 0 0,-1 0 0,1 1-1,-1-1 1,1 0 0,-3-4-1,1 5-27,0 0-1,0 0 1,-1-1-1,1 1 0,-1 1 1,1-1-1,-1 0 1,0 1-1,0-1 0,0 1 1,0 0-1,0 0 1,0 0-1,0 0 0,0 1 1,0-1-1,0 1 0,0 0 1,-5 0-1,0-1-30,-1 1 0,1 0 0,-1 1 0,1 0 0,0 0 0,-12 3 0,19-3-40,-1-1-1,0 1 1,1-1-1,-1 1 1,0 0-1,1 0 1,-1 0 0,1 0-1,-1 0 1,1 0-1,0 0 1,-1 0-1,1 1 1,0-1-1,0 0 1,0 1 0,0-1-1,0 1 1,0-1-1,0 1 1,-1 3-1,3-4-42,-1 0-1,0 0 0,0 0 0,1-1 0,-1 1 0,1 0 0,-1 0 0,1 0 0,-1 0 0,1-1 0,-1 1 0,1 0 1,0 0-1,-1-1 0,1 1 0,0 0 0,0-1 0,-1 1 0,1-1 0,0 1 0,0-1 0,0 0 0,0 1 0,0-1 1,-1 0-1,1 1 0,0-1 0,0 0 0,0 0 0,0 0 0,0 0 0,0 0 0,0 0 0,0 0 0,0 0 0,0 0 1,0-1-1,0 1 0,1-1 0,17-2-836,-1 0-1,1-2 1,-1 0 0,0-1 0,0-1-1,-1 0 1,1-2 0,-2 0 0,1-1 0,24-19-1,-40 28 1053,0 0 0,0 0 0,1 0 0,-1 0 0,0 0 1,0 0-1,0 0 0,-1 0 0,1-1 0,0 1 0,0 0 0,-1 0 0,1-1 0,0 1 0,-1 0 0,1-3 0,-1 4 28,0-1 0,0 1 0,0-1 0,0 1 0,-1-1 0,1 1 0,0-1 0,0 1 0,0-1 0,-1 1 0,1-1 0,0 1 0,-1-1 0,1 1 0,0 0 0,-1-1 0,1 1 0,0 0 0,-1-1 0,1 1 0,-1 0 0,1-1 0,-1 1 0,1 0 0,-1 0 0,1-1 0,-1 1 0,0 0 0,-1-1 74,0 1-1,0 0 0,-1 0 1,1-1-1,0 1 1,0 1-1,0-1 0,0 0 1,-1 0-1,1 1 1,0-1-1,0 1 0,0 0 1,0-1-1,0 1 0,0 0 1,0 0-1,0 1 1,-3 1-1,1 1 21,-1 0 1,0 1-1,1-1 0,0 1 0,0 0 0,0 0 1,1 0-1,-1 0 0,1 1 0,1-1 1,-1 1-1,-3 12 0,7-17-240,0 0 1,0-1-1,0 1 0,0 0 1,0-1-1,0 1 0,0 0 1,0-1-1,0 0 0,0 1 1,0-1-1,1 1 0,-1-1 1,0 0-1,0 0 0,0 0 1,0 0-1,1 0 0,-1 0 1,0 0-1,0 0 0,2-1 1,3 1-4,56 2-623,-42-3 228,-1 1 0,0 1-1,1 1 1,-1 1 0,23 6-1,-41-9 401,0 0-1,0 0 0,-1 0 1,1 1-1,0-1 0,0 0 1,-1 0-1,1 1 1,0-1-1,-1 0 0,1 1 1,0-1-1,-1 1 0,1-1 1,0 1-1,-1-1 1,1 1-1,-1-1 0,1 1 1,-1-1-1,1 1 1,-1 0-1,0-1 0,1 1 1,-1 0-1,0-1 0,1 1 1,-1 0-1,0 0 1,0-1-1,0 1 0,0 0 1,1 1-1,-2 0 93,0-1 0,0 1 0,0 0 0,0-1 0,0 1 0,0-1 1,0 0-1,-1 1 0,1-1 0,-1 0 0,1 0 0,0 1 0,-3 0 0,-52 27 1703,46-25-1657,-28 8-35,59-34-4125,-2 6-87,-1-1 0,16-20 0,-9 7-2843</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38:58.587"/>
    </inkml:context>
    <inkml:brush xml:id="br0">
      <inkml:brushProperty name="width" value="0.025" units="cm"/>
      <inkml:brushProperty name="height" value="0.025" units="cm"/>
    </inkml:brush>
  </inkml:definitions>
  <inkml:trace contextRef="#ctx0" brushRef="#br0">3624 83 9289,'-606'-26'3571,"252"3"-3173,285 24-470,0 3 1,0 3 0,-76 18-1,-52 23 107,2 9 0,3 9-1,2 8 1,5 8 0,-316 191-1,433-229 2,3 2 0,2 3 0,1 3 0,4 3 0,1 2 0,3 2 0,3 3 0,3 2 0,2 2 0,-46 88 0,56-81-63,3 0 0,-44 146 1,64-170 7,3 0 0,2 1 1,2 0-1,2 1 0,5 89 0,3-109-14,1 0-1,2 0 0,1 0 0,1-1 0,2 0 1,1-1-1,1 0 0,1-1 0,2 0 0,1-1 1,1-1-1,27 30 0,-2-8 35,2-2 0,2-2 0,2-2 1,1-3-1,61 37 0,-9-18 27,2-4-1,2-4 1,2-6-1,2-4 1,217 48 0,590 46 78,1636 35-175,-1196-146 306,-5-113-15,-263-94-174,-866 129-32,-2-8 0,379-166 0,-498 181 51,-3-5-1,181-127 1,-243 152-52,-1-1 1,-2-2-1,-1-2 0,-1 0 0,-2-3 0,-2 0 1,-1-2-1,-2 0 0,40-83 0,-56 98-45,-1-1-1,-1-1 1,0 1-1,-2-1 1,-1 0-1,-1 0 1,-2-1-1,0 1 1,-1 0-1,-2-1 1,-1 1-1,-9-43 1,2 34-7,-2 0 0,0 0 1,-3 1-1,-1 1 1,-1 0-1,-1 1 0,-2 1 1,-32-37-1,-11-3 102,-3 3-1,-2 3 1,-3 3 0,-3 4-1,-130-78 1,17 29 464,-268-106 1,87 66-245,-5 18 0,-6 15 1,-5 17-1,-3 17 0,-4 17 0,-630-19 1,-382 125-2048,-288 147-6102,1379-148 3017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8.329"/>
    </inkml:context>
    <inkml:brush xml:id="br0">
      <inkml:brushProperty name="width" value="0.025" units="cm"/>
      <inkml:brushProperty name="height" value="0.025" units="cm"/>
    </inkml:brush>
  </inkml:definitions>
  <inkml:trace contextRef="#ctx0" brushRef="#br0">1 129 9161,'0'0'14381,"0"49"-13580,0-27-321,0-2-287,0-1-161,6-6-769,3-6-1473,-6-5-833,6-2-1537,-3-8-2819</inkml:trace>
  <inkml:trace contextRef="#ctx0" brushRef="#br0" timeOffset="1">19 0 9705,'0'0'8841,"10"44"-14223,4-32-2689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8.676"/>
    </inkml:context>
    <inkml:brush xml:id="br0">
      <inkml:brushProperty name="width" value="0.025" units="cm"/>
      <inkml:brushProperty name="height" value="0.025" units="cm"/>
    </inkml:brush>
  </inkml:definitions>
  <inkml:trace contextRef="#ctx0" brushRef="#br0">108 1 737,'-1'7'10660,"-4"23"-6365,-8 67 3378,13-85-7510,0 1-1,1-1 1,0 0-1,1 0 1,0 0 0,6 18-1,-2-13-129,-2 0 1,1 1-1,-2 0 0,-1-1 0,1 20 1,-2-33 37,-1 1-1,0-1 1,0 1 0,0-1 0,-1 1 0,1-1-1,-1 1 1,0-1 0,-1 0 0,1 1 0,-1-1-1,1 0 1,-1 0 0,-1 0 0,1 0 0,0 0 0,-1-1-1,0 1 1,0-1 0,0 0 0,0 1 0,-1-1-1,1-1 1,-7 5 0,8-6-49,1 0 1,-1 0-1,1-1 0,-1 1 0,1-1 1,-1 1-1,0-1 0,1 0 0,-1 1 0,0-1 1,1 0-1,-1 0 0,0 0 0,1-1 1,-1 1-1,0 0 0,1 0 0,-1-1 1,1 1-1,-1-1 0,0 0 0,1 1 1,-2-2-1,1 0 45,-1 0 1,1 0-1,0 0 1,0-1-1,1 1 1,-1 0-1,0-1 1,1 1-1,-1-1 1,1 0-1,-2-5 1,0-5 145,0 1-1,0-1 1,1 0 0,0-23 0,2 22-645,0-1 0,2 1 1,-1-1-1,2 1 0,0 0 1,1 0-1,0 0 0,1 0 1,1 1-1,10-20 0,-1 10-1475,0 1-1,1 0 1,2 1 0,35-33-1,-24 29-10061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9.005"/>
    </inkml:context>
    <inkml:brush xml:id="br0">
      <inkml:brushProperty name="width" value="0.025" units="cm"/>
      <inkml:brushProperty name="height" value="0.025" units="cm"/>
    </inkml:brush>
  </inkml:definitions>
  <inkml:trace contextRef="#ctx0" brushRef="#br0">14 5 13293,'0'0'5183,"-2"10"-3314,-5 46 430,3 0 0,4 67 0,-1-122-2232,1 1 0,0 0 1,0 0-1,0-1 0,0 1 1,0 0-1,1-1 0,-1 1 1,0 0-1,1-1 0,-1 1 0,1 0 1,-1-1-1,1 1 0,0-1 1,0 1-1,0-1 0,0 1 1,0-1-1,0 0 0,0 0 1,0 1-1,1-1 0,1 1 1,-1-1-20,-1-1 1,1 0-1,0 0 1,0 0-1,-1 0 1,1-1-1,0 1 1,-1 0-1,1-1 1,0 1 0,-1-1-1,1 1 1,0-1-1,-1 0 1,1 0-1,-1 0 1,1 0-1,2-2 1,7-6 35,0-1 1,0 0-1,-1-1 0,11-14 1,-9 9-74,0-1-1,-1 0 1,-1 0 0,0-1 0,13-38 0,-20 46-619,0 0 0,-1 0 1,-1 0-1,1-18 0,-2 28 492,0-1 1,0 1-1,0 0 0,0 0 0,0 0 0,0 0 1,0-1-1,0 1 0,0 0 0,-1 0 1,1 0-1,0-1 0,0 1 0,0 0 0,0 0 1,0 0-1,0 0 0,-1 0 0,1-1 1,0 1-1,0 0 0,0 0 0,0 0 0,-1 0 1,1 0-1,0 0 0,0 0 0,0 0 0,0 0 1,-1 0-1,1 0 0,0-1 0,0 1 1,0 0-1,-1 0 0,1 0 0,0 0 0,0 1 1,0-1-1,-1 0 0,1 0 0,0 0 1,0 0-1,0 0 0,-1 0 0,1 0 0,0 0 1,0 0-1,0 0 0,0 0 0,-1 1 1,1-1-1,0 0 0,0 0 0,0 0 0,0 0 1,0 0-1,0 1 0,-1-1 0,1 0 0,0 0 1,0 1-1,-11 9-4137,-1 8-3872</inkml:trace>
  <inkml:trace contextRef="#ctx0" brushRef="#br0" timeOffset="1">83 225 8104,'0'0'11755,"22"45"-9609,-7-37-513,-3 3-960,1-1-641,-1 1-1217,-2-3-2242,0-4-3620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29.804"/>
    </inkml:context>
    <inkml:brush xml:id="br0">
      <inkml:brushProperty name="width" value="0.025" units="cm"/>
      <inkml:brushProperty name="height" value="0.025" units="cm"/>
    </inkml:brush>
  </inkml:definitions>
  <inkml:trace contextRef="#ctx0" brushRef="#br0">1 394 6246,'0'0'15390,"9"2"-15261,-5-1-82,0 0 1,0-1-1,0 1 1,0-1-1,0 0 0,0 0 1,0 0-1,0-1 1,0 1-1,7-3 1,-9 2 6,0 0 1,0 0 0,0-1-1,-1 1 1,1 0-1,0-1 1,-1 1-1,1-1 1,-1 0-1,0 1 1,1-1 0,-1 0-1,0 0 1,0 0-1,0 0 1,0 0-1,-1 0 1,1 0 0,0 0-1,-1 0 1,1 0-1,-1 0 1,0 0-1,0 0 1,0 0-1,0-1 1,0-1 0,0 1 6,0 1 0,-1-1 0,1 1 1,0-1-1,-1 1 0,1 0 0,-1-1 0,0 1 1,0 0-1,0 0 0,0-1 0,0 1 1,-1-2-1,1 3-63,0 1 0,0-1 0,1 0 1,-1 1-1,0-1 0,0 1 0,0 0 0,0-1 1,0 1-1,0-1 0,0 1 0,0 0 0,0 0 0,0 0 1,0 0-1,1 0 0,-1 0 0,0 0 0,0 0 1,0 0-1,0 0 0,0 0 0,0 0 0,0 1 0,0-1 1,0 0-1,0 1 0,0-1 0,0 1 0,0-1 0,1 1 1,-1-1-1,0 1 0,0 0 0,1-1 0,-2 3 1,-3 1 83,1 1 0,0 0 1,0 0-1,0 0 0,1 1 1,0 0-1,0-1 1,0 1-1,1 0 0,0 0 1,0 0-1,0 1 0,1-1 1,0 0-1,0 1 0,1-1 1,0 0-1,0 1 1,0-1-1,2 9 0,-1-14-70,0 0 0,0 1 0,0-1 0,1 0 0,-1 0 0,0 1-1,1-1 1,-1 0 0,1-1 0,-1 1 0,1 0 0,-1 0 0,1 0 0,0-1-1,-1 1 1,1-1 0,0 0 0,-1 1 0,1-1 0,0 0 0,0 0 0,-1 0-1,1 0 1,0 0 0,0 0 0,-1-1 0,4 0 0,0 0 1,0 0 0,-1 0-1,1 0 1,0-1 0,-1 1 0,1-1 0,-1-1 0,9-4 0,-5 1-103,-1 0-1,0-1 1,-1 0 0,1 0 0,-1 0 0,0-1 0,-1 0 0,0 0 0,0-1-1,-1 1 1,0-1 0,-1 0 0,0 0 0,0 0 0,-1 0 0,2-15 0,-23 49 266,15-18-9,1 1 1,0-1 0,0 0-1,0 1 1,1-1-1,0 1 1,0 0 0,1 0-1,0 0 1,0 0 0,1 0-1,0 0 1,1-1-1,1 9 1,-1-14-153,0 0 0,0-1 0,0 1 0,1-1 0,-1 1 0,1-1 1,-1 1-1,1-1 0,0 0 0,-1 0 0,1 0 0,0 0 0,0 0 0,0 0 0,-1 0 0,1-1 0,0 1 0,0-1 0,0 1 0,0-1 0,0 0 0,0 0 0,0 0 0,1 0 1,-1 0-1,0 0 0,0-1 0,3 0 0,2 0 33,1 0 0,-1-1 0,0 0 1,0 0-1,0-1 0,13-6 0,-4-2-64,0 0 1,-1-2-1,-1 0 0,0 0 1,0-1-1,-2-1 0,0 0 1,0-1-1,-2 0 0,15-29 0,-15 24-101,-1 0 0,-1-1 0,-1-1-1,0 1 1,-2-1 0,-1 0 0,-1 0 0,1-35-1,-4 58 120,1-1-1,-1 0 1,0 1-1,0-1 1,0 0-1,0 1 0,0-1 1,0 0-1,0 1 1,0-1-1,0 0 1,0 1-1,0-1 0,-1 0 1,1 1-1,0-1 1,0 0-1,-1 1 1,1-1-1,0 1 1,-1-1-1,1 1 0,0-1 1,-1 0-1,1 1 1,-1 0-1,1-1 1,-1 1-1,1-1 1,-2 0-1,-13 13 151,-13 33 116,23-31-161,0 0 1,0 1-1,1 0 1,1 0-1,1 0 0,0 0 1,1 0-1,1 1 1,0-1-1,3 24 1,-1-26-116,0-1 0,1 1 0,0 0 0,1-1 0,0 0 0,1 0 0,1 0 0,0 0 0,0-1 0,1 0 0,0-1 0,15 18 0,-21-28 0,0 1 0,-1 0-1,1 0 1,0-1 0,0 1 0,-1 0-1,1-1 1,0 1 0,0 0 0,0-1 0,0 1-1,0-1 1,0 0 0,0 1 0,0-1-1,0 0 1,0 0 0,0 1 0,1-1-1,-2 0 5,1-1 0,-1 1 0,0 0 0,1-1 0,-1 1 0,1 0 0,-1-1 0,0 1 0,1 0 0,-1-1 0,0 1 0,0-1 0,1 1 0,-1-1 0,0 1 0,0-1 0,0 1 0,1-1 0,-1 1 0,0-1 0,0 1-1,0-1 1,0 1 0,0-1 0,0 0 0,0-4-97,0 1-1,-1 0 0,1-1 0,-1 1 1,0 0-1,0 0 0,-3-7 0,-3 0-159,-1-1-1,1 2 0,-2-1 0,1 1 0,-2 1 0,1 0 0,-1 0 0,-15-10 0,12 9 281,0 0 0,1-1-1,0-1 1,-13-17 0,25 28 18,0 1 0,0 0 0,1-1 0,-1 1 0,0-1 0,0 1 0,1 0 0,-1-1 0,0 1 0,0-1 0,1 1 0,-1 0 0,0-1 0,1 1-1,-1 0 1,0 0 0,1-1 0,-1 1 0,1 0 0,-1 0 0,1-1 0,-1 1 0,0 0 0,1 0 0,-1 0 0,1 0 0,-1 0 0,1 0 0,-1 0 0,1 0 0,-1 0 0,1 0 0,-1 0 0,0 0 0,1 0 0,-1 0 0,2 0 0,27-1 181,-25 1-74,37-1-86,36-2-170,-33-10-4655,-38 6 256,-5-3-2589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0.196"/>
    </inkml:context>
    <inkml:brush xml:id="br0">
      <inkml:brushProperty name="width" value="0.025" units="cm"/>
      <inkml:brushProperty name="height" value="0.025" units="cm"/>
    </inkml:brush>
  </inkml:definitions>
  <inkml:trace contextRef="#ctx0" brushRef="#br0">0 1 15407,'0'0'4452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1.326"/>
    </inkml:context>
    <inkml:brush xml:id="br0">
      <inkml:brushProperty name="width" value="0.025" units="cm"/>
      <inkml:brushProperty name="height" value="0.025" units="cm"/>
    </inkml:brush>
  </inkml:definitions>
  <inkml:trace contextRef="#ctx0" brushRef="#br0">106 82 13613,'0'0'5872,"0"-9"-3619,2-29-870,-2 37-1358,0-1 1,0 1 0,0 0 0,0-1-1,0 1 1,0 0 0,-1-1 0,1 1-1,-1 0 1,1-1 0,-1 1 0,1 0 0,-1 0-1,1-1 1,-1 1 0,0 0 0,0 0-1,0 0 1,0 0 0,0 0 0,0 0 0,0 0-1,0 1 1,0-1 0,0 0 0,0 0-1,0 1 1,-1-1 0,1 1 0,0-1-1,-1 1 1,1 0 0,0-1 0,-1 1 0,1 0-1,0 0 1,-1 0 0,1 0 0,0 0-1,-1 0 1,1 0 0,0 0 0,-1 1 0,-1 0-1,0-1 13,-1 1 0,1 0 0,0 0 0,0 0 0,-1 0 0,1 0 0,0 1 0,0 0 0,0-1 0,1 1 0,-1 0 0,0 0 0,1 1 0,-1-1 0,-3 5 0,6-7-48,-1 1 0,1 0 0,-1-1 0,1 1 0,0-1 0,-1 1 0,1 0 0,0-1 0,-1 1 0,1 0 0,0-1 0,0 1 0,-1 0 0,1-1 0,0 1 1,0 0-1,0-1 0,0 1 0,0 0 0,0 0 0,0-1 0,0 1 0,1 0 0,-1-1 0,0 1 0,0 0 0,1-1 0,-1 1 0,0 0 0,1-1 0,-1 1 0,0 0 1,1-1-1,-1 1 0,1-1 0,-1 1 0,1-1 0,-1 1 0,1-1 0,-1 1 0,2-1 0,36 4-858,-35-5 816,0 1 0,1-1 0,-1 1-1,0 0 1,0 0 0,1 1 0,-1-1 0,0 1-1,0-1 1,0 1 0,0 0 0,0 0 0,0 0-1,0 1 1,0-1 0,5 4 0,0 10 76,0 0 1,-1 0-1,-1 1 1,-1 0 0,0 0-1,-1 0 1,2 18-1,-1-6 57,0-7 127,-2 0 0,0 0 0,-1 0 0,-1 1 0,-3 21 0,2-38-4,-1 0 1,0 0-1,0-1 0,0 1 0,0 0 1,-1 0-1,0-1 0,0 1 0,0-1 0,-1 1 1,-5 7-1,6-10-69,-1 0 0,1 0 0,0 0 0,-1-1 0,1 1 1,-1-1-1,1 0 0,-1 1 0,0-1 0,1 0 0,-1-1 0,0 1 0,0 0 1,0-1-1,0 0 0,1 1 0,-1-1 0,0 0 0,0 0 0,0-1 1,0 1-1,-3-2 0,2 1-117,0-1 1,0 0 0,0 0-1,0 0 1,1 0-1,-1 0 1,1-1 0,0 0-1,-1 0 1,1 0-1,1 0 1,-1 0 0,0 0-1,1-1 1,-1 1-1,1-1 1,-3-7 0,-1-2-18,1 0 0,0 0 1,0 0-1,-2-17 1,6 26-19,0-1 0,0 0 1,1 0-1,-1 0 0,1 0 1,0 0-1,1 1 1,-1-1-1,1 0 0,0 0 1,1 0-1,-1 1 0,1-1 1,-1 1-1,1-1 1,5-6-1,0 2-392,1 0-1,0 0 1,0 1 0,1 0-1,18-12 1,19-13-2704,29-23-8150,-52 34 2881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1.969"/>
    </inkml:context>
    <inkml:brush xml:id="br0">
      <inkml:brushProperty name="width" value="0.025" units="cm"/>
      <inkml:brushProperty name="height" value="0.025" units="cm"/>
    </inkml:brush>
  </inkml:definitions>
  <inkml:trace contextRef="#ctx0" brushRef="#br0">1 305 5894,'0'0'19047,"10"1"-18631,-5-1-403,0 0-1,0 0 0,0 0 1,0 0-1,-1-1 0,1 0 1,0 0-1,0 0 0,-1-1 1,1 1-1,-1-1 0,1 0 1,-1-1-1,0 1 1,1-1-1,-1 1 0,-1-1 1,1-1-1,0 1 0,-1 0 1,0-1-1,1 0 0,-1 0 1,-1 0-1,1 0 0,-1 0 1,1 0-1,-1-1 0,0 1 1,-1-1-1,3-8 0,-4 13-11,0-1 0,0 0 0,0 1 0,1-1 0,-1 0 0,0 1 0,0-1 0,0 0 0,0 1-1,0-1 1,-1 0 0,1 1 0,0-1 0,0 0 0,0 1 0,0-1 0,-1 1 0,1-1 0,0 0 0,-1 1-1,1-1 1,0 1 0,-1-1 0,1 1 0,-1-1 0,1 1 0,-1-1 0,1 1 0,-1-1 0,1 1 0,-1 0-1,1-1 1,-1 1 0,0 0 0,1 0 0,-1-1 0,1 1 0,-1 0 0,0 0 0,1 0 0,-1 0 0,0 0 0,1 0-1,-1 0 1,0 0 0,1 0 0,-1 0 0,0 0 0,-1 0 0,0 1-31,-1-1 1,0 1 0,0 0-1,0 0 1,1 0 0,-1 0-1,0 0 1,1 0 0,-1 1-1,-4 3 1,0 4 10,-1 0 1,1 0 0,1 1-1,0 0 1,1 0 0,0 1-1,0 0 1,1 0 0,0 0-1,1 0 1,0 1 0,1-1-1,1 1 1,-1-1-1,2 24 1,0-33-19,0 0-1,0 0 1,1 1-1,-1-1 1,1 0-1,-1 0 1,1 0 0,0 1-1,-1-1 1,1 0-1,0 0 1,1 0-1,-1 0 1,0-1-1,1 1 1,-1 0-1,1 0 1,-1-1 0,1 1-1,0-1 1,-1 1-1,1-1 1,0 0-1,0 0 1,0 0-1,0 0 1,0 0-1,0 0 1,1 0 0,-1-1-1,0 1 1,0-1-1,1 0 1,-1 1-1,0-1 1,4-1-1,0 1-321,1 0-1,-1 0 1,1-1-1,-1-1 1,1 1-1,-1-1 1,0 0 0,1 0-1,-1-1 1,0 1-1,0-1 1,5-5-1,0 0-582,-1-1-1,0 0 1,-1 0 0,1-1-1,-2-1 1,10-13-1,-8 7 708,0 0-1,-1-1 0,11-33 1,-11 22 799,-1-1 0,-2 0 1,-1 0-1,-1 0 0,-1-42 1,-2 71-528,-1 0 1,0 0-1,0 0 1,0 1-1,0-1 1,1 0 0,-1 0-1,0 0 1,0 1-1,0-1 1,-1 0-1,1 0 1,0 0-1,0 0 1,0 1-1,-1-1 1,1 0-1,0 0 1,-1 1-1,1-1 1,0 0-1,-1 0 1,1 1 0,-1-1-1,0 0 1,1 1-1,-1-1 1,1 1-1,-1-1 1,0 1-1,1-1 1,-1 1-1,0-1 1,0 1-1,1 0 1,-1-1-1,0 1 1,0 0-1,0 0 1,1 0-1,-1-1 1,0 1 0,0 0-1,0 0 1,1 0-1,-1 0 1,0 1-1,0-1 1,0 0-1,0 0 1,1 0-1,-1 1 1,0-1-1,0 0 1,1 1-1,-1-1 1,0 0-1,0 1 1,1-1 0,-1 1-1,0 0 1,-5 3 280,1 0 0,-1 0 0,1 0 0,1 0 0,-1 1 0,-6 8 0,1 2 445,0 0 0,-11 26 0,18-36-708,1 0 0,0 0 0,0 0 1,1 0-1,0 1 0,0-1 0,0 1 0,0-1 0,1 0 1,0 1-1,0-1 0,2 11 0,-2-15-67,1 1 0,0 0 0,0-1 0,0 1 0,0-1 0,0 0 0,0 1 0,1-1 0,-1 0 0,0 1 0,1-1 0,-1 0 0,0 0 0,1 0 0,0 0 0,-1-1 0,1 1 0,-1 0 0,1-1 0,0 1 0,0-1 0,-1 1 0,1-1 0,0 0 0,1 0 0,56 2-979,-36-3 105,-20 1 832,0 0-1,0 0 1,0 0-1,-1 0 1,1 1-1,0-1 1,0 1 0,-1-1-1,1 1 1,0 0-1,-1 0 1,1 1-1,-1-1 1,1 0-1,-1 1 1,0-1-1,0 1 1,1 0 0,-1 0-1,2 2 1,-2 1 219,-1-1 0,1 0 0,-1 1 0,0-1 0,0 1 0,0 0 1,-1-1-1,1 1 0,-1 0 0,-1-1 0,0 10 0,-14 65 1773,32-97-4009,3-33-5472,-10 19 288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2.346"/>
    </inkml:context>
    <inkml:brush xml:id="br0">
      <inkml:brushProperty name="width" value="0.025" units="cm"/>
      <inkml:brushProperty name="height" value="0.025" units="cm"/>
    </inkml:brush>
  </inkml:definitions>
  <inkml:trace contextRef="#ctx0" brushRef="#br0">97 1 16848,'0'0'5344,"-1"8"-4031,-4 126 2089,7-89-3488,2 0 0,16 75 0,-7-55-1490,-8-38-1439,-5-21-762,-12-27-2691,0 3 5943,-21-26 1,17 23 3357,-25-42 0,38 58-2410,0-1-1,1 0 0,-1 0 0,1 1 1,0-2-1,1 1 0,-1 0 0,1 0 0,1 0 1,-1-1-1,1 1 0,1-10 0,-1 15-387,0 0 0,1 0 0,-1 0 1,1 0-1,-1 1 0,1-1 0,0 0 0,-1 0 0,1 1 0,-1-1 0,1 1 0,0-1 0,0 0 0,0 1 0,-1-1 0,1 1 0,0 0 0,0-1 0,0 1 0,0 0 0,0-1 0,0 1 0,-1 0 0,1 0 0,0 0 0,0 0 0,2 0 0,33 0-282,-25 0-60,21 0-2057,2 0-2756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4.579"/>
    </inkml:context>
    <inkml:brush xml:id="br0">
      <inkml:brushProperty name="width" value="0.025" units="cm"/>
      <inkml:brushProperty name="height" value="0.025" units="cm"/>
    </inkml:brush>
  </inkml:definitions>
  <inkml:trace contextRef="#ctx0" brushRef="#br0">6 1 9257,'-1'5'7451,"0"10"-3514,-1 0-3607,1 1 0,1 0 0,0 0 0,1 0-1,3 15 1,-4-29-291,1-1 1,-1 0-1,0 0 1,1 0-1,-1 0 0,1 0 1,-1 1-1,1-1 0,0 0 1,-1 0-1,1 0 1,0-1-1,0 1 0,0 0 1,0 0-1,-1 0 0,1-1 1,0 1-1,0 0 1,1-1-1,-1 1 0,0-1 1,0 1-1,0-1 0,0 1 1,2-1-1,-1 0 42,1 0-1,-1 0 0,1-1 1,-1 1-1,0 0 1,1-1-1,-1 0 1,1 0-1,-1 0 0,0 0 1,0 0-1,3-2 1,5-4 218,1 0 0,-1-2 0,14-13 0,3-9-171,17-15-16,-44 45-114,1 1 0,-1 0 0,1-1-1,-1 1 1,1 0 0,-1-1 0,1 1 0,0 0 0,-1 0 0,1-1 0,0 1 0,-1 0 0,1 0 0,-1 0 0,1 0 0,0 0 0,-1 0 0,1 0-1,0 0 1,-1 0 0,1 0 0,0 1 0,-1-1 0,1 0 0,-1 0 0,1 0 0,0 1 0,-1-1 0,1 0 0,-1 1 0,1-1 0,-1 1 0,1-1-1,-1 1 1,1-1 0,-1 1 0,1-1 0,-1 1 0,0-1 0,1 1 0,-1-1 0,0 1 0,0-1 0,1 1 0,-1 0 0,0-1 0,0 1-1,0 0 1,0 0 0,11 42 53,-9-31-9,-2-8-25,1 0-1,0 0 1,1 0-1,-1 0 1,1-1 0,-1 1-1,1 0 1,1-1-1,2 5 1,-4-7 11,0 0 0,0-1 0,0 1 0,0 0 0,0-1 0,0 1 0,0-1 0,0 1 0,1-1 0,-1 0 0,0 1 0,0-1 0,0 0 0,0 0 0,1 0 0,-1 0 0,0 0 0,0 0 0,1 0 0,-1-1 0,0 1 0,0 0 0,0 0-1,0-1 1,0 1 0,1-1 0,-1 1 0,0-1 0,0 0 0,0 1 0,0-1 0,0 0 0,-1 0 0,1 0 0,0 0 0,1-1 0,38-40 465,-35 34-510,1 1-1,0 0 1,0 0-1,1 0 1,0 1-1,0 0 1,1 1-1,-1-1 1,1 1-1,0 1 1,14-7-1,-21 11 1,0 0-1,0 1 1,0-1-1,0 0 1,-1 0-1,1 0 1,0 1-1,0-1 1,0 0-1,0 1 1,-1-1-1,1 0 1,0 1-1,0 0 1,-1-1-1,1 1 1,0-1-1,-1 1 1,1 0-1,0-1 1,-1 1-1,1 0 1,-1 0-1,1-1 1,-1 1-1,0 0 1,1 0-1,-1 0 1,0-1-1,0 1 1,1 0-1,-1 0 1,0 0-1,0 0 1,0 0-1,0 0 1,0 1-1,1 42 78,-1-36-95,-1 14 41,3 27 116,-2-48-118,0-1 1,0 1 0,0-1 0,1 0 0,-1 1-1,0-1 1,0 1 0,1-1 0,-1 0 0,0 1-1,1-1 1,-1 0 0,0 1 0,1-1 0,-1 0-1,0 0 1,1 1 0,-1-1 0,1 0-1,-1 0 1,0 0 0,1 0 0,-1 0 0,1 1-1,-1-1 1,1 0 0,-1 0 0,1 0 0,-1 0-1,0 0 1,1 0 0,-1 0 0,1 0 0,-1-1-1,1 1 1,-1 0 0,1 0 0,-1 0-1,0 0 1,1-1 0,-1 1 0,1 0 0,-1 0-1,0-1 1,1 1 0,-1 0 0,0-1 0,1 1-1,-1 0 1,0-1 0,1 0 0,19-18-152,-19 18 93,22-27-2330,-14 5-6801,-8 13-2741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4.923"/>
    </inkml:context>
    <inkml:brush xml:id="br0">
      <inkml:brushProperty name="width" value="0.025" units="cm"/>
      <inkml:brushProperty name="height" value="0.025" units="cm"/>
    </inkml:brush>
  </inkml:definitions>
  <inkml:trace contextRef="#ctx0" brushRef="#br0">0 5 16496,'0'0'4740,"49"-5"-7110,-35 5-4100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2.802"/>
    </inkml:context>
    <inkml:brush xml:id="br0">
      <inkml:brushProperty name="width" value="0.025" units="cm"/>
      <inkml:brushProperty name="height" value="0.025" units="cm"/>
    </inkml:brush>
  </inkml:definitions>
  <inkml:trace contextRef="#ctx0" brushRef="#br0">1170 1 11563,'-558'142'-1407,"477"-114"1464,0 4 0,2 3 1,1 3-1,-117 79 0,187-112-61,1 0-1,0 0 1,1 1 0,-1-1 0,1 1 0,0 1 0,0-1-1,1 1 1,0 0 0,0 0 0,1 1 0,0-1-1,0 1 1,0 0 0,1 0 0,1 1 0,-1-1-1,1 0 1,1 1 0,0-1 0,0 1 0,0 0-1,1-1 1,0 1 0,1 0 0,0-1 0,3 12-1,4 16-60,1-2 0,2 1 0,26 56 0,62 96-769,-25-65 584,6-4-1,165 187 1,237 175-221,-372-386 461,4-4 0,3-5 0,4-5 0,4-5 0,2-6 0,3-6 0,221 74 0,-26-39 458,511 86 0,355-47 54,497-114-326,-1332-48-5,-1-16 0,-2-15 0,-4-15 0,-2-15-1,-5-16 1,-5-14 0,536-265 0,-339 70 38,-414 229-108,-3-6 0,125-123 0,-210 180 36,-1-2 0,-2-1 0,-2-1 0,0-1-1,-3-1 1,-1-2 0,25-58 0,-39 77-109,-2 0 0,-1-1 0,0 0 1,-2 0-1,0 0 0,-1-1 0,-1 1 0,-1-1 0,-1 1 1,-1-1-1,-1 1 0,-1-1 0,-1 1 0,-1 0 0,0 0 1,-2 1-1,-11-26 0,1 13-63,-2 2-1,-1 0 1,-1 1 0,-2 1 0,-1 1-1,-1 1 1,-1 1 0,-2 2 0,-39-29-1,4 10-80,-2 3 0,-1 3 0,-108-44 0,14 23-1359,-2 7 0,-257-47 0,115 42-4632</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5.456"/>
    </inkml:context>
    <inkml:brush xml:id="br0">
      <inkml:brushProperty name="width" value="0.025" units="cm"/>
      <inkml:brushProperty name="height" value="0.025" units="cm"/>
    </inkml:brush>
  </inkml:definitions>
  <inkml:trace contextRef="#ctx0" brushRef="#br0">4 1 12139,'0'0'8905,"-3"69"-7880,3-37-385,0-1-223,0-1-225,5-3-32,0-2-64,3-8 64,-4-4-128,-1-4 1,-1-6-354,-2-9-7782,-9-4 1088</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5.818"/>
    </inkml:context>
    <inkml:brush xml:id="br0">
      <inkml:brushProperty name="width" value="0.025" units="cm"/>
      <inkml:brushProperty name="height" value="0.025" units="cm"/>
    </inkml:brush>
  </inkml:definitions>
  <inkml:trace contextRef="#ctx0" brushRef="#br0">1 110 10826,'0'0'11755,"67"-34"-10217,-28 20-417,8 0-352,-3 0-545,-2 0-160,-5 4-256,-10 2-1250,-11 6-1024,-11 2-1474</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6.176"/>
    </inkml:context>
    <inkml:brush xml:id="br0">
      <inkml:brushProperty name="width" value="0.025" units="cm"/>
      <inkml:brushProperty name="height" value="0.025" units="cm"/>
    </inkml:brush>
  </inkml:definitions>
  <inkml:trace contextRef="#ctx0" brushRef="#br0">1 44 15599,'0'0'7303,"49"-7"-5702,-17-2-608,3-1-705,4 1-288,-4 4-416,-1 3-1314,-7 1-1377,-7 1-2498,-5 0-3299</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6.774"/>
    </inkml:context>
    <inkml:brush xml:id="br0">
      <inkml:brushProperty name="width" value="0.025" units="cm"/>
      <inkml:brushProperty name="height" value="0.025" units="cm"/>
    </inkml:brush>
  </inkml:definitions>
  <inkml:trace contextRef="#ctx0" brushRef="#br0">32 34 9097,'0'0'4809,"-3"10"-1974,-3 6-2108,0 0-1,2 1 1,0-1 0,1 1-1,0 0 1,1 0-1,1 0 1,2 26 0,-1-43-713,0 1 0,0 0 0,0 0 1,0 0-1,1-1 0,-1 1 0,0 0 1,0 0-1,0 0 0,1-1 1,-1 1-1,0 0 0,1-1 0,-1 1 1,1 0-1,-1-1 0,1 1 0,-1 0 1,1-1-1,-1 1 0,1-1 0,0 1 1,-1-1-1,1 1 0,0-1 0,-1 0 1,1 1-1,0-1 0,0 0 0,-1 1 1,1-1-1,0 0 0,0 0 0,-1 0 1,1 0-1,0 0 0,0 0 0,0 0 1,-1 0-1,1 0 0,0 0 0,0 0 1,0-1-1,1 1 26,0-1 0,-1 1 0,1-1 0,-1 0 0,0 0 0,1 0 0,-1 0 0,0 0 0,0 0 0,1 0 0,-1 0 0,0-1 0,0 1 0,0 0 1,0-1-1,-1 1 0,1-1 0,0 1 0,-1-1 0,2-1 0,0-7-9,11-56 125,-12 63-182,-1 0-1,1 0 0,-1 0 0,0 0 1,0 0-1,0 0 0,-1-1 0,1 1 1,-1 0-1,1 0 0,-1 0 1,0 0-1,0 0 0,-1 1 0,1-1 1,-3-5-1,3 9 22,0 0 0,0-1 0,0 1-1,0 0 1,0 0 0,0-1 0,1 1 0,-1 0 0,0 0 0,1 0 0,-1 0 0,0 0 0,1 0 0,-1 0-1,1 0 1,-1 0 0,1 0 0,0 0 0,0 0 0,-1 1 0,1-1 0,0 1 0,0-1 21,-1 0 1,1 0-1,0 0 1,0 0-1,0 0 1,0 0-1,0 0 1,0 0-1,0-1 1,0 1-1,0 0 0,0 0 1,1 0-1,-1 0 1,0 0-1,1 0 1,-1 0-1,0 0 1,1-1-1,-1 1 1,1 0-1,0 0 1,-1-1-1,1 1 1,-1 0-1,1-1 1,0 1-1,0 0 1,-1-1-1,1 1 1,0-1-1,0 1 1,0-1-1,0 0 1,0 1-1,-1-1 1,1 0-1,0 0 1,0 1-1,0-1 1,0 0-1,0 0 0,0 0 1,1 0-1,3 0-1,1-1 0,-1 1 1,0-1-1,0 0 0,0-1 0,1 1 0,-1-1 0,0 0 0,-1 0 0,1 0 0,0-1 0,-1 0 0,1 0 0,-1 0 0,0 0 0,0-1 0,0 1 0,0-1 0,-1 0 0,1 0 0,-1-1 0,0 1 0,0-1 0,-1 1 1,0-1-1,1 0 0,-2 0 0,1 0 0,0 0 0,-1 0 0,0-1 0,1-8 0,-2 13-4,-7 13 42,3-5 69,0 0 0,1 0 0,0 1 0,1-1 0,0 1 0,0 0 0,0 0 0,1 0 0,0 0 0,1 0 0,0 0-1,1 11 1,-1-18-106,1 0 0,0-1-1,-1 1 1,1-1 0,0 0 0,-1 1-1,1-1 1,0 0 0,0 1-1,-1-1 1,1 0 0,0 0-1,0 1 1,-1-1 0,1 0-1,0 0 1,0 0 0,0 0-1,-1 0 1,1 0 0,0 0-1,0 0 1,0-1 0,-1 1-1,1 0 1,1-1 0,21-6 73,-15 2-125,-1 0-1,1-1 1,-1 1 0,0-1-1,8-10 1,-14 15 26,1-1 1,0 0-1,-1 1 1,1-1-1,-1 0 1,0 0-1,0 0 0,0 0 1,0 0-1,0 0 1,0 0-1,0 0 1,-1-1-1,1 1 1,-1 0-1,1 0 0,-1-1 1,0 1-1,0 0 1,0 0-1,0-1 1,-1 1-1,1 0 0,0 0 1,-1-1-1,0 1 1,-1-3-1,2 5 9,0-1 0,-1 1 0,1-1 0,0 1 0,-1-1 0,1 1 0,-1 0 0,1-1 0,-1 1 0,1 0 0,-1-1 0,1 1 0,-1 0 0,1 0 0,-1 0 0,1-1 0,-1 1 0,0 0 0,1 0 0,-1 0 0,1 0 0,-1 0-1,0 0 1,1 0 0,-1 0 0,1 0 0,-1 0 0,1 0 0,-1 1 0,0-1 0,1 0 0,-1 0 0,1 1 0,-1-1 0,1 0 0,-1 0 0,1 1 0,-1-1 0,1 1 0,-1-1 0,1 0 0,0 1 0,-1-1 0,1 1 0,0-1 0,-1 1 0,1-1 0,0 1 0,0-1 0,-1 1 0,1-1 0,0 1 0,0 0 0,0 0 0,-1-1-2,1 0 0,0 1 1,-1-1-1,1 1 1,0-1-1,0 0 0,-1 1 1,1-1-1,0 1 1,0-1-1,0 1 1,0-1-1,-1 1 0,1-1 1,0 1-1,0-1 1,0 0-1,0 1 0,0-1 1,0 1-1,0-1 1,0 1-1,1-1 1,-1 1-1,0-1 0,0 1 1,0-1-1,0 1 1,1-1-1,-1 0 0,0 1 1,0-1-1,1 1 1,-1-1-1,0 0 0,1 1 1,-1-1-1,0 0 1,1 1-1,-1-1 1,0 0-1,1 0 0,-1 1 1,1-1-1,-1 0 1,1 0-1,-1 0 0,1 0 1,-1 1-1,0-1 1,1 0-1,-1 0 1,1 0-1,-1 0 0,1 0 1,-1 0-1,1 0 1,-1 0-1,1-1 0,-1 1 1,1 0-1,-1 0 1,1 0-1,-1 0 1,0-1-1,1 1 0,-1 0 1,1-1-1,1 0 14,0 0-1,-1 0 1,1 0-1,-1 0 1,0 0-1,1 0 1,-1 0-1,0-1 1,1 1-1,-1 0 1,0-1-1,0 1 0,0-1 1,0 0-1,-1 1 1,1-1-1,0 0 1,-1 1-1,1-1 1,0-2-1,-1 2-9,0 1 1,1-1-1,0 0 0,-1 0 0,1 1 0,0-1 0,0 1 0,0-1 1,0 1-1,0-1 0,0 1 0,2-2 0,-2 42 464,-3-26-549,-2 31 1065,5-42-1076,-1-1 0,0 0 1,0 0-1,1 0 1,-1 0-1,0 0 1,1 0-1,-1 0 0,1 0 1,-1 0-1,1-1 1,0 1-1,-1 0 1,1 0-1,0 0 0,0 0 1,-1-1-1,1 1 1,0 0-1,0-1 1,0 1-1,0-1 0,0 1 1,0-1-1,0 0 1,0 1-1,0-1 1,0 0-1,0 1 0,0-1 1,0 0-1,0 0 1,1 0-1,1 0 1,17-1-7887,-10-3 977</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7.163"/>
    </inkml:context>
    <inkml:brush xml:id="br0">
      <inkml:brushProperty name="width" value="0.025" units="cm"/>
      <inkml:brushProperty name="height" value="0.025" units="cm"/>
    </inkml:brush>
  </inkml:definitions>
  <inkml:trace contextRef="#ctx0" brushRef="#br0">42 1 12908,'0'0'10901,"-5"12"-9865,-4 17-537,1 1 0,2 0 0,1 0 0,1 1 1,0 39-1,4-69-493,0 0 0,0 0 0,0 0 1,0 0-1,0 0 0,0 0 1,0 0-1,1 1 0,-1-1 0,0 0 1,1 0-1,-1 0 0,0 0 0,1 0 1,0 0-1,-1-1 0,1 1 0,-1 0 1,1 0-1,0 0 0,0 0 0,-1-1 1,1 1-1,0 0 0,0-1 0,2 2 1,-1-2-32,0 1-1,0-1 1,0 1 0,0-1 0,0 0-1,0 0 1,0 0 0,1 0 0,-1-1 0,0 1-1,0 0 1,4-2 0,3-1-470,0-1 0,0 0 0,-1 0 0,1-1 0,8-6 0,-15 10 353,35-22-1871,-37 22 2063,1 1 1,-1-1 0,1 1 0,-1 0 0,1-1-1,-1 1 1,1 0 0,0 0 0,-1 0 0,1-1-1,0 1 1,-1 0 0,1 0 0,0 0 0,-1 0-1,1 0 1,-1 0 0,1 0 0,0 0-1,-1 1 1,1-1 0,0 0 0,-1 0 0,1 0-1,-1 1 1,1-1 0,0 0 0,-1 1 0,1-1-1,-1 0 1,1 1 0,-1-1 0,1 1 0,-1-1-1,1 1 1,-1-1 0,0 1 0,1-1 0,-1 1-1,0-1 1,1 1 0,-1 0 0,0-1-1,0 1 1,0 0 0,1-1 0,-1 1 0,0-1-1,0 1 1,0 0 0,0-1 0,0 1 0,0 0-1,0-1 1,-1 2 0,1 54 3643,0-56-3764,0 0 0,0 0-1,0 0 1,0 1 0,0-1-1,1 0 1,-1 0 0,0 1 0,0-1-1,0 0 1,0 0 0,0 0-1,0 1 1,0-1 0,0 0 0,0 0-1,1 0 1,-1 0 0,0 1-1,0-1 1,0 0 0,0 0 0,1 0-1,-1 0 1,0 0 0,0 0-1,0 0 1,1 1 0,-1-1 0,0 0-1,0 0 1,0 0 0,1 0-1,-1 0 1,0 0 0,0 0 0,0 0-1,1 0 1,-1 0 0,0 0-1,0 0 1,1 0 0,-1 0-1,0 0 1,0 0 0,0-1 0,1 1-1,-1 0 1,0 0 0,0 0-1,0 0 1,0 0 0,1 0 0,-1 0-1,0-1 1,0 1 0,0 0-1,0 0 1,1-1 0,8-8-5877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7.838"/>
    </inkml:context>
    <inkml:brush xml:id="br0">
      <inkml:brushProperty name="width" value="0.025" units="cm"/>
      <inkml:brushProperty name="height" value="0.025" units="cm"/>
    </inkml:brush>
  </inkml:definitions>
  <inkml:trace contextRef="#ctx0" brushRef="#br0">88 1 11435,'0'0'12214,"-1"8"-11509,-1 33 237,0-5-206,2-1 0,4 40 0,-3-63-691,1 0-1,1 0 1,0-1 0,0 1-1,1-1 1,1 0-1,0 0 1,0 0-1,1-1 1,12 16-1,-15-22-36,0 0-1,-1 0 0,1 1 0,-1-1 0,1 1 0,-1-1 0,-1 1 0,1 0 0,-1 0 0,0 0 0,0 0 0,0 0 1,0 0-1,-1 9 0,0-12 21,-1 0 0,1 0 0,-1 1 1,0-1-1,1 0 0,-1 0 0,0 0 1,0 0-1,0 0 0,-1 0 0,1 0 0,0 0 1,-1 0-1,1-1 0,-1 1 0,0 0 1,0-1-1,1 0 0,-1 1 0,0-1 1,0 0-1,0 0 0,0 0 0,0 0 0,-1 0 1,1 0-1,0-1 0,0 1 0,-1-1 1,1 0-1,0 1 0,0-1 0,-1 0 1,-2-1-1,2 1 27,0 0 0,-1 0 1,1 0-1,0-1 0,0 0 0,0 1 0,-1-1 1,1 0-1,0-1 0,0 1 0,0 0 1,0-1-1,1 0 0,-1 1 0,0-1 0,1 0 1,-5-5-1,2 2-25,1-1 0,0 1 0,0-1 0,0 0 0,1-1 0,0 1 0,0 0 0,-2-9 0,1 2-324,1 1 1,0-1-1,1 0 1,0 0-1,1-1 1,1 1-1,0 0 1,1 0-1,2-14 1,-1 20-212,0 1 0,0-1 0,1 1 0,0-1 0,0 1 1,1 0-1,0 0 0,0 0 0,0 1 0,1 0 0,0-1 0,11-8 0,-1 2-2183,1 1-1,1 0 1,25-12-1,-5 6-2094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8.210"/>
    </inkml:context>
    <inkml:brush xml:id="br0">
      <inkml:brushProperty name="width" value="0.025" units="cm"/>
      <inkml:brushProperty name="height" value="0.025" units="cm"/>
    </inkml:brush>
  </inkml:definitions>
  <inkml:trace contextRef="#ctx0" brushRef="#br0">53 112 8936,'0'0'15738,"-8"-5"-15071,6 3-633,0 1 10,0 0 1,0-1-1,0 1 0,0 0 1,0 0-1,0 0 1,-1 0-1,1 1 0,0-1 1,-5 0-1,6 1-23,1 1-1,-1-1 1,0 1 0,0-1-1,0 1 1,0 0-1,0 0 1,0-1 0,1 1-1,-1 0 1,0 0-1,1 0 1,-1 0-1,1 0 1,-1 0 0,1 0-1,-1 0 1,1 0-1,0 0 1,-1 0-1,1 0 1,0 0 0,0 0-1,0 0 1,0 0-1,0 0 1,0 0 0,0 0-1,0 0 1,0 0-1,0 0 1,1 2-1,-1-2-9,0 0 0,1 0-1,-1 0 1,0 0-1,1 0 1,-1-1 0,0 1-1,1 0 1,-1 0-1,1 0 1,0-1 0,-1 1-1,1 0 1,-1-1-1,1 1 1,0 0 0,0-1-1,-1 1 1,1-1-1,0 1 1,0-1 0,0 0-1,-1 1 1,1-1-1,0 0 1,0 1 0,0-1-1,0 0 1,0 0-1,0 0 1,0 0 0,0 0-1,-1 0 1,1 0-1,0 0 1,0 0-1,0 0 1,0-1 0,0 1-1,0 0 1,1-1-1,39-14 133,-30 8-219,-1 0 0,0-1 1,0 0-1,-1-1 1,0 0-1,-1-1 0,0 1 1,0-2-1,-1 1 0,0-1 1,7-15-1,-20 37-54,1 1-1,0 0 0,1 0 1,1 1-1,0-1 1,0 1-1,1 0 1,1-1-1,0 1 1,2 14-1,-1-26 38,0 0 1,0 0-1,0 0 0,0 0 0,0 0 1,0 0-1,1 0 0,-1 0 1,0 0-1,1-1 0,-1 1 0,1 0 1,-1 0-1,1 0 0,-1-1 0,1 1 1,-1 0-1,1-1 0,0 1 0,-1 0 1,1-1-1,0 1 0,0-1 1,0 1-1,-1-1 0,1 1 0,0-1 1,0 0-1,0 1 0,0-1 0,0 0 1,0 0-1,-1 0 0,1 0 1,0 0-1,0 0 0,0 0 0,0 0 1,0 0-1,0 0 0,0 0 0,0 0 1,0-1-1,0 1 0,-1 0 0,1-1 1,0 1-1,0-1 0,0 0 0,3 0-759,-1-1 0,0 0-1,0 0 1,1 0-1,-2-1 1,1 1 0,0-1-1,0 1 1,-1-1-1,5-6 1,4-12-6622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8.677"/>
    </inkml:context>
    <inkml:brush xml:id="br0">
      <inkml:brushProperty name="width" value="0.025" units="cm"/>
      <inkml:brushProperty name="height" value="0.025" units="cm"/>
    </inkml:brush>
  </inkml:definitions>
  <inkml:trace contextRef="#ctx0" brushRef="#br0">28 0 12684,'0'0'6054,"-3"11"-4592,-5 24-495,1 0-1,2 0 0,2 1 0,1-1 1,4 37-1,-2-70-955,0 0 1,0 0-1,1 0 1,-1 0-1,1 0 1,-1-1-1,1 1 1,0 0-1,0-1 1,0 1-1,0 0 1,0-1-1,0 1 1,0-1-1,1 1 1,-1-1-1,0 0 1,1 0-1,-1 0 1,1 1-1,-1-1 1,1 0-1,0-1 1,-1 1-1,1 0 1,0 0-1,0-1 1,0 1-1,-1-1 1,1 0-1,0 1 0,0-1 1,0 0-1,0 0 1,0 0-1,0 0 1,-1-1-1,1 1 1,0 0-1,2-2 1,2 1-62,0 0 1,0-1-1,0 0 0,0-1 1,0 1-1,0-1 1,-1 0-1,1-1 0,-1 1 1,9-8-1,-5-1-71,-7 9 109,0 1 1,-1-1-1,2 0 1,-1 1-1,0-1 0,0 1 1,1 0-1,-1 0 1,1 0-1,0 0 1,0 0-1,-1 1 1,7-3-1,-8 8 7,0 0 0,0 0 0,0-1 0,-1 1 0,1 1 0,-1-1 0,0 0 0,0 0 0,-1 5 0,0-3 45,1 55 878,20-93 336,-15 16-1227,-1-1-1,-1 0 0,2-17 1,1-10 428,-6 44-435,1-1 1,0 0-1,0 0 1,-1 1-1,1-1 0,0 0 1,0 1-1,0-1 1,0 0-1,0 1 1,0 0-1,0-1 1,0 1-1,0-1 0,0 1 1,0 0-1,0 0 1,0 0-1,0-1 1,2 1-1,30-2-96,-26 1 64,5 1-272,22-3-2591,-12-1-3633,-5-1-1895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39.965"/>
    </inkml:context>
    <inkml:brush xml:id="br0">
      <inkml:brushProperty name="width" value="0.025" units="cm"/>
      <inkml:brushProperty name="height" value="0.025" units="cm"/>
    </inkml:brush>
  </inkml:definitions>
  <inkml:trace contextRef="#ctx0" brushRef="#br0">2 0 12524,'0'0'9107,"0"9"-8546,0 38-168,-1-12-189,4 44-1,-3-79-182,0 1-1,0 0 0,0 0 0,0-1 1,1 1-1,-1 0 0,0 0 0,0 0 0,0-1 1,1 1-1,-1 0 0,0-1 0,1 1 1,-1 0-1,0-1 0,1 1 0,-1 0 0,1-1 1,-1 1-1,1-1 0,-1 1 0,1-1 0,0 1 1,-1-1-1,1 1 0,0-1 0,-1 0 1,1 1-1,0-1 0,-1 0 0,1 1 0,0-1 1,0 0-1,0 0 0,2 0 65,-1-1 0,0 1 0,0-1 0,0 0 0,0 1 0,1-1 1,-1 0-1,0 0 0,0-1 0,-1 1 0,4-3 0,41-42 984,7-32-226,-53 77-840,0 1 1,0 0-1,1 0 0,-1-1 0,0 1 0,0 0 1,0 0-1,0-1 0,0 1 0,1 0 1,-1 0-1,0 0 0,0-1 0,1 1 0,-1 0 1,0 0-1,0 0 0,0 0 0,1 0 0,-1-1 1,0 1-1,1 0 0,-1 0 0,0 0 0,0 0 1,1 0-1,-1 0 0,0 0 0,0 0 1,1 0-1,-1 0 0,0 0 0,1 0 0,-1 0 1,0 0-1,0 0 0,1 0 0,-1 1 0,1-1 1,3 13 67,-3 30-177,-1-33-57,0-7-102,0-1 0,0 1 0,0-1 0,1 0 0,-1 0 0,1 1 0,-1-1 0,1 0 0,0 0 0,0 1 0,0-1 0,0 0 0,2 3 0,-2-4-17,0-1 0,0 1 0,0-1 0,0 0 0,0 1 0,0-1 0,0 0 0,1 1 0,-1-1 0,0 0 0,0 0 0,0 0 0,0 0 1,0 0-1,0 0 0,0 0 0,0 0 0,0-1 0,1 1 0,-1 0 0,0-1 0,0 1 0,0 0 0,0-1 0,0 0 0,0 1 0,-1-1 0,1 1 0,0-1 0,0 0 0,0 0 0,1-1 0,18-15-5868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0.344"/>
    </inkml:context>
    <inkml:brush xml:id="br0">
      <inkml:brushProperty name="width" value="0.025" units="cm"/>
      <inkml:brushProperty name="height" value="0.025" units="cm"/>
    </inkml:brush>
  </inkml:definitions>
  <inkml:trace contextRef="#ctx0" brushRef="#br0">101 23 11819,'0'0'6625,"-10"6"-6059,-43 29 478,50-32-830,-1 0 0,1 1 1,0-1-1,0 1 1,0 0-1,0 0 1,1 0-1,0 0 0,0 0 1,0 1-1,0-1 1,0 1-1,1-1 1,-1 7-1,2-10-196,0-1 0,0 1 1,0 0-1,0-1 0,1 1 0,-1 0 0,0-1 0,1 1 0,-1 0 1,0-1-1,1 1 0,-1-1 0,0 1 0,1-1 0,-1 1 1,1-1-1,-1 1 0,1-1 0,0 1 0,-1-1 0,1 0 1,-1 1-1,1-1 0,0 0 0,-1 1 0,1-1 0,0 0 1,-1 0-1,1 0 0,0 0 0,-1 0 0,1 0 0,0 0 1,-1 0-1,1 0 0,0 0 0,-1 0 0,1 0 0,0 0 0,0-1 1,33-4 496,-27 1-474,0 1 0,0-1 0,0-1 0,0 1 1,-1-1-1,1 0 0,-1-1 0,0 1 0,6-9 0,-8 9 20,0 0-1,0 0 1,-1 0 0,0 0-1,0 0 1,0 0-1,-1-1 1,1 0 0,-1 1-1,0-1 1,-1 0 0,0 0-1,1-6 1,-20 31-3,12-11 39,1 1 0,0-1 0,0 1 0,0 0 0,1 0 0,1 0 0,-1 0 0,1 1 0,1 0 0,0-1 0,-1 18 0,3-26-103,1 0 0,-1-1-1,1 1 1,-1-1 0,1 1-1,-1-1 1,1 1 0,0-1-1,-1 1 1,1-1 0,0 0-1,-1 1 1,1-1 0,0 0 0,-1 1-1,1-1 1,0 0 0,0 0-1,0 0 1,-1 0 0,1 0-1,0 0 1,0 0 0,-1 0-1,1 0 1,0 0 0,0 0 0,-1 0-1,1 0 1,0-1 0,0 1-1,-1 0 1,1-1 0,0 0-1,29-9-1672,12-25-6083,-26 15 726</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3.760"/>
    </inkml:context>
    <inkml:brush xml:id="br0">
      <inkml:brushProperty name="width" value="0.025" units="cm"/>
      <inkml:brushProperty name="height" value="0.025" units="cm"/>
    </inkml:brush>
  </inkml:definitions>
  <inkml:trace contextRef="#ctx0" brushRef="#br0">1969 1 4901,'-132'9'1332,"-238"49"1,-123 66 80,428-106-1310,0 3-1,2 3 1,-66 34 0,96-40-217,0 2 1,2 1 0,0 1-1,2 2 1,0 0-1,2 2 1,-27 34 0,12-6-764,3 2 0,2 2 0,3 1 0,2 2 0,-43 119 1,46-91 772,3 1 1,5 1-1,-18 165 1,32-167 240,4 0 0,3 0 0,5 0 0,4-1 0,3 0 0,4 0-1,38 118 1,-36-154-118,2 0-1,2-1 0,2-2 0,2 0 1,3-2-1,2-1 0,1-1 0,3-2 0,1-1 1,2-2-1,2-2 0,1-1 0,51 33 1,-26-29 123,2-3 1,1-3 0,2-3 0,1-3-1,94 24 1,13-9 366,196 23-1,77-14-164,1-20-1,491-28 1,-637-24-135,407-79 0,289-140 1198,88-136 143,-915 296-1281,-4-7 0,-4-7 1,308-226-1,-417 271-163,-3-2 1,-1-3-1,80-99 0,-114 124-72,-1-2 0,-1-1 1,-1 0-1,-2-1 0,-1-1 0,-2 0 0,-1-1 0,-1-1 0,-2 0 1,5-38-1,-9 24-277,-3 0 1,-2 0 0,-1 0 0,-3 0-1,-2 0 1,-2 1 0,-2 0-1,-3 1 1,-1 0 0,-2 1 0,-2 0-1,-39-68 1,-53-67-4151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0.781"/>
    </inkml:context>
    <inkml:brush xml:id="br0">
      <inkml:brushProperty name="width" value="0.025" units="cm"/>
      <inkml:brushProperty name="height" value="0.025" units="cm"/>
    </inkml:brush>
  </inkml:definitions>
  <inkml:trace contextRef="#ctx0" brushRef="#br0">39 231 9865,'0'0'8280,"-5"7"-6903,-1 1-996,2 0-1,-1 0 0,1 1 1,1-1-1,-5 13 0,8-19-347,-1 0-1,0 0 0,1-1 1,-1 1-1,1 0 0,0 0 1,0 0-1,-1 0 1,1-1-1,0 1 0,1 0 1,-1 0-1,0 0 0,0 0 1,1-1-1,-1 1 0,1 0 1,0 0-1,-1 0 1,1-1-1,0 1 0,0-1 1,0 1-1,0-1 0,0 1 1,0-1-1,1 1 0,-1-1 1,0 0-1,1 0 1,-1 1-1,1-1 0,0 0 1,-1-1-1,1 1 0,0 0 1,-1 0-1,1-1 0,0 1 1,2 0-1,4 0-64,0 1-1,0-2 1,1 1-1,-1-1 1,0 0 0,0-1-1,1 0 1,-1 0-1,0-1 1,0 0-1,0 0 1,-1-1-1,10-3 1,-6 0-3,-1 0-1,1-1 1,-1 0 0,0-1-1,0 0 1,-1 0 0,0-1-1,9-12 1,-8 8 140,0-1-1,0 0 1,-2-1-1,0 0 1,0 0-1,-2-1 1,1 0 0,-2 0-1,0 0 1,-2-1-1,1 0 1,1-30-1,-5 46-69,0 0 0,1 0 0,-1-1 0,0 1 0,0 0-1,0 0 1,0 0 0,0 0 0,0-1 0,0 1-1,0 0 1,-1 0 0,1 0 0,0 0 0,-1 0 0,1 0-1,-1-1 1,1 1 0,-1 0 0,1 0 0,-1 0-1,0 1 1,1-1 0,-1 0 0,0 0 0,0 0 0,0 0-1,0 1 1,0-1 0,0 0 0,0 1 0,0-1 0,0 1-1,0-1 1,0 1 0,0 0 0,0-1 0,0 1-1,0 0 1,0 0 0,-1-1 0,1 1 0,0 0 0,0 0-1,0 1 1,0-1 0,-1 0 0,1 0 0,0 0-1,0 1 1,0-1 0,0 1 0,-2 0 0,-2 1-21,-1 1 0,1 0 0,-1 0 0,1 1 0,0-1 0,0 1 0,1 0 1,-9 10-1,5-4-3,-35 48 43,39-53-45,2 0-1,-1 0 1,0 0-1,1 0 1,0 1 0,0-1-1,1 1 1,0-1 0,0 1-1,-1 6 1,3-11-6,0 0-1,0-1 1,0 1 0,-1 0 0,1-1 0,0 1-1,0-1 1,0 1 0,0-1 0,0 1 0,1-1-1,-1 0 1,0 1 0,0-1 0,0 0 0,0 0-1,0 0 1,0 0 0,0 0 0,0 0 0,1 0-1,0-1 1,31 0 3,-33 1-7,34-6-166,-27 4 144,-1 0 0,0 1 1,1 0-1,0 0 0,-1 1 0,1 0 1,-1 0-1,1 0 0,12 3 0,-17-2 50,-1 0 0,0 0 0,1 0 0,-1 0 0,0 0 0,0 0 1,0 1-1,0-1 0,0 0 0,0 0 0,0 1 0,-1-1 0,1 1 0,0-1 0,-1 1 0,1-1 0,-1 1 0,0-1 0,1 1 0,-1-1 0,0 1 0,0-1 0,0 1 0,0 0 0,0-1 0,0 1 0,-1 2 1,-10 50 901,8-40-1105,2-3-1947,1-9-441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2.235"/>
    </inkml:context>
    <inkml:brush xml:id="br0">
      <inkml:brushProperty name="width" value="0.025" units="cm"/>
      <inkml:brushProperty name="height" value="0.025" units="cm"/>
    </inkml:brush>
  </inkml:definitions>
  <inkml:trace contextRef="#ctx0" brushRef="#br0">3 317 3555,'0'0'19309,"0"12"-18663,-3 102 288,4-113-903,-1 0-1,0 1 0,1-1 1,-1 0-1,0 0 0,1 0 1,-1 1-1,1-1 0,0 0 1,-1 0-1,1 0 0,0 0 1,0 0-1,0 0 0,-1-1 0,1 1 1,0 0-1,0 0 0,0 0 1,0-1-1,1 1 0,-1-1 1,0 1-1,0-1 0,0 1 1,0-1-1,1 0 0,-1 1 0,0-1 1,0 0-1,1 0 0,-1 0 1,0 0-1,0 0 0,1 0 1,-1 0-1,0 0 0,0-1 1,3 0-1,1 0 71,1 0 1,-1 0-1,1-1 0,-1 0 1,0 0-1,1-1 0,7-4 1,-2-2-65,0 0 0,0 0 1,-1-1-1,-1-1 1,1 0-1,-2 0 0,1-1 1,-2 0-1,1 0 0,7-19 1,-20 45 10,2-1 0,0 1 0,1 0 0,-2 27 0,4-41-38,0 1 0,0-1 0,0 1 0,0-1 0,0 0 0,0 1 0,1-1 0,-1 1 0,0-1 0,0 1 0,0-1 0,0 1 0,1-1 0,-1 0 0,0 1 0,0-1 0,1 0 0,-1 1 0,0-1 0,1 0-1,-1 1 1,0-1 0,1 0 0,-1 1 0,1-1 0,-1 0 0,0 0 0,1 0 0,-1 1 0,1-1 0,-1 0 0,1 0 0,-1 0 0,0 0 0,2 0 0,21-3 192,20-18-58,4-21-398,-35 31-550,0 0 0,0 0 0,19-11 0,-30 26 632,-2 0 0,1-1 0,0 1 0,-1 0 0,1-1 0,-1 1 0,0 0 0,-2 4 0,-1 1 158,1-3-4,0-1-1,1 1 1,0 0 0,0 0-1,1 0 1,0 0 0,-1 7-1,2-13-9,0 0 1,1 1-1,-1-1 0,0 0 0,0 0 0,0 1 0,1-1 0,-1 0 0,0 0 0,0 1 0,1-1 0,-1 0 0,0 0 0,0 0 0,1 0 1,-1 0-1,0 1 0,1-1 0,-1 0 0,0 0 0,1 0 0,-1 0 0,0 0 0,1 0 0,-1 0 0,0 0 0,1 0 0,-1 0 0,0 0 1,1 0-1,-1 0 0,0 0 0,0-1 0,1 1 0,-1 0 0,0 0 0,1 0 0,-1 0 0,0 0 0,0-1 0,1 1 0,-1 0 0,15-8-687,-1-4-21,-1 0 0,-1-1-1,0 0 1,0-1 0,-1 0 0,10-20 0,49-98-5866,-56 104 5703,19-42-1986,-17 22 6642,-29 90 7130,6-21-10228,1 0 0,0 1-1,-4 40 1,9-49-773,-1 104 569,10-40-3091,-24-135 1253,11 45 2068,1 0 0,0 0 0,1-1 0,1 1 1,-2-24-1,4 36-611,0-1 0,-1 1 0,1 0 0,0-1 0,0 1 0,0 0 0,0-1 0,1 1 1,-1 0-1,0-1 0,0 1 0,1 0 0,-1-1 0,1 1 0,-1 0 0,1-1 0,0 1 0,-1 0 0,1 0 1,0 0-1,0 0 0,0 0 0,0 0 0,0 0 0,0 0 0,0 0 0,2-1 0,0 2-24,0 0 0,0 0 0,0 0 0,1 0 0,-1 0 0,0 0 0,0 1 0,0 0 0,0 0 0,0-1 0,5 4 0,3 0-316,0-1 0,0 0 0,1-1 0,-1 0 0,1-1-1,11 0 1,-21-1 264,0 0 1,0 1-1,1-1 0,-1 0 0,0-1 0,0 1 0,0 0 1,1-1-1,-1 1 0,0-1 0,0 0 0,0 1 0,0-1 1,0 0-1,0 0 0,0-1 0,0 1 0,-1 0 1,1-1-1,0 1 0,-1-1 0,1 1 0,-1-1 0,1 0 1,-1 1-1,0-1 0,0 0 0,0 0 0,0 0 0,0 0 1,0 0-1,0 0 0,-1-1 0,1 1 0,-1 0 0,1 0 1,-1-4-1,-1 6 18,0 0 1,0-1-1,0 1 1,0 0-1,1 0 1,-1 0-1,0 0 1,0 0-1,0 0 1,0 0-1,0 0 1,0 0 0,0 0-1,0 0 1,0 1-1,0-1 1,0 0-1,1 1 1,-1-1-1,-1 1 1,-2 3 119,0 0 0,0 1 0,0-1 0,1 1 0,-1 0 0,1-1 0,1 1 0,-1 1 0,1-1 0,-1 0 0,2 1 0,-1-1 0,1 1 0,-1-1 0,1 1 0,1 0-1,-1 0 1,1 7 0,1-12-105,0 0 0,-1 0 0,1 0 0,0-1 0,0 1 0,-1 0 0,1-1 0,0 1 0,0 0 0,0-1 0,0 1 0,0-1 0,0 1 0,0-1 0,0 0 0,0 1 0,0-1 0,0 0 0,0 0 0,0 0 0,0 0 0,0 0 0,0 0 0,0 0 0,1 0 0,-1 0 0,1-1 0,36-4 660,-26 0-623,0-1-1,0 0 0,13-10 1,-17 10-99,-1 1 0,1 0-1,0 1 1,1 0 0,-1 0 0,1 1 0,0 0 0,11-3 0,-19 8 30,-1 0 0,1 0 0,-1 0 0,0 0 0,0 0 0,0 0 0,0 0 0,0-1 1,0 1-1,0 0 0,-2 3 0,-8 22 176,7-22-41,0 1 1,1-1 0,0 1 0,1 0 0,-1 0-1,1 0 1,0 0 0,0 6 0,1-11-95,0-1-1,1 1 1,-1-1 0,1 0 0,-1 1-1,1-1 1,-1 1 0,1-1 0,-1 0-1,1 1 1,-1-1 0,1 0 0,-1 0-1,1 1 1,-1-1 0,1 0 0,0 0-1,-1 0 1,1 0 0,0 0 0,-1 0 0,1 0-1,-1 0 1,1 0 0,0 0 0,-1 0-1,1 0 1,-1 0 0,1 0 0,0 0-1,-1-1 1,1 1 0,0-1 0,24-7 343,9-14-293,-30 18-341,1 0-1,0 0 0,0 1 0,0-1 1,0 1-1,0 1 0,1-1 0,-1 1 0,1 0 1,0 0-1,8-1 0,-16 31-5455,-5-18 380,1-1-4864</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4.259"/>
    </inkml:context>
    <inkml:brush xml:id="br0">
      <inkml:brushProperty name="width" value="0.025" units="cm"/>
      <inkml:brushProperty name="height" value="0.025" units="cm"/>
    </inkml:brush>
  </inkml:definitions>
  <inkml:trace contextRef="#ctx0" brushRef="#br0">80 99 2146,'-2'-1'292,"0"-1"0,0 1 0,0-1 0,0 0 1,1 0-1,-1 0 0,0 0 0,1 0 0,0 0 0,-1 0 0,1 0 0,0-1 1,0 1-1,1 0 0,-1-1 0,0 1 0,1-1 0,-1 1 0,1-1 0,0 1 0,0-6 1,0 5 254,0 0 0,0 0 0,-1 0 0,1 0 0,-1 0 0,0 0 0,0 0 0,0 0 0,0 0 0,0 1 0,-1-1 0,-2-4 0,4 7-480,-1-1 1,1 1-1,0 0 0,-1-1 1,1 1-1,-1 0 0,1-1 1,-1 1-1,1 0 0,-1 0 1,1 0-1,-1 0 0,1-1 0,-1 1 1,1 0-1,-1 0 0,1 0 1,-1 0-1,1 0 0,-1 0 1,1 0-1,-1 1 0,0-1 1,1 0-1,-1 0 0,1 0 0,-1 0 1,1 1-1,0-1 0,-1 0 1,1 0-1,-1 1 0,1-1 1,-1 0-1,1 1 0,0-1 1,-1 0-1,1 1 0,0-1 0,-1 1 1,1-1-1,0 1 0,0-1 1,-1 1-1,1-1 0,0 1 1,0-1-1,0 1 0,0-1 0,-1 1 1,1-1-1,0 1 0,0 0 1,-10 30 632,6-14-276,2 0 1,0 0-1,0 0 1,2 0-1,2 33 0,-2-49-409,0 1-1,0-1 1,0 0-1,0 0 1,1 0-1,-1 1 1,0-1-1,1 0 1,-1 0-1,1 0 1,-1 0-1,1 0 1,-1 0-1,1 0 1,0 0-1,-1 0 1,1 0-1,0 0 1,0 0-1,0-1 0,0 1 1,-1 0-1,1 0 1,0-1-1,3 2 1,-3-2 3,1 0 0,0 0 1,0 0-1,-1 0 0,1 0 0,0 0 1,-1-1-1,1 1 0,0-1 0,-1 1 0,1-1 1,0 0-1,-1 1 0,1-1 0,1-2 1,5-2 59,0-1 1,0 0 0,-1-1 0,13-14 0,-10 7-85,0 0 0,-1-2 0,0 1 0,-1-1 0,-1 0 0,-1 0 0,8-30 0,-19 105-21,3-44 155,0 0 0,1-1 0,2 25 0,-1-38-99,0-1-1,0 1 0,0 0 1,0-1-1,0 1 0,0-1 1,0 1-1,1 0 0,-1-1 0,0 1 1,0-1-1,1 1 0,-1 0 1,0-1-1,1 1 0,-1-1 1,1 1-1,-1-1 0,1 0 0,-1 1 1,1-1-1,-1 1 0,1-1 1,-1 0-1,1 1 0,-1-1 0,1 0 1,0 0-1,-1 1 0,2-1 1,21-5 421,19-21-53,-15-6-289,-22 26-113,0-1 0,1 1 1,-1 0-1,1 0 0,12-9 1,-15 63-381,-3-38 398,0-2 2,0 1 1,0 0-1,1 0 1,0-1-1,2 10 1,-2-17 4,-1 0 0,0 0 1,1 0-1,-1 0 0,0 0 1,1 0-1,-1 0 0,1 0 1,0 0-1,-1 0 0,1-1 1,0 1-1,0 0 0,-1 0 1,1-1-1,0 1 0,0 0 1,0-1-1,0 1 0,0-1 1,0 1-1,0-1 0,0 0 1,0 1-1,0-1 0,0 0 1,0 1-1,0-1 0,0 0 1,0 0-1,0 0 0,0 0 1,0 0-1,1-1 0,-1 1 1,0 0-1,0 0 0,0-1 1,0 1-1,0 0 0,0-1 1,0 1-1,0-1 0,0 1 1,0-1-1,-1 0 0,1 1 1,0-1-1,0 0 1,0-1-1,5-2 48,0-2 1,0 1 0,-1 0-1,0-1 1,0 0 0,-1 0-1,1-1 1,-1 1-1,3-8 1,-2 5-12,0 0 0,1 0 0,0 1 0,8-9 0,-12 72-606,-7 5-1229,5-60 1689,0 1 0,0-1 1,1 0-1,-1 0 0,0 1 0,0-1 0,1 0 1,-1 0-1,0 1 0,0-1 0,1 0 0,-1 0 1,0 0-1,1 0 0,-1 0 0,0 1 0,1-1 1,-1 0-1,0 0 0,1 0 0,-1 0 0,0 0 1,1 0-1,-1 0 0,0 0 0,1 0 0,-1 0 1,0 0-1,1-1 0,-1 1 0,0 0 0,1 0 1,-1 0-1,0 0 0,1 0 0,-1-1 1,0 1-1,0 0 0,1 0 0,-1 0 0,0-1 1,0 1-1,1 0 0,-1 0 0,0-1 0,0 1 1,0 0-1,1-1 0,-1 1 0,0-1 0,16-12-2071,-3-5-1486,4-4-1426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4.635"/>
    </inkml:context>
    <inkml:brush xml:id="br0">
      <inkml:brushProperty name="width" value="0.025" units="cm"/>
      <inkml:brushProperty name="height" value="0.025" units="cm"/>
    </inkml:brush>
  </inkml:definitions>
  <inkml:trace contextRef="#ctx0" brushRef="#br0">88 188 6534,'0'0'7031,"-8"3"-4832,3-2-2002,0 1 0,1 0 0,-1 1 0,1-1 0,0 1 0,-1 0 0,1 0 0,1 0 0,-1 0 0,0 1-1,1-1 1,-1 1 0,1 0 0,0 0 0,1 1 0,-1-1 0,1 0 0,-1 1 0,1 0 0,1-1 0,-1 1 0,1 0 0,0 0 0,0 0-1,0 0 1,0 7 0,1-11-165,0 0 1,0-1-1,0 1 0,0 0 0,0 0 0,0 0 0,1-1 1,-1 1-1,0 0 0,0-1 0,1 1 0,-1 0 1,0 0-1,1-1 0,-1 1 0,1 0 0,-1-1 0,1 1 1,-1-1-1,1 1 0,-1-1 0,1 1 0,-1-1 0,1 1 1,0-1-1,-1 1 0,1-1 0,0 0 0,0 1 0,-1-1 1,1 0-1,0 0 0,0 1 0,-1-1 0,1 0 0,0 0 1,0 0-1,-1 0 0,1 0 0,0 0 0,0 0 0,0 0 1,-1-1-1,1 1 0,0 0 0,0 0 0,-1-1 0,1 1 1,0 0-1,-1-1 0,1 1 0,1-2 0,38-22 927,-15-2-799,-1-1 0,-1 0 1,-1-2-1,-1 0 0,-2-2 0,-1 0 0,15-38 0,-26 48-123,-16 33-48,-15 32 49,16-24 65,2-1-1,0 1 0,1 1 0,0-1 0,2 1 1,-1 39-1,4-59-124,0 1 1,0 0 0,0-1 0,0 1-1,1-1 1,-1 1 0,0 0 0,1-1-1,0 1 1,-1-1 0,1 1-1,0-1 1,-1 1 0,1-1 0,0 1-1,0-1 1,0 0 0,1 0-1,-1 1 1,0-1 0,0 0 0,1 0-1,-1 0 1,0 0 0,1-1 0,-1 1-1,1 0 1,-1 0 0,1-1-1,3 1 1,-2 0-352,0 0 0,1-1 1,-1 0-1,1 0 0,-1 0 0,1 0 0,-1-1 0,1 1 1,-1-1-1,1 0 0,-1 0 0,0 0 0,0-1 0,1 1 1,2-2-1,19-16-6284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6.051"/>
    </inkml:context>
    <inkml:brush xml:id="br0">
      <inkml:brushProperty name="width" value="0.025" units="cm"/>
      <inkml:brushProperty name="height" value="0.025" units="cm"/>
    </inkml:brush>
  </inkml:definitions>
  <inkml:trace contextRef="#ctx0" brushRef="#br0">1 27 2114,'0'1'13846,"3"14"-7381,7 17-4459,-9-31-1974,-1 0 0,1 0 0,0 0 0,-1 0 0,1 0 1,0 0-1,-1 0 0,1-1 0,0 1 0,0 0 0,0 0 0,-1-1 0,1 1 0,0 0 0,0-1 0,0 1 0,0-1 1,1 0-1,-1 1 0,0-1 0,0 0 0,0 1 0,0-1 0,0 0 0,0 0 0,0 0 0,1 0 0,-1 0 1,0 0-1,0 0 0,0 0 0,0-1 0,0 1 0,0 0 0,0-1 0,0 1 0,0-1 0,0 1 0,0-1 0,0 1 1,0-1-1,0 0 0,0 0 0,0 1 0,0-1 0,-1 0 0,1 0 0,0 0 0,0-1 0,20-23 442,-18 21-426,-1-1 0,1 2 1,0-1-1,0 0 0,1 0 0,-1 1 0,1 0 0,0 0 0,-1 0 1,2 0-1,7-4 0,-12 7-47,1 1 0,0-1 1,0 0-1,-1 1 0,1-1 1,0 0-1,0 1 0,-1-1 0,1 1 1,-1-1-1,1 1 0,0-1 0,-1 1 1,1 0-1,-1-1 0,1 1 0,-1-1 1,0 1-1,1 0 0,-1 0 0,1-1 1,-1 1-1,0 0 0,0 0 1,0-1-1,1 1 0,-1 0 0,0 0 1,0 0-1,0-1 0,0 1 0,0 0 1,-1 1-1,4 39 88,-2-29-50,-2-11-26,2 1 1,-1-1-1,0 0 1,0 1-1,0-1 1,0 0-1,1 1 1,-1-1-1,1 0 1,-1 0-1,1 1 1,0-1-1,-1 0 1,1 0-1,0 0 0,0 0 1,-1 0-1,3 2 1,-2-3 11,0 0 1,-1 1-1,1-1 1,0 0-1,0 0 1,0 0-1,0 0 1,0 0-1,-1 0 1,1 0-1,0 0 1,0 0-1,0 0 1,0 0-1,0-1 1,-1 1-1,1 0 1,0-1-1,0 1 1,0 0-1,1-2 1,6-4 221,0 0 1,0-1-1,0 0 1,8-9 0,4-4 35,-17 18-296,-1 0 0,0 0 0,1 0 0,-1 0 0,1 1-1,0 0 1,0-1 0,0 1 0,-1 0 0,1 0 0,0 0 0,0 1 0,0-1 0,1 1 0,4-1-1,-7 2 8,0-1 0,1 1 0,-1 0-1,0 0 1,1-1 0,-1 1-1,0 0 1,0 0 0,0 0 0,0 1-1,0-1 1,0 0 0,0 0-1,0 0 1,0 1 0,-1-1-1,1 1 1,0-1 0,-1 0 0,1 1-1,-1-1 1,0 1 0,1-1-1,-1 1 1,0-1 0,0 1-1,0-1 1,0 1 0,0-1 0,0 1-1,-1 1 1,6 38 32,-5-41-25,0 0 0,1 1-1,-1-1 1,0 0-1,0 1 1,0-1-1,0 0 1,1 1-1,-1-1 1,0 0 0,0 1-1,1-1 1,-1 0-1,0 0 1,1 1-1,-1-1 1,0 0 0,1 0-1,-1 0 1,0 1-1,1-1 1,-1 0-1,0 0 1,1 0-1,-1 0 1,1 0 0,-1 0-1,0 0 1,1 0-1,-1 0 1,1 0-1,17-16 68,-6-2-86,23-30-445,-33 45 296,0 1 1,0 0-1,0 0 1,0-1-1,0 1 1,1 1-1,-1-1 1,1 0-1,-1 0 1,1 1-1,0 0 1,0-1-1,-1 1 1,5-1-1,-6 3 145,0-1-1,-1 1 1,1-1 0,-1 1-1,1-1 1,-1 1 0,1-1-1,-1 1 1,1 0 0,-1-1-1,1 1 1,-1 0-1,0-1 1,1 1 0,-1 0-1,0 0 1,0-1 0,0 1-1,0 0 1,0 0 0,1 0-1,-1-1 1,0 1-1,-1 0 1,1 0 0,0 0-1,0 31-356,0-26 348,1 13-1813,2-37-2775,1-12-2008,1 6-5555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6.412"/>
    </inkml:context>
    <inkml:brush xml:id="br0">
      <inkml:brushProperty name="width" value="0.025" units="cm"/>
      <inkml:brushProperty name="height" value="0.025" units="cm"/>
    </inkml:brush>
  </inkml:definitions>
  <inkml:trace contextRef="#ctx0" brushRef="#br0">0 44 16464,'0'0'6406,"17"-43"-16208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7.141"/>
    </inkml:context>
    <inkml:brush xml:id="br0">
      <inkml:brushProperty name="width" value="0.025" units="cm"/>
      <inkml:brushProperty name="height" value="0.025" units="cm"/>
    </inkml:brush>
  </inkml:definitions>
  <inkml:trace contextRef="#ctx0" brushRef="#br0">0 1 11531,'0'0'5787,"1"11"-3897,0-5-1711,33 263 4585,-34-267-4745,0 1 0,1-1 1,0 0-1,-1 1 0,1-1 0,0 0 0,0 1 1,0-1-1,0 0 0,0 0 0,1 0 1,-1 0-1,1 0 0,-1 0 0,1 0 1,0-1-1,3 4 0,-3-5-11,-1 1 0,0-1 0,1 0 0,-1 0 0,1 0 0,-1 0 0,1 0 0,-1 0 0,0 0 0,1 0-1,-1 0 1,1-1 0,-1 1 0,0 0 0,1-1 0,-1 1 0,0-1 0,1 0 0,-1 0 0,0 1 0,0-1 0,1 0 0,-1 0 0,0 0 0,0 0 0,0 0 0,0 0 0,-1 0-1,1 0 1,1-3 0,11-14-429,-1 0-1,-1-1 0,-1 0 0,-1-1 1,-1 0-1,0-1 0,-1 1 1,-2-1-1,0-1 0,-1 1 0,-1-1 1,0-37-1,-3 59 417,0 0 0,0 0 1,0 0-1,0 0 0,0 1 1,-1-1-1,1 0 0,0 0 0,0 0 1,0 0-1,0 0 0,0 0 0,0 0 1,0 0-1,-1 0 0,1 0 1,0 0-1,0 0 0,0 0 0,0 0 1,0 0-1,0 0 0,0 0 1,0 0-1,-1 0 0,1 0 0,0 0 1,0 0-1,0 0 0,0 0 0,0 0 1,0-1-1,0 1 0,0 0 1,0 0-1,-1 0 0,1 0 0,0 0 1,0 0-1,0 0 0,0 0 0,0 0 1,0 0-1,0-1 0,0 1 1,0 0-1,0 0 0,0 0 0,0 0 1,0 0-1,0 0 0,0 0 0,0-1 1,0 1-1,0 0 0,0 0 1,0 0-1,0 0 0,0 0 0,0 0 1,0 0-1,0 0 0,0-1 1,0 1-1,0 0 0,0 0 0,0 0 1,0 0-1,0 0 0,-8 10 211,-5 17 517,4 1 57,2 1 0,1 0 0,1 0 0,1 0 0,2 0 0,1 1 0,3 36 0,-2-66-785,0 1 0,0-1 0,0 0 0,0 1 0,0-1-1,0 0 1,0 1 0,0-1 0,0 0 0,0 1 0,0-1 0,0 0-1,0 1 1,0-1 0,0 0 0,0 0 0,0 1 0,0-1-1,0 0 1,1 1 0,-1-1 0,0 0 0,0 0 0,0 1 0,1-1-1,-1 0 1,0 0 0,0 1 0,0-1 0,1 0 0,-1 0-1,0 0 1,0 0 0,1 1 0,-1-1 0,0 0 0,1 0 0,-1 0-1,0 0 1,1 0 0,-1 0 0,0 0 0,0 0 0,1 0-1,-1 0 1,1 0 0,-1 0-10,0-1 1,1 1-1,-1-1 0,0 1 1,1-1-1,-1 0 1,0 1-1,0-1 0,0 0 1,0 1-1,0-1 0,0 1 1,0-1-1,0 0 0,0 1 1,0-1-1,0 0 0,0 1 1,0-1-1,0 0 0,-1 1 1,1-1-1,0 1 0,-1-2 1,-11-22-51,-2 0 1,-1 0 0,-22-27-1,17 24 24,14 17 336,12 13 253,11 5-137,35 2-2784,25-6-5777,-42-3 4874,-15 0-4022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7.705"/>
    </inkml:context>
    <inkml:brush xml:id="br0">
      <inkml:brushProperty name="width" value="0.025" units="cm"/>
      <inkml:brushProperty name="height" value="0.025" units="cm"/>
    </inkml:brush>
  </inkml:definitions>
  <inkml:trace contextRef="#ctx0" brushRef="#br0">1 179 11050,'0'0'12156,"9"-3"-10960,5-2-882,-1-2 0,1 1 1,-2-2-1,1 0 0,20-17 1,-28 21-281,1 0 1,-1 0-1,-1-1 1,1 0 0,-1 0-1,0 0 1,0-1 0,0 1-1,-1-1 1,1 0-1,-1 0 1,-1 0 0,1 0-1,-1-1 1,0 1 0,-1 0-1,1-9 1,-1 14-28,-1 1 1,0 0-1,0-1 1,0 1-1,0 0 1,0 0-1,0-1 1,0 1-1,0 0 1,-1-1-1,1 1 1,0 0-1,0-1 1,0 1-1,0 0 1,0 0-1,0-1 1,-1 1-1,1 0 1,0-1-1,0 1 1,0 0-1,-1 0 1,1 0-1,0-1 1,0 1-1,-1 0 1,1 0-1,0 0 1,0-1-1,-1 1 1,1 0-1,0 0 1,-1 0-1,1 0 1,0 0 0,0 0-1,-1 0 1,1 0-1,0 0 1,-1 0-1,-17 7 104,-12 18-126,19-10 7,1 1-1,-14 29 1,21-39 57,0 0-1,1 0 1,0 1 0,0-1 0,0 0 0,1 1-1,0-1 1,0 1 0,1-1 0,0 1 0,0 8-1,1-14-41,0 0-1,-1-1 0,1 1 1,0 0-1,0-1 0,0 1 1,-1-1-1,1 1 0,0-1 1,0 1-1,0-1 0,0 1 0,0-1 1,0 0-1,0 0 0,0 1 1,0-1-1,0 0 0,0 0 1,0 0-1,0 0 0,0 0 1,0 0-1,0 0 0,0-1 1,0 1-1,0 0 0,0-1 0,2 0 1,31-9 70,-13-1-31,-14 7-109,1-1 0,0 1-1,0 1 1,0-1 0,1 2-1,-1-1 1,1 1 0,-1 0-1,11 0 1,-18 2 59,-1-1 0,1 1-1,-1 0 1,1 1 0,0-1 0,-1 0 0,1 0-1,-1 0 1,1 0 0,0 0 0,-1 1-1,1-1 1,-1 0 0,1 0 0,-1 1 0,1-1-1,-1 0 1,1 1 0,-1-1 0,1 1-1,-1-1 1,1 0 0,-1 1 0,0-1 0,1 1-1,-1 0 1,0-1 0,1 1 0,-1 0-1,2 21-18,-3-20 29,1 0 0,0-1 0,0 1 0,0 0 0,0 0 0,0 0 0,0-1 0,0 1 0,1 0 0,-1 0-1,1-1 1,-1 1 0,1 0 0,0 0 0,0-1 0,-1 1 0,1-1 0,2 3 0,2-58 2476,-5-24-2535,44 58-5788,11-18-6405,-38 20 7041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8.098"/>
    </inkml:context>
    <inkml:brush xml:id="br0">
      <inkml:brushProperty name="width" value="0.025" units="cm"/>
      <inkml:brushProperty name="height" value="0.025" units="cm"/>
    </inkml:brush>
  </inkml:definitions>
  <inkml:trace contextRef="#ctx0" brushRef="#br0">72 1 737,'0'0'20675,"-6"10"-19586,-1 4-636,0 0 0,2 0 0,-1 0-1,2 1 1,-1 0 0,2 0 0,0 0 0,1 0-1,1 0 1,0 22 0,2-36-440,-1 0 0,1-1 0,-1 1 0,1 0 0,0-1 0,0 1 0,-1 0 0,1-1 0,0 1 0,0-1 0,-1 1 0,1-1 0,0 0 0,0 1 0,0-1 0,0 0 0,0 0 0,0 1 0,0-1 0,0 0 0,-1 0 0,1 0 0,0 0 0,0 0 0,0 0 0,0 0 0,0-1 0,0 1 0,0 0 0,0 0 0,0-1 0,-1 1 0,1-1 0,0 1 0,1-1 0,36-13-120,-38 14 98,44-13-1151,-44 12 1127,1 1 0,0-1 0,0 1 0,0 0 0,0 0 0,0-1 0,0 1 0,0 0 0,0 0 0,0 0 0,0 0 0,0 0 0,0 0 1,0 0-1,0 1 0,0-1 0,0 0 0,0 0 0,0 1 0,0-1 0,0 1 0,0-1 0,0 1 0,0-1 0,0 1 0,-1 0 0,1-1 1,0 1-1,0 0 0,-1-1 0,1 1 0,0 0 0,-1 0 0,1 0 0,-1 0 0,1 0 0,-1 0 0,1 1 0,-1 3 191,0-1 0,0 1-1,-1 0 1,1-1 0,-1 1 0,0 0-1,-1-1 1,1 0 0,-1 1-1,0-1 1,0 0 0,0 1 0,0-1-1,-1-1 1,0 1 0,0 0-1,0-1 1,0 1 0,0-1 0,-6 4-1,3-2 42,1-1-1,-1-1 1,0 1-1,-1-1 1,1 0-1,-1 0 1,1-1-1,-1 0 1,0 0-1,0-1 1,0 1-1,0-2 1,-8 1-1,14-1-255,0 1-1,0-1 1,0 0-1,0 0 1,0 0-1,0-1 1,0 1-1,0 0 1,0 0-1,1 0 1,-1-1-1,0 1 0,0 0 1,0-1-1,0 1 1,0-1-1,1 1 1,-1-1-1,0 1 1,1-1-1,-1 0 1,0 1-1,1-1 1,-1 0-1,0 0 0,1 1 1,-1-1-1,1 0 1,0 0-1,-1 0 1,1 0-1,0 1 1,-1-1-1,1 0 1,0 0-1,0 0 0,0 0 1,0 0-1,0 0 1,0 0-1,0 0 1,0 0-1,0 0 1,0 0-1,1-1 1,-1-1-544,1 0 0,0 0 0,0 0 0,0 1-1,1-1 1,-1 0 0,1 1 0,-1-1 0,1 1 0,0-1 0,0 1 0,0 0 0,4-4 0,14-8-4358,1-3-988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8.440"/>
    </inkml:context>
    <inkml:brush xml:id="br0">
      <inkml:brushProperty name="width" value="0.025" units="cm"/>
      <inkml:brushProperty name="height" value="0.025" units="cm"/>
    </inkml:brush>
  </inkml:definitions>
  <inkml:trace contextRef="#ctx0" brushRef="#br0">72 0 8200,'0'0'17963,"-9"8"-17114,4-4-747,-30 27 582,33-28-618,-1-1 0,1 1-1,0-1 1,0 1 0,1 0 0,-1 0 0,0 0-1,1 0 1,0 0 0,0 0 0,0 0-1,0 1 1,0-1 0,0 4 0,2-6-61,-1 0 0,1 0 0,0 0 0,0 0 1,-1-1-1,1 1 0,0 0 0,0-1 1,0 1-1,0-1 0,0 1 0,0-1 0,0 1 1,0-1-1,0 0 0,0 1 0,0-1 1,0 0-1,0 0 0,0 0 0,0 0 0,0 0 1,1 0-1,-1 0 0,2 0 0,35-2-59,-36 2 31,16-2-208,-3 1-230,1 0 0,28 1 0,-41 0 433,-1 0-1,1 0 1,0 1 0,-1-1 0,1 1 0,0 0-1,-1-1 1,1 1 0,-1 0 0,1 1-1,-1-1 1,0 0 0,1 1 0,-1-1 0,0 1-1,0 0 1,0-1 0,0 1 0,0 0-1,-1 0 1,1 1 0,2 3 0,-3-3 71,-1-1 1,1 1-1,-1-1 0,0 0 1,0 1-1,0-1 0,0 1 1,0-1-1,-1 1 1,1-1-1,-1 1 0,1-1 1,-1 0-1,0 1 0,0-1 1,0 0-1,0 0 1,-1 0-1,1 0 0,-1 0 1,1 0-1,-1 0 1,1 0-1,-1 0 0,0-1 1,0 1-1,0-1 0,-3 2 1,-6 5 485,-1 0 0,0-1 0,-20 9 0,26-13-490,0 0 1,0-1 0,-1 1 0,1-1 0,-1-1-1,1 1 1,-1-1 0,0-1 0,1 1 0,-12-1-1,17-1-169,0 1 0,1-1-1,-1 1 1,1-1 0,-1 0-1,1 1 1,-1-1 0,1 0-1,-1 0 1,1 1 0,0-1-1,-1 0 1,1 0 0,0 1-1,0-1 1,0 0 0,-1 0-1,1 0 1,0 0 0,0 1-1,0-1 1,0 0 0,1 0-1,-1 0 1,0 0 0,0 1-1,0-1 1,1 0 0,-1 0-1,1-1 1,8-27-4040,26-32-7121,-14 23 625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4.833"/>
    </inkml:context>
    <inkml:brush xml:id="br0">
      <inkml:brushProperty name="width" value="0.025" units="cm"/>
      <inkml:brushProperty name="height" value="0.025" units="cm"/>
    </inkml:brush>
  </inkml:definitions>
  <inkml:trace contextRef="#ctx0" brushRef="#br0">1665 335 10090,'-218'-4'397,"-259"2"706,442 3-1069,-1 2 1,0 1-1,1 2 1,0 1-1,0 2 1,-62 26-1,73-24-57,1 1-1,1 1 1,0 1 0,1 1-1,0 1 1,2 1-1,0 1 1,0 0-1,2 1 1,-19 27 0,1 8-285,2 0 1,2 3 0,3 0-1,-29 85 1,-56 252-1899,75-236 1957,8 1-1,6 1 0,7 1 0,6 199 0,13-311 448,3 1-1,2-1 0,3 0 1,1 0-1,3-1 0,1-1 1,31 63-1,-18-56-148,2 0 0,3-3 0,1 0 1,3-2-1,72 72 0,-28-42-54,4-4 0,3-3 1,169 104-1,-128-103 28,2-6 0,199 73 0,-99-65-89,3-10 0,3-10 0,338 33 0,-265-61-83,548-23 0,307-125 901,203-95 149,-13-64-376,-1065 206-431,-4-13 1,304-137-1,-436 153-68,-4-6-1,-3-6 1,-4-7 0,-4-6 0,159-144-1,-170 121 24,203-249 0,-258 274-86,-6-3 1,-3-3 0,81-175-1,-123 226-89,-3 0-1,-1-2 0,-3 0 1,-2-1-1,-2 0 1,3-54-1,-12 81 83,-1 1 0,-1-1 0,-2 1 0,0-1 0,-1 1 0,-2-1 0,0 2 0,-2-1 0,-1 0 0,0 1 0,-2 1 0,0-1 0,-2 2 0,0-1-1,-20-24 1,0 11 52,-1 1 0,-2 1-1,-1 2 1,-1 2-1,-2 1 1,-1 3-1,-1 0 1,-74-31-1,-8 6 58,-241-64 0,115 57 65,-446-45 1,-262 67 51,831 38-376,-186 30 0,228-18-626,1 4 0,1 3 0,-89 38 1,23 5-2224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48.789"/>
    </inkml:context>
    <inkml:brush xml:id="br0">
      <inkml:brushProperty name="width" value="0.025" units="cm"/>
      <inkml:brushProperty name="height" value="0.025" units="cm"/>
    </inkml:brush>
  </inkml:definitions>
  <inkml:trace contextRef="#ctx0" brushRef="#br0">91 0 12075,'0'0'11078,"0"11"-9931,-2 24-751,1-1 0,2 1-1,1 0 1,2-1 0,2 1 0,1-1-1,12 37 1,-15-59-451,7 18 99,-11-29-113,1 0-1,-1 0 1,1 0 0,-1 0 0,1 0 0,-1-1 0,1 1 0,-1 0-1,1 0 1,0 0 0,-1-1 0,1 1 0,0 0 0,0-1 0,0 1-1,-1-1 1,1 1 0,0-1 0,0 1 0,0-1 0,0 0 0,2 1-1,-11-26-3063,-4 7 2954,0 0 1,-1 1 0,-18-18-1,20 23 609,0 0-1,1 0 1,1-1-1,0 0 1,0-1-1,1 0 1,-6-16-1,13 28-353,1 1 0,0 0 0,-1-1-1,1 1 1,0 0 0,0-1 0,0 1-1,0 0 1,0-1 0,0 1 0,0-1-1,0 1 1,0 0 0,1-1 0,-1 1-1,1 0 1,-1 0 0,1-1 0,-1 1-1,1 0 1,0 0 0,-1 0 0,1 0-1,0 0 1,0 0 0,0 0 0,0 0-1,0 0 1,0 0 0,0 0 0,0 0-1,0 1 1,1-1 0,-1 0 0,2 0-1,6-2-140,0 0-1,1 0 0,-1 1 1,13-2-1,-1 0-240,15-6-3409,44-17-1,-10-2-6662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0.474"/>
    </inkml:context>
    <inkml:brush xml:id="br0">
      <inkml:brushProperty name="width" value="0.025" units="cm"/>
      <inkml:brushProperty name="height" value="0.025" units="cm"/>
    </inkml:brush>
  </inkml:definitions>
  <inkml:trace contextRef="#ctx0" brushRef="#br0">1 8 12524,'0'0'7559,"64"3"-16976,-41-14 4484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0.836"/>
    </inkml:context>
    <inkml:brush xml:id="br0">
      <inkml:brushProperty name="width" value="0.025" units="cm"/>
      <inkml:brushProperty name="height" value="0.025" units="cm"/>
    </inkml:brush>
  </inkml:definitions>
  <inkml:trace contextRef="#ctx0" brushRef="#br0">47 0 7559,'0'0'8776,"-42"5"-6950,37 0-609,5 3-480,0-2-385,10-2-256,10-3-96,2-1-1697,5-13-4069</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1.456"/>
    </inkml:context>
    <inkml:brush xml:id="br0">
      <inkml:brushProperty name="width" value="0.025" units="cm"/>
      <inkml:brushProperty name="height" value="0.025" units="cm"/>
    </inkml:brush>
  </inkml:definitions>
  <inkml:trace contextRef="#ctx0" brushRef="#br0">66 399 9641,'0'0'822,"-8"0"353,-25 0 6,8 0 4129,28 0-4488,656-134 1282,-126 21-3124,-416 93 957,-40 9 274,-1-4 1,129-42-1,-204 56-276,1 1 184,0-1 1,0 0-1,0 1 0,0-1 0,0 0 0,0 0 1,0 0-1,0 0 0,0-1 0,-1 1 1,1 0-1,-1-1 0,1 1 0,2-4 1,-1-12-4759,-3 6-1169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2.670"/>
    </inkml:context>
    <inkml:brush xml:id="br0">
      <inkml:brushProperty name="width" value="0.025" units="cm"/>
      <inkml:brushProperty name="height" value="0.025" units="cm"/>
    </inkml:brush>
  </inkml:definitions>
  <inkml:trace contextRef="#ctx0" brushRef="#br0">51 2149 865,'0'0'7324,"-7"4"-6881,1-2-241,4-1-128,0-1 1,0 1 0,0 0 0,0 0 0,0 0-1,0 0 1,0 0 0,0 0 0,0 1 0,1-1-1,-1 1 1,0-1 0,1 1 0,-1-1 0,1 1-1,0 0 1,0 0 0,-1 0 0,1 0 0,0 0-1,1 0 1,-2 3 0,2-5 20,0-1 0,1 1 1,-1 0-1,0-1 0,1 1 0,-1 0 1,0 0-1,1 0 0,-1-1 0,0 1 0,1 0 1,-1 0-1,1 0 0,-1 0 0,0 0 1,1-1-1,-1 1 0,1 0 0,-1 0 1,1 0-1,-1 0 0,0 0 0,1 0 0,-1 1 1,1-1-1,-1 0 0,1 0 0,-1 0 1,0 0-1,1 0 0,-1 1 0,1-1 0,-1 0 1,0 0-1,1 1 0,-1-1 0,0 0 1,1 0-1,-1 1 0,0-1 0,0 0 1,1 1-1,-1-1 0,0 0 0,0 1 0,0-1 1,1 1-1,-1-1 0,0 0 0,0 1 1,0-1-1,0 1 0,0-1 0,0 1 1,0-1-1,0 0 0,0 1 0,0-1 0,0 1 1,0-1-1,0 1 0,0-1 0,0 0 1,0 1-1,-1-1 0,1 1 0,0-1 0,2-4 64,1 0-1,-1 0 0,0 0 1,0-1-1,-1 1 0,1-1 1,-1 1-1,0-1 0,0 0 1,0 0-1,-1 1 0,0-9 1,3-11 259,1 9-393,1 0 0,0 0 0,1 0-1,0 1 1,1 0 0,1 0 0,0 1-1,1 0 1,1 0 0,0 1 0,1 0-1,0 1 1,23-19 0,11-3-60,1 2 1,83-40-1,-37 22 54,44-24 58,267-100 1,-202 95 384,232-125-1,-402 185-257,-1-1 0,-2-1 0,0-2 0,-1 0-1,42-47 1,-49 47-207,-2-1 1,0 0-1,-2-2 0,0 0 1,-2 0-1,-1-2 0,12-33 1,-22 48 84,0 0 1,0 0-1,-2 0 1,1 0-1,-1 0 1,-1 0-1,-1-1 1,1 1-1,-2 0 1,-3-14 0,-4-12 247,-28-67 0,15 46-601,0 0 106,-31-63 1,43 103 42,0 2 0,0-1 1,-2 1-1,0 1 0,-1 0 1,-1 1-1,-23-21 0,28 29 144,0 1 0,-1 0 1,0 0-1,0 1 0,0 1 0,0 0 0,-1 0 0,0 1 0,-19-3 0,-2 2 213,-65 1-1,78 3-246,17 0-131,0 0 0,0-1 0,0 1 0,0-1-1,0 1 1,0-1 0,0 1 0,0-1 0,0 0 0,0 0-1,0 0 1,1 0 0,-1 0 0,-1-2 0,-19-21-6596,14 15 2407,1 1-5170</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3.265"/>
    </inkml:context>
    <inkml:brush xml:id="br0">
      <inkml:brushProperty name="width" value="0.025" units="cm"/>
      <inkml:brushProperty name="height" value="0.025" units="cm"/>
    </inkml:brush>
  </inkml:definitions>
  <inkml:trace contextRef="#ctx0" brushRef="#br0">352 14 9257,'12'-8'7033,"-15"3"-2126,-24 8-3341,-256 115 943,279-116-2456,0-1 1,0 1-1,0 0 1,1 0-1,-1 0 1,1 1-1,-1-1 0,1 1 1,0 0-1,0 0 1,-5 7-1,7-10-51,1 1 0,-1 0 0,1 0 0,0 0 0,-1 0 0,1-1 0,0 1-1,0 0 1,0 0 0,0 0 0,0 0 0,0 0 0,0 0 0,0-1 0,0 1 0,0 0 0,0 0 0,1 0 0,-1 0 0,0 0-1,1-1 1,0 2 0,0 0-3,1 0 0,0 0 0,-1 0 0,1 0 0,0 0 0,0-1 0,0 1 0,0-1 0,1 0 0,-1 1 0,3 0 0,18 8-289,0-2 1,0 0 0,0-1 0,1-2 0,38 5-1,61-4-8267,-82-6-1618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4.227"/>
    </inkml:context>
    <inkml:brush xml:id="br0">
      <inkml:brushProperty name="width" value="0.025" units="cm"/>
      <inkml:brushProperty name="height" value="0.025" units="cm"/>
    </inkml:brush>
  </inkml:definitions>
  <inkml:trace contextRef="#ctx0" brushRef="#br0">1 0 8488,'11'2'1874,"31"3"-337,221 35 3600,-203-28-4845,-1 3-1,85 33 0,-90-26-283,-2 2-1,-1 3 0,-1 2 1,74 55-1,-104-68 107,0 1 0,-1 1 1,-1 1-1,-1 0 0,0 2 0,-2 0 0,0 0 1,-2 1-1,0 1 0,-1 0 0,-1 1 0,10 37 1,-16-40-60,-1-1 0,-1 1 1,-1 0-1,-1 0 0,-1 0 1,-1 0-1,0 0 1,-7 27-1,-6 17 607,-31 80 1,2-6 754,37-113-1269,2-9-66,0 0 1,-1 0-1,-1 0 0,-12 22 0,15-33-31,0-1 0,-1-1 0,1 1-1,-1 0 1,0-1 0,-1 0 0,1 0 0,-1 0-1,1 0 1,-1-1 0,0 0 0,-1 0 0,1 0-1,-1-1 1,1 1 0,-1-2 0,-7 3 0,-14 2-142,0-2 0,-1-1 0,-39 0 0,67-3 38,0 0-1,-1 0 1,1 0-1,0 0 1,0 0-1,0 0 1,-1 0-1,1 0 1,0 0-1,0 0 1,0 0-1,0 0 0,-1 0 1,1 0-1,0 0 1,0 0-1,0 0 1,0 0-1,-1 0 1,1-1-1,0 1 1,0 0-1,0 0 1,0 0-1,0 0 0,0 0 1,-1-1-1,1 1 1,0 0-1,0 0 1,0 0-1,0 0 1,0 0-1,0-1 1,0 1-1,0 0 0,0 0 1,0 0-1,0-1 1,0 1-1,0 0 1,0 0-1,0 0 1,0 0-1,0-1 1,0 1-1,0 0 1,0 0-1,0 0 0,0 0 1,0-1-1,0 1 1,0 0-1,1 0 1,-1 0-1,0 0 1,0 0-1,0-1 1,0 1-1,0 0 0,0 0 1,0 0-1,1 0 1,-1 0-1,9-11-2748,-9 11 2732,20-18-5861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5.572"/>
    </inkml:context>
    <inkml:brush xml:id="br0">
      <inkml:brushProperty name="width" value="0.025" units="cm"/>
      <inkml:brushProperty name="height" value="0.025" units="cm"/>
    </inkml:brush>
  </inkml:definitions>
  <inkml:trace contextRef="#ctx0" brushRef="#br0">471 1656 929,'0'0'431,"-1"1"1,1-1-1,-1 0 1,1 0-1,-1 1 0,1-1 1,-1 0-1,0 0 1,1 0-1,-1 0 0,1 0 1,-1 0-1,0 0 1,1 0-1,-1 0 0,0 0 1,1 0-1,-1 0 1,1 0-1,-1 0 1,1-1-1,-1 1 0,0 0 1,1 0-1,-1-1 1,1 1-1,-1 0 0,1-1 1,-1 1-1,0-2 1,11-15 4538,46-31-5216,-38 33 1542,5-8-1110,-2-1 0,-1 0-1,0-1 1,-2-1 0,-1-1-1,-1-1 1,-2 0 0,0-1-1,15-50 1,1-26 297,25-156-1,-40 178 380,-6 25-467,-3 0 0,-3-1 0,-4-75 0,0 126-375,0-1-1,-1 1 1,0 0 0,-1-1 0,1 1-1,-2 0 1,1 0 0,-1 0 0,0 1-1,-1 0 1,0-1 0,0 2 0,0-1-1,-1 0 1,-12-10 0,-10-6 162,0 1 0,-49-28 0,35 24-14,-35-26-127,15 10 148,-97-51-1,137 83-178,-1 0 0,-1 1 0,1 2 0,-1 0 0,-1 1 0,1 2 0,-1 0-1,-35 1 1,56 3 6,0 0 0,-1 0-1,1 1 1,0 0 0,-1 0-1,1 0 1,-7 3 0,11-4-89,-1 1 0,0-1 1,0 0-1,1 1 0,-1-1 0,0 1 1,1-1-1,-1 1 0,1-1 0,-1 1 1,1 0-1,-1-1 0,1 1 0,-1 0 1,1-1-1,-1 1 0,1 0 1,0 0-1,0-1 0,-1 1 0,1 0 1,0 0-1,0-1 0,0 1 0,0 0 1,0 0-1,0 0 0,0 0 0,0-1 1,0 1-1,0 0 0,0 0 0,0-1 1,1 1-1,-1 0 0,0 0 1,1-1-1,-1 1 0,0 0 0,1 0 1,-1-1-1,1 1 0,-1-1 0,1 1 1,-1 0-1,1-1 0,0 1 0,-1-1 1,1 1-1,0-1 0,0 1 1,16 10-5295,-3-8-3034,-8-3 2449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5.980"/>
    </inkml:context>
    <inkml:brush xml:id="br0">
      <inkml:brushProperty name="width" value="0.025" units="cm"/>
      <inkml:brushProperty name="height" value="0.025" units="cm"/>
    </inkml:brush>
  </inkml:definitions>
  <inkml:trace contextRef="#ctx0" brushRef="#br0">348 9 8072,'0'0'10687,"-10"-3"-10548,4 2-93,0-1 0,0 1 0,0 1 0,0-1 0,0 1 0,0 0 0,1 0 0,-1 1 0,0 0 0,0 0 0,0 0 0,0 1 0,0 0 0,1 0 1,-9 4-1,-68 23 1508,62-24-1338,0 1 0,1 2 0,0-1 0,0 2 0,-19 13 0,37-22-218,-1 1 0,1 0 0,0 0 0,0 0 1,0-1-1,-1 1 0,1 0 0,0 1 0,0-1 0,0 0 0,1 0 0,-1 0 0,0 1 0,0-1 0,1 0 0,-1 1 0,1-1 0,-1 2 0,1-2 3,0-1-1,0 1 1,1 0 0,-1-1-1,0 1 1,0 0 0,1-1-1,-1 1 1,1-1 0,-1 1-1,1 0 1,-1-1 0,1 1-1,-1-1 1,1 0-1,-1 1 1,1-1 0,0 1-1,-1-1 1,1 0 0,-1 1-1,1-1 1,0 0 0,0 0-1,0 1 1,59 7 92,-49-8-75,4 2 10,-1 1-1,1 0 1,-1 1 0,0 0 0,0 1-1,0 1 1,23 13 0,1 5-1397,42 34 0,-56-40-631,2 0-2639</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5:56.712"/>
    </inkml:context>
    <inkml:brush xml:id="br0">
      <inkml:brushProperty name="width" value="0.025" units="cm"/>
      <inkml:brushProperty name="height" value="0.025" units="cm"/>
    </inkml:brush>
  </inkml:definitions>
  <inkml:trace contextRef="#ctx0" brushRef="#br0">193 46 9673,'0'0'2584,"6"-7"106,-1 0-1957,-4 5-525,1-1 0,0 1 0,-1-1 0,1 1 0,0-1 1,0 1-1,0 0 0,1 0 0,-1 0 0,1 0 0,-1 1 0,1-1 0,4-2 1,-7 5-159,0-1 1,1 0 0,-1 0-1,0 1 1,1-1 0,-1 0-1,0 1 1,1-1-1,-1 1 1,0-1 0,0 0-1,0 1 1,0-1 0,1 1-1,-1-1 1,0 1 0,0-1-1,0 0 1,0 1 0,0-1-1,0 1 1,0-1 0,0 1-1,0-1 1,0 1 0,0-1-1,0 1 1,0-1 0,-1 0-1,1 1 1,0-1 0,0 1-1,0-1 1,-1 0 0,1 1-1,0-1 1,0 0-1,-1 1 1,0 0 0,-8 22 154,-7-1-44,-2-1 0,0-1 0,-1 0 0,-24 18 0,21-19-4,1 1-1,1 0 0,-24 33 1,43-53-158,1 1 1,-1-1 0,1 1-1,-1 0 1,1-1 0,-1 1-1,1 0 1,-1-1 0,1 1-1,-1 0 1,1 0 0,0 0-1,-1-1 1,1 1 0,0 0-1,0 0 1,0 0-1,0 0 1,0-1 0,0 1-1,0 0 1,0 0 0,0 0-1,0 0 1,0 0 0,0-1-1,0 1 1,1 0 0,-1 0-1,0 0 1,1-1 0,-1 1-1,1 0 1,-1 0 0,1-1-1,-1 1 1,1 0 0,-1-1-1,1 1 1,0-1-1,-1 1 1,1-1 0,0 1-1,-1-1 1,1 1 0,0-1-1,0 0 1,0 1 0,-1-1-1,1 0 1,0 0 0,0 1-1,1-1 1,56 4-49,-46-5-1,178 1-4199,-121-5 806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35.937"/>
    </inkml:context>
    <inkml:brush xml:id="br0">
      <inkml:brushProperty name="width" value="0.025" units="cm"/>
      <inkml:brushProperty name="height" value="0.025" units="cm"/>
    </inkml:brush>
  </inkml:definitions>
  <inkml:trace contextRef="#ctx0" brushRef="#br0">4566 103 4773,'-317'-44'4766,"-424"-14"-4466,-8 88-377,570-8-549,2 8 0,-203 61 1,213-38-638,1 7 1,4 7-1,-296 171 1,349-170 1159,4 5 0,3 4 0,3 4 0,4 5 0,4 4 0,-90 114 0,140-152 418,2 1 0,3 3-1,2 0 1,3 2 0,-32 82 0,53-110-125,1-1 1,2 1-1,1 0 1,1 0 0,-1 54-1,6-61-134,1 0 1,2 0-1,0 0 1,2 0-1,0-1 0,1 0 1,1 0-1,16 32 0,2-9 8,1-1 0,2-1-1,3-2 1,0-1 0,3-1-1,40 35 1,3-4-17,171 116 0,-133-113-62,4-5 0,2-5 0,145 52 1,-86-52 55,311 67-1,205-23 71,0-47-84,1630-6 453,-1692-91 161,1164-222-1,-1374 166-252,539-192-1,-729 197-152,-4-10 0,-4-10-1,362-234 1,-287 118 259,-242 173-328,-2-3 1,84-102-1,-124 133-121,0 0 1,-2-1-1,0 0 1,-2-2-1,0 1 1,-2-2-1,13-45 1,-21 61-54,-1 0 0,0 0 0,0-1-1,-1 1 1,0-1 0,-1 1 0,-1-1 0,0 1 0,0-1 0,-1 1 0,-1 0 0,0-1 0,0 1 0,-1 1 0,-1-1 0,1 1 0,-2-1 0,0 1 0,0 1 0,0-1 0,-11-11 0,0 5-175,0 0-1,-1 1 1,-1 1 0,0 1 0,-1 1 0,-1 0 0,1 2 0,-2 0-1,-34-10 1,-11 1-799,0 2 0,-72-6 0,-118-8-2173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19.947"/>
    </inkml:context>
    <inkml:brush xml:id="br0">
      <inkml:brushProperty name="width" value="0.025" units="cm"/>
      <inkml:brushProperty name="height" value="0.025" units="cm"/>
    </inkml:brush>
  </inkml:definitions>
  <inkml:trace contextRef="#ctx0" brushRef="#br0">130 0 12492,'0'0'8466,"-3"11"-7355,-104 345 3384,103-345-4295,0-1 0,1 0-1,1 1 1,-1-1 0,2 1 0,0 0 0,0 0 0,1 12 0,1-22-181,-1 0-1,1 0 1,0-1 0,0 1 0,0 0 0,0-1-1,0 1 1,0 0 0,0-1 0,0 1-1,0-1 1,0 1 0,1-1 0,-1 0 0,0 0-1,0 1 1,0-1 0,0 0 0,1 0 0,-1 0-1,0 0 1,0 0 0,3-1 0,33-2 149,-11-2-673,1-2 0,-2-1 1,42-19-1,23-20-9717,-64 32 4403</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0.294"/>
    </inkml:context>
    <inkml:brush xml:id="br0">
      <inkml:brushProperty name="width" value="0.025" units="cm"/>
      <inkml:brushProperty name="height" value="0.025" units="cm"/>
    </inkml:brush>
  </inkml:definitions>
  <inkml:trace contextRef="#ctx0" brushRef="#br0">50 37 10378,'0'0'12678,"8"-6"-11861,-2 2-665,0 1-1,1-1 0,-1 1 0,1 0 1,-1 0-1,1 1 0,0 0 0,0 0 1,0 1-1,0 0 0,11-1 0,-15 2-111,1 0-1,0 0 0,-1 0 0,1 0 1,-1 1-1,1-1 0,0 1 1,-1 0-1,1 0 0,-1 0 0,0 1 1,5 2-1,-7-3-21,1 1 0,-1-1 0,0 1 0,0 0 0,0 0 0,0-1-1,0 1 1,-1 0 0,1 0 0,0 0 0,-1 0 0,1 0 0,-1 0 0,0 0 0,0 0 0,0 0 0,0 0 0,0 0 0,0 0 0,0 0 0,0 0-1,-1 0 1,1 0 0,-1 0 0,-1 1 0,-4 13 181,-1-1 1,0 0-1,-1 0 0,-1-1 0,0 0 1,-1-1-1,-23 23 0,2 2 92,25-30-471,-11 13 520,-23 39 0,36-52-1092,0 0 1,0 0-1,1 0 1,1 0-1,-4 13 1,6-16-5341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0.875"/>
    </inkml:context>
    <inkml:brush xml:id="br0">
      <inkml:brushProperty name="width" value="0.025" units="cm"/>
      <inkml:brushProperty name="height" value="0.025" units="cm"/>
    </inkml:brush>
  </inkml:definitions>
  <inkml:trace contextRef="#ctx0" brushRef="#br0">22 1 14061,'0'0'5894,"-5"80"-4485,2-32-576,-6 4-513,7 5-160,-1-4-95,3-5-33,0-5 0,0-10-32,0-9 32,3-12-64,4-8-225,-3-4-1697,-3-7-1217,-1-12-2338,0-8-2658</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1.219"/>
    </inkml:context>
    <inkml:brush xml:id="br0">
      <inkml:brushProperty name="width" value="0.025" units="cm"/>
      <inkml:brushProperty name="height" value="0.025" units="cm"/>
    </inkml:brush>
  </inkml:definitions>
  <inkml:trace contextRef="#ctx0" brushRef="#br0">1 133 12492,'0'0'9385,"38"-52"-7656,-7 36-223,7 0-641,1 2-481,6 2-288,2 2-64,-8 2-160,-5 4-1313,-7 3-1058,-12 1-736,-10 0-2210,-5 8-1954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1.579"/>
    </inkml:context>
    <inkml:brush xml:id="br0">
      <inkml:brushProperty name="width" value="0.025" units="cm"/>
      <inkml:brushProperty name="height" value="0.025" units="cm"/>
    </inkml:brush>
  </inkml:definitions>
  <inkml:trace contextRef="#ctx0" brushRef="#br0">54 57 11211,'0'0'11402,"69"-21"-10313,-37 9-480,0 1-449,-4 3-128,-4 4-320,-7 4-1346,-7 0-1344</inkml:trace>
  <inkml:trace contextRef="#ctx0" brushRef="#br0" timeOffset="1">0 253 13613,'0'0'11755,"51"13"-10826,-23-20-673,4 1-224,5-4-64,2 1-1153,-2-3-1538,-5-1-1441,-5-5-3363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1.905"/>
    </inkml:context>
    <inkml:brush xml:id="br0">
      <inkml:brushProperty name="width" value="0.025" units="cm"/>
      <inkml:brushProperty name="height" value="0.025" units="cm"/>
    </inkml:brush>
  </inkml:definitions>
  <inkml:trace contextRef="#ctx0" brushRef="#br0">16 1 7719,'0'0'6113,"-2"11"-3209,-1 5-2100,0 2 4,0-1 0,1 1 1,0 0-1,2 0 0,1 20 0,0-37-754,-1 1-1,1 0 0,0 0 1,-1 0-1,1-1 0,0 1 1,0 0-1,0-1 1,0 1-1,0-1 0,1 1 1,-1-1-1,0 0 1,1 1-1,-1-1 0,1 0 1,-1 0-1,1 0 1,0 0-1,-1 0 0,1 0 1,0-1-1,0 1 0,0 0 1,-1-1-1,1 0 1,0 1-1,0-1 0,0 0 1,0 0-1,0 0 1,0 0-1,0 0 0,0-1 1,-1 1-1,1 0 0,0-1 1,0 0-1,2 0 1,4-1 109,0-1 1,0 1-1,-1-1 1,1-1-1,-1 0 1,1 0-1,10-8 0,-6 0-17,0 0-1,18-25 0,-21 26-94,0 0-1,0 0 1,1 1-1,12-11 1,-22 21-48,1 0 0,-1 0 0,0 0 0,0 0 0,0 0 0,0 0 0,0-1 0,1 1 0,-1 0 0,0 0 0,0 0-1,0 0 1,0 0 0,1 0 0,-1 0 0,0 0 0,0 0 0,0 0 0,1 0 0,-1 0 0,0 0 0,0 0 0,0 0 0,1 0 0,-1 0 0,0 0 0,0 0 0,0 0 0,0 0 0,1 1 0,-1-1-1,0 0 1,0 0 0,0 0 0,0 0 0,0 0 0,1 0 0,-1 0 0,0 1 0,0-1 0,0 0 0,0 0 0,0 0 0,0 0 0,0 1 0,4 13 257,-4 22 428,0-29-475,0-1-70,0-1-14,-1 0 0,1 0 0,1 0 0,-1 0 0,1 0 0,0-1 0,3 10 0,-4-13-103,1 0 0,-1-1 0,1 1 0,-1 0 0,1-1 0,-1 1 0,1 0 0,-1-1 0,1 1 0,0-1 0,-1 1-1,1-1 1,0 1 0,-1-1 0,1 0 0,0 1 0,0-1 0,0 0 0,-1 0 0,3 1 0,-1-1 29,0 0 0,0 0 0,1 0 0,-1-1 1,0 1-1,1-1 0,-1 1 0,0-1 0,0 0 0,0 0 0,3-1 0,8-6 116,0 0-1,-1-1 0,0 0 1,13-12-1,-17 13-180,0 0-1,1 1 1,0 0-1,0 1 1,0 0-1,1 0 1,0 1 0,0 0-1,21-6 1,-30 10-2,0 1 0,0 0 0,0 0 1,-1 0-1,1 0 0,0 0 0,0 0 1,0 0-1,0 0 0,0 0 0,-1 0 1,1 1-1,0-1 0,0 0 0,0 0 0,0 1 1,-1-1-1,1 1 0,0-1 0,0 1 1,-1-1-1,1 1 0,-1-1 0,1 1 1,0 0-1,-1-1 0,1 1 0,0 1 1,6 30-60,-13 40 15,4-64-32,0 8-3294,1-27-4217,1 1 6227,0-16-5391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2.279"/>
    </inkml:context>
    <inkml:brush xml:id="br0">
      <inkml:brushProperty name="width" value="0.025" units="cm"/>
      <inkml:brushProperty name="height" value="0.025" units="cm"/>
    </inkml:brush>
  </inkml:definitions>
  <inkml:trace contextRef="#ctx0" brushRef="#br0">1 1 12876,'0'0'6855,"54"28"-10859,-31-22-3331</inkml:trace>
  <inkml:trace contextRef="#ctx0" brushRef="#br0" timeOffset="1">179 88 13196,'0'0'3620,"-9"8"-721,2-2-2602,-34 33 2139,37-36-2179,1 1 1,0-1 0,0 1-1,1 0 1,-1 0-1,1 0 1,0 0 0,0 1-1,0-1 1,1 1-1,-2 8 1,3-12-254,1-1 1,-1 1-1,1 0 0,0 0 1,-1 0-1,1 0 0,0 0 1,0 0-1,0-1 0,-1 1 1,1 0-1,0-1 0,0 1 1,0-1-1,0 1 0,0-1 1,0 1-1,0-1 0,0 0 1,1 1-1,-1-1 0,0 0 1,0 0-1,0 0 1,0 0-1,0 0 0,0 0 1,0 0-1,0 0 0,1-1 1,0 1-1,41-3-106,-1-5-650,-27 5 544,1 0 0,-1 1-1,1 0 1,0 1 0,0 1 0,-1 0-1,19 4 1,-33-4 227,0 0-1,0 0 1,0 0-1,0 1 1,0-1 0,0 0-1,-1 1 1,1-1 0,0 1-1,0-1 1,0 1-1,0-1 1,-1 1 0,1 0-1,0-1 1,-1 1 0,1 0-1,0 0 1,-1 0-1,1-1 1,-1 1 0,1 0-1,-1 0 1,1 0 0,-1 0-1,0 0 1,0 0 0,1 0-1,-1 0 1,0 0-1,0 0 1,0 0 0,0 0-1,0 0 1,0 0 0,0-1-1,0 1 1,-1 0-1,1 0 1,0 0 0,0 0-1,-1 0 1,1 0 0,-1 0-1,1 0 1,-1 0-1,1-1 1,-1 1 0,1 0-1,-2 0 1,-2 6 397,0-1-1,-1 0 1,0 0-1,0-1 1,-7 7-1,11-11-357,-78 59 3712,72-55-3646,-1 0 0,1-1 1,-1 0-1,0 0 1,0-1-1,-1 0 0,1 0 1,-1-1-1,-10 2 1,18-4-206,-1-1 1,1 1 0,0 0 0,-1 0-1,1 0 1,-1-1 0,1 1-1,0 0 1,0-1 0,-1 0 0,1 1-1,0-1 1,0 0 0,0 1 0,-1-1-1,1 0 1,0 0 0,0 0-1,0 0 1,1 0 0,-1 0 0,0 0-1,0 0 1,0 0 0,1-1 0,-1 1-1,1 0 1,-1 0 0,1-1-1,-1 1 1,1 0 0,0-1 0,0 1-1,-1-2 1,-1-56-4315,3 46 3101,0-9-2067,1-1-1,9-37 1,3-2-2714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4.145"/>
    </inkml:context>
    <inkml:brush xml:id="br0">
      <inkml:brushProperty name="width" value="0.025" units="cm"/>
      <inkml:brushProperty name="height" value="0.025" units="cm"/>
    </inkml:brush>
  </inkml:definitions>
  <inkml:trace contextRef="#ctx0" brushRef="#br0">1 212 10442,'0'0'8984,"7"-2"-6229,-6 1-2667,0 0 1,0 1-1,-1-1 0,1 1 1,0-1-1,0 1 0,0 0 1,0-1-1,0 1 0,0 0 1,0 0-1,0-1 1,1 1-1,-1 0 0,0 0 1,0 0-1,0 1 0,0-1 1,0 0-1,0 0 0,0 0 1,0 1-1,0-1 0,0 0 1,0 1-1,0-1 0,0 1 1,0 0-1,-1-1 0,1 1 1,1 0-1,0 4 219,-1-1 0,0 1 0,0-1 0,0 1 0,-1 0 0,1-1-1,-1 1 1,-1 8 0,1 349 2891,0-359-3155,0-1 0,0 1 0,0 0 0,1-1 0,-1 1-1,1 0 1,-1-1 0,1 1 0,0-1 0,0 1 0,0-1 0,0 1 0,0-1 0,1 0 0,-1 1 0,1-1 0,2 2-1,-4-4-23,1 1 0,-1-1 0,1 1 0,0-1 0,-1 0 0,1 0 0,0 1 0,-1-1 0,1 0 0,0 0 0,-1 0 0,1 0 0,0 1 0,0-1 0,-1 0 0,1 0 0,0-1 0,0 1 0,-1 0 0,1 0 0,0 0 0,-1 0 0,1-1 0,0 1 0,1-1-2,1-1 0,-2 1 0,1-1 0,0 1 1,0-1-1,0 0 0,-1 0 0,1 0 1,-1 0-1,3-3 0,3-8-24,-1 0 1,0-1-1,-1 1 0,-1-1 1,0 0-1,-1 0 0,0 0 1,-1 0-1,0-1 0,-2 1 1,0-17-1,0 31 3,0 0 1,0 1-1,0-1 0,0 0 1,-1 0-1,1 0 0,0 0 1,0 0-1,0 0 0,0 0 1,0 0-1,0 0 1,0 0-1,0 1 0,-1-1 1,1 0-1,0 0 0,0 0 1,0 0-1,0 0 0,0 0 1,0 0-1,-1 0 0,1 0 1,0 0-1,0 0 0,0 0 1,0 0-1,0 0 1,0 0-1,-1 0 0,1 0 1,0 0-1,0 0 0,0-1 1,0 1-1,0 0 0,0 0 1,0 0-1,-1 0 0,1 0 1,0 0-1,0 0 0,0 0 1,0 0-1,0-1 1,-5 16-56,5-12 58,0 0-1,0-1 1,1 1-1,-1-1 0,1 1 1,-1-1-1,1 1 0,0-1 1,0 0-1,0 1 1,0-1-1,1 0 0,-1 0 1,1 0-1,-1 0 0,1 0 1,0 0-1,0 0 1,-1 0-1,1-1 0,1 1 1,-1-1-1,0 1 1,0-1-1,0 0 0,1 0 1,-1 0-1,1 0 0,-1 0 1,1-1-1,-1 1 1,1-1-1,-1 1 0,1-1 1,-1 0-1,1 0 0,-1 0 1,1-1-1,3 0 1,1 1 6,0-1 1,-1 0 0,1 0-1,-1 0 1,0-1 0,1 0 0,-1-1-1,0 1 1,0-1 0,0 0 0,-1-1-1,1 1 1,-1-1 0,0 0-1,5-5 1,-6 4-6,-1 0 1,1-1-1,-2 1 0,1-1 1,0 1-1,-1-1 0,0 0 1,-1 0-1,1 0 0,-1 0 1,0 0-1,0 0 0,-1 0 1,0 0-1,-1-8 0,1 14-7,0-1-1,0 1 0,0-1 1,0 1-1,0-1 0,0 1 1,0-1-1,-1 1 1,1-1-1,0 1 0,0-1 1,-1 1-1,1 0 0,0-1 1,-1 1-1,1-1 0,0 1 1,-1 0-1,1-1 0,0 1 1,-1 0-1,1-1 0,-1 1 1,1 0-1,-1 0 0,1-1 1,-1 1-1,1 0 1,-1 0-1,1 0 0,-1 0 1,1 0-1,-1 0 0,1 0 1,-1 0-1,1 0 0,-1 0 1,1 0-1,-1 0 0,1 0 1,-1 0-1,1 0 0,-1 0 1,1 1-1,-1-1 0,1 0 1,-1 0-1,1 1 1,-1-1-1,-23 17-133,19-11 160,0 0 0,1 1 0,-1-1 0,1 1-1,1 0 1,0 0 0,0 1 0,0-1 0,1 0-1,0 1 1,0 0 0,1 0 0,0-1 0,0 1 0,1 0-1,0 0 1,0 0 0,2 9 0,-1-14-11,1-1 0,-1 0 0,1 1 1,-1-1-1,1 0 0,0 0 0,0 0 0,0 0 0,0-1 1,0 1-1,0 0 0,0-1 0,0 0 0,1 1 0,-1-1 0,1 0 1,-1 0-1,1 0 0,-1-1 0,1 1 0,0-1 0,-1 1 1,1-1-1,0 0 0,-1 0 0,5 0 0,0 0 4,0 0 0,1-1-1,-1 0 1,0 0 0,0 0-1,0-1 1,0 0 0,12-6 0,-6 0-23,0-1 0,-1 0 1,-1-1-1,1 0 1,-1 0-1,-1-2 0,0 1 1,-1-1-1,16-26 1,-16 21-58,0 0 1,-1 0-1,-1-1 1,0 0-1,-2 0 1,0 0-1,4-29 1,-9 46 65,0 0 0,1 0 0,-1 0 0,0 0 0,0 0 0,0 0 0,0 0 0,0 1 0,0-1 0,0 0 0,0 0 0,0 0 0,0 0 1,0 0-1,-1 0 0,1 0 0,0 0 0,-1 0 0,1 0 0,0 0 0,-1 0 0,0 1 0,0-3 0,0 3-2,0 1 0,0-1 0,0 0 0,0 0 0,0 1 0,1-1 0,-1 0 0,0 1 0,0-1 0,0 1-1,1-1 1,-1 1 0,0-1 0,0 1 0,1 0 0,-1-1 0,1 1 0,-1 0 0,0 0 0,-30 43-45,25-32 70,0 0 0,0 0 0,1 1 0,1 0 0,0 0 0,1 0 0,0 0 0,1 1 0,1-1 0,0 0-1,2 23 1,-1-34-19,0-1 0,0 0 0,0 1 0,0-1 0,1 0 0,-1 0 0,1 1 0,-1-1 0,1 0 0,-1 0 0,1 1 0,0-1 0,-1 0 0,1 0 0,0 0 0,0 0 0,0 0 0,0 0 0,0 0 0,0-1 0,0 1 0,0 0 0,0 0 0,0-1 0,3 2 0,-1-1 4,1-1 1,-1 1 0,0 0-1,1-1 1,-1 0 0,1 0-1,-1 0 1,1 0 0,-1-1-1,4 0 1,2-1 5,0 0 0,-1 0-1,1-1 1,-1-1 0,0 1 0,0-1-1,11-8 1,0-5 6,0-1 0,-1-1 0,-1-1-1,29-43 1,45-94 85,-89 153-101,7-10 16,0-1 1,-2 0 0,0-1 0,-1 1 0,0-1 0,-1 0 0,-1-1-1,3-24 1,-7 41-19,0-1 1,0 1-1,0-1 0,0 1 1,0-1-1,0 1 0,0-1 0,0 0 1,0 1-1,0-1 0,-1 1 1,1-1-1,0 1 0,0-1 0,-1 1 1,1-1-1,0 1 0,0-1 1,-1 1-1,1-1 0,-1 1 0,1 0 1,0-1-1,-1 1 0,1 0 1,-1-1-1,1 1 0,-1 0 0,1-1 1,-1 1-1,0 0 0,-20 3-1,-19 20-7,27-9 34,0 0 0,1 1 1,1 0-1,0 1 0,2 1 0,-1-1 0,2 1 0,0 1 0,1-1 0,1 1 0,0 1 0,2-1 1,0 1-1,1 0 0,1-1 0,1 1 0,1 37 0,1-52-26,0-1 0,-1 1 0,1 0 0,1 0 0,-1-1 0,0 1 0,1-1 0,0 1 0,0-1 0,0 0 0,0 0 0,0 1 0,1-1 0,-1-1 0,1 1 0,0 0 0,0-1 0,0 1 0,0-1 0,0 0 0,0 0 0,1 0 0,-1-1 0,1 1 0,-1-1 0,1 0 0,0 0 0,0 0 0,-1 0 0,1-1 0,0 1 0,0-1 0,0 0 0,0 0 0,0 0 0,-1-1 0,1 0 0,0 1 0,0-1 0,-1 0 0,1-1 0,0 1 0,-1-1 0,1 0 0,-1 0 0,0 0 0,0 0 0,0 0 0,3-3 0,7-7 0,-1 0 0,-1-1 0,0 0 0,-1-1 0,-1 0 0,0-1 0,0 1 0,-2-2 0,0 1 0,-1-1 0,7-25 0,-15 37 0,-5 10 0,-5 9 0,5-3 0,1 1 0,1-1 0,-8 27 0,12-34 0,0-1 0,0 1 0,0 0 0,1 0 0,-1 0 0,1 0 0,0 0 0,1-1 0,-1 1 0,1 0 0,0 0 0,0 0 0,0 0 0,4 8 0,-3-11 0,-1 0 0,1 0 0,0 0 0,-1-1 0,1 1 0,0 0 0,0 0 0,0-1 0,0 0 0,0 1 0,1-1 0,-1 0 0,0 0 0,0 0 0,1 0 0,-1 0 0,1-1 0,-1 1 0,1-1 0,-1 0 0,1 1 0,-1-1 0,1 0 0,-1-1 0,1 1 0,-1 0 0,5-2 0,0 1 0,-1-1 0,0 0 0,0 0 0,-1 0 0,1-1 0,0 1 0,-1-1 0,0-1 0,1 1 0,4-5 0,6-8 0,-2-1 0,1 0 0,19-33 0,-36 55 0,-1-1 0,1 1 0,1 0 0,-1-1 0,0 1 0,1 0 0,0 0 0,0 8 0,1-12 0,-1 1 0,1-1 0,0 1 0,0-1 0,1 1 0,-1-1 0,0 1 0,0-1 0,1 1 0,-1-1 0,1 0 0,-1 1 0,1-1 0,-1 0 0,1 1 0,0-1 0,0 0 0,0 0 0,0 0 0,0 1 0,0-1 0,0 0 0,0 0 0,0-1 0,0 1 0,0 0 0,1 0 0,-1 0 0,0-1 0,1 1 0,-1-1 0,1 1 0,-1-1 0,0 0 0,1 1 0,-1-1 0,1 0 0,-1 0 0,1 0 0,-1 0 0,2 0 0,7-1-172,0-1-1,-1 1 1,1-1 0,-1-1 0,0 0-1,0 0 1,0-1 0,0 0 0,0-1-1,-1 0 1,15-11 0,43-22-692,-63 40 891,-1 0-1,0 0 0,0 0 1,0 0-1,0 0 0,-1 1 1,1-1-1,0 0 0,-1 1 1,2 3-1,13 18 149,-1-9-291,-1 1-1,0 1 1,-1 0 0,15 27 0,-23-34 70,0 1 0,0 0 0,-1 1 0,0-1 0,-1 1 0,-1-1 0,0 1 0,0 0 0,-1 18 0,-1-22 210,0 0 0,-1 1-1,-1-1 1,1 0 0,-1 0 0,-1 0 0,-3 8 0,6-14-118,-1 0-1,1-1 1,-1 1 0,0 0 0,0-1-1,0 1 1,0-1 0,0 1-1,0-1 1,0 0 0,0 1-1,-1-1 1,1 0 0,-1 0-1,1 0 1,-1 0 0,1 0-1,-1 0 1,1 0 0,-1-1 0,0 1-1,1 0 1,-1-1 0,0 1-1,0-1 1,1 0 0,-1 0-1,0 0 1,0 0 0,0 0-1,1 0 1,-1 0 0,0 0 0,0-1-1,0 1 1,1-1 0,-1 1-1,0-1 1,-2-1 0,2 0-27,-1 0 0,0 0 0,1-1 0,-1 1 0,1-1 1,0 1-1,0-1 0,0 0 0,0 0 0,0 0 0,1 0 1,-1 0-1,-1-5 0,-13-46 81,13 39-275,0-1 1,1 0-1,0 0 0,2-1 1,0 1-1,2-19 1,-1 29 71,0 0 0,0 1 0,1-1 0,0 0 1,0 1-1,0-1 0,1 1 0,0 0 1,0-1-1,0 1 0,0 1 0,1-1 1,0 0-1,0 1 0,0 0 0,1 0 1,0 0-1,-1 1 0,10-6 0,-7 5-207,18-10-3617,-1 0 0,26-22 0,-11-4-208,-8-13 6962,-28 47-1529,-1 0 1,1-1 0,-1 1-1,-1-1 1,1 1-1,-1-1 1,0-8-1,-1 14-1144,-1 0 0,1 1 0,-1-1 0,0 0-1,1 1 1,-1-1 0,0 1 0,0-1-1,1 1 1,-1-1 0,0 1 0,0 0 0,0-1-1,0 1 1,0 0 0,1 0 0,-1 0-1,0-1 1,0 1 0,0 0 0,0 0 0,0 0-1,0 1 1,0-1 0,0 0 0,0 0-1,1 0 1,-1 1 0,-1-1 0,-29 7 293,27-5-411,0 1 0,0-1 0,1 1 0,-1-1 0,1 1 0,-1 0 0,1 1 0,0-1 0,1 0 0,-4 6 0,5-8-49,0 0 0,1 0 0,-1-1 0,1 1 0,-1 0-1,1 0 1,0 0 0,-1 0 0,1 0 0,0 0 0,0 0 0,0 0 0,0 0 0,0 0 0,0 0 0,0 1 0,0-1 0,0 0 0,0 0 0,0 0 0,1 0 0,-1 0 0,0 0 0,1-1 0,-1 1 0,1 0 0,-1 0 0,1 0 0,0 0 0,-1 0 0,1-1 0,0 1 0,-1 0-1,1 0 1,0-1 0,0 1 0,0-1 0,0 1 0,-1-1 0,1 1 0,0-1 0,0 1 0,0-1 0,0 0 0,0 1 0,0-1 0,0 0 0,0 0 0,2 0 0,12 3-377,0 0-1,1-1 1,19-1 0,-23-1 213,0 0 0,-1 1 1,1 1-1,0 0 1,-1 0-1,20 7 1,-30-9 185,-1 0 1,1 1 0,0-1 0,-1 0 0,1 0 0,0 1 0,-1-1 0,1 1 0,-1-1-1,1 1 1,0-1 0,-1 1 0,1-1 0,-1 1 0,1-1 0,-1 1 0,1 0-1,-1-1 1,0 1 0,1 0 0,-1-1 0,0 1 0,0 0 0,1-1 0,-1 1 0,0 0-1,0 0 1,0-1 0,0 2 0,-12 18 568,-30 10 154,36-27-997,-10 6 641,0-1 0,-26 10 0,15-12-2730,2-6-3885,9-4-5809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4.996"/>
    </inkml:context>
    <inkml:brush xml:id="br0">
      <inkml:brushProperty name="width" value="0.025" units="cm"/>
      <inkml:brushProperty name="height" value="0.025" units="cm"/>
    </inkml:brush>
  </inkml:definitions>
  <inkml:trace contextRef="#ctx0" brushRef="#br0">0 99 10922,'0'9'5798,"0"-6"-4165,20-3 609,11-5-448,9-9-1313,5-4-353,3 1-96,-3-2-320,-5 0-2691,-11 0-5637</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5.701"/>
    </inkml:context>
    <inkml:brush xml:id="br0">
      <inkml:brushProperty name="width" value="0.025" units="cm"/>
      <inkml:brushProperty name="height" value="0.025" units="cm"/>
    </inkml:brush>
  </inkml:definitions>
  <inkml:trace contextRef="#ctx0" brushRef="#br0">1 81 9033,'0'0'4980,"2"-9"-2439,-2 5-2338,1 1-1,0-1 1,0 1-1,0-1 0,0 1 1,1 0-1,-1 0 1,1 0-1,0 0 0,0 0 1,0 0-1,0 0 1,1 0-1,-1 1 1,1-1-1,-1 1 0,1 0 1,0 0-1,0 0 1,0 0-1,0 0 0,1 0 1,-1 1-1,0 0 1,0 0-1,1 0 1,-1 0-1,1 0 0,-1 0 1,1 1-1,0 0 1,-1 0-1,1 0 0,-1 0 1,7 2-1,-8-2-167,0 1 0,1 0 0,-1 0-1,0 0 1,0 1 0,0-1 0,0 0-1,0 1 1,0 0 0,0-1 0,0 1-1,-1 0 1,1 0 0,-1 0 0,1 0-1,-1 0 1,0 0 0,0 0 0,0 0-1,0 1 1,0-1 0,0 0 0,-1 1-1,1-1 1,-1 1 0,1-1 0,-1 5 0,1 3 60,-1 1 1,1-1 0,-2 1 0,0-1 0,-2 15-1,-3-8-45,0 0-1,-1-1 0,0 1 0,-2-1 0,0-1 1,0 0-1,-13 15 0,6-7 411,-23 42 0,39-65-443,0 1 0,-1-1 0,1 1 1,0-1-1,-1 1 0,1 0 1,0-1-1,0 1 0,-1-1 1,1 1-1,0 0 0,0-1 0,0 1 1,0 0-1,0-1 0,0 1 1,0-1-1,0 1 0,0 0 1,0-1-1,0 1 0,0 0 0,1-1 1,-1 1-1,0-1 0,0 1 1,1-1-1,-1 1 0,1 1 1,18-1 205,26-16 54,-15 1-350,-1 0-1,-1-2 0,-1-2 1,37-29-1,-63 46-133,1 0 1,-1-1-1,1 1 1,-1-1-1,0 0 1,1 1-1,-1-1 1,0 0-1,0 0 1,0 0-1,0 1 1,-1-1-1,1 0 1,-1 0-1,1-3 1,-1 4-78,0 0 1,0 0-1,0 0 0,0 0 1,-1-1-1,1 1 0,0 0 0,-1 0 1,1 0-1,-1 0 0,1 0 1,-1 0-1,1 0 0,-1 0 1,0 1-1,1-1 0,-1 0 1,0 0-1,0 0 0,0 1 0,0-1 1,0 0-1,0 1 0,0-1 1,0 1-1,0-1 0,0 1 1,-1-1-1,-25-8-6827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7.566"/>
    </inkml:context>
    <inkml:brush xml:id="br0">
      <inkml:brushProperty name="width" value="0.025" units="cm"/>
      <inkml:brushProperty name="height" value="0.025" units="cm"/>
    </inkml:brush>
  </inkml:definitions>
  <inkml:trace contextRef="#ctx0" brushRef="#br0">114 295 6438,'0'0'160,"-55"-44"-192,37 30 320,-1 0-223,6-3-33,8-5-32,1-1 0,4-4 0,0-1 0,9-2 0,-1 3 32,-3 0-513,-5 5-3875</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6.044"/>
    </inkml:context>
    <inkml:brush xml:id="br0">
      <inkml:brushProperty name="width" value="0.025" units="cm"/>
      <inkml:brushProperty name="height" value="0.025" units="cm"/>
    </inkml:brush>
  </inkml:definitions>
  <inkml:trace contextRef="#ctx0" brushRef="#br0">1 28 9577,'0'0'11307,"72"11"-10282,-28-11-353,9 0-447,0-4-161,-1-5-865,-9-3-2434,-6-1-3876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6.377"/>
    </inkml:context>
    <inkml:brush xml:id="br0">
      <inkml:brushProperty name="width" value="0.025" units="cm"/>
      <inkml:brushProperty name="height" value="0.025" units="cm"/>
    </inkml:brush>
  </inkml:definitions>
  <inkml:trace contextRef="#ctx0" brushRef="#br0">67 16 11691,'0'0'2787,"-4"11"-166,1-3-2147,-1-1-22,1 0-1,0 0 1,0 0-1,1 1 1,0 0-1,1-1 1,0 1-1,-1 14 0,2-22-426,0 1 0,0 0 0,1-1-1,-1 1 1,0-1 0,0 1 0,1 0-1,-1-1 1,0 1 0,1-1 0,-1 1-1,1-1 1,-1 1 0,1-1 0,-1 0-1,1 1 1,-1-1 0,1 1 0,-1-1-1,1 0 1,-1 1 0,1-1 0,0 0-1,-1 0 1,1 0 0,0 1-1,-1-1 1,1 0 0,-1 0 0,1 0-1,0 0 1,-1 0 0,1 0 0,0 0-1,-1 0 1,1 0 0,0-1 0,-1 1-1,1 0 1,0-1 0,28-11 124,-18 1-153,-2 0-1,1-1 1,-1-1-1,-1 0 0,0 0 1,11-28-1,-34 407 5194,17-324-5009,-1 25-29,-1-66-133,-1 1 0,1-1 0,0 0 0,-1 0 0,1 0-1,0 0 1,-1 0 0,1 0 0,-1 0 0,0 0 0,1 0 0,-1 0 0,0-1 0,1 1 0,-1 0 0,0 0-1,0 0 1,0-1 0,0 1 0,0-1 0,0 1 0,0-1 0,0 1 0,0-1 0,0 1 0,0-1-1,0 0 1,0 1 0,0-1 0,0 0 0,-1 0 0,1 0 0,0 0 0,0 0 0,0 0 0,0 0-1,0-1 1,0 1 0,0 0 0,0-1 0,-1 1 0,1 0 0,-1-2 0,-3 1 75,0-1 1,0 0-1,0 0 0,0-1 1,1 1-1,-1-1 1,1 0-1,-4-4 0,1 1-182,1-1 0,0 0-1,0 0 1,1-1 0,0 0-1,1 1 1,0-2 0,0 1-1,0 0 1,1-1 0,0 1-1,1-1 1,0 0 0,0 0-1,1 0 1,0 0 0,1 0-1,0-1 1,0 1 0,1 0-1,0 0 1,1 0 0,0 0-1,0 0 1,1 1 0,0-1-1,0 1 1,1-1 0,5-7-1,67-99-9140,-52 74 2371</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6.709"/>
    </inkml:context>
    <inkml:brush xml:id="br0">
      <inkml:brushProperty name="width" value="0.025" units="cm"/>
      <inkml:brushProperty name="height" value="0.025" units="cm"/>
    </inkml:brush>
  </inkml:definitions>
  <inkml:trace contextRef="#ctx0" brushRef="#br0">21 1 4324,'0'0'17873,"-2"9"-16667,-7 53 580,3 1 0,3 97 0,3-157-1778,0-1 0,0 0 0,0 0 0,0 0 0,0 0 0,0 0 1,0 0-1,1 0 0,-1 0 0,1 1 0,-1-1 1,1-1-1,0 1 0,0 0 0,0 0 0,0 0 1,0 0-1,0 0 0,2 1 0,-2-2 4,0-1 0,0 1 0,1-1-1,-1 1 1,0-1 0,0 0 0,0 1 0,0-1-1,1 0 1,-1 0 0,0 0 0,0 0 0,0 0-1,1 0 1,-1 0 0,0-1 0,0 1 0,0 0-1,0 0 1,0-1 0,1 1 0,1-2 0,3-2 18,0 0 0,1 0 0,-1-1 1,-1 1-1,1-1 0,-1-1 0,0 1 1,7-9-1,-1-3-13,0 0 1,-1-1-1,-1 0 0,0 0 0,9-34 1,-15 42-821,-1-1 1,0 1 0,-1-1 0,1-11-1,-6 20-4390,-9 4-194,3 8-721</inkml:trace>
  <inkml:trace contextRef="#ctx0" brushRef="#br0" timeOffset="0.93">127 333 10282,'0'0'8167,"56"35"-8038,-41-37-1539,0-14-3074,0-5-4196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7.067"/>
    </inkml:context>
    <inkml:brush xml:id="br0">
      <inkml:brushProperty name="width" value="0.025" units="cm"/>
      <inkml:brushProperty name="height" value="0.025" units="cm"/>
    </inkml:brush>
  </inkml:definitions>
  <inkml:trace contextRef="#ctx0" brushRef="#br0">38 1 11403,'0'0'2658,"-29"45"65,21-19-705,8 1-481,0 1-127,0-1-674,8-2-479,1 2-193,1-2-32,0 0-64,-5-5-513,-2-1-352,-3-9-480,0-4-353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7.455"/>
    </inkml:context>
    <inkml:brush xml:id="br0">
      <inkml:brushProperty name="width" value="0.025" units="cm"/>
      <inkml:brushProperty name="height" value="0.025" units="cm"/>
    </inkml:brush>
  </inkml:definitions>
  <inkml:trace contextRef="#ctx0" brushRef="#br0">0 105 8200,'0'0'6796,"11"2"-4880,-6-1-1747,1 0-3,0 1 0,0-1 0,0 0 0,1 0 0,-1-1-1,0 0 1,1 0 0,-1 0 0,0-1 0,1 0 0,-1 0 0,0-1 0,0 1-1,0-1 1,0-1 0,0 1 0,8-6 0,-10 6 89,1-2 0,-1 1 0,0-1 0,1 1 0,-2-1 0,1 0 0,0 0 0,-1-1 0,0 1 0,0-1 0,0 0 0,0 0 0,-1 0 0,0 0 0,0 0 0,2-11 0,-4 16-234,0 0-1,1 0 1,-1-1 0,0 1 0,0 0 0,0-1-1,0 1 1,0 0 0,0-1 0,0 1 0,0 0 0,0-1-1,0 1 1,0 0 0,-1-1 0,1 1 0,0 0-1,0-1 1,0 1 0,0 0 0,0 0 0,-1-1 0,1 1-1,0 0 1,0-1 0,0 1 0,-1 0 0,1 0-1,0 0 1,0-1 0,-1 1 0,1 0 0,0 0-1,0 0 1,-1 0 0,1-1 0,0 1 0,-1 0 0,1 0-1,0 0 1,-1 0 0,-16 7 193,-13 18-176,-1 30 699,29-51-644,1-1 1,-1 1-1,1 0 1,0 0-1,0 0 0,1 0 1,-1 0-1,1 0 1,0 0-1,0 1 0,0-1 1,1 0-1,0 5 1,0-7-79,0-1 0,0 0 0,0 0 0,1 0 0,-1 1 0,0-1 1,0 0-1,1-1 0,-1 1 0,0 0 0,1 0 0,-1 0 0,1-1 0,-1 1 0,1-1 0,0 1 1,-1-1-1,1 0 0,-1 0 0,1 1 0,0-1 0,-1 0 0,1 0 0,-1-1 0,1 1 1,0 0-1,2-1 0,46-11 138,125-77-350,-174 89 166,1-1-1,-1 0 1,1 1 0,-1-1 0,1 1 0,0-1 0,-1 1 0,1 0-1,-1 0 1,1 0 0,0 0 0,-1 0 0,1 0 0,0 0 0,-1 0-1,1 1 1,3 0 0,-4 0 28,-1-1 0,1 1 0,0 0-1,0 0 1,0 0 0,0-1 0,-1 1 0,1 0-1,0 0 1,-1 0 0,1 0 0,-1 0 0,1 1 0,-1-1-1,0 0 1,1 0 0,-1 0 0,0 0 0,1 2-1,-1 8 243,0 0 1,-1 0-1,0 0 0,-5 19 0,0 7 1272,6-37-1490,0 0 1,0 0 0,0 1-1,0-1 1,0 0 0,1 1-1,-1-1 1,0 0 0,0 1-1,0-1 1,0 0 0,0 0-1,0 1 1,0-1 0,1 0-1,-1 0 1,0 1 0,0-1-1,0 0 1,1 0 0,-1 0-1,0 1 1,0-1 0,0 0-1,1 0 1,-1 0 0,0 0-1,1 1 1,-1-1 0,0 0-1,0 0 1,1 0 0,-1 0-1,0 0 1,1 0 0,-1 0-1,0 0 1,1 0 0,16-4 359,13-12-123,15-20-205,-27 20-452,1 1-1,0 0 1,2 2 0,23-12 0,-44 24 380,0 1 1,1 0 0,-1 0 0,0-1-1,1 1 1,-1 0 0,0 0 0,1 0 0,-1 0-1,1 0 1,-1 0 0,0 0 0,1 0-1,-1 0 1,1 0 0,-1 0 0,0 0-1,1 0 1,-1 0 0,1 0 0,-1 0 0,0 0-1,1 0 1,-1 0 0,1 1 0,-1-1-1,0 0 1,1 0 0,-1 0 0,0 1-1,1-1 1,-1 0 0,0 1 0,0-1-1,1 0 1,-1 1 0,0-1 0,2 20-116,-11 21 213,-7 25-55,14-38-2562,4-23-3809,6-4-6444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8.427"/>
    </inkml:context>
    <inkml:brush xml:id="br0">
      <inkml:brushProperty name="width" value="0.025" units="cm"/>
      <inkml:brushProperty name="height" value="0.025" units="cm"/>
    </inkml:brush>
  </inkml:definitions>
  <inkml:trace contextRef="#ctx0" brushRef="#br0">1 23 12524,'0'0'6214,"62"11"-4965,-29-11-384,8-6-545,-2 0-256,1 0-64,-3 2-256,-8 1-737,-8 3-352,-4-1-962,-7-1-2273,-6-4-3043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28.788"/>
    </inkml:context>
    <inkml:brush xml:id="br0">
      <inkml:brushProperty name="width" value="0.025" units="cm"/>
      <inkml:brushProperty name="height" value="0.025" units="cm"/>
    </inkml:brush>
  </inkml:definitions>
  <inkml:trace contextRef="#ctx0" brushRef="#br0">33 0 11851,'0'0'10159,"8"8"-9524,-3-5-569,-1 1-1,1 0 0,-1 0 0,0 1 1,0-1-1,-1 1 0,1 0 0,-1-1 1,0 2-1,0-1 0,-1 0 0,0 1 1,0-1-1,0 1 0,0-1 0,-1 1 1,1 9-1,-3 3 89,0 0 0,-1 0 1,-1-1-1,-1 1 0,-1-1 1,0 0-1,-1 0 0,-1 0 1,-14 23-1,-9 28-58,28-62-293,0-1 0,1 1 0,-1 0 1,1-1-1,0 1 0,0 9 0,1-15 123,0 0 0,0 0 0,0-1 0,0 1 0,0 0 0,0 0-1,0 0 1,0 0 0,0 0 0,0 0 0,1 0 0,-1 0 0,0 0-1,0 0 1,0 0 0,0 0 0,0 0 0,0 0 0,0 0 0,0 0-1,0 0 1,0 0 0,0 0 0,0 0 0,1 0 0,-1 0 0,0 0-1,0 0 1,0 0 0,0 0 0,0 0 0,0 0 0,0 0 0,0 0-1,0 0 1,0 0 0,0 0 0,0 0 0,0 0 0,1 0 0,-1 1-1,0-1 1,0 0 0,0 0 0,0 0 0,0 0 0,0 0 0,0 0-1,0 0 1,0 0 0,0 0 0,0 0 0,0 0 0,15-11-7480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0.083"/>
    </inkml:context>
    <inkml:brush xml:id="br0">
      <inkml:brushProperty name="width" value="0.025" units="cm"/>
      <inkml:brushProperty name="height" value="0.025" units="cm"/>
    </inkml:brush>
  </inkml:definitions>
  <inkml:trace contextRef="#ctx0" brushRef="#br0">26 374 8136,'-3'-8'2685,"1"-1"-1632,-8-21 2198,1 10 1814,8 18-3021,1 5-714,0 57 567,14 96 1,-15-154-1877,1-1-1,1 1 0,-1 0 1,0 0-1,0-1 1,1 1-1,-1 0 0,1 0 1,0-1-1,-1 1 0,1-1 1,0 1-1,0 0 1,0-1-1,0 0 0,0 1 1,0-1-1,0 0 0,1 1 1,-1-1-1,3 2 1,-3-3 20,1 0 1,-1 0 0,0 0-1,0 0 1,1-1-1,-1 1 1,0 0 0,1-1-1,-1 1 1,0 0-1,0-1 1,0 0 0,1 1-1,-1-1 1,0 0 0,0 1-1,0-1 1,0 0-1,0 0 1,0 0 0,1-2-1,7-7 163,-1 0-1,-1-1 0,1 0 1,6-16-1,-6 10-161,-2 1 0,0-1 0,0 0 0,-2-1 0,0 1 0,-1-1 0,1-34 0,-6 44-130,-2 12 54,-3 10 2,2 8 24,0 0 1,2 1-1,1 0 1,0 27-1,2-49 9,0-1-1,0 0 0,0 0 1,0 1-1,0-1 0,0 0 1,0 0-1,0 1 0,0-1 1,0 0-1,0 0 1,0 1-1,0-1 0,0 0 1,0 0-1,1 1 0,-1-1 1,0 0-1,0 0 0,0 0 1,0 1-1,1-1 0,-1 0 1,0 0-1,0 0 1,0 0-1,0 0 0,1 1 1,-1-1-1,0 0 0,0 0 1,1 0-1,-1 0 0,0 0 1,0 0-1,1 0 0,-1 0 1,0 0-1,0 0 1,1 0-1,13-4 35,10-13 38,-1-10-61,38-56 0,-18 22-762,-43 60 537,-2 35-188,-14 14 399,13-41 29,0 1-1,0-1 0,1 0 1,0 1-1,0-1 1,1 1-1,0 0 0,0-1 1,1 1-1,0 11 0,1-17-24,0 0 0,0 0 0,0-1 0,1 1 0,-1 0 0,0 0 0,1-1 0,-1 1 0,1-1 0,0 1 0,-1-1 0,1 0 0,0 0 0,0 0 0,0 0 0,0 0 0,2 1-1,40 14 11,-36-13-21,-5-2 12,0 0 0,0 0 0,1 0 0,-1-1 0,1 1 0,-1-1 0,1 0 0,-1 1 0,1-2 0,-1 1 0,1 0 0,-1-1 0,0 1 0,1-1 0,-1 0 0,0 0 0,1-1 0,-1 1 0,0-1 0,0 1 0,0-1 0,0 0 0,0 0 0,-1 0 0,1-1 1,2-2-1,1-3 6,0 0 1,0 0 0,-1-1 0,0 0 0,-1 0-1,0-1 1,5-16 0,-4 10 5,0 1 1,-2-1-1,0 1 0,-1-1 1,0 0-1,-1 0 0,-2-21 1,1 36-17,0 1 1,0-1-1,0 1 1,0 0-1,0-1 1,0 1-1,0-1 1,0 1-1,0-1 0,0 1 1,0 0-1,0-1 1,0 1-1,0-1 1,0 1-1,0 0 1,-1-1-1,1 1 1,0 0-1,0-1 1,0 1-1,-1 0 1,1-1-1,0 1 1,-1 0-1,1-1 1,0 1-1,-1 0 1,1 0-1,0-1 0,-1 1 1,1 0-1,0 0 1,-1 0-1,1 0 1,-1-1-1,-10 13-62,-6 24-9,9-16 80,1 0-1,1 0 1,1 0-1,1 1 1,0 0 0,0 36-1,4-55-4,1-1 0,-1 1-1,1-1 1,-1 1 0,1-1-1,0 1 1,0-1 0,-1 1 0,1-1-1,0 0 1,0 1 0,0-1-1,1 0 1,-1 0 0,0 0-1,0 0 1,1 0 0,-1 0-1,0 0 1,1 0 0,-1-1 0,1 1-1,-1-1 1,1 1 0,0-1-1,-1 1 1,1-1 0,-1 0-1,1 0 1,0 1 0,-1-1-1,1-1 1,0 1 0,-1 0 0,1 0-1,1-1 1,6 0 7,-1 0 0,0 0 0,0-1 1,0 1-1,0-2 0,8-3 0,2-3 0,-1-2-1,0 0 1,-1-1 0,0 0-1,0-1 1,-2-1 0,0-1-1,0 0 1,-2 0 0,21-34-1,-18 25 13,-2-1 0,-1 0 1,0-1-1,-2 0 0,-2-1 0,0 0 0,5-36 0,-14 30 16,0 32-44,1 1 0,0-1 0,0 0 0,-1 0 0,1 1 0,-1-1 0,1 0 0,-1 1 0,1-1 0,-1 1 0,1-1 1,-1 0-1,0 1 0,1 0 0,-1-1 0,0 1 0,1-1 0,-1 1 0,0 0 0,1-1 0,-1 1 0,-1-1 0,-1 2-12,0-1 0,0 0 0,0 1 0,0-1 0,0 1 0,1 0 0,-1 0 0,0 0 0,1 0 0,-1 1 0,1-1-1,-1 1 1,1 0 0,-1-1 0,1 1 0,-4 4 0,-10 11 26,1 0-1,0 0 0,2 2 0,0 0 1,1 0-1,1 1 0,0 0 0,2 1 1,0 0-1,2 1 0,0 0 0,2 0 0,-6 40 1,11-59-3,-1-1 1,1 1-1,0 0 1,0-1-1,0 1 1,0 0-1,1-1 1,-1 1-1,1 0 1,-1-1-1,1 1 1,0-1-1,0 1 1,0-1-1,0 1 1,1-1-1,-1 0 1,1 0-1,-1 1 1,1-1-1,0 0 1,0-1-1,0 1 1,4 3-1,-2-3 8,0-1 0,1 1-1,-1-1 1,0 0-1,1 0 1,-1-1-1,1 1 1,-1-1-1,1 0 1,-1 0-1,1 0 1,-1-1-1,1 0 1,5-1-1,0-2 12,-1 1 0,0-2 0,0 1 0,0-1 0,0-1 1,-1 1-1,0-1 0,0-1 0,0 0 0,-1 0 0,0 0 0,0-1 0,-1 0 0,0 0 0,0 0 0,-1-1 0,0 0 0,-1 0 0,0-1 0,0 1 0,-1-1 0,-1 0 0,1 1 0,-1-1 0,0-12 0,-2 22-26,0 0 0,0-1 0,0 1 0,0-1 0,0 1 0,0-1 0,0 1 0,0 0 0,0-1 0,0 1 0,0-1 0,-1 1 0,1 0 0,0-1 0,0 1 0,0 0 0,-1-1 0,1 1 0,0 0 0,0-1 0,-1 1 0,1 0 0,0-1 0,-1 1 0,1 0 0,0 0 0,-1-1 0,1 1 0,-1 0 1,1 0-1,0 0 0,-1 0 0,1 0 0,-1-1 0,1 1 0,0 0 0,-1 0 0,1 0 0,-1 0 0,1 0 0,0 0 0,-1 0 0,1 0 0,-1 1 0,1-1 0,-1 0 0,1 0 0,0 0 0,-1 0 0,1 1 0,0-1 0,-1 0 0,1 0 0,0 0 0,-1 1 0,-22 15-117,12-6 104,1 1-1,1 0 1,0 1-1,0 0 0,1 0 1,1 1-1,0 0 0,1 0 1,0 0-1,1 1 0,0 0 1,1 0-1,-3 25 1,7-37 14,-1-1 0,1 1 0,0 0 0,1 0 1,-1-1-1,0 1 0,0 0 0,1-1 1,-1 1-1,1 0 0,0-1 0,-1 1 0,1-1 1,0 1-1,0-1 0,0 1 0,0-1 1,0 1-1,0-1 0,0 0 0,0 0 0,1 0 1,-1 0-1,0 0 0,1 0 0,2 2 0,1-1 28,0-1 0,-1 1 0,1-1 0,0 0 0,0-1 0,-1 1 0,1-1 0,0 0 0,10-1 0,-6 0-156,0 0 1,0 0-1,0-1 0,0-1 0,0 1 0,0-2 0,0 1 0,-1-1 0,0 0 0,13-10 0,-19 12-271,0 0 1,0 0-1,0-1 0,0 1 0,0-1 0,-1 1 0,0-1 0,1 0 0,0-4 0,1-28-7249,-10 4-1672</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0.461"/>
    </inkml:context>
    <inkml:brush xml:id="br0">
      <inkml:brushProperty name="width" value="0.025" units="cm"/>
      <inkml:brushProperty name="height" value="0.025" units="cm"/>
    </inkml:brush>
  </inkml:definitions>
  <inkml:trace contextRef="#ctx0" brushRef="#br0">33 43 12620,'-21'-17'3331,"11"4"-160,9 7-673,1 5-1921,11 1-577,6 0-256,-2 0-3139,2-5-7752</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2.058"/>
    </inkml:context>
    <inkml:brush xml:id="br0">
      <inkml:brushProperty name="width" value="0.025" units="cm"/>
      <inkml:brushProperty name="height" value="0.025" units="cm"/>
    </inkml:brush>
  </inkml:definitions>
  <inkml:trace contextRef="#ctx0" brushRef="#br0">273 1 13581,'0'-1'3469,"-6"4"-2187,-4 7-901,0 1 0,0 0 1,1 0-1,0 1 0,1 0 0,0 0 0,-7 19 1,-5 3-304,-148 216-249,193-296-8064,-12 21 5105,8-19-2790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38.635"/>
    </inkml:context>
    <inkml:brush xml:id="br0">
      <inkml:brushProperty name="width" value="0.025" units="cm"/>
      <inkml:brushProperty name="height" value="0.025" units="cm"/>
    </inkml:brush>
  </inkml:definitions>
  <inkml:trace contextRef="#ctx0" brushRef="#br0">5046 1 7239,'-1442'26'3053,"857"32"-2828,-695 158-1,1162-189-1,2 5 1,1 5-1,2 5 1,2 5-1,-119 69 1,156-72-159,3 2 1,2 4 0,2 3 0,2 2-1,3 4 1,2 2 0,3 2 0,-51 77-1,63-75-70,3 3-1,3 1 0,4 2 0,-38 106 1,57-128 54,1 1 1,3 1 0,3 0-1,1 1 1,3 0-1,2 0 1,7 92 0,1-108-11,2-1 0,1 1 0,2-1 0,1-1 1,2 0-1,1-1 0,2 0 0,1-1 0,2-1 0,0-1 1,37 42-1,-12-22-3,1-2 1,3-2-1,2-3 0,1-1 1,83 49-1,-31-31-80,3-5-1,2-5 0,204 66 0,-107-59-52,266 40 0,236-31 158,4-73 16,889-159 89,-1193 95-152,-4-17 0,687-246 1,-673 156 132,-327 132-252,-1-4 1,129-97 0,-174 112 86,-2-1 0,-1-3 0,-2-1 0,-2-2 1,-2-1-1,31-50 0,-45 58 89,-1-1 0,-2 0 1,-2-1-1,-2-1 0,-1-1 0,-1 0 1,-3-1-1,-1 0 0,3-51 0,-9 53 11,-2 0 0,-1 0 0,-2 0 0,-1 0 0,-2 1-1,-2 0 1,-1 0 0,-2 1 0,-2 0 0,-1 1 0,-2 0 0,-1 1-1,-1 1 1,-2 1 0,-2 1 0,0 0 0,-32-31 0,-5 1 90,-2 4 1,-2 2-1,-3 3 0,-2 3 1,-3 3-1,-134-67 1,76 56 141,-1 5 1,-3 5 0,-176-36 0,136 48-451,-2 8-1,-322-7 1,269 37-2841,-394 57 0,319-12-1294</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2.986"/>
    </inkml:context>
    <inkml:brush xml:id="br0">
      <inkml:brushProperty name="width" value="0.025" units="cm"/>
      <inkml:brushProperty name="height" value="0.025" units="cm"/>
    </inkml:brush>
  </inkml:definitions>
  <inkml:trace contextRef="#ctx0" brushRef="#br0">46 32 384,'0'0'13715,"8"-6"-10779,23-20-940,-31 26-1936,0 0-1,1 0 0,-1 0 0,0 0 0,1 0 0,-1 0 0,0 0 1,1 1-1,-1-1 0,1 0 0,-1 0 0,0 0 0,1 0 1,-1 0-1,0 1 0,1-1 0,-1 0 0,0 0 0,0 1 1,1-1-1,-1 0 0,0 0 0,0 1 0,1-1 0,-1 0 1,0 1-1,0-1 0,0 0 0,0 1 0,1-1 0,-1 0 1,0 1-1,0-1 0,0 0 0,0 1 0,0-1 0,0 1 1,0-1-1,0 0 0,0 1 0,0-1 0,0 0 0,0 1 0,0-1 1,0 1-1,-1-1 0,1 0 0,0 1 0,1 26 886,-2-24-667,-1 45 580,-12 68 1,6-67-3172,-1 70-1,9-126 1502,-1 0 0,0 1 0,0-1 0,-1 0 0,-3-10 0,-17-34 238,16 38 1324,0 0 1,1 0-1,-6-22 0,11 34-649,0 1-1,0-1 1,0 1-1,0-1 1,0 1-1,0-1 0,0 1 1,0-1-1,1 1 1,-1-1-1,0 1 1,0 0-1,0-1 1,1 1-1,-1-1 1,0 1-1,0 0 1,1-1-1,-1 1 1,0 0-1,1-1 0,-1 1 1,0 0-1,1-1 1,-1 1-1,1 0 1,-1 0-1,0-1 1,1 1-1,-1 0 1,1 0-1,-1 0 1,1 0-1,-1 0 1,1 0-1,-1-1 0,1 1 1,-1 0-1,1 0 1,-1 1-1,0-1 1,1 0-1,-1 0 1,1 0-1,-1 0 1,1 0-1,-1 0 1,1 1-1,-1-1 1,0 0-1,1 0 0,-1 1 1,1-1-1,0 1 1,40 15-529,-19-8 727,-18-6-288,1-1-1,-1 1 0,0-1 1,1-1-1,-1 1 0,1-1 1,-1 1-1,1-1 0,-1 0 1,1-1-1,-1 1 0,1-1 1,-1 0-1,0 0 0,1 0 1,-1-1-1,0 0 0,0 0 1,0 0-1,0 0 0,0 0 1,0-1-1,-1 0 0,1 1 1,-1-1-1,0-1 0,1 1 1,-2 0-1,1-1 0,4-7 1,-13 62 21,5-44 57,-1 1 0,1-1 0,0 1 0,1-1 0,0 1 0,1 10 0,-1-17-58,0 0 1,0-1-1,0 1 0,1 0 1,-1 0-1,0 0 1,1 0-1,-1-1 1,0 1-1,1 0 1,-1 0-1,1-1 1,-1 1-1,1 0 1,0-1-1,-1 1 1,1 0-1,0-1 1,-1 1-1,1-1 1,0 1-1,0-1 1,-1 1-1,2-1 1,0 0 31,0 1 1,0-2-1,0 1 0,0 0 1,0 0-1,0-1 0,0 1 1,0-1-1,0 1 1,0-1-1,0 0 0,-1 0 1,1 0-1,0 0 1,0 0-1,1-2 0,7-5 57,0 0 1,-1-1-1,0-1 0,-1 0 0,1 0 0,-2 0 0,0-1 0,0 0 0,-1-1 0,0 1 1,6-20-1,-35 90-195,17-48 85,1-1 0,1 1 0,0 0 0,1 0 0,0 0 0,0 1 0,-1 18 0,4-30-18,0 0 0,0 1 0,0-1-1,0 0 1,1 1 0,-1-1 0,0 0 0,0 1 0,0-1-1,0 0 1,1 0 0,-1 1 0,0-1 0,0 0 0,1 0 0,-1 1-1,0-1 1,0 0 0,1 0 0,-1 0 0,0 1 0,1-1-1,-1 0 1,0 0 0,1 0 0,-1 0 0,0 0 0,1 0-1,-1 0 1,0 0 0,1 0 0,-1 0 0,0 0 0,1 0 0,-1 0-1,0 0 1,1 0 0,-1 0 0,0 0 0,1 0 0,-1 0-1,0-1 1,1 1 0,-1 0 0,0 0 0,1 0 0,-1 0 0,0-1-1,0 1 1,1 0 0,-1 0 0,0-1 0,0 1 0,0 0-1,1-1 1,17-12-891,-10 6 405,68-65-6448,-43 30 4688,-14-2 3360,-21 31 5104,-10 13-4372,10 1-1814,1-1 0,-1 1 0,0 0 1,0 0-1,1 0 0,-1 0 0,0 0 0,1 1 1,-1-1-1,1 0 0,0 1 0,-1-1 0,0 3 1,1-3-49,0 1 0,0 0 1,0-1-1,0 1 0,0 0 1,0 0-1,1 0 1,-1-1-1,1 1 0,-1 0 1,1 0-1,0 0 0,0 0 1,0 0-1,0 0 1,0 0-1,0 0 0,0 0 1,1 0-1,-1-1 0,1 1 1,-1 0-1,1 0 1,0 0-1,0-1 0,0 1 1,0 0-1,2 2 0,1-1-221,1 0-1,-1 0 0,1 0 0,0 0 0,0-1 0,1 0 0,-1 0 1,7 1-1,-4 0-98,0-1 0,0 2 0,-1-1 0,14 8 0,-19-9 344,0-1 0,0 1 0,0-1 1,-1 1-1,1 0 0,-1 0 0,1 0 1,-1 0-1,1 0 0,-1 0 0,0 0 1,0 0-1,0 1 0,0-1 0,0 0 1,-1 1-1,1-1 0,-1 0 0,0 1 1,1-1-1,-1 4 0,-1-3 244,0 0 0,0 0 0,0-1 0,0 1 0,-1 0-1,1 0 1,-1-1 0,1 1 0,-1 0 0,0-1 0,0 0 0,0 1-1,0-1 1,-1 0 0,1 0 0,-1 0 0,1-1 0,-1 1 0,0-1 0,1 1-1,-1-1 1,0 0 0,-4 1 0,1 1-60,0-1 0,1 0 0,-1 0 0,0-1 0,0 0 0,0 0 0,0 0 0,0-1 0,0 0 0,0 0 0,-9-1 0,14 0-305,0 1 1,0 0-1,0-1 0,1 1 1,-1-1-1,0 1 0,0-1 0,1 1 1,-1-1-1,0 0 0,1 1 1,-1-1-1,1 0 0,-1 0 0,0 0 1,1 1-1,0-1 0,-1 0 1,1 0-1,0 0 0,-1 0 1,1 0-1,0 0 0,0 1 0,0-1 1,-1 0-1,1 0 0,0 0 1,0 0-1,1 0 0,-1 0 0,0 0 1,0 0-1,0 0 0,1 0 1,-1 1-1,1-3 0,15-30-8755,-1 13 1002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3.365"/>
    </inkml:context>
    <inkml:brush xml:id="br0">
      <inkml:brushProperty name="width" value="0.025" units="cm"/>
      <inkml:brushProperty name="height" value="0.025" units="cm"/>
    </inkml:brush>
  </inkml:definitions>
  <inkml:trace contextRef="#ctx0" brushRef="#br0">93 1 10090,'0'0'11675,"-8"9"-10127,-5 6-885,2 0 0,0 1-1,-15 28 1,23-38-547,0 1 0,0-1-1,0 0 1,1 1 0,-1 0-1,2-1 1,-1 1 0,1 0-1,0 0 1,0 0 0,1 0-1,0 0 1,0 0-1,1 0 1,0 0 0,1 6-1,-1-12-109,0 0 0,0 0 0,-1-1 0,1 1-1,0 0 1,0-1 0,0 1 0,0-1-1,0 1 1,0-1 0,0 1 0,0-1 0,0 0-1,0 0 1,0 1 0,0-1 0,0 0 0,0 0-1,1 0 1,-1 0 0,0 0 0,0 0-1,0 0 1,0-1 0,0 1 0,0 0 0,0-1-1,0 1 1,2-1 0,30-13 151,-29 12-161,4-4-98,1 1-1,0 0 1,-1 0-1,2 1 1,-1 0-1,0 1 1,1 0-1,0 0 1,0 1-1,19-2 1,-28 4 108,-1 1 0,1-1 0,0 1 1,-1 0-1,1-1 0,0 1 0,-1-1 1,1 1-1,-1 0 0,1-1 0,-1 1 1,0 0-1,1 0 0,-1-1 0,0 1 1,1 0-1,-1 0 0,0 0 0,0 0 0,0-1 1,0 1-1,0 0 0,0 0 0,0 0 1,0 0-1,0-1 0,0 1 0,0 1 1,-6 29 564,1-19-286,-2 0-1,0 0 0,0-1 1,-1 0-1,0-1 0,-13 13 1,18-19-198,-1 0 0,0 0 0,0-1 0,0 1 0,0-1 1,0 0-1,-1-1 0,1 1 0,-1-1 0,0 1 0,0-1 0,0-1 1,0 1-1,0-1 0,0 0 0,0 0 0,-1 0 0,-9-1 1,14 0-105,0 0 0,0 0 0,0 0 0,1-1 0,-1 1 0,0 0 0,0 0 0,0-1 0,1 1 0,-1-1 0,0 1 0,1-1 1,-1 1-1,0-1 0,1 1 0,-1-1 0,0 0 0,1 1 0,-1-1 0,1 0 0,-1 1 0,1-1 0,-1-1 0,2-19-3900,0 18 2763,0 0 1,0 0-1,1 0 1,-1 0-1,1 0 1,-1 1-1,1-1 1,0 1-1,0-1 1,1 1-1,-1 0 0,5-4 1,9-2-6764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3.710"/>
    </inkml:context>
    <inkml:brush xml:id="br0">
      <inkml:brushProperty name="width" value="0.025" units="cm"/>
      <inkml:brushProperty name="height" value="0.025" units="cm"/>
    </inkml:brush>
  </inkml:definitions>
  <inkml:trace contextRef="#ctx0" brushRef="#br0">21 0 13901,'0'0'12556,"3"50"-12108,-11-18-159,1 1-161,-2-1-64,9-4-32,0-7-32,0-7-288,0-9-673,11-5-256,-1 0-609,0-13-833,0-8-2273,0-6-4165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4.069"/>
    </inkml:context>
    <inkml:brush xml:id="br0">
      <inkml:brushProperty name="width" value="0.025" units="cm"/>
      <inkml:brushProperty name="height" value="0.025" units="cm"/>
    </inkml:brush>
  </inkml:definitions>
  <inkml:trace contextRef="#ctx0" brushRef="#br0">38 1 15791,'0'0'12203,"-32"64"-11466,30-34-320,-1 1-289,3 1-96,0-4 0,0 0-32,0-2-801,0-4-704,0-4-1506,5-6-1730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5.023"/>
    </inkml:context>
    <inkml:brush xml:id="br0">
      <inkml:brushProperty name="width" value="0.025" units="cm"/>
      <inkml:brushProperty name="height" value="0.025" units="cm"/>
    </inkml:brush>
  </inkml:definitions>
  <inkml:trace contextRef="#ctx0" brushRef="#br0">22 0 7591,'0'0'12145,"-5"8"-10928,2-3-988,1-1 0,0 1 0,0-1-1,0 1 1,1 0 0,-1 0 0,1-1-1,0 1 1,1 0 0,-1 0 0,1 0 0,0 0-1,0 0 1,1 0 0,-1 0 0,1 0 0,0 0-1,1 0 1,-1 0 0,4 8 0,36 91 1940,-12-32-1257,29 110 0,-58-181-896,0 0 1,0 0 0,0 0-1,0 0 1,1 0 0,-1 0-1,0-1 1,1 1 0,-1 0-1,1 0 1,-1 0 0,1 0-1,-1 0 1,1-1 0,0 1-1,-1 0 1,1-1 0,1 2-1,10-8-761,12-34-5790,-18 28 1877,2-2-2677</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6.226"/>
    </inkml:context>
    <inkml:brush xml:id="br0">
      <inkml:brushProperty name="width" value="0.025" units="cm"/>
      <inkml:brushProperty name="height" value="0.025" units="cm"/>
    </inkml:brush>
  </inkml:definitions>
  <inkml:trace contextRef="#ctx0" brushRef="#br0">147 198 12364,'0'0'13799,"-9"-6"-13334,8 5-462,0 0 2,-1-1 0,1 0 0,-1 1 0,0-1 0,0 1 0,1 0 0,-1 0 0,0 0 0,0 0 0,0 0 0,-1 0 0,1 0 0,0 0 0,0 1 0,0-1 0,0 1 0,-1 0 0,1 0 0,0 0 0,0 0 0,-1 0 0,1 0 0,0 0 0,0 1 0,-1-1 0,1 1 0,0 0 0,0 0 0,0-1 0,0 1 0,0 0 0,0 1 0,0-1 0,0 0 0,0 1 1,1-1-1,-1 1 0,1-1 0,-1 1 0,1 0 0,-1 0 0,-1 2 0,-2 2 160,0 0 0,0 0 0,0 1 0,1-1 1,0 1-1,0 0 0,1 0 0,0 1 0,0-1 0,1 1 0,-1-1 1,2 1-1,-1 0 0,1 0 0,0 11 0,1-18-154,0 0 0,1 0 0,-1 0-1,1 0 1,-1 0 0,1 0 0,-1-1 0,1 1 0,-1 0-1,1 0 1,0 0 0,-1-1 0,1 1 0,0 0-1,0-1 1,0 1 0,-1-1 0,1 1 0,0-1-1,0 1 1,0-1 0,0 1 0,0-1 0,0 0-1,0 0 1,0 1 0,0-1 0,0 0 0,0 0 0,0 0-1,0 0 1,0 0 0,0 0 0,0-1 0,0 1-1,0 0 1,2-1 0,2 0 13,0 0 1,0 0-1,0-1 1,0 1-1,0-1 1,7-4-1,-1-2-9,-1 1-1,0-2 1,0 1 0,0-1 0,-1-1-1,-1 0 1,1 0 0,-2-1-1,1 0 1,-2 0 0,9-19-1,-7 13 2,-2 0-1,0-1 0,-1 0 1,-1 0-1,-1 0 0,0 0 1,0-31-1,-8 31-17,-6 18-95,9 1 85,0 1 1,-1 0 0,1-1-1,1 1 1,-1 0 0,0 0-1,0 0 1,1 1 0,-1-1-1,-1 4 1,-2 5 61,0 1 0,1 0-1,1 0 1,-1 0 0,2 0 0,0 0 0,1 1-1,0-1 1,0 1 0,2-1 0,1 14 0,-2-24-50,1 0 1,-1 0-1,1-1 0,0 1 1,-1 0-1,1 0 0,0-1 1,0 1-1,0 0 1,0-1-1,0 1 0,1-1 1,-1 0-1,0 1 0,1-1 1,-1 0-1,1 0 1,-1 0-1,1 0 0,0 0 1,-1 0-1,1 0 1,0-1-1,0 1 0,0 0 1,-1-1-1,1 0 0,0 1 1,0-1-1,0 0 1,0 0-1,0 0 0,0 0 1,0 0-1,0-1 0,-1 1 1,1-1-1,3 0 1,4-1-121,-1 0 1,0-1 0,0 0-1,-1 0 1,1-1 0,-1 0 0,10-7-1,-12 8 71,-4 2 37,0 0 1,0 0-1,1 0 0,-1 0 1,0 0-1,0 0 0,1 0 1,-1 0-1,1 1 0,-1-1 1,1 0-1,-1 1 0,1-1 0,1 1 1,-2 1 22,0 0 1,1 0-1,-1 0 0,0 0 1,0 0-1,0 1 1,0-1-1,0 0 0,0 1 1,0-1-1,-1 1 1,1-1-1,-1 1 0,2 1 1,-1 0-3,0 0 0,1 0 0,-1-1 0,1 1 0,0 0 0,0-1 0,0 0 0,0 1 0,1-1 0,-1 0 0,0 0 1,1 0-1,0-1 0,-1 1 0,1-1 0,0 1 0,0-1 0,0 0 0,3 1 0,0-1 1,0 0-1,-1-1 1,1 1-1,0-1 0,0-1 1,-1 1-1,1-1 1,-1 0-1,12-3 1,-1-2-88,0 0-1,-1-2 1,1 1 0,-2-2-1,1 0 1,14-12 0,-21 14 31,6-4-208,-13 11 253,-1 0 0,0 0 0,0 1 0,1-1 1,-1 0-1,0 0 0,1 0 0,-1 0 0,0 0 0,1 0 0,-1 1 0,0-1 1,0 0-1,1 0 0,-1 0 0,0 1 0,0-1 0,0 0 0,1 1 0,-1-1 1,0 0-1,0 0 0,0 1 0,0-1 0,1 0 0,-1 1 0,0-1 0,0 0 1,0 1-1,0-1 0,0 0 0,0 0 0,0 1 0,0-1 0,0 0 0,0 1 1,0-1-1,0 0 0,0 1 0,0-1 0,-1 0 0,1 1 0,0-1 0,0 0 1,0 1-1,-1-1 0,-2 38 260,2-30-218,0 0-1,0 1 1,1-1-1,0 1 1,0-1-1,1 1 1,0-1-1,0 0 1,1 1-1,0-1 1,1 0-1,0 0 1,6 12-1,-1-6-310,-1 0-1,0 1 0,-1-1 1,-1 1-1,6 23 1,-10-34 278,-1 0 0,1 0 0,-1 0 0,0 0 1,0-1-1,0 1 0,0 0 0,-1 0 1,1 0-1,-1 0 0,0-1 0,0 1 1,-1 0-1,1-1 0,-1 1 0,0-1 0,0 1 1,0-1-1,0 0 0,0 0 0,-1 0 1,1 0-1,-1 0 0,0 0 0,0-1 1,0 0-1,0 1 0,-4 1 0,6-3 24,0 0-1,0 0 0,0-1 0,0 1 0,-1 0 1,1-1-1,0 1 0,0 0 0,0-1 1,-1 0-1,1 1 0,0-1 0,-1 0 0,1 1 1,0-1-1,-1 0 0,1 0 0,0 0 1,-1 0-1,1-1 0,0 1 0,0 0 0,-1 0 1,1-1-1,0 1 0,-1-1 0,1 1 1,0-1-1,0 0 0,0 1 0,0-1 0,0 0 1,-1 0-1,1 0 0,1 1 0,-1-1 1,0 0-1,0 0 0,0-1 0,0 1 0,1 0 1,-1 0-1,1 0 0,-1 0 0,1-1 1,-1 1-1,1 0 0,-1-1 0,1 1 0,0-2 1,-2-9-99,0-1 0,1 1-1,0-1 1,1-16 0,1 15-49,-1 2 29,1 1 0,1 0-1,-1-1 1,2 1 0,0 0 0,0 0 0,1 1 0,0-1-1,9-14 1,6-7 118,37-46-1,-33 48-34,21-37 0,-36 48 73,-16 23 266,-19 26 129,24-25-389,0 1 1,0 0-1,1-1 0,0 1 1,0 0-1,0 0 0,1 0 1,0 0-1,0 1 0,0-1 1,1 0-1,0 9 0,1-14-65,0 0 0,0 0-1,-1 0 1,1 0 0,0 0 0,0 0-1,0 0 1,0 0 0,0 0-1,0 0 1,1 0 0,-1-1-1,0 1 1,0 0 0,0-1 0,1 1-1,-1-1 1,0 0 0,1 1-1,-1-1 1,1 0 0,-1 0 0,0 0-1,1 1 1,-1-2 0,3 1-1,41-4 131,-32 1-145,0-2 0,0 0 0,-1-1 0,0 0 0,17-11 0,-18 10-5,-1 1 0,1 0 0,0 0 1,1 1-1,-1 1 0,1 0 0,13-2 0,-24 6 17,-1 0 0,1 1 0,-1-1 0,1 0 0,-1 1 0,1-1 0,-1 1 0,1-1 0,-1 1 0,0-1 0,1 1 0,-1-1 0,0 1 0,1 0 0,-1-1 0,0 1 0,0-1 0,0 1-1,1 0 1,-1-1 0,0 1 0,0 0 0,0-1 0,0 1 0,0 0 0,0-1 0,0 1 0,0 0 0,0-1 0,-1 1 0,1 1 0,-3 24 321,-1-13-169,-5 44 634,9-56-788,0-1 1,0 0-1,0 1 0,0-1 0,0 1 0,0-1 1,1 0-1,-1 1 0,0-1 0,0 0 0,0 1 1,0-1-1,0 0 0,1 1 0,-1-1 0,0 0 0,0 0 1,0 1-1,1-1 0,-1 0 0,0 0 0,1 1 1,-1-1-1,0 0 0,0 0 0,1 0 0,-1 1 1,0-1-1,1 0 0,-1 0 0,0 0 0,1 0 1,-1 0-1,1 0 0,-1 0 0,0 0 0,1 0 1,19-3 129,16-16 42,-3-9-201,-23 18-134,-1 2 0,1-1 0,0 2 0,1-1 1,0 1-1,22-10 0,-39 59 346,6-41-235,-1 0-1,1 1 1,0-1 0,0 0 0,0 0 0,0 0-1,0 0 1,0 0 0,0 0 0,0 0 0,1 0 0,-1 1-1,0-1 1,0 0 0,1 0 0,-1 0 0,2 1-1,12 2-6392,0-5-2741</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6.740"/>
    </inkml:context>
    <inkml:brush xml:id="br0">
      <inkml:brushProperty name="width" value="0.025" units="cm"/>
      <inkml:brushProperty name="height" value="0.025" units="cm"/>
    </inkml:brush>
  </inkml:definitions>
  <inkml:trace contextRef="#ctx0" brushRef="#br0">23 15 12332,'0'-1'304,"0"1"1,0-1-1,0 0 0,0 1 1,0-1-1,1 1 1,-1-1-1,0 0 1,0 1-1,1-1 0,-1 1 1,0-1-1,1 1 1,-1-1-1,1 0 1,-1 1-1,1 0 1,-1-1-1,1 1 0,-1-1 1,1 1-1,-1 0 1,1-1-1,-1 1 1,1 0-1,0-1 0,0 1 1,6 15 2998,-1 40-2222,-6-50-558,2 54-130,-3-1 0,-3 0 0,-2 0 0,-22 93 0,27-149-521,-5 32-487,4-11-7365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7.147"/>
    </inkml:context>
    <inkml:brush xml:id="br0">
      <inkml:brushProperty name="width" value="0.025" units="cm"/>
      <inkml:brushProperty name="height" value="0.025" units="cm"/>
    </inkml:brush>
  </inkml:definitions>
  <inkml:trace contextRef="#ctx0" brushRef="#br0">221 52 14958,'1'-8'1778,"-1"6"-1702,1-27 1578,-1 29-1588,-1-1 0,1 0 0,0 0-1,-1 0 1,0 1 0,1-1 0,-1 0 0,1 1 0,-1-1 0,0 0 0,1 1-1,-1-1 1,0 1 0,0-1 0,1 1 0,-1 0 0,0-1 0,0 1 0,0 0-1,0-1 1,0 1 0,0 0 0,1 0 0,-1 0 0,0 0 0,0 0 0,0 0-1,0 0 1,0 0 0,0 0 0,0 0 0,0 1 0,1-1 0,-1 0 0,0 0-1,0 1 1,-1 0 0,-8 3 96,1 0-1,-1 0 0,1 1 1,0 0-1,1 1 1,-1 0-1,1 0 1,0 1-1,-11 12 1,4-2 149,0 0 1,2 1 0,-17 27 0,13-4 818,16-40-1117,1 0 1,-1 0-1,1 0 1,0 0-1,-1 0 0,1 0 1,0 0-1,0 0 0,0 0 1,0 0-1,0 0 1,0 0-1,0 0 0,0 1 1,0-1-1,0 0 0,1 0 1,-1 0-1,0 0 1,1 0-1,-1-1 0,1 1 1,-1 0-1,1 0 0,-1 0 1,1 0-1,0 0 1,-1-1-1,1 1 0,0 0 1,0 0-1,0-1 1,-1 1-1,1-1 0,0 1 1,0-1-1,2 1 0,13 2 33,1-2-1,-1 0 0,1-1 0,25-2 1,-28 0-44,1 1 1,-1 0-1,0 2 0,0-1 1,0 2-1,1 0 1,16 5-1,-29-7 2,0 1 0,0-1 0,0 1 0,0 0 0,0-1 1,0 1-1,0 0 0,0 1 0,0-1 0,0 0 0,-1 0 0,1 1 0,-1-1 0,1 1 0,-1-1 0,1 1 1,-1 0-1,0 0 0,0-1 0,0 1 0,0 0 0,0 0 0,0 0 0,0 0 0,-1 0 0,1 0 1,-1 1-1,1-1 0,-1 0 0,0 0 0,0 0 0,0 0 0,0 0 0,0 1 0,0-1 0,-2 3 0,1 0 128,-1 0-1,-1-1 0,1 1 0,-1 0 0,0-1 0,0 1 0,0-1 0,0 0 0,-1 0 0,0 0 0,0 0 0,0-1 0,-7 5 0,-2 1 110,0-1 1,-1-1 0,0 0-1,0-1 1,0-1-1,-1 0 1,0-1-1,0 0 1,0-1-1,0-1 1,-18 0 0,33-1-346,-1-1 0,0 0 0,0 0 0,1 0 0,-1 1 0,0-1 0,1 0 1,-1 0-1,0 0 0,0 0 0,1 0 0,-1 0 0,0-1 0,0 1 0,1 0 0,-1 0 1,0 0-1,1-1 0,-1 1 0,0 0 0,1-1 0,-1 1 0,1-1 0,-1 1 0,0-1 1,1 1-1,-1-1 0,1 1 0,-1-1 0,1 1 0,0-1 0,-1 1 0,1-1 0,0 0 1,-1 1-1,1-1 0,0 0 0,-1 1 0,1-1 0,0 0 0,0 0 0,0 1 0,0-1 1,0 0-1,0 1 0,0-1 0,0 0 0,0 0 0,0 1 0,0-1 0,1 0 0,-1 1 1,0-1-1,0 0 0,1 0 0,-1 1 0,0-1 0,1 0 0,2-4-1581,0 1 0,0-1-1,0 1 1,1 0 0,-1 0 0,8-7-1,17-9-10987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7.631"/>
    </inkml:context>
    <inkml:brush xml:id="br0">
      <inkml:brushProperty name="width" value="0.025" units="cm"/>
      <inkml:brushProperty name="height" value="0.025" units="cm"/>
    </inkml:brush>
  </inkml:definitions>
  <inkml:trace contextRef="#ctx0" brushRef="#br0">84 255 14734,'0'0'6064,"-9"4"-4115,4-2-1833,1 0 1,-1 1-1,0 0 1,1 0-1,0 0 1,-1 0-1,1 1 1,1 0-1,-1 0 0,0 0 1,1 0-1,0 0 1,0 1-1,0-1 1,1 1-1,-1 0 1,1 0-1,0 0 1,0 0-1,1 0 0,0 1 1,0-1-1,0 0 1,0 1-1,1-1 1,0 6-1,0-10-99,1 1 0,-1-1 1,0 1-1,0-1 0,1 0 0,-1 1 0,1-1 0,0 0 0,-1 1 0,1-1 0,0 0 0,0 0 1,-1 0-1,1 1 0,0-1 0,0 0 0,0 0 0,0-1 0,1 1 0,-1 0 0,0 0 1,0 0-1,0-1 0,3 2 0,0-1 5,-1 0 1,1-1-1,0 1 1,-1-1-1,1 1 1,0-1-1,0 0 1,-1-1-1,7 0 1,-1-1 36,-1 0 0,1 0 1,0-1-1,-1 0 0,0 0 0,1-1 0,11-8 1,-9 3-24,-1 0 1,0-1-1,-1 0 1,0-1 0,-1 0-1,0 0 1,0-1 0,-2 0-1,1 0 1,-1-1 0,4-14-1,-4 9 80,-1 0 0,-1 0 0,-1 0 0,0 0 0,-1-1-1,-1 1 1,-3-33 0,2 49-113,0 0 1,0 0-1,0 0 0,0 0 0,0 0 0,0 0 1,-1-1-1,1 1 0,-1 0 0,1 0 1,-1 0-1,0 1 0,0-1 0,0 0 0,0 0 1,0 0-1,-1 1 0,1-1 0,0 0 0,-1 1 1,1 0-1,-1-1 0,1 1 0,-1 0 0,0-1 1,0 1-1,0 0 0,1 0 0,-1 1 1,0-1-1,0 0 0,0 1 0,0-1 0,0 1 1,0-1-1,-1 1 0,1 0 0,0 0 0,-2 0 1,-1 1-10,-1 0 0,1 1-1,0 0 1,0-1 0,0 2 0,0-1 0,1 0 0,-1 1 0,1 0 0,-1 0 0,1 0 0,0 1 0,0 0 0,-4 4 0,1-1 105,0 1 1,0 0-1,1 0 1,1 0-1,-1 1 1,1 0-1,0 0 1,1 0-1,0 1 1,1-1-1,0 1 1,0 0-1,-2 19 1,6-28-96,-1 1-1,0-1 1,1 1-1,-1-1 1,1 0 0,-1 1-1,1-1 1,0 0 0,0 1-1,0-1 1,-1 0 0,1 0-1,0 0 1,0 0 0,0 0-1,1 0 1,-1 0-1,0 0 1,0-1 0,0 1-1,1 0 1,-1-1 0,0 1-1,1 0 1,-1-1 0,1 0-1,-1 1 1,0-1 0,1 0-1,-1 0 1,1 0-1,1 0 1,58 1-10,-47-1-49,14-3-353,-20 2 177,0 0 0,0 0 1,0 1-1,14 2 0,-20-2 218,-1 0 1,0 0 0,1 1-1,-1-1 1,0 1-1,1-1 1,-1 1-1,0-1 1,0 1 0,1 0-1,-1 0 1,0 0-1,0 0 1,0 0 0,0 0-1,0 0 1,0 0-1,0 0 1,0 0-1,-1 0 1,1 1 0,0-1-1,-1 0 1,1 0-1,-1 1 1,1-1 0,-1 0-1,0 1 1,1-1-1,-1 1 1,0 1-1,0 10 212,0 0-1,-1 0 0,-1 0 0,-5 22 1,-3 36 32,10-71-264,1 1 1,-1-1-1,0 0 1,0 0-1,0 1 1,1-1-1,-1 0 1,0 0-1,0 0 1,1 1-1,-1-1 1,0 0-1,1 0 1,-1 0-1,0 0 1,0 0-1,1 1 0,-1-1 1,0 0-1,1 0 1,-1 0-1,0 0 1,1 0-1,-1 0 1,0 0-1,1 0 1,-1 0-1,0 0 1,0 0-1,1-1 1,-1 1-1,0 0 1,1 0-1,-1 0 1,0 0-1,1 0 1,-1-1-1,0 1 0,0 0 1,1 0-1,-1 0 1,0-1-1,0 1 1,0 0-1,1-1 1,13-8-1526,-3-1-837,-1-1-1,-1 0 0,0-1 0,-1 0 0,0 0 0,7-17 1,-12 25 1586,13-27-6926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7.977"/>
    </inkml:context>
    <inkml:brush xml:id="br0">
      <inkml:brushProperty name="width" value="0.025" units="cm"/>
      <inkml:brushProperty name="height" value="0.025" units="cm"/>
    </inkml:brush>
  </inkml:definitions>
  <inkml:trace contextRef="#ctx0" brushRef="#br0">49 8 9769,'0'0'11990,"-4"9"-10116,-3 3-1265,0 0 1,1 1-1,1 0 0,0 0 0,1 0 0,0 1 1,-3 26-1,7-40-602,0 0-1,0 1 1,0-1-1,0 1 1,0-1 0,0 1-1,0-1 1,0 1-1,0-1 1,1 0 0,-1 1-1,0-1 1,0 1 0,0-1-1,0 0 1,1 1-1,-1-1 1,0 0 0,0 1-1,1-1 1,-1 0-1,0 1 1,1-1 0,-1 0-1,0 1 1,1-1 0,-1 0-1,1 0 1,-1 0-1,0 1 1,1-1 0,-1 0-1,1 0 1,-1 0-1,0 0 1,2 0 0,19-5 158,17-18-31,-29 14-124,0-1-1,-1 1 0,0-1 0,0-1 1,-1 0-1,-1 0 0,0 0 0,0 0 0,-1-1 1,3-12-1,-46 99 1128,18-8-227,19-62-881,0 1-1,0-1 0,0 0 0,1 0 1,0 1-1,0-1 0,0 0 0,1 0 1,-1 1-1,1-1 0,2 6 0,-2-10-77,0 0 0,-1 0-1,1 0 1,0 0 0,0 0-1,0 0 1,0 0 0,0 0 0,0 0-1,0 0 1,0 0 0,0-1-1,0 1 1,0 0 0,0-1 0,0 1-1,1-1 1,-1 1 0,0-1-1,1 0 1,-1 0 0,0 1 0,0-1-1,1 0 1,-1 0 0,0 0-1,1 0 1,-1-1 0,0 1-1,1 0 1,-1 0 0,0-1 0,0 1-1,2-1 1,1 0-454,-1-1 1,1 1-1,-1-1 0,1 0 1,-1 1-1,0-2 0,0 1 0,1 0 1,-1-1-1,3-3 0,12-20-5529,0-7-3219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1.687"/>
    </inkml:context>
    <inkml:brush xml:id="br0">
      <inkml:brushProperty name="width" value="0.05" units="cm"/>
      <inkml:brushProperty name="height" value="0.05" units="cm"/>
    </inkml:brush>
  </inkml:definitions>
  <inkml:trace contextRef="#ctx0" brushRef="#br0">0 9 13803,'3'-8'1264,"3"8"-1000,1 13-168,0 11 1201,6 10-1217,5 2-96,9 9-8,6 1 8,7 1 24,0-3 8,2-4-72,-4-4-128,0-4-633,-6-4 729,-6-6-104,-7-5-72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6:27:42.309"/>
    </inkml:context>
    <inkml:brush xml:id="br0">
      <inkml:brushProperty name="width" value="0.025" units="cm"/>
      <inkml:brushProperty name="height" value="0.025" units="cm"/>
    </inkml:brush>
  </inkml:definitions>
  <inkml:trace contextRef="#ctx0" brushRef="#br0">2855 0 9577,'-763'21'828,"599"-3"-808,-271 66 1,327-53-20,1 4-1,2 4 0,-140 76 0,154-65 32,3 4 0,2 4 0,-123 109-1,159-121 58,2 2 0,3 2-1,2 2 1,2 2-1,2 1 1,-48 94 0,69-107-53,1 0-1,2 1 1,2 1 0,2 0 0,2 1 0,2 0 0,1 0 0,3 0 0,2 1 0,2 0 0,9 64 0,-1-48 58,3-1-1,3 0 1,3-1-1,2-1 1,3-1-1,2-1 1,58 96-1,-42-92-66,4-1 0,1-3 0,4-1-1,1-3 1,67 53 0,11-5-6,175 105 0,-151-116-33,4-6 0,3-7 0,4-8 0,255 73 0,-218-91 186,3-8 0,1-9 0,323 11 0,137-42 477,794-97 0,-1155 56-627,-1-13 0,-4-12 0,491-173 0,-156-20 90,-26-55-41,-547 274 6,-2-1-1,-2-4 1,-1-2 0,85-86-1,-121 107 145,0 0 0,-1-1 0,-2-1 0,0 0-1,-2-1 1,-1-1 0,-1-1 0,-1 0 0,-1 0-1,-2-1 1,-1 0 0,-1-1 0,4-45 0,-9 50-112,-2-1 0,-1 0 0,-1 1 1,-1 0-1,-1-1 0,-1 1 0,-2 0 1,0 1-1,-13-28 0,5 21-71,-1 1-1,-1 1 0,-2 0 1,-1 1-1,-1 1 0,-34-34 1,-6 3-41,-2 3-1,-3 3 1,-105-64 0,-234-102-96,201 122-48,-3 9 0,-5 10 1,-2 8-1,-4 10 0,-1 10 0,-365-35 0,147 63-955,1 19 1,-1 18-1,-515 87 0,783-76 135,3 6 0,0 8 0,3 7-1,-214 93 1,167-40-2275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8.363"/>
    </inkml:context>
    <inkml:brush xml:id="br0">
      <inkml:brushProperty name="width" value="0.025" units="cm"/>
      <inkml:brushProperty name="height" value="0.025" units="cm"/>
    </inkml:brush>
  </inkml:definitions>
  <inkml:trace contextRef="#ctx0" brushRef="#br0">31 1 15439,'0'0'10666,"-8"54"-9289,4-24-544,1 5-257,-2 3-159,0-2-129,3-1-224,-1-2-32,3-3-32,0-4-608,3-6-706,7-5-832,2-7-1249,0-7-1313,1-1-2627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8.711"/>
    </inkml:context>
    <inkml:brush xml:id="br0">
      <inkml:brushProperty name="width" value="0.025" units="cm"/>
      <inkml:brushProperty name="height" value="0.025" units="cm"/>
    </inkml:brush>
  </inkml:definitions>
  <inkml:trace contextRef="#ctx0" brushRef="#br0">0 100 11307,'0'0'11178,"8"-4"-8509,5-1-2263,0 2 0,0-1 0,0 1-1,0 1 1,1 1 0,-1 0-1,16 0 1,-24 1-356,0-1 0,0 0 0,0 0 0,-1 0 0,1-1 0,0 0 0,-1 0 0,1 0 0,4-3 0,-7 4-13,-1 0-1,0 1 1,1-1-1,-1 0 1,0 0-1,0 0 1,0 0-1,0 0 1,1 0-1,-1 0 1,0 0-1,-1 0 1,1 0-1,0-1 1,0 1-1,0 0 1,-1 0-1,1-1 1,-1 1-1,1-1 1,-1 1-1,0-1 1,1 1-1,-1-1 1,0 1-1,0-1 1,0 1-1,0-1 1,0 1-1,0 0 1,0-1-1,-1 1 1,1-1-1,-1-1 1,-1 1 7,1 1-1,-1 0 1,1 0 0,-1 0 0,1 0 0,-1 0-1,1 0 1,-1 0 0,0 1 0,1-1 0,-1 0-1,0 1 1,0 0 0,0-1 0,1 1 0,-1 0-1,0 0 1,0 0 0,0 0 0,0 0-1,1 0 1,-1 1 0,0-1 0,0 1 0,-2 0-1,-43 16 250,41-14-263,1 1 1,0 0 0,0 0-1,0 0 1,1 1 0,-1-1-1,1 1 1,0 0 0,0 1 0,1-1-1,0 1 1,-6 11 0,9-15-22,-1 1 1,0 0 0,0-1 0,1 1-1,-1 0 1,1 0 0,0 0-1,0-1 1,0 1 0,1 0 0,-1 0-1,0 0 1,1-1 0,0 1-1,0 0 1,0-1 0,0 1 0,0 0-1,0-1 1,1 1 0,-1-1-1,1 0 1,-1 0 0,1 1 0,0-1-1,0 0 1,0 0 0,0-1-1,1 1 1,-1 0 0,3 1 0,6 3-499,-1 0 1,1-1 0,1 0 0,-1 0-1,21 4 1,-14-5-1423,-1-1-1,1-1 1,24 0-1,-16-2-10094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39.967"/>
    </inkml:context>
    <inkml:brush xml:id="br0">
      <inkml:brushProperty name="width" value="0.025" units="cm"/>
      <inkml:brushProperty name="height" value="0.025" units="cm"/>
    </inkml:brush>
  </inkml:definitions>
  <inkml:trace contextRef="#ctx0" brushRef="#br0">19 190 4805,'0'0'15358,"8"2"-14151,-5-1-1123,1-1 1,-1 0-1,0 1 1,1-1 0,-1 0-1,1-1 1,-1 1 0,0 0-1,1-1 1,-1 0-1,0 0 1,0 0 0,1 0-1,-1-1 1,5-2 0,-3 0 15,1 1 0,-1-2 0,0 1 0,-1 0 0,1-1 0,-1 0 0,0 0 0,0 0 0,4-7 0,-4 6-19,0 0-1,-1 0 1,0 0 0,0 0 0,0 0 0,0 0-1,-1-1 1,0 1 0,-1-1 0,0 0-1,0 1 1,0-1 0,0 0 0,-2-8 0,1 14-74,0-1 0,-1 1 0,1 0 0,-1-1 1,1 1-1,-1 0 0,0 0 0,0 0 1,1-1-1,-1 1 0,0 0 0,0 0 1,0 0-1,0 0 0,0 0 0,0 1 0,-1-1 1,1 0-1,0 1 0,0-1 0,-1 0 1,1 1-1,0-1 0,0 1 0,-1 0 0,1-1 1,-1 1-1,1 0 0,0 0 0,-1 0 1,1 0-1,0 0 0,-1 0 0,1 0 1,-1 1-1,1-1 0,-3 1 0,0 0-15,-1 0-1,0 0 1,1 1-1,0-1 1,-1 1-1,1 0 1,0 0-1,0 1 1,0-1 0,-4 4-1,0 3 9,1 0 0,0 0-1,0 1 1,1 0 0,0 0-1,1 0 1,0 1 0,1 0-1,0 0 1,1 0 0,0 0 0,1 0-1,0 1 1,1 0 0,0-1-1,1 1 1,1 15 0,-1-25 11,1 0 1,-1 0 0,1 0 0,0-1-1,-1 1 1,1 0 0,0-1 0,0 1-1,0 0 1,0-1 0,0 1-1,1-1 1,-1 0 0,0 1 0,1-1-1,-1 0 1,1 0 0,-1 0-1,1 0 1,0 0 0,0 0 0,-1 0-1,1 0 1,0-1 0,0 1 0,0-1-1,-1 1 1,1-1 0,0 0-1,0 0 1,0 0 0,0 0 0,0 0-1,0 0 1,0 0 0,-1-1-1,5 0 1,3-1 63,1 0-1,-1 0 0,0-1 1,0 0-1,0-1 1,11-6-1,0-2-5,0-1-1,-1-2 1,-1 0-1,0 0 1,19-23-1,-38 94 39,-7 52 421,8-107-496,0-1-1,0 1 1,0-1-1,0 1 1,0-1-1,0 1 0,0-1 1,0 1-1,0-1 1,0 1-1,0-1 1,1 1-1,-1-1 1,0 0-1,0 1 1,0-1-1,1 1 0,-1-1 1,0 1-1,1-1 1,-1 0-1,0 1 1,1-1-1,-1 0 1,0 1-1,1-1 1,-1 0-1,1 0 0,-1 1 1,1-1-1,-1 0 1,1 0-1,-1 0 1,1 1-1,-1-1 1,1 0-1,22-6 659,18-20-77,-8-7-463,-27 25-142,1 0-1,1 1 1,-1 0 0,1 0 0,1 1 0,-1 0 0,17-8 0,-25 14-18,1-1 0,-1 1 0,1 0 0,-1 0 0,1 0 0,-1 0 0,1 0 0,-1 0 0,1 0 0,-1 0 0,1 1-1,-1-1 1,1 0 0,-1 0 0,1 0 0,-1 1 0,1-1 0,-1 0 0,1 0 0,-1 1 0,1-1 0,-1 0 0,0 1 0,1-1 0,-1 0 0,1 1 0,-1-1-1,0 1 1,0-1 0,1 1 0,-1-1 0,0 1 0,0-1 0,1 1 0,-1-1 0,0 1 0,0-1 0,0 1 0,0 0 0,6 33 105,-6-31-288,0 0 0,0 0 0,0-1 1,1 1-1,-1 0 0,1 0 0,0 0 0,0 0 1,0-1-1,0 1 0,2 3 0,-2-6-79,0 1-1,0-1 1,0 0-1,0 0 0,0 1 1,0-1-1,0 0 1,-1 0-1,1 0 1,0 0-1,0-1 1,0 1-1,0 0 1,0 0-1,0 0 1,0-1-1,0 1 1,0-1-1,-1 1 1,1 0-1,0-1 1,0 0-1,0 1 1,-1-1-1,1 1 1,0-1-1,-1 0 1,1 1-1,0-2 1,22-26-5133,-18 21 2981,14-17-5104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0.329"/>
    </inkml:context>
    <inkml:brush xml:id="br0">
      <inkml:brushProperty name="width" value="0.025" units="cm"/>
      <inkml:brushProperty name="height" value="0.025" units="cm"/>
    </inkml:brush>
  </inkml:definitions>
  <inkml:trace contextRef="#ctx0" brushRef="#br0">140 197 12300,'0'0'5738,"-11"5"-4291,-1 1-1036,0 0 0,1 1 1,0 1-1,-19 15 0,25-19-172,0 1-1,1 0 1,-1 0 0,1 0-1,0 1 1,0-1 0,1 1-1,-1 0 1,1 0 0,1 0-1,-1 0 1,1 1 0,-3 10-1,6-17-230,-1 1-1,0-1 1,0 1 0,0-1-1,0 1 1,0-1-1,1 0 1,-1 1-1,0-1 1,0 1 0,1-1-1,-1 1 1,0-1-1,1 0 1,-1 1 0,0-1-1,1 0 1,-1 1-1,1-1 1,-1 0-1,1 1 1,-1-1 0,1 0-1,-1 0 1,1 0-1,-1 0 1,1 1 0,-1-1-1,1 0 1,-1 0-1,1 0 1,-1 0-1,1 0 1,-1 0 0,1 0-1,-1 0 1,1 0-1,-1 0 1,1-1 0,-1 1-1,1 0 1,0-1-1,25-5 148,-11-1-94,-1 0 1,-1-1-1,1-1 0,-1 0 1,-1-1-1,0 0 1,0-1-1,-1 0 1,-1-1-1,13-16 0,-4 0 212,-1 0 0,-1-1 0,24-57 0,-39 82-226,0-1 35,-1 1 1,1-1 0,0 1 0,-1-1 0,0 0 0,0 1 0,0-10 0,-21 45 429,11-11-456,1 0-1,1 0 0,1 1 1,1 0-1,1 0 0,0 0 1,0 41-1,4-60-169,0 0-1,0 0 1,0 0-1,0 0 1,0 0-1,1 0 1,-1 0-1,1 0 1,-1 0-1,1-1 1,0 1-1,0 0 1,-1 0-1,2 0 1,-1-1-1,0 1 1,0-1-1,0 1 1,1-1-1,-1 1 1,1-1-1,-1 0 1,4 3-1,-2-3-250,0 0 0,0 0 0,0 0-1,1 0 1,-1-1 0,0 1 0,1-1-1,-1 0 1,0 0 0,0 0 0,1 0-1,-1 0 1,0-1 0,4 0 0,15-7-5918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0.658"/>
    </inkml:context>
    <inkml:brush xml:id="br0">
      <inkml:brushProperty name="width" value="0.025" units="cm"/>
      <inkml:brushProperty name="height" value="0.025" units="cm"/>
    </inkml:brush>
  </inkml:definitions>
  <inkml:trace contextRef="#ctx0" brushRef="#br0">0 1 4837,'0'0'-609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1.157"/>
    </inkml:context>
    <inkml:brush xml:id="br0">
      <inkml:brushProperty name="width" value="0.025" units="cm"/>
      <inkml:brushProperty name="height" value="0.025" units="cm"/>
    </inkml:brush>
  </inkml:definitions>
  <inkml:trace contextRef="#ctx0" brushRef="#br0">33 307 6887,'-14'12'1481,"2"-1"330,5 3 10331,21-14-10045,14-3-1531,-19-1-387,-1 0 1,0 0 0,0-1 0,0 0 0,0 0 0,-1-1-1,1 0 1,6-8 0,-11 11-63,1-1 0,-1 1 0,0-1 0,0 0 0,-1 0 1,1 0-1,-1 0 0,0-1 0,0 1 0,0 0 0,0-1 0,-1 0 0,0 1 0,0-1 1,0 0-1,-1 1 0,1-8 0,-1 11-105,-1 1 0,1-1 0,-1 1 0,1-1 0,0 1 0,-1-1 0,1 1 0,-1-1 1,1 1-1,-1-1 0,1 1 0,-1 0 0,1-1 0,-1 1 0,0 0 0,1-1 0,-1 1 0,0 0 0,1 0 0,-1 0 1,1 0-1,-1-1 0,0 1 0,1 0 0,-1 0 0,0 0 0,1 0 0,-1 0 0,0 1 0,1-1 0,-1 0 0,0 0 1,1 0-1,-1 1 0,1-1 0,-1 0 0,0 1 0,0 0 0,-26 12-77,20-7 54,1 0 1,0 0-1,0 1 1,0 0 0,1 0-1,0 0 1,1 1 0,-1-1-1,1 1 1,1 0-1,0 0 1,0 1 0,0-1-1,1 1 1,0 0-1,1-1 1,-1 16 0,2-23 9,0 0-1,0 0 1,0 0 0,0 0 0,1 0 0,-1 0-1,0 0 1,0 0 0,1 0 0,-1 0 0,0 0-1,1 0 1,-1 0 0,1 0 0,-1 0 0,1 0-1,0-1 1,-1 1 0,1 0 0,0 0 0,0-1 0,-1 1-1,1 0 1,0-1 0,0 1 0,0-1 0,1 1-1,1 0 4,0 0 0,-1-1 0,1 1 0,0-1 0,0 0-1,0 1 1,-1-1 0,1-1 0,0 1 0,3-1 0,3-1 7,0 0 0,0-1 1,-1 0-1,1 0 0,14-9 0,0-5-76,-2-1 0,0-1-1,-2 0 1,0-2 0,-1 0-1,-1-1 1,-1-1 0,0-1-1,-2 0 1,-1 0 0,-2-2-1,12-34 1,-21 57 76,-1 0 0,0-1 1,0 0-1,0 1 0,-1-1 0,1 1 0,-1-1 1,0 0-1,0-6 0,-1 10-7,1-1 0,0 1 0,0 0 0,0-1 0,0 1 0,0 0 0,0 0 0,0-1 1,0 1-1,-1 0 0,1 0 0,0 0 0,0-1 0,0 1 0,-1 0 0,1 0 0,0 0 0,0-1 0,0 1 0,-1 0 0,1 0 0,0 0 0,0 0 0,-1 0 0,1 0 0,0 0 0,-1 0 0,1-1 0,0 1 0,0 0 0,-1 0 1,1 0-1,0 0 0,0 0 0,-1 0 0,1 1 0,0-1 0,-1 0 0,1 0 0,-20 16 16,8-1 98,1 1 1,0 0-1,1 0 1,1 2-1,0-1 0,2 1 1,0 0-1,1 1 0,0-1 1,2 1-1,0 0 1,1 1-1,1-1 0,1 31 1,2-44-115,0-1 0,0 1 0,0-1 0,0 1 0,1-1 0,0 1 0,1-1 0,-1 0 0,1 0 0,0 0 0,0 0 0,0 0 0,5 4 0,-6-7-55,0 1-1,0-1 0,1 0 1,-1 0-1,1 0 0,-1-1 1,1 1-1,0-1 0,-1 1 1,1-1-1,0 0 0,0 0 1,0 0-1,0 0 0,0-1 1,0 1-1,0-1 0,0 0 1,1 1-1,-1-2 0,0 1 1,0 0-1,0-1 0,0 1 1,4-2-1,-5 1 20,-1 0 0,0 0 0,1 0 0,-1 0-1,0 0 1,1 0 0,-1 0 0,0-1 0,0 1 0,0 0 0,0-1-1,-1 1 1,1-1 0,0 1 0,0-1 0,-1 1 0,1-1 0,-1 0-1,1 1 1,-1-1 0,0 0 0,0 1 0,0-1 0,0 0 0,0 1-1,0-1 1,0 0 0,0 1 0,-1-1 0,1 1 0,-1-1 0,0-2-1,0-2-56,-1 0 0,0 0-1,0 0 1,-1 0 0,1 0-1,-1 1 1,-5-8-1,-5-1-124,0 1-1,-1 0 0,-23-16 1,-20-18 869,57 47-631,-1 0 1,1 0-1,0-1 1,-1 1-1,1 0 1,0 0-1,-1-1 1,1 1 0,0 0-1,0-1 1,-1 1-1,1 0 1,0-1-1,0 1 1,0-1-1,0 1 1,0 0-1,-1-1 1,1 1-1,0-1 1,0 1-1,0 0 1,0-1-1,0 1 1,0-1-1,0 1 1,0-1-1,0 1 1,0 0 0,1-1-1,-1 1 1,0-1-1,0 1 1,0-1-1,16-6 181,29 2-342,-39 4 205,11 0-129,65-7-784,-30-7-4334,-19-3-2949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2.064"/>
    </inkml:context>
    <inkml:brush xml:id="br0">
      <inkml:brushProperty name="width" value="0.025" units="cm"/>
      <inkml:brushProperty name="height" value="0.025" units="cm"/>
    </inkml:brush>
  </inkml:definitions>
  <inkml:trace contextRef="#ctx0" brushRef="#br0">10 1 12043,'0'0'11200,"-1"9"-10383,-1 2-669,0 0 169,0 0 0,0 0 0,2 0 0,-1 0 0,2 15 0,0-25-262,-1 1 0,0 0 0,0 0 0,1 0 0,-1 0 0,1-1 0,0 1 0,-1 0-1,1 0 1,0-1 0,0 1 0,0-1 0,0 1 0,0-1 0,0 1 0,1-1 0,-1 1 0,0-1-1,1 0 1,-1 0 0,1 0 0,0 0 0,-1 0 0,1 0 0,0 0 0,-1-1 0,1 1 0,0 0-1,0-1 1,0 0 0,-1 1 0,1-1 0,0 0 0,0 0 0,0 0 0,0 0 0,0 0 0,0 0 0,-1-1-1,1 1 1,3-2 0,8-2 89,-1-2-1,0 1 0,0-2 1,0 1-1,-1-1 1,0-1-1,-1 0 0,0-1 1,15-15-1,12-9 51,-37 33-194,1-1-1,-1 1 1,0-1-1,1 1 1,-1-1-1,1 1 1,-1 0-1,1-1 0,0 1 1,-1 0-1,1-1 1,-1 1-1,1 0 1,0 0-1,-1-1 1,1 1-1,-1 0 1,1 0-1,0 0 0,-1 0 1,1 0-1,0 0 1,-1 0-1,1 0 1,0 0-1,-1 0 1,1 0-1,0 1 1,-1-1-1,1 0 0,-1 0 1,1 1-1,0-1 1,-1 0-1,1 1 1,-1-1-1,1 0 1,-1 1-1,1-1 0,-1 1 1,1-1-1,-1 1 1,0-1-1,1 1 1,-1-1-1,0 1 1,1 0-1,-1-1 1,0 1-1,0-1 0,1 1 1,-1 0-1,0-1 1,0 1-1,0 0 1,0-1-1,0 1 1,0 0-1,5 54-51,-4-32 40,-1-22 16,0 0-1,0 0 0,0 0 1,0 0-1,0 0 1,1-1-1,-1 1 0,0 0 1,1 0-1,-1 0 0,1 0 1,-1-1-1,1 1 0,-1 0 1,1 0-1,-1-1 1,1 1-1,0 0 0,-1-1 1,1 1-1,0-1 0,0 1 1,-1-1-1,1 1 1,0-1-1,2 1 0,-2-1 22,1 0-1,0 0 1,0 0-1,0 0 1,0 0 0,-1 0-1,1-1 1,0 1-1,0-1 1,0 0-1,-1 1 1,4-3-1,7-4 102,-1 0 0,0-1 0,11-10 0,-14 10-180,47-26 47,-53 32-10,1 1-1,-1 0 1,1 0-1,0 0 1,-1 0-1,1 0 1,0 0-1,0 0 1,-1 1-1,1 0 1,0-1-1,0 1 1,0 0-1,0 0 1,0 1 0,-1-1-1,1 1 1,0-1-1,0 1 1,2 1-1,-3-1 10,-1 1-1,0-1 1,0 1 0,0-1-1,0 1 1,0 0-1,-1-1 1,1 1 0,0 0-1,-1-1 1,0 1-1,1 0 1,-1 0 0,0 0-1,0 3 1,1 36 57,-2-30-17,30-37 454,3 8-1621,-31 18 852,1-1 0,-1 0 1,1 1-1,-1-1 1,0 1-1,1-1 1,-1 1-1,1 0 0,-1 0 1,1 0-1,-1 0 1,1 0-1,-1 0 1,0 0-1,1 0 1,-1 0-1,1 1 0,-1-1 1,1 1-1,-1-1 1,0 1-1,3 1 1,-2 7-2167,-2-9 2319,0 0 0,0 0 0,0 0 0,0 0 1,0 0-1,0 1 0,0-1 0,0 0 0,0 0 1,0 0-1,0 0 0,0 0 0,0 1 0,0-1 1,0 0-1,0 0 0,0 0 0,0 0 0,0 0 0,0 1 1,0-1-1,0 0 0,0 0 0,0 0 0,0 0 1,0 0-1,-1 0 0,1 0 0,0 0 0,0 1 1,0-1-1,0 0 0,0 0 0,0 0 0,-1 0 0,1 0 1,0 0-1,0 0 0,0 0 0,0 0 0,0 0 1,-1 0-1,1 0 0,0 0 0,0 0 0,0 0 1,0 0-1,0 0 0,-1 0 0,1 0 0,0 0 1,0 0-1,0 0 0,0 0 0,0 0 0,0 0 0,-1 0 1,1 0-1,0-1 0,0 1 0,0 0 0,0 0 1,0 0-1,-7-6-7477</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2.412"/>
    </inkml:context>
    <inkml:brush xml:id="br0">
      <inkml:brushProperty name="width" value="0.025" units="cm"/>
      <inkml:brushProperty name="height" value="0.025" units="cm"/>
    </inkml:brush>
  </inkml:definitions>
  <inkml:trace contextRef="#ctx0" brushRef="#br0">1 53 17232,'0'0'7848,"13"-44"-9866,0 35-3491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2.862"/>
    </inkml:context>
    <inkml:brush xml:id="br0">
      <inkml:brushProperty name="width" value="0.025" units="cm"/>
      <inkml:brushProperty name="height" value="0.025" units="cm"/>
    </inkml:brush>
  </inkml:definitions>
  <inkml:trace contextRef="#ctx0" brushRef="#br0">305 9 15310,'0'0'2771,"-9"-1"251,0-1-2710,1 0 1,0 1 0,-1 0-1,1 0 1,-1 1-1,1 0 1,0 1 0,-1 0-1,1 0 1,0 1 0,-1 0-1,1 0 1,0 1-1,0 0 1,-14 8 0,3 1-270,0 2 0,-30 29 0,42-37-44,1 1-1,-1 0 1,1 0 0,1 0 0,0 1 0,0 0 0,0 0-1,1 0 1,-7 17 0,11-24-3,0 0 0,0 0-1,0 0 1,0 0 0,0 0-1,0 0 1,0 0 0,0 0-1,0 0 1,0-1 0,0 1-1,1 0 1,-1 0 0,0 0-1,1 0 1,-1 0 0,0-1 0,1 1-1,-1 0 1,1 0 0,0-1-1,-1 1 1,1 0 0,-1-1-1,1 1 1,0 0 0,0-1-1,-1 1 1,1-1 0,0 1-1,0-1 1,0 0 0,-1 1 0,1-1-1,0 0 1,0 1 0,0-1-1,0 0 1,0 0 0,0 0-1,1 0 1,51 0-2,-32-1 6,11 0-31,-14 0-63,0 1 0,-1 0 0,1 1 0,0 1 0,-1 1 1,30 8-1,-45-11 86,-1 1 0,1-1 0,-1 1 0,1-1 1,-1 1-1,1 0 0,-1-1 0,0 1 0,0 0 0,1 0 1,-1 0-1,0 0 0,0 0 0,0 0 0,0 0 1,0 0-1,0 1 0,0-1 0,0 0 0,0 1 1,-1-1-1,1 0 0,-1 1 0,1-1 0,-1 1 0,1-1 1,-1 3-1,0-2 52,-1 1 0,0-1-1,1 1 1,-1-1 0,0 0 0,-1 0 0,1 1 0,0-1 0,-1 0 0,1 0-1,-1 0 1,1-1 0,-1 1 0,-4 3 0,-6 5 354,0-1 0,-1-1 0,-1 0 0,-14 7 0,-53 17 648,75-30-1166,0-1 1,-1 1-1,1-1 0,-1 0 1,1 0-1,-1-1 0,1 0 1,-1 0-1,1 0 0,-1-1 1,-6-2-1,13 3 5,-1 0 1,1 0-1,0 0 1,-1 0-1,1-1 1,0 1-1,-1 0 1,1 0-1,0 0 0,0-1 1,-1 1-1,1 0 1,0-1-1,0 1 1,-1 0-1,1-1 1,0 1-1,0 0 0,0-1 1,0 1-1,0 0 1,-1-1-1,1 1 1,0-1-1,0 1 1,0 0-1,0-1 1,0 1-1,0 0 0,0-1 1,0 1-1,0-1 1,0 1-1,1 0 1,-1-1-1,0 1 1,0 0-1,0-1 0,0 1 1,0 0-1,1-1 1,-1 1-1,0 0 1,0-1-1,1 1 1,-1 0-1,0-1 1,0 1-1,1 0 0,-1 0 1,0 0-1,1-1 1,0 1-1,16-14-4776,9-1-2321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3.192"/>
    </inkml:context>
    <inkml:brush xml:id="br0">
      <inkml:brushProperty name="width" value="0.025" units="cm"/>
      <inkml:brushProperty name="height" value="0.025" units="cm"/>
    </inkml:brush>
  </inkml:definitions>
  <inkml:trace contextRef="#ctx0" brushRef="#br0">81 82 4036,'0'0'19335,"-9"3"-19121,6-2-161,-1 0 1,0 0-1,0 1 1,1-1-1,-1 1 0,1 0 1,-1 0-1,1 0 0,0 0 1,0 1-1,0-1 1,0 1-1,0 0 0,0 0 1,1 0-1,-1 0 0,1 0 1,0 1-1,0-1 1,0 1-1,1-1 0,-1 1 1,1 0-1,0 0 1,0-1-1,0 1 0,0 0 1,1 0-1,0 0 0,0 7 1,0-10-28,0 0-1,0 0 1,1 0 0,-1 0-1,0 0 1,1 0-1,-1-1 1,1 1 0,-1 0-1,1 0 1,-1 0 0,1 0-1,0 0 1,-1-1 0,1 1-1,0 0 1,0-1 0,0 1-1,0 0 1,-1-1 0,1 1-1,0-1 1,0 0 0,0 1-1,0-1 1,0 0 0,0 1-1,0-1 1,0 0 0,0 0-1,0 0 1,0 0 0,0 0-1,0 0 1,0 0 0,0 0-1,0 0 1,1-1 0,0 1-1,3-1 107,0 0 0,1 0 0,-1 0 0,0-1 0,0 1 0,0-1 0,4-3 0,-4 2-38,-1 0 1,0 0-1,0-1 0,0 0 0,0 0 1,0 0-1,-1 0 0,0 0 1,0-1-1,0 0 0,0 1 1,-1-1-1,0 0 0,0 0 1,0 0-1,-1 0 0,1-1 1,-1 1-1,-1 0 0,1-1 1,-1-9-1,0 11-125,0 1 0,0 0 0,-1 0 0,0-1-1,0 1 1,1 0 0,-2 0 0,1 0 0,0 0 0,-1 0 0,1 0 0,-1 0-1,0 0 1,0 1 0,0-1 0,0 1 0,-1-1 0,1 1 0,0 0 0,-1 0-1,0 0 1,0 0 0,1 1 0,-1-1 0,0 1 0,0-1 0,0 1 0,-1 0-1,1 0 1,0 0 0,0 1 0,-1-1 0,1 1 0,0 0 0,0 0 0,-4 0-1,6 0-32,1 0-1,0 0 1,-1 0-1,1 0 0,0 0 1,-1 0-1,1 1 1,0-1-1,0 0 0,-1 0 1,1 0-1,0 0 1,-1 0-1,1 1 0,0-1 1,0 0-1,-1 0 1,1 0-1,0 1 0,0-1 1,0 0-1,-1 0 1,1 1-1,0-1 0,0 0 1,0 0-1,0 1 0,0-1 1,0 0-1,-1 1 1,1-1-1,0 0 0,0 1 1,0-1-1,0 0 1,0 1-1,0-1 0,0 0 1,0 1-1,0-1 1,0 0-1,0 0 0,1 1 1,-1-1-1,0 0 1,0 1-1,0-1 0,0 0 1,0 0-1,1 1 1,-1-1-1,0 0 0,0 0 1,0 1-1,1-1 1,-1 0-1,0 0 0,1 1 1,13 15-2312,22-1-2138,-7-12-1985,1-2-3073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2.816"/>
    </inkml:context>
    <inkml:brush xml:id="br0">
      <inkml:brushProperty name="width" value="0.025" units="cm"/>
      <inkml:brushProperty name="height" value="0.025" units="cm"/>
    </inkml:brush>
  </inkml:definitions>
  <inkml:trace contextRef="#ctx0" brushRef="#br0">3607 218 10154,'-50'-6'-621,"-278"-39"474,239 29 752,-143-47 1,161 39-587,-1 3-1,-74-11 1,114 27-157,0 2 1,0 1-1,0 1 0,0 2 0,0 2 0,0 0 0,-42 12 0,-42 21-1076,2 6-1,-163 82 0,31-11 1069,-48 4 1225,-112 50 573,281-110-1087,-139 88-1,241-130-557,-186 123 773,177-114-543,2 2-1,0 1 1,1 1-1,-29 38 1,49-55-261,2 0 1,-1 1-1,1 0 1,1 1-1,0-1 1,1 1 0,1 0-1,0 1 1,0-1-1,1 1 1,-1 23-1,3-19-49,1 1 0,1 0 0,1 0 0,1-1-1,1 0 1,0 1 0,13 33 0,-4-21 9,2-1 0,1-1 0,1 0 0,2-1 0,0-1 1,2-1-1,1-1 0,1-1 0,38 32 0,1-9 25,3-2 0,113 58 0,154 52-142,-287-135 138,768 297-92,-560-240 87,340 61 1,135-40 209,5-35 72,-608-53-214,627 28 281,-506-39-54,260-36 1,973-240 296,-1147 187 86,-5-14 0,470-217 0,-699 273-602,-3-3-1,106-76 1,-152 91-66,-1-3 0,-2-2 0,-1-2 1,-3-1-1,50-68 0,-47 45 17,-3-1 1,-2-2 0,-4-2-1,30-84 1,-32 58-204,-4-2 0,30-175 0,-53 229-273,-1 1 1,-2-1 0,-2 0-1,-7-72 1,0 90-440,-2 0 0,-11-29 0</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3.911"/>
    </inkml:context>
    <inkml:brush xml:id="br0">
      <inkml:brushProperty name="width" value="0.025" units="cm"/>
      <inkml:brushProperty name="height" value="0.025" units="cm"/>
    </inkml:brush>
  </inkml:definitions>
  <inkml:trace contextRef="#ctx0" brushRef="#br0">19 6 13581,'0'0'7164,"-3"8"-5157,0 0-1596,0 0-1,0 0 1,1 1 0,0-1-1,1 1 1,0-1-1,0 17 1,1-22-331,1-1 1,-1 0-1,0 0 1,1 0-1,-1 0 1,1 1-1,0-1 1,-1 0 0,1 0-1,0 0 1,1 0-1,-1 0 1,0-1-1,0 1 1,1 0-1,2 2 1,-2-2-65,1-1-1,-1 0 1,0 0 0,1 0 0,-1 0 0,0-1-1,1 1 1,-1 0 0,1-1 0,-1 0 0,1 0 0,-1 0-1,1 0 1,-1 0 0,1 0 0,-1-1 0,1 1 0,-1-1-1,3 0 1,3-2 40,-1 0 1,-1-1-1,1 1 0,0-1 0,-1 0 0,0-1 0,0 1 1,0-1-1,0-1 0,5-6 0,-5 6-51,0-1 0,1 1-1,0 1 1,0-1 0,0 1 0,12-6 0,-18 11-8,-1 0 0,1 0 0,-1-1 0,1 1 1,0 0-1,-1 0 0,1 0 0,-1 0 1,1 0-1,-1 0 0,1 0 0,-1 0 1,1 0-1,0 1 0,-1-1 0,1 0 1,-1 0-1,1 0 0,-1 1 0,1-1 1,-1 0-1,1 1 0,-1-1 0,1 0 1,-1 1-1,0-1 0,1 0 0,-1 1 1,0-1-1,1 1 0,-1-1 0,0 1 1,1-1-1,-1 1 0,0-1 0,0 1 0,0-1 1,1 1-1,-1-1 0,0 1 0,0 0 1,0-1-1,0 1 0,0-1 0,0 2 1,3 39 186,0-10 276,-3-30-419,1 0-1,0 0 0,0 0 0,0 0 1,0 0-1,0 0 0,0 0 0,0 0 1,0-1-1,0 1 0,0 0 0,0-1 1,1 1-1,-1-1 0,0 1 1,0-1-1,1 0 0,-1 1 0,0-1 1,1 0-1,-1 0 0,0 0 0,0 0 1,1 0-1,-1 0 0,0 0 0,1-1 1,-1 1-1,0 0 0,1-1 0,0 0 1,40-17 395,2-11-392,-24 15-103,0 1 0,0 2 0,39-18-1,-58 29 57,-1 0-1,0 0 1,1 0-1,-1 0 0,0-1 1,1 1-1,-1 0 0,0 0 1,0 0-1,1 0 0,-1 0 1,0 0-1,1 0 1,-1 0-1,0 0 0,1 0 1,-1 0-1,0 0 0,1 0 1,-1 0-1,0 0 0,1 1 1,-1-1-1,0 0 0,1 0 1,-1 0-1,0 0 1,0 0-1,1 1 0,-1-1 1,0 0-1,0 0 0,1 1 1,-1-1-1,0 0 0,1 1 1,-2 14-22,-16 26 219,13-32-58,4-8-123,-1-1-1,1 1 1,-1-1-1,1 1 1,0 0-1,-1-1 0,1 1 1,0-1-1,-1 1 1,1 0-1,0-1 1,0 1-1,0 0 1,0-1-1,0 1 0,0 0 1,0 0-1,0-1 1,0 1-1,0 0 1,0-1-1,0 1 1,0 0-1,0-1 1,1 1-1,-1 0 0,0-1 1,0 1-1,1-1 1,-1 1-1,1 0 1,0 0-1,20-10 177,38-41-249,-49 41-15,2-2-47,-7 6-24,0 1 0,0-1 1,1 1-1,0 0 0,-1 0 0,11-4 0,-15 8 142,-1 0-1,1 1 1,-1-1-1,0 1 1,1-1-1,-1 1 1,0-1-1,1 1 0,-1-1 1,0 1-1,0-1 1,1 1-1,-1-1 1,0 1-1,0-1 1,0 1-1,0-1 1,0 1-1,0-1 1,0 1-1,0 0 0,0-1 1,0 1-1,0-1 1,0 1-1,0-1 1,0 1-1,-1-1 1,1 2-1,-3 20-51,-4 0 89,4-16-45,1 1-1,0 0 0,1-1 1,0 1-1,-1 10 0,3-17-289,0 0-1,0 0 0,0 0 0,0 0 0,1 0 1,-1 0-1,0 0 0,0 0 0,0 0 0,0-1 1,0 1-1,1 0 0,-1-1 0,0 1 0,0-1 1,0 0-1,2-1 0,12-12-4592,3-5-2269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4.377"/>
    </inkml:context>
    <inkml:brush xml:id="br0">
      <inkml:brushProperty name="width" value="0.025" units="cm"/>
      <inkml:brushProperty name="height" value="0.025" units="cm"/>
    </inkml:brush>
  </inkml:definitions>
  <inkml:trace contextRef="#ctx0" brushRef="#br0">50 17 16624,'0'0'3165,"-5"8"-186,1-2-2522,-25 38 2536,27-41-2848,1 0 0,-1 0 0,1 0 0,0 0 0,0 0 0,0 1 1,0-1-1,1 0 0,-1 0 0,1 0 0,0 1 0,0-1 0,0 0 0,0 1 0,1 3 0,0-6-140,-1 0 0,1-1 0,0 1 0,-1-1 0,1 1 0,0-1 0,-1 1 0,1-1 0,0 1 0,0-1 0,-1 0 0,1 0 0,0 1 0,0-1 0,0 0 0,-1 0 0,1 0 0,0 0 0,0 0 0,0 0 0,0 0-1,0 0 1,-1 0 0,1 0 0,0 0 0,0 0 0,0-1 0,-1 1 0,1 0 0,0-1 0,0 1 0,-1 0 0,1-1 0,0 1 0,0-1 0,0 0 0,29-17 131,-3-5-213,-18 15 25,0 0-1,0 0 1,1 1-1,0 0 0,0 1 1,1 0-1,0 0 0,0 1 1,15-4-1,-25 9 68,-1 1-1,1-1 1,0 0 0,-1 1-1,1-1 1,-1 1-1,1 0 1,0-1 0,-1 1-1,1 0 1,-1-1-1,1 1 1,-1 0 0,0-1-1,1 1 1,-1 0-1,0 0 1,1-1 0,-1 1-1,0 0 1,0 0 0,0 0-1,0 0 1,0-1-1,0 1 1,0 0 0,0 0-1,0 0 1,0-1-1,0 1 1,-1 0 0,1 0-1,0 0 1,0-1 0,-1 2-1,-7 40 131,6-35-74,2-6-61,0 0-1,-1 0 1,1 0 0,0 0 0,0 0-1,-1 0 1,1 0 0,0 0-1,0 0 1,0 0 0,1 0-1,-1 0 1,0 0 0,0 0-1,0 0 1,1 0 0,-1 0-1,0 0 1,1 0 0,-1 0-1,1 0 1,-1 0 0,1 0 0,0 0-1,1 1 1,-1-1-1,1-1 0,-1 1 0,1-1 0,-1 0 0,0 0 0,1 1 1,-1-1-1,1 0 0,-1 0 0,1 0 0,-1 0 0,1-1 0,-1 1 0,1 0 0,-1-1 0,3 0 0,10-5 11,1 0-1,25-17 0,-26 15-56,30-17-245,-29 15 74,0 0 0,1 2-1,0 0 1,26-9-1,-41 17 219,-1 0 0,0 0 0,1 0 0,-1-1 0,1 1 0,-1 0 0,0 0 0,1 0-1,-1 0 1,1 0 0,-1 0 0,0 0 0,1 0 0,-1 0 0,1 0 0,-1 0 0,1 0 0,-1 0-1,0 1 1,1-1 0,-1 0 0,1 0 0,-1 0 0,0 0 0,1 1 0,-1-1 0,0 0 0,1 0 0,-1 1-1,0-1 1,1 0 0,-1 1 0,0-1 0,1 1 0,-3 16 240,-16 20 88,17-35-306,-8 14 167,4-9-94,1 0-1,1 0 1,-1 1 0,1-1-1,-4 14 1,7-21-145,1 1 1,-1-1-1,0 0 1,0 1 0,0-1-1,0 1 1,0-1-1,1 0 1,-1 1-1,0-1 1,0 0-1,0 0 1,1 1-1,-1-1 1,0 0-1,0 1 1,1-1-1,-1 0 1,0 0-1,1 1 1,-1-1-1,0 0 1,1 0-1,-1 0 1,0 0-1,1 0 1,-1 1-1,1-1 1,-1 0-1,0 0 1,1 0-1,-1 0 1,1 0-1,-1 0 1,0 0-1,1 0 1,-1 0 0,0-1-1,1 1 1,-1 0-1,1 0 1,-1 0-1,0 0 1,1 0-1,-1-1 1,0 1-1,1 0 1,-1 0-1,0-1 1,0 1-1,1 0 1,-1-1-1,23-9-2229,27-30-6582,-26 16 2162</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4.895"/>
    </inkml:context>
    <inkml:brush xml:id="br0">
      <inkml:brushProperty name="width" value="0.025" units="cm"/>
      <inkml:brushProperty name="height" value="0.025" units="cm"/>
    </inkml:brush>
  </inkml:definitions>
  <inkml:trace contextRef="#ctx0" brushRef="#br0">0 236 16239,'0'0'10741,"11"4"-10506,-8-3-217,0 0 0,0 1 1,-1-1 0,1 0-1,0 0 1,0 0 0,1 0 0,-1-1-1,0 1 1,0-1 0,0 0-1,0 0 1,0 0 0,1 0 0,-1 0-1,0-1 1,0 1 0,0-1 0,0 0-1,0 0 1,0 0 0,0 0-1,0-1 1,0 1 0,-1-1 0,1 0-1,0 0 1,-1 0 0,1 0 0,-1 0-1,3-4 1,35-40 1374,-37 42-1291,-1 1 0,1-1 1,-1 0-1,0 0 1,0 0-1,-1-1 0,1 1 1,-1 0-1,0 0 0,0-1 1,1-6-1,-4 11-102,-1 0 1,1 0-1,0 0 1,0 1-1,0-1 0,0 1 1,0 0-1,0-1 0,0 1 1,0 0-1,0 0 0,0 0 1,0 0-1,-2 3 0,-9 8-15,-1 0 0,2 2-1,-15 18 1,23-27 6,-1 1 0,1 0 1,1 0-1,-1 0 0,1 0 1,0 0-1,1 1 1,-1 0-1,1-1 0,1 1 1,-3 11-1,5-17 8,-1 0 1,0 0-1,0-1 1,1 1-1,-1 0 1,0 0-1,1-1 1,-1 1-1,0 0 1,1-1-1,-1 1 1,1-1-1,-1 1 1,1 0-1,0-1 0,-1 1 1,1-1-1,0 1 1,-1-1-1,1 0 1,0 1-1,-1-1 1,1 0-1,0 1 1,0-1-1,-1 0 1,1 0-1,0 0 1,0 0-1,0 0 1,-1 0-1,2 0 0,35 1-59,-26-2 15,15 0-229,0-2-1,0-1 0,29-8 1,-29 6 444,-1 1 1,1 1-1,30-1 1,-55 5-126,-1 0 0,0 0 0,1 0 1,-1 0-1,1 0 0,-1 0 0,0 0 0,1 0 1,-1 0-1,1 0 0,-1 0 0,0 1 1,1-1-1,-1 0 0,0 0 0,1 0 0,-1 1 1,0-1-1,1 0 0,-1 0 0,0 1 0,0-1 1,1 0-1,-1 0 0,0 1 0,0-1 0,1 0 1,-1 1-1,0-1 0,0 0 0,0 1 0,0-1 1,0 1-1,1-1 0,-1 0 0,0 1 0,0 0 1,-4-2 361,-3-13-370,2 0 83,1 0 0,1-1 0,1 0 0,0 1-1,0-28 1,1 33-160,2 0-1,-1-1 0,1 1 1,1 0-1,0 0 0,0 0 1,1 0-1,0 0 0,0 0 1,6-10-1,-7 16 5,0 1 0,0-1 0,0 1 0,1 0 0,-1 0 0,0 0 0,1 0 0,-1 0 0,1 0-1,0 1 1,0-1 0,0 1 0,0 0 0,0 0 0,0 0 0,0 0 0,4 0 0,58-1-4226,-40 3 290,13-1-5061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5.791"/>
    </inkml:context>
    <inkml:brush xml:id="br0">
      <inkml:brushProperty name="width" value="0.025" units="cm"/>
      <inkml:brushProperty name="height" value="0.025" units="cm"/>
    </inkml:brush>
  </inkml:definitions>
  <inkml:trace contextRef="#ctx0" brushRef="#br0">0 78 288,'0'0'20916,"69"11"-19218,-15-14-289,15-8-512,10 0-481,2 0-288,-2 3-64,0 0-256,-8 3-1505,-9 1-321,-8-2-769,-7-4-1857,-9-1-2307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6.160"/>
    </inkml:context>
    <inkml:brush xml:id="br0">
      <inkml:brushProperty name="width" value="0.025" units="cm"/>
      <inkml:brushProperty name="height" value="0.025" units="cm"/>
    </inkml:brush>
  </inkml:definitions>
  <inkml:trace contextRef="#ctx0" brushRef="#br0">1 5 12204,'0'0'6897,"7"0"-6182,349-5 2296,-352 5-2964,1 0 1,0 1-1,-1-1 0,1 1 0,-1 0 1,0 0-1,1 0 0,-1 0 1,0 1-1,0 0 0,6 2 0,-9-2 3,1-1 0,-1 0-1,0 1 1,1-1-1,-1 1 1,0-1 0,0 1-1,0 0 1,0-1-1,0 1 1,-1 0 0,1 0-1,0 0 1,-1-1-1,1 1 1,-1 0-1,0 0 1,0 0 0,1 0-1,-1 0 1,-1 0-1,1 0 1,0 0 0,0-1-1,-1 1 1,1 0-1,-1 0 1,1 0 0,-3 3-1,0 2 18,0 1 0,-1-1 0,0 0 1,-1 0-1,0 0 0,0-1 0,-10 11 0,-52 43 60,38-34 42,17-16-203,-24 23 389,35-32-432,-1 1 0,1-1 1,-1 1-1,1 0 0,0-1 1,-1 1-1,1 0 0,0 0 1,0 0-1,0 0 1,1 0-1,-1 0 0,0 0 1,1 0-1,0 0 0,-1 4 1,6-4-3474,13-2-2579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6.633"/>
    </inkml:context>
    <inkml:brush xml:id="br0">
      <inkml:brushProperty name="width" value="0.025" units="cm"/>
      <inkml:brushProperty name="height" value="0.025" units="cm"/>
    </inkml:brush>
  </inkml:definitions>
  <inkml:trace contextRef="#ctx0" brushRef="#br0">21 0 14862,'0'0'6919,"0"62"-5638,-6-38-512,5 1-289,-4-3-256,1-2-128,4-2-32,-1-5-64,-3-4 32,4-3-224,0-4-993,0-14-5669,0-5 832,0-4-2947</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6.992"/>
    </inkml:context>
    <inkml:brush xml:id="br0">
      <inkml:brushProperty name="width" value="0.025" units="cm"/>
      <inkml:brushProperty name="height" value="0.025" units="cm"/>
    </inkml:brush>
  </inkml:definitions>
  <inkml:trace contextRef="#ctx0" brushRef="#br0">7 137 9385,'0'0'2915,"26"-43"768,-6 21-960,7 2-930,1 4-415,4 0-161,0 6-64,0 4-288,-2 2-673,-8 4-128,-2 0-160,-8 4-1121,-3 4-897,-9 3-1089,0-2-1858,-9 3-929</inkml:trace>
  <inkml:trace contextRef="#ctx0" brushRef="#br0" timeOffset="1">1 211 12300,'0'0'8392,"53"-4"-6471,-11-10-383,2-2-225,2-2-448,-4 3-609,-5 2-192,-10 4-64,-11 7-1121,-9 2-1954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7.351"/>
    </inkml:context>
    <inkml:brush xml:id="br0">
      <inkml:brushProperty name="width" value="0.025" units="cm"/>
      <inkml:brushProperty name="height" value="0.025" units="cm"/>
    </inkml:brush>
  </inkml:definitions>
  <inkml:trace contextRef="#ctx0" brushRef="#br0">1 86 12716,'0'0'10474,"65"8"-9097,-33-17-1056,9-2-257,-3-2-289,-1 2-1504,-5-2-962,-1 1-1249,-15 0-1665,-1-1-3491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7.692"/>
    </inkml:context>
    <inkml:brush xml:id="br0">
      <inkml:brushProperty name="width" value="0.025" units="cm"/>
      <inkml:brushProperty name="height" value="0.025" units="cm"/>
    </inkml:brush>
  </inkml:definitions>
  <inkml:trace contextRef="#ctx0" brushRef="#br0">27 0 9929,'0'0'2269,"-3"8"-619,0-1-1265,0 0-28,-1 0 0,2 0 0,-1 0 0,1 1 0,0-1 0,0 1 0,1-1 0,0 11 0,1-17-331,1 0 0,-1 0 0,1 0 1,0 0-1,0 0 0,-1 0 0,1-1 1,0 1-1,0 0 0,0 0 0,0-1 0,0 1 1,0-1-1,0 1 0,0-1 0,0 1 1,0-1-1,1 0 0,-1 1 0,0-1 0,0 0 1,0 0-1,0 0 0,1 0 0,-1 0 0,0 0 1,0 0-1,0 0 0,0-1 0,0 1 1,2-1-1,38-10 128,-4-14-176,-29 19 6,-1 1 0,1 0 0,-1 0 0,1 0 0,10-3 0,-18 9 118,0-1 0,1 0-1,-1 0 1,1 0 0,-1 1 0,0-1-1,1 0 1,-1 1 0,0-1-1,1 0 1,-1 1 0,0-1 0,0 0-1,1 1 1,-1-1 0,0 1-1,0-1 1,0 0 0,1 1 0,-1-1-1,0 1 1,0-1 0,0 1 0,0-1-1,0 1 1,0-1 0,0 0-1,0 1 1,0-1 0,0 1 0,0-1-1,0 1 1,0-1 0,-1 1-1,1-1 1,0 0 0,0 1 0,-1 0-1,-4 30 874,3-18 153,2-13-1080,0 1-1,1-1 0,-1 1 1,1-1-1,-1 1 1,0-1-1,1 0 1,-1 1-1,1-1 1,-1 0-1,1 1 0,-1-1 1,1 0-1,-1 0 1,1 0-1,-1 1 1,1-1-1,0 0 1,-1 0-1,1 0 1,-1 0-1,1 0 0,-1 0 1,1 0-1,0 0 1,-1 0-1,1 0 1,-1 0-1,1 0 1,-1-1-1,1 1 0,0 0 1,-1 0-1,1 0 1,-1-1-1,1 1 1,-1 0-1,1-1 1,-1 1-1,0-1 1,1 1-1,26-13 480,6-8-437,-25 15-126,0 0 1,0 1 0,0 0-1,1 0 1,0 1 0,0 1-1,0-1 1,0 1 0,0 1-1,20-3 1,-28 5 35,0 0 1,1 0 0,-1 1-1,0-1 1,0 0 0,0 1-1,0 0 1,0-1-1,0 1 1,0-1 0,0 1-1,0 0 1,0 0-1,0-1 1,-1 1 0,1 0-1,0 0 1,0 0-1,-1 0 1,1 0 0,-1 0-1,1 0 1,-1 0-1,1 0 1,-1 0 0,0 1-1,1-1 1,-1 2 0,5 35-4370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8.022"/>
    </inkml:context>
    <inkml:brush xml:id="br0">
      <inkml:brushProperty name="width" value="0.025" units="cm"/>
      <inkml:brushProperty name="height" value="0.025" units="cm"/>
    </inkml:brush>
  </inkml:definitions>
  <inkml:trace contextRef="#ctx0" brushRef="#br0">0 0 14958,'0'0'7175,"59"9"-8008,-32-3-2018,3-1-2978,-3 2-1698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4.389"/>
    </inkml:context>
    <inkml:brush xml:id="br0">
      <inkml:brushProperty name="width" value="0.025" units="cm"/>
      <inkml:brushProperty name="height" value="0.025" units="cm"/>
    </inkml:brush>
  </inkml:definitions>
  <inkml:trace contextRef="#ctx0" brushRef="#br0">593 1 6566,'-97'76'939,"-166"169"0,132-116 119,121-120-1014,1 1 0,1-1 0,0 2 0,0-1-1,1 1 1,0 0 0,1 1 0,0 0 0,-6 17-1,7-9-87,0 0-1,1 0 1,1 0-1,1 0 1,1 29-1,2 7-7,3 1 0,3-2-1,2 1 1,2-1 0,3 0 0,2-1 0,2-1-1,3-1 1,2-1 0,41 70 0,-28-65 19,2-2 0,3-1 0,2-2 0,2-2 0,2-2 1,2-2-1,2-2 0,87 55 0,-17-25-94,219 95 1,148 19 197,-285-121 121,2-10-1,4-9 0,343 34 0,647-46 726,-1025-41-888,-2-7-1,0-8 1,-1-8-1,-1-7 1,-2-7-1,200-80 0,-253 74 74,-2-5 0,-3-4 0,175-124 0,-206 122 28,-2-4 0,-3-3 1,-4-3-1,-2-3 0,65-92 0,-101 121-33,-2-2 1,-3 0-1,-1-2 1,36-97-1,-50 111-97,-3-1 0,-1 0 0,-1-1-1,-3 1 1,0-1 0,-2 0 0,-2 0 0,-6-51 0,-7 17-449,-4 1 1,-2 0 0,-38-88-1,41 114-388,-2 0 1,-2 1-1,-50-76 0,-15 12-3476</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8.396"/>
    </inkml:context>
    <inkml:brush xml:id="br0">
      <inkml:brushProperty name="width" value="0.025" units="cm"/>
      <inkml:brushProperty name="height" value="0.025" units="cm"/>
    </inkml:brush>
  </inkml:definitions>
  <inkml:trace contextRef="#ctx0" brushRef="#br0">131 0 11691,'0'0'3870,"-7"2"-987,-5 1-1889,-1 0 0,1 1 0,-22 12 1,30-15-830,1 0 0,0 1 0,0-1 1,0 1-1,0 0 0,0 0 1,0 0-1,0 1 0,1-1 0,-1 1 1,1-1-1,0 1 0,0 0 0,0 0 1,0 0-1,0 0 0,0 0 1,1 0-1,0 1 0,0-1 0,-2 7 1,4-9-178,-1-1 1,1 1 0,-1 0 0,1 0-1,-1 0 1,1-1 0,0 1 0,-1 0 0,1-1-1,0 1 1,0-1 0,-1 1 0,1-1-1,0 1 1,0-1 0,0 0 0,0 1-1,0-1 1,0 0 0,0 1 0,0-1 0,0 0-1,0 0 1,0 0 0,-1 0 0,1 0-1,0 0 1,2-1 0,38 1-1303,-30 0 754,-7 0 542,-1 0 0,1 0-1,-1 0 1,1 1 0,-1 0-1,1 0 1,-1 0 0,0 0 0,1 0-1,-1 1 1,0-1 0,0 1-1,0 0 1,0 0 0,0 0-1,-1 1 1,1-1 0,0 0 0,3 6-1,-5-7 72,0 1-1,0 0 0,-1 0 0,1 0 1,0 0-1,-1 0 0,1-1 1,-1 1-1,1 0 0,-1 0 0,0 0 1,0 0-1,0 0 0,0 0 0,0 0 1,-1 0-1,1 0 0,-1 0 1,1 0-1,-1 0 0,0 0 0,1 0 1,-1 0-1,0-1 0,0 1 1,0 0-1,-1-1 0,1 1 0,0 0 1,-1-1-1,1 0 0,0 1 1,-1-1-1,0 0 0,-1 2 0,-4 2 69,0 0-1,0 0 0,0 0 1,0-1-1,-1 0 0,1 0 1,-1-1-1,0 0 0,0 0 1,0-1-1,-1 0 0,-10 1 0,18-3-332,1 0-1,-1-1 0,1 1 0,-1 0 0,0 0 0,1-1 0,-1 1 0,1 0 0,-1-1 0,1 1 0,-1 0 0,1-1 0,0 1 0,-1-1 0,1 1 0,-1-1 0,1 1 0,0-1 0,-1 1 0,1-1 0,0 1 0,0-1 1,-1 0-1,1 1 0,0-1 0,0 1 0,0-1 0,0 0 0,0 1 0,0-1 0,0 1 0,0-1 0,0 0 0,0 1 0,0-1 0,0 0 0,0 1 0,0-1 0,1 1 0,-1-1 0,0 1 0,0-1 0,1 0 0,-1 1 1,1-1-1,8-19-6647</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49.807"/>
    </inkml:context>
    <inkml:brush xml:id="br0">
      <inkml:brushProperty name="width" value="0.025" units="cm"/>
      <inkml:brushProperty name="height" value="0.025" units="cm"/>
    </inkml:brush>
  </inkml:definitions>
  <inkml:trace contextRef="#ctx0" brushRef="#br0">23 105 12524,'0'0'9289,"0"9"-7827,-11 138 1499,0 20-797,11-167-2157,0 0 1,0-1-1,0 1 0,0 0 1,1 0-1,-1-1 0,0 1 0,0 0 1,0 0-1,1 0 0,-1-1 0,0 1 1,0 0-1,1 0 0,-1 0 1,0 0-1,0-1 0,1 1 0,-1 0 1,0 0-1,0 0 0,1 0 0,-1 0 1,0 0-1,1 0 0,-1 0 0,0 0 1,1 0-1,-1 0 0,0 0 1,0 0-1,1 0 0,-1 0 0,0 0 1,1 1-1,-1-1 0,0 0 0,0 0 1,1 0-1,-1 0 0,0 1 1,0-1-1,0 0 0,1 0 0,-1 0 1,0 1-1,0-1 0,0 0 0,1 0 1,-1 1-1,0-1 0,0 0 0,0 0 1,0 1-1,0-1 0,0 0 1,0 0-1,0 1 0,0-1 0,1 0 1,-1 1-1,0-1 0,-1 0 0,17-22 142,-13 6-140,0 0 1,0 0-1,0-25 0,0 4-217,-1 29-49,2 10-137,-1 2 390,1 1 0,-1-1 0,1 0 0,0 0-1,0 0 1,1 0 0,-1-1 0,1 0 0,-1 0 0,1 0 0,0-1 0,0 1 0,0-1-1,9 2 1,-4-1 41,-1-1-1,1 0 1,0-1-1,-1 0 0,1 0 1,0-1-1,15-2 1,-22 2-1,-1-1 1,1 0 0,-1 0 0,1 0 0,-1 0 0,1-1 0,-1 1-1,0-1 1,0 1 0,0-1 0,0 0 0,0 1 0,0-1-1,0 0 1,0-1 0,-1 1 0,1 0 0,-1 0 0,0-1 0,2-2-1,-1 1 0,0-1-1,0 1 1,-1-1-1,1 0 1,-1 1-1,0-1 1,-1 0-1,1 0 0,-1 0 1,0-6-1,0 11-36,-1-1 0,1 1 0,0-1 0,-1 1 0,1-1 0,0 1 0,-1-1 0,1 1 0,0 0 0,-1-1-1,1 1 1,-1-1 0,1 1 0,-1 0 0,1 0 0,-1-1 0,1 1 0,-1 0 0,1 0 0,-1 0 0,0-1 0,1 1-1,-1 0 1,1 0 0,-1 0 0,1 0 0,-1 0 0,0 0 0,1 0 0,-1 0 0,1 0 0,-1 1 0,1-1 0,-1 0 0,0 0-1,1 0 1,-1 1 0,1-1 0,-1 0 0,1 1 0,-1-1 0,1 0 0,0 1 0,-1 0 0,-24 14-68,17-7 61,1 1 0,0 1 0,0-1 0,1 1 0,-5 11 0,8-16 41,0 1 0,1-1 0,0 1 0,0 0 0,1-1-1,-1 1 1,1 0 0,0 0 0,1 0 0,-1 0 0,2 10 0,0-14-26,0 0-1,0-1 1,0 1-1,0 0 1,1-1 0,-1 1-1,0-1 1,1 0 0,-1 1-1,1-1 1,-1 0 0,1 0-1,0 0 1,0 0-1,-1 0 1,1 0 0,0-1-1,0 1 1,0 0 0,0-1-1,0 0 1,0 1 0,0-1-1,0 0 1,0 0 0,0 0-1,0 0 1,0 0-1,3-2 1,4 2 14,-1-1 0,0 0 0,1 0 0,-1-1 0,14-6 1,-8 1-30,-2-1 1,1-1 0,-1 0-1,0-1 1,-1 0 0,0-1 0,-1 0-1,0-1 1,15-24 0,-6 7-23,-2-2 0,-1 0 0,13-38 0,-30 68 21,-6 10-17,-20 29-51,-32 56-35,53-84 129,1 0 0,0 1 0,1 0 0,0 0 0,-5 22 0,9-31-14,0 0 0,-1 0 0,1 0 0,0 0 0,0 0 0,0-1 0,0 1 0,0 0 0,1 0 1,-1 0-1,1 0 0,-1 0 0,1 0 0,-1-1 0,1 1 0,0 0 0,0 0 0,0-1 1,0 1-1,0-1 0,0 1 0,1-1 0,-1 1 0,1-1 0,-1 0 0,0 1 0,1-1 0,0 0 1,-1 0-1,1 0 0,0 0 0,0-1 0,-1 1 0,1 0 0,0-1 0,0 1 0,0-1 0,0 0 1,0 1-1,0-1 0,-1 0 0,4-1 0,6 1 11,0-1 0,0 0 0,0-1 0,-1-1 0,1 0 0,-1 0 0,1-1 0,-1 0 1,0 0-1,-1-1 0,1-1 0,-1 0 0,0 0 0,0-1 0,-1 0 0,0 0 0,11-14 0,12-13 26,-3-1 0,44-70 1,-65 95 24,0 0 1,-1 0 0,0 0-1,-1-1 1,0 0 0,-1 0-1,0-1 1,-1 1 0,5-24-1,-9 34-65,1 0-1,0 1 1,0-1-1,0 1 0,0-1 1,0 0-1,-1 1 1,1-1-1,0 1 1,0-1-1,-1 1 1,1-1-1,0 1 0,-1-1 1,1 1-1,-1-1 1,1 1-1,0-1 1,-1 1-1,1 0 0,-1-1 1,1 1-1,-1 0 1,0-1-1,1 1 1,-1 0-1,1 0 0,-1 0 1,0-1-1,1 1 1,-1 0-1,1 0 1,-1 0-1,0 0 0,1 0 1,-1 0-1,1 0 1,-1 0-1,0 0 1,1 1-1,-1-1 1,1 0-1,-1 0 0,0 0 1,1 1-1,-1-1 1,0 1-1,-30 14-78,16-2 110,1 0 0,1 1 1,0 1-1,1 0 0,1 1 0,0 0 1,1 1-1,0 0 0,2 0 1,0 1-1,1 0 0,1 0 1,0 1-1,-3 22 0,9-39-27,0 1-1,0 0 1,-1 0-1,2-1 1,-1 1 0,0 0-1,0 0 1,1-1-1,0 1 1,-1 0-1,1-1 1,0 1-1,0-1 1,0 1-1,1-1 1,-1 1-1,1-1 1,-1 0-1,1 0 1,0 0 0,0 0-1,0 0 1,0 0-1,0 0 1,0-1-1,0 1 1,1-1-1,-1 1 1,1-1-1,2 1 1,2 0-2,0 0 0,0 0 0,0-1 1,1 0-1,-1-1 0,0 0 0,1 0 0,-1 0 0,0-1 1,12-2-1,-10 0-15,-1 0 0,0 0 0,-1-1 0,1 0 0,-1 0 0,1-1 0,-1 0 1,-1 0-1,1 0 0,8-10 0,-10 10 8,0 1 1,-1-1 0,0 0-1,0 0 1,-1 0-1,1-1 1,-1 1 0,0-1-1,0 0 1,-1 0-1,0 0 1,0 0-1,0 0 1,0-10 0,-6 13 89,-5 10 31,-6 8 30,11-9-128,0 0 1,1 0 0,0 1 0,0-1 0,0 1-1,1 0 1,0 0 0,1 0 0,-2 8 0,3-13-14,-1 0 1,1 0 0,0 0 0,0 0-1,0 0 1,0 0 0,0 0 0,1 0-1,-1 0 1,1 0 0,-1 0 0,1 0-1,0 0 1,-1 0 0,1 0 0,0 0-1,0-1 1,1 1 0,-1 0-1,0-1 1,0 1 0,1-1 0,-1 0-1,1 1 1,-1-1 0,1 0 0,0 0-1,-1 0 1,1 0 0,0 0 0,0 0-1,0 0 1,0-1 0,-1 1 0,1-1-1,3 1 1,3 0 4,0 0 0,1-1 0,-1 0 0,1-1 0,-1 0 0,1 0 0,-1-1 0,0 0 0,0 0 0,0-1 0,0 0 0,0 0-1,-1-1 1,15-9 0,-9 4-63,-1 0 0,0-1-1,0-1 1,-1 0 0,0 0-1,-1-1 1,10-16-1,-24 35-6,-3 1 46,1 1-1,1-1 0,-1 1 0,1 1 0,1-1 0,0 1 0,0 0 0,1-1 0,0 2 0,-2 15 0,6-25 12,-1 0 0,1 0 0,0 0 0,0 0 1,-1 0-1,1-1 0,0 1 0,0 0 0,0-1 0,0 1 0,-1 0 0,1-1 0,0 1 0,0-1 0,0 0 0,0 1 0,1-1 1,-1 0-1,0 1 0,0-1 0,0 0 0,0 0 0,0 0 0,0 0 0,0 0 0,0 0 0,0 0 0,0-1 0,1 1 0,-1 0 1,1-1-1,39-7-555,-29 1 393,0 0 0,0-1 0,0 0 0,16-16 0,6-3-67,-33 28 261,0 1-1,-1-1 1,1 0 0,0 1-1,0-1 1,0 1 0,-1-1-1,1 1 1,-1 0 0,1-1-1,-1 1 1,0 0 0,0-1-1,1 1 1,-1-1 0,0 1-1,-1 2 1,8 27 341,-5-29-360,0 0 0,0 0 0,1 0 0,-1 0 0,0 0 0,1-1 0,0 1 1,-1-1-1,1 0 0,0 0 0,0 0 0,-1 0 0,1 0 0,0 0 0,0-1 0,0 0 0,0 1 0,0-1 0,0 0 0,0 0 0,0-1 0,3 0 0,6 0-159,-1-1-1,0 0 0,0 0 0,16-7 0,103-57-2861,-129 66 3113,-14 22 773,10-16-751,-1-1 1,1 1-1,1 0 0,-1 0 0,1 0 0,0 0 0,0 0 0,1 0 0,0 1 1,0-1-1,0 0 0,1 1 0,0-1 0,1 8 0,1 2-159,2-1-1,0 1 0,1-1 1,8 17-1,1 5-41,-13-34 99,1 1 0,-1 0 0,0-1 0,0 1 0,0 0 0,-1-1 0,0 1 0,1 0 0,-1 0 0,0 0 0,-1-1 0,1 1 0,-1 0 0,0 0-1,0-1 1,0 1 0,-2 5 0,1-7 52,1 0-1,-1 0 1,0 0-1,1-1 0,-1 1 1,0 0-1,0-1 1,0 0-1,0 1 0,-1-1 1,1 0-1,0 0 1,0 0-1,-1 0 0,1-1 1,-1 1-1,1-1 1,0 1-1,-1-1 0,1 0 1,-1 0-1,1 0 1,-1 0-1,1 0 0,-1-1 1,1 1-1,-5-2 0,4 1-57,1 0-1,-1-1 0,1 1 0,0-1 0,0 1 0,-1-1 0,1 0 1,0 0-1,0 0 0,1 0 0,-1 0 0,0 0 0,1 0 0,-1-1 0,1 1 1,0-1-1,-1 1 0,1-1 0,0-3 0,-15-51 45,15 50-67,1 1 0,-1-1 0,1 1 0,0-1 0,0 1 0,1-1 0,0 1 0,0 0 0,0-1 0,1 1 0,0 0 0,0 0 0,1 0 0,-1 0 0,7-8 0,-4 7-152,2-1 0,-1 1 0,1 1 0,0-1 0,1 1 0,0 1 0,0-1 0,0 1 0,17-7 0,-18 8-208,46-22-3863,-19 7-4060,0-2-7832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50.854"/>
    </inkml:context>
    <inkml:brush xml:id="br0">
      <inkml:brushProperty name="width" value="0.025" units="cm"/>
      <inkml:brushProperty name="height" value="0.025" units="cm"/>
    </inkml:brush>
  </inkml:definitions>
  <inkml:trace contextRef="#ctx0" brushRef="#br0">28 0 14734,'-5'7'7177,"-6"18"-5925,8-13-1166,0 0 0,1 0 0,0 0 0,1 0 0,0 0 0,1 1 0,1-1 0,-1 0 0,6 24 0,-5-35-73,-1 1-1,1-1 1,-1 0 0,1 1 0,-1-1 0,1 0 0,0 1 0,0-1-1,0 0 1,0 0 0,0 0 0,0 1 0,0-1 0,0 0-1,0 0 1,0-1 0,0 1 0,1 0 0,-1 0 0,0-1 0,1 1-1,-1 0 1,0-1 0,1 0 0,-1 1 0,3 0 0,-1-2 46,0 1 0,0-1 1,0 1-1,0-1 0,0 0 1,0 0-1,0 0 0,-1 0 1,1-1-1,0 1 0,-1-1 1,4-2-1,4-4 141,0-1 0,-1 0-1,0 0 1,-1-1 0,9-12 0,34-65 953,-55 138-945,2-42-135,0-5 23,1 0 0,0 0 1,0 0-1,0 0 0,0 0 0,1 0 1,-1 0-1,1 0 0,0 0 0,0 0 0,2 7 1,1-12-1,0 0-1,0 0 1,-1 0 0,1-1 0,0 1 0,-1-1-1,1 1 1,-1-1 0,1 0 0,-1 0 0,0 0-1,0 0 1,3-5 0,-3 5-23,21-21 87,-14 12-150,0 2 0,0-1 0,1 1 0,1 1 0,0-1 0,18-9 0,-28 17-21,-1 1 1,1 0 0,-1-1-1,1 1 1,-1 0-1,1 0 1,0 0-1,-1 0 1,1 0-1,-1 0 1,1 0-1,-1 0 1,1 0-1,0 0 1,-1 0-1,1 0 1,-1 0-1,1 0 1,-1 0-1,1 0 1,-1 1 0,1-1-1,0 0 1,-1 0-1,0 1 1,1-1-1,-1 0 1,1 1-1,-1-1 1,1 0-1,-1 1 1,0-1-1,1 1 1,-1-1-1,0 1 1,1 0-1,5 28-76,-10 32 130,-4-8 432,26-71 240,-13 12-744,0 0 0,0 1 0,0-1 0,1 1 0,0 0 0,0 1 0,0-1 0,0 1 0,1 1 0,0-1 0,-1 1 0,1 0 0,0 0 0,1 1 0,7-2 0,-15 4 11,1 0 0,-1 0 1,1 1-1,0-1 1,-1 0-1,1 0 1,-1 0-1,1 0 0,-1 1 1,1-1-1,-1 0 1,1 0-1,-1 1 1,1-1-1,-1 0 1,1 1-1,-1-1 0,0 0 1,1 1-1,-1-1 1,1 1-1,-1-1 1,0 1-1,0-1 1,1 1-1,-1-1 0,0 1 1,0-1-1,0 1 1,1 1-1,-1 23-99,-12 22 181,6-32-585,3-15-3602,7-29-4307,3 1 556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51.262"/>
    </inkml:context>
    <inkml:brush xml:id="br0">
      <inkml:brushProperty name="width" value="0.025" units="cm"/>
      <inkml:brushProperty name="height" value="0.025" units="cm"/>
    </inkml:brush>
  </inkml:definitions>
  <inkml:trace contextRef="#ctx0" brushRef="#br0">25 43 6502,'0'0'17457,"-25"-43"-17361,29 43-160,4 0-1250,7 0-2049,-3 0-4196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52.291"/>
    </inkml:context>
    <inkml:brush xml:id="br0">
      <inkml:brushProperty name="width" value="0.025" units="cm"/>
      <inkml:brushProperty name="height" value="0.025" units="cm"/>
    </inkml:brush>
  </inkml:definitions>
  <inkml:trace contextRef="#ctx0" brushRef="#br0">45 93 11307,'0'0'6763,"-5"9"-4617,-1 3-1859,0 1 0,1 0 0,1 0 0,0 1 0,1-1 0,0 1 0,0 14 0,1-2-236,-1 55 859,3-75-760,0 0 0,1-1 0,-1 1 0,1 0 0,1 0 0,-1-1 0,1 1 0,0-1 0,1 1-1,4 8 1,-6-13-136,0 1 0,1-1 0,-1 1 1,0-1-1,1 0 0,-1 0 0,1 1 0,-1-1 0,1 0 0,0 0 0,0-1 0,-1 1 0,1 0 0,0 0 0,0-1 0,0 1 0,-1-1 0,1 0 0,0 1 0,0-1 0,0 0 0,0 0 0,0 0 0,0-1 0,0 1 0,0 0 0,0-1 0,-1 1 0,1-1 0,0 0 0,0 1 0,0-1 0,-1 0 0,1 0 0,0 0 0,-1 0 0,1 0 0,-1-1 0,0 1 0,3-3 0,7-6 13,0-1-1,-1 0 0,17-24 1,-24 31-30,9-12 36,0-1-1,-1-1 1,-1 0-1,0-1 1,-2 0 0,0 0-1,-1-1 1,-1 0-1,-1 0 1,4-30-1,-12 35 584,-6 21-73,-8 21-116,-2 22 301,-23 99 0,36-120-453,1 1 0,2 0 0,1-1 0,1 1 0,3 32 1,-2-60-274,0 0 0,0-1 0,0 1 0,1 0 0,-1 0 0,0-1 1,0 1-1,0 0 0,1 0 0,-1-1 0,0 1 0,1 0 1,-1-1-1,1 1 0,-1 0 0,1-1 0,-1 1 0,1-1 0,-1 1 1,1-1-1,-1 1 0,2 0 0,-2-1-4,1 0 0,-1 0 0,1 0 0,-1 0 0,0-1 0,1 1 0,-1 0 1,1 0-1,-1 0 0,0-1 0,1 1 0,-1 0 0,0 0 0,1-1 0,-1 1 0,0 0 0,0 0 0,1-1 0,-1 1 0,0 0 0,0-1 0,0 1 0,1-1 0,-1 1 1,0 0-1,0-1 0,0 1 0,0-1 0,0 1 0,0 0 0,0-1 0,0 1 0,0-1 0,0 1 0,0 0 0,0-1 0,0 1 0,0-1 0,0 1 0,0 0 0,-1-1 0,0-23-8,-1 1-1,-6-24 1,4 25-229,1-1 1,0-23-1,3 46 233,0-1 0,1 1-1,-1-1 1,0 1 0,1-1 0,-1 1 0,1-1-1,-1 1 1,1 0 0,-1-1 0,1 1-1,-1 0 1,1-1 0,0 1 0,-1 0 0,1 0-1,-1-1 1,1 1 0,0 0 0,-1 0-1,1 0 1,0 0 0,-1 0 0,1 0 0,0 0-1,-1 0 1,1 0 0,-1 0 0,1 0-1,0 1 1,-1-1 0,1 0 0,-1 0-1,1 0 1,0 1 0,-1-1 0,1 0 0,0 1-1,31 11-66,-29-11 58,4 2 19,0 0 0,0-1 0,0-1 0,0 1 0,0-1 0,0 0 0,0-1-1,0 1 1,0-1 0,0-1 0,1 1 0,-1-1 0,0-1 0,0 1 0,12-5 0,-15 4 2,0 0-1,0-1 1,-1 1 0,1-1 0,0 1 0,-1-1-1,1 0 1,-1 0 0,0-1 0,0 1-1,-1-1 1,1 1 0,-1-1 0,1 0 0,-1 0-1,0 0 1,0 0 0,-1 0 0,0-1 0,1 1-1,-1 0 1,-1-1 0,1 1 0,-1-1-1,1 1 1,-1-6 0,-1 10-2,1-1 0,0 1 0,0-1 0,0 1 0,0-1 0,-1 1-1,1-1 1,0 1 0,-1 0 0,1-1 0,0 1 0,-1-1 0,1 1 0,0 0 0,-1-1 0,1 1 0,-1 0 0,1-1 0,-1 1-1,1 0 1,-1-1 0,1 1 0,-1 0 0,1 0 0,-1 0 0,1 0 0,-1 0 0,1-1 0,-1 1 0,1 0 0,-1 0 0,1 0-1,-1 0 1,1 1 0,-1-1 0,0 0 0,1 0 0,-1 0 0,1 0 0,-1 1 0,-24 8 17,21-5-19,-1 0 1,1 0 0,0 0 0,0 1 0,1 0-1,-1 0 1,1 0 0,0 0 0,0 0-1,1 1 1,-1-1 0,1 1 0,0 0 0,1 0-1,-1 0 1,1 0 0,1-1 0,-1 1 0,1 1-1,0 5 1,1-10-4,0-1 1,0 1-1,1-1 0,-1 1 0,0-1 0,1 0 0,-1 1 0,1-1 1,-1 0-1,1 0 0,-1 0 0,1 0 0,0-1 0,-1 1 1,5 1-1,36 11-10,-24-7 9,32 17-113,13 5-16,-62-28 172,0 0 0,0-1 0,-1 1-1,1 0 1,0-1 0,-1 1 0,1-1 0,-1 1 0,1-1 0,0 1 0,-1-1-1,1 1 1,-1-1 0,1 0 0,-1 1 0,0-1 0,1 0 0,-1 0 0,0 1-1,1-1 1,-1 0 0,0 0 0,0 1 0,0-1 0,0 0 0,0 0-1,1 1 1,-1-1 0,-1 0 0,1 0 0,0 0 0,0 1 0,0-2 0,0-39 104,-1 33 34,1 0-128,-1 1 1,0-1 0,-1 1 0,1-1 0,-1 1 0,-1 0-1,1 0 1,-6-9 0,-8-25-422,17 39-22,1 0 1,0 0 0,0 1-1,-1-1 1,1 1-1,0-1 1,1 1 0,-1 0-1,0-1 1,0 1 0,0 0-1,1 1 1,-1-1-1,0 0 1,1 1 0,2-1-1,11-5-2558,-9 2 1750,0 0-1,0-1 1,0 0 0,-1 0 0,0 0 0,8-9-1,-8 7 758,0 0-1,-1-1 1,0 0-1,0 0 1,3-9-1,12-47 2726,-14-2 4145,-9 57-2309,-4 16-2203,-5 15-859,4-2-644,0 0 0,1 1 0,2 0 1,0 0-1,1 0 0,1 1 0,1 0 0,1-1 0,2 28 0,-1-47-406,1 0 0,-1 0 0,1-1 0,-1 1 0,1 0 0,0-1 0,0 1 0,0 0 0,0-1 0,0 0 0,0 1 0,0-1 0,1 1 0,-1-1 0,0 0 0,1 0 0,-1 0 0,1 0 0,-1 0 0,1 0 0,0 0 0,-1-1 0,1 1 0,0 0 0,-1-1 0,1 0 0,2 1 0,60 2-640,-20-2-960,-42-1 1567,0 0-1,0 0 1,0 1 0,0-1 0,-1 1 0,1-1 0,0 1 0,0-1-1,-1 1 1,1 0 0,0 0 0,-1 0 0,1 0 0,-1 0-1,1 1 1,-1-1 0,0 0 0,0 1 0,1-1 0,-1 1 0,0-1-1,0 1 1,1 1 0,-2-1 94,0 0 0,0 0 0,0 0 0,0 0 0,-1-1 0,1 1 1,0 0-1,-1 0 0,1 0 0,-1-1 0,0 1 0,0 0 0,1 0 0,-1-1 0,0 1 0,-1-1 0,1 1 0,-2 1 0,-5 6 278,0-1 0,-1 0-1,0 0 1,-1-1 0,-19 12-1,20-14-258,-1 0-1,0 0 0,0-1 1,-1 0-1,1-1 1,-1 0-1,0-1 1,1 0-1,-20 1 0,29-3-120,0 0 0,1 0 0,-1 0 0,0 0-1,1 0 1,-1 0 0,0 0 0,1 0-1,-1 0 1,0 0 0,1 0 0,-1-1 0,1 1-1,-1 0 1,0 0 0,1-1 0,-1 1 0,1 0-1,-1-1 1,1 1 0,-1 0 0,1-1-1,-1 1 1,1-1 0,-1 1 0,1-1 0,-1 1-1,1-1 1,0 1 0,-1-1 0,1 1 0,0-1-1,-1 0 1,1 0 0,8-23-2777,30-19-3991,14 3-3463,-24 20 4223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52.651"/>
    </inkml:context>
    <inkml:brush xml:id="br0">
      <inkml:brushProperty name="width" value="0.025" units="cm"/>
      <inkml:brushProperty name="height" value="0.025" units="cm"/>
    </inkml:brush>
  </inkml:definitions>
  <inkml:trace contextRef="#ctx0" brushRef="#br0">52 67 8456,'7'-7'2009,"-3"4"-1081,-1 0 0,0 0-1,-1 0 1,1 0-1,-1 0 1,1 0-1,-1-1 1,0 1 0,0-1-1,0 0 1,-1 0-1,1 1 1,1-8 0,-4 10-822,1 1 0,-1-1 1,1 1-1,-1 0 1,1-1-1,-1 1 1,1-1-1,-1 1 1,1 0-1,-1 0 1,1-1-1,-1 1 1,1 0-1,-1 0 1,0 0-1,1-1 1,-1 1-1,0 0 1,1 0-1,-1 0 1,1 0-1,-1 0 1,0 0-1,1 1 1,-1-1-1,0 0 1,1 0-1,-1 0 0,1 0 1,-1 1-1,0-1 1,1 0-1,-1 1 1,1-1-1,-2 1 1,-22 10 106,20-8-156,0 1 0,0-1 0,1 1 0,-1 0 0,1 0 0,0 0 0,0 0 0,0 1 0,1-1-1,0 1 1,-1 0 0,2 0 0,-1-1 0,0 1 0,1 0 0,0 1 0,0-1 0,1 0 0,-1 0 0,1 6 0,1-10-61,-1-1 0,0 1 1,1 0-1,-1 0 0,0 0 1,1 0-1,-1-1 0,1 1 1,-1 0-1,1-1 0,-1 1 0,1 0 1,0-1-1,-1 1 0,1 0 1,0-1-1,0 1 0,-1-1 1,1 0-1,0 1 0,0-1 0,0 1 1,0-1-1,-1 0 0,1 0 1,0 0-1,0 1 0,0-1 1,0 0-1,1 0 0,34 0-664,-25 0 228,39-2-1132,-33 0 1238,0 1 1,0 1-1,1 1 0,22 4 1,-39-5 341,0 0 1,0 0 0,0 0-1,-1 0 1,1 1-1,0-1 1,0 0-1,0 1 1,-1-1 0,1 0-1,0 1 1,0-1-1,-1 1 1,1 0-1,0-1 1,-1 1-1,1-1 1,-1 1 0,1 0-1,-1-1 1,1 1-1,-1 0 1,1 0-1,-1-1 1,0 1-1,1 0 1,-1 1 0,0 0 53,0 0 1,0 0 0,0 0 0,0-1-1,-1 1 1,1 0 0,-1-1 0,0 1-1,1 0 1,-1-1 0,0 1 0,-2 2-1,-1 3 213,-1 0 0,-1-1 0,1 0-1,-12 9 1,7-6 6,-1 0-176,0 1-1,-1-2 1,1 0 0,-2 0-1,1-1 1,-1 0-1,0-1 1,-16 5-1,28-12-247,1 1 1,-1 0-1,1 0 0,0 0 0,0-1 0,-1 1 0,1 0 0,0 0 0,-1-1 0,1 1 0,0 0 0,0-1 0,0 1 0,-1 0 0,1 0 0,0-1 0,0 1 1,0-1-1,0 1 0,-1 0 0,1-1 0,0 1 0,0 0 0,0-1 0,0 1 0,0-1 0,0 1 0,0 0 0,0-1 0,0 1 0,0 0 0,1-1 1,-1 1-1,0-1 0,0 1 0,0 0 0,1-1 0,3-17-3592,6-9-3546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8:52.990"/>
    </inkml:context>
    <inkml:brush xml:id="br0">
      <inkml:brushProperty name="width" value="0.025" units="cm"/>
      <inkml:brushProperty name="height" value="0.025" units="cm"/>
    </inkml:brush>
  </inkml:definitions>
  <inkml:trace contextRef="#ctx0" brushRef="#br0">119 1 10634,'0'0'14414,"3"8"-13421,9 29-119,-2 1 0,8 51 0,-13-51-787,3-1-1,1 0 0,23 60 1,-25-74-2308,-7-23 2026,0 0 1,0 0 0,0 1 0,0-1-1,0 0 1,0 0 0,0 1-1,0-1 1,0 0 0,0 0-1,0 0 1,0 1 0,0-1-1,0 0 1,0 0 0,0 0 0,0 1-1,-1-1 1,1 0 0,0 0-1,0 0 1,0 1 0,0-1-1,-1 0 1,1 0 0,0 0-1,0 0 1,0 0 0,0 0 0,-1 1-1,1-1 1,0 0 0,0 0-1,-1 0 1,1 0 0,0 0-1,0 0 1,0 0 0,-1 0 0,1 0-1,-1 0 1,-17-7-8926,1-2 8286,14 7 1396,-45-28-488,31 19 1636,1-2 1,-23-21 0,33 29-1268,1-1-1,0 1 1,0-1 0,1 0 0,-1 0-1,1-1 1,0 1 0,1-1 0,0 0-1,0 0 1,0 0 0,1 0 0,0-1-1,0 1 1,1 0 0,0-1 0,0-11 0,2 16-216,0-1 0,0 0 0,0 1 1,1-1-1,-1 1 0,1 0 1,0-1-1,0 1 0,0 0 1,0 0-1,0 0 0,1 0 0,0 1 1,-1-1-1,1 1 0,0-1 1,0 1-1,0 0 0,1 0 1,-1 0-1,0 1 0,6-3 0,10-4 256,1 1 0,34-8 0,-48 14-438,91-17-40,-43 9-1903,-1-2-4020,-6-3-6499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5.588"/>
    </inkml:context>
    <inkml:brush xml:id="br0">
      <inkml:brushProperty name="width" value="0.025" units="cm"/>
      <inkml:brushProperty name="height" value="0.025" units="cm"/>
    </inkml:brush>
  </inkml:definitions>
  <inkml:trace contextRef="#ctx0" brushRef="#br0">1 1 9001,'0'0'4697,"0"7"-3597,0 24-662,3-1-1,0 0 1,2 1 0,2-2 0,0 1-1,2-1 1,1 0 0,2-1 0,18 36-1,128 192 1240,-12-21-604,-55-69-186,78 138 157,-115-219-894,92 115 0,217 218 3788,-199-233-3525,-45-53-110,7-5 0,4-6 0,190 135 0,-268-214-256,-1-1-2377,-15-18-4809,-10-11-1019</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6.432"/>
    </inkml:context>
    <inkml:brush xml:id="br0">
      <inkml:brushProperty name="width" value="0.025" units="cm"/>
      <inkml:brushProperty name="height" value="0.025" units="cm"/>
    </inkml:brush>
  </inkml:definitions>
  <inkml:trace contextRef="#ctx0" brushRef="#br0">56 2753 8136,'0'0'950,"-7"0"-53,-42 2 2423,98-35-962,76-65 0,-39 29-1607,974-843 754,-45 61 615,-708 604-1472,139-106 1207,-406 323-1560,114-93 921,-133 97-918,-21 26-314,0-1-1,0 1 1,0-1 0,0 1 0,0-1 0,0 1-1,0-1 1,0 1 0,-1 0 0,1-1 0,0 1-1,0-1 1,0 1 0,0-1 0,-1 1 0,1 0-1,0-1 1,0 1 0,-1-1 0,1 1-1,0 0 1,-1-1 0,1 1 0,-1 0 0,1-1-1,0 1 1,-1 0 0,1 0 0,-1 0 0,1-1-1,0 1 1,-1 0 0,1 0 0,-1 0 0,1 0-1,-1 0 1,1 0 0,-1 0 0,1 0 0,-1 0-1,1 0 1,-1 0 0,1 0 0,-1 0 0,1 0-1,0 0 1,-1 0 0,1 0 0,-2 1 0,-36-1-7501,17-1-1766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7.858"/>
    </inkml:context>
    <inkml:brush xml:id="br0">
      <inkml:brushProperty name="width" value="0.025" units="cm"/>
      <inkml:brushProperty name="height" value="0.025" units="cm"/>
    </inkml:brush>
  </inkml:definitions>
  <inkml:trace contextRef="#ctx0" brushRef="#br0">0 191 7079,'6'-13'4692,"8"-18"-2967,-4 5 804,1 1 0,2 1 0,29-44 0,-42 68-2490,0-1 0,0 1 1,0 0-1,0 0 0,0 0 0,0 0 1,0-1-1,1 1 0,-1 0 1,0 0-1,0 0 0,0 0 0,0 0 1,0 0-1,0 0 0,0-1 1,1 1-1,-1 0 0,0 0 0,0 0 1,0 0-1,0 0 0,1 0 1,-1 0-1,0 0 0,0 0 0,0 0 1,0 0-1,1 0 0,-1 0 1,0 0-1,0 0 0,0 0 0,0 0 1,1 0-1,-1 0 0,0 0 1,0 0-1,0 0 0,0 0 0,0 0 1,1 0-1,-1 1 0,0-1 1,0 0-1,0 0 0,0 0 0,0 0 1,0 0-1,1 0 0,-1 0 1,0 1-1,0-1 0,0 0 0,0 0 1,0 0-1,0 1 0,3 15 528,-4 23-401,1-39-156,-36 248 1299,21-169-752,-6 104 1,20-181-520,1 1 0,0-1 0,0 1 0,0-1 0,0 1 0,0-1 0,1 1 0,-1-1 0,1 0 0,-1 1 0,1-1 0,0 1 0,0-1 0,0 0 0,0 0 0,0 0 0,1 1 1,-1-1-1,1-1 0,-1 1 0,4 3 0,-3-4-6,1 0 0,-1-1 0,0 1 0,0-1 0,0 0 0,1 1 0,-1-1 0,0 0 0,0 0 0,1-1 1,-1 1-1,0 0 0,0-1 0,0 1 0,1-1 0,-1 0 0,0 0 0,0 0 0,0 0 0,0 0 0,0 0 0,0 0 0,-1-1 1,1 1-1,1-2 0,31-27 172,-2-2 0,-1 0 0,-1-3 0,36-53 1,-48 62-180,4-1-360,38-58 1083,-56 78-1245,0 0 1,0 0 0,0-1 0,-1 1 0,0-1 0,-1 0 0,0 1 0,0-1 0,1-16 0,-6 13-4330,-9 5-2360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07.824"/>
    </inkml:context>
    <inkml:brush xml:id="br0">
      <inkml:brushProperty name="width" value="0.025" units="cm"/>
      <inkml:brushProperty name="height" value="0.025" units="cm"/>
    </inkml:brush>
  </inkml:definitions>
  <inkml:trace contextRef="#ctx0" brushRef="#br0">0 7 9993,'0'0'219,"11"3"-64,34 5-43,-1-1-1,2-3 1,69-1-1,151-19 435,-43 1-417,418 37-10,-2 52-77,39 3-59,490-39 78,1-94 530,1483-29 615,-2124 128-1570,-183 18-3196,-213-33-80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8.249"/>
    </inkml:context>
    <inkml:brush xml:id="br0">
      <inkml:brushProperty name="width" value="0.025" units="cm"/>
      <inkml:brushProperty name="height" value="0.025" units="cm"/>
    </inkml:brush>
  </inkml:definitions>
  <inkml:trace contextRef="#ctx0" brushRef="#br0">3 0 15695,'0'0'2498,"-3"49"225,3-29-1,7-3-704,6-2-512,2-3-866,4 1-544,1-2-96,5-2-576,-3 2-1794,0-2-1346,-2-2-2370,-1-3-2786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9.081"/>
    </inkml:context>
    <inkml:brush xml:id="br0">
      <inkml:brushProperty name="width" value="0.025" units="cm"/>
      <inkml:brushProperty name="height" value="0.025" units="cm"/>
    </inkml:brush>
  </inkml:definitions>
  <inkml:trace contextRef="#ctx0" brushRef="#br0">148 84 2723,'3'-8'7281,"0"2"-6235,0 0 0,-1 0-1,0-1 1,0 1 0,0-1 0,0-6-1,-2 12-860,0 0 0,0 0-1,0 0 1,0 0-1,0 0 1,0 0 0,0 0-1,0 0 1,0 0 0,-1 0-1,1 0 1,0 0-1,-1 0 1,1 0 0,-1 1-1,1-1 1,-1 0 0,1 0-1,-1 0 1,1 1-1,-1-1 1,0 0 0,0 0-1,-1 0-90,0 1 0,1-1 0,-1 1-1,0 0 1,0 0 0,1 0 0,-1 0-1,0 0 1,0 0 0,0 0 0,1 1 0,-1-1-1,0 1 1,1-1 0,-1 1 0,0-1-1,1 1 1,-4 2 0,-2 1 88,0 1-1,0 0 1,0 0 0,0 1-1,1 0 1,0 0-1,0 0 1,0 1 0,1 0-1,0 0 1,1 0 0,-7 13-1,5-7 145,0 1-1,0-1 0,1 1 1,1 1-1,0-1 1,-2 24-1,6-36-306,-1 0 0,1 0 1,0 1-1,0-1 0,0 0 0,0 0 0,0 1 0,1-1 1,-1 0-1,1 0 0,-1 0 0,1 1 0,0-1 0,0 0 1,0 0-1,0 0 0,0 0 0,0-1 0,0 1 0,1 0 1,2 3-1,-2-4-10,1 0 0,-1 0 0,0-1 0,0 1 0,1-1 0,-1 1 0,0-1 0,1 0 0,-1 1 0,0-1 0,1 0 0,-1-1-1,1 1 1,-1 0 0,0-1 0,1 1 0,-1-1 0,0 0 0,0 0 0,0 0 0,4-2 0,3-2 17,1-1-1,-1 0 1,0 0-1,-1-1 0,0-1 1,0 1-1,0-1 1,-1-1-1,0 1 1,11-20-1,-7 11 7,-2-1-1,0-1 1,-1 1 0,0-1-1,4-22 1,-9 10 48,-3 31-79,0 0 1,0-1-1,0 1 1,-1 0-1,1 0 0,0 0 1,0 0-1,-1 0 1,1-1-1,0 1 1,0 0-1,-1 0 0,1 0 1,0 0-1,-1 0 1,1 0-1,0 0 1,0 0-1,-1 0 0,1 0 1,0 0-1,0 0 1,-1 0-1,1 0 1,0 0-1,-1 0 0,1 0 1,0 0-1,0 1 1,-1-1-1,1 0 1,0 0-1,0 0 0,-1 0 1,1 1-1,0-1 1,0 0-1,0 0 1,-1 0-1,1 1 0,0-1 1,0 0-1,0 0 1,0 1-1,-1-1 1,-4 6 21,0 1 0,0-1 0,0 1 0,-6 13 1,4-8 134,0 1 0,1-1 0,1 1 0,0 1 1,1-1-1,0 1 0,1 0 0,1-1 0,0 1 1,0 20-1,2-32-152,1-1-1,-1 0 1,0 0 0,0 0-1,1 0 1,-1 1 0,0-1-1,1 0 1,-1 0 0,1 0-1,0 0 1,-1 0 0,1 0-1,0 0 1,0 0 0,-1 0-1,1-1 1,0 1 0,0 0-1,0 0 1,0-1 0,0 1-1,0-1 1,2 2 0,0-1 1,0-1 0,0 1 1,0-1-1,0 0 1,0 0-1,0 0 1,-1 0-1,1 0 0,0 0 1,3-2-1,3 0 9,0 0 1,-1-1-1,1 0 0,-1-1 0,15-8 0,0-6-79,-1-1-1,-1-1 1,-1-1 0,0-1-1,-2-1 1,0 0-1,17-31 1,-45 77 36,-1-1 232,1 0 1,2 1 0,0 0-1,1 0 1,-6 46 0,13-68-202,-1 1 1,1-1-1,0 1 1,0-1-1,0 0 1,0 1 0,0-1-1,0 0 1,1 1-1,-1-1 1,0 0-1,1 1 1,-1-1 0,1 0-1,-1 0 1,1 1-1,0-1 1,-1 0 0,1 0-1,0 0 1,0 0-1,0 0 1,0 0-1,0 0 1,0 0 0,0 0-1,0 0 1,0-1-1,0 1 1,1 0-1,-1-1 1,0 1 0,0-1-1,1 1 1,-1-1-1,0 0 1,1 0 0,-1 1-1,1-1 1,-1 0-1,0 0 1,1 0-1,-1 0 1,0-1 0,1 1-1,1-1 1,3 0 8,0 0 0,0-1 0,0 0 0,0 0 1,-1 0-1,1-1 0,-1 0 0,1 0 0,5-5 1,3-6-106,-1 0 1,-1-1 0,0-1 0,-1 0 0,-1 0 0,11-25 0,-19 39 8,-11 18 29,4-8 122,0-1 0,1 1-1,0 0 1,0 1 0,1-1 0,0 1 0,1-1-1,-1 1 1,2 0 0,-1 0 0,1 0 0,0 10-1,2-18-66,0 0 1,-1 0-1,1 0 0,0 1 0,0-1 0,-1 0 0,1 0 1,0-1-1,0 1 0,0 0 0,0 0 0,0 0 0,0-1 0,1 1 1,-1 0-1,0-1 0,0 1 0,0-1 0,1 1 0,-1-1 0,0 0 1,0 0-1,1 1 0,-1-1 0,0 0 0,1 0 0,-1 0 1,2-1-1,40-2-8,-31-1 1,0 0 1,0-1-1,0 0 0,0 0 1,-1-2-1,0 1 0,17-15 0,-14 11-10,0 1-1,0 0 1,24-10-1,-38 19 17,1 0 0,-1 0 0,0 0 0,1 0 1,-1 0-1,1 0 0,-1 0 0,0 0 0,1 0 0,-1 0 0,1 1 1,-1-1-1,1 0 0,-1 0 0,0 0 0,1 0 0,-1 1 1,0-1-1,1 0 0,-1 0 0,0 1 0,1-1 0,-1 0 0,0 1 1,0-1-1,1 0 0,-1 1 0,0-1 0,0 0 0,1 1 0,-1-1 1,0 1-1,0-1 0,0 0 0,0 1 0,0-1 0,0 1 0,0-1 1,0 1-1,0-1 0,0 0 0,0 1 0,0-1 0,0 1 0,0-1 1,0 1-1,0-1 0,-2 35 68,1-12-31,5-22-37,-1 0 0,0 0 0,0 0 0,1 0 0,-1-1 0,1 1 0,-1-1 0,0 0 0,1 0 0,-1 0 0,1 0 0,5-2 0,28-9 0,-33 9 0,0 1 0,0-1 0,0 1 0,1-1 0,-1 1 0,0 0 0,1 1 0,-1-1 0,1 1 0,-1 0 0,1 0 0,-1 0 0,8 2 0,-11-1 0,0 0 0,1 0 0,-1-1 0,0 1 0,0 0 0,0 0 0,0 0 0,-1 0 0,1 1 0,0-1 0,0 0 0,-1 0 0,1 0 0,0 1 0,-1-1 0,1 0 0,-1 1 0,0-1 0,1 0 0,-1 1 0,0-1 0,0 2 0,0-1 0,0-1 0,0 1 0,1 0 0,-1-1 0,0 1 0,1-1 0,-1 1 0,1-1 0,0 1 0,-1-1 0,1 1 0,0-1 0,0 0 0,0 1 0,0-1 0,0 0 0,0 0 0,1 1 0,-1-1 0,0 0 0,0 0 0,3 1 0,0-1 0,1 1 0,0-1 0,0 0 0,-1 0 0,1-1 0,0 1 0,0-1 0,0 0 0,0 0 0,0-1 0,0 1 0,-1-1 0,8-2 0,4-3 0,0-1 0,25-12 0,-32 13 0,2 0 0,-1 1 0,0 1 0,1 0 0,0 0 0,0 1 0,13-2 0,-24 5-14,1 0 1,-1 0-1,1 0 0,-1 0 0,1 0 1,-1 0-1,1 0 0,-1 0 1,1 0-1,-1 0 0,1 0 1,-1 1-1,1-1 0,-1 0 0,1 0 1,-1 0-1,1 1 0,-1-1 1,0 0-1,1 1 0,-1-1 0,1 0 1,-1 1-1,0-1 0,1 0 1,-1 1-1,0-1 0,1 1 1,-1-1-1,0 0 0,0 1 0,0-1 1,1 2-1,-1 18-1241,0 1-550,0-21 1741,0 1 1,0-1-1,1 1 1,-1-1-1,0 1 1,0-1-1,1 0 1,-1 1-1,0-1 1,0 1-1,1-1 1,-1 0-1,0 1 1,1-1-1,-1 0 1,1 1-1,-1-1 1,0 0-1,1 0 1,-1 1-1,1-1 1,-1 0-1,1 0 1,-1 0-1,1 0 1,-1 0-1,1 1 1,-1-1-1,1 0 1,-1 0-1,1 0 1,-1 0-1,1-1 1,8-2-7358,3-12-8396</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19.677"/>
    </inkml:context>
    <inkml:brush xml:id="br0">
      <inkml:brushProperty name="width" value="0.025" units="cm"/>
      <inkml:brushProperty name="height" value="0.025" units="cm"/>
    </inkml:brush>
  </inkml:definitions>
  <inkml:trace contextRef="#ctx0" brushRef="#br0">18 102 9705,'3'-5'960,"0"-1"0,0 1 0,0 0 0,1 0 0,-1 0 0,1 0 0,0 1 0,8-7 0,-5 5-85,0 2 0,0-1-1,0 1 1,1 0-1,13-5 1,-8 4-263,0 1 1,1 1-1,-1 1 0,1 0 0,-1 0 0,1 1 1,20 2-1,-32-1-592,0 0-1,0 0 1,0 0 0,0 1 0,0-1 0,0 0-1,0 1 1,0 0 0,-1-1 0,1 1-1,0 0 1,0 0 0,-1 0 0,1 0 0,0 0-1,-1 1 1,1-1 0,-1 0 0,1 1-1,-1-1 1,0 1 0,0-1 0,0 1 0,0 0-1,0 0 1,0-1 0,0 1 0,0 0-1,-1 0 1,1 0 0,-1 0 0,1 0 0,-1 0-1,0 0 1,0 0 0,0 0 0,0 0-1,0-1 1,0 1 0,-1 2 0,0 5 31,-1 0 1,0-1-1,0 1 1,-1-1-1,0 0 1,-1 0-1,-8 15 0,-22 27 86,-41 46 0,45-60 137,1 1-1,-47 81 1,62-79 350,14-39-614,0 1 0,0 0 0,0 0-1,0 0 1,0-1 0,0 1 0,0 0-1,0 0 1,0 0 0,1-1 0,-1 1 0,0 0-1,0 0 1,1-1 0,-1 1 0,1 0 0,-1-1-1,0 1 1,1 0 0,-1-1 0,1 1 0,0-1-1,-1 1 1,1-1 0,-1 1 0,1-1 0,0 1-1,-1-1 1,1 1 0,0-1 0,0 0 0,-1 0-1,1 1 1,0-1 0,0 0 0,-1 0 0,1 0-1,0 0 1,0 0 0,0 0 0,1 0-1,9 0 65,0 0 0,1-1-1,-1 0 1,0-1-1,0-1 1,21-6 0,67-33 136,-33 13-177,-36 19-95,-22 9-225,-1-1-1,0 0 1,0-1-1,0 1 1,0-1-1,0-1 1,-1 1-1,1-1 1,6-6-1,-13 10 61,0-1 0,0 1 0,0 0 0,0-1 0,0 1-1,0-1 1,0 1 0,0 0 0,0-1 0,0 1-1,0-1 1,0 1 0,0 0 0,0-1 0,-1 1 0,1-1-1,0 1 1,0 0 0,0-1 0,-1 1 0,1 0 0,0 0-1,0-1 1,-1 1 0,1 0 0,0-1 0,-1 1-1,1 0 1,0 0 0,-1 0 0,1-1 0,0 1 0,-1 0-1,1 0 1,-1 0 0,1 0 0,0 0 0,-1 0 0,1 0-1,-1 0 1,1 0 0,0 0 0,-1 0 0,0 0-1,-24-5-5709,23 5 4294,-27-4-10219</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0.066"/>
    </inkml:context>
    <inkml:brush xml:id="br0">
      <inkml:brushProperty name="width" value="0.025" units="cm"/>
      <inkml:brushProperty name="height" value="0.025" units="cm"/>
    </inkml:brush>
  </inkml:definitions>
  <inkml:trace contextRef="#ctx0" brushRef="#br0">0 95 11627,'0'0'12716,"44"-24"-10506,-4 16-608,6 0-706,4 0-575,4-1-257,0 0-32,-5 2-673,-2 2-992,-5 1-1154,-8 1-1153,-8-1-1953,-2-1-3332</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0.412"/>
    </inkml:context>
    <inkml:brush xml:id="br0">
      <inkml:brushProperty name="width" value="0.025" units="cm"/>
      <inkml:brushProperty name="height" value="0.025" units="cm"/>
    </inkml:brush>
  </inkml:definitions>
  <inkml:trace contextRef="#ctx0" brushRef="#br0">53 7 11979,'0'0'2734,"-4"10"90,2-6-2659,-6 9 752,2 0-1,0 1 1,0 0 0,1 1-1,1-1 1,0 1-1,1-1 1,1 1 0,-1 22-1,3-36-900,0 0 0,0 0 0,0-1 0,0 1 0,1 0 0,-1 0 0,0-1 0,0 1 0,1 0-1,-1 0 1,0-1 0,1 1 0,-1 0 0,1-1 0,-1 1 0,1-1 0,-1 1 0,1-1 0,-1 1 0,1-1 0,-1 1 0,1-1 0,0 1 0,-1-1-1,1 1 1,0-1 0,-1 0 0,2 1 0,25-5 424,-20 1-339,0 0 1,0 0-1,-1-1 1,1 0-1,6-6 1,7-9-38,0-2 0,-1-1 0,-1 0 0,-1-1 0,22-42 0,-49 85 344,0 1-1,-7 25 0,15-40-294,0 1 0,0-1 0,0 1 0,1 0 0,0-1 0,1 1 0,-1 0 0,1 0 0,0 0 0,1 0 0,0-1 0,1 8 0,0-12-116,0 0-1,0 0 1,0 0 0,0 0 0,0-1 0,0 1 0,0-1-1,0 1 1,1-1 0,-1 0 0,0 0 0,1 0-1,-1 0 1,1 0 0,0-1 0,-1 1 0,1-1 0,-1 1-1,1-1 1,0 0 0,4 0 0,57-4-3931,-36-9-2301,-1-5-3962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0.870"/>
    </inkml:context>
    <inkml:brush xml:id="br0">
      <inkml:brushProperty name="width" value="0.025" units="cm"/>
      <inkml:brushProperty name="height" value="0.025" units="cm"/>
    </inkml:brush>
  </inkml:definitions>
  <inkml:trace contextRef="#ctx0" brushRef="#br0">5 0 10922,'0'0'11830,"0"11"-10394,-5 174 4121,5-184-5547,0 0 0,0-1 0,0 1 0,0-1 0,0 1 0,0 0-1,0-1 1,0 1 0,0-1 0,1 1 0,-1-1 0,0 1-1,0 0 1,0-1 0,1 1 0,-1-1 0,0 1 0,1-1-1,-1 1 1,0-1 0,1 1 0,-1-1 0,1 0 0,-1 1-1,1-1 1,-1 1 0,1-1 0,-1 0 0,1 0 0,-1 1 0,1-1-1,-1 0 1,1 0 0,0 1 0,24-7 199,21-25 108,4-19-223,-38 36-86,1 0 1,0 1-1,1 1 0,1 0 0,26-16 1,-41 28-10,1-1 1,-1 1-1,0 0 1,1 0-1,-1 0 1,0 0-1,1-1 1,-1 1-1,1 0 0,-1 0 1,0 0-1,1 0 1,-1 0-1,0 0 1,1 0-1,-1 0 1,1 0-1,-1 0 1,0 0-1,1 1 1,-1-1-1,0 0 1,1 0-1,-1 0 1,0 0-1,1 1 0,-1-1 1,0 0-1,1 0 1,-1 0-1,0 1 1,1-1-1,-1 0 1,0 1-1,0-1 1,0 0-1,1 1 1,-1-1-1,0 0 1,0 1-1,0-1 1,0 0-1,1 1 0,-1-1 1,0 0-1,0 1 1,1 29 79,-13 31 112,1-32-102,7-21-67,0 0 0,1 0-1,1 0 1,-1 0-1,1 1 1,-1 15 0,4-24-174,1 1 0,-1-1 1,1 0-1,0 0 0,-1 0 1,1 0-1,-1-1 0,1 1 1,-1 0-1,1-1 0,0 1 0,-1-1 1,0 1-1,1-1 0,-1 0 1,3-1-1,2-3-1161,0 1 0,0-2-1,-1 1 1,0-1 0,0 1 0,5-8-1,4-5-4536,10-9-7550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1.214"/>
    </inkml:context>
    <inkml:brush xml:id="br0">
      <inkml:brushProperty name="width" value="0.025" units="cm"/>
      <inkml:brushProperty name="height" value="0.025" units="cm"/>
    </inkml:brush>
  </inkml:definitions>
  <inkml:trace contextRef="#ctx0" brushRef="#br0">108 0 12075,'0'0'10218,"-10"6"-7912,-2 2-1755,1 0 0,0 0 0,0 1 1,-17 20-1,25-26-473,0 0 1,1 1-1,-1-1 1,1 1 0,0 0-1,0 0 1,1 0 0,-1 0-1,1 0 1,-2 6 0,3-7-68,0-1 1,0 1 0,0-1-1,0 0 1,0 1-1,1-1 1,-1 0 0,1 1-1,0-1 1,-1 0 0,1 1-1,0-1 1,0 0 0,1 0-1,-1 0 1,0 0 0,1 0-1,-1 0 1,1 0 0,3 2-1,-2-1 30,1 0 0,-1-1 0,1 1 0,0-1 0,0 0 0,0 0 0,0-1 0,0 1 0,0-1 0,1 0 0,-1 0 0,0 0 0,1-1 0,-1 1 0,0-1 0,1 0 0,-1 0-1,1-1 1,-1 1 0,0-1 0,1 0 0,7-3 0,-3 1 8,0 0-1,0-1 0,-1-1 1,1 1-1,-1-1 0,0-1 1,-1 1-1,1-1 0,9-11 1,21-34 97,-36 48-106,0-1-1,0 1 1,-1-1 0,1 1 0,-1-1-1,0 0 1,0 1 0,-1-1-1,1 0 1,-1 0 0,1 0 0,-1 1-1,0-1 1,-1-6 0,0 9-26,0 1 1,1-1 0,-1 0 0,0 0-1,0 0 1,1 1 0,-1-1 0,0 0-1,0 1 1,0-1 0,0 1-1,0-1 1,0 1 0,0-1 0,0 1-1,0 0 1,0-1 0,0 1 0,0 0-1,0 0 1,0 0 0,-1 0 0,1 0-1,0 0 1,0 0 0,0 0-1,0 1 1,0-1 0,0 0 0,-2 1-1,-33 11 21,32-8-34,-1 0 1,1 0-1,0 0 0,0 1 1,0-1-1,1 1 0,0 0 1,-1 0-1,2 0 0,-5 11 1,6-14-1,0-1 0,0 1 1,1 0-1,-1-1 0,1 1 0,0 0 1,-1-1-1,1 1 0,0 0 1,0-1-1,0 1 0,0 0 1,0-1-1,0 1 0,1 0 0,-1 0 1,1-1-1,-1 1 0,1-1 1,-1 1-1,1-1 0,0 1 1,0-1-1,0 1 0,0-1 0,0 1 1,0-1-1,0 0 0,0 0 1,1 0-1,-1 1 0,0-1 1,1 0-1,-1-1 0,1 1 0,-1 0 1,1 0-1,-1-1 0,1 1 1,0-1-1,2 1 0,12 3-160,1-2-1,0 0 0,0-1 0,31-2 1,27-9-4824,-34-3-1274</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1.943"/>
    </inkml:context>
    <inkml:brush xml:id="br0">
      <inkml:brushProperty name="width" value="0.025" units="cm"/>
      <inkml:brushProperty name="height" value="0.025" units="cm"/>
    </inkml:brush>
  </inkml:definitions>
  <inkml:trace contextRef="#ctx0" brushRef="#br0">0 0 10826,'0'0'12908,"2"12"-11375,3 61 381,-5 86 1,3 71 16,-3-227-1914,0 1 1,1-1 0,0 1 0,-1-1 0,1 0 0,0 1-1,1-1 1,-1 0 0,1 1 0,-1-1 0,1 0-1,0 0 1,4 5 0,-5-7-9,1-1 1,-1 1-1,0 0 0,1 0 1,-1-1-1,0 1 0,1-1 1,-1 1-1,1-1 0,-1 1 0,1-1 1,-1 0-1,1 0 0,-1 0 1,1 0-1,-1 0 0,1 0 1,-1 0-1,1 0 0,-1-1 1,1 1-1,-1-1 0,1 1 0,-1-1 1,1 1-1,-1-1 0,0 0 1,1 0-1,-1 0 0,0 0 1,0 0-1,0 0 0,2-2 1,11-10 41,-2 0 1,0-1-1,0-1 1,-1 0-1,-1 0 1,9-19 0,-10 18-30,0 0 0,1 1 1,1 0-1,0 1 1,1 0-1,15-14 0,-27 28-21,1-1 0,-1 1-1,0 0 1,0 0-1,1 0 1,-1-1 0,0 1-1,0 0 1,1 0-1,-1 0 1,0-1-1,0 1 1,1 0 0,-1 0-1,0 0 1,1 0-1,-1 0 1,0 0 0,1 0-1,-1 0 1,0 0-1,1 0 1,-1 0-1,0 0 1,1 0 0,-1 0-1,0 0 1,1 0-1,-1 0 1,0 0 0,1 1-1,-1-1 1,0 0-1,0 0 1,1 0 0,-1 0-1,0 1 1,0-1-1,1 0 1,-1 0-1,0 1 1,0-1 0,0 0-1,1 0 1,-1 1-1,0-1 1,0 1 0,5 22 61,-6 29 82,-14 10-22,11-50-217,1 0 0,0-1 0,1 1 1,-2 21-1,25-47-5895,7-23-3811,-15 13 2055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2.538"/>
    </inkml:context>
    <inkml:brush xml:id="br0">
      <inkml:brushProperty name="width" value="0.025" units="cm"/>
      <inkml:brushProperty name="height" value="0.025" units="cm"/>
    </inkml:brush>
  </inkml:definitions>
  <inkml:trace contextRef="#ctx0" brushRef="#br0">59 0 8904,'0'0'15258,"-5"12"-13443,2-4-1608,-34 82 2406,34-81-2447,0 0 0,1 0-1,0 0 1,0 0 0,1 1 0,0-1 0,1 1 0,0-1 0,2 11-1,-2-19-156,0 1-1,1-1 1,-1 0-1,1 0 0,-1 0 1,1 0-1,0 0 0,-1 0 1,1 0-1,0 0 1,0-1-1,0 1 0,0 0 1,0 0-1,0-1 0,0 1 1,0 0-1,0-1 0,0 1 1,0-1-1,0 1 1,0-1-1,0 0 0,0 0 1,1 1-1,-1-1 0,0 0 1,0 0-1,0 0 0,0 0 1,1 0-1,-1 0 1,0-1-1,0 1 0,0 0 1,0 0-1,1-1 0,-1 1 1,1-1-1,3-1 48,0 0-1,0 0 1,0 0 0,0 0-1,0-1 1,-1 0-1,7-5 1,15-18 22,40-51-1,-31 33-45,-35 44-36,1-1 0,-1 1 0,0-1 1,0 1-1,1-1 0,-1 1 0,0 0 1,1-1-1,-1 1 0,0-1 0,1 1 1,-1 0-1,1-1 0,-1 1 0,1 0 1,-1 0-1,1-1 0,-1 1 0,1 0 1,-1 0-1,1 0 0,-1-1 0,1 1 1,-1 0-1,1 0 0,-1 0 0,1 0 1,-1 0-1,1 0 0,-1 0 0,1 0 1,-1 0-1,1 1 0,0-1 0,6 20-75,-7 46 346,0-52 45,0-13-307,0-1 1,1 0-1,-1 1 1,0-1-1,0 0 1,1 1-1,-1-1 0,0 0 1,1 0-1,-1 1 1,0-1-1,1 0 1,-1 0-1,0 0 0,1 0 1,-1 1-1,0-1 1,1 0-1,-1 0 0,1 0 1,-1 0-1,1 0 1,-1 0-1,0 0 1,1 0-1,-1 0 0,1 0 1,-1 0-1,0 0 1,1 0-1,-1 0 0,1-1 1,-1 1-1,0 0 1,1 0-1,-1 0 1,0 0-1,1-1 0,-1 1 1,0 0-1,1 0 1,-1-1-1,0 1 0,1-1 1,18-10 102,8-11-74,-20 16-94,0-1-1,1 1 1,0 0 0,0 0-1,0 1 1,1 0 0,-1 1-1,1 0 1,0 0 0,17-4-1,-25 8 51,0 1 0,-1-1 1,1 0-1,0 0 0,0 1 0,0-1 0,-1 0 0,1 1 0,0-1 0,0 1 0,-1-1 0,1 1 0,0-1 0,-1 1 0,1-1 0,-1 1 0,1 0 0,-1-1 0,1 1 0,-1 0 0,1 0 0,-1-1 0,0 1 0,1 0 0,-1 0 0,0 0 0,0-1 0,1 1 0,-1 0 0,0 0 0,0 0 0,0 0 0,0-1 0,0 3 0,-1 39 102,1-31-37,0 1 22,2 20 381,-2-31-446,1 0 0,-1-1 0,1 1 0,-1 0 1,1-1-1,-1 1 0,1-1 0,-1 1 0,1-1 0,0 1 0,-1-1 1,1 1-1,0-1 0,-1 0 0,1 1 0,0-1 0,0 0 0,-1 1 1,1-1-1,0 0 0,0 0 0,0 0 0,-1 0 0,1 0 1,0 0-1,0 0 0,-1 0 0,1 0 0,0 0 0,0 0 0,0-1 1,-1 1-1,1 0 0,0-1 0,0 1 0,-1 0 0,1-1 0,0 0 1,7-3 22,-1 0-1,0 0 1,0-1 0,0 0 0,0 0 0,-1-1 0,9-10 0,-9 10-38,-1 0 1,1 0-1,0 1 1,0 0-1,0 0 1,1 1-1,0 0 0,14-7 1,-20 12-4,0-1-1,0 1 1,-1-1 0,1 1-1,0 0 1,-1 0 0,1-1-1,-1 1 1,1 0 0,-1 0-1,1 0 1,-1-1 0,1 1 0,-1 0-1,0 0 1,0 0 0,1 0-1,-1 0 1,0 0 0,0 0-1,0 0 1,0 0 0,0 0 0,0 0-1,0 0 1,0-1 0,-1 1-1,1 2 1,-2 32 7,1-15-777,10-15-4958,-8-5 4980,1-1 1,0 0-1,0 1 0,-1-1 0,1 0 0,0 0 0,-1 0 0,1 0 0,-1 0 0,1 0 1,-1-1-1,0 1 0,1 0 0,-1-1 0,1-2 0,10-11-5732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2.896"/>
    </inkml:context>
    <inkml:brush xml:id="br0">
      <inkml:brushProperty name="width" value="0.025" units="cm"/>
      <inkml:brushProperty name="height" value="0.025" units="cm"/>
    </inkml:brush>
  </inkml:definitions>
  <inkml:trace contextRef="#ctx0" brushRef="#br0">41 50 9417,'0'0'14926,"8"-1"-14002,7 1-499,51-5 689,-64 5-1068,-1 0 0,1 0 0,0-1 0,0 1 0,-1 0 0,1-1 0,0 1 0,-1-1 0,1 0-1,0 0 1,-1 0 0,1 0 0,-1 0 0,1 0 0,-1 0 0,0 0 0,1 0 0,-1-1 0,0 1-1,0 0 1,0-1 0,0 1 0,0-1 0,0 1 0,0-1 0,-1 0 0,1 1 0,0-1 0,-1 0-1,1-2 1,-1 3-6,-1 0-1,1 1 1,-1-1 0,1 1-1,-1-1 1,1 0-1,-1 1 1,1 0-1,-1-1 1,0 1-1,1-1 1,-1 1-1,0 0 1,1-1 0,-1 1-1,0 0 1,1 0-1,-1-1 1,0 1-1,0 0 1,1 0-1,-1 0 1,0 0-1,0 0 1,1 0-1,-1 0 1,0 0 0,0 1-1,-27 1 16,20 1-57,0 0 1,0 1 0,1 0 0,-1 0 0,1 0 0,0 1 0,0 0 0,1 1 0,-11 10 0,13-13 48,1 1 0,-1 0 0,1 0 0,0 0-1,0 1 1,0-1 0,1 1 0,-1-1 0,1 1 0,0 0-1,0 0 1,1 0 0,0 0 0,0 0 0,0 0 0,0 1-1,1 5 1,0-10-41,0 0 0,1 1 0,-1-1 0,1 0 0,0 0-1,-1 0 1,1 1 0,0-1 0,0 0 0,-1 0 0,1 0-1,0 0 1,0 0 0,0 0 0,0-1 0,1 1 0,-1 0 0,0 0-1,0-1 1,0 1 0,0-1 0,1 1 0,-1-1 0,0 1-1,1-1 1,-1 0 0,0 0 0,3 0 0,48 2-56,-39-2-16,-1 0-451,0-1 1,0 0 0,0-1-1,24-6 1,18-15-6218,-7-5-5683</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2:06.679"/>
    </inkml:context>
    <inkml:brush xml:id="br0">
      <inkml:brushProperty name="width" value="0.025" units="cm"/>
      <inkml:brushProperty name="height" value="0.025" units="cm"/>
    </inkml:brush>
  </inkml:definitions>
  <inkml:trace contextRef="#ctx0" brushRef="#br0">4814 110 6983,'-1212'-93'2188,"1007"86"-2139,-387-3-85,420 15 566,-244 39 0,238-13-78,3 8-1,1 7 0,-310 127 1,393-131-454,1 4 1,3 3 0,1 4 0,3 4-1,3 4 1,3 3 0,2 3-1,-96 112 1,113-110 136,4 3 1,3 1-1,-51 100 1,85-141-29,2 1 0,1 0 1,2 1-1,1 1 1,2 0-1,2 0 1,1 0-1,1 1 1,2 0-1,2 0 1,3 37-1,3-41-104,1 0 0,2 0 0,1-1-1,2-1 1,1 1 0,30 54 0,4-6 22,69 87 0,-52-82-3,3-3 0,4-3 1,3-4-1,4-2 1,2-4-1,3-3 0,3-4 1,3-4-1,160 77 1,-65-56 485,370 102 0,213-23-30,-254-93-269,2-22-1,622-29 0,24-116-119,-12-96-44,-856 137 64,481-167 0,-640 178 76,-2-5 0,-3-7 0,-3-5 0,-3-5 1,195-155-1,-261 180-188,-2-3 0,-3-2 0,-2-3 1,-2-1-1,-3-3 0,45-80 0,-62 92 18,-3-2 0,-2-1 0,-2 0-1,-2-2 1,-2 0 0,-3 0 0,-2-2-1,-3 1 1,2-58 0,-10 85 22,-1-1-1,-1 0 1,-1 1 0,-2-1 0,0 1 0,-2 0-1,-1 0 1,-2 1 0,-20-42 0,12 35 25,-2 1 1,-1 1-1,-2 0 1,0 2-1,-3 1 1,-40-37-1,5 16-14,-2 3 1,-1 3-1,-3 3 0,-1 2 0,-1 4 0,-103-36 0,-41 0-22,-357-71 0,-236 11-153,501 86-102,285 41 194,-703-96-1239,485 78-2511,-253 10 1,315 19-2077</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4.252"/>
    </inkml:context>
    <inkml:brush xml:id="br0">
      <inkml:brushProperty name="width" value="0.025" units="cm"/>
      <inkml:brushProperty name="height" value="0.025" units="cm"/>
    </inkml:brush>
  </inkml:definitions>
  <inkml:trace contextRef="#ctx0" brushRef="#br0">172 431 11691,'0'0'2974,"4"-9"362,1 0-2358,-3 6-718,0 0 0,0-1-1,0 1 1,-1 0 0,0 0 0,1-1 0,-1 1 0,0-1 0,-1 1 0,1-1-1,-1 0 1,1-4 0,-1 7-188,-1 0 0,1 1-1,0-1 1,0 0 0,-1 1 0,1-1 0,0 1-1,-1-1 1,1 0 0,-1 1 0,1-1-1,-1 1 1,1-1 0,-1 1 0,1-1 0,-1 1-1,1 0 1,-1-1 0,0 1 0,1 0-1,-1-1 1,0 1 0,1 0 0,-1 0-1,0 0 1,1-1 0,-1 1 0,0 0 0,1 0-1,-1 0 1,0 0 0,0 0 0,1 0-1,-1 0 1,0 1 0,1-1 0,-1 0-1,0 0 1,0 1 0,-34 10 602,24-5-589,1 0 0,1 1 0,-1 1 0,1 0 1,0 0-1,1 1 0,0 0 0,0 0 0,1 1 0,0 0 0,1 0 1,0 0-1,0 1 0,1 0 0,1 0 0,0 1 0,0-1 1,1 1-1,-2 16 0,5-27-81,0 0 0,0 0 0,0 0 0,0 0 1,1 0-1,-1 0 0,0 0 0,0 0 0,1 0 0,-1 0 1,1 0-1,-1 0 0,1 0 0,-1-1 0,1 1 0,-1 0 1,1 0-1,0 0 0,-1-1 0,1 1 0,0 0 0,0 0 1,0-1-1,-1 1 0,1-1 0,0 1 0,0-1 0,0 1 1,0-1-1,0 0 0,0 1 0,0-1 0,0 0 0,0 0 1,0 0-1,0 0 0,0 0 0,0 0 0,0 0 0,0 0 1,0 0-1,0 0 0,0-1 0,0 1 0,0 0 1,2-1-1,4-1 23,0 0 0,0 0-1,-1-1 1,1 0 0,-1 0 0,7-4 0,5-6 44,0-1 0,-2 0 0,1-1-1,27-34 1,-36 39-22,0-1 0,0 0 0,-1-1 0,0 0 0,-1 0 0,0-1 0,-1 1 0,-1-1 0,4-17 0,-8 30-49,0 0 0,0 0 1,0 0-1,0 0 1,0 0-1,0 0 1,0 1-1,0-1 0,0 0 1,-1 0-1,1 0 1,0 0-1,0 0 1,0 0-1,0 0 0,0 0 1,0-1-1,0 1 1,0 0-1,0 0 1,-1 0-1,1 0 0,0 0 1,0 0-1,0 0 1,0 0-1,0 0 1,0 0-1,0 0 0,0 0 1,0 0-1,0 0 1,0 0-1,0 0 1,-1 0-1,1-1 0,0 1 1,0 0-1,0 0 1,0 0-1,0 0 1,0 0-1,0 0 0,0 0 1,0 0-1,0 0 1,0-1-1,0 1 1,0 0-1,0 0 0,0 0 1,0 0-1,0 0 1,0 0-1,0 0 1,0 0-1,0 0 0,0-1 1,-9 13-35,-10 20-21,14-20 55,1 0 1,1 0 0,0 0 0,1 0-1,0 0 1,-1 25 0,3-36 3,0-1-1,0 1 1,0 0-1,0-1 1,0 1 0,0 0-1,0 0 1,1-1 0,-1 1-1,0 0 1,0-1 0,0 1-1,1 0 1,-1-1 0,0 1-1,1 0 1,-1-1-1,1 1 1,-1-1 0,1 1-1,-1-1 1,1 1 0,-1-1-1,1 1 1,-1-1 0,1 1-1,-1-1 1,1 0 0,0 1-1,-1-1 1,1 0-1,1 1 1,25-6 173,-19 2-97,0-1 1,0 0-1,-1 0 1,13-10-1,-5 0-33,-1-1 0,-1-1-1,0 0 1,-1 0 0,-1-1-1,0-1 1,9-21 0,-27 52-66,1 2 1,1-1-1,0 1 0,0-1 0,2 1 1,0 1-1,1-1 0,0 0 1,1 21-1,1-34 33,0-1 1,0 0-1,0 0 0,0 0 1,0 0-1,0 1 0,1-1 0,-1 0 1,0 0-1,1 0 0,-1 0 1,1 0-1,-1 0 0,1 0 1,-1 0-1,1 0 0,0 0 1,0 0-1,-1 0 0,1 0 0,0-1 1,0 1-1,0 0 0,0 0 1,0-1-1,0 1 0,0-1 1,2 1-1,-1 0 15,0-1 0,1 0 0,-1 0 0,1 0 1,-1 0-1,1-1 0,-1 1 0,1-1 0,-1 1 0,0-1 0,1 0 0,3-2 1,4-2 75,-1 0 0,1-1 0,-1 0 0,17-14 0,-15 8-89,0 1 1,-1-1-1,0-1 1,0 0 0,-2 0-1,1-1 1,-2 0 0,9-21-1,-24 57-114,2 1 0,0 1-1,2-1 1,-2 31 0,6-54 102,0 1 1,0-1-1,0 1 0,0 0 1,1-1-1,-1 1 0,0-1 0,0 1 1,0-1-1,1 1 0,-1-1 1,0 1-1,1-1 0,-1 1 1,0-1-1,1 0 0,-1 1 1,0-1-1,1 1 0,-1-1 1,1 0-1,-1 1 0,1-1 1,-1 0-1,1 0 0,-1 1 0,1-1 1,-1 0-1,1 0 0,-1 0 1,1 0-1,-1 1 0,1-1 1,0 0-1,-1 0 0,1 0 1,-1 0-1,1 0 0,-1-1 1,1 1-1,-1 0 0,1 0 0,0 0 1,-1 0-1,1-1 0,-1 1 1,1 0-1,-1 0 0,1-1 1,-1 1-1,0 0 0,1-1 1,0 0-1,29-19 211,3-12-256,-2-1 1,-2-1-1,-1-2 0,-2-1 0,-1-1 0,-2-1 0,-2-1 0,29-76 0,-42 77-321,-11 25 249,2 14 112,0 0-1,1 0 1,-1 0 0,0 0-1,1 0 1,-1 0 0,0 0 0,1 0-1,-1 0 1,0 0 0,1 0 0,-1 0-1,0 1 1,1-1 0,-1 0-1,0 0 1,1 1 0,-1-1 0,0 1-1,1-1 1,-1 0 0,1 1-1,-1-1 1,0 2 0,-7 5 26,1 0-1,-1 1 1,1 0-1,1 0 1,-1 1 0,2 0-1,-1 0 1,-5 12 0,-2 9 334,-15 45-1,23-59-274,2 0-1,-1 1 1,2-1-1,0 1 0,1 0 1,1 0-1,4 29 0,4 5-75,17 59 1,0 2 60,-3-17 182,-25-111-239,-1 1 0,0-1 0,-1 1 0,0 1 0,-1-1 0,-1 1-1,-10-17 1,7 12-5,5 9-2,-3-3-42,2 1-1,0-1 1,0 0 0,1-1-1,1 1 1,0-1-1,1 0 1,-2-18 0,5 30 2,1 0 1,-1 1 0,1-1 0,0 0 0,-1 1-1,1-1 1,0 1 0,0-1 0,0 1 0,0-1-1,0 1 1,0 0 0,1-1 0,-1 1 0,0 0-1,1 0 1,-1 0 0,1 0 0,-1 0 0,1 0-1,-1 1 1,1-1 0,0 0 0,-1 1 0,1-1-1,0 1 1,2-1 0,60-9-1809,-47 8 971,27-5-5727,72-20 1,-79 14 416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5.564"/>
    </inkml:context>
    <inkml:brush xml:id="br0">
      <inkml:brushProperty name="width" value="0.025" units="cm"/>
      <inkml:brushProperty name="height" value="0.025" units="cm"/>
    </inkml:brush>
  </inkml:definitions>
  <inkml:trace contextRef="#ctx0" brushRef="#br0">145 317 7591,'1'0'386,"-1"-1"0,0 0 0,0 1 0,1-1 0,-1 0 0,0 1 1,0-1-1,0 0 0,0 1 0,0-1 0,0 0 0,0 0 0,0 1 0,0-1 0,0 0 0,0 1 0,0-1 0,-1 0 0,1 1 0,0-1 0,0 0 0,-1 1 0,1-1 0,0 1 0,-1-1 0,1 0 1,-1 1-1,1-1 0,-1 1 0,1-1 0,-1 1 0,0-1 0,-26-5 4348,21 6-4487,1 1 0,-1-1 0,1 1 0,0 0 0,0 0 0,-1 1 0,1-1 0,0 1 0,-5 3 0,5-1-167,0 0-1,1 0 0,0 1 0,0 0 0,0-1 0,0 1 1,1 1-1,0-1 0,0 0 0,0 1 0,1-1 1,0 1-1,0 0 0,0 0 0,0 0 0,1 0 1,0 7-1,1-12-78,0 0 1,1 0-1,-1 0 0,0-1 1,1 1-1,-1 0 1,1 0-1,-1-1 0,1 1 1,-1 0-1,1-1 1,0 1-1,-1 0 0,1-1 1,0 1-1,0-1 1,-1 1-1,1-1 0,0 0 1,0 1-1,0-1 1,-1 0-1,1 0 0,0 1 1,0-1-1,0 0 1,1 0-1,37 5 58,-13-1-34,-21-2-18,0 1 0,-1-1 0,1 1 1,0 0-1,-1 1 0,0-1 0,0 1 1,0 0-1,0 0 0,0 0 0,-1 1 1,0-1-1,0 1 0,0 0 0,0 0 1,-1 0-1,0 0 0,0 0 0,0 1 1,-1-1-1,0 0 0,2 11 0,-1 0 62,0-1-1,-1 1 1,0 1-1,-2-1 1,0 0-1,-5 28 0,4-33 84,-1 1-1,-1 0 0,0-1 0,-1 1 1,0-1-1,0 0 0,-1-1 0,-1 0 1,1 1-1,-2-2 0,-15 17 1,23-25-148,-1 0 1,0-1 0,1 1 0,-1-1 0,0 1 0,0-1 0,0 1 0,1-1 0,-1 1 0,0-1 0,0 0 0,0 1 0,0-1 0,0 0 0,1 0 0,-1 0 0,0 0-1,0 0 1,0 0 0,0 0 0,0 0 0,0 0 0,0 0 0,0 0 0,0 0 0,1-1 0,-2 0 0,0 0-2,1 0 0,0 0 0,0 0 0,0 0 0,0-1-1,0 1 1,1 0 0,-1-1 0,0 1 0,0-1 0,1 1 0,-1-1 0,1 1 0,-1-3 0,-4-58-179,5 57 132,2-14-39,1 0 0,0-1 1,1 1-1,1 1 0,1-1 0,1 1 0,0 0 0,2 0 0,0 1 0,0 0 1,2 0-1,0 1 0,1 1 0,1 0 0,0 0 0,1 2 0,0-1 0,1 2 1,0 0-1,27-15 0,-40 25 78,0 1 0,0 0 1,0-1-1,1 1 0,-1 0 0,0 0 1,0 1-1,1-1 0,-1 0 0,0 1 1,1-1-1,-1 1 0,1 0 0,-1 0 1,0 0-1,1 0 0,3 1 0,-5 0 2,0 1-1,1-1 0,-1 0 0,0 1 0,0-1 0,0 1 0,0 0 0,-1-1 0,1 1 1,0 0-1,-1-1 0,1 1 0,-1 0 0,1 0 0,-1 0 0,0-1 0,0 1 1,0 0-1,0 0 0,0 0 0,-1 3 0,1 7 139,-2 0 1,1-1-1,-2 1 1,1-1-1,-2 1 1,1-1-1,-8 15 1,14-39-82,0 0 1,-1 0 0,0 0 0,-1-1 0,-1 1-1,-1-18 1,0 7 5,-3-12-156,4 35 88,0 0-1,0 0 1,0 1-1,0-1 1,0 0 0,0 0-1,0 0 1,0 0 0,-1 0-1,1 1 1,0-1-1,-1 0 1,1 0 0,-1 1-1,1-1 1,-1 0 0,1 0-1,-1 1 1,1-1-1,-1 1 1,0-1 0,1 0-1,-1 1 1,0-1 0,1 1-1,-1 0 1,0-1-1,0 1 1,1-1 0,-1 1-1,0 0 1,0 0 0,0-1-1,0 1 1,0 0-1,-1 0 1,2 1 4,-1-1-1,1 1 0,0-1 1,-1 1-1,1 0 1,0-1-1,0 1 1,-1 0-1,1-1 1,0 1-1,0-1 1,0 1-1,0 0 1,0 0-1,0-1 0,0 1 1,0 0-1,0-1 1,0 1-1,0 0 1,0-1-1,1 1 1,-1-1-1,0 1 1,0 0-1,1-1 1,0 1-1,7 19 57,-4-17-33,-1 0 0,0 0-1,1 0 1,0 0 0,-1 0-1,1-1 1,0 1-1,1-1 1,-1 0 0,0 0-1,0-1 1,1 1 0,-1-1-1,1 0 1,0 0 0,-1-1-1,1 1 1,-1-1 0,1 0-1,0 0 1,-1-1-1,1 1 1,0-1 0,-1 0-1,1 0 1,-1-1 0,5-1-1,1-2-29,-1 1-1,0-1 1,0-1-1,0 1 1,0-1-1,-1-1 1,0 0 0,-1 0-1,0 0 1,0-1-1,10-14 1,-20 29 86,1 0 0,-1 0 0,2 0 0,-1 0 1,1 1-1,0-1 0,0 1 0,1-1 0,1 13 1,-1-11 101,0-9-172,0 1 1,0 0 0,0 0 0,0-1 0,0 1 0,1 0 0,-1-1 0,0 1 0,0 0 0,1-1 0,-1 1 0,0-1 0,1 1 0,-1 0 0,1-1-1,-1 1 1,1-1 0,-1 1 0,1-1 0,-1 1 0,1-1 0,-1 1 0,1-1 0,-1 0 0,1 1 0,0-1 0,-1 0 0,1 0 0,0 1 0,-1-1 0,2 0-1,30 0 267,-22-2-202,0 0 0,0-1 0,0 0 0,11-6 0,19-14-375,-27 14-1,1 0 0,1 1 0,-1 1 0,1 1 0,29-9 0,-43 15 257,0 0 1,0 0-1,0 0 0,0 0 0,0 0 0,-1 1 1,1-1-1,0 0 0,0 0 0,0 1 0,-1-1 0,1 1 1,0-1-1,-1 1 0,1-1 0,0 1 0,-1-1 0,1 1 1,0 0-1,-1-1 0,1 1 0,-1 0 0,1-1 1,-1 1-1,0 0 0,1 0 0,-1-1 0,0 1 0,1 0 1,-1 0-1,0 0 0,0 0 0,0-1 0,0 1 0,0 1 1,1 0-85,-1-1 0,0 1 0,0-1 0,1 1 0,-1-1 0,1 0 0,0 1 0,-1-1 0,1 0 0,0 1 0,0-1 0,0 0 0,0 0 1,0 0-1,0 0 0,0 0 0,0 0 0,0 0 0,0 0 0,1 0 0,-1 0 0,2 0 0,5 0-494,-1 0 0,0 0-1,1-1 1,-1 0 0,1-1 0,-1 1 0,0-2-1,1 1 1,-1-1 0,0 0 0,0 0 0,0-1-1,-1 0 1,1 0 0,6-5 0,-3 3 123,-1-1 0,-1-1 1,1 1-1,7-9 0,-10 9 1170,-1 0 0,0 0 0,0 0 0,-1-1 1,7-11-1,-11 13 4623,-7 8-3902,-9 14-632,13-13-444,0 0 0,1 1 1,-1-1-1,1 1 0,0 0 1,0 0-1,0 0 0,1 0 1,0 0-1,0 0 0,-1 10 1,3-14-268,-1 0 1,0 1 0,0-1 0,1 0 0,-1 0 0,0 0 0,1 0 0,-1 0 0,1-1 0,-1 1 0,1 0 0,-1 0 0,1 0 0,0 0 0,0 0-1,-1-1 1,1 1 0,0 0 0,0-1 0,0 1 0,0-1 0,1 2 0,1-1-42,1 0-1,-1-1 1,0 1 0,0-1 0,1 1-1,-1-1 1,0 0 0,1 0-1,-1 0 1,6-2 0,1-1-5,1 0-1,-2 0 1,1-1 0,0 0-1,-1-1 1,0 0-1,0 0 1,0-1 0,-1 0-1,14-13 1,-2 0-189,0-2 1,29-39-1,-32 36 160,21-39 1,-33 55 35,-2 1 0,1-1 0,-1 0 0,0 0 0,-1-1 0,0 1 0,0 0 0,-1-1 0,1-15 0,-2 24 1,0-1 1,-1 1-1,1-1 0,0 1 0,0 0 0,0-1 0,-1 1 0,1 0 0,0-1 0,0 1 1,-1-1-1,1 1 0,0 0 0,-1 0 0,1-1 0,0 1 0,-1 0 0,1 0 1,-1-1-1,1 1 0,0 0 0,-1 0 0,1 0 0,-1 0 0,1-1 0,0 1 0,-1 0 1,1 0-1,-1 0 0,1 0 0,-1 0 0,1 0 0,-1 0 0,1 0 0,0 1 1,-1-1-1,1 0 0,-1 0 0,1 0 0,-1 0 0,1 0 0,0 1 0,-1-1 0,1 0 1,0 0-1,-1 1 0,1-1 0,0 0 0,-1 1 0,1-1 0,0 0 0,-1 1 1,1-1-1,0 1 0,-22 16 164,14-8-53,0 1-1,0-1 1,1 1-1,0 1 1,1 0-1,0 0 1,1 0-1,0 0 0,0 1 1,1 0-1,1 0 1,0 0-1,1 0 1,0 0-1,0 24 1,3-31-97,0-1 1,0 0-1,1 0 1,0 0 0,-1 0-1,1-1 1,1 1 0,-1 0-1,0-1 1,1 0-1,0 1 1,0-1 0,0 0-1,0 0 1,0-1-1,0 1 1,1-1 0,-1 1-1,1-1 1,0 0 0,0-1-1,0 1 1,0 0-1,0-1 1,7 1 0,52 10-2446,-8-13-7249,-33-4-4564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6.632"/>
    </inkml:context>
    <inkml:brush xml:id="br0">
      <inkml:brushProperty name="width" value="0.025" units="cm"/>
      <inkml:brushProperty name="height" value="0.025" units="cm"/>
    </inkml:brush>
  </inkml:definitions>
  <inkml:trace contextRef="#ctx0" brushRef="#br0">144 126 7495,'0'-1'352,"1"0"-1,-1-1 1,0 1 0,0 0-1,0 0 1,0 0 0,0-1-1,0 1 1,0 0 0,0 0-1,0 0 1,0-1 0,-1 1-1,1 0 1,0 0 0,-1 0-1,1 0 1,-1 0 0,1 0-1,-1-1 1,0 2 0,0-1-1,1 0 1,-1 0 0,0 0-1,0 0 1,0 0 0,-2-1-1,2 2-180,-1 0-1,1 0 1,-1 0-1,0 0 1,1 0-1,-1 0 1,0 0-1,1 1 1,-1-1-1,0 1 1,1-1-1,-1 1 1,1-1-1,-1 1 1,1 0-1,-1 0 1,1 0 0,0 0-1,-1 0 1,1 0-1,0 0 1,-1 2-1,-9 9 96,1 1-1,1-1 0,0 2 1,0 0-1,2 0 0,0 0 1,0 1-1,1 0 1,1 0-1,1 0 0,0 1 1,1 0-1,-1 16 1,3-30-246,1 0 0,0 0 0,0 0 0,0 0 0,0 0 1,0 0-1,0 0 0,1 0 0,-1 0 0,1 0 0,-1 0 1,1 0-1,0-1 0,0 1 0,0 0 0,2 3 0,-2-4-9,0 0 0,0-1 0,0 1 0,0 0 0,0-1 0,0 1 0,0-1 0,0 1 0,1-1 0,-1 1 0,0-1 0,0 0 0,1 1 0,-1-1 0,0 0 0,0 0 0,1 0 0,-1 0 0,0 0 0,2-1 0,3 0 45,0-1 0,1 0 0,-1 0 1,0-1-1,0 0 0,0 0 0,-1 0 0,11-9 0,8-7 26,-1-2-1,0-1 1,-2 0-1,20-27 1,-30 33-34,0 1 0,-1-2-1,0 1 1,-1-1 0,-1-1 0,-1 0-1,9-33 1,-15 49-44,-1 1 0,1 0 0,-1 0 0,0 0 0,1 0 0,-1 0-1,0 0 1,1 0 0,-1-1 0,0 1 0,0 0 0,0 0 0,0 0 0,0 0 0,-1-1 0,1 1-1,0 0 1,0 0 0,-1 0 0,1 0 0,-1 0 0,1 0 0,-1 0 0,1 0 0,-1 0 0,0 0-1,1 0 1,-1 0 0,0 0 0,-1-1 0,0 2-6,1 1 0,-1-1 0,1 1 0,-1-1 0,1 1 0,0 0 0,-1-1 0,1 1 0,0 0 0,-1 0 0,1 0 0,0 0 0,0 0 0,0 0 0,0 0 0,0 1 0,0-1 0,0 0 0,0 0 0,0 1 0,1-1 0,-2 3 0,-6 11 106,0 1 0,1-1 1,1 1-1,0 0 0,1 1 1,1-1-1,1 1 0,0 0 1,1 0-1,1 0 0,0 0 0,3 19 1,-2-33-98,0-1 1,1 1-1,0-1 1,-1 1 0,1-1-1,0 1 1,0-1-1,0 0 1,1 1-1,-1-1 1,0 0 0,1 0-1,0 0 1,-1 0-1,1 0 1,0 0-1,0-1 1,0 1 0,0-1-1,0 1 1,1-1-1,-1 0 1,0 1-1,1-1 1,-1-1 0,0 1-1,1 0 1,-1 0-1,1-1 1,-1 0-1,1 1 1,0-1 0,-1 0-1,1 0 1,-1 0-1,6-2 1,0 1 6,0 0 1,-1-1-1,1 0 1,-1 0-1,1 0 1,-1-1-1,0-1 1,0 1-1,0-1 1,-1 0-1,8-6 1,31-40 88,-42 46-124,0 0 0,-1 0 0,1 0 0,-1-1 0,0 1 0,0-1-1,0 1 1,-1-1 0,1 0 0,-1 0 0,1-6 0,-21 28-481,15-8 487,0 0 0,0 1-1,1-1 1,0 1 0,1 0-1,-3 15 1,5-22 16,0-1-1,-1 0 1,1 0 0,0 0 0,1 0-1,-1 1 1,0-1 0,1 0-1,-1 0 1,1 0 0,-1 0 0,1 0-1,0 0 1,0 0 0,0 0 0,0 0-1,0 0 1,0 0 0,1-1 0,-1 1-1,1 0 1,-1-1 0,1 0 0,0 1-1,-1-1 1,1 0 0,0 1 0,0-1-1,0 0 1,0-1 0,0 1-1,0 0 1,0 0 0,0-1 0,0 1-1,4-1 1,12 2 1,0-1 0,-1-1 0,1-1 0,0 0 0,-1-1 0,0-1 0,1-1 0,21-7 0,-30 8 21,1-1 0,-2 0 1,1-1-1,0 0 1,-1 0-1,0 0 1,11-10-1,-15 11 35,-1 0-1,1 0 0,-1-1 1,1 1-1,-1-1 1,0 1-1,-1-1 1,1 0-1,-1 0 0,0 0 1,0 0-1,-1-1 1,2-10-1,-3 14-11,0-1 0,0 1-1,0-1 1,-1 0 0,1 1 0,-1-1 0,0 1-1,0-1 1,0 1 0,0 0 0,0-1 0,0 1-1,0 0 1,-1 0 0,0 0 0,1 0 0,-1 0-1,0 0 1,0 0 0,0 1 0,0-1 0,0 1-1,0-1 1,0 1 0,-1 0 0,1 0 0,-3-1-1,-6-3-72,0 0-1,0 1 0,-19-4 0,25 7-257,118-6-2419,-88 4 169,-1-2 1,38-12-1,-3-6-6802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7.195"/>
    </inkml:context>
    <inkml:brush xml:id="br0">
      <inkml:brushProperty name="width" value="0.025" units="cm"/>
      <inkml:brushProperty name="height" value="0.025" units="cm"/>
    </inkml:brush>
  </inkml:definitions>
  <inkml:trace contextRef="#ctx0" brushRef="#br0">0 1 11211,'0'0'10073,"9"4"-8386,-6-2-1550,1 0 0,-1 0 0,0 1 1,1-1-1,-1 1 0,-1 0 0,1-1 0,0 1 0,-1 1 0,1-1 0,-1 0 1,0 1-1,2 3 0,0 3 164,-1-1 0,0 1 0,0 0 0,-1 0 0,1 14 0,2 44 780,-6 107-1,-2-61-395,3-113-661,0 0 1,0 0-1,0 0 1,-1 0-1,1 0 1,0 0-1,0-1 1,0 1-1,0 0 1,1 0-1,-1 0 1,0 0-1,0 0 1,0 0-1,1-1 0,-1 1 1,1 0-1,-1 0 1,0 0-1,1-1 1,-1 1-1,1 0 1,-1-1-1,1 1 1,0 0-1,-1-1 1,1 1-1,0-1 1,0 1-1,-1-1 1,1 1-1,0-1 1,0 1-1,0-1 1,2 0 29,-1 0 0,0-1 1,0 1-1,0-1 0,1 0 1,-1 0-1,0 0 0,0 0 1,0 0-1,0 0 0,-1-1 1,1 1-1,2-2 0,56-59 754,-57 59-804,43-50 141,-2-2 1,-3-2-1,55-99 0,-85 128-1094,-9 15-1881,-5 13-1628,-9 3 556,-7 8-3636</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8.514"/>
    </inkml:context>
    <inkml:brush xml:id="br0">
      <inkml:brushProperty name="width" value="0.025" units="cm"/>
      <inkml:brushProperty name="height" value="0.025" units="cm"/>
    </inkml:brush>
  </inkml:definitions>
  <inkml:trace contextRef="#ctx0" brushRef="#br0">0 113 13229,'0'0'3811,"1"10"-672,-1-5-2773,0 0 0,1 0-1,0 0 1,0 0 0,0 0 0,0 0-1,1 0 1,0 0 0,4 7 0,-4-10-282,0 0 0,-1 1 0,1-2 0,0 1 0,0 0 0,0 0 0,1 0 0,-1-1 1,0 0-1,1 1 0,-1-1 0,1 0 0,-1 0 0,1 0 0,-1 0 0,1-1 0,0 1 0,0-1 1,-1 1-1,1-1 0,0 0 0,-1 0 0,1 0 0,4-1 0,0-1-73,-1 0 0,1 0 0,-1 0 1,0 0-1,0-1 0,0 0 0,0-1 0,-1 1 0,1-1 0,-1 0 0,0 0 0,0-1 0,0 0 0,-1 1 1,0-2-1,0 1 0,0 0 0,0-1 0,3-8 0,2 0 40,-2-2 0,0 1 0,-1-1 0,0 0 1,4-22-1,-17 74 141,0-6 486,2 1 0,-2 53 0,7-83-666,0 0 0,-1-1 0,1 1 0,0 0 0,0 0 0,0 0 0,0 0 0,0 0 0,0 0 0,0 0 0,1-1 0,-1 1 0,0 0 0,0 0 0,1 0 0,-1 0 0,1-1 0,-1 1 0,0 0 0,1 0 0,-1-1 1,1 1-1,0 0 0,-1-1 0,1 1 0,0-1 0,-1 1 0,1 0 0,0-1 0,0 0 0,-1 1 0,1-1 0,0 1 0,0-1 0,0 0 0,-1 0 0,1 1 0,0-1 0,0 0 0,0 0 0,0 0 0,0 0 0,0 0 0,-1 0 0,1 0 0,0 0 0,0 0 0,0-1 0,0 1 0,0 0 0,-1-1 1,1 1-1,0 0 0,0-1 0,0 1 0,-1-1 0,2 0 0,4-2 34,0-1 0,-1 1 0,1-1 0,-1 0 0,0-1-1,6-6 1,43-61 66,-49 65-128,-1 0 0,1-1 0,-1 0 0,-1 0 0,0 0 0,0 0 0,0-1 0,1-8 0,-20 62-271,-5 11 318,20-52-14,0-1 1,1 1-1,-1-1 0,1 1 0,-1-1 1,1 1-1,0-1 0,0 1 0,1 0 1,-1-1-1,1 1 0,2 5 0,-3-8-14,1 0 0,0 0 0,0-1 0,0 1 0,0-1 0,0 1 0,0-1 0,0 1-1,0-1 1,0 1 0,0-1 0,0 0 0,0 0 0,0 1 0,0-1 0,1 0 0,-1 0 0,0 0-1,0 0 1,0 0 0,0 0 0,0-1 0,0 1 0,0 0 0,0-1 0,1 1 0,-1 0 0,0-1-1,0 1 1,-1-1 0,3-1 0,31-16 43,19-30 2,-42 37-44,0 0-1,1 1 1,0 0-1,0 0 1,26-13 0,-37 22-6,0 1 0,0 0 1,0-1-1,0 1 0,0-1 1,0 1-1,0 0 0,0 0 1,0 0-1,0-1 0,0 1 1,0 0-1,0 0 0,0 0 1,0 1-1,0-1 0,0 0 1,1 0-1,-1 1 0,0-1 1,0 0-1,0 1 0,-1-1 1,1 1-1,2 0 0,-2 1-1,0-1 0,1 1-1,-1 0 1,0 0 0,0-1 0,0 1-1,0 0 1,0 0 0,-1 0 0,1 0-1,-1 0 1,1 4 0,1 9 38,-1 1 1,-1 0 0,-1 17 0,0-12 163,-11 125 1562,12-147-1753,0 1 0,1 0 0,-1 0 0,0 0 0,0 0 0,1-1 0,-1 1 0,0 0 0,0 0 0,1 0-1,-1 0 1,0 0 0,0 0 0,1 0 0,-1 0 0,0 0 0,0 0 0,1 0 0,-1 0 0,0 0 0,1 0-1,-1 0 1,0 0 0,0 0 0,1 0 0,-1 0 0,0 0 0,0 0 0,1 0 0,-1 0 0,0 0-1,0 1 1,1-1 0,-1 0 0,0 0 0,0 0 0,0 1 0,1-1 0,-1 0 0,0 0 0,0 0 0,0 1-1,0-1 1,1 0 0,-1 0 0,0 1 0,0-1 0,0 0 0,0 0 0,0 1 0,0-1 0,0 0 0,0 1-1,0-1 1,0 0 0,0 0 0,0 1 0,0-1 0,0 0 0,0 1 0,13-22 374,-7-5-377,-2 0 0,0-1 0,-1 1-1,-2-1 1,-2-32 0,0 18-7,0 31-37,2 8-27,11-2 48,11-6-188,2 2 0,-1 0 0,1 2-1,0 0 1,0 2 0,1 1 0,27 0 0,-52 3 202,0-1 1,0 1 0,0 0 0,-1 0-1,1 0 1,0 1 0,0-1 0,-1 0-1,1 0 1,0 0 0,0 0 0,-1 1-1,1-1 1,0 0 0,-1 1 0,1-1-1,0 1 1,-1-1 0,1 1 0,0-1-1,-1 1 1,1-1 0,-1 1 0,1-1-1,-1 1 1,0 0 0,1-1 0,-1 1-1,1 0 1,-1 0 0,-3 26 1,-24 27 147,26-53-139,-19 29 114,13-20-38,-1 0 0,1 1-1,1 0 1,0 0 0,0 0 0,1 1-1,1 0 1,0 0 0,0 0 0,-3 22-1,8-33-75,-1 0-1,0 1 0,1-1 1,-1 0-1,1 0 0,-1 0 1,1 0-1,0 1 1,0-1-1,-1 0 0,1 0 1,0 0-1,0-1 0,0 1 1,0 0-1,0 0 0,0 0 1,0-1-1,0 1 0,0 0 1,0-1-1,1 1 0,-1-1 1,0 0-1,0 1 1,0-1-1,1 0 0,-1 0 1,0 1-1,1-1 0,-1 0 1,2-1-1,49 1 75,-45 0-75,2-1-205,1 0 1,-1-1-1,0 0 1,0 0-1,0-1 0,0 0 1,0-1-1,-1 1 1,1-2-1,-1 1 1,0-1-1,13-11 0,-21 16-14,0 0-1,0 0 0,1-1 1,-1 1-1,0 0 0,0 0 0,0-1 1,1 1-1,-1 0 0,0-1 0,0 1 1,0 0-1,0 0 0,1-1 0,-1 1 1,0 0-1,0-1 0,0 1 1,0 0-1,0-1 0,0 1 0,0 0 1,0-1-1,0 1 0,0 0 0,0-1 1,0 1-1,0 0 0,0-1 0,-1 1 1,1 0-1,0-1 0,0 1 1,0 0-1,0 0 0,-1-1 0,-14-6-4472,-30 4 541,35 2 2982,-19-1 1107,1-2 1,-28-8-1,45 9 1552,0 0-1,0-1 1,0-1-1,-15-8 1,26 13-1411,0 0-1,-1-1 1,1 1-1,-1 0 1,1 0-1,0 0 1,-1-1 0,1 1-1,0 0 1,-1 0-1,1-1 1,0 1-1,-1 0 1,1 0 0,0-1-1,0 1 1,-1 0-1,1-1 1,0 1-1,0-1 1,-1 1-1,1 0 1,0-1 0,0 1-1,0-1 1,0 1-1,0 0 1,0-1-1,0 1 1,0-1 0,0 1-1,0-1 1,0 1-1,0 0 1,0-1-1,0 1 1,0-1-1,0 1 1,0 0 0,1-1-1,-1 1 1,0-1-1,0 1 1,0 0-1,1-1 1,-1 1 0,0 0-1,1-1 1,-1 1-1,0 0 1,1 0-1,-1-1 1,0 1 0,1 0-1,-1 0 1,0-1-1,1 1 1,-1 0-1,1 0 1,-1 0-1,0 0 1,1 0 0,32-12 1147,-27 11-910,69-17 475,9-2-1835,-31 0-4515,-24 5-3185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9.343"/>
    </inkml:context>
    <inkml:brush xml:id="br0">
      <inkml:brushProperty name="width" value="0.025" units="cm"/>
      <inkml:brushProperty name="height" value="0.025" units="cm"/>
    </inkml:brush>
  </inkml:definitions>
  <inkml:trace contextRef="#ctx0" brushRef="#br0">134 117 13421,'-4'-29'7809,"-9"10"-3506,12 18-4214,0 1-1,1-1 1,-1 1 0,0-1 0,0 1 0,0 0 0,0-1 0,0 1 0,0 0 0,0 0 0,1 0 0,-1 0 0,0 0-1,0 0 1,0 0 0,0 0 0,0 0 0,0 0 0,0 0 0,-1 1 0,-1 0-39,1 0 1,-1 0-1,1 1 0,0-1 1,-1 1-1,1-1 1,0 1-1,0 0 0,-4 4 1,-2 3 32,1 1 0,0 0 1,0 0-1,1 1 1,0 0-1,1 0 0,1 0 1,-1 0-1,2 1 0,-1 0 1,2 0-1,-3 22 0,5-34-79,0 1-1,0 0 0,0 0 1,0 0-1,0 0 0,0-1 1,0 1-1,0 0 0,0 0 1,1 0-1,-1-1 0,0 1 1,1 0-1,-1 0 0,0-1 1,1 1-1,-1 0 1,1-1-1,-1 1 0,1 0 1,-1-1-1,1 1 0,0-1 1,-1 1-1,1-1 0,-1 1 1,1-1-1,0 1 0,0-1 1,-1 0-1,1 1 0,0-1 1,0 0-1,0 0 0,-1 0 1,1 0-1,0 1 0,0-1 1,0 0-1,-1 0 0,1 0 1,0-1-1,0 1 0,0 0 1,-1 0-1,1 0 0,0-1 1,0 1-1,0 0 0,-1-1 1,1 1-1,0 0 0,-1-1 1,1 1-1,0-1 0,0 0 1,42-28 174,-30 16-173,-1-1-1,0 0 1,0 0 0,-1-2 0,-1 1-1,-1-1 1,0-1 0,8-21-1,-19 46-43,2 1-1,-1-1 0,1 1 0,0-1 0,3 17 0,-2-17 23,-1-3 18,1 0-1,0 1 0,0-1 1,1 0-1,-1 0 0,1 0 1,0 0-1,1 0 0,-1 0 0,1-1 1,0 1-1,0-1 0,0 0 1,5 5-1,-5-6 3,-1-1 0,1 0-1,0 0 1,0 0 0,0-1-1,0 1 1,0-1 0,1 1-1,-1-1 1,0 0 0,1-1-1,-1 1 1,1 0 0,-1-1-1,1 0 1,-1 0 0,1 0 0,-1 0-1,0 0 1,1-1 0,-1 1-1,1-1 1,3-2 0,-3 2 4,-1-1 0,1 0 0,-1 0 0,0-1 0,0 1 1,0-1-1,0 0 0,0 1 0,0-1 0,-1 0 0,1-1 0,-1 1 1,0 0-1,0-1 0,0 1 0,-1-1 0,1 0 0,-1 1 0,0-1 1,0 0-1,0 0 0,0 0 0,-1 0 0,0 0 0,0 0 1,0 1-1,-1-9 0,1 4 6,0 0 0,-1 1 0,0-1 0,-1 0 1,1 1-1,-2-1 0,1 1 0,-1 0 0,0 0 0,0 0 1,-1 0-1,0 0 0,-8-10 0,11 15-22,-1 0-1,0 1 1,0-1 0,0 0 0,0 1-1,0 0 1,0-1 0,0 1 0,0 0-1,0 0 1,-1 0 0,1 0 0,0 0-1,-4 0 1,5 1-76,40 5-2067,-30-5 1684,29 0-3647,-35 0 3259,0-1 0,1 1 0,-1-1-1,1 0 1,-1 0 0,0 0 0,1 0 0,3-3-1,9-8-5586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29.704"/>
    </inkml:context>
    <inkml:brush xml:id="br0">
      <inkml:brushProperty name="width" value="0.025" units="cm"/>
      <inkml:brushProperty name="height" value="0.025" units="cm"/>
    </inkml:brush>
  </inkml:definitions>
  <inkml:trace contextRef="#ctx0" brushRef="#br0">65 0 11115,'0'0'10089,"-7"10"-8333,-1 5-1174,-1 2-1,2-1 0,0 1 1,1 0-1,1 1 0,0-1 1,1 1-1,2 0 1,-2 25-1,4-37-454,-1 2-26,1 0-1,1 0 1,-1 0 0,1 0 0,1-1 0,2 11 0,-3-16-98,0 0-1,0 1 1,0-1 0,0 0 0,1-1 0,-1 1 0,1 0 0,-1 0 0,1 0 0,0-1 0,0 1 0,-1-1 0,1 0 0,0 1 0,0-1 0,1 0 0,-1 0 0,0 0 0,0 0 0,0-1 0,1 1 0,-1-1 0,0 1 0,1-1 0,-1 0 0,4 0 0,135-2-2630,-139 3 2642,1-1-1,-1 1 1,1 0-1,-1 0 1,1-1-1,-1 2 1,0-1-1,0 0 1,1 0-1,-1 1 1,0-1-1,0 1 1,0 0-1,0-1 1,-1 1-1,1 0 1,0 0-1,-1 0 1,1 0-1,-1 1 1,0-1-1,0 0 1,0 0-1,0 1 1,0-1-1,0 1 1,-1-1-1,1 1 1,-1-1-1,1 1 1,-1-1-1,0 5 1,0-1 136,0 0 0,0 1 0,0-1 0,0 0 0,-1 0 1,0 0-1,0 0 0,-1 0 0,0-1 0,0 1 0,0 0 0,-1-1 1,-2 6-1,-1-4 187,1-1 0,-1 1 1,0-1-1,0-1 1,0 1-1,-12 6 0,14-10-300,1 0 0,-1 0 0,1 0-1,-1-1 1,1 1 0,-1-1 0,0 0 0,0 0-1,1-1 1,-1 1 0,0-1 0,0 0-1,0 0 1,0 0 0,0 0 0,-6-2 0,7 1-201,1-1 0,0 1 0,0 0 0,0-1 1,0 0-1,0 1 0,0-1 0,0 0 1,1 0-1,-1 0 0,1 0 0,-1 0 0,1 0 1,0 0-1,0-1 0,0 1 0,0 0 1,0-1-1,1 1 0,-1-1 0,0-3 0,-7-57-10585,8 60 9564,0-27-11644</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1:30.580"/>
    </inkml:context>
    <inkml:brush xml:id="br0">
      <inkml:brushProperty name="width" value="0.025" units="cm"/>
      <inkml:brushProperty name="height" value="0.025" units="cm"/>
    </inkml:brush>
  </inkml:definitions>
  <inkml:trace contextRef="#ctx0" brushRef="#br0">1 491 7079,'8'0'2482,"12"-2"-1043,-1-1-1,0-1 1,0-1 0,0-1 0,-1 0-1,0-1 1,0-1 0,-1-1-1,0-1 1,0 0 0,15-13-1,-30 22-1382,-1 0-1,1 0 1,0-1-1,-1 1 1,1 0-1,-1-1 1,0 1-1,1-1 1,-1 1-1,0-1 1,0 0-1,0 1 1,0-1-1,0 0 1,0 0-1,0 0 1,-1 0-1,1 0 1,-1 0-1,1 0 1,-1 0-1,0 0 1,0 0-1,0 0 1,0-2-1,0 3-38,-1 0-1,1 0 1,0 1-1,-1-1 0,1 0 1,-1 1-1,1-1 1,-1 0-1,1 1 0,-1-1 1,0 1-1,1-1 1,-1 1-1,0-1 0,1 1 1,-1 0-1,0-1 1,1 1-1,-1 0 0,0-1 1,0 1-1,-1 0 0,0-1-1,-1 1-1,1 0 0,-1 0 0,1 0 0,-1 1 0,1-1 0,-1 0 0,1 1 0,0 0 0,-5 1 1,0 2 39,0 0 0,0 0 0,1 0 0,0 1 0,0 0 0,0 0 0,0 1 0,1 0 0,0 0 0,0 0 0,1 0 0,-1 1 0,1-1 0,1 1 0,-1 0 0,1 1 0,1-1 0,-1 1 0,1-1 0,1 1 0,-1-1 0,1 1 0,0 0 0,1 0 0,1 15 0,-1-21-47,1 0 0,0 0 1,-1 0-1,1 0 0,0 0 1,0 0-1,0 0 0,0-1 1,0 1-1,1 0 1,-1-1-1,1 1 0,-1-1 1,1 1-1,-1-1 0,1 1 1,0-1-1,0 0 0,0 0 1,-1 0-1,1 0 1,0 0-1,0-1 0,0 1 1,1 0-1,-1-1 0,0 0 1,0 1-1,0-1 0,0 0 1,0 0-1,0 0 1,1 0-1,-1-1 0,0 1 1,2-1-1,5 0 13,0-1 0,-1 0 0,1 0 0,-1-1 0,0 0 0,0 0 0,13-8 0,-7 1-36,0 0-1,-1-2 1,0 1-1,-1-2 1,0 0-1,-1 0 1,0-1-1,-1 0 1,-1-1-1,0 0 1,8-20-1,-44 94-734,19-46 881,1 0-1,1 0 1,0 1 0,1 0 0,1 0 0,0 0-1,0 1 1,-1 25 0,4-39-126,1 0 1,0 0-1,0 0 1,0 0-1,0 0 1,0 0-1,1 0 0,-1 0 1,0 0-1,0 0 1,1 0-1,-1 0 1,1 0-1,-1 0 1,1 0-1,-1 0 1,1 0-1,-1 0 0,1 0 1,0-1-1,-1 1 1,1 0-1,0 0 1,0-1-1,0 1 1,-1-1-1,1 1 1,0-1-1,0 1 0,0-1 1,0 1-1,0-1 1,0 0-1,0 1 1,0-1-1,0 0 1,0 0-1,0 0 1,0 0-1,0 0 0,0 0 1,0 0-1,0 0 1,1-1-1,-1 1 1,0 0-1,0 0 1,0-1-1,-1 1 1,1-1-1,0 1 0,0-1 1,0 1-1,1-2 1,4 0 10,0-1 1,0-1-1,0 1 1,-1-1-1,1 0 0,-1 0 1,6-7-1,15-23-194,-2-1-1,-2-2 1,-1 0-1,-1-1 0,-3 0 1,-1-2-1,-2 0 1,-2-1-1,-1 0 1,9-81-1,-18 70-487,-14 65 693,4 3 116,1 1-1,1-1 0,0 1 1,1 0-1,1 0 0,0 1 1,1 0-1,1-1 0,1 1 1,1 0-1,0 0 0,4 19 0,-1-13-26,1 1 0,1 0 0,1-1 0,2 0 0,0-1 0,2 0 0,0 0 0,15 23 0,-8-21-108,-12-19-105,0 0 0,-1 0 0,0 1 1,0 0-1,-1 0 0,4 10 0,-29-31-1103,-149-138-1568,51 51 2170,118 99 627,1 1 1,-1-1 0,0 1-1,1-1 1,-1 1-1,1-1 1,0 0 0,-1 0-1,1 0 1,0 1-1,0-1 1,0 0-1,1-1 1,-1 1 0,0 0-1,0-3 1,1 4 19,1 0 0,-1-1 1,1 1-1,0 0 0,-1 0 0,1 0 0,0 0 1,0 0-1,0 0 0,-1 0 0,1 0 1,0 0-1,0 0 0,0 1 0,0-1 0,1 0 1,-1 0-1,0 1 0,0-1 0,0 1 1,1-1-1,-1 1 0,0 0 0,0 0 1,1-1-1,-1 1 0,3 0 0,55-10 1033,75-3 0,35-6-4876,-140 11-1960,-4-4-5605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13.109"/>
    </inkml:context>
    <inkml:brush xml:id="br0">
      <inkml:brushProperty name="width" value="0.025" units="cm"/>
      <inkml:brushProperty name="height" value="0.025" units="cm"/>
    </inkml:brush>
  </inkml:definitions>
  <inkml:trace contextRef="#ctx0" brushRef="#br0">55 204 6182,'0'0'1762,"-8"0"-1613,-1-1-130,6 0-13,0 1 1,0-1-1,-1 1 1,1 0-1,0 0 1,0 0 0,0 1-1,0-1 1,0 1-1,-4 0 1,17-1 514,-1-1 1,0 1 0,1 1 0,-1 0-1,0 0 1,0 1 0,10 2-1,6 1-18,52 4 225,125-1-1,-2-2-468,-19 11 270,249 15 1093,-335-30-1344,-1-4-1,147-23 1,-53-9-12,-42 6-52,258-16 0,196 2-75,12-27 197,-596 68-305,22-1 228,0-1 0,-1-1 0,1-2 0,-1-2 1,37-13-1,-103 21 2080,27 0-2457,0-1 0,0 1 1,0 0-1,-1-1 0,1 1 1,0 0-1,0 0 0,0 0 1,0 1-1,0-1 0,0 0 1,0 1-1,0-1 0,0 1 0,0 0 1,0 0-1,0-1 0,1 1 1,-1 0-1,0 1 0,1-1 1,-1 0-1,0 0 0,1 1 1,-2 1-1,-3 5-2813</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2.642"/>
    </inkml:context>
    <inkml:brush xml:id="br0">
      <inkml:brushProperty name="width" value="0.025" units="cm"/>
      <inkml:brushProperty name="height" value="0.025" units="cm"/>
    </inkml:brush>
  </inkml:definitions>
  <inkml:trace contextRef="#ctx0" brushRef="#br0">363 14 12300,'0'0'1313,"8"-2"497,3-1-951,0 0 1,0 1-1,19-1 1,-30 3-819,1 0 1,-1 0 0,0 0 0,1 1-1,-1-1 1,1 0 0,-1 1 0,0-1-1,1 0 1,-1 1 0,0-1 0,1 1-1,-1-1 1,0 0 0,0 1 0,0-1-1,1 1 1,-1-1 0,0 1 0,0-1 0,0 1-1,0-1 1,0 1 0,0-1 0,0 1-1,0-1 1,0 1 0,0-1 0,0 1-1,0-1 1,0 1 0,0 0 0,-5 19 859,-4-9-607,0-1 1,-1 0-1,0 0 1,0-1-1,-1 0 0,-23 13 1,2 0-114,-4 5-106,-101 79 120,115-87-188,1 2 0,0 0 1,-30 41-1,48-58-29,0 0 1,0 1-1,1-1 0,0 1 1,0 0-1,0 0 0,-2 6 0,4-10 23,0 0 0,0 0 0,0 0 0,0 1 0,-1-1-1,1 0 1,1 0 0,-1 0 0,0 0 0,0 0-1,0 1 1,1-1 0,-1 0 0,0 0 0,1 0 0,-1 0-1,1 0 1,-1 0 0,1 0 0,0 0 0,-1 0-1,1 0 1,0 0 0,0-1 0,0 1 0,-1 0 0,1 0-1,0-1 1,0 1 0,0-1 0,0 1 0,0-1-1,0 1 1,1-1 0,1 1 0,24 4 116,0-1 0,0-1 0,1-1 0,-1-1 0,29-4 1,9 1-58,0 3-65,23 0-916,-31-4-3464,-28-3-2977</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1:59.922"/>
    </inkml:context>
    <inkml:brush xml:id="br0">
      <inkml:brushProperty name="width" value="0.05" units="cm"/>
      <inkml:brushProperty name="height" value="0.05" units="cm"/>
    </inkml:brush>
  </inkml:definitions>
  <inkml:trace contextRef="#ctx0" brushRef="#br0">3 239 11907,'-2'6'829,"1"-2"-347,10 1-301,14 5 27,1-2 0,-1-1 0,1 0 1,29 3-1,101 5-60,-47-11-127,119-13-1,107-26-20,-275 29-14,349-50-182,313-27-8,-80 57 375,-49 3-43,-228 1-125,963-32-52,-1151 60 89,47 0-1130,-193-10 931,-9-1-73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3.510"/>
    </inkml:context>
    <inkml:brush xml:id="br0">
      <inkml:brushProperty name="width" value="0.025" units="cm"/>
      <inkml:brushProperty name="height" value="0.025" units="cm"/>
    </inkml:brush>
  </inkml:definitions>
  <inkml:trace contextRef="#ctx0" brushRef="#br0">74 113 14157,'0'0'2819,"8"-7"-1746,25-21-557,0 2 0,44-26 0,-76 52-521,-1 0-1,1 0 1,-1 0-1,0 1 1,1-1 0,-1 0-1,1 0 1,-1 0-1,1 0 1,-1 1-1,0-1 1,1 0 0,-1 1-1,0-1 1,1 0-1,-1 1 1,0-1-1,1 0 1,-1 1 0,0-1-1,1 0 1,-1 1-1,0-1 1,0 1-1,0-1 1,0 1-1,1-1 1,-1 1 0,0-1-1,0 0 1,0 1-1,0-1 1,0 1-1,0-1 1,0 1 0,0-1-1,0 1 1,0-1-1,0 1 1,-1-1-1,1 1 1,0 34-43,0-26 111,0 40 102,3 0 1,1 0-1,3 0 1,15 58-1,-12-72-50,5 16 200,-2 1 1,-3 0-1,-1 1 1,1 60-1,-10-112-224,0 0 0,0 0 0,0 0-1,0 0 1,-1 0 0,1 0-1,0 0 1,0 0 0,-1 0-1,1 0 1,-1 0 0,1 0 0,0-1-1,-1 1 1,0 0 0,1 0-1,-1-1 1,1 1 0,-1 0 0,0-1-1,0 1 1,1 0 0,-1-1-1,0 1 1,0-1 0,-1 1 0,-29 3 1479,20-5-1240,-1-1 0,1-1-1,-19-6 1,3 0-142,1-2 1,1-1-1,-1-1 0,2-1 1,0-2-1,-34-27 0,57 42-231,0 1 0,0-1 0,0 0-1,-1 0 1,1 0 0,0 0 0,0 0 0,1 0-1,-1 0 1,0 0 0,0 0 0,0 0-1,1 0 1,-1 0 0,0-1 0,1 1-1,-1 0 1,1-1 0,0 1 0,-1 0 0,1-1-1,0 1 1,0 0 0,0-1 0,0 1-1,0-1 1,0 1 0,0 0 0,1-1-1,-1 1 1,0 0 0,1-1 0,-1 1-1,1 0 1,-1 0 0,1-1 0,0 1 0,-1 0-1,1 0 1,0 0 0,0 0 0,0 0-1,0 0 1,0 0 0,0 0 0,2-1-1,7-5-803,1 1-1,0 1 0,-1 0 0,22-7 0,-3 1-1102,19-13-4648,-1-3-3844</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4.074"/>
    </inkml:context>
    <inkml:brush xml:id="br0">
      <inkml:brushProperty name="width" value="0.025" units="cm"/>
      <inkml:brushProperty name="height" value="0.025" units="cm"/>
    </inkml:brush>
  </inkml:definitions>
  <inkml:trace contextRef="#ctx0" brushRef="#br0">192 83 13677,'0'0'9678,"-7"-6"-8973,3 2-627,2 1-64,0 1 1,0 0-1,0 0 0,0 0 1,0 0-1,0 0 1,0 0-1,-1 1 0,1-1 1,-1 1-1,0 0 1,1-1-1,-1 1 0,0 0 1,0 1-1,1-1 1,-1 0-1,0 1 0,0 0 1,0-1-1,0 1 1,0 0-1,0 1 0,-4 0 1,0 2-19,1 2 0,-1-1 0,1 1 0,-1-1 0,1 2 0,1-1 0,-1 1 0,1 0 1,0 0-1,0 0 0,-5 10 0,5-7 81,0 0 1,0 0 0,1 1-1,0-1 1,0 1-1,1 0 1,1 0 0,-3 15-1,5-24-66,0 0 0,0 1 1,-1-1-1,1 1 0,0-1 0,1 1 0,-1-1 0,0 0 1,0 1-1,1-1 0,-1 1 0,1-1 0,-1 0 0,1 1 1,-1-1-1,1 0 0,0 0 0,0 0 0,-1 1 0,1-1 0,0 0 1,0 0-1,0 0 0,0 0 0,1 0 0,1 1 0,0-1 26,-1 0 0,1-1 1,0 1-1,0 0 0,0-1 0,0 0 0,0 1 0,0-1 0,0 0 0,0-1 0,0 1 0,3-1 0,5-2 74,0 1 1,-1-2 0,1 0-1,-1 0 1,0 0 0,10-7-1,-6 1-62,0-1 1,-1 1-1,0-2 0,0 0 0,20-26 0,-28 30 41,0 0 1,0 1-1,0-2 0,-1 1 0,-1 0 1,1-1-1,-1 0 0,-1 0 0,1 0 1,-1 0-1,-1 0 0,1-14 0,-2 23-86,0 0-1,-1 0 0,1 1 1,0-1-1,0 0 0,0 0 1,-1 0-1,1 0 1,0 1-1,0-1 0,0 0 1,-1 0-1,1 0 0,0 0 1,0 0-1,-1 0 0,1 0 1,0 0-1,0 0 0,-1 0 1,1 1-1,0-1 1,0 0-1,-1 0 0,1-1 1,0 1-1,-1 0 0,1 0 1,0 0-1,0 0 0,-1 0 1,1 0-1,0 0 0,0 0 1,0 0-1,-1-1 0,1 1 1,0 0-1,0 0 1,0 0-1,-1 0 0,1-1 1,0 1-1,0 0 0,0 0 1,0 0-1,-1-1 0,1 1 1,0 0-1,0 0 0,0-1 1,0 1-1,0 0 1,0 0-1,0-1 0,0 1 1,0 0-1,0 0 0,0-1 1,0 1-1,0 0 0,0 0 1,0-1-1,0 1 0,0 0 1,0 0-1,0-1 0,-12 18-140,9-10 140,0 0-1,1 1 1,0-1 0,1 0-1,0 1 1,0-1 0,0 1-1,1-1 1,0 1 0,1-1 0,0 1-1,0-1 1,3 12 0,-2-15-65,-1 0 0,1 0 0,0-1 1,0 1-1,0-1 0,1 1 1,-1-1-1,1 0 0,0 0 1,0 0-1,0 0 0,0-1 1,0 1-1,1-1 0,-1 0 0,1 0 1,0 0-1,-1 0 0,1-1 1,0 1-1,0-1 0,0 0 1,0 0-1,0-1 0,0 1 1,5-1-1,-5 1-310,0-1-282,0 1 0,-1-1 0,1 0 0,0 0-1,0 0 1,0-1 0,-1 1 0,1-1 0,6-2 0,11-14-6873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4.806"/>
    </inkml:context>
    <inkml:brush xml:id="br0">
      <inkml:brushProperty name="width" value="0.025" units="cm"/>
      <inkml:brushProperty name="height" value="0.025" units="cm"/>
    </inkml:brush>
  </inkml:definitions>
  <inkml:trace contextRef="#ctx0" brushRef="#br0">1 457 10154,'0'0'10527,"7"-10"-8942,27-36-249,-3-1 0,25-52-1,-43 75-1122,-2-1-1,-1 0 0,0-1 1,-2-1-1,-1 1 0,5-48 1,-9 46 100,-4 53-94,0 18-234,0 7 20,0-12 184,1 0 1,7 50 0,-5-79-240,-1 1 1,1-1-1,1 0 0,-1 0 1,2 0-1,-1 0 0,1-1 1,1 0-1,-1 1 1,1-1-1,1-1 0,0 1 1,0-1-1,11 11 1,-14-16-350,1 1 1,-1-1 0,0 0-1,1 0 1,0-1 0,-1 1-1,1-1 1,7 2-1,-9-2-383,0-1-1,1 0 1,-1 0-1,0 0 1,1 0-1,-1 0 1,0 0-1,1 0 1,-1-1-1,5-1 1,14-11-10872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5.735"/>
    </inkml:context>
    <inkml:brush xml:id="br0">
      <inkml:brushProperty name="width" value="0.025" units="cm"/>
      <inkml:brushProperty name="height" value="0.025" units="cm"/>
    </inkml:brush>
  </inkml:definitions>
  <inkml:trace contextRef="#ctx0" brushRef="#br0">0 0 12300,'0'0'9924,"3"14"-9129,6 39 534,3 71 1,10 70 1312,-22-192-2600,0 0 0,0-1 0,0 1 0,0 0 0,1 0 0,-1-1 0,1 1 0,-1 0 0,1-1 0,0 1 0,0-1 0,-1 1 0,1-1 0,0 1 0,0-1 0,1 1 0,-1-1 0,0 0 0,0 0 0,1 0 0,-1 0 0,1 0 0,-1 0 0,1 0 0,1 1 0,-1-2 32,0-1 1,0 1-1,0-1 0,0 1 1,0-1-1,0 0 0,0 0 1,0 1-1,-1-2 0,1 1 1,0 0-1,-1 0 0,1 0 1,-1-1-1,1 1 1,-1-1-1,1 1 0,-1-1 1,0 0-1,2-2 0,37-66 257,-5 8-315,-29 107-555,-4-12 536,4 37 15,-5-65-12,0 0 0,0 0 0,0-1 0,1 1 1,0-1-1,0 1 0,0-1 0,0 0 0,0 0 0,1 0 1,5 6-1,-7-9-8,0 0 0,-1 0 1,1 0-1,0 0 0,1 0 1,-1 0-1,0-1 0,0 1 1,0 0-1,0-1 0,1 1 1,-1-1-1,0 1 0,0-1 1,1 0-1,-1 1 0,0-1 1,1 0-1,-1 0 0,0 0 1,1 0-1,-1 0 0,0 0 1,1 0-1,-1-1 0,0 1 1,1 0-1,-1-1 0,0 1 1,1-1-1,-1 1 0,0-1 1,2-1-1,12-17-3614,-10-4-5793,-5 7-7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49:26.315"/>
    </inkml:context>
    <inkml:brush xml:id="br0">
      <inkml:brushProperty name="width" value="0.025" units="cm"/>
      <inkml:brushProperty name="height" value="0.025" units="cm"/>
    </inkml:brush>
  </inkml:definitions>
  <inkml:trace contextRef="#ctx0" brushRef="#br0">0 186 10890,'0'0'10058,"7"10"-8649,38 70 572,35 59 314,-71-131 996,-13-24-2156,-15-29-938,-1 8-146,-48-106-347,67 143 285,1-1 0,-1 0 0,1 0 0,0 0 0,-1 0 0,1 0 0,0 0 0,0 0 0,0 0 0,-1 0 0,1 0 1,0 0-1,1 0 0,-1 0 0,0 1 0,0-1 0,0 0 0,0 0 0,1 0 0,-1 0 0,0 0 0,1 0 0,-1 0 0,1 0 0,-1 1 1,1-1-1,-1 0 0,1 0 0,0 1 0,-1-1 0,1 0 0,0 1 0,0-1 0,-1 1 0,1-1 0,0 1 0,0-1 0,0 1 1,1-1-1,46-8-302,-21 5 305,-21 3-50,179-45-3578,-125 23-1132,-2-7-3480,1-7-5295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5.180"/>
    </inkml:context>
    <inkml:brush xml:id="br0">
      <inkml:brushProperty name="width" value="0.025" units="cm"/>
      <inkml:brushProperty name="height" value="0.025" units="cm"/>
    </inkml:brush>
  </inkml:definitions>
  <inkml:trace contextRef="#ctx0" brushRef="#br0">0 44 7527,'0'0'3785,"8"2"-3315,11 1-11,1-1 1,0-2-1,0 0 1,26-3-1,23 0 265,53 5-551,-34 0 739,117-11 0,-147 2-868,248-23 80,-250 28-105,-1 2 0,0 3 1,83 14-1,35 21 6,-69-14 8,197 21 0,384-63 534,-195-5-189,126 50 102,-184-3 268,-111 3-745,-235-18-647,-13-3-1673,-6-6-2599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7.715"/>
    </inkml:context>
    <inkml:brush xml:id="br0">
      <inkml:brushProperty name="width" value="0.025" units="cm"/>
      <inkml:brushProperty name="height" value="0.025" units="cm"/>
    </inkml:brush>
  </inkml:definitions>
  <inkml:trace contextRef="#ctx0" brushRef="#br0">1 291 12011,'0'0'6850,"8"-3"-5623,16-8-610,0-2-1,-2 0 1,41-31-1,63-63-342,-11 9-104,-115 98-176,0-1 1,0 1-1,0 0 0,0 0 1,0 0-1,0 0 1,1 0-1,-1 0 0,0 0 1,0 0-1,0 0 1,0 0-1,0-1 0,1 1 1,-1 0-1,0 0 1,0 0-1,0 0 0,0 0 1,1 0-1,-1 0 1,0 0-1,0 0 0,0 0 1,0 1-1,0-1 1,1 0-1,-1 0 0,0 0 1,0 0-1,0 0 1,0 0-1,0 0 0,0 0 1,1 0-1,-1 0 1,0 0-1,0 1 0,0-1 1,0 0-1,0 0 1,0 0-1,0 0 0,0 0 1,1 0-1,-1 1 1,0-1-1,0 0 0,0 0 1,0 0-1,0 0 1,0 0-1,0 1 0,0-1 1,0 0-1,0 0 1,1 17-161,-6 18 245,-6 22 205,4-26-207,1 0 1,1 0-1,0 51 0,5-80-156,0 1 1,0-1-1,0 0 1,1 0 0,-1 0-1,1 0 1,-1 1-1,1-1 1,0 0 0,-1 0-1,1 0 1,1 0-1,-1 0 1,0 0 0,0-1-1,1 1 1,-1 0 0,1-1-1,-1 1 1,1-1-1,-1 1 1,4 1 0,-3-2-538,0 0 0,1 0 1,-1 0-1,1-1 0,-1 1 1,1-1-1,-1 1 0,1-1 1,-1 0-1,1 0 0,-1 0 1,6-1-1,18-4-9879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8.062"/>
    </inkml:context>
    <inkml:brush xml:id="br0">
      <inkml:brushProperty name="width" value="0.025" units="cm"/>
      <inkml:brushProperty name="height" value="0.025" units="cm"/>
    </inkml:brush>
  </inkml:definitions>
  <inkml:trace contextRef="#ctx0" brushRef="#br0">0 1 18129,'0'0'4869,"79"31"-4805,-30-31-1570,5 0-1408,-5-7-2275,6-4-224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8.424"/>
    </inkml:context>
    <inkml:brush xml:id="br0">
      <inkml:brushProperty name="width" value="0.025" units="cm"/>
      <inkml:brushProperty name="height" value="0.025" units="cm"/>
    </inkml:brush>
  </inkml:definitions>
  <inkml:trace contextRef="#ctx0" brushRef="#br0">48 5 12011,'0'0'4687,"8"-1"-4243,0 0-447,68-2 884,-69 3-758,1 0 0,-1 1 0,0 0 0,0 0 0,0 1 0,0 0 0,0 0 0,0 0 0,7 4 0,-13-5-80,1 0 1,-1 0-1,0 0 0,1 0 0,-1 0 0,0 0 1,0 0-1,0 0 0,0 0 0,0 0 0,0 1 1,0-1-1,0 0 0,0 1 0,0-1 0,-1 1 1,1-1-1,-1 1 0,1-1 0,-1 1 0,0 0 1,1-1-1,-1 1 0,0-1 0,0 1 0,0 0 1,0-1-1,0 1 0,-1 0 0,1-1 0,0 1 0,-1-1 1,1 1-1,-1-1 0,0 1 0,1-1 0,-1 1 1,0-1-1,0 0 0,0 1 0,0-1 0,0 0 1,0 0-1,0 0 0,-2 2 0,-7 6 361,1 1 0,-2-1 0,1-1 0,-13 8 0,19-14-402,-28 16 594,25-15-486,1 1 0,-1 0-1,0 0 1,1 0 0,-8 8 0,14-12-125,0 0-1,0 1 1,0-1 0,0 0 0,0 1-1,0-1 1,0 0 0,0 1 0,1-1-1,-1 0 1,0 1 0,0-1 0,0 0-1,0 1 1,1-1 0,-1 0 0,0 0-1,0 1 1,1-1 0,-1 0-1,0 1 1,0-1 0,1 0 0,-1 0-1,0 0 1,1 0 0,-1 1 0,0-1-1,0 0 1,1 0 0,-1 0 0,1 0-1,-1 0 1,0 0 0,1 0 0,-1 0-1,0 0 1,1 0 0,-1 0 0,1 0-1,21 5-218,-18-4 144,6 2-22,1 0 1,-1 0 0,0 1-1,0 0 1,0 1 0,-1 0-1,0 1 1,0-1 0,13 12-1,-20-15 151,0 0-1,0 0 1,-1 0-1,1 0 1,0 1-1,-1-1 0,1 0 1,-1 1-1,0-1 1,0 1-1,0 0 0,0-1 1,-1 1-1,1 0 1,-1-1-1,1 7 0,-1-6 106,-1 1 0,0-1 0,0 1 0,0-1 0,0 1 0,-1-1 0,1 1 0,-1-1-1,0 0 1,0 0 0,0 0 0,0 0 0,0 0 0,-1-1 0,1 1 0,-5 3 0,-6 4 36,1-1 1,-2 0 0,1 0-1,-1-1 1,0-1 0,-1-1-1,0 0 1,0 0 0,0-2-1,-1 0 1,1 0 0,-23 1-1,38-6-319,0 1 0,0 0 0,-1 0-1,1 0 1,0-1 0,0 1-1,-1 0 1,1 0 0,0 0 0,0-1-1,-1 1 1,1 0 0,0-1-1,0 1 1,0 0 0,0 0 0,0-1-1,0 1 1,-1 0 0,1-1 0,0 1-1,0 0 1,0-1 0,0 1-1,0 0 1,0-1 0,0 1 0,0 0-1,0-1 1,0 1 0,1 0-1,-1-1 1,0 1 0,0 0 0,0 0-1,0-1 1,0 1 0,1 0 0,-1-1-1,6-14-4581,9-7-3917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8.929"/>
    </inkml:context>
    <inkml:brush xml:id="br0">
      <inkml:brushProperty name="width" value="0.025" units="cm"/>
      <inkml:brushProperty name="height" value="0.025" units="cm"/>
    </inkml:brush>
  </inkml:definitions>
  <inkml:trace contextRef="#ctx0" brushRef="#br0">130 72 18033,'0'0'9166,"10"-8"-9086,-9 6-87,7-5 5,0 1 0,0-1 0,0 1 0,1 1 0,0-1 0,0 2 0,1-1 0,-1 1-1,1 0 1,0 1 0,11-2 0,-20 6-45,0 1-1,-1-1 1,1 0 0,0 1 0,-1-1-1,1 1 1,-1-1 0,0 0-1,1 1 1,-1-1 0,0 1-1,0-1 1,0 1 0,0-1-1,0 1 1,0-1 0,-1 4-1,1 0-2,-19 222 7,8-138 113,8-44 151,3-31-13,-1 1-1,0 0 0,-1-1 1,0 1-1,-1-1 0,-1 1 0,0-1 1,-11 23-1,14-36-128,-1 1 0,1-1 0,0 1-1,0-1 1,-1 1 0,1-1 0,-1 0 0,1 0 0,-1 0 0,1 0 0,-1 0-1,0 0 1,1 0 0,-1 0 0,0-1 0,0 1 0,0-1 0,0 1 0,1-1 0,-1 0-1,0 0 1,0 0 0,0 0 0,0 0 0,0 0 0,0 0 0,0-1 0,0 1-1,1-1 1,-1 1 0,0-1 0,0 0 0,1 0 0,-1 0 0,0 0 0,1 0 0,-1 0-1,1 0 1,-3-2 0,-7-6 29,1 1 0,0-1 0,0-1-1,-9-11 1,11 12-344,1 1 0,-1-1 1,1-1-1,1 1 0,0-1 0,0 0 0,1-1 0,1 1 0,-1-1 0,-3-17 1,8 27 25,1 0 1,-1 0-1,1-1 1,-1 1-1,1 0 1,0 0 0,-1 0-1,1 1 1,0-1-1,0 0 1,0 0-1,0 0 1,-1 0-1,1 1 1,0-1 0,1 0-1,-1 1 1,0-1-1,0 1 1,0-1-1,0 1 1,0 0-1,0 0 1,1-1 0,-1 1-1,0 0 1,0 0-1,0 0 1,0 0-1,1 0 1,-1 0-1,0 0 1,0 1 0,2-1-1,3 0-552,78-5-7059,-31 1 3112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05.526"/>
    </inkml:context>
    <inkml:brush xml:id="br0">
      <inkml:brushProperty name="width" value="0.05" units="cm"/>
      <inkml:brushProperty name="height" value="0.05" units="cm"/>
    </inkml:brush>
  </inkml:definitions>
  <inkml:trace contextRef="#ctx0" brushRef="#br0">19 355 12059,'-2'3'165,"-1"1"0,1 0 0,0 0 0,0 0 0,0 0 1,-3 8-1,5-11-171,0 0 0,0 0 1,0 1-1,0-1 0,0 0 1,0 0-1,0 0 0,0 0 1,0 0-1,0 0 0,0 0 1,1 0-1,-1 0 0,0 0 1,1 0-1,-1 0 0,1 0 1,-1 0-1,1 0 0,0 0 1,-1 0-1,1 0 0,0 0 1,0 0-1,-1-1 0,1 1 1,0 0-1,0-1 0,0 1 0,0-1 1,0 1-1,0-1 0,0 1 1,1 0-1,6 1-112,0 0 0,0 0 0,0-1 0,0 0 0,0 0 0,0-1 0,14-1 0,59-10-442,-68 8 477,52-8-219,240-38 393,340-23 294,-119 14-239,-412 48 140,0 5 0,1 5 0,158 21 0,274 21-145,-67-7-76,159 65-51,2-23-126,4-49 167,-623-27-46,1411-27 304,696-181-290,-1190 108-687,-703 76 419,473-56-59,-606 64 300,363-42 145,-365 51-68,-1 4 1,168 18-1,-89 8-21,247 25 294,-100-29 85,188 8 103,-473-27-524,-4 1-102,68-6 0,-101 4 86,0 0 0,0-1 0,0 0 0,0 0 0,0 0 0,-1 0 0,1 0 0,0-1 0,0 0 0,-1 0 0,1 0 0,-1 0 0,0 0 0,0-1 0,4-3 0,-6 3-1,1 0 1,0 0 0,-1 0-1,0 0 1,0 0 0,0 0-1,1-5 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9.274"/>
    </inkml:context>
    <inkml:brush xml:id="br0">
      <inkml:brushProperty name="width" value="0.025" units="cm"/>
      <inkml:brushProperty name="height" value="0.025" units="cm"/>
    </inkml:brush>
  </inkml:definitions>
  <inkml:trace contextRef="#ctx0" brushRef="#br0">147 55 12396,'0'0'12390,"-6"-8"-10564,4 5-1707,0 0-1,-1 0 1,0 0 0,1 0 0,-1 0 0,0 1-1,0 0 1,0-1 0,-1 1 0,1 0-1,0 0 1,-6-2 0,6 4-103,0-1-1,1 1 1,-1 0 0,0 0 0,1 0-1,-1 0 1,0 0 0,1 0 0,-1 1-1,0-1 1,1 1 0,-1 0 0,1 0-1,-1 0 1,1 0 0,-1 0 0,1 0-1,0 1 1,0-1 0,-1 1 0,1 0-1,0 0 1,0-1 0,-1 4 0,-1-2-19,1 1 0,0 0 0,0-1 0,0 1 0,0 0 0,0 1 0,1-1 0,0 0 0,0 1 0,0-1 0,1 1 0,-1 0 0,0 6 0,2-9 6,0 0 1,0-1-1,0 1 1,1 0 0,-1 0-1,0-1 1,1 1-1,-1 0 1,1-1-1,0 1 1,0 0-1,-1-1 1,1 1-1,0-1 1,0 1-1,0-1 1,1 0 0,-1 1-1,0-1 1,0 0-1,1 0 1,-1 0-1,1 0 1,-1 0-1,1 0 1,-1 0-1,1 0 1,0-1-1,-1 1 1,1-1-1,0 1 1,0-1 0,-1 0-1,1 1 1,0-1-1,0 0 1,-1 0-1,4-1 1,6 1-3,0 0 1,0-1-1,-1-1 0,1 0 1,0 0-1,-1-1 1,0 0-1,0-1 0,0 0 1,0 0-1,0-1 0,-1-1 1,0 0-1,0 0 1,0 0-1,-1-1 0,0-1 1,0 1-1,-1-1 1,0-1-1,-1 1 0,10-16 1,-10 9-30,-12 15-135,-17 21-89,20-17 227,-32 48-76,33-49 81,1 0 0,-1 1 0,1-1 0,-1 0-1,1 1 1,0-1 0,1 1 0,-1-1 0,1 1-1,-1 0 1,1-1 0,0 1 0,0 0 0,1-1 0,0 6-1,0-8-65,-1 0-1,1 0 1,0 1-1,0-1 1,0 0 0,0 0-1,0 0 1,0 0-1,1 0 1,-1 0-1,0 0 1,0-1-1,1 1 1,-1 0-1,0-1 1,1 1 0,-1 0-1,1-1 1,-1 0-1,1 1 1,-1-1-1,1 0 1,-1 0-1,1 0 1,-1 0-1,1 0 1,-1 0 0,2-1-1,4 1-406,-1-1 0,0 0-1,0 0 1,1-1 0,10-3 0,-9 0-647,0 0 1,0 0 0,0 0-1,0-1 1,-1 0 0,10-11-1,14-17-4332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49.976"/>
    </inkml:context>
    <inkml:brush xml:id="br0">
      <inkml:brushProperty name="width" value="0.025" units="cm"/>
      <inkml:brushProperty name="height" value="0.025" units="cm"/>
    </inkml:brush>
  </inkml:definitions>
  <inkml:trace contextRef="#ctx0" brushRef="#br0">116 1 13164,'0'0'7458,"-7"5"-6305,-2 1-883,1 1 0,0 0 0,1 0-1,0 1 1,0 0 0,1 0-1,0 0 1,0 1 0,1 0 0,0 0-1,0 1 1,1 0 0,1-1 0,-1 1-1,2 0 1,-3 12 0,3-8-59,-7 57 175,9-66-376,0 1-1,0-1 0,0 1 0,1-1 1,-1 1-1,1-1 0,1 1 0,-1-1 1,1 0-1,2 6 0,-2-9-19,-1 0-1,1 0 0,-1-1 0,1 1 0,0-1 1,0 1-1,-1-1 0,1 1 0,0-1 1,0 0-1,0 0 0,1 0 0,-1 0 1,0-1-1,0 1 0,0-1 0,1 1 1,-1-1-1,0 0 0,0 1 0,1-1 0,-1 0 1,0-1-1,1 1 0,-1 0 0,0-1 1,0 1-1,4-2 0,5-1-25,0-1 1,0 0-1,0 0 0,11-7 0,5-5-207,-20 11 176,1 0 0,0 0 0,0 1 0,0 1 0,1-1 0,-1 1 0,11-2 0,-18 5 85,-1 0 1,1 1 0,0-1 0,-1 0-1,1 1 1,0-1 0,-1 1-1,1-1 1,-1 1 0,1-1 0,-1 1-1,1-1 1,-1 1 0,1-1-1,-1 1 1,1-1 0,-1 1 0,0 0-1,1-1 1,-1 1 0,0 0-1,0 0 1,1-1 0,-1 1-1,0 0 1,0-1 0,0 1 0,0 0-1,0 0 1,0-1 0,0 1-1,0 0 1,0 0 0,-1-1 0,1 1-1,0 0 1,0-1 0,-1 1-1,1 0 1,-1 0 0,-7 32 1205,7-30-1105,-14 42 1209,15-44-1310,0-1 0,0 1 0,0-1 0,0 1 0,0-1 0,0 1 0,0 0 0,0-1 0,0 1 0,0-1 0,0 1 0,0-1 0,1 1 0,-1-1 0,0 0 0,0 1 0,1-1 0,-1 1 0,0-1 0,1 1 0,-1-1 0,0 0 0,1 1 0,-1-1 0,0 0 0,1 1 0,-1-1 0,1 0 0,1 1 10,-1-1 1,1 0-1,0 0 1,-1 0-1,1 0 1,-1 0-1,1 0 1,0-1 0,-1 1-1,1-1 1,-1 1-1,1-1 1,-1 1-1,3-2 1,4-2 8,-1 0 1,1-1-1,-1 0 0,1 0 0,-2-1 1,1 0-1,7-8 0,-10 10-49,-1 0 0,0 0 0,0 0 0,0 0 0,0-1 0,0 1 0,-1-1 0,0 1 0,0-1 0,0 0 0,-1 0 0,1 0-1,-1 0 1,0-5 0,-2 10 3,0 0 1,0 0-1,0 0 0,1 1 0,-1-1 0,0 0 0,0 1 0,0-1 0,0 0 0,1 1 0,-1-1 1,0 1-1,0-1 0,1 1 0,-1 0 0,0-1 0,1 1 0,-1 0 0,1-1 0,-1 1 0,1 0 1,-1 0-1,0 1 0,1-1 20,0-1 0,0 1 1,1 0-1,-1 0 0,0 0 0,0-1 0,1 1 1,-1 0-1,0-1 0,1 1 0,-1 0 1,1-1-1,-1 1 0,1-1 0,-1 1 1,1 0-1,-1-1 0,1 1 0,0-1 1,-1 0-1,1 1 0,0-1 0,-1 1 1,1-1-1,0 0 0,0 0 0,-1 1 0,1-1 1,0 0-1,0 0 0,-1 0 0,1 0 1,0 0-1,0 0 0,0 0 0,-1 0 1,1 0-1,0 0 0,0 0 0,0-1 1,38-2 151,-22-2-148,-1 0-1,0-1 1,-1-1-1,1 0 0,-1-1 1,-1-1-1,1 0 0,-2-1 1,1-1-1,-1 0 0,-1-1 1,20-24-1,-31 35-13,1 0 0,-1-1 0,0 1 0,0 0 0,0-1-1,0 1 1,-1-1 0,1 1 0,0-1 0,0 1 0,-1-1 0,1 1 0,-1-1 0,0 0-1,1-2 1,-1 4-5,-1-1 1,1 1-1,-1 0 0,1-1 0,0 1 0,-1 0 1,1-1-1,0 1 0,-1 0 0,1 0 0,-1 0 0,1-1 1,-1 1-1,1 0 0,-1 0 0,1 0 0,-1 0 1,1 0-1,-1 0 0,1 0 0,-1 0 0,1 0 0,-1 0 1,1 0-1,-1 0 0,1 0 0,-1 0 0,1 0 1,-1 0-1,1 1 0,-1-1 0,-7 2-16,1 1 0,-1 0-1,1 0 1,0 1 0,-7 4 0,10-6 28,-16 12 163,1 0 1,-26 24 0,41-35-148,0 0 1,1 1-1,0 0 1,-1 0-1,1 0 1,0 0-1,1 0 0,-1 0 1,1 1-1,0 0 1,0-1-1,0 1 1,1 0-1,0 0 1,0 0-1,0 0 0,0 0 1,1 7-1,0-10-16,1-1 0,-1 1 0,1 0 0,0-1-1,0 1 1,0-1 0,0 0 0,0 1 0,0-1-1,0 0 1,0 1 0,0-1 0,1 0 0,-1 0-1,1 0 1,-1 0 0,0 0 0,1 0 0,0-1-1,-1 1 1,1 0 0,-1-1 0,1 1 0,0-1 0,-1 0-1,3 1 1,52 5 74,-46-6-124,19 3-653,18 0-2393,-16-4-6694,-16-2-1733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1.647"/>
    </inkml:context>
    <inkml:brush xml:id="br0">
      <inkml:brushProperty name="width" value="0.025" units="cm"/>
      <inkml:brushProperty name="height" value="0.025" units="cm"/>
    </inkml:brush>
  </inkml:definitions>
  <inkml:trace contextRef="#ctx0" brushRef="#br0">1 92 10186,'0'0'6577,"12"-3"-5627,57-16 188,-6 0-822,1 4 0,0 2 0,124-9 0,-187 22-299,0 0 1,0-1-1,-1 1 0,1 0 0,0 0 1,0 1-1,0-1 0,0 0 0,0 0 1,0 0-1,0 1 0,0-1 0,0 0 1,0 1-1,0-1 0,0 1 0,0-1 1,-1 1-1,1-1 0,0 1 0,0 0 1,-1-1-1,1 1 0,0 0 0,-1 0 1,1 0-1,-1-1 0,1 1 0,0 2 1,-1-1 63,1 1 1,-1-1 0,0 0-1,0 0 1,-1 1 0,1-1-1,0 0 1,-1 1 0,1-1-1,-1 0 1,0 0 0,-1 3-1,-4 7 364,0 0 0,-1-1-1,-12 17 1,-22 21 488,-2-2 0,-1-2 0,-54 42-1,95-81-1876,13-5-582,16-8-2602,-1-13-1808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2.594"/>
    </inkml:context>
    <inkml:brush xml:id="br0">
      <inkml:brushProperty name="width" value="0.025" units="cm"/>
      <inkml:brushProperty name="height" value="0.025" units="cm"/>
    </inkml:brush>
  </inkml:definitions>
  <inkml:trace contextRef="#ctx0" brushRef="#br0">1 1 4260,'0'0'1666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2.924"/>
    </inkml:context>
    <inkml:brush xml:id="br0">
      <inkml:brushProperty name="width" value="0.025" units="cm"/>
      <inkml:brushProperty name="height" value="0.025" units="cm"/>
    </inkml:brush>
  </inkml:definitions>
  <inkml:trace contextRef="#ctx0" brushRef="#br0">1 36 2626,'37'-4'1730,"-37"1"-353,3-1-832,-1 1-385,1-3-128,-3 1-737,5-1-512,-5 2-1089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3.312"/>
    </inkml:context>
    <inkml:brush xml:id="br0">
      <inkml:brushProperty name="width" value="0.025" units="cm"/>
      <inkml:brushProperty name="height" value="0.025" units="cm"/>
    </inkml:brush>
  </inkml:definitions>
  <inkml:trace contextRef="#ctx0" brushRef="#br0">24 158 833,'0'0'6828,"-8"-1"-5617,-7-3 11799,15 1-12972,1 1 0,0-1 0,0 0 0,0 1 0,0-1 1,1 1-1,-1-1 0,1 1 0,-1-1 0,1 1 0,0 0 0,0 0 0,0 0 0,0 0 0,0 0 0,4-2 1,44-30-177,-39 27 173,-4 2-20,-1 0 0,0 0 0,0-1 0,0 1 1,6-10-1,14-13 112,-25 28-133,-1 0 0,0-1 0,0 1 0,1 0 0,-1 0-1,0 0 1,0 0 0,1 0 0,-1 0 0,0 0-1,1 0 1,-1 0 0,0 0 0,0 0 0,1 0 0,-1 0-1,0 0 1,0 0 0,1 1 0,-1-1 0,0 0 0,0 0-1,1 0 1,-1 0 0,0 0 0,0 1 0,1-1 0,-1 0-1,0 0 1,0 0 0,0 1 0,0-1 0,1 0-1,-1 0 1,0 0 0,0 1 0,0-1 0,0 0 0,0 0-1,0 1 1,0-1 0,1 0 0,-1 1 0,0-1 0,5 16-186,-4-13 181,47 108 24,-38-91 74,0 0 1,-1 0 0,-1 1-1,-1 0 1,-1 1-1,-1 0 1,0 0-1,1 32 1,-6-41 175,0-1-1,0 0 1,-2 1 0,1-1 0,-2 0-1,-6 23 1,7-32-161,1 0 0,-1 0 0,0 1 0,0-1 0,0 0-1,0 0 1,-1-1 0,1 1 0,-1 0 0,0-1 0,1 1 0,-1-1 0,-1 0 0,1 0 0,0 0-1,0-1 1,-1 1 0,1-1 0,0 0 0,-1 0 0,0 0 0,1 0 0,-1 0 0,0-1-1,1 0 1,-1 0 0,-4 0 0,1 0-56,0-1-1,0 0 0,0-1 1,0 1-1,0-1 0,1 0 1,-1-1-1,1 0 0,0 0 1,-1 0-1,1-1 1,1 0-1,-9-6 0,6 2-37,-1 0-1,1 0 0,0 0 1,1-1-1,0 0 0,0-1 1,-7-15-1,13 24-38,1 0 0,0 1 0,0-1-1,0 0 1,-1 0 0,1 1 0,0-1 0,0 0-1,0 0 1,0 1 0,0-1 0,1 0 0,-1 0 0,0 1-1,0-1 1,0 0 0,1 0 0,-1 1 0,0-1-1,1 0 1,-1 1 0,1-1 0,-1 0 0,0 1-1,1-1 1,0 1 0,-1-1 0,1 1 0,-1-1 0,1 1-1,0-1 1,-1 1 0,1-1 0,0 1 0,-1 0-1,1 0 1,0-1 0,-1 1 0,1 0 0,0 0-1,0 0 1,-1 0 0,1 0 0,0 0 0,1 0-1,47-5-3500,-38 4 2574,86-13-9580,-65 5 6144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4.168"/>
    </inkml:context>
    <inkml:brush xml:id="br0">
      <inkml:brushProperty name="width" value="0.025" units="cm"/>
      <inkml:brushProperty name="height" value="0.025" units="cm"/>
    </inkml:brush>
  </inkml:definitions>
  <inkml:trace contextRef="#ctx0" brushRef="#br0">92 217 6566,'0'0'5557,"3"-8"-2914,-1 3-2181,1-1 97,0 0-1,-1 0 1,0 0-1,0 0 1,0-1-1,-1 1 1,0 0-1,0-1 1,-1 1-1,0-1 1,-1-7-1,1 13-509,-1 0-1,1 0 1,-1 1 0,0-1-1,1 0 1,-1 0 0,0 1-1,0-1 1,0 0-1,1 1 1,-1-1 0,0 1-1,0-1 1,0 1 0,0 0-1,0-1 1,0 1-1,0 0 1,0 0 0,0 0-1,0-1 1,0 1 0,0 0-1,0 0 1,0 1 0,0-1-1,0 0 1,0 0-1,0 0 1,0 1 0,0-1-1,-2 1 1,0 0-59,-1 0-1,1 0 1,-1 0-1,1 1 1,0 0-1,-1-1 1,1 1-1,-3 3 1,0 1 8,1 0 1,0 0-1,1 1 1,-1 0-1,1 0 1,-6 15 0,8-18 19,1 0 0,-1 0 0,1 1 1,0-1-1,0 1 0,0-1 0,1 1 1,-1 0-1,1-1 0,0 1 1,0 0-1,1-1 0,1 8 0,-1-10-7,0-1 0,0 0 0,1 1 0,-1-1 0,0 0-1,1 0 1,-1 0 0,0 0 0,1 0 0,-1 0-1,1 0 1,-1-1 0,1 1 0,0-1 0,-1 1 0,1-1-1,0 1 1,-1-1 0,1 0 0,0 0 0,0 0 0,-1 0-1,1 0 1,2-1 0,44-5 412,-36 1-391,1-1-1,-1 0 1,0-1 0,0 0-1,-1-1 1,0 0-1,0 0 1,-1-1-1,0-1 1,14-17-1,-23 25-20,-1 25-306,-1-20 300,1 1 0,0-1 0,-1 1-1,2-1 1,-1 1 0,0-1-1,1 1 1,-1-1 0,1 0 0,2 5-1,-2-7 15,0 1 0,1-1 0,-1 0 0,1 0-1,-1 0 1,1 0 0,0 0 0,-1 0-1,1 0 1,0 0 0,-1-1 0,1 1 0,0-1-1,0 1 1,0-1 0,-1 0 0,1 0 0,0 0-1,0 0 1,0 0 0,0 0 0,0 0-1,3-1 1,3-1 22,1 0-1,-1 0 0,0-1 0,0 1 1,0-2-1,0 1 0,0-1 1,0-1-1,10-7 0,22-12-16,-36 22-7,-1 0-1,1 0 0,-1-1 1,0 1-1,0-1 0,0 1 1,-1-1-1,1 0 0,0 0 1,-1 0-1,0 0 1,0-1-1,0 1 0,0-1 1,2-5-1,-4 9 11,2 19-572,0-18 551,1 1 0,-1-1 0,1 0-1,-1 0 1,1-1 0,-1 1 0,1 0 0,0-1-1,-1 0 1,1 1 0,0-1 0,-1 0 0,1 0-1,0-1 1,4 0 0,41-11 296,-32 5-248,-1-1 0,-1 0 0,22-17 0,-31 21-39,1 0 0,-1-1 1,-1 0-1,1 1 1,0-2-1,-1 1 0,0 0 1,-1-1-1,1 0 1,-1 0-1,5-12 1,-8 18-14,0-1 1,1 1 0,-1-1 0,0 1-1,0-1 1,1 1 0,-1-1 0,0 0 0,0 1-1,0-1 1,0 1 0,0-1 0,0 0-1,0 1 1,0-1 0,0 1 0,0-1 0,0 0-1,0 1 1,0-1 0,0 1 0,-1-1 0,1 1-1,0-1 1,0 1 0,-1-1 0,1 0-1,0 1 1,-1 0 0,1-1 0,-1 1 0,1-1-1,0 1 1,-1-1 0,1 1 0,-1 0 0,1-1-1,-1 1 1,1 0 0,-1 0 0,0-1-1,1 1 1,-1 0 0,1 0 0,-1 0 0,1 0-1,-1-1 1,0 1 0,1 0 0,-1 0-1,1 0 1,-1 0 0,0 1 0,1-1 0,-1 0-1,1 0 1,-1 0 0,0 0 0,0 1-1,-3 0-17,0 0-1,0 0 1,1 1-1,-1-1 1,0 1-1,1 0 1,-6 4-1,-44 47 315,50-50-233,0 1 0,0 0 0,0 0 0,1 1 0,0-1 1,0 0-1,0 1 0,0 0 0,1-1 0,-1 1 0,1 0 1,-1 9-1,2-13-61,1 1 1,-1-1-1,0 0 0,1 0 1,-1 1-1,1-1 1,-1 0-1,1 0 1,0 0-1,0 0 0,-1 0 1,1 0-1,0 0 1,0 0-1,0 0 1,0 0-1,0 0 1,0 0-1,0-1 0,0 1 1,0 0-1,1-1 1,-1 1-1,0-1 1,0 0-1,0 1 0,1-1 1,1 1-1,44 6 152,-37-7-114,58 8 2,55 4-1859,-42-9-4366,-48-3 687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4.876"/>
    </inkml:context>
    <inkml:brush xml:id="br0">
      <inkml:brushProperty name="width" value="0.025" units="cm"/>
      <inkml:brushProperty name="height" value="0.025" units="cm"/>
    </inkml:brush>
  </inkml:definitions>
  <inkml:trace contextRef="#ctx0" brushRef="#br0">61 26 6406,'-5'-3'1730,"0"0"-225,-2-1-576,0 0 416,-1 0 129,1 0-257,-1 3-673,4-2-384,-4 3-160,6 0-704,2 8-10251</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5.499"/>
    </inkml:context>
    <inkml:brush xml:id="br0">
      <inkml:brushProperty name="width" value="0.025" units="cm"/>
      <inkml:brushProperty name="height" value="0.025" units="cm"/>
    </inkml:brush>
  </inkml:definitions>
  <inkml:trace contextRef="#ctx0" brushRef="#br0">7 81 7847,'0'0'2472,"-1"-8"203,-3-30 124,2 4 2954,2 34-5321,6 31 75,49 352 4655,-50-342-4704,0 4 61,-2-37 460,0-18 861,1-19-1710,12-45 0,-14 67-152,0 0 0,1 0 0,0 0 0,0 0 0,0 1 0,1 0-1,-1-1 1,2 1 0,-1 0 0,1 1 0,0-1 0,6-5 0,-10 10 7,-1 1-1,1-1 0,0 1 1,0-1-1,-1 0 1,1 1-1,0 0 0,0-1 1,0 1-1,0-1 0,0 1 1,-1 0-1,1 0 0,0-1 1,0 1-1,0 0 1,0 0-1,0 0 0,0 0 1,0 0-1,0 0 0,0 0 1,0 0-1,0 1 0,0-1 1,-1 0-1,1 1 1,0-1-1,2 1 0,-2 1 3,0-1-1,1 1 1,-1 0-1,0 0 1,0-1-1,0 1 1,0 0-1,0 0 1,0 0-1,-1 0 1,1 0-1,0 4 1,1 11 20,0-1-1,-2 29 1,0-37-13,0 4-95,0-8 122,0-1-1,-1 0 0,1 0 1,1 0-1,-1 0 0,0 1 1,1-1-1,0 0 0,0 0 1,1 3-1,-1-5-162,0 0-1,1 1 1,-1-1-1,0 0 1,1 0-1,-1-1 1,1 1 0,-1 0-1,1 0 1,0-1-1,-1 1 1,1-1-1,0 1 1,-1-1 0,1 0-1,0 0 1,-1 0-1,1 0 1,0 0-1,0 0 1,2-1 0,-2 1-339,0 0 1,0 0 0,0 0 0,-1-1 0,1 1 0,0-1-1,0 1 1,0-1 0,-1 0 0,1 0 0,0 1 0,-1-1-1,1 0 1,-1-1 0,1 1 0,-1 0 0,0 0-1,3-3 1,13-15-9876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38.209"/>
    </inkml:context>
    <inkml:brush xml:id="br0">
      <inkml:brushProperty name="width" value="0.025" units="cm"/>
      <inkml:brushProperty name="height" value="0.025" units="cm"/>
    </inkml:brush>
  </inkml:definitions>
  <inkml:trace contextRef="#ctx0" brushRef="#br0">0 116 12107,'0'0'8707,"2"9"-8151,47 204 3778,-41-182-3008,-4-29 51,-3-20-305,-1-11-830,2 14-208,-2 1 1,0-1-1,-1 0 1,0 0-1,-1 1 1,-1-1-1,0 1 1,-1 0-1,-9-22 1,10 36-422,1 10 204,0 9 59,2-16 120,0-1 1,0 1-1,0 0 0,0-1 1,0 1-1,0-1 0,1 1 1,0-1-1,-1 1 1,1-1-1,0 1 0,0-1 1,0 1-1,0-1 0,1 0 1,-1 0-1,1 1 1,-1-1-1,1 0 0,0 0 1,0-1-1,0 1 1,0 0-1,0-1 0,0 1 1,0-1-1,1 0 0,-1 1 1,0-1-1,1 0 1,-1 0-1,1-1 0,-1 1 1,1-1-1,-1 1 0,1-1 1,0 0-1,-1 0 1,1 0-1,0 0 0,3-1 1,1 0 17,0 0 1,0 0-1,0-1 0,0 0 1,0-1-1,-1 1 1,1-1-1,-1 0 0,0-1 1,0 0-1,0 0 1,0 0-1,-1-1 0,10-9 1,-7 3 14,-1-1 0,-1 1 0,0-1 0,0 0 1,-1 0-1,-1-1 0,0 0 0,0 0 0,-2 0 0,1 0 1,-2 0-1,1-22 0,-2 35-27,0-1-1,0 1 1,0-1-1,0 0 1,0 1 0,0-1-1,0 1 1,0-1 0,0 0-1,0 1 1,0-1 0,0 1-1,0-1 1,-1 1-1,1-1 1,0 0 0,0 1-1,-1-1 1,1 1 0,0-1-1,-1 1 1,1 0 0,-1-1-1,1 1 1,-1-1-1,1 1 1,-1 0 0,1-1-1,-1 1 1,1 0 0,-1-1-1,1 1 1,-1 0 0,1 0-1,-1 0 1,1-1-1,-1 1 1,0 0 0,1 0-1,-1 0 1,1 0 0,-1 0-1,0 0 1,1 0 0,-1 0-1,1 0 1,-1 1-1,0-1 1,1 0 0,-1 0-1,1 0 1,-1 1 0,0 0-1,-29 19-228,22-10 212,0 1 1,1 0-1,0 0 0,1 0 1,0 1-1,1 0 0,0 0 1,1 1-1,0-1 0,1 1 1,0 0-1,1 0 0,1 0 1,0 0-1,2 24 0,-1-34 26,1 1 1,0-1-1,0 1 0,1-1 1,-1 0-1,1 0 0,0 1 0,0-1 1,0 0-1,0 0 0,0-1 1,0 1-1,1 0 0,0-1 0,-1 1 1,1-1-1,0 0 0,0 0 0,0 0 1,0 0-1,1-1 0,-1 1 1,0-1-1,1 0 0,-1 0 0,1 0 1,-1 0-1,1-1 0,4 1 1,11 1-183,0 0 1,0-1 0,0-1 0,24-3 0,-37 2-589,-1 0 0,1 0 0,0 0 0,0 0 0,0-1 0,-1 0 0,1-1 0,-1 1 0,0-1 0,6-4-1,17-19-9249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2.174"/>
    </inkml:context>
    <inkml:brush xml:id="br0">
      <inkml:brushProperty name="width" value="0.05" units="cm"/>
      <inkml:brushProperty name="height" value="0.05" units="cm"/>
    </inkml:brush>
  </inkml:definitions>
  <inkml:trace contextRef="#ctx0" brushRef="#br0">1 182 9322,'10'3'470,"-1"0"0,1 1 0,10 5 0,-11-5-299,-1 0 0,1 0-1,1-1 1,13 3 0,-7-4-109,1-1 0,-1 0 0,0-1 1,1-1-1,18-4 0,84-21 1,-13 2 4,244-5 287,-125 16-218,143-27-82,383-23-20,143 39-47,-189 28 48,-256 6 242,394 15 278,-378 9-502,0-24-22,105-34-68,-106 2 11,649 49 130,-750 0-103,58 6-2,231-7 0,-99 3 36,-434-19-31,176 17-19,87 7-9,-380-34 24,152 5-455,-125-6 325,0-1 1,-1-1-1,38-10 0,-4-4-48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41.502"/>
    </inkml:context>
    <inkml:brush xml:id="br0">
      <inkml:brushProperty name="width" value="0.025" units="cm"/>
      <inkml:brushProperty name="height" value="0.025" units="cm"/>
    </inkml:brush>
  </inkml:definitions>
  <inkml:trace contextRef="#ctx0" brushRef="#br0">1 101 10794,'0'0'5200,"1"-8"-3268,-1 4-1768,1 0 0,0 0 0,0-1-1,1 1 1,-1 1 0,1-1 0,0 0 0,0 0-1,0 1 1,0-1 0,1 1 0,0-1-1,-1 1 1,1 0 0,0 0 0,1 1 0,-1-1-1,0 0 1,1 1 0,-1 0 0,1 0 0,0 0-1,0 0 1,6-1 0,-5 0-57,1 1 0,-1 0 0,1 1 0,0-1 0,-1 1 0,1 0 0,0 1 0,11-1 0,-16 1-89,-1 0-1,1 0 1,0 1-1,0-1 1,-1 0-1,1 0 1,0 1-1,0-1 0,-1 0 1,1 1-1,0-1 1,-1 0-1,1 1 1,-1-1-1,1 1 1,0-1-1,-1 1 1,1 0-1,-1-1 0,1 1 1,-1-1-1,0 1 1,1 0-1,-1-1 1,0 1-1,1 1 1,-1 0 64,0 1 1,0-1-1,0 0 0,0 1 1,0-1-1,-1 0 1,1 1-1,-1-1 1,0 0-1,0 0 1,0 1-1,0-1 1,-2 3-1,-4 6 309,0 0-1,-1 0 1,-18 18-1,19-22-337,0 0 0,1 0 0,0 1 0,0 0 0,0 0 0,1 1 0,1-1 0,-8 17 0,12-23-54,0-1 0,0 0-1,0 0 1,0 0 0,0 0 0,1 0-1,-1 0 1,0 1 0,1-1 0,-1 0 0,0 0-1,1 0 1,-1 0 0,1 0 0,0 0-1,-1 0 1,1 0 0,0 0 0,-1-1-1,1 1 1,0 0 0,0 0 0,0-1-1,0 1 1,0 0 0,0-1 0,0 1-1,0-1 1,0 1 0,0-1 0,0 0-1,0 1 1,0-1 0,3 0 0,50 10 94,-33-7-84,-8 0-19,0 0 0,0 0 0,0 2-1,0-1 1,0 2 0,22 12 0,-32-15 55,1-1 1,-1 1-1,0 0 0,0 0 1,-1 0-1,1 0 0,0 1 1,-1-1-1,0 1 0,0-1 1,0 1-1,0 0 0,-1-1 1,1 1-1,-1 0 0,0 0 1,0 0-1,-1 0 0,1 1 1,-1-1-1,0 0 0,0 0 1,0 0-1,-1 0 0,1 0 1,-3 8-1,0-3 225,0-1-1,0 1 1,-1-1-1,0 0 1,-1 0 0,0 0-1,0-1 1,0 1-1,-1-1 1,0 0-1,-1-1 1,0 0 0,0 0-1,0 0 1,-15 8-1,14-9-466,1-1-1,-1 0 1,0-1-1,0 1 1,0-2-1,-1 1 1,1-1-1,-1 0 1,1-1-1,-11 1 1,23-19-19940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0:31.470"/>
    </inkml:context>
    <inkml:brush xml:id="br0">
      <inkml:brushProperty name="width" value="0.025" units="cm"/>
      <inkml:brushProperty name="height" value="0.025" units="cm"/>
    </inkml:brush>
  </inkml:definitions>
  <inkml:trace contextRef="#ctx0" brushRef="#br0">1 117 9769,'0'0'1586,"10"-8"-481,-1 0-879,0 1 0,1 0 1,0 0-1,0 1 0,1 0 0,-1 1 1,1 0-1,1 1 0,-1 0 0,0 1 1,1 0-1,17-2 0,1 6 835,0 1 0,58 11 0,29 4-240,125-11 402,255-25-1,-289-7-1173,28-3-302,-192 26 295,1 3 0,-1 1-1,59 9 1,498 49 406,-203-13-456,-45-2 48,-303-40-48,425 20 48,1-36 158,601-60 426,-815 55-598,298-11 55,576 53 378,111-1 1067,-990-24-1648,-293 17 581,20-10-524,12-5-121,1 0-1,-1 0 1,0 0 0,0-1 0,1 0-1,-1 1 1,0-1 0,0-1 0,0 1-1,-7 0 1,10-6-4725,1-9-5120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1.800"/>
    </inkml:context>
    <inkml:brush xml:id="br0">
      <inkml:brushProperty name="width" value="0.025" units="cm"/>
      <inkml:brushProperty name="height" value="0.025" units="cm"/>
    </inkml:brush>
  </inkml:definitions>
  <inkml:trace contextRef="#ctx0" brushRef="#br0">374 319 4420,'0'0'2104,"-4"-9"-898,-4-8-964,1 0 0,1 0 1,1-1-1,0 0 0,1 0 0,2 0 1,-2-31-1,3 44-174,1 0-1,1 1 1,-1-1 0,1 0 0,0 0-1,0 0 1,0 1 0,1-1-1,-1 0 1,1 1 0,0-1 0,1 1-1,-1 0 1,1 0 0,0 0 0,0 0-1,0 0 1,0 1 0,1-1 0,-1 1-1,1 0 1,0 0 0,0 0 0,0 1-1,0-1 1,1 1 0,-1 0 0,6-2-1,0 0 164,-1 0 0,1 0 0,0 1 0,0 1 0,1 0 0,-1 0 1,13 0-1,-20 1-166,-1 1 0,0 0 1,0 0-1,1 0 1,-1 0-1,0 0 0,0 0 1,1 1-1,-1-1 1,0 1-1,0 0 0,0 0 1,0-1-1,0 1 1,0 0-1,0 1 0,0-1 1,0 0-1,0 1 1,-1-1-1,1 1 0,0-1 1,-1 1-1,1 0 1,-1-1-1,0 1 0,0 0 1,0 0-1,0 0 1,0 0-1,0 0 0,0 0 1,0 1-1,-1-1 1,1 0-1,-1 0 0,0 0 1,0 4-1,0 17 358,-1 0 0,-1 1-1,-1-1 1,-2 0 0,-8 28-1,-46 111 266,24-74-175,33-82-465,-269 832 3956,258-785-3939,3 0-1,-3 67 1,12-96-274,1 0 1,1 0 0,1 0-1,1 1 1,1-2-1,1 1 1,11 31-1,7-2-576,3-1 1,45 70-1,-34-62 905,30 67 0,19 55-203,6 13-3517,-86-180 3333,0 1 1,0 0-1,-2 0 0,0 1 1,-1 0-1,0-1 0,-2 1 1,0 0-1,0 0 0,-5 32 0,0-26 391,-1 0 0,-2 0 0,0 0 0,-1-1-1,-1-1 1,-2 1 0,-15 24 0,-31 45 2097,-4-3-1,-140 157 1,188-232-1996,1-1-1,-28 21 1,36-30-333,0 0 0,0-1 0,-1 1 1,1-1-1,-1 0 0,1 0 0,-1-1 0,0 1 0,0-1 1,0 0-1,0 0 0,0-1 0,0 0 0,0 0 0,-5 0 0,8 0-281,0-1 0,-1 0-1,1 1 1,0-1-1,0 0 1,1 0-1,-1 0 1,0 0-1,0 0 1,0 0-1,1-1 1,-1 1-1,0-1 1,1 1 0,0-1-1,-1 1 1,1-1-1,0 0 1,0 0-1,0 0 1,-2-2-1,-13-29-10457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7.625"/>
    </inkml:context>
    <inkml:brush xml:id="br0">
      <inkml:brushProperty name="width" value="0.025" units="cm"/>
      <inkml:brushProperty name="height" value="0.025" units="cm"/>
    </inkml:brush>
  </inkml:definitions>
  <inkml:trace contextRef="#ctx0" brushRef="#br0">1 285 3331,'0'-2'9980,"2"-15"-7596,1 12-1752,-1 0 0,1 0 0,0 0 0,0 0 1,1 0-1,7-7 0,55-45 1816,-39 34-1586,-17 14-496,22-19 300,-31 27-629,0 0 1,1 0 0,-1 0 0,0 0 0,1 0 0,-1 0 0,1 0 0,-1 1 0,1-1 0,-1 0-1,1 1 1,-1 0 0,1-1 0,0 1 0,-1 0 0,1 0 0,3 0 0,-5 2 0,0 0 0,0 0 0,0 0 1,0 0-1,-1 1 0,1-1 0,-1 0 1,1 0-1,-1 0 0,0 0 0,-1 2 0,2-3-26,-12 27 133,-26 43 1,28-54-41,0-1 0,1 2 0,1 0 0,1 0 0,0 0 0,1 1 0,-4 22 0,10-40-71,0 0 0,0 0 0,0 0-1,0-1 1,-1 1 0,1 0-1,0 0 1,1 0 0,-1 0 0,0 0-1,0 0 1,0 0 0,0 0 0,1 0-1,-1 0 1,0 0 0,1 0 0,-1-1-1,1 1 1,-1 0 0,1 0-1,0 0 1,-1-1 0,1 1 0,0 0-1,-1-1 1,1 1 0,0-1 0,0 1-1,1 0 1,0 0 3,1-1-1,-1 1 1,1-1-1,-1 0 1,1 0-1,-1 0 1,1 0-1,-1-1 1,0 1-1,1-1 1,-1 1-1,3-2 0,8-3 85,0 0-1,-1-1 1,19-12-1,-1-2-50,0-2-1,38-37 1,-55 48-50,-1-2 0,-1 0 0,0-1 0,-1 1 0,0-2 0,-1 0 0,10-22 0,-19 36-12,1 1 1,0-1-1,-1 0 1,1 0 0,-1 0-1,0 0 1,1 0-1,-1 1 1,0-1 0,1 0-1,-1 0 1,0 0-1,0 0 1,0 0 0,0 0-1,0 0 1,0 0-1,0 0 1,0 0 0,0 0-1,0 0 1,-1 0-1,1 0 1,0 0 0,-1 0-1,1 0 1,-1 0-1,0-1 1,0 2-4,0 1 1,-1-1-1,1 0 1,0 1-1,0-1 0,0 1 1,0 0-1,0-1 1,0 1-1,0 0 0,0 0 1,0-1-1,0 1 1,1 0-1,-1 0 0,0 0 1,0 0-1,1 0 1,-1 0-1,1 0 0,-1 0 1,0 3-1,-6 11 37,0 1 0,0 1 1,2-1-1,-5 22 0,8-29-17,0 1 0,1 0 1,0 0-1,1 0 0,-1 0 0,2 0 0,0 0 1,3 17-1,-4-25-15,1-1 1,-1 0-1,1 1 1,0-1-1,-1 0 0,1 0 1,0 1-1,0-1 1,-1 0-1,1 0 0,0 0 1,0 0-1,0 0 1,0 0-1,1-1 0,-1 1 1,0 0-1,0 0 0,0-1 1,1 1-1,-1-1 1,0 1-1,2 0 0,1-1 25,-1 1-1,1-1 0,-1 0 0,1 0 0,-1 0 0,1-1 0,-1 1 0,1-1 0,3-1 0,2 0 55,-1-1 1,1-1 0,-1 1-1,0-1 1,0-1 0,10-7-1,-9 4-27,0 0 0,0 0 0,-1-1 1,0 0-1,-1-1 0,0 0 0,-1 0 0,0 0 0,0-1 0,-1 0 0,-1 0 1,1 0-1,-2-1 0,0 1 0,0-1 0,-1 0 0,0 0 0,-1 1 0,-1-1 1,0 0-1,-1-13 0,1 25-63,0-1 1,0 0-1,0 1 1,0-1-1,0 0 0,0 1 1,0-1-1,0 0 1,-1 1-1,1-1 1,0 0-1,0 0 1,-1 1-1,1-1 0,0 1 1,-1-1-1,1 0 1,0 1-1,-1-1 1,1 1-1,-1-1 1,1 1-1,-1-1 0,1 1 1,-1-1-1,1 1 1,-1 0-1,0-1 1,1 1-1,-1 0 1,1-1-1,-1 1 0,0 0 1,1 0-1,-1 0 1,0-1-1,0 1 1,1 0-1,-1 0 0,0 0 1,1 0-1,-1 0 1,0 0-1,1 1 1,-1-1-1,0 0 1,1 0-1,-2 1 0,0 0-6,0 0 0,0 0-1,0 0 1,0 1 0,0-1-1,0 1 1,1-1 0,-1 1-1,0 0 1,1 0 0,-1 0-1,-1 3 1,1-1 11,0 0 0,0 0 0,1 0 0,0 0 0,-1 0 0,1 0 1,1 1-1,-1-1 0,0 1 0,1-1 0,0 0 0,0 1 0,2 7 0,-2-10-1,1 0-1,0 0 0,0 0 1,0 0-1,0 0 1,0 0-1,0 0 1,1 0-1,-1-1 1,0 1-1,1-1 0,0 1 1,-1-1-1,1 1 1,0-1-1,0 0 1,-1 0-1,1 0 1,0 0-1,0 0 0,0 0 1,1 0-1,-1-1 1,0 1-1,0-1 1,0 1-1,0-1 1,5 0-1,0 1 9,0-1-1,1 0 1,-1 0-1,0-1 0,0 0 1,1 0-1,-1-1 1,0 0-1,0 0 1,0 0-1,-1-1 1,1 0-1,0 0 1,10-9-1,-12 8-17,-1 0 1,1 0-1,-1-1 0,0 1 0,-1-1 0,1 0 0,-1 0 0,0-1 0,0 1 1,-1-1-1,1 1 0,-1-1 0,0 0 0,-1 0 0,0 0 0,0 0 1,0 0-1,0-9 0,-4-32-257,2 47 253,1-1-1,0 0 1,0 1-1,0-1 0,-1 1 1,1-1-1,0 0 1,-1 1-1,1-1 1,0 1-1,-1-1 1,1 1-1,-1-1 1,1 1-1,-1-1 1,1 1-1,-1-1 1,1 1-1,-1 0 1,1-1-1,-1 1 1,1 0-1,-1 0 1,0-1-1,-1 1-3,1 0 0,0 1-1,-1-1 1,1 0 0,0 1-1,-1-1 1,1 1 0,0-1-1,0 1 1,0 0 0,-1-1-1,1 1 1,0 0 0,0 0-1,0 0 1,0 0 0,-1 2-1,-4 3 0,1 1-1,0 0 0,0 1 0,1-1 1,0 1-1,0 0 0,1 0 1,0 0-1,-4 16 0,3-5 94,1 0-1,0-1 1,0 30-1,3-44-72,0-1 0,0 0 0,0 1 0,1-1 0,-1 0 0,1 0 0,0 1-1,0-1 1,0 0 0,0 0 0,0 0 0,1 0 0,-1 0 0,1 0 0,0 0 0,0-1 0,0 1 0,0-1-1,0 1 1,1-1 0,-1 0 0,1 0 0,0 0 0,-1 0 0,1 0 0,0-1 0,0 1 0,0-1 0,0 0 0,0 0-1,0 0 1,1 0 0,-1 0 0,0-1 0,1 1 0,-1-1 0,0 0 0,0 0 0,1 0 0,-1-1 0,0 1 0,1-1-1,-1 0 1,5-1 0,-3 0 5,-1 0-1,0 0 1,1 0-1,-1-1 1,0 1 0,0-1-1,0 0 1,-1 0-1,1 0 1,-1-1-1,1 1 1,-1-1-1,0 0 1,2-4-1,4-7 27,-1-1-1,10-27 0,-14 30-21,2 0 0,-1 0 0,13-18 0,-27 87-290,7-51 284,1 0 0,-1 0 0,1 0 1,1 0-1,-1 0 0,1 0 1,0 0-1,0 0 0,1 9 0,0-12-6,-1-1 0,1 1 0,0-1 0,0 0-1,0 0 1,-1 1 0,1-1 0,0 0 0,1 0-1,-1 0 1,0 0 0,0 0 0,0 0 0,1-1-1,-1 1 1,0 0 0,1-1 0,-1 1-1,1 0 1,-1-1 0,1 0 0,-1 1 0,1-1-1,-1 0 1,1 0 0,-1 0 0,1 0 0,-1 0-1,1 0 1,-1 0 0,1-1 0,-1 1 0,1 0-1,-1-1 1,3-1 0,3 0-22,0-1 1,0 0-1,0 0 1,0-1-1,-1 0 0,1 0 1,-1-1-1,0 1 0,0-1 1,-1-1-1,0 1 0,7-9 1,20-18 37,-32 32-22,0-1 0,0 1 0,1 0-1,-1-1 1,0 1 0,1 0 0,-1 0 0,0-1-1,1 1 1,-1 0 0,0 0 0,1 0 0,-1 0-1,0-1 1,1 1 0,-1 0 0,1 0-1,-1 0 1,0 0 0,1 0 0,-1 0 0,1 0-1,-1 0 1,1 0 0,-1 0 0,0 0 0,1 0-1,-1 0 1,1 1 0,-1-1 0,0 0 0,1 0-1,-1 0 1,0 0 0,1 1 0,-1-1 0,0 0-1,1 0 1,-1 1 0,0-1 0,1 0 0,-1 1-1,0-1 1,0 0 0,1 1 0,-1-1 0,0 0-1,0 1 1,0-1 0,0 1 0,1-1 0,-1 1-1,7 33 123,1-1-6,-6-31-105,-1-1 0,1 1 0,0 0 0,-1-1-1,1 1 1,0-1 0,0 0 0,0 1 0,0-1 0,0 0 0,0 0 0,1-1-1,-1 1 1,0 0 0,0-1 0,1 1 0,-1-1 0,0 0 0,1 1-1,-1-1 1,0-1 0,1 1 0,-1 0 0,0 0 0,0-1 0,1 1 0,-1-1-1,0 0 1,0 0 0,4-2 0,2 0-15,0-1 1,-1 0-1,0-1 0,0 0 0,0 0 1,-1-1-1,8-6 0,-3-3-128,-9 11 99,0 1-1,0 0 1,0-1-1,1 1 1,0 0 0,-1 1-1,1-1 1,0 0 0,0 1-1,0-1 1,6-2-1,-9 41-14,-2-17 10,0 17 1057,3-35-1153,-1 0-1,0 0 0,0 0 0,1 0 0,-1 0 0,1-1 0,-1 1 0,1 0 0,-1 0 0,1 0 1,-1-1-1,1 1 0,0 0 0,-1-1 0,1 1 0,0 0 0,-1-1 0,1 1 0,0-1 1,0 1-1,0-1 0,0 0 0,-1 1 0,1-1 0,0 0 0,0 0 0,0 1 0,0-1 1,0 0-1,0 0 0,0 0 0,0 0 0,1 0 0,-1 0-803,5 0-472,0-9-11505</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8"/>
    </inkml:context>
    <inkml:brush xml:id="br0">
      <inkml:brushProperty name="width" value="0.025" units="cm"/>
      <inkml:brushProperty name="height" value="0.025" units="cm"/>
    </inkml:brush>
  </inkml:definitions>
  <inkml:trace contextRef="#ctx0" brushRef="#br0">6 55 11723,'-3'-17'5958,"3"2"-1762,0 3-1217,0 5-1474,-2 4-736,2 2-577,0 11-16432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8.328"/>
    </inkml:context>
    <inkml:brush xml:id="br0">
      <inkml:brushProperty name="width" value="0.025" units="cm"/>
      <inkml:brushProperty name="height" value="0.025" units="cm"/>
    </inkml:brush>
  </inkml:definitions>
  <inkml:trace contextRef="#ctx0" brushRef="#br0">168 57 17200,'0'0'7015,"-1"-9"-4623,-3-25-898,4 34-1463,0-1 1,-1 0-1,1 0 0,-1 1 0,1-1 1,-1 0-1,1 0 0,-1 1 0,1-1 0,-1 0 1,0 1-1,1-1 0,-1 1 0,0-1 0,0 1 1,1-1-1,-1 1 0,0 0 0,0-1 1,0 1-1,1 0 0,-1-1 0,0 1 0,0 0 1,0 0-1,0 0 0,0 0 0,1 0 1,-1 0-1,0 0 0,0 0 0,0 0 0,0 1 1,0-1-1,0 0 0,1 0 0,-1 1 0,0-1 1,0 1-1,0-1 0,0 1 0,-30 18-98,24-12 116,1 1 1,-1 1-1,1-1 0,1 1 1,0 0-1,0 0 0,0 1 0,1-1 1,1 1-1,0 0 0,-4 20 1,6-24-45,1 0 0,-1 0 1,1-1-1,0 1 0,1 0 1,0 0-1,-1 0 1,2 0-1,-1-1 0,1 1 1,0 0-1,0-1 1,0 0-1,1 1 0,0-1 1,0 0-1,0 0 1,1-1-1,-1 1 0,1-1 1,0 1-1,6 4 0,5 2-85,-1 1-1,0 1 0,-1 0 1,-1 1-1,0 1 0,-1 0 1,16 26-1,-24-34 87,0 0 1,0 1-1,0-1 0,-1 1 1,0-1-1,-1 1 0,1 0 1,-1 0-1,-1 0 0,0-1 1,0 1-1,0 0 0,-1 0 1,0 0-1,-1-1 0,0 1 1,0 0-1,-1-1 0,1 1 1,-9 12-1,5-8 231,-2-1 1,1 0-1,-2 0 0,1-1 1,-2 0-1,-12 11 1,19-19-149,0 1 1,0-1-1,0 0 1,-1 0-1,1 0 1,-1 0-1,1-1 1,-1 1-1,0-1 1,1 0-1,-7 1 1,8-2-70,0 0 0,0 0 0,0-1 0,0 1 0,0 0 0,0-1 1,0 1-1,0-1 0,0 0 0,0 0 0,0 0 0,1 0 0,-1 0 1,0 0-1,1 0 0,-1 0 0,1-1 0,-1 1 0,1 0 0,-1-1 1,1 0-1,0 1 0,-2-4 0,-3-4-20,1-1 0,0 0 0,1 0 0,0 0 0,0-1 0,1 1 0,1-1 0,0 0 0,-1-11 0,2 16 0,1 0 0,0 0 0,0 0 0,0 0 0,1 0 0,-1 0 0,1 0 0,1 1 0,-1-1 0,1 0 0,0 1 0,1-1 0,-1 1 0,1-1 0,0 1 0,0 0 0,1 0 0,4-4 0,6-4-651,1 1 1,1 1-1,32-17 0,8-5-2906,-13 2-3800</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9.150"/>
    </inkml:context>
    <inkml:brush xml:id="br0">
      <inkml:brushProperty name="width" value="0.025" units="cm"/>
      <inkml:brushProperty name="height" value="0.025" units="cm"/>
    </inkml:brush>
  </inkml:definitions>
  <inkml:trace contextRef="#ctx0" brushRef="#br0">310 43 12492,'0'0'3069,"5"-8"-116,12-18-863,-9 17-437,-14 26-448,-30 51-522,-3 0-1,-3-3 0,-71 86 1,24-32-199,75-98-813,18-24-1860,27-33-1923,34-58-5177,-31 38 3497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1:59.694"/>
    </inkml:context>
    <inkml:brush xml:id="br0">
      <inkml:brushProperty name="width" value="0.025" units="cm"/>
      <inkml:brushProperty name="height" value="0.025" units="cm"/>
    </inkml:brush>
  </inkml:definitions>
  <inkml:trace contextRef="#ctx0" brushRef="#br0">55 64 6854,'4'-10'3022,"2"0"-2039,-3 6-499,0-1 0,-1 1-1,0 0 1,0-1 0,0 0-1,-1 1 1,2-8 0,-19 142 4817,8-94-4381,1 1 1,-1 58-1,7-83-913,2 1-1,-1-1 1,1 0-1,1 0 1,1 1-1,-1-1 1,2 0-1,0-1 1,0 1 0,1-1-1,9 17 1,-3-12-224,-12-19-162,-23-39-506,2 3 422,12 22 546,-18-41 753,26 54-767,1 0 0,-1 0 0,1 0 0,0 0 0,1 0 0,-1 0 0,1-1 0,-1 1 0,1 0 0,0 0 0,1 0 0,0-5 0,0 8-1,-1-1 0,1 1 0,0 0 1,0 0-1,0 0 0,0 0 0,0-1 1,0 2-1,0-1 0,0 0 0,0 0 1,0 0-1,0 0 0,1 1 1,-1-1-1,0 0 0,1 1 0,-1-1 1,0 1-1,1 0 0,-1-1 0,0 1 1,3 0-1,38-2 492,-35 2-479,2 0-35,74 3 127,-75-2-170,0 0 0,0 1 0,-1-1 0,1 2 0,-1-1 0,0 1 0,0 0 0,11 6 0,-16-7 19,-1-1 1,0 1 0,1 0 0,-1-1 0,0 1 0,0 0-1,-1-1 1,1 1 0,0 0 0,0 0 0,-1 0 0,1 0-1,-1 0 1,0 0 0,1 0 0,-1 0 0,0 0 0,0 0-1,0 0 1,-1 0 0,1-1 0,0 1 0,-1 0 0,1 0 0,-1 0-1,0 0 1,0 0 0,1 0 0,-1-1 0,0 1 0,0 0-1,-1-1 1,1 1 0,0-1 0,-2 2 0,2-2-93,8-8-709,41-30-955,-45 35 1719,0 0 0,1 0 0,-1 1 0,1-1 0,-1 1 0,1 0 0,0 0 0,0 0 0,-1 1 0,1-1 0,0 1 0,0 0 0,0 0 0,3 0 0,-5 1 50,-1-1 0,0 1 1,0 0-1,0-1 0,0 1 1,0 0-1,0 0 0,0 0 1,0 0-1,0 0 0,0 0 1,-1 0-1,1 0 1,0 0-1,-1 0 0,1 0 1,-1 0-1,1 1 0,-1-1 1,1 0-1,-1 0 0,0 1 1,0-1-1,1 0 0,-1 3 1,1 39 825,-1-35-741,0 44-371,13-59-11269,-4-6-833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0.639"/>
    </inkml:context>
    <inkml:brush xml:id="br0">
      <inkml:brushProperty name="width" value="0.025" units="cm"/>
      <inkml:brushProperty name="height" value="0.025" units="cm"/>
    </inkml:brush>
  </inkml:definitions>
  <inkml:trace contextRef="#ctx0" brushRef="#br0">127 133 14798,'0'0'2194,"-8"3"-715,0 0-1169,1 1 0,-1 0 0,1 1 0,0-1 0,0 1 0,0 1 0,1-1 1,0 1-1,0 0 0,1 1 0,-1-1 0,1 1 0,1 0 0,-1 1 0,1-1 0,0 1 0,1 0 0,0-1 1,0 1-1,1 1 0,0-1 0,-1 9 0,3-16-303,0-1 0,0 1 0,0 0 0,0-1 0,0 1 0,0 0 0,0-1 0,1 1 0,-1-1 0,0 1 0,0 0 0,1-1 0,-1 1 0,0-1 1,1 1-1,-1-1 0,0 1 0,1-1 0,-1 1 0,1-1 0,-1 0 0,1 1 0,-1-1 0,1 0 0,-1 1 0,1-1 0,-1 0 0,1 1 0,-1-1 0,1 0 0,0 0 0,-1 0 0,2 1 0,27-4 283,23-19 201,-38 12-461,0-1 0,-1-1 0,0 0 1,0-1-1,-2 0 0,1-1 0,-2 0 1,0-1-1,-1 0 0,0 0 0,-1-1 1,-1 0-1,0-1 0,-2 0 0,0 0 1,0 0-1,1-20 0,-6 37-34,0 0 1,0 1-1,0-1 1,0 0-1,0 0 1,0 0-1,0 0 1,0 0-1,0 0 1,0 0-1,0 0 0,0 0 1,0 1-1,0-1 1,0 0-1,-1 0 1,1 0-1,0 0 1,0 0-1,0 0 1,0 0-1,0 0 0,0 0 1,0 0-1,0 0 1,-1 0-1,1 0 1,0 0-1,0 0 1,0 0-1,0 0 0,0 0 1,0 0-1,0 0 1,0 0-1,-1 0 1,1 0-1,0 0 1,0 0-1,0 0 1,0 0-1,0 0 0,0 0 1,0 0-1,0 0 1,-1 0-1,1 0 1,0-1-1,0 1 1,0 0-1,0 0 1,0 0-1,0 0 0,0 0 1,0 0-1,0 0 1,0 0-1,0 0 1,0-1-1,0 1 1,0 0-1,0 0 0,0 0 1,0 0-1,0 0 1,0 0-1,-12 12-69,-10 18 165,21-28-92,-19 30 567,-19 44 0,35-67-426,0-1 0,1 1 0,0 1 0,0-1 0,1 0 0,0 0 0,1 1 0,0-1 0,0 1 0,2 17 0,0-24-137,0-1 0,0 0 1,0 1-1,1-1 0,-1 0 0,0 1 0,1-1 0,0 0 0,-1 0 0,1 0 0,0-1 0,0 1 0,0 0 0,0-1 0,1 1 0,-1-1 0,0 0 0,1 1 0,-1-1 0,0 0 0,1-1 0,-1 1 0,1 0 0,0-1 0,-1 1 1,1-1-1,-1 0 0,1 0 0,0 0 0,-1 0 0,5-1 0,2 1-41,0-1 0,0 0 0,0 0 0,0-1 0,0 0 1,0-1-1,16-7 0,-10 2-152,-1 0 0,0-1 0,23-21 1,-33 27 178,0-1 0,-1 1 0,1-1 0,-1 0 0,0 0 0,0-1 0,0 1 0,-1 0 1,1-1-1,-1 0 0,0 0 0,0 1 0,-1-1 0,1 0 0,-1 0 0,0-8 0,-1 13 23,0-1-1,0 1 1,-1-1-1,1 1 1,0-1 0,-1 1-1,1-1 1,-1 1-1,1-1 1,-1 1-1,1-1 1,-1 1-1,1 0 1,-1-1-1,1 1 1,-1 0-1,0-1 1,1 1 0,-1 0-1,1 0 1,-1 0-1,0 0 1,1-1-1,-1 1 1,0 0-1,1 0 1,-1 0-1,1 0 1,-1 0-1,0 1 1,1-1 0,-1 0-1,0 0 1,1 0-1,-1 0 1,1 1-1,-1-1 1,0 0-1,1 1 1,-1-1-1,1 0 1,-1 1-1,0 0 1,-28 13 204,-12 24 428,39-37-616,1 1 0,-1 0 1,0 0-1,1 0 0,-1 1 0,1-1 1,0 0-1,-1 0 0,1 1 1,0-1-1,1 1 0,-1-1 0,0 1 1,1-1-1,-1 1 0,1-1 1,0 1-1,0 4 0,1-6-33,-1 0 0,1 0 0,0-1 0,-1 1 0,1 0 0,0 0 0,0 0 0,0 0 0,0-1 1,0 1-1,0-1 0,0 1 0,0 0 0,0-1 0,0 0 0,0 1 0,0-1 0,0 0 0,0 1 0,0-1 0,1 0 0,-1 0 0,0 0 0,2 0 0,38 0-223,-30-1 131,5-1-110,-1 0 0,1-1 0,25-8-1,-29 7 91,-1 0-1,1 1 1,0 1-1,0 0 1,0 0-1,0 1 1,1 1-1,11 1 1,-22 0 151,-1 0 0,1 0 0,-1 0 0,1 0 0,-1 1 0,0-1 0,1 0 0,-1 1 0,0 0 0,0-1 0,0 1 0,0-1 0,1 4 0,15 16 388,-11-18-438,0 0 0,0-1 0,1 0 0,0 0 0,-1 0 0,1-1 0,0 0 0,0 0 0,-1-1 0,1 0 0,0 0 0,0-1 0,12-2 0,5-1-1129,0-2 0,32-12 1,-43 13 412,-8 3 594,0-1 0,0 2-1,0-1 1,0 0 0,0 1 0,0 0-1,1 0 1,-1 1 0,10 0-1,-14 2 197,0 0-1,-1 0 0,1 0 0,-1 0 0,1 0 0,-1 0 0,0 0 0,0 0 0,0 0 0,0 0 1,0 0-1,-1 4 0,1-2 99,-18 173 2635,20-121-2707,0-36-62,-1-1 1,-1 0 0,-1 1-1,-5 30 1,5-47 47,1 0-1,-1-1 1,0 1-1,0-1 1,0 1-1,-1-1 1,1 0-1,0 0 1,-1 1-1,0-1 1,1 0-1,-1 0 1,0 0-1,0-1 1,0 1-1,0 0 1,-1-1-1,1 1 1,0-1-1,-1 0 1,1 0-1,0 0 1,-1 0-1,0 0 1,1 0-1,-1-1 1,1 1-1,-1-1 1,0 0-1,1 0 1,-1 0-1,0 0 1,1 0-1,-1-1 1,0 1-1,1-1 1,-1 1-1,1-1 1,-1 0-1,1 0 1,-1 0-1,1-1 1,0 1-1,-1 0 1,1-1 0,0 0-1,0 1 1,0-1-1,0 0 1,0 0-1,1 0 1,-3-3-1,-3-10-198,0 0 0,1-1 0,1 1 0,1-1-1,0 0 1,1-1 0,0 1 0,1 0 0,1-1 0,1 0 0,1 1 0,0-1-1,4-17 1,-4 29-65,0-1 0,1 1 0,0 0-1,0 0 1,0 0 0,0 0 0,1 0 0,0 1-1,0-1 1,0 1 0,1 0 0,0 0-1,4-4 1,0 1-1216,0 1-1,1 0 1,0 0-1,0 1 0,20-8 1,-1 2-4816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1.003"/>
    </inkml:context>
    <inkml:brush xml:id="br0">
      <inkml:brushProperty name="width" value="0.025" units="cm"/>
      <inkml:brushProperty name="height" value="0.025" units="cm"/>
    </inkml:brush>
  </inkml:definitions>
  <inkml:trace contextRef="#ctx0" brushRef="#br0">97 15 15631,'0'0'12652,"-9"-4"-11659,3 2-890,1 0 0,-1 1 0,1-1 1,-1 1-1,1 0 0,-11 0 0,14 1-96,1 0 0,-1 0 0,1 0-1,-1 0 1,0 0 0,1 1 0,-1-1-1,1 1 1,-1-1 0,1 1 0,0-1-1,-1 1 1,1 0 0,0 0 0,-1 0-1,1-1 1,0 1 0,0 0 0,0 1-1,0-1 1,-1 0 0,2 0 0,-1 0 0,0 1-1,0-1 1,0 0 0,1 1 0,-1-1-1,0 1 1,1-1 0,0 1 0,-1-1-1,1 1 1,0-1 0,0 1 0,-1-1-1,1 1 1,0-1 0,1 3 0,-1-3-48,1 0 0,-1 0 0,1 0-1,-1 0 1,1 0 0,-1 0 0,1 0 0,0 0 0,0 0 0,-1 0 0,1 0 0,0 0 0,0 0 0,0 0 0,0-1 0,0 1 0,0 0 0,0-1 0,1 1 0,-1-1 0,0 1 0,0-1 0,0 0 0,1 1 0,-1-1 0,0 0-1,0 0 1,2 0 0,41 5-991,-39-5 820,165 3-4608,-169-3 4919,0-1 0,-1 1 1,1 0-1,-1 0 0,1 0 1,0 0-1,-1 0 0,1 0 1,0 0-1,-1 0 0,1 0 1,-1 1-1,1-1 0,0 0 1,-1 0-1,1 1 0,-1-1 1,1 0-1,-1 0 0,1 1 1,-1-1-1,1 1 0,-1-1 1,1 0-1,-1 1 0,1-1 1,-1 1-1,0-1 0,1 1 1,-1-1-1,0 1 0,1 1 1,-12 15 1920,-28 13-181,25-21-1625,-46 24 1323,57-32-1881,-1 0-1,1 1 1,-1-2 0,1 1-1,-1 0 1,0-1 0,1 1 0,-1-1-1,-5-1 1,2-2-5544,3-8-5921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4.436"/>
    </inkml:context>
    <inkml:brush xml:id="br0">
      <inkml:brushProperty name="width" value="0.05" units="cm"/>
      <inkml:brushProperty name="height" value="0.05" units="cm"/>
    </inkml:brush>
  </inkml:definitions>
  <inkml:trace contextRef="#ctx0" brushRef="#br0">192 48 7586,'-29'-7'488,"-1"-2"-576,-2 2-152,-1 0 312,2 0-24,-5-3-144</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1.426"/>
    </inkml:context>
    <inkml:brush xml:id="br0">
      <inkml:brushProperty name="width" value="0.025" units="cm"/>
      <inkml:brushProperty name="height" value="0.025" units="cm"/>
    </inkml:brush>
  </inkml:definitions>
  <inkml:trace contextRef="#ctx0" brushRef="#br0">1 121 16624,'0'0'4676,"86"-44"-4227,-27 27-385,13-2-545,-1 1-2594,-2-5-7559</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2.194"/>
    </inkml:context>
    <inkml:brush xml:id="br0">
      <inkml:brushProperty name="width" value="0.025" units="cm"/>
      <inkml:brushProperty name="height" value="0.025" units="cm"/>
    </inkml:brush>
  </inkml:definitions>
  <inkml:trace contextRef="#ctx0" brushRef="#br0">1 0 12396,'0'0'10917,"5"12"-9866,4 15-659,-1 1 0,-2 0 0,-1 0 0,-1 0 0,-1 1 0,-1 37 0,-2-3-214,-2 0 0,-15 87 0,70-342 148,-43 141-302,-2 10-22,1 0 0,2 1 0,23-58 0,-33 96-20,0 0 0,0-1 0,1 1 1,-1 0-1,0 0 0,1 0 0,0-1 0,-1 2 1,1-1-1,0 0 0,0 0 0,0 0 0,0 1 1,0-1-1,0 1 0,1 0 0,-1 0 0,0 0 1,1 0-1,-1 0 0,1 0 0,-1 0 0,1 1 1,-1-1-1,1 1 0,-1 0 0,1 0 0,0 0 1,-1 0-1,1 0 0,-1 1 0,1-1 0,-1 1 1,5 1-1,-4-1-16,1 1 1,-1 0 0,0 0-1,0 0 1,1 0-1,-1 0 1,-1 1-1,1-1 1,0 1 0,-1 0-1,1 0 1,-1 0-1,0 0 1,0 0-1,0 0 1,0 1 0,-1-1-1,1 1 1,-1-1-1,0 1 1,0 0-1,0-1 1,0 5-1,-1-2 84,0 0 0,-1 1-1,0-1 1,0 0-1,0 0 1,-1 0-1,0 0 1,0 0-1,0 0 1,-1-1 0,0 1-1,0-1 1,0 1-1,-1-1 1,1 0-1,-2 0 1,1-1-1,0 1 1,-6 3-1,4-3-32,1 0-1,-1-1 0,0 1 0,-1-2 0,1 1 0,0-1 0,-1 0 1,0 0-1,0 0 0,0-1 0,0 0 0,0-1 0,0 0 0,0 0 0,-1 0 1,-8-1-1,14 0-190,1-1 1,-1 1-1,1-1 1,-1 1-1,1-1 1,-1 1-1,1-1 1,0 0-1,-1 0 1,1 0-1,0 1 1,0-1-1,0 0 1,0-1-1,-1 1 1,2 0-1,-1 0 1,0 0-1,0-1 1,0 1-1,0 0 1,1-1-1,-1 1 1,1-1-1,-1 1 1,1 0-1,-1-1 1,1 1-1,0-1 1,0-2-1,0 1-416,0 1-1,0 0 1,0 0-1,0 0 0,0 0 1,1-1-1,-1 1 0,1 0 1,0 0-1,-1 0 1,1 0-1,0 0 0,0 0 1,2-2-1,16-14-6221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2.542"/>
    </inkml:context>
    <inkml:brush xml:id="br0">
      <inkml:brushProperty name="width" value="0.025" units="cm"/>
      <inkml:brushProperty name="height" value="0.025" units="cm"/>
    </inkml:brush>
  </inkml:definitions>
  <inkml:trace contextRef="#ctx0" brushRef="#br0">182 3 10025,'-8'0'6567,"-3"0"-5924,0 1 0,0 0 0,0 1 0,1 0 0,-1 1 0,1 0 0,-1 1 0,-11 5-1,18-7-529,-1 0-1,1 0 0,0 1 0,0 0 0,1-1 0,-1 1 0,0 0 0,1 1 0,0-1 1,0 1-1,0-1 0,0 1 0,0 0 0,1 0 0,0 1 0,0-1 0,0 0 0,0 1 1,1-1-1,-1 1 0,1-1 0,0 1 0,0 5 0,1-9-105,0 0 0,0 0 0,0-1 0,0 1 0,0 0 0,1 0 0,-1 0 0,0 0-1,0-1 1,0 1 0,1 0 0,-1 0 0,1-1 0,-1 1 0,0 0 0,1 0 0,0-1 0,-1 1 0,1-1 0,-1 1 0,1 0 0,0-1 0,-1 1 0,1-1-1,0 1 1,1 0 0,26 3 159,-19-4-85,0-1 0,0 0 0,-1-1 0,16-4 0,-18 3-24,1 0-1,-1 0 0,0 0 1,0-1-1,-1 0 1,1 0-1,-1-1 1,0 1-1,6-8 1,-8 9-23,-1 1 0,0-1 1,0 0-1,0 0 0,0 0 1,-1 0-1,1 0 1,-1-1-1,0 1 0,0 0 1,0-1-1,0 1 1,-1-1-1,1 1 0,-1-1 1,0 1-1,0-1 0,0 1 1,0-1-1,-2-3 1,2 6-73,0 0 0,-1 0 1,1 0-1,0 1 0,-1-1 1,1 0-1,-1 0 0,0 0 1,1 1-1,-1-1 0,1 0 1,-1 1-1,0-1 0,0 0 1,1 1-1,-1-1 0,0 1 1,0-1-1,0 1 0,0 0 1,1-1-1,-1 1 0,0 0 1,0-1-1,0 1 0,0 0 1,0 0-1,0 0 0,0 0 1,0 0-1,0 0 0,0 0 1,0 0-1,0 1 0,0-1 1,0 0-1,1 0 0,-3 2 1,1-2-173,0 1 0,0-1-1,0 1 1,0 0 0,0 0 0,1 0 0,-1 0 0,0 1 0,0-1 0,1 0 0,-1 1 0,1-1 0,-1 1 0,1-1 0,0 1 0,-2 3 0,2 12-3444,12-12-1719,9-5-723</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3.027"/>
    </inkml:context>
    <inkml:brush xml:id="br0">
      <inkml:brushProperty name="width" value="0.025" units="cm"/>
      <inkml:brushProperty name="height" value="0.025" units="cm"/>
    </inkml:brush>
  </inkml:definitions>
  <inkml:trace contextRef="#ctx0" brushRef="#br0">119 1 9257,'0'0'5301,"-9"10"-2723,-4 9-2009,0 1 1,2 0-1,0 1 0,1 0 0,1 1 0,1 0 1,-8 40-1,10-33 490,-5 49 1,10-68-1015,1 1 1,0-1 0,0 1 0,1-1-1,0 1 1,1-1 0,1 0 0,3 13-1,-6-22-37,1 1-1,-1-1 1,1 1 0,0-1-1,-1 1 1,1-1 0,0 1-1,0-1 1,0 0-1,0 1 1,0-1 0,0 0-1,0 0 1,1 0-1,-1 0 1,0 0 0,1 0-1,-1 0 1,0 0 0,1-1-1,-1 1 1,1 0-1,-1-1 1,1 1 0,0-1-1,-1 0 1,1 1-1,-1-1 1,1 0 0,0 0-1,-1 0 1,3 0-1,-2-1 1,0 0-1,1 0 0,-1 0 0,0-1 0,0 1 0,0 0 0,0-1 0,0 1 0,0-1 0,-1 0 1,1 0-1,0 1 0,-1-1 0,1 0 0,-1 0 0,0-1 0,0 1 0,0 0 0,0 0 1,1-3-1,3-10-57,-1-1 0,0 0 1,2-29-1,-5 39 17,0 1-1,-1 0 1,0 0 0,0 0 0,-1 0-1,1-1 1,-1 1 0,0 0-1,0 0 1,-1 0 0,1 0-1,-1 0 1,-1 1 0,1-1 0,-6-8-1,8 12 27,-1 0 0,0 0 0,0 0 0,0 1 0,0-1 0,0 0 0,0 0 0,0 0 0,0 1 0,0-1 0,0 0 0,-1 1 0,1-1 0,0 1 0,0 0 0,-1-1 0,1 1 0,0 0 0,-1 0 0,1 0 0,0 0 0,-1 0 0,1 0 0,0 0 0,0 0 0,-3 1 0,3 0 14,-1 0-1,0 0 1,0 0-1,1 0 1,-1 0-1,1 1 1,-1-1-1,1 1 1,0-1-1,-1 1 1,1 0-1,0-1 1,0 1-1,0 0 1,-1 3-1,1-2 8,0-1 0,-1 1 0,1 0-1,1 0 1,-1 0 0,0 0 0,1 0-1,-1 0 1,1 0 0,0 0 0,0 0 0,0 0-1,1 0 1,-1 1 0,1-1 0,-1 0-1,1-1 1,0 1 0,0 0 0,1 0 0,-1 0-1,0 0 1,4 4 0,-1-4 1,0 0 0,0-1 1,0 1-1,1-1 0,-1 0 0,1 0 1,-1-1-1,1 1 0,0-1 0,-1 0 1,1 0-1,0 0 0,0-1 0,0 0 1,0 0-1,-1 0 0,1-1 0,0 1 1,0-1-1,0 0 0,6-3 0,-3 2 10,-1-1-1,1 0 0,-1-1 0,0 1 1,0-2-1,0 1 0,-1-1 1,0 0-1,0 0 0,0 0 1,0-1-1,5-7 0,2-15 366,-17 30 226,-6 15-197,5-5-138,0-1 0,1 1 0,0 0 0,0 0 0,2 0 0,-1 0 0,2 1 0,-1-1 0,2 1 0,1 17 0,-1-28-296,1 0 1,0-1-1,-1 1 0,1-1 0,0 1 0,0-1 0,0 1 0,0-1 0,0 0 0,1 0 0,-1 1 0,0-1 0,1 0 1,-1 0-1,1 0 0,-1 0 0,1 0 0,-1-1 0,1 1 0,-1 0 0,1-1 0,0 1 0,0-1 0,-1 0 0,1 1 1,0-1-1,0 0 0,-1 0 0,1 0 0,0 0 0,0 0 0,-1-1 0,1 1 0,3-2 0,32-6-3502,-11-6-5090,-6-3-1899</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3.357"/>
    </inkml:context>
    <inkml:brush xml:id="br0">
      <inkml:brushProperty name="width" value="0.025" units="cm"/>
      <inkml:brushProperty name="height" value="0.025" units="cm"/>
    </inkml:brush>
  </inkml:definitions>
  <inkml:trace contextRef="#ctx0" brushRef="#br0">1 0 19538,'0'0'4421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3.890"/>
    </inkml:context>
    <inkml:brush xml:id="br0">
      <inkml:brushProperty name="width" value="0.025" units="cm"/>
      <inkml:brushProperty name="height" value="0.025" units="cm"/>
    </inkml:brush>
  </inkml:definitions>
  <inkml:trace contextRef="#ctx0" brushRef="#br0">38 137 14382,'0'0'3091,"-8"1"-17,-21 5-826,36-7 1817,36-13-3368,-31 7-623,0-1 0,-1 0-1,19-18 1,-26 23-73,-1-1-1,0 1 1,0-1-1,0 1 1,-1-1 0,1 0-1,-1 0 1,0 0-1,0 0 1,0-1-1,0 1 1,-1 0-1,0-1 1,0 1-1,1-7 1,-2 10-3,0 1 1,0 0-1,0-1 1,0 1-1,0-1 0,-1 1 1,1-1-1,0 1 0,0 0 1,0-1-1,-1 1 1,1-1-1,0 1 0,0 0 1,-1-1-1,1 1 1,0 0-1,-1-1 0,1 1 1,0 0-1,-1 0 0,1-1 1,-1 1-1,1 0 1,0 0-1,-1 0 0,1 0 1,-1-1-1,1 1 1,-1 0-1,1 0 0,0 0 1,-1 0-1,1 0 0,-1 0 1,1 0-1,-1 0 1,1 0-1,-1 0 0,1 1 1,0-1-1,-1 0 1,1 0-1,-1 0 0,1 0 1,0 1-1,-1-1 1,1 0-1,-1 0 0,1 1 1,0-1-1,-1 0 0,1 1 1,-1-1-1,-22 19-112,17-10 129,0 1 0,0 0 0,1 0 0,1 0 0,0 1-1,0-1 1,1 1 0,0 0 0,1 0 0,0 0 0,1 1 0,0-1-1,2 17 1,-1-26-8,1 0-1,-1 0 0,1 0 1,-1-1-1,1 1 0,0 0 1,0-1-1,0 1 0,0 0 1,0-1-1,0 1 0,0-1 1,0 0-1,1 1 0,-1-1 1,0 0-1,1 0 0,-1 0 1,1 0-1,0 0 0,-1 0 1,1 0-1,0-1 0,0 1 1,-1 0-1,1-1 0,0 0 1,0 1-1,0-1 0,-1 0 1,1 0-1,0 0 0,0 0 1,0 0-1,0 0 0,0-1 1,3 0-1,3-1-66,1 1 1,-1-1 0,0-1-1,0 0 1,0 0-1,0 0 1,8-5-1,1-4-806,0-1-1,18-18 1,-9 8 257,-26 24 653,1 0 0,0 0-1,-1 0 1,1 0 0,-1 0 0,1 0-1,-1 0 1,0 0 0,0 0 0,1 1-1,-1-1 1,0 0 0,0 0 0,0 0-1,0 0 1,0 1 0,0-1 0,-1 0-1,1 0 1,0 0 0,-1 2-1,-3 35 869,4-35-859,-2 30 793,2-32-853,0-1-1,1 1 0,-1 0 1,0-1-1,0 1 1,1 0-1,-1-1 0,1 1 1,-1-1-1,1 1 1,-1-1-1,1 1 0,-1-1 1,1 1-1,-1-1 0,1 1 1,0-1-1,-1 1 1,1-1-1,-1 0 0,1 0 1,0 1-1,0-1 1,-1 0-1,1 0 0,0 0 1,-1 0-1,1 1 0,0-1 1,0 0-1,-1 0 1,1-1-1,0 1 0,0 0 1,-1 0-1,1 0 1,0 0-1,-1-1 0,1 1 1,1-1-1,4-1-542,-1 0 0,1-1 1,-1 1-1,0-1 0,0 0 0,0-1 0,8-6 0,30-33-8392,-16 9 460</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4.533"/>
    </inkml:context>
    <inkml:brush xml:id="br0">
      <inkml:brushProperty name="width" value="0.025" units="cm"/>
      <inkml:brushProperty name="height" value="0.025" units="cm"/>
    </inkml:brush>
  </inkml:definitions>
  <inkml:trace contextRef="#ctx0" brushRef="#br0">79 1 16624,'0'0'6448,"-7"11"-4264,7-10-2164,-8 11 417,1 1-1,0 0 1,0 1-1,2-1 1,0 1-1,0 1 1,-3 19 0,2 49-298,4 98 0,3-92-850,3-147-218,-2 35 880,0 0 0,-2 1 0,0-1 0,-6-37 0,-3 43 352,4 23 341,5-5-631,0 1 0,0-1 0,0 0 0,0 0 0,0 0 1,1 1-1,-1-1 0,0 0 0,1 0 0,-1 0 0,1 0 0,-1 0 0,1 0 0,-1 0 1,1 0-1,0 0 0,-1 0 0,1 0 0,0 0 0,0 0 0,0-1 0,0 1 0,0 0 0,0 0 1,0-1-1,0 1 0,0-1 0,0 1 0,0-1 0,0 1 0,3-1 0,0 1-53,1 0 0,0 0 0,-1-1-1,1 0 1,-1 1 0,1-2 0,0 1-1,-1-1 1,1 1 0,0-1 0,-1-1 0,0 1-1,1 0 1,-1-1 0,0 0 0,1 0-1,-1-1 1,0 1 0,-1-1 0,1 0 0,0 0-1,-1 0 1,0 0 0,1 0 0,-1-1-1,-1 0 1,6-7 0,-8 11-104,0 4 177,-1 0 1,0 1-1,0-1 1,0 0-1,0 0 1,-1 0-1,-2 5 1,2-5 96,0 1 0,1-1 0,-1 1 0,1-1 0,0 1 0,0-1 0,0 7 0,1-7 0,0 1-1,1-1 1,-1 1 0,1-1 0,0 0 0,0 1 0,0-1 0,1 0-1,3 7 1,-4-10-100,-1 1 0,1-1 0,0 0 0,0 0 0,0 0 0,0 0-1,0 0 1,0-1 0,0 1 0,0 0 0,1 0 0,-1-1 0,0 1 0,0 0 0,1-1-1,-1 0 1,0 1 0,1-1 0,-1 0 0,0 1 0,1-1 0,-1 0 0,0 0 0,1 0-1,-1 0 1,0 0 0,1-1 0,-1 1 0,1 0 0,-1-1 0,0 1 0,0-1 0,1 1-1,-1-1 1,0 1 0,0-1 0,2-1 0,26-26-221,-22 21-1178,-19 30-610,8-19-206,0-3-5261</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5.430"/>
    </inkml:context>
    <inkml:brush xml:id="br0">
      <inkml:brushProperty name="width" value="0.025" units="cm"/>
      <inkml:brushProperty name="height" value="0.025" units="cm"/>
    </inkml:brush>
  </inkml:definitions>
  <inkml:trace contextRef="#ctx0" brushRef="#br0">126 271 12588,'0'0'8387,"1"-7"-5088,-1 5-3148,1 0 1,-1 0 0,0 0 0,0 0 0,0 0 0,-1 0 0,1 1-1,0-1 1,-1 0 0,1 0 0,-1 0 0,1 1 0,-1-1 0,0 0-1,0 0 1,0 1 0,0-1 0,0 1 0,0-1 0,-3-2-1,3 4-103,-1-1 0,0 0-1,0 1 1,1-1 0,-1 1-1,0 0 1,0-1-1,0 1 1,0 0 0,0 0-1,1 0 1,-1 1-1,0-1 1,0 0 0,0 1-1,1-1 1,-1 1 0,0-1-1,0 1 1,1 0-1,-1 0 1,0 0 0,1 0-1,-1 0 1,1 0-1,0 0 1,-1 1 0,0 0-1,-4 3-21,1-1 0,0 1 0,0 0 0,0 0 0,1 0 0,0 1 0,0 0-1,0 0 1,1 0 0,0 0 0,0 0 0,1 1 0,-1-1 0,1 1 0,1-1 0,-1 1-1,1 0 1,0 0 0,1 8 0,0-14-14,0 1 0,1-1-1,-1 0 1,1 0 0,-1 0 0,1 0-1,0 0 1,-1 0 0,1 0 0,0 0-1,0 0 1,0-1 0,0 1 0,-1 0-1,1 0 1,0-1 0,0 1 0,1 0-1,-1-1 1,0 1 0,0-1 0,0 0-1,0 1 1,0-1 0,0 0 0,1 0-1,-1 1 1,0-1 0,0 0 0,0 0-1,1-1 1,-1 1 0,0 0 0,0 0-1,0 0 1,2-1 0,2 0 19,0 0 0,0 0 0,0 0 0,0-1 0,0 1 0,0-1 0,5-3 0,-2-1-21,1 0-1,-2-1 0,1 0 1,-1 0-1,0-1 0,-1 1 1,1-1-1,-2-1 1,1 1-1,-1-1 0,7-17 1,-15 39-72,0 1 1,1 0-1,0 0 1,1 0 0,2 23-1,-1-36 67,0 0-1,0 1 0,1-1 0,-1 0 1,0 0-1,1 0 0,-1 0 1,0 1-1,1-1 0,0 0 1,-1 0-1,1 0 0,0 0 1,-1 0-1,1 0 0,0 0 1,0-1-1,0 1 0,0 0 1,0 0-1,0 0 0,0-1 1,0 1-1,0-1 0,0 1 1,2 0-1,0-1 6,-1 1 0,1-1-1,0 0 1,0 0 0,0 0 0,0-1 0,-1 1-1,1-1 1,0 1 0,0-1 0,2-1-1,5-2 24,0 0 0,-1-1 1,0 0-1,0-1 0,10-7 0,10-15 2,0 0 0,-2-2 0,-1-1 0,-2-1 0,-1-2 0,-1 0 0,-2-1 0,18-44 0,-37 78-30,-1 1 0,1-1 0,-1 1 0,1-1 0,-1 1 0,0-1 0,1 1 0,-1-1 0,0 1 0,1-1 0,-1 0 0,0 1 0,0-1 1,0 1-1,0-1 0,1 0 0,-1 1 0,0-1 0,0 1 0,0-1 0,0 0 0,0 1 0,0-1 0,-1 0 0,1 1 0,0-1 0,0 1 0,0-1 1,-1-1-1,-15 16 201,-20 31-57,19-22-39,1 1 1,1 0-1,-17 38 0,28-51-91,-1 0 0,2 0 0,-1 0 0,1 1-1,1-1 1,0 1 0,1 0 0,0-1 0,1 1-1,0 0 1,2 13 0,-1-21-19,0-1 0,0 1-1,0-1 1,1 1 0,-1-1 0,1 1 0,0-1 0,0 0-1,0 1 1,1-1 0,-1-1 0,1 1 0,0 0 0,-1 0-1,1-1 1,6 4 0,-7-5 4,-1 0-1,1 0 1,0 0-1,0 0 1,-1-1 0,1 1-1,0-1 1,0 1-1,0-1 1,0 1 0,0-1-1,0 0 1,0 0-1,0 0 1,0 0 0,0-1-1,0 1 1,0 0-1,0-1 1,-1 1 0,1-1-1,0 0 1,0 0-1,0 0 1,-1 0-1,1 0 1,0 0 0,-1 0-1,1 0 1,-1-1-1,1 1 1,-1 0 0,0-1-1,2-1 1,4-6 10,1-1 0,-2 0 0,1-1 0,-1 1 0,-1-1 0,0 0 0,0 0-1,-1-1 1,-1 0 0,0 1 0,0-1 0,1-21 0,-5 32-25,1 1-1,0-1 0,-1 0 1,1 1-1,-1-1 0,1 0 1,-1 1-1,1-1 0,-1 1 1,1-1-1,-1 1 0,1-1 1,-1 1-1,0-1 0,1 1 1,-1 0-1,0-1 0,1 1 1,-1 0-1,0 0 0,0-1 1,1 1-1,-1 0 0,0 0 1,0 0-1,1 0 0,-1 0 0,0 0 1,0 0-1,1 0 0,-1 0 1,0 0-1,0 1 0,1-1 1,-1 0-1,0 0 0,1 1 1,-1-1-1,0 1 0,1-1 1,-1 0-1,0 1 0,1-1 1,-1 1-1,1-1 0,-1 1 1,1 0-1,-1-1 0,1 1 1,0-1-1,-1 1 0,1 0 1,-1-1-1,1 1 0,0 0 1,0 0-1,0-1 0,-1 2 1,2 49-3108,1-35-805,2 1-3463,-3-11 709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5.756"/>
    </inkml:context>
    <inkml:brush xml:id="br0">
      <inkml:brushProperty name="width" value="0.025" units="cm"/>
      <inkml:brushProperty name="height" value="0.025" units="cm"/>
    </inkml:brush>
  </inkml:definitions>
  <inkml:trace contextRef="#ctx0" brushRef="#br0">0 0 15246,'0'0'10218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06.572"/>
    </inkml:context>
    <inkml:brush xml:id="br0">
      <inkml:brushProperty name="width" value="0.025" units="cm"/>
      <inkml:brushProperty name="height" value="0.025" units="cm"/>
    </inkml:brush>
  </inkml:definitions>
  <inkml:trace contextRef="#ctx0" brushRef="#br0">1 254 10922,'15'1'721,"736"-45"2224,-395 12-2698,141-4 335,899-67 4815,-588 63-2299,-3 80-4108,-640-25-2823,-112-14-1495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6.014"/>
    </inkml:context>
    <inkml:brush xml:id="br0">
      <inkml:brushProperty name="width" value="0.05" units="cm"/>
      <inkml:brushProperty name="height" value="0.05" units="cm"/>
    </inkml:brush>
  </inkml:definitions>
  <inkml:trace contextRef="#ctx0" brushRef="#br0">1378 1 3609,'-142'33'633,"-234"90"1,-115 102 1285,405-182-1490,-41 22 322,106-52-543,0 0 0,0 2 0,-29 27 0,46-38-187,0 0 0,0 0 0,1 0 0,-1 1 0,1 0 0,0 0 0,1 0-1,-1 0 1,1 0 0,0 0 0,0 0 0,0 1 0,1-1 0,0 1 0,0 0 0,0-1 0,1 8 0,1-3-27,0 0 0,0 0 1,1-1-1,1 1 0,0-1 1,0 1-1,1-1 1,0 0-1,6 10 0,1 0-16,1-2 0,0 1 1,1-2-1,1 0 0,0 0 0,1-1 0,20 14 0,-10-11-4,1 0-1,0-2 1,2-1-1,35 15 1,4-6-21,1-3-1,1-3 1,109 15 0,289 8-257,5-32-131,-367-9 323,1629 47-1105,-1381-34 1082,349 7 23,218 8-129,-185 6-44,442 18 119,553-114 255,-1419 36-63,153-16 52,-7-22 1,-383 51 70,-1-3 1,107-39-1,-177 54-110,6-3 151,1 0 0,-1-1 0,1 0 0,10-7 0,-19 11-124,1 0-1,-1 0 1,0-1-1,1 1 1,-1 0-1,0 0 1,0-1 0,1 1-1,-1-1 1,-1 1-1,1-1 1,0 1-1,0-1 1,0 1-1,-1-1 1,1 0-1,-1 0 1,1 1-1,-1-1 1,0 0-1,0 0 1,0 1-1,0-1 1,0 0-1,0 0 1,0 0-1,0 1 1,-1-1-1,1 0 1,-1 0-1,0-1 1,-2-3 174,-1-1 0,0 1-1,0 1 1,0-1 0,-1 1 0,1-1-1,-7-4 1,-42-33 820,42 35-933,-28-22-122,0 3 0,-2 1 0,-1 2 0,-1 2 0,-1 2 1,-57-18-1,-203-32-239,-8 25 178,4 1-56,173 21-91,-269-44-1312,-4 23-498,-477 18 172,503 19 2354,-1169-1 3219,-451 20-2466,1758-18-1275,-4-8-31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54.587"/>
    </inkml:context>
    <inkml:brush xml:id="br0">
      <inkml:brushProperty name="width" value="0.025" units="cm"/>
      <inkml:brushProperty name="height" value="0.025" units="cm"/>
    </inkml:brush>
  </inkml:definitions>
  <inkml:trace contextRef="#ctx0" brushRef="#br0">108 0 4324,'0'0'4927,"-9"2"-2172,1 0-2257,-46 10 2984,18 5 2152,36-16-5564,0-1 0,0 0-1,0 0 1,0 1 0,0-1-1,0 0 1,0 1-1,0-1 1,0 0 0,0 0-1,0 1 1,0-1 0,0 0-1,0 1 1,0-1 0,0 0-1,1 0 1,-1 1-1,0-1 1,0 0 0,0 0-1,0 1 1,0-1 0,1 0-1,-1 0 1,0 1-1,0-1 1,1 0 0,-1 0-1,0 0 1,0 0 0,0 1-1,1-1 1,-1 0 0,0 0-1,1 0 1,-1 0-1,0 0 1,0 0 0,1 0-1,-1 0 1,0 0 0,1 0-1,-1 0 1,0 0-1,0 0 1,1 0 0,-1 0-1,0 0 1,1 0 0,-1 0-1,19 3 709,188 8 943,-67-15-4451,-135 4 2111,0 0-1,0-1 1,0 0 0,0 0-1,0-1 1,0 1-1,5-3 1,17-15-6298,-10 2-391</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54.961"/>
    </inkml:context>
    <inkml:brush xml:id="br0">
      <inkml:brushProperty name="width" value="0.025" units="cm"/>
      <inkml:brushProperty name="height" value="0.025" units="cm"/>
    </inkml:brush>
  </inkml:definitions>
  <inkml:trace contextRef="#ctx0" brushRef="#br0">16 1 11627,'0'0'12577,"7"1"-11685,31 6-326,-23-6-505,0 2 0,-1 0-1,1 0 1,-1 2 0,16 6 0,-26-9-51,0 0 0,-1 0 0,1 0 0,-1 1 0,1 0 1,-1-1-1,0 1 0,0 0 0,0 0 0,-1 1 0,1-1 0,-1 1 1,0-1-1,0 1 0,0 0 0,0-1 0,-1 1 0,1 0 0,-1 0 1,0 0-1,0 1 0,0-1 0,-1 8 0,1-3 98,-1 0-1,-1 0 0,0-1 1,0 1-1,0 0 0,-2 0 1,1 0-1,-1-1 1,0 1-1,0-1 0,-1 0 1,0 0-1,-10 13 0,-3 1 247,-1-1 0,-1-1 0,-24 20 0,-14 13-321,54-50-297,-15 19 114,13-7-5393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57.738"/>
    </inkml:context>
    <inkml:brush xml:id="br0">
      <inkml:brushProperty name="width" value="0.025" units="cm"/>
      <inkml:brushProperty name="height" value="0.025" units="cm"/>
    </inkml:brush>
  </inkml:definitions>
  <inkml:trace contextRef="#ctx0" brushRef="#br0">116 204 8136,'3'-5'1161,"1"1"0,-1-1 1,0 1-1,0-1 0,0 0 1,0 0-1,-1 0 0,0-1 1,0 1-1,-1 0 1,2-8-1,0-19 1105,-3 31-2234,0 1 1,0 0 0,0-1 0,0 1 0,0-1-1,0 1 1,0 0 0,0-1 0,0 1-1,0 0 1,-1-1 0,1 1 0,0-1-1,0 1 1,0 0 0,0-1 0,-1 1 0,1 0-1,0-1 1,0 1 0,-1 0 0,1 0-1,0-1 1,-1 1 0,1 0 0,0 0-1,-1 0 1,1-1 0,0 1 0,-1 0 0,1 0-1,0 0 1,-1 0 0,0-1 0,-17 5 366,-14 16-440,21-4 54,0 0 0,0 1 0,2 0 1,0 0-1,1 1 0,1 0 0,0 0 0,1 1 0,2 0 0,-4 21 0,8-39-7,-1 0 0,1 0 0,0 0 0,0 0 1,0 0-1,0 1 0,0-1 0,0 0 0,0 0 0,0 0 0,0 0 0,0 0 0,0 1 0,1-1 0,-1 0 0,1 0 0,-1 0 0,1 0 0,-1 0 0,1 0 0,-1 0 0,1 0 0,0 0 0,0 0 1,-1 0-1,1-1 0,0 1 0,0 0 0,0-1 0,0 1 0,0 0 0,0-1 0,0 1 0,0-1 0,0 1 0,0-1 0,0 0 0,1 1 0,-1-1 0,0 0 0,0 0 0,0 0 0,0 0 0,1 0 1,-1 0-1,0 0 0,0 0 0,0 0 0,0-1 0,0 1 0,1 0 0,-1-1 0,0 1 0,0-1 0,0 1 0,1-2 0,8-2 99,1 0 0,-1-1 0,0-1 0,14-10 0,-3 0-62,0-1-1,-1-1 0,-1-1 0,-1 0 1,0-2-1,-1 0 0,-2 0 1,0-2-1,-1 0 0,-2-1 0,20-49 1,-28 48 277,-4 25-300,0-1-1,0 1 1,0 0-1,0 0 1,0-1-1,0 1 0,0 0 1,0 0-1,0-1 1,0 1-1,0 0 1,0 0-1,0-1 1,0 1-1,0 0 1,-1 0-1,1-1 1,0 1-1,0 0 0,0 0 1,0 0-1,-1-1 1,1 1-1,0 0 1,0 0-1,0 0 1,-1 0-1,1-1 1,0 1-1,0 0 1,-1 0-1,1 0 0,0 0 1,0 0-1,-1 0 1,1 0-1,0 0 1,-1 0-1,-1 1 6,0 0 1,0 0-1,0 0 0,0 1 0,0-1 0,0 1 0,0-1 1,0 1-1,0 0 0,1 0 0,-1 0 0,1 0 1,0 0-1,-2 3 0,-11 16-14,-7 10 241,-21 41 0,39-65-228,-1 1 0,1-1 0,0 0 0,1 1 0,0 0 0,0 0 0,0-1 0,1 1 0,0 0 0,1 0 0,0 0 0,1 9 0,0-15-23,-1-1 0,1 1 0,0-1 0,0 0 0,0 0 0,0 0 0,0 1 0,0-1 0,0 0 0,0 0 0,0-1 0,1 1 0,-1 0 0,0 0 0,1 0 0,-1-1 0,0 1 0,1-1 0,-1 1 0,1-1 0,-1 0 0,1 1 0,-1-1 0,1 0 0,-1 0 0,1 0 0,1 0 0,46-3 78,-41 2-138,0-1 1,-1 0-1,1 0 0,0-1 0,-1 0 0,0 0 0,0-1 1,0 0-1,11-8 0,52-51-161,-68 61 238,-12 56 196,9-51-219,0 1 1,1-1-1,-1 1 1,1 0 0,0 0-1,0-1 1,0 1-1,0 0 1,1-1 0,0 1-1,0 0 1,0-1-1,0 1 1,0-1 0,1 0-1,-1 1 1,1-1 0,0 0-1,0 0 1,0 0-1,1 0 1,2 3 0,0-3-8,0 0 1,0 0 0,1-1 0,0 1 0,-1-1 0,1-1 0,0 1 0,0-1 0,0 0 0,0 0 0,0 0 0,0-1-1,7-1 1,100 2 583,-112-1-12,-16-27 1389,8 15-1951,0-1 0,1 0 0,1 0 0,0 0 1,0-1-1,1 0 0,1 0 0,-3-26 1,7 39-16,-1 0 0,0 0 0,1 0 0,-1 0 0,1 0 0,0 0 0,-1 0 0,1 0 1,0 0-1,-1 0 0,1 0 0,0 1 0,0-1 0,0 0 0,0 0 0,0 1 0,0-1 1,0 1-1,0-1 0,0 1 0,0-1 0,0 1 0,0-1 0,0 1 0,1 0 0,-1 0 1,0 0-1,0 0 0,0 0 0,2 0 0,47-1-1310,-37 1 621,34-2-2666,-16-1-1761,8-6-6024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59.021"/>
    </inkml:context>
    <inkml:brush xml:id="br0">
      <inkml:brushProperty name="width" value="0.025" units="cm"/>
      <inkml:brushProperty name="height" value="0.025" units="cm"/>
    </inkml:brush>
  </inkml:definitions>
  <inkml:trace contextRef="#ctx0" brushRef="#br0">247 14 11018,'0'-1'268,"0"1"-1,0-1 1,0 1 0,0-1-1,0 1 1,-1-1-1,1 1 1,0-1-1,0 1 1,0-1-1,-1 1 1,1 0-1,0-1 1,-1 1-1,1 0 1,0-1-1,-1 1 1,1-1-1,0 1 1,-1 0-1,1 0 1,-1-1-1,1 1 1,0 0 0,-1 0-1,1 0 1,-1-1-1,0 1 1,-20-2 2846,-20 8-1351,27-1-1569,0 2 0,0-1 0,0 2 0,1 0 0,0 0 0,1 2 0,-1-1 0,2 2 0,0-1 0,0 1 0,-17 24 0,27-34-193,0 0 0,0 0 0,1 1 1,-1-1-1,0 0 0,1 1 0,-1-1 0,1 0 0,-1 1 1,1-1-1,0 1 0,-1-1 0,1 1 0,0-1 0,0 1 1,0-1-1,0 0 0,0 1 0,1-1 0,-1 1 0,0-1 1,1 1-1,-1-1 0,1 1 0,-1-1 0,1 0 1,0 0-1,-1 1 0,1-1 0,0 0 0,0 0 0,0 0 1,0 0-1,0 1 0,0-2 0,0 1 0,1 0 0,-1 0 1,0 0-1,0 0 0,1-1 0,-1 1 0,0-1 0,1 1 1,2 0-1,10 4 0,0-1 1,1 0-1,26 3 0,-16-2-1,-13-3 156,-1 2 1,0-1-1,0 2 1,0-1-1,0 2 1,-1-1-1,17 12 0,-26-15-106,1-1 0,0 1-1,-1-1 1,1 1-1,-1-1 1,1 1-1,-1 0 1,0 0 0,0-1-1,0 1 1,0 0-1,0 0 1,0 0-1,-1 0 1,1 0 0,0 0-1,-1 1 1,0-1-1,1 2 1,-2-1-12,0 0 0,1 0 0,-1-1 0,0 1 1,-1 0-1,1-1 0,0 1 0,-1-1 0,0 1 0,1-1 1,-1 0-1,0 0 0,0 1 0,0-1 0,0-1 0,-1 1 0,1 0 1,-4 2-1,-2 1 114,1 0 0,-1-1 1,0 0-1,0 0 0,0-1 1,0 0-1,0 0 0,-1-1 1,0 0-1,1 0 0,-1-1 1,0 0-1,0-1 0,-14-1 1,22 1-219,0 0 0,0 0 1,0 0-1,0-1 0,0 1 1,0-1-1,0 1 1,0 0-1,1-1 0,-1 0 1,0 1-1,0-1 1,1 1-1,-1-1 0,0 0 1,1 0-1,-1 1 0,0-1 1,1 0-1,-1 0 1,1 0-1,0 0 0,-1 1 1,1-1-1,-1 0 0,1 0 1,0 0-1,0 0 1,0 0-1,0 0 0,0 0 1,0 0-1,0 0 0,0 0 1,0 0-1,0 0 1,0 0-1,0 0 0,1 0 1,-1 0-1,0 0 0,1 1 1,-1-1-1,1 0 1,-1 0-1,2-1 0,-1-1-260,1 0-1,-1 0 1,1 0-1,0 0 1,0 0-1,0 0 0,1 1 1,-1-1-1,1 1 1,-1 0-1,1 0 1,4-3-1,21-4-1097,-1 2-1,2 0 1,55-4-1,7-1 2174,-85 17 4958,-5 10-4379,-1-13-1336,0-1 0,-1 1 1,1-1-1,0 1 0,0-1 1,0 1-1,0 0 0,0-1 0,1 1 1,-1-1-1,0 0 0,1 1 0,-1-1 1,1 1-1,0-1 0,-1 1 1,1-1-1,0 0 0,0 0 0,0 1 1,0-1-1,0 0 0,1 1 0,3 0 74,0-1 0,-1 0 0,1-1 0,0 1 0,0-1-1,-1 0 1,1 0 0,0 0 0,0-1 0,-1 0 0,1 1-1,0-2 1,-1 1 0,1-1 0,-1 1 0,1-1-1,-1 0 1,0-1 0,0 1 0,0-1 0,7-6 0,-4 4-7,-1-1 1,0 0-1,0 0 1,0 0-1,-1-1 1,0 1-1,0-1 1,-1 0-1,0-1 1,0 1-1,5-16 1,-11 20 761,-4 6-604,-6 9-166,8-7 10,0 0 1,0 0 0,1 1 0,0-1 0,0 1 0,1 0 0,-1 0-1,1 0 1,0 0 0,1 0 0,-1 0 0,1 0 0,1 0 0,-1 1-1,1-1 1,1 9 0,-1-13-66,1 0 1,0-1-1,0 1 0,0 0 0,0-1 1,1 0-1,-1 1 0,0-1 0,0 0 1,1 1-1,-1-1 0,1 0 0,-1 0 1,1 0-1,0 0 0,-1 0 0,1-1 0,0 1 1,0-1-1,-1 1 0,1-1 0,0 1 1,3-1-1,22 3-2558,-6-5-4881,-6-5-3116</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2:59.523"/>
    </inkml:context>
    <inkml:brush xml:id="br0">
      <inkml:brushProperty name="width" value="0.025" units="cm"/>
      <inkml:brushProperty name="height" value="0.025" units="cm"/>
    </inkml:brush>
  </inkml:definitions>
  <inkml:trace contextRef="#ctx0" brushRef="#br0">101 247 14798,'0'0'7292,"-8"2"-7073,3-1-167,0 1 1,0 0-1,0 0 0,0 0 0,0 0 0,1 1 0,-1 0 1,1 0-1,0 0 0,-1 1 0,2-1 0,-1 1 1,0 0-1,1 0 0,0 1 0,0-1 0,0 0 1,0 1-1,1 0 0,-1 0 0,1 0 0,1 0 1,-1 0-1,1 0 0,0 0 0,-1 9 0,2-12-30,-1-1 0,1 0-1,0 1 1,1-1 0,-1 0-1,0 0 1,0 1 0,0-1-1,1 0 1,-1 0 0,1 1-1,-1-1 1,1 0-1,-1 0 1,1 0 0,0 0-1,0 0 1,-1 0 0,1 0-1,0 0 1,0 0 0,0 0-1,0 0 1,0 0 0,0-1-1,0 1 1,1 0-1,-1-1 1,0 1 0,0-1-1,0 1 1,1-1 0,-1 0-1,0 1 1,1-1 0,-1 0-1,0 0 1,0 0 0,1 0-1,-1 0 1,0 0-1,1 0 1,-1-1 0,2 1-1,5-1 7,0-1-1,0 1 0,0-1 0,0 0 0,0-1 0,8-3 0,-3-2-104,0 0 0,-1 0 1,0-1-1,0-1 0,-1 0 0,0-1 0,0 0 0,-1-1 0,-1 1 1,0-2-1,9-17 0,-10 15 123,0 0 0,0-1 1,-2 0-1,0 0 0,-1 0 1,-1-1-1,0 0 0,-1 0 1,1-29-1,-4 45-25,1-1 1,-1 1-1,0 0 0,0-1 1,0 1-1,0 0 0,0-1 1,0 1-1,0-1 0,0 1 1,-1 0-1,1-1 0,0 1 0,-1 0 1,1-1-1,-1 1 0,1 0 1,-1 0-1,0-1 0,0 1 1,0 0-1,1 0 0,-1 0 1,0 0-1,0 0 0,0 0 1,0 0-1,-1 1 0,1-1 0,0 0 1,0 0-1,0 1 0,-1-1 1,1 1-1,0-1 0,-1 1 1,1 0-1,0-1 0,-1 1 1,1 0-1,-1 0 0,1 0 1,0 0-1,-1 0 0,1 0 0,-1 0 1,1 1-1,0-1 0,-1 1 1,1-1-1,0 0 0,0 1 1,-2 0-1,-5 3 76,-1 0 0,1 0 0,0 1 1,1 0-1,-1 0 0,-11 12 0,15-13-33,-39 43 1102,41-45-1121,1 1 0,-1-1 0,0 1 0,1 0 0,-1 0 0,1-1 0,0 1 0,0 0 0,0 0 0,0 1 0,0-1 0,1 0 0,-1 0 0,1 0 0,0 0 0,0 1 0,0 2-1,1-5-44,-1 0 0,1-1 0,-1 1 0,1 0 0,-1 0 0,1-1 0,-1 1 0,1 0-1,0-1 1,-1 1 0,1-1 0,0 1 0,0-1 0,-1 1 0,1-1 0,0 0 0,0 1-1,0-1 1,0 0 0,-1 1 0,1-1 0,0 0 0,0 0 0,0 0 0,1 0 0,27 1-103,-22-1 22,39-2-909,-22 1-291,0 1 1,31 4-1,-53-4 1311,-1 1 0,1-1 0,-1 1 0,0-1 0,1 1-1,-1 0 1,0 0 0,0-1 0,0 1 0,1 0 0,-1 0 0,0 0-1,0 1 1,0-1 0,-1 0 0,1 0 0,0 0 0,0 1 0,-1-1-1,1 0 1,0 1 0,-1-1 0,1 0 0,-1 1 0,0-1 0,0 1-1,1-1 1,-1 1 0,0-1 0,0 1 0,0-1 0,0 1 0,-1-1-1,1 1 1,-1 1 0,-14 66 1678,8-44-2910,5-14-4318</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0.306"/>
    </inkml:context>
    <inkml:brush xml:id="br0">
      <inkml:brushProperty name="width" value="0.025" units="cm"/>
      <inkml:brushProperty name="height" value="0.025" units="cm"/>
    </inkml:brush>
  </inkml:definitions>
  <inkml:trace contextRef="#ctx0" brushRef="#br0">95 0 15182,'0'0'8953,"1"14"-7896,3 39-470,-1 1 0,-3 0 1,-3 0-1,-2 0 0,-2-1 0,-23 89 0,20-110-451,5-12 126,-1 0 1,0-1-1,-2 0 0,-14 27 0,28-88 133,16-29-1151,4 1 0,45-87-1,-54 120 343,-5 9 267,1 1 0,1-1 0,2 2 0,0 0-1,34-39 1,-47 62 126,0 0-1,0 1 0,0-1 1,1 1-1,-1 0 1,1 0-1,-1 0 1,1 0-1,7-2 1,-11 4 15,1 0 0,0 0-1,-1 0 1,1-1 0,-1 1 0,1 0 0,0 0 0,-1 0 0,1 0 0,0 1 0,-1-1 0,1 0 0,-1 0 0,1 0 0,-1 0 0,1 1 0,0-1-1,-1 0 1,1 0 0,-1 1 0,1-1 0,-1 1 0,1-1 0,-1 0 0,1 1 0,0 1-1,-1-1-1,1 0 1,-1 1-1,1-1 1,-1 1 0,0-1-1,0 1 1,0-1 0,0 1-1,0-1 1,0 0-1,0 1 1,0-1 0,0 1-1,-1 2 1,-2 4 59,0 0 0,0 0 0,-1 0 0,1 0 0,-2-1 0,1 1 0,-1-1 0,0 0 0,-1-1-1,-6 7 1,-71 62 975,66-60-757,8-7-161,-6 5-7,0-1 0,0 0 1,-1-1-1,-21 11 0,36-22-132,1 0 1,0-1-1,0 1 0,0 0 1,0 0-1,0 0 1,-1 0-1,1 0 0,0-1 1,0 1-1,0 0 1,0 0-1,0 0 1,0-1-1,0 1 0,0 0 1,0 0-1,0 0 1,0 0-1,0-1 1,0 1-1,0 0 0,0 0 1,0 0-1,0-1 1,0 1-1,0 0 1,0 0-1,0 0 0,0-1 1,0 1-1,0 0 1,0 0-1,0 0 1,0 0-1,1-1 0,-1 1 1,0 0-1,0 0 1,0 0-1,0 0 0,0 0 1,1 0-1,-1-1 1,0 1-1,0 0 1,0 0-1,0 0 0,1 0 1,23-26-3810,2 2-1,47-37 1,-31 28-1400,0-1 50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0.898"/>
    </inkml:context>
    <inkml:brush xml:id="br0">
      <inkml:brushProperty name="width" value="0.025" units="cm"/>
      <inkml:brushProperty name="height" value="0.025" units="cm"/>
    </inkml:brush>
  </inkml:definitions>
  <inkml:trace contextRef="#ctx0" brushRef="#br0">34 15 6118,'0'0'20435,"1"10"-19383,-2 9-596,-1 0 1,-1 0-1,-7 31 1,4-25-208,1 0 0,-3 44 0,8-69-245,0 0 0,0 1 0,0-1 0,0 0 0,0 0 0,0 0 0,0 1-1,1-1 1,-1 0 0,0 0 0,0 0 0,0 0 0,0 1 0,0-1 0,0 0 0,0 0 0,0 0 0,0 0 0,1 1 0,-1-1 0,0 0 0,0 0 0,0 0 0,0 0 0,0 0 0,1 0-1,-1 0 1,0 0 0,0 1 0,0-1 0,0 0 0,1 0 0,-1 0 0,0 0 0,0 0 0,0 0 0,1 0 0,-1 0 0,0 0 0,0 0 0,0 0 0,0 0 0,1 0 0,-1 0 0,0 0-1,0 0 1,1-1 0,13-5 140,7-9-98,-14 4-320,0 0 1,-1 0-1,0 0 1,-1-1-1,0 0 1,-1 0-1,0 0 1,-1 0 0,0-1-1,-1 1 1,0-1-1,-1-16 1,0 31 198,0-1 1,0 1-1,1 0 1,-1 0-1,0-1 1,1 1 0,0-1-1,-1 1 1,1-1-1,0 0 1,-1 0 0,1 1-1,0-1 1,0 0-1,0-1 1,0 1 0,0 0-1,0-1 1,0 1-1,0-1 1,0 1-1,1-1 1,-1 0 0,0 0-1,0 0 1,0 0-1,0 0 1,0-1 0,3 0-1,0 1-99,0-1 0,0 0 0,0 0 0,0-1 0,0 1-1,0-1 1,0 0 0,0 0 0,-1-1 0,9-5 0,-10 5 312,0 0 0,0 0 0,0 0 0,0 0 0,-1-1 0,1 1 1,-1-1-1,0 1 0,0-1 0,0 0 0,-1 0 0,1 0 0,-1 0 0,0-1 1,1-4-1,-25 28 935,16-12-920,0 1-1,1 1 1,1-1 0,-1 1 0,1 0 0,1 0-1,0 1 1,0-1 0,1 1 0,0 0 0,0 0-1,1 0 1,1 0 0,-1 0 0,1 13 0,2-22-137,-1 1-1,1 0 1,-1 0 0,1-1 0,0 1 0,0 0 0,0-1-1,0 1 1,0-1 0,0 1 0,0-1 0,0 0 0,0 1 0,1-1-1,-1 0 1,1 0 0,-1 0 0,1 0 0,-1 0 0,1 0-1,-1 0 1,1 0 0,0-1 0,-1 1 0,1-1 0,0 1-1,0-1 1,0 0 0,-1 0 0,1 1 0,0-1 0,0 0 0,2-1-1,2 1 17,-1 0 1,1 0-1,-1 0 0,1-1 0,0 0 0,-1 0 0,0-1 0,1 1 0,-1-1 0,7-4 0,-6 2 5,-1-1 0,1 0 0,-1 0 0,0 0 0,-1-1 0,1 0 0,-1 0 0,0 0 0,-1 0 0,1-1 0,-1 1 0,-1-1 0,1 0 0,-1 0 0,0 0 0,1-11 0,-2 16-99,-1-1 0,1 0-1,-1 0 1,0 0 0,0 0-1,0 0 1,0 0 0,-1 0-1,1 1 1,-1-1 0,1 0 0,-1 0-1,0 0 1,0 1 0,-1-1-1,1 0 1,0 1 0,-1-1-1,0 1 1,1 0 0,-1-1 0,0 1-1,0 0 1,0 0 0,-1 0-1,1 1 1,0-1 0,-1 0-1,1 1 1,-1-1 0,0 1 0,1 0-1,-1 0 1,0 0 0,0 0-1,1 1 1,-1-1 0,0 1-1,0 0 1,0-1 0,0 1 0,-5 1-1,7-1-114,1 0 1,0 0-1,-1 0 0,1 0 0,0 0 0,0 0 1,-1 0-1,1 0 0,0 0 0,-1 0 0,1 0 1,0 0-1,-1 0 0,1 0 0,0 0 0,-1 0 1,1 0-1,0 1 0,-1-1 0,1 0 0,0 0 1,0 0-1,-1 1 0,1-1 0,0 0 0,0 0 1,-1 0-1,1 1 0,0-1 0,0 0 0,0 1 1,0-1-1,-1 0 0,1 0 0,0 1 0,0-1 1,0 0-1,0 1 0,0-1 0,0 0 1,0 1-1,0-1 0,0 0 0,0 1 0,0-1 1,0 0-1,0 1 0,0-1 0,0 0 0,0 1 1,0-1-1,0 0 0,0 0 0,1 1 0,-1-1 1,0 0-1,0 1 0,1-1 0,3 11-6373</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1.262"/>
    </inkml:context>
    <inkml:brush xml:id="br0">
      <inkml:brushProperty name="width" value="0.025" units="cm"/>
      <inkml:brushProperty name="height" value="0.025" units="cm"/>
    </inkml:brush>
  </inkml:definitions>
  <inkml:trace contextRef="#ctx0" brushRef="#br0">115 46 15054,'0'0'10223,"-4"-8"-8488,4 7-1700,-11-26 1059,11 26-1076,0 1 1,0-1 0,0 1-1,0 0 1,0-1-1,0 1 1,0-1 0,0 1-1,0 0 1,0-1-1,1 1 1,-1 0 0,0-1-1,0 1 1,0 0-1,1-1 1,-1 1 0,0 0-1,0-1 1,1 1 0,-1 0-1,0 0 1,1-1-1,-1 1 1,0 0 0,1 0-1,-1 0 1,0-1-1,1 1 1,24 2 253,-23-1-274,0 0 0,0 0 0,-1 0 0,1 0 0,0 0 0,0 1 0,-1-1 0,1 0 0,0 1 0,-1 0 0,0-1 0,1 1 0,-1 0 0,0 0 0,0-1 0,0 1 0,0 0 0,0 0 0,0 0 0,0 0 0,-1 1 0,1-1 0,-1 0 0,0 0 0,0 0 0,1 0 0,-1 0 0,0 1 0,-1-1 0,1 0 0,0 0 0,-1 0 0,1 0 0,-2 3 0,1 3 17,-2 0 1,1 1-1,-1-1 1,0 0-1,0 0 1,-1-1-1,-7 11 1,-38 38 222,38-46-106,0 1 0,1 0 1,0 1-1,1 0 0,1 1 0,-12 22 1,20-34-131,0-1 1,0 1 0,0-1-1,0 1 1,0-1 0,0 1 0,0-1-1,0 1 1,0-1 0,1 1 0,-1-1-1,0 1 1,0-1 0,1 1-1,-1-1 1,0 1 0,1-1 0,-1 1-1,0-1 1,1 0 0,-1 1 0,1-1-1,-1 0 1,0 1 0,1-1-1,-1 0 1,1 0 0,-1 1 0,1-1-1,-1 0 1,1 0 0,-1 0-1,1 0 1,-1 1 0,1-1 0,0 0-1,-1 0 1,1 0 0,-1 0 0,1 0-1,-1-1 1,1 1 0,0 0-1,32 0 247,-27 0-190,25-3 359,1-1 1,52-13-1,-25 4-4707,-32 8-1903,-2 3-3720,-38 3 452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1.611"/>
    </inkml:context>
    <inkml:brush xml:id="br0">
      <inkml:brushProperty name="width" value="0.025" units="cm"/>
      <inkml:brushProperty name="height" value="0.025" units="cm"/>
    </inkml:brush>
  </inkml:definitions>
  <inkml:trace contextRef="#ctx0" brushRef="#br0">1 60 12492,'0'0'13004,"71"-46"-12139,-40 40-641,5 2-192,1 4-544,-5-1-1794,-5 0-2627,-9-1-4388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1.943"/>
    </inkml:context>
    <inkml:brush xml:id="br0">
      <inkml:brushProperty name="width" value="0.025" units="cm"/>
      <inkml:brushProperty name="height" value="0.025" units="cm"/>
    </inkml:brush>
  </inkml:definitions>
  <inkml:trace contextRef="#ctx0" brushRef="#br0">48 141 11691,'0'0'14131,"8"1"-13293,3-1-739,0 0-1,0-1 1,0 0 0,0-1-1,0 0 1,-1 0 0,1-1-1,18-8 1,-21 8-114,-1 0 1,1-1-1,-1 0 0,0 0 1,0 0-1,-1-1 1,1 0-1,-1 0 0,0 0 1,-1-1-1,1 0 0,-1 0 1,8-14-1,-12 19 11,0 0 0,-1 0 0,1 0 0,-1 0 0,1 0 0,-1 0 0,0 0-1,1 0 1,-1 0 0,0 0 0,0 0 0,0 0 0,0 0 0,0 0 0,0 0 0,0 0 0,0 0 0,0 0 0,0 0-1,0 0 1,-1 0 0,1 0 0,0 0 0,-1 0 0,1 0 0,-1 0 0,1 0 0,-1 0 0,1 1 0,-1-1-1,0 0 1,1 0 0,-1 0 0,0 1 0,0-1 0,0 0 0,0 1 0,1-1 0,-1 1 0,0-1 0,0 1 0,0 0-1,0-1 1,0 1 0,0 0 0,0-1 0,0 1 0,0 0 0,0 0 0,0 0 0,0 0 0,-3 0 0,-4 0 16,0 0 0,0 0 0,0 1 0,0 0 0,-13 4 0,7 0 114,0 1 0,1 0 0,0 1 0,0 1 0,1 0 0,-1 1 1,2 0-1,0 1 0,0 0 0,0 1 0,2 0 0,-14 18 0,21-27-102,1 1-1,-1-1 1,0 1-1,1 0 1,-1 0-1,1-1 1,0 1-1,0 0 1,0 0 0,0 0-1,0 0 1,1 0-1,-1 0 1,1 0-1,0 0 1,0 0 0,0 0-1,1 6 1,0-6-15,1-1 1,-1 0 0,0 0 0,0 0 0,1 0 0,0 0 0,-1 0-1,1 0 1,0 0 0,0 0 0,0-1 0,0 1 0,0-1-1,0 0 1,0 1 0,1-1 0,4 1 0,7 3-460,1-2 1,0 0 0,0 0-1,0-1 1,31-1 0,3-3-4249,1-8-4142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1T06:42:32.038"/>
    </inkml:context>
    <inkml:brush xml:id="br0">
      <inkml:brushProperty name="width" value="0.05" units="cm"/>
      <inkml:brushProperty name="height" value="0.05" units="cm"/>
    </inkml:brush>
  </inkml:definitions>
  <inkml:trace contextRef="#ctx0" brushRef="#br0">6 372 16227,'-6'1'1305,"19"-8"-881,10-9-128,23-6 584,7-6-328,20-3-192,9-6-64,6-5-240,4 0-192,-4 4-544,-10 0-232,-25 8 688,-11 5-184,-22 9-192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8.863"/>
    </inkml:context>
    <inkml:brush xml:id="br0">
      <inkml:brushProperty name="width" value="0.05" units="cm"/>
      <inkml:brushProperty name="height" value="0.05" units="cm"/>
    </inkml:brush>
  </inkml:definitions>
  <inkml:trace contextRef="#ctx0" brushRef="#br0">5409 274 10346,'-864'-158'1507,"314"78"-4241,-6 51 3668,-785 22 578,952 19-1541,-463 72-1,811-78 26,-172 29-16,150-21-12,-81 27 0,111-28 4,2 1-1,0 2 0,1 1 0,0 1 0,2 2 0,0 0 0,1 2 0,1 1 0,-38 45 0,55-58-9,1 1 0,0-1 0,1 1 0,0 1 0,0 0 0,-6 19 0,11-27 8,0 1 1,1 0-1,0 0 1,0 0-1,1 0 1,-1 0-1,1 1 1,0-1-1,0 0 1,1 0-1,-1 0 1,1 0-1,0 0 1,1 0-1,-1 0 1,1 0-1,0-1 1,0 1-1,5 7 1,1-2-40,0 0 0,1-1 0,0 0 0,0-1 0,1 0 0,0 0 0,0-1 0,1 0 1,0-1-1,0 0 0,20 7 0,7 0-88,1-1 1,51 8 0,302 31-1674,2-34 125,-262-14 1184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2.778"/>
    </inkml:context>
    <inkml:brush xml:id="br0">
      <inkml:brushProperty name="width" value="0.025" units="cm"/>
      <inkml:brushProperty name="height" value="0.025" units="cm"/>
    </inkml:brush>
  </inkml:definitions>
  <inkml:trace contextRef="#ctx0" brushRef="#br0">78 296 12780,'0'0'9262,"0"7"-8370,-4 42 751,2-1-774,-3 1 0,-1-1 0,-17 57 0,16-74-707,6-23-116,-1 0 0,0 0-1,0 0 1,-1 0 0,0 0 0,0 0 0,-8 13 0,8-77 98,4 13-404,2 0 1,2 0-1,2 0 0,2 1 1,21-63-1,-19 74 174,1 1 0,2 1-1,0 0 1,2 0 0,1 2 0,2 0 0,42-48-1,-52 66 159,0 1-1,1 0 0,15-10 1,-23 16-46,0 1-1,1-1 1,-1 1 0,1-1 0,0 1 0,-1 0-1,1 0 1,0 0 0,0 1 0,0-1 0,-1 0 0,1 1-1,0 0 1,0 0 0,0 0 0,0 0 0,0 0-1,0 1 1,0-1 0,3 2 0,-5-1-25,0 0 0,0 0 0,0 0 0,0-1 0,-1 1 0,1 1 1,0-1-1,0 0 0,-1 0 0,1 0 0,-1 0 0,1 0 0,-1 1 0,1-1 0,-1 0 0,0 0 1,0 1-1,1-1 0,-1 0 0,0 1 0,0-1 0,0 0 0,-1 0 0,1 3 0,-9 34 100,1-26-14,1 0-1,-1 0 1,-1 0 0,0-1 0,-1 0-1,0-1 1,-1 0 0,-18 13-1,12-9 222,0 1-1,-22 26 1,39-40-312,-1-1 0,1 0-1,0 0 1,-1 1 0,1-1 0,0 0 0,0 1 0,-1-1 0,1 0 0,0 1-1,0-1 1,0 0 0,0 1 0,-1-1 0,1 0 0,0 1 0,0-1-1,0 1 1,0-1 0,0 0 0,0 1 0,0-1 0,0 1 0,0-1-1,0 0 1,0 1 0,0-1 0,0 1 0,1-1 0,-1 0 0,0 1 0,0-1-1,0 0 1,0 1 0,1-1 0,-1 0 0,0 1 0,0-1 0,1 0-1,-1 1 1,0-1 0,0 0 0,1 0 0,-1 0 0,0 1 0,1-1-1,-1 0 1,1 0 0,-1 0 0,0 1 0,1-1 0,-1 0 0,0 0 0,1 0-1,-1 0 1,1 0 0,-1 0 0,0 0 0,1 0 0,0 0 0,30 1-2,-24-1-3,19-1-85,0 0 33,1 1 1,-1 1-1,0 1 1,0 2-1,0 0 1,41 13-1,-66-17 60,1 1 0,-1-1 0,1 1 0,-1-1 0,0 1 1,1-1-1,-1 1 0,0 0 0,0 0 0,0 0 0,0 0 0,1 0 0,-1 0 0,0 0 0,0 0 0,-1 0 0,1 0 0,0 1 0,0-1 1,-1 0-1,1 0 0,0 1 0,0 2 0,-1-2 31,0-1 0,-1 1 0,1-1 0,-1 1 0,1 0 0,-1-1 0,1 1 0,-1-1 0,0 1 0,0-1 0,0 1 0,0-1 0,0 0 1,0 1-1,0-1 0,0 0 0,-2 2 0,-8 5 340,-1 1-1,1-1 1,-23 11 0,28-16-243,-24 12 431,-1 0 0,-1-2 0,-46 13 0,58-21-1378,-1-1 1,0-1-1,-38 1 1,73-10-6260,2-5 614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3.878"/>
    </inkml:context>
    <inkml:brush xml:id="br0">
      <inkml:brushProperty name="width" value="0.025" units="cm"/>
      <inkml:brushProperty name="height" value="0.025" units="cm"/>
    </inkml:brush>
  </inkml:definitions>
  <inkml:trace contextRef="#ctx0" brushRef="#br0">123 24 16752,'-4'-24'3910,"3"24"-3842,1 0-1,0 0 1,-1 0 0,1 0-1,-1 1 1,1-1-1,0 0 1,-1 0-1,1 0 1,0 0 0,-1 0-1,1 0 1,0 0-1,-1 1 1,1-1 0,0 0-1,-1 0 1,1 1-1,0-1 1,0 0-1,-1 0 1,1 1 0,0-1-1,0 0 1,-1 1-1,1-1 1,0 0-1,0 1 1,0-1 0,0 0-1,0 1 1,-1-1-1,-18 45 573,-18 46-311,24-64 146,2 0 1,1 1-1,-8 32 1,18-59-444,0 0 0,0 0 0,0-1 0,-1 1 1,1 0-1,0 0 0,0 0 0,0-1 0,0 1 0,0 0 0,1 0 0,-1 0 0,0-1 1,0 1-1,0 0 0,1 0 0,-1-1 0,0 1 0,1 0 0,-1-1 0,1 1 0,-1 0 1,1-1-1,-1 1 0,1-1 0,-1 1 0,1-1 0,0 1 0,-1-1 0,1 1 0,0-1 1,-1 1-1,1-1 0,0 0 0,0 1 0,-1-1 0,1 0 0,0 0 0,0 0 0,-1 0 0,1 1 1,0-1-1,0 0 0,0 0 0,-1-1 0,1 1 0,0 0 0,0 0 0,1 0 0,41-12 739,-11-3-680,-2-2 0,0-1 1,-1-1-1,-1-2 0,-1-1 1,-1 0-1,-1-3 0,44-52 1,-59 59-1725,-11 18 1361,1 0 0,0 0 0,-1 0 0,1-1 0,-1 1 0,1 0 0,0 0 0,-1 0 0,1 0 0,-1 0 0,1 0 0,-1 0 0,1 0 0,0 0 0,-1 0 0,1 0 0,-1 0 0,1 0 0,0 0 0,-1 0 0,1 0 0,-1 0 0,1 0 0,0 1 0,-1-1 0,1 0 0,-1 0 0,1 0 0,0 1 0,-1-1 0,1 0 0,0 1 0,0-1 0,-1 0 0,1 0 0,0 1 0,-1 0 0,-12 6-8456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4.241"/>
    </inkml:context>
    <inkml:brush xml:id="br0">
      <inkml:brushProperty name="width" value="0.025" units="cm"/>
      <inkml:brushProperty name="height" value="0.025" units="cm"/>
    </inkml:brush>
  </inkml:definitions>
  <inkml:trace contextRef="#ctx0" brushRef="#br0">4 1 14061,'0'0'8232,"-3"47"-6726,9-37-417,13-1-577,3-2-320,5-1-160,1-3-1569,6-3-1250,-5 0-1953,-4 0-3973</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4.628"/>
    </inkml:context>
    <inkml:brush xml:id="br0">
      <inkml:brushProperty name="width" value="0.025" units="cm"/>
      <inkml:brushProperty name="height" value="0.025" units="cm"/>
    </inkml:brush>
  </inkml:definitions>
  <inkml:trace contextRef="#ctx0" brushRef="#br0">196 4 13357,'0'0'3587,"-8"-1"-1062,0 0-2220,1 0-1,-1 1 1,0 0-1,1 0 1,-1 1 0,1 0-1,-1 1 1,1-1-1,0 1 1,-1 1-1,1-1 1,0 1-1,0 1 1,1-1 0,-1 1-1,1 0 1,0 1-1,-9 7 1,11-9-254,1 0 0,-1 0-1,1 0 1,0 0 0,0 0 0,0 1 0,1 0 0,-1 0 0,1-1-1,0 1 1,0 1 0,0-1 0,0 0 0,1 0 0,0 1 0,-1-1-1,2 1 1,-2 5 0,3-9-47,-1 0 0,0 0-1,0 0 1,1 0 0,-1 0-1,0 0 1,1 0 0,-1-1 0,1 1-1,-1 0 1,1 0 0,0 0-1,-1 0 1,1-1 0,0 1 0,-1 0-1,1-1 1,0 1 0,0-1-1,0 1 1,0-1 0,0 1 0,0-1-1,-1 1 1,1-1 0,0 0-1,0 0 1,0 1 0,0-1 0,0 0-1,0 0 1,2 0 0,40 1 67,-31-1-126,-3-1-73,1 1 0,-1-2 0,1 1-1,-1-1 1,0-1 0,0 0 0,0 0 0,0 0 0,0-1 0,0-1 0,-1 1-1,0-2 1,0 1 0,-1-1 0,1 0 0,-1 0 0,0-1 0,-1 0 0,0 0 0,0-1-1,0 0 1,4-9 0,-10 11 1705,-8 11-1192,-7 11-356,12-12 12,0 0-1,1 0 1,-1 0-1,1 0 0,0 0 1,0 0-1,1 1 1,-1-1-1,1 0 1,0 1-1,0 0 0,1-1 1,-1 5-1,2-8-35,-1 0 0,1 0 0,-1 0-1,1 0 1,0 0 0,0-1 0,-1 1-1,1 0 1,0 0 0,0-1 0,0 1 0,0-1-1,0 1 1,0-1 0,0 1 0,0-1-1,0 0 1,0 1 0,0-1 0,0 0-1,0 0 1,0 0 0,0 1 0,0-1 0,0-1-1,0 1 1,2 0 0,35-2-106,-37 2 79,9-2-423,0 0-1,0-1 1,0 0 0,16-8-1,-18 7 190,0 1 0,0 0 0,0 0 0,1 1-1,-1-1 1,1 2 0,8-1 0,-17 4 617,0 1 0,-1 0 1,1-1-1,-1 1 0,1 0 0,-1-1 0,0 1 1,0-1-1,0 1 0,0-1 0,-2 3 1,3-5-317,-1 0 0,1 1 1,0-1-1,-1 0 0,1 1 1,0-1-1,0 0 0,-1 1 1,1-1-1,0 1 0,0-1 1,0 0-1,0 1 0,-1-1 1,1 1-1,0-1 0,0 0 1,0 1-1,0-1 0,0 1 1,0-1-1,0 1 0,0-1 1,0 1-1,0-1 0,1 0 1,-1 1-1,0-1 0,0 1 1,0-1-1,0 0 0,1 1 1,-1-1-1,0 0 0,0 1 1,1-1-1,-1 0 0,0 1 1,1-1-1,-1 0 0,0 1 1,1-1-1,-1 0 0,26-1 586,44-23-1071,-58 19 422,-6 3-4,8-4-393,0 1 1,1 1-1,0 0 1,-1 0-1,30-1 1,-44 5 416,0 0 0,0 0 0,1 0-1,-1 0 1,0 0 0,1 0 0,-1 0 0,0 0 0,0 1 0,1-1 0,-1 0-1,0 0 1,1 0 0,-1 0 0,0 1 0,0-1 0,0 0 0,1 0-1,-1 0 1,0 1 0,0-1 0,0 0 0,0 0 0,1 1 0,-1-1-1,0 0 1,0 1 0,0-1 0,0 0 0,0 0 0,0 1 0,0-1 0,0 0-1,0 1 1,0-1 0,0 0 0,0 1 0,0-1 0,0 0 0,0 0-1,0 1 1,0-1 0,0 0 0,0 1 0,0-1 0,-1 0 0,1 0 0,0 1-1,-10 21 44,4-7-4062,16-16-9025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4.959"/>
    </inkml:context>
    <inkml:brush xml:id="br0">
      <inkml:brushProperty name="width" value="0.025" units="cm"/>
      <inkml:brushProperty name="height" value="0.025" units="cm"/>
    </inkml:brush>
  </inkml:definitions>
  <inkml:trace contextRef="#ctx0" brushRef="#br0">49 1 6854,'0'0'16795,"-7"9"-15482,2-3-1140,1-2-32,1 0 0,0-1 0,-1 2-1,2-1 1,-1 0 0,0 0 0,1 1-1,0 0 1,0-1 0,0 1 0,0 0-1,1 0 1,0 0 0,0 0 0,0 0-1,1 0 1,0 6 0,1-10-153,0 0 0,0 1 0,0-1 0,0 0 0,0 0 0,1 0 0,-1 0 0,0 0 0,1-1 0,-1 1 0,1 0 0,-1-1 0,1 1 0,-1-1 0,1 1 1,-1-1-1,1 0 0,-1 1 0,1-1 0,0 0 0,-1 0 0,1 0 0,0 0 0,2-1 0,43-4-1520,8-15-1301,-47 16 2860,1 0 0,0 1 0,0 0 0,0 1 1,0-1-1,0 2 0,10-2 0,-18 5 284,-1 1 0,0-1 0,0 0 1,0 0-1,0 0 0,0 0 0,-1 0 0,1 0 0,-1 0 0,1 0 1,-1 0-1,0 0 0,-1 2 0,1-3-262,0 0 0,1 0 0,-1 0-1,0 0 1,1 1 0,-1-1 0,1 0 0,-1 0-1,1 0 1,0 0 0,-1 1 0,1-1 0,0 0-1,0 0 1,0 0 0,0 1 0,0-1 0,0 0-1,0 0 1,0 1 0,0-1 0,1 0 0,-1 0 0,1 0-1,-1 1 1,1-1 0,-1 0 0,1 0 0,-1 0-1,1 0 1,0 0 0,0 0 0,1 1 0,17 1-3141,7-13-4818,-8-2-6034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5.936"/>
    </inkml:context>
    <inkml:brush xml:id="br0">
      <inkml:brushProperty name="width" value="0.025" units="cm"/>
      <inkml:brushProperty name="height" value="0.025" units="cm"/>
    </inkml:brush>
  </inkml:definitions>
  <inkml:trace contextRef="#ctx0" brushRef="#br0">101 0 14638,'0'0'9203,"-9"9"-8183,0-1-909,0 1 0,1 1 0,0 0 0,0 0 0,1 0 0,1 1 0,0 0 0,0 0 0,1 1-1,0 0 1,1 0 0,1 0 0,-4 21 0,6-31-110,1 0-1,0-1 1,0 1-1,1-1 1,-1 1-1,0-1 1,0 1-1,1-1 1,-1 1-1,1-1 1,-1 1-1,1-1 1,0 0-1,-1 1 0,1-1 1,0 0-1,0 1 1,0-1-1,0 0 1,0 0-1,0 0 1,1 0-1,-1 0 1,0 0-1,0 0 1,2 0-1,2 1 12,-1 0-1,1 0 0,0-1 1,-1 0-1,1 0 0,0 0 1,0 0-1,8-1 0,2 0 6,0-1-1,0-1 1,1 0-1,24-7 1,-20 1-143,-1-1 0,0 0 0,22-15 0,25-13 342,-66 37-186,0 0 1,1 0 0,-1 0-1,0 0 1,0 0 0,0 0 0,1 0-1,-1 0 1,0 0 0,0 0-1,0 0 1,1 0 0,-1 0 0,0 0-1,0 0 1,1 0 0,-1 0-1,0 0 1,0 0 0,0 0 0,1 0-1,-1 0 1,0 0 0,0 0-1,0 0 1,1 0 0,-1 1 0,0-1-1,0 0 1,0 0 0,0 0-1,1 0 1,-1 1 0,0-1-1,0 0 1,0 0 0,0 0 0,0 0-1,0 1 1,0-1 0,1 0-1,-1 0 1,0 0 0,0 1 0,0-1-1,0 0 1,0 0 0,0 1-1,0-1 1,0 0 0,0 0 0,0 0-1,0 1 1,0-1 0,0 0-1,-1 0 1,1 1 0,-3 21 497,0-1 24,6-21-531,-1 1 0,1 0-1,-1-1 1,0 1 0,1-1 0,-1 0 0,1 0-1,-1 0 1,1 0 0,3-1 0,-3 1 12,14-1-171,0-1 0,1-1 0,26-7 0,-27 5-54,0 1 1,1 1-1,28-1 0,-46 4 199,1 0 0,0 0 1,0 0-1,0 0 0,-1 0 0,1 1 1,0-1-1,-1 0 0,1 1 0,0-1 1,-1 1-1,1-1 0,0 0 0,-1 1 0,1 0 1,-1-1-1,1 1 0,-1-1 0,1 1 1,-1-1-1,1 1 0,-1 0 0,0 0 1,1-1-1,-1 1 0,0 0 0,1-1 0,-1 1 1,0 0-1,0 0 0,0-1 0,0 1 1,0 0-1,0 0 0,0 0 0,0-1 1,0 1-1,0 0 0,-1 0 0,1 0 6,0 0-1,0 1 1,0-1-1,0 0 1,0 0 0,0 0-1,0 0 1,0 0-1,1 0 1,-1 0-1,0 0 1,0 0 0,1 0-1,-1 0 1,1 0-1,-1 0 1,1 0-1,-1 0 1,1 0-1,0 0 1,-1-1 0,1 1-1,0 0 1,0 0-1,0-1 1,-1 1-1,1-1 1,0 1-1,0 0 1,0-1 0,0 0-1,0 1 1,0-1-1,0 0 1,0 1-1,0-1 1,0 0-1,0 0 1,0 0 0,1 0-1,0 0 1,3 0-185,28-2-1002,-32 1 824,0 1 1,0 0-1,0-1 0,0 1 0,0-1 1,0 1-1,0-1 0,0 1 0,0-1 1,0 0-1,0 1 0,0-1 0,0 0 1,0 0-1,-1 0 0,1 0 0,0 0 0,-1 0 1,1 0-1,0 0 0,-1 0 0,1 0 1,-1 0-1,1-2 0,0-11-8255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6.483"/>
    </inkml:context>
    <inkml:brush xml:id="br0">
      <inkml:brushProperty name="width" value="0.025" units="cm"/>
      <inkml:brushProperty name="height" value="0.025" units="cm"/>
    </inkml:brush>
  </inkml:definitions>
  <inkml:trace contextRef="#ctx0" brushRef="#br0">0 1 10250,'0'0'12411,"8"6"-12058,41 26-582,-20-17-2516,-27-15 2355,-1 1 1,1 0-1,-1-1 0,1 1 0,-1 0 0,0 0 1,1 0-1,-1 0 0,0 0 0,1 0 0,-1 0 0,0 0 1,0 1-1,0-1 0,0 0 0,-1 1 0,1-1 0,0 1 1,0-1-1,-1 1 0,1-1 0,-1 1 0,1-1 0,-1 1 1,0 2-1,0 0-53,-1 1 1,1-1 0,-1 0-1,-1 1 1,1-1-1,-1 0 1,-2 6 0,-5 13 4422,9-23-3834,-1 1 0,1-1 1,0 0-1,0 1 0,0-1 1,0 0-1,0 1 0,-1-1 0,1 0 1,0 1-1,0-1 0,0 1 1,0-1-1,0 0 0,0 1 0,0-1 1,0 0-1,0 1 0,1-1 1,-1 0-1,0 1 0,0-1 1,0 1-1,0-1 0,0 0 0,1 0 1,-1 1-1,0-1 0,0 0 1,0 1-1,1-1 0,-1 0 1,0 0-1,0 1 0,1-1 0,-1 0 1,0 0-1,1 0 0,-1 1 1,0-1-1,1 0 0,-1 0 0,0 0 1,1 0-1,22-4 2417,22-18-2077,-45 22-482,23-14-26,-16 10 72,-1-1-1,0 1 1,1 1 0,0-1-1,0 1 1,0 0 0,0 1-1,0 0 1,12-2 0,-18 28 4391,-10 9-2441,7-28-1826,0 1 0,0-1 0,1 0 0,0 1 0,0 0 0,0 8 0,1-13-165,0 1 1,0-1 0,0 0 0,1 0-1,-1 0 1,1 0 0,-1 0-1,1 0 1,-1 0 0,1 0-1,0 0 1,-1 0 0,1 0 0,0 0-1,0 0 1,0 0 0,-1-1-1,1 1 1,0 0 0,0 0 0,0-1-1,0 1 1,1-1 0,-1 1-1,0-1 1,0 0 0,0 1 0,0-1-1,0 0 1,1 0 0,-1 0-1,0 1 1,0-1 0,0-1-1,0 1 1,2 0 0,16-1-164,0 0 1,0-1-1,0-1 1,0-1-1,28-10 0,-22 6-746,50-7-1,-75 14 921,0 1-1,1 0 1,-1 0-1,0 0 1,1 0 0,-1 0-1,0 0 1,0 0-1,1 0 1,-1 0-1,0 0 1,1 0-1,-1 0 1,0 1-1,1-1 1,-1 0-1,0 0 1,1 0-1,-1 0 1,0 0-1,0 1 1,1-1-1,-1 0 1,0 0 0,0 0-1,1 1 1,-1-1-1,0 0 1,0 0-1,0 1 1,0-1-1,1 0 1,-1 1-1,0-1 1,0 0-1,0 1 1,0-1-1,0 0 1,0 0-1,0 1 1,0-1-1,0 0 1,0 1 0,0-1-1,0 0 1,0 1-1,0-1 1,0 0-1,0 1 1,0-1-1,0 0 1,0 1-1,0-1 1,-1 0-1,1 0 1,0 1-1,0-1 1,0 0-1,0 0 1,-1 1-1,1-1 1,0 0 0,0 0-1,-1 1 1,1-1-1,0 0 1,-1 0-1,-21 29 870,13-18-613,8-11-337,1 1 0,-1 0 0,1-1 0,-1 1-1,0 0 1,1 0 0,-1-1 0,1 1-1,0 0 1,-1 0 0,1 0 0,0 0 0,-1-1-1,1 1 1,0 0 0,0 0 0,0 0 0,0 0-1,0 0 1,0 0 0,0 0 0,0-1-1,0 1 1,0 0 0,0 0 0,1 0 0,-1 0-1,0 0 1,0 0 0,2 1 0,-1-2-334,0 0 0,0 1 1,0-1-1,1 0 0,-1 0 0,0 0 1,0 0-1,0 0 0,1 0 1,-1-1-1,0 1 0,0 0 0,0-1 1,0 1-1,0-1 0,1 1 1,-1-1-1,0 1 0,0-1 0,0 0 1,0 1-1,0-1 0,1-1 1,14-13-8762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6.940"/>
    </inkml:context>
    <inkml:brush xml:id="br0">
      <inkml:brushProperty name="width" value="0.025" units="cm"/>
      <inkml:brushProperty name="height" value="0.025" units="cm"/>
    </inkml:brush>
  </inkml:definitions>
  <inkml:trace contextRef="#ctx0" brushRef="#br0">0 81 16624,'0'0'6657,"10"0"-5606,-3 1-923,59-2 895,-64 1-997,0 0-1,0 0 1,0-1-1,1 1 1,-1 0-1,0-1 1,0 0-1,0 1 0,0-1 1,0 0-1,0 0 1,0 0-1,0 0 1,0 0-1,0-1 1,-1 1-1,1-1 1,0 1-1,-1-1 1,1 1-1,-1-1 1,0 0-1,0 0 1,1 0-1,-1 0 1,0 0-1,-1 0 1,2-2-1,-2 3-13,-1 0-1,1 0 1,-1 1-1,0-1 1,1 0-1,-1 1 1,0-1-1,1 0 1,-1 1-1,0-1 1,0 1-1,1-1 1,-1 1-1,0 0 1,0-1-1,0 1 1,0 0-1,0-1 1,0 1-1,1 0 1,-1 0-1,0 0 1,0 0-1,0 0 1,0 0-1,0 0 1,0 0-1,0 0 1,0 1-1,0-1 1,0 0-1,-1 1 1,-33 8-98,33-9 94,1 1 0,0-1 0,0 1 0,0 0 0,0 0 0,0-1 0,0 1 0,0 0 0,0 0 0,0 0 1,0 0-1,0 0 0,1 0 0,-1 1 0,0-1 0,1 0 0,-1 0 0,1 0 0,-1 1 0,1-1 0,-1 0 0,1 1 0,0-1 0,0 0 1,0 1-1,0-1 0,0 0 0,0 1 0,0-1 0,0 0 0,0 1 0,1-1 0,-1 0 0,1 1 0,0 0 0,0 1 11,1-1 0,0-1-1,0 1 1,0 0 0,0 0 0,0-1-1,0 1 1,0-1 0,1 1-1,-1-1 1,1 0 0,-1 0-1,0 0 1,1 0 0,0-1 0,3 1-1,209 21-607,-170-19 1029,-44-4-263,0 1 1,0 0 0,0-1-1,-1 0 1,1 1 0,0-1-1,0 1 1,-1-1-1,1 0 1,0 0 0,-1 1-1,1-1 1,-1 0 0,1 0-1,-1 0 1,1 0-1,-1 0 1,1 1 0,-1-1-1,0 0 1,0 0 0,1 0-1,-1 0 1,0 0-1,0 0 1,0 0 0,0 0-1,0 0 1,0 0 0,-1-2-1,-1-46-128,1 33 172,2 14-253,-1 1-1,0 0 1,1 0 0,-1-1 0,1 1 0,-1 0-1,1 0 1,0-1 0,-1 1 0,1 0-1,0 0 1,0 0 0,0 0 0,0 0-1,0 0 1,0 0 0,0 1 0,0-1-1,0 0 1,0 1 0,0-1 0,1 0-1,-1 1 1,0-1 0,0 1 0,1 0-1,-1-1 1,0 1 0,1 0 0,-1 0 0,3 0-1,53-2-1825,-40 3 776,34-4-3068,-16-1-1880,11-4-8341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8.074"/>
    </inkml:context>
    <inkml:brush xml:id="br0">
      <inkml:brushProperty name="width" value="0.025" units="cm"/>
      <inkml:brushProperty name="height" value="0.025" units="cm"/>
    </inkml:brush>
  </inkml:definitions>
  <inkml:trace contextRef="#ctx0" brushRef="#br0">98 4 14798,'0'0'10004,"-9"3"-9321,3-1-655,1 1-1,0-1 0,0 1 0,0-1 0,1 1 0,-1 1 0,1-1 1,-1 1-1,1-1 0,0 1 0,0 1 0,1-1 0,-1 0 0,1 1 1,0 0-1,1 0 0,-1-1 0,1 2 0,0-1 0,0 0 0,0 0 0,1 1 1,-2 6-1,3-10-20,-1 0 1,0 1-1,1-1 1,0 0 0,-1 1-1,1-1 1,0 1-1,0-1 1,0 0-1,1 1 1,-1-1 0,0 0-1,1 1 1,0-1-1,0 0 1,-1 1 0,1-1-1,1 0 1,-1 0-1,0 0 1,0 0-1,1 0 1,-1 0 0,1 0-1,0 0 1,-1-1-1,1 1 1,0-1-1,4 3 1,0-2 26,0-1 0,0 1 1,1-1-1,-1 0 0,1-1 0,-1 1 0,0-1 0,1-1 1,-1 1-1,9-3 0,-4 1-9,0-1-1,0 0 1,0-1 0,0 0-1,0 0 1,-1-1-1,0-1 1,11-7 0,-16 10-15,-1 0 1,1 0-1,-1-1 1,1 1-1,-1-1 1,0 0-1,-1 0 1,1-1-1,-1 1 1,0-1 0,0 0-1,0 0 1,-1 0-1,1 0 1,-1 0-1,0 0 1,-1-1-1,2-5 1,-3 10-11,0 1 0,0-1 0,0 1 0,1-1 0,-1 1 0,0-1 0,0 1 0,0-1 1,0 0-1,0 1 0,0-1 0,-1 1 0,1-1 0,0 1 0,0-1 0,0 1 0,0-1 0,-1 1 0,1-1 1,0 1-1,0-1 0,-1 1 0,1-1 0,0 1 0,-1-1 0,1 1 0,-1 0 0,1-1 0,-1 1 0,1 0 1,0-1-1,-1 1 0,1 0 0,-1 0 0,1-1 0,-1 1 0,1 0 0,-1 0 0,0 0 0,1 0 0,-1 0 1,1 0-1,-1 0 0,1 0 0,-1 0 0,1 0 0,-1 0 0,0 0 0,1 0 0,-1 0 0,1 0 0,-1 0 1,0 1-1,-1 0 6,0 0 1,0 0-1,0 0 1,0 0 0,0 0-1,0 0 1,0 1-1,0-1 1,1 1 0,-1-1-1,1 1 1,-2 2-1,1-1 20,0 0 0,0 0 0,1 0 0,-1 0-1,1 0 1,0 0 0,0 1 0,0-1-1,1 0 1,-1 1 0,1-1 0,0 0 0,-1 1-1,2-1 1,-1 1 0,0-1 0,1 0-1,-1 1 1,1-1 0,0 0 0,0 1 0,0-1-1,1 0 1,-1 0 0,1 0 0,0 0 0,0 0-1,0 0 1,4 4 0,-2-3 51,1 0 0,-1 0 0,1-1 0,0 1 0,1-1 0,-1 0 0,0-1 0,1 1 0,0-1 0,-1 0 0,1 0 0,0-1 0,0 0-1,0 0 1,0 0 0,7-1 0,-8 0-40,-1 0 0,1 0 0,0-1-1,0 1 1,0-1 0,-1-1 0,1 1-1,0-1 1,-1 1 0,0-1 0,1 0-1,-1-1 1,0 1 0,0-1 0,0 0-1,0 0 1,-1 0 0,1-1 0,-1 1-1,0-1 1,0 0 0,0 1-1,0-1 1,-1-1 0,1 1 0,-1 0-1,0-1 1,0 1 0,-1-1 0,0 1-1,1-1 1,-2 0 0,2-8 0,-1 9-16,-1 0 1,0 0-1,0 0 1,0 0-1,0-1 1,-1 1-1,1 0 1,-1 0-1,-2-5 1,3 8-24,-1-1 0,0 1 0,1 0 1,-1 0-1,0-1 0,0 1 1,1 0-1,-1 0 0,0 0 0,0 0 1,0 0-1,0 0 0,0 0 1,-1 0-1,1 1 0,0-1 0,0 0 1,-1 1-1,1-1 0,0 1 1,0-1-1,-1 1 0,1 0 0,-1-1 1,1 1-1,0 0 0,-1 0 1,1 0-1,-1 0 0,1 0 0,-2 1 1,2-1 3,0 0 0,0 1 0,0-1 0,0 1 0,1-1 0,-1 1 0,0-1 0,0 1 0,0 0 0,1-1 0,-1 1 0,0 0 0,1 0 0,-1-1 0,1 1 0,-1 0 0,1 0 0,-1 0 0,1 0 0,-1 0 0,1 0 1,0 0-1,0 0 0,-1 0 0,1 0 0,0 0 0,0 0 0,0 0 0,0 0 0,0 0 0,0-1 0,1 1 0,-1 0 0,0 0 0,0 0 0,1 2 0,0-1 16,-1 1-1,1-1 1,-1 0 0,1 0-1,0 1 1,0-1 0,0 0-1,0 0 1,0 0 0,0 0-1,1 0 1,-1 0-1,1 0 1,0 0 0,3 2-1,5 0-19,1 0-1,-1 0 0,1-2 0,0 1 0,0-1 0,0-1 0,0 0 1,1-1-1,-1 0 0,0 0 0,0-1 0,0-1 0,0 0 0,0 0 1,0-1-1,0 0 0,-1-1 0,0-1 0,1 1 0,-2-2 0,1 1 1,0-1-1,-1-1 0,-1 0 0,1 0 0,-1-1 0,9-10 0,-16 18-3,-1 0 0,1-1-1,-1 1 1,1 0-1,-1-1 1,1 1 0,-1-1-1,0 1 1,1-1-1,-1 1 1,0 0 0,0-1-1,1 1 1,-1-1-1,0 1 1,0-1 0,0 0-1,1 1 1,-1-1-1,0 1 1,0-1 0,0 1-1,0-1 1,0 1-1,0-1 1,0 0 0,0 1-1,0-1 1,0 1 0,-1-1-1,1 1 1,0-1-1,-18 3-185,-23 18 45,32-13 181,1 1 0,1 0 0,-1 1 0,1 0 0,0 0 0,-6 12 0,12-19-31,0 0 1,-1 0-1,2 1 1,-1-1 0,0 0-1,0 0 1,1 1-1,-1-1 1,1 1-1,0-1 1,0 0 0,0 1-1,0-1 1,0 0-1,1 4 1,-1-5-16,1 1-1,0-1 1,0 1-1,0-1 1,0 0-1,0 1 1,0-1 0,0 0-1,1 0 1,-1 0-1,0 0 1,1 0 0,-1 0-1,1 0 1,-1 0-1,1 0 1,-1-1-1,1 1 1,0-1 0,-1 1-1,1-1 1,0 0-1,-1 1 1,3-1-1,4 1-22,-1 0 0,0-1 0,0 1 0,1-2-1,-1 1 1,0-1 0,1 0 0,-1 0 0,0-1-1,0 0 1,0 0 0,0-1 0,-1 0 0,1 0-1,-1-1 1,1 1 0,-1-1 0,0-1 0,0 1-1,-1-1 1,0 0 0,0 0 0,0-1 0,0 0-1,-1 1 1,0-1 0,0-1 0,0 1 0,-1-1-1,0 1 1,3-10 0,-5 2 204,-8 12 164,-11 19-77,16-14-223,0 1-1,1 0 1,-1-1-1,1 1 1,-1 0-1,1 0 1,1 0-1,-1 0 1,0 0-1,1 0 1,0 0-1,0 1 1,0-1-1,0 0 1,1 0-1,-1 0 1,1 0-1,0 0 1,1 0-1,-1 0 1,1-1-1,-1 1 1,1 0-1,0-1 1,0 1-1,1-1 1,-1 1-1,1-1 1,0 0-1,0 0 1,0-1-1,0 1 1,4 2-1,-3-2-198,0 0-1,0-1 0,0 0 1,1 0-1,-1 0 1,1 0-1,-1-1 0,1 0 1,0 0-1,-1 0 1,1 0-1,0-1 0,0 1 1,-1-1-1,1-1 1,0 1-1,0-1 1,-1 0-1,1 0 0,0 0 1,-1 0-1,1-1 1,-1 0-1,1 0 0,-1 0 1,0 0-1,0-1 1,5-4-1,15-17-4211,0-6-2038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8.802"/>
    </inkml:context>
    <inkml:brush xml:id="br0">
      <inkml:brushProperty name="width" value="0.025" units="cm"/>
      <inkml:brushProperty name="height" value="0.025" units="cm"/>
    </inkml:brush>
  </inkml:definitions>
  <inkml:trace contextRef="#ctx0" brushRef="#br0">59 1 17328,'0'0'2424,"-6"11"277,-2 4-1939,1 0-1,1 0 0,0 1 1,1-1-1,1 1 1,0 0-1,-2 34 0,6 191-312,15-337-2926,-15 80 2095,0-32-395,-1 46 767,1 0 0,0 0-1,-1-1 1,1 1-1,-1 0 1,1 0 0,-1 0-1,0 0 1,0 0 0,0 0-1,0 0 1,0 0-1,-1 1 1,1-1 0,-1 0-1,1 1 1,-3-3-1,1 4 884,6 6-515,8 8-72,-2-9-232,1 0 1,-1 0 0,1-1-1,0 0 1,1-1 0,-1 0 0,1-1-1,-1 0 1,1 0 0,0-1-1,0-1 1,-1 0 0,1 0 0,0-1-1,12-3 1,-21 4-21,0 0 1,0-1-1,-1 1 1,1-1-1,0 0 0,0 1 1,0-1-1,-1 0 0,1 0 1,0 0-1,-1 0 0,1 0 1,-1 0-1,1-1 1,-1 1-1,0 0 0,0-1 1,1 1-1,-1-1 0,0 1 1,1-4-1,-2 5-20,0-1-1,0 1 1,0-1 0,1 1-1,-1-1 1,0 1 0,0-1-1,0 1 1,-1-1 0,1 1-1,0-1 1,0 1 0,0-1-1,0 1 1,0-1 0,-1 1-1,1-1 1,0 1 0,0-1-1,-1 1 1,1-1-1,0 1 1,-1 0 0,1-1-1,0 1 1,-2-1 0,-22-5-2,19 7-24,0-1-1,1 1 0,-1 0 1,0 0-1,0 1 0,0-1 1,1 1-1,-1 0 1,1 0-1,-1 1 0,-6 5 1,9-7 17,0 0 1,0 0 0,1 1 0,-1-1-1,1 1 1,-1-1 0,1 1 0,0-1-1,-1 1 1,1 0 0,0 0 0,0 0-1,0 0 1,0 0 0,1 0 0,-1 0-1,0 0 1,1 0 0,0 0 0,-1 0-1,1 0 1,0 0 0,0 0 0,0 0-1,0 1 1,1-1 0,-1 0 0,0 0-1,1 0 1,1 2 0,-1-1 0,1-1 0,0 1 0,0-1-1,0 0 1,1 0 0,-1 0 0,1 0 0,-1-1 0,1 1 0,-1-1 0,1 1 0,0-1 0,0 0-1,-1 0 1,1 0 0,0 0 0,0-1 0,6 1 0,61 5-200,-62-6 105,20 2-213,48 0-517,-71-2 835,0 0 0,0-1 0,0 0 0,0 0 0,0 0 0,0 0 0,0-1 0,0 0 0,0 0 0,0 0 0,4-3 0,-9 4 25,1 1 0,-1 0 0,1-1 0,-1 1 0,1-1 0,-1 1 0,0-1 0,1 1 0,-1-1 0,0 1 0,1-1 0,-1 1 0,0-1 0,0 0 0,1 1 0,-1-1 0,0 1 0,0-1 0,0 0 0,0 1 0,0-1 0,0 1 0,0-1 0,0 0 0,0 1 0,0-1 0,0 1 0,0-1 0,0 0 0,-1 1 0,1-1-1,0 1 1,0-1 0,-1 1 0,1-1 0,0 1 0,-1-1 0,1 1 0,-1-1 0,1 1 0,-1-1 0,0 0 0,-26-19 650,19 15-517,-20-14 131,18 14-290,1-1 0,0 0 0,0-1 0,1 0 0,0 0 1,-10-11-1,19 18-13,-1-1 1,0 1-1,0 0 1,0-1-1,0 1 1,0 0-1,0-1 1,1 1-1,-1 0 1,0 0-1,0-1 1,0 1-1,1 0 1,-1 0-1,0-1 1,0 1-1,1 0 1,-1 0-1,0 0 1,0 0 0,1-1-1,-1 1 1,0 0-1,1 0 1,-1 0-1,0 0 1,0 0-1,1 0 1,-1 0-1,0 0 1,1 0-1,-1 0 1,0 0-1,1 0 1,-1 0-1,0 0 1,1 0-1,-1 0 1,0 0-1,1 1 1,20-2-31,-18 1 38,101 4-15,-3 0-3519,-100-4 2875,6-1-230,-14-11-10944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19.518"/>
    </inkml:context>
    <inkml:brush xml:id="br0">
      <inkml:brushProperty name="width" value="0.05" units="cm"/>
      <inkml:brushProperty name="height" value="0.05" units="cm"/>
    </inkml:brush>
  </inkml:definitions>
  <inkml:trace contextRef="#ctx0" brushRef="#br0">0 812 4521,'383'62'676,"1096"155"2425,-179-88-2613,-881-106-467,457-33 1,413-106 94,-749 31-57,-13-52-56,-206 16-329,-249 88-47,0-4 0,83-57 0,-141 85 269,-1-1 0,0-1 1,0 0-1,-1-1 1,0 0-1,-1-1 0,16-24 1,-24 33 103,-1 0-1,1-1 1,-1 0 0,0 1-1,-1-1 1,1 0-1,-1 0 1,0 0 0,0 0-1,0 0 1,-1 0 0,1 0-1,-1-1 1,-1 1 0,1 0-1,-1 0 1,0 0 0,0 0-1,0 0 1,-1 0 0,0 0-1,1 1 1,-2-1 0,1 0-1,-1 1 1,1 0-1,-1-1 1,-7-6 0,1 2 21,1 1 0,-1 0 1,-1 1-1,0 0 0,0 0 1,0 1-1,-1 1 0,-20-9 1,-7 1 51,-50-12 1,-41 0 268,-163-12 1,116 18-66,-616-108-181,615 96-190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9.161"/>
    </inkml:context>
    <inkml:brush xml:id="br0">
      <inkml:brushProperty name="width" value="0.025" units="cm"/>
      <inkml:brushProperty name="height" value="0.025" units="cm"/>
    </inkml:brush>
  </inkml:definitions>
  <inkml:trace contextRef="#ctx0" brushRef="#br0">0 2 15983,'0'0'6598,"46"-1"-6245,-2 6-513,8-1-3588,3-3-8456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09.964"/>
    </inkml:context>
    <inkml:brush xml:id="br0">
      <inkml:brushProperty name="width" value="0.025" units="cm"/>
      <inkml:brushProperty name="height" value="0.025" units="cm"/>
    </inkml:brush>
  </inkml:definitions>
  <inkml:trace contextRef="#ctx0" brushRef="#br0">59 38 16656,'0'0'6352,"-7"10"-4120,0-1-2040,1 0-1,0 1 1,1 0 0,0 0 0,1 0 0,0 1-1,0 0 1,1 0 0,1-1 0,0 2 0,0-1-1,1 0 1,0 16 0,2-25-187,-1 0-1,0 0 1,1 0-1,0 0 1,-1 0-1,1 0 1,0-1-1,0 1 1,0 0-1,0 0 1,0 0-1,1-1 1,-1 1-1,0-1 1,1 1-1,0-1 1,-1 0-1,1 1 1,-1-1-1,1 0 1,0 0-1,0 0 1,0 0 0,0-1-1,0 1 1,0 0-1,0-1 1,0 1-1,0-1 1,0 0-1,0 0 1,0 0-1,0 0 1,0 0-1,0 0 1,0 0-1,3-1 1,2 0 21,-1 0 0,1 0 0,-1-1 0,1 1 0,-1-1 1,1-1-1,-1 1 0,0-1 0,0 0 0,9-7 0,-9 5 14,0 0-1,-1-1 0,1 1 1,-2-1-1,1 0 1,0-1-1,-1 1 0,0-1 1,-1 0-1,0 1 1,0-2-1,0 1 0,-1 0 1,0-1-1,0 1 1,-1-1-1,0 1 0,0-1 1,-1 0-1,0-11 1,0 18-49,0 1 0,0 0 0,0-1 0,0 1 0,0-1 0,0 1 0,0-1 1,0 1-1,0 0 0,0-1 0,-1 1 0,1 0 0,0-1 0,0 1 0,0-1 1,0 1-1,-1 0 0,1-1 0,0 1 0,0 0 0,-1-1 0,1 1 0,0 0 0,0 0 1,-1-1-1,1 1 0,0 0 0,-1 0 0,1-1 0,0 1 0,-1 0 0,1 0 1,-1 0-1,1 0 0,0 0 0,-1 0 0,1-1 0,-1 1 0,1 0 0,0 0 1,-1 0-1,1 0 0,-1 0 0,1 1 0,0-1 0,-1 0 0,1 0 0,-1 0 0,1 0 1,0 0-1,-1 0 0,1 1 0,0-1 0,-1 0 0,1 0 0,0 1 0,-1-1 1,0 1-1,0 0 0,-1 0 1,1 0-1,0-1 0,0 1 1,0 1-1,0-1 0,0 0 1,0 0-1,1 0 1,-1 0-1,0 1 0,1-1 1,-1 0-1,0 1 0,1 1 1,-1-1 11,1-1 1,0 1-1,0 0 1,0 0-1,0 0 1,1-1-1,-1 1 1,0 0-1,1-1 1,-1 1-1,1 0 1,0-1 0,-1 1-1,1 0 1,0-1-1,0 1 1,0-1-1,0 0 1,0 1-1,1-1 1,1 2-1,1 0 23,-1-1 1,1 1-1,0-1 0,0-1 1,0 1-1,0 0 0,0-1 0,8 2 1,8 0 73,0-1 0,0-1 0,21-1 1,-30 0-101,0 0 21,0-1 0,0-1 0,0 0-1,-1 0 1,1-1 0,0 0 0,11-5 0,-19 6-21,0 1 0,1-1 0,-1 1 1,0-1-1,0 0 0,0 0 0,0 0 0,0-1 0,0 1 0,-1-1 1,1 1-1,-1-1 0,0 0 0,0 0 0,0 0 0,0 0 1,0 0-1,0-1 0,-1 1 0,0 0 0,0-1 0,0 1 1,0-1-1,1-6 0,-2 9-8,0 0 0,-1 0 0,1 1 0,0-1 1,0 0-1,0 0 0,-1 1 0,1-1 0,0 0 0,-1 1 0,1-1 1,0 1-1,-1-1 0,1 0 0,-1 1 0,1-1 0,-1 1 1,1-1-1,-1 1 0,1-1 0,-1 1 0,0 0 0,1-1 0,-1 1 1,0 0-1,1-1 0,-2 1 0,-28-4-107,-29 14 1,50-6 114,0 0 0,0 1 0,0 0 0,1 1 0,-11 8 0,16-12 6,1-1-1,0 0 1,0 1-1,1 0 1,-1-1-1,0 1 1,0 0-1,1 0 1,-1 0-1,1 0 1,0 0-1,0 0 1,0 0-1,0 1 1,0-1 0,0 0-1,0 1 1,1-1-1,-1 0 1,1 1-1,-1-1 1,1 1-1,0-1 1,0 1-1,0-1 1,1 1-1,-1-1 1,1 3 0,0-3-4,1-1 0,-1 1 0,1 0 0,0-1 1,-1 1-1,1-1 0,0 0 0,0 1 0,0-1 0,0 0 1,0 0-1,0 0 0,0-1 0,0 1 0,0 0 1,4 0-1,43 7 54,-36-7-85,197 35-991,-210-36 1079,1 0 0,0 0-1,-1 0 1,1 0 0,-1 0 0,1 0 0,0-1 0,-1 1-1,1 0 1,0 0 0,-1-1 0,1 1 0,-1 0 0,1-1-1,-1 1 1,1-1 0,-1 1 0,1-1 0,-1 1 0,1 0-1,-1-1 1,0 0 0,1 1 0,-1-1 0,0 1 0,1-1-1,-1 1 1,0-1 0,0 0 0,0 1 0,1-1 0,-1 0-1,0 0 1,2-35 926,-3 24-853,-1 0 0,0 0 1,0 0-1,-5-11 0,-3 2-81,7 15-138,0 1 0,0-1 0,0 0 0,1 0 1,0 0-1,1 0 0,-1 0 0,0-9 0,35 13-2929,48 14-7453,-49-9 3513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0.369"/>
    </inkml:context>
    <inkml:brush xml:id="br0">
      <inkml:brushProperty name="width" value="0.025" units="cm"/>
      <inkml:brushProperty name="height" value="0.025" units="cm"/>
    </inkml:brush>
  </inkml:definitions>
  <inkml:trace contextRef="#ctx0" brushRef="#br0">163 1 10762,'0'0'6187,"-8"2"-4078,3 0-1852,0 0 1,0 0-1,-1 1 1,2 0-1,-1 0 1,0 1-1,1-1 1,-1 1-1,1 0 1,0 0-1,0 0 0,1 0 1,-1 1-1,1 0 1,0 0-1,0 0 1,1 0-1,0 0 1,-1 0-1,2 1 1,-3 5-1,0 0 110,1-3-149,-1 0 0,1 0 0,1 0 0,-1 1 1,2-1-1,-1 1 0,1-1 0,0 1 0,1 0 0,0 0 0,1 13 0,1-20-223,-1 0-1,0 0 1,1 0 0,-1-1-1,1 1 1,0 0-1,-1-1 1,1 0-1,0 1 1,0-1 0,0 0-1,0 0 1,0 0-1,0 0 1,0 0-1,0-1 1,1 1 0,-1 0-1,0-1 1,4 1-1,54 4-1749,-45-5 720,12 1-668,37 2-851,-60-2 2844,0-1-1,0 1 0,0 0 1,0 0-1,0 0 0,-1 0 1,1 1-1,0-1 0,-1 1 1,1 0-1,5 5 0,-8-6-182,0-1-1,-1 1 0,1 0 0,-1 0 1,1-1-1,-1 1 0,1 0 0,-1 0 0,0 0 1,1 0-1,-1 0 0,0-1 0,0 1 1,0 0-1,1 0 0,-1 0 0,0 0 0,0 0 1,0 0-1,0 0 0,-1 0 0,1 0 1,0 0-1,0 0 0,-1 0 0,1-1 0,0 1 1,-1 0-1,1 0 0,-1 0 0,1 0 1,-1-1-1,1 1 0,-1 0 0,0-1 1,1 1-1,-1 0 0,0-1 0,1 1 0,-2 0 1,-35 23 874,35-23-814,-16 8 158,-1-1-1,1-1 1,-1-1 0,-1 0-1,1-2 1,-1 0-1,0-1 1,0-1-1,-22 0 1,40-2-398,0 0 0,0 0 0,1 0-1,-1 0 1,0 0 0,0 0 0,0 0 0,0-1 0,1 1 0,-1 0 0,0-1-1,1 0 1,-1 1 0,0-1 0,1 0 0,-1 0 0,1 0 0,-1 0-1,1 0 1,-1 0 0,1-1 0,0 1 0,-1 0 0,1-1 0,0 1-1,0-1 1,0 1 0,0-1 0,1 0 0,-1 1 0,0-1 0,1 0-1,-1 1 1,1-1 0,-1 0 0,1 0 0,0 0 0,0 1 0,0-3 0,0 0-181,1 0 1,-1 0 0,1 1-1,0-1 1,0 0 0,1 1 0,-1-1-1,1 1 1,0-1 0,0 1 0,0 0-1,0 0 1,1 0 0,-1 0-1,1 0 1,0 0 0,5-4 0,41-23-9575,-23 16 2284</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0.727"/>
    </inkml:context>
    <inkml:brush xml:id="br0">
      <inkml:brushProperty name="width" value="0.025" units="cm"/>
      <inkml:brushProperty name="height" value="0.025" units="cm"/>
    </inkml:brush>
  </inkml:definitions>
  <inkml:trace contextRef="#ctx0" brushRef="#br0">36 51 8904,'0'0'7773,"8"1"-4938,7 0-1733,12 2 1482,49-2 0,-70-1-2482,1-1-1,-1 0 0,1 0 0,-1 0 0,1 0 1,-1-1-1,0 0 0,1-1 0,-1 1 0,-1-1 0,1-1 1,0 1-1,9-8 0,-15 11-102,1 0 0,-1 0 1,0-1-1,1 1 0,-1 0 0,1 0 0,-1-1 0,0 1 1,1 0-1,-1-1 0,0 1 0,1 0 0,-1-1 0,0 1 1,0-1-1,0 1 0,1 0 0,-1-1 0,0 1 0,0-1 1,0 1-1,0-1 0,0 1 0,0 0 0,1-1 0,-1 1 1,0-1-1,0 1 0,0-1 0,-1 1 0,1-1 1,0 1-1,0-1 0,0 1 0,0 0 0,0-1 0,0 1 1,-1-1-1,1 1 0,0 0 0,0-1 0,-1 1 0,1-1 1,0 1-1,-1 0 0,1-1 0,0 1 0,-1 0 0,1 0 1,0-1-1,-1 1 0,1 0 0,-1 0 0,1 0 0,0-1 1,-1 1-1,1 0 0,-1 0 0,1 0 0,-1 0 0,1 0 1,-1 0-1,1 0 0,-1 0 0,0 0 0,-37-2-21,32 2 78,-9 1 73,1 1 0,0 0 1,0 0-1,1 1 0,-1 1 0,0 1 1,-21 9-1,29-10-68,-1-1-1,1 1 1,0 0 0,1 0-1,-1 1 1,0-1 0,-7 11-1,10-12-52,1 0-1,0 0 0,0 0 1,1 0-1,-1 0 0,1 0 1,-1 1-1,1-1 0,0 1 1,0-1-1,1 1 0,-1-1 1,1 1-1,-1 0 0,1-1 1,1 5-1,-1-6-31,1 0 0,-1 0 0,1 0 0,0 0 0,0 0 0,0 0 0,0 0 0,0 0 0,0 0 0,1-1 0,-1 1 1,0 0-1,1-1 0,-1 1 0,1-1 0,0 0 0,0 0 0,-1 1 0,1-1 0,0 0 0,0 0 0,0-1 0,0 1 0,0 0 0,0-1 0,0 1 0,4 0 0,8 1-985,-1-1-1,1 1 0,16-2 0,-22 0-120,33-2-6360,1-5-7329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1.074"/>
    </inkml:context>
    <inkml:brush xml:id="br0">
      <inkml:brushProperty name="width" value="0.025" units="cm"/>
      <inkml:brushProperty name="height" value="0.025" units="cm"/>
    </inkml:brush>
  </inkml:definitions>
  <inkml:trace contextRef="#ctx0" brushRef="#br0">161 40 5285,'0'0'16101,"-8"-6"-13256,2 2-2553,1 0 0,-1 0 1,0 1-1,0 0 0,0 0 1,0 0-1,0 1 0,-1 0 0,-10-2 1,14 4-263,0-1 0,0 1 0,0 0 0,-1 0 0,1 0 0,0 0 0,0 1 0,0-1 1,0 1-1,0 0 0,0-1 0,1 1 0,-1 1 0,0-1 0,0 0 0,0 1 0,1-1 0,-1 1 1,1 0-1,0 0 0,-1 0 0,1 0 0,0 1 0,0-1 0,0 0 0,0 1 0,1-1 0,-3 5 1,4-6-61,-1 0 1,1 0 0,-1 0-1,1 0 1,0 0 0,-1 0 0,1 0-1,0 0 1,0 0 0,0 0-1,0 0 1,0 0 0,0 0 0,0 0-1,0 0 1,0 0 0,0 0-1,1 0 1,-1 0 0,0 0 0,1 0-1,-1 0 1,1 0 0,-1 0-1,1 0 1,0 0 0,-1-1 0,1 1-1,0 0 1,-1 0 0,1-1-1,0 1 1,0 0 0,0-1 0,-1 1-1,1-1 1,0 1 0,0-1-1,0 1 1,0-1 0,0 0-1,0 1 1,0-1 0,0 0 0,2 0-1,59 9-998,-46-8 414,36 4-1228,-27-3 1205,-1 1 1,0 0-1,26 9 1,-49-12 728,0 0 0,0 0 0,0 0 1,0 0-1,-1 1 0,1-1 0,0 0 0,0 1 0,0-1 1,0 0-1,-1 1 0,1-1 0,0 1 0,-1 0 0,1-1 0,0 1 1,-1-1-1,1 1 0,-1 0 0,1 0 0,-1-1 0,1 1 1,-1 0-1,1 0 0,-1-1 0,1 3 0,-1-2 74,-1 0 0,1 0-1,-1 0 1,1 0 0,-1 0-1,1 0 1,-1 0 0,1-1 0,-1 1-1,0 0 1,0 0 0,1 0-1,-1-1 1,0 1 0,0 0-1,0-1 1,-1 2 0,-47 21 2728,-53 6-503,91-26-2526,-1-1-1,1-1 0,-1 0 1,0 0-1,1-1 0,-24-3 0,34 3-139,0 0 0,0-1 0,1 1 0,-1 0 0,0-1 0,0 1 0,1-1 0,-1 1 0,0-1 0,1 1 0,-1-1 0,1 0 0,-1 1 0,0-1 0,1 0 0,0 1 0,-1-1 0,1 0 0,-1 1 0,1-1 0,0 0 0,-1 0 0,1 0 0,0 1 0,0-1 0,0 0 0,0 0 0,0-1 0,-1-13-9873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1.701"/>
    </inkml:context>
    <inkml:brush xml:id="br0">
      <inkml:brushProperty name="width" value="0.025" units="cm"/>
      <inkml:brushProperty name="height" value="0.025" units="cm"/>
    </inkml:brush>
  </inkml:definitions>
  <inkml:trace contextRef="#ctx0" brushRef="#br0">211 45 9001,'0'0'14242,"7"-8"-11973,-1 2-1913,12-15 826,-21 14-589,-17 5-92,-5 6-483,0 1-1,0 1 1,1 1 0,0 2 0,-34 16-1,41-17-11,15-8-16,1 0 0,0 1 0,-1-1 0,1 1 0,0-1 0,0 1 0,-1 0 0,1 0 0,0-1 0,0 1 0,0 0 0,0 0 0,0 0 1,0 0-1,0 0 0,-1 2 0,2-3-1,1 1 0,-1-1 0,0 1 1,0-1-1,1 1 0,-1-1 0,0 1 1,0-1-1,1 0 0,-1 1 0,1-1 0,-1 0 1,0 1-1,1-1 0,-1 0 0,1 1 1,-1-1-1,1 0 0,-1 0 0,0 0 1,1 1-1,-1-1 0,1 0 0,-1 0 1,1 0-1,-1 0 0,1 0 0,0 0 1,54 6-541,-45-6 521,3 1-59,0 0 0,0 0 0,-1 1 0,1 1 1,0 0-1,-1 1 0,1 0 0,-1 1 0,0 0 1,13 8-1,-24-12 106,1 0 0,-1 0 1,0 0-1,1 0 0,-1 0 0,0 0 1,0 1-1,0-1 0,0 0 0,0 1 1,0-1-1,0 1 0,-1-1 0,1 1 1,0-1-1,-1 1 0,1-1 0,-1 1 1,0 0-1,1-1 0,-1 1 0,0 0 0,0-1 1,0 1-1,0 0 0,0-1 0,-1 1 1,1 0-1,0-1 0,-1 1 0,1-1 1,-1 1-1,0 0 0,1-1 0,-1 1 1,0-1-1,0 0 0,0 1 0,0-1 1,0 0-1,0 0 0,-3 3 0,-1 1 217,0 0-1,-1-1 0,0 1 0,0-1 0,0-1 0,0 1 1,-1-1-1,-9 4 0,6-3-45,0-1 1,0 0-1,-1-1 1,1 0-1,0 0 0,-1-1 1,1 0-1,-1-1 1,-17-2-1,27 1-258,0 1-1,0 0 1,0-1-1,1 1 0,-1-1 1,0 1-1,0-1 1,0 1-1,1-1 0,-1 0 1,0 1-1,1-1 1,-1 0-1,1 1 1,-1-1-1,1 0 0,-1 0 1,1 0-1,-1 1 1,1-1-1,0 0 0,0 0 1,-1 0-1,1 0 1,0 0-1,0 0 1,0 0-1,0 0 0,0 0 1,0 1-1,0-1 1,0 0-1,0 0 0,1 0 1,-1 0-1,0 0 1,0 0-1,1 0 1,-1 1-1,1-1 0,-1 0 1,1 0-1,0-1 1,2-2-962,-1 0 0,0 0 0,1 0 0,0 0 1,0 1-1,0-1 0,5-3 0,14-7-7018</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2.504"/>
    </inkml:context>
    <inkml:brush xml:id="br0">
      <inkml:brushProperty name="width" value="0.025" units="cm"/>
      <inkml:brushProperty name="height" value="0.025" units="cm"/>
    </inkml:brush>
  </inkml:definitions>
  <inkml:trace contextRef="#ctx0" brushRef="#br0">13 393 13100,'0'0'4095,"9"-1"-673,6-2-2265,0-1 1,-1 0-1,28-13 1,-38 16-1037,0-1-1,0 0 1,0 0-1,-1 0 1,1 0-1,0-1 1,-1 1-1,0-1 1,0 0-1,0 0 1,0 0-1,0 0 1,0-1-1,-1 1 1,1-1-1,-1 0 1,0 1-1,-1-1 1,1 0-1,0 0 1,1-8-1,-3 11-75,0-1 0,0 1-1,0-1 1,0 1 0,-1-1-1,1 1 1,0 0-1,-1-1 1,1 1 0,-1-1-1,1 1 1,-1 0 0,0-1-1,1 1 1,-1 0 0,0 0-1,0 0 1,0-1-1,0 1 1,0 0 0,0 0-1,0 0 1,-3-1 0,1 0-29,-1 1 0,1-1 0,-1 1 0,1 0 0,-1 0 0,0 0 0,1 0-1,-1 0 1,-6 1 0,4-1-38,0 1-1,-1 1 1,1-1-1,-1 1 1,1 0-1,0 0 1,0 1-1,0-1 1,-1 2-1,2-1 1,-9 5-1,11-6 26,1 1 0,0-1 0,0 1 0,0 0 0,0 0 0,0-1 0,0 1 0,0 1-1,1-1 1,-1 0 0,1 0 0,-1 1 0,1-1 0,0 1 0,0-1 0,0 1 0,0-1 0,1 1 0,-2 4-1,3-5 7,0 0-1,-1 0 0,1-1 0,0 1 0,0-1 0,0 1 0,0 0 0,0-1 0,0 0 0,0 1 0,0-1 0,1 0 0,-1 1 0,0-1 0,1 0 0,-1 0 0,1 0 0,0 0 0,-1-1 0,1 1 0,0 0 0,-1-1 0,1 1 0,0-1 0,0 1 0,0-1 0,3 0 0,26 6-359,45 1 0,22 3-1632,-94-9 1946,-4-1 240,23-18 683,33-33-1319,-37 36 146,-1-1 0,0-1 0,-1 0 0,-1-1 0,-1-1 0,-1-1 1,13-22-1,-20 30 233,0-1 1,-1 1 0,0-2-1,-1 1 1,-1-1-1,0 1 1,-1-1 0,2-15-1,-22 46 850,8 5-498,0 0 1,2 0-1,0 1 1,2 0-1,0 1 1,2-1-1,0 1 0,2 0 1,1 0-1,2 27 1,0-42-317,-1-1-1,1 1 1,0-1 0,1 0 0,0 0 0,4 9 0,-5-13-41,-1-1 1,1 0-1,0 1 1,0-1-1,0 0 1,0 0-1,1-1 1,-1 1-1,1 0 1,-1-1-1,1 1 1,0-1-1,0 0 1,0 0-1,0 0 1,1-1 0,3 2-1,-7-2 50,0-1 0,0 0-1,1 0 1,-1 0 0,0 0 0,0 0-1,1 0 1,-1 0 0,0 0 0,0 0-1,1 0 1,-1 0 0,0 0-1,1 0 1,-1 0 0,0 0 0,0 0-1,1 0 1,-1 0 0,0-1 0,0 1-1,1 0 1,-1 0 0,0 0 0,0 0-1,0 0 1,1-1 0,-1 1 0,0 0-1,0 0 1,0 0 0,0-1 0,1 1-1,-1 0 1,0 0 0,0-1 0,0 1-1,0 0 1,0 0 0,0-1 0,0 1-1,0 0 1,1 0 0,-1-1 0,-4-17-562,-12-16-374,-134-135 2290,150 169-1293,-1-1-1,1 1 1,-1-1 0,1 1 0,-1-1 0,1 1-1,-1-1 1,1 1 0,0-1 0,-1 0 0,1 1-1,0-1 1,0 0 0,-1 1 0,1-1 0,0 0-1,0 1 1,0-1 0,0 0 0,0 0 0,0 1-1,0-1 1,0 0 0,0 1 0,0-1 0,0 0-1,1 1 1,-1-1 0,1-1 0,20-7 499,46 8-693,-50 2 223,0-1-221,10 0-2552,45-5-1,-33-2-4167</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3.796"/>
    </inkml:context>
    <inkml:brush xml:id="br0">
      <inkml:brushProperty name="width" value="0.025" units="cm"/>
      <inkml:brushProperty name="height" value="0.025" units="cm"/>
    </inkml:brush>
  </inkml:definitions>
  <inkml:trace contextRef="#ctx0" brushRef="#br0">1 171 10666,'0'-4'802,"0"1"1,1-1-1,-1 0 1,1 1-1,0-1 0,0 1 1,0-1-1,1 1 1,-1-1-1,1 1 0,0 0 1,0-1-1,0 1 0,3-3 1,0 1-249,0 0 1,0 0 0,1 0-1,-1 1 1,1 0-1,0 0 1,8-4-1,-4 4-441,-1 0-1,1 0 0,0 1 0,0 0 1,0 1-1,0 0 0,0 0 1,0 1-1,1 1 0,17 1 1,-27-1-121,0 0 0,-1 0 1,1 0-1,0 1 1,0-1-1,0 0 0,0 1 1,0-1-1,0 1 1,0-1-1,-1 1 0,1-1 1,0 1-1,0 0 1,-1-1-1,1 1 1,0 0-1,-1 0 0,1 0 1,-1-1-1,1 1 1,-1 0-1,0 0 0,1 0 1,-1 0-1,0 0 1,1 0-1,-1 0 1,0 0-1,0 0 0,0 0 1,0 0-1,0-1 1,0 1-1,0 0 0,0 0 1,0 0-1,0 0 1,-1 0-1,1 0 1,0 0-1,-1 0 0,0 1 1,-20 41-215,-77 75 270,97-118-42,0 1 0,1 0-1,-1-1 1,0 1 0,0 0-1,1 0 1,-1-1 0,0 1 0,1 0-1,-1 0 1,1 0 0,-1 0-1,1 0 1,0 0 0,-1-1-1,1 1 1,0 0 0,0 0-1,0 0 1,-1 0 0,1 0-1,0 0 1,0 0 0,0 0-1,1 0 1,-1 0 0,0 0 0,0 0-1,0 0 1,1 0 0,0 2-1,1-2 22,-1 0 1,1 0-1,0-1 0,0 1 0,0-1 0,-1 1 1,1-1-1,0 1 0,0-1 0,0 0 0,0 0 1,0 0-1,0 0 0,3-1 0,11-1 141,-1 0-1,0-2 1,16-5-1,-1-2-120,-1-1 0,0-2-1,-1 0 1,0-2 0,-1-1-1,-1-2 1,43-38 0,-52 35-50,-18 22-1,1 0-1,0 0 1,-1 0-1,1 1 0,0-1 1,0 0-1,-1 0 0,1 0 1,0 0-1,-1 0 0,1 0 1,0 0-1,0 0 0,-1 0 1,1 0-1,0 0 0,-1 0 1,1 0-1,0-1 0,-1 1 1,1 0-1,0 0 0,0 0 1,-1 0-1,1 0 1,0-1-1,0 1 0,-1 0 1,1 0-1,0 0 0,0-1 1,0 1-1,0 0 0,-1 0 1,1-1-1,0 1 0,0 0 1,0 0-1,0-1 0,0 1 1,0 0-1,-1 0 0,1-1 1,0 1-1,0 0 0,0-1 1,0 1-1,0 0 1,0-1-1,0 1 0,0 0 1,0 0-1,1-1 0,-1 1 1,0 0-1,0-1 0,0 1 1,-5 3-10,-1 0 0,1 0 1,0 1-1,-1 0 1,2 0-1,-1 0 0,1 1 1,-1-1-1,1 1 0,0 0 1,1 1-1,-1-1 1,1 0-1,-4 12 0,3-11 19,2 1 1,-1-1-1,1 1 0,0 0 0,0 0 0,1 0 0,0 0 0,0 0 0,0 0 0,1 0 0,0 0 0,1 0 0,1 9 0,-1-13 14,1-1 0,-1 0-1,1 0 1,-1 0 0,1 0 0,0-1-1,-1 1 1,1 0 0,0-1 0,0 1-1,0-1 1,1 0 0,-1 1 0,0-1-1,0 0 1,1 0 0,-1-1 0,1 1-1,-1 0 1,0-1 0,1 0 0,-1 1-1,1-1 1,-1 0 0,1 0 0,-1 0-1,1-1 1,-1 1 0,3-1 0,5 0 49,-1 0 0,0-1 1,0 0-1,0-1 0,0 1 1,14-8-1,-11 3-40,-1 0-1,0-1 1,0 0-1,-1-1 1,16-17-1,-24 23-11,1 1 1,0-1-1,-1-1 0,0 1 0,1 0 1,-1 0-1,-1-1 0,1 1 0,0-1 1,-1 0-1,0 0 0,0 1 0,0-1 1,0 0-1,-1 0 0,1 0 0,-1 0 1,0 0-1,0 0 0,-1 1 0,1-1 1,-1 0-1,0 0 0,-1-4 0,1 6-18,-1 0-1,0 0 1,0 0-1,0 0 1,0 0-1,0 0 0,0 0 1,-1 1-1,1 0 1,0-1-1,-1 1 1,1 0-1,-1 0 0,0 0 1,1 0-1,-5 0 1,6 0-5,0 1 1,0-1 0,0 1-1,0 0 1,0 0-1,0-1 1,0 1 0,-1 0-1,1 0 1,0 0 0,0 0-1,0 0 1,0 0-1,0 0 1,-1 1 0,1-1-1,0 0 1,0 1-1,0-1 1,0 1 0,0-1-1,0 1 1,0-1 0,0 1-1,0 0 1,0-1-1,0 1 1,1 0 0,-1 0-1,0 0 1,0-1 0,1 1-1,-1 0 1,1 0-1,-1 0 1,0 0 0,1 0-1,0 0 1,-1 2-1,1 0 9,-1-1 0,1 1 0,0-1-1,0 0 1,1 1 0,-1-1-1,0 0 1,1 1 0,-1-1 0,1 0-1,0 1 1,0-1 0,0 0-1,0 0 1,0 0 0,1 0 0,-1 0-1,0 0 1,1 0 0,0 0-1,2 2 1,0-1 9,0 0-1,1-1 0,-1 1 1,1-1-1,-1 0 0,1 0 1,0-1-1,0 1 1,9 1-1,-1-1 10,0-1-1,0 0 1,0-1 0,0-1-1,0 0 1,0 0 0,21-6-1,-21 2-30,0 0-1,-1 0 0,1-1 0,-1-1 0,-1 0 0,13-10 1,-20 14 5,0 0 1,0 0 0,0-1 0,0 0 0,0 1-1,-1-1 1,0-1 0,0 1 0,0 0 0,0-1-1,0 0 1,-1 0 0,0 1 0,0-1 0,-1-1-1,1 1 1,-1 0 0,1-7 0,-2 11 1,0 1 0,0-1 1,0 0-1,0 0 0,-1 0 0,1 0 0,0 1 1,0-1-1,-1 0 0,1 0 0,0 0 0,-1 1 1,1-1-1,-1 0 0,1 1 0,-1-1 0,1 0 1,-1 1-1,1-1 0,-1 0 0,0 1 1,1-1-1,-1 1 0,0 0 0,1-1 0,-1 1 1,-1-1-1,-28-1-79,24 2 67,-1 2-1,0-1 1,1 1-1,-1 0 1,1 0-1,-12 6 1,11-3 51,1-1 1,-1 1-1,1 1 1,0-1-1,0 1 1,1 0-1,0 0 1,0 0-1,0 1 1,1 0-1,0 0 1,0 0-1,0 0 1,1 1-1,1-1 1,-1 1-1,1 0 1,0 0-1,0 8 1,2-14-36,0 0 1,1 1 0,-1-1-1,1 0 1,-1 0 0,1 0-1,0 0 1,0 0 0,0 0-1,0 0 1,0 0 0,0-1-1,1 1 1,-1 0 0,1-1-1,-1 1 1,1-1 0,-1 1-1,1-1 1,0 0 0,0 1-1,0-1 1,0 0 0,0 0-1,0-1 1,0 1 0,0 0-1,0-1 1,0 1 0,0-1-1,0 0 1,1 1 0,1-1-1,13 2-164,0-1-1,0-1 1,20-1 0,-28 1-34,43-9-635,-43 6 766,0 1 0,1 1 1,-1-1-1,1 1 0,-1 1 1,1 0-1,10 1 0,-19 0 99,0 0-1,0 0 1,0 0-1,0 0 0,0 0 1,-1 0-1,1 0 1,0 0-1,-1 1 1,1-1-1,0 0 1,-1 0-1,0 1 0,1-1 1,-1 0-1,0 0 1,0 1-1,1-1 1,-1 0-1,0 1 1,-1 1-1,1-2 40,0 0 1,0 0-1,0 0 1,0-1-1,-1 1 0,1 0 1,0 0-1,1 0 0,-1 0 1,0-1-1,0 1 0,0 0 1,0 0-1,1 0 1,-1-1-1,0 1 0,1 0 1,-1 0-1,1-1 0,-1 1 1,1 0-1,-1-1 0,1 1 1,-1-1-1,1 1 0,-1 0 1,1-1-1,0 1 1,-1-1-1,3 1 0,1-6 15,0 0-1,-1-1 0,1 0 1,-1 0-1,0 0 0,-1 0 1,1 0-1,1-11 0,-1 11-41,7-44-169,-9 42-134,0 1 0,0-1-1,0 1 1,1-1 0,1 1 0,-1 0-1,1 0 1,0 0 0,5-7-1,-4 12-475,0 1 0,0-1 0,0 1 0,0 0 0,1 0-1,-1 1 1,0-1 0,1 1 0,-1 0 0,0 0 0,1 0-1,-1 1 1,8 1 0,-3-1-1715,18 2-4960</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4.175"/>
    </inkml:context>
    <inkml:brush xml:id="br0">
      <inkml:brushProperty name="width" value="0.025" units="cm"/>
      <inkml:brushProperty name="height" value="0.025" units="cm"/>
    </inkml:brush>
  </inkml:definitions>
  <inkml:trace contextRef="#ctx0" brushRef="#br0">204 153 18289,'-9'-2'2002,"-2"-1"-1234,-1 1-1,1 0 0,-1 1 1,-21 1-1,27 0-601,1 1 0,0 0 0,-1 0 0,1 0 0,0 0 0,0 1 0,0 0 0,0 0-1,0 1 1,0-1 0,0 1 0,1 0 0,-1 0 0,-7 8 0,9-8-83,0 0 1,0 0-1,0 1 0,0 0 0,1 0 0,-1 0 1,1 0-1,0 0 0,0 0 0,1 0 0,-1 1 1,1-1-1,0 0 0,-1 9 0,2-11-76,0 0 0,1 0 0,-1 0 0,1 0-1,-1 0 1,1 0 0,0 0 0,0 0 0,0 0 0,0 0-1,0 0 1,0 0 0,1-1 0,-1 1 0,0 0-1,1-1 1,-1 1 0,1-1 0,0 0 0,-1 1 0,1-1-1,0 0 1,0 0 0,0 0 0,0 0 0,0-1 0,0 1-1,0 0 1,0-1 0,0 1 0,0-1 0,5 0 0,6 2-49,1-1 0,0-1 0,0-1 0,0 1 0,0-2 1,0 0-1,-1-1 0,1 0 0,-1-1 0,0-1 0,0 0 1,0 0-1,-1-2 0,1 1 0,11-10 0,-2 1 21,-1-1 0,0-1 0,-1 0 0,-2-2 0,1 0 0,-2-1 0,16-25-1,-30 42 93,-1-1 0,0 0 0,0 0 0,0 0-1,0 0 1,0 0 0,-1-1 0,0 1-1,0 0 1,1-8 0,-2 11-44,0 0 0,0 1-1,0-1 1,0 0 0,0 1 0,-1-1 0,1 1 0,0-1-1,0 0 1,0 1 0,-1-1 0,1 1 0,0-1 0,-1 1-1,1-1 1,0 0 0,-1 1 0,1 0 0,-1-1-1,1 1 1,-1-1 0,1 1 0,-1-1 0,1 1 0,-1 0-1,1 0 1,-2-1 0,0 1 12,0-1-1,0 1 1,0 0 0,0 0-1,0 0 1,0 1 0,0-1 0,0 0-1,0 1 1,0-1 0,0 1-1,0 0 1,-2 1 0,-6 3 75,1 0 0,0 1 1,0 0-1,1 1 0,0 0 1,0 0-1,0 1 0,1 0 1,0 0-1,1 0 0,0 1 1,0 0-1,-8 19 1,6-12-7,2-1 0,-1 1 0,2 0 0,1 1 0,0-1 0,0 1 0,2 0 0,-1 19 0,3-33-132,0 0 0,1-1 0,-1 1-1,0 0 1,1-1 0,-1 1 0,1-1 0,0 1 0,0-1 0,0 1 0,0-1 0,1 1 0,-1-1-1,1 0 1,-1 0 0,1 0 0,0 0 0,-1 0 0,1 0 0,0 0 0,1 0 0,-1-1 0,0 1-1,0-1 1,4 2 0,30 6-3071,2-11-4474,-12-6-1794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4.788"/>
    </inkml:context>
    <inkml:brush xml:id="br0">
      <inkml:brushProperty name="width" value="0.025" units="cm"/>
      <inkml:brushProperty name="height" value="0.025" units="cm"/>
    </inkml:brush>
  </inkml:definitions>
  <inkml:trace contextRef="#ctx0" brushRef="#br0">2 35 20179,'0'0'6769,"0"9"-5413,0-7-1325,-1 0 5,1 0-1,0 0 0,-1 1 1,1-1-1,0 0 1,0 1-1,1-1 0,-1 0 1,0 0-1,1 0 0,-1 1 1,1-1-1,0 0 1,0 0-1,0 0 0,0 0 1,0 0-1,0 0 0,0 0 1,1 0-1,-1-1 0,1 1 1,-1 0-1,1-1 1,0 1-1,-1-1 0,1 0 1,0 1-1,0-1 0,0 0 1,0 0-1,0 0 1,0-1-1,1 1 0,-1 0 1,2 0-1,5 0-26,-1 1 1,1-2-1,-1 1 1,1-1-1,0 0 0,-1-1 1,1 0-1,-1 0 1,1-1-1,15-5 1,-21 6-9,0 0 0,-1 0 0,1-1 0,0 1 0,0-1 0,-1 1 0,1-1 0,-1 0 0,1 0 0,-1 0 0,0 0 0,0-1 0,0 1 0,0-1 0,0 1 0,-1-1 0,1 0 0,-1 1 0,0-1 0,1 0 0,-1 0 0,0 0 0,-1 0 0,1 0 1,-1 0-1,1 0 0,-1 0 0,0-1 0,0 1 0,0 0 0,-1 0 0,1 0 0,-2-4 0,2 6-5,0 0 1,-1 1 0,1-1-1,0 0 1,-1 0 0,1 0-1,-1 1 1,0-1 0,1 0-1,-1 1 1,1-1-1,-1 1 1,0-1 0,0 0-1,1 1 1,-1 0 0,0-1-1,0 1 1,0-1 0,1 1-1,-1 0 1,0 0-1,0-1 1,0 1 0,0 0-1,0 0 1,0 0 0,1 0-1,-1 0 1,0 0 0,0 0-1,0 0 1,-1 1-1,-32 10-63,25-6 97,0 2 0,0-1 0,1 1 0,0 1-1,-14 15 1,19-19 10,0 0 0,0 1 0,0-1 0,1 0 0,-1 1-1,1-1 1,0 1 0,0 0 0,1 0 0,-1 0 0,1 0 0,0 0 0,1 0-1,-1 0 1,1 6 0,1-9-36,0 0-1,-1 0 1,1 0-1,0-1 1,0 1-1,1 0 1,-1-1-1,0 1 1,0-1-1,1 1 1,-1-1-1,1 0 1,-1 1-1,1-1 1,0 0-1,-1 0 1,1 0-1,0 0 1,0-1-1,0 1 1,0 0-1,0-1 1,0 1-1,-1-1 1,1 0-1,0 0 1,0 0-1,0 0 1,3 0-1,64-2-535,-49-2 58,-1-1 0,1-1 0,-1-1 0,20-9 0,36-13 394,-75 29 113,0 0 0,0 0-1,0 0 1,0 0 0,1 0 0,-1 0 0,0-1 0,0 1 0,0 0 0,0 0 0,0 0-1,1 0 1,-1 0 0,0 0 0,0 0 0,0 0 0,0 0 0,0 0 0,0 0 0,1 0-1,-1 0 1,0 1 0,0-1 0,0 0 0,0 0 0,0 0 0,0 0 0,1 0 0,-1 0-1,0 0 1,0 0 0,0 0 0,0 0 0,0 0 0,0 1 0,0-1 0,0 0 0,1 0-1,-1 0 1,0 0 0,0 0 0,0 0 0,0 1 0,0-1 0,0 0 0,0 0 0,0 0 0,0 0-1,0 0 1,0 0 0,0 1 0,0-1 0,0 0 0,0 0 0,0 0 0,0 0 0,0 0-1,0 1 1,-6 13 1015,-17 24 15,15-26-267,7-12-790,1 1 0,-1 0 1,1-1-1,0 1 0,-1-1 0,1 1 0,-1 0 1,1-1-1,0 1 0,0 0 0,-1-1 1,1 1-1,0 0 0,0 0 0,0-1 0,0 1 1,0 0-1,0-1 0,0 1 0,0 0 0,0 0 1,0-1-1,0 1 0,0 0 0,1 0 1,-1-1-1,0 1 0,0 0 0,1-1 0,-1 1 1,1 0-1,0 0 1,1 0 1,-1-1 0,0 1-1,1-1 1,-1 1 0,1-1-1,-1 0 1,0 0 0,1 1-1,-1-1 1,1 0 0,-1 0-1,1 0 1,1-1 0,51-12 57,12-23-414,-49 26 195,1 0-1,0 1 1,20-6 0,-38 15 154,0 0 1,0 0 0,0 0-1,1 0 1,-1 0-1,0 0 1,0 0-1,1 0 1,-1 0 0,0 0-1,0 0 1,1 0-1,-1 0 1,0 0 0,0 0-1,0 0 1,1 1-1,-1-1 1,0 0-1,0 0 1,0 0 0,1 0-1,-1 0 1,0 1-1,0-1 1,0 0 0,0 0-1,0 0 1,1 1-1,-1-1 1,0 0-1,0 0 1,0 1 0,0-1-1,0 0 1,0 0-1,0 0 1,0 1 0,0-1-1,0 0 1,0 0-1,0 1 1,0-1-1,0 0 1,0 0 0,0 1-1,0-1 1,0 0-1,0 0 1,0 0 0,0 1-1,-1-1 1,1 0-1,0 0 1,0 0-1,0 1 1,0-1 0,0 0-1,-1 0 1,1 1-1,-7 16 132,6-17-128,-19 36 146,-19 38 262,37-69-397,1-1 1,-1 0 0,1 0-1,0 1 1,0-1-1,0 1 1,0-1-1,1 1 1,0-1-1,0 1 1,0 0-1,0-1 1,1 1-1,1 5 1,-1-9-47,-1 0-1,1 0 1,0-1-1,0 1 1,0 0-1,0 0 1,0 0-1,0-1 1,0 1-1,0 0 1,0-1 0,0 1-1,0-1 1,0 1-1,0-1 1,0 0-1,1 1 1,-1-1-1,0 0 1,0 0 0,0 0-1,1 0 1,-1 0-1,0 0 1,0 0-1,1 0 1,-1-1-1,0 1 1,2-1-1,36-13-2200,-24 4-656,-1 0 0,24-22-1,-1-6-5001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1.844"/>
    </inkml:context>
    <inkml:brush xml:id="br0">
      <inkml:brushProperty name="width" value="0.05" units="cm"/>
      <inkml:brushProperty name="height" value="0.05" units="cm"/>
    </inkml:brush>
  </inkml:definitions>
  <inkml:trace contextRef="#ctx0" brushRef="#br0">11993 485 6073,'-230'-4'452,"-301"-13"-594,-1027-101-1660,973 73 1226,-768-49 2460,-598-12-467,646 42-1663,-1 30 453,293 31 1142,0 65-1111,536 11-845,389-53 550,2 4-1,1 3 1,-113 53 0,181-72 37,0 1 0,0 1 0,1 1 0,1 0 0,-1 1 0,2 1 0,0 0 0,0 1 1,-16 22-1,25-29 4,0 1 1,0 0 0,0 0 0,1 1 0,1-1-1,-1 1 1,1 0 0,1 0 0,0 0 0,0 0-1,0 0 1,2 0 0,-1 1 0,1-1 0,0 0-1,1 1 1,0-1 0,0 0 0,1 0 0,0 0-1,6 13 1,-2-7 52,2 0-1,0-1 0,1 0 0,0 0 1,1 0-1,1-2 0,0 1 1,1-1-1,0-1 0,1 0 0,0-1 1,24 15-1,7 0 57,1-1-1,88 31 1,-29-22-77,0-3 1,2-5-1,1-5 0,158 9 1,441-19-12,-500-13 28,694 6 124,64-1-90,235 0-150,-449 1-188,674 3-273,-551-24 418,-1-26-18,-341 16-138,1322-94-421,-1378 85 1103,196-17 56,-3-23-271,-413 35-69,-189 27 307,116-42-1,-176 55-276,-1 0-1,1 0 0,-1-1 1,0 0-1,0 0 1,0 0-1,7-5 0,-11 6-93,0 1-1,0 0 1,-1-1-1,1 1 1,0-1-1,0 1 1,-1-1-1,1 1 1,-1-1-1,1 1 1,-1-1-1,0 0 1,1 1-1,-1-1 1,0 1-1,0-1 0,0 0 1,0 1-1,-1-1 1,1 0-1,0 1 1,-1-1-1,1 1 1,-1-1-1,0 1 1,1-1-1,-1 1 1,0-1-1,0 1 1,0 0-1,0-1 1,-1 0-1,-14-20 161,-2 2 1,0 0-1,-1 1 0,-1 1 0,0 1 0,-2 1 1,-33-20-1,14 13-169,-1 3 0,-1 1-1,-1 2 1,0 2 0,-55-12 0,-234-27 20,-395-4-67,-4 36-569,448 16-70,59 0 472,-5 0-71</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5.143"/>
    </inkml:context>
    <inkml:brush xml:id="br0">
      <inkml:brushProperty name="width" value="0.025" units="cm"/>
      <inkml:brushProperty name="height" value="0.025" units="cm"/>
    </inkml:brush>
  </inkml:definitions>
  <inkml:trace contextRef="#ctx0" brushRef="#br0">101 0 21140,'0'0'11627,"12"55"-11627,-12-36 0,0 2-1121,0 2-1409,-3 0-1666,-11 3-2723</inkml:trace>
  <inkml:trace contextRef="#ctx0" brushRef="#br0" timeOffset="1">5 488 10794,'0'0'21973,"-5"28"-21973,14-28 0,-8 0-1121,3 0-4228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6.536"/>
    </inkml:context>
    <inkml:brush xml:id="br0">
      <inkml:brushProperty name="width" value="0.025" units="cm"/>
      <inkml:brushProperty name="height" value="0.025" units="cm"/>
    </inkml:brush>
  </inkml:definitions>
  <inkml:trace contextRef="#ctx0" brushRef="#br0">1 54 12588,'0'0'10794,"47"2"-9385,2-2-512,10 0-576,15 0-257,0-5-32,-5 0 0,-7 1-289,-17 0-928,-8-3-1697,-15-5-1539,-9-7-3682</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6.895"/>
    </inkml:context>
    <inkml:brush xml:id="br0">
      <inkml:brushProperty name="width" value="0.025" units="cm"/>
      <inkml:brushProperty name="height" value="0.025" units="cm"/>
    </inkml:brush>
  </inkml:definitions>
  <inkml:trace contextRef="#ctx0" brushRef="#br0">142 1 12684,'0'0'2979,"5"48"-1089,14-25-417,-6-1-288,-3-1 128,-5 2-224,-5 1 0,-2 4 0,-16 0 0,-9 2-320,-2-3-577,-2 1-96,0-4-672,8-2-1026,4-7-1857,6-5-2819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8.418"/>
    </inkml:context>
    <inkml:brush xml:id="br0">
      <inkml:brushProperty name="width" value="0.025" units="cm"/>
      <inkml:brushProperty name="height" value="0.025" units="cm"/>
    </inkml:brush>
  </inkml:definitions>
  <inkml:trace contextRef="#ctx0" brushRef="#br0">242 26 12620,'0'-1'349,"-1"0"0,1 0 1,-1 0-1,0 0 0,1 0 0,-1 0 1,0 0-1,0 0 0,0 0 0,0 1 1,0-1-1,0 0 0,0 1 0,0-1 1,0 0-1,0 1 0,0-1 0,0 1 1,0 0-1,0-1 0,-1 1 0,1 0 1,0 0-1,-2 0 0,-1 0 101,1 0 0,0 1 0,-1-1 0,1 1 1,-1 0-1,1 0 0,0 1 0,-6 2 0,-6 5 299,1 0 1,-23 19 0,31-23-369,-6 5-94,5-6-215,1 0 0,0 1 0,0 0 0,1 0 0,0 0 0,-1 1 0,2-1 0,-1 1-1,1 0 1,0 1 0,0-1 0,-3 9 0,7-15-74,0 0-1,0 1 0,-1-1 0,1 1 0,0-1 1,0 1-1,0-1 0,0 1 0,0-1 1,1 1-1,-1-1 0,0 1 0,0-1 0,0 1 1,0-1-1,0 1 0,1-1 0,-1 1 1,0-1-1,0 0 0,1 1 0,-1-1 1,0 1-1,1-1 0,-1 0 0,0 1 0,1-1 1,-1 0-1,1 0 0,-1 1 0,0-1 1,1 0-1,-1 0 0,1 0 0,-1 1 0,1-1 1,-1 0-1,1 0 0,21 1-154,-16-2 129,2 1-41,1-1 1,0-1-1,0 1 1,-1-2-1,1 1 1,-1-1-1,0 0 1,0-1-1,15-9 1,1-3-205,37-32-1,-39 29 257,-20 40-368,-13 74 231,-23 140 829,27-200-442,-2 0 1,-1 0-1,-2-1 0,-24 48 0,28-67-200,0 0-1,-22 28 1,28-40-25,0-1-1,0 1 1,-1 0-1,1-1 1,-1 0 0,1 1-1,-1-1 1,0 0-1,0 0 1,0-1-1,0 1 1,0 0 0,0-1-1,0 0 1,0 0-1,-1 0 1,1 0 0,0 0-1,-1-1 1,1 0-1,-1 1 1,-5-2-1,7 1 20,0-1 0,1 0-1,-1 0 1,0 0-1,1 0 1,-1 0 0,0 0-1,1 0 1,-1 0-1,1-1 1,0 1-1,-1-1 1,1 1 0,0-1-1,0 1 1,0-1-1,0 0 1,0 0 0,0 1-1,1-1 1,-1 0-1,0 0 1,1 0 0,0 0-1,-1-2 1,-3-56 414,4 51-426,1-6-9,0-1 0,1 1-1,0 0 1,1-1 0,1 1-1,1 1 1,0-1 0,1 1 0,0 0-1,1 0 1,1 0 0,0 1-1,1 0 1,11-13 0,16-13-220,2 2-1,77-60 1,-67 58-773,56-56 1,-100 91 959,1 0 1,-1-1 0,0 1-1,0-1 1,-1 0 0,1 0-1,-1 0 1,0 0 0,-1-1-1,1 1 1,-1-1 0,0 0-1,0 0 1,1-11 0,-3 17 42,0-1 1,0 1-1,0 0 1,0-1-1,0 1 1,0 0-1,-1-1 1,1 1-1,0 0 1,0 0-1,0-1 1,0 1-1,-1 0 1,1 0-1,0-1 1,0 1-1,0 0 1,-1 0-1,1 0 1,0-1 0,0 1-1,-1 0 1,1 0-1,0 0 1,-1 0-1,1 0 1,0 0-1,0-1 1,-1 1-1,1 0 1,0 0-1,-1 0 1,1 0-1,0 0 1,-1 0-1,1 0 1,0 0-1,-1 0 1,1 1-1,0-1 1,-1 0-1,1 0 1,0 0-1,0 0 1,-1 0-1,1 0 1,0 1-1,0-1 1,-1 0-1,1 1 1,-17 10 320,12-4-266,0 0-1,1 1 0,0-1 0,0 1 0,1 0 0,-1 0 0,2 1 1,-1-1-1,-1 15 0,1 3 359,-1 50-1,4-74-435,0-1 0,0 1 1,0-1-1,1 0 0,-1 1 0,0-1 0,1 0 0,-1 1 0,1-1 0,-1 0 0,1 1 0,0-1 0,-1 0 1,1 0-1,0 0 0,0 0 0,0 1 0,0-1 0,0 0 0,0-1 0,0 1 0,0 0 0,1 0 0,-1 0 0,0-1 1,2 2-1,0-1 111,0 0 0,1 0 0,-1-1 0,0 1 0,1-1 0,-1 1 0,1-1 0,-1 0 1,1 0-1,-1-1 0,5 0 0,-4 0-350,-1 1 0,1-1 0,0-1-1,0 1 1,0-1 0,-1 1 0,1-1 0,-1 0 0,7-5 0,-9 6-246,0 0 0,1 0 0,-1-1 0,0 1-1,0 0 1,0-1 0,0 1 0,0-1 0,0 1 0,0-1 0,-1 1 0,1-1 0,0 1 0,-1-1 0,0 0 0,1 0 0,-1 1 0,0-1 0,0 0-1,0 1 1,0-1 0,0-2 0,-3-7-6853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8.906"/>
    </inkml:context>
    <inkml:brush xml:id="br0">
      <inkml:brushProperty name="width" value="0.025" units="cm"/>
      <inkml:brushProperty name="height" value="0.025" units="cm"/>
    </inkml:brush>
  </inkml:definitions>
  <inkml:trace contextRef="#ctx0" brushRef="#br0">126 1 16239,'0'0'9572,"-7"13"-8600,-16 31 148,-19 57 0,34-78-813,1 0 1,0 0-1,2 0 0,1 1 0,-3 34 1,7-56-332,0 1 0,0-1 0,0 0 0,0 0 0,0 1 1,0-1-1,1 0 0,-1 1 0,1-1 0,-1 0 1,1 0-1,0 0 0,0 0 0,0 0 0,0 0 0,0 0 1,1 0-1,-1 0 0,0 0 0,1 0 0,0-1 1,-1 1-1,1-1 0,0 1 0,0-1 0,0 0 0,0 0 1,0 1-1,0-1 0,0-1 0,0 1 0,0 0 1,0 0-1,1-1 0,-1 1 0,5-1 0,7 0-247,0-1-1,-1 0 1,1-1-1,0 0 1,18-6-1,29-4-271,-61 14 586,0 0 0,0-1 0,0 1 0,0 0 0,0-1 1,0 1-1,-1 0 0,1-1 0,-1 1 0,1-1 0,-1 1 0,0 0 0,-1 1 0,-12 13 318,0-1 1,-1-1-1,-1 0 0,-1-2 0,0 1 1,0-2-1,-1 0 0,-20 8 0,34-17-312,-1 1 0,1-1-1,-1 0 1,0-1-1,0 1 1,0-1 0,0 0-1,-9 1 1,13-4-201,1 1 0,-1-1 0,0 0 0,1 1 0,0-1 0,-1 0 0,1 0 0,0 1 0,0-1 0,0 0 0,0 0 0,0 1 0,0-1 0,0 0 0,1 1 0,0-3 0,3-7-1408,0 0 0,1 1 1,0-1-1,0 1 0,10-12 0,5-10-4268,-1-3-1652</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9.296"/>
    </inkml:context>
    <inkml:brush xml:id="br0">
      <inkml:brushProperty name="width" value="0.025" units="cm"/>
      <inkml:brushProperty name="height" value="0.025" units="cm"/>
    </inkml:brush>
  </inkml:definitions>
  <inkml:trace contextRef="#ctx0" brushRef="#br0">197 1 18898,'0'0'2781,"-8"9"16,-12 17-1383,2 1 0,0 0-1,-22 49 1,31-56-1218,2 0 0,0 0 0,1 1 0,0 0 0,2 0 0,1 1 0,-1 24 0,4-31-225,0 0-1,0 0 1,2 0-1,-1-1 1,2 1-1,5 16 0,-6-24-454,1-1 0,0 1 0,0-1 0,1 0-1,5 8 1,-7-22-7776,-1-33 3009,-1 33 4589,-1 0 0,-1 0 0,0 1 0,-5-15 0,-30-50 3804,5 14 1387,31 56-4319,0 0-1,0 0 1,0 0 0,1 0 0,-1 0-1,0 0 1,1-1 0,0 1-1,-1 0 1,1 0 0,0 0-1,0-1 1,0 1 0,0 0 0,1 0-1,-1-1 1,1-1 0,0 3-100,0-1 1,0 1-1,0 0 1,0-1-1,0 1 1,0 0 0,0 0-1,0 0 1,1 0-1,-1 0 1,0 0-1,1 0 1,-1 0-1,0 1 1,1-1 0,-1 1-1,1-1 1,2 0-1,7-1 38,0 1 0,1 0 0,0 0 0,-1 2 1,16 1-1,-9-1-303,2 0-471,11 1-4166,-26-4-344,-4-7-3950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19.623"/>
    </inkml:context>
    <inkml:brush xml:id="br0">
      <inkml:brushProperty name="width" value="0.025" units="cm"/>
      <inkml:brushProperty name="height" value="0.025" units="cm"/>
    </inkml:brush>
  </inkml:definitions>
  <inkml:trace contextRef="#ctx0" brushRef="#br0">1 15 16047,'0'0'5830,"47"-15"-12236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0.667"/>
    </inkml:context>
    <inkml:brush xml:id="br0">
      <inkml:brushProperty name="width" value="0.025" units="cm"/>
      <inkml:brushProperty name="height" value="0.025" units="cm"/>
    </inkml:brush>
  </inkml:definitions>
  <inkml:trace contextRef="#ctx0" brushRef="#br0">253 0 10858,'0'0'12380,"-3"7"-12038,-24 48-253,-3-2 0,-3 0 0,-1-3 0,-3-1 0,-51 54-1,153-175-7433,-26 25 1852</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1.196"/>
    </inkml:context>
    <inkml:brush xml:id="br0">
      <inkml:brushProperty name="width" value="0.025" units="cm"/>
      <inkml:brushProperty name="height" value="0.025" units="cm"/>
    </inkml:brush>
  </inkml:definitions>
  <inkml:trace contextRef="#ctx0" brushRef="#br0">132 1 11979,'0'0'5056,"-2"8"-3561,-50 119 1285,37-96-2574,1 0 0,1 2 1,2-1-1,-12 60 0,22-86-223,1 0 0,-1 1 0,1-1 0,0 1 1,2 10-1,-2-16 4,1 0 1,-1 1 0,0-1 0,1 0 0,-1 0 0,1 0-1,-1 0 1,1 0 0,-1 0 0,1 0 0,0 0 0,0 0 0,-1 0-1,1 0 1,0 0 0,0-1 0,0 1 0,0 0 0,0-1-1,0 1 1,0-1 0,0 1 0,0-1 0,0 1 0,0-1 0,1 1-1,-1-1 1,0 0 0,0 0 0,0 0 0,0 0 0,1 0-1,-1 0 1,0 0 0,2 0 0,-2-1 8,1 1 1,-1-1-1,0 0 0,0 0 1,0 1-1,0-1 0,0 0 1,0 0-1,0 0 0,-1 0 1,1 0-1,0 0 1,0 0-1,-1-1 0,1 1 1,-1 0-1,1 0 0,-1 0 1,1-1-1,-1 1 0,0 0 1,1-1-1,-1-1 0,5-35-16,-5 37 21,0-154 549,1 154-539,0 0 1,0 0-1,0 0 1,0 0-1,0 1 1,0-1-1,0 0 1,0 1-1,0-1 1,0 1-1,0-1 0,0 1 1,0-1-1,0 1 1,0 0-1,1-1 1,-1 1-1,0 0 1,0 0-1,0 0 1,1 0-1,-1 0 0,0 0 1,0 1-1,2-1 1,36 4-83,-39-4 84,25 3 90,-13-2-128,1 1-1,-1 0 0,0 0 0,-1 2 0,14 4 0,-22-7 69,-1 0-1,1 1 1,-1-1 0,1 1-1,-1 0 1,0-1 0,1 1-1,-1 0 1,0 1 0,0-1-1,0 0 1,-1 0 0,1 1-1,0-1 1,-1 1 0,0 0-1,0-1 1,0 1 0,0 0-1,0 0 1,0-1 0,0 1-1,-1 0 1,0 0 0,1 0-1,-1 4 1,-1 0 307,1-5-304,0 0 0,0 0 1,0 0-1,0 0 1,0-1-1,0 1 1,0 0-1,1 0 0,-1 0 1,1 0-1,-1-1 1,1 1-1,1 2 0,0-3-88,-1 0-1,1 0 0,0 0 0,0-1 1,0 1-1,0-1 0,0 1 0,0-1 0,0 0 1,0 0-1,0 0 0,0 0 0,4 0 0,4 12 292,-1 4-2495,0-10-4752,-4-6-849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2.221"/>
    </inkml:context>
    <inkml:brush xml:id="br0">
      <inkml:brushProperty name="width" value="0.025" units="cm"/>
      <inkml:brushProperty name="height" value="0.025" units="cm"/>
    </inkml:brush>
  </inkml:definitions>
  <inkml:trace contextRef="#ctx0" brushRef="#br0">197 131 13132,'0'0'2739,"-8"-1"-395,0 1-2092,-1 0 0,1 1 1,0-1-1,0 2 0,0-1 1,0 1-1,1 0 0,-1 1 1,0 0-1,1 0 0,-1 1 1,1 0-1,0 0 0,-10 8 0,12-8-124,0 0-1,0 0 0,0 0 0,1 1 0,-1-1 0,1 1 0,0 0 0,0 1 1,1-1-1,-1 1 0,1-1 0,1 1 0,-1 0 0,1 0 0,-2 8 0,4-13-107,0 0 0,0 0-1,0 0 1,1 0 0,-1 0-1,0 0 1,1 0 0,-1 0-1,1 0 1,-1-1 0,1 1-1,-1 0 1,1 0 0,0 0 0,-1-1-1,1 1 1,0 0 0,0-1-1,-1 1 1,1 0 0,0-1-1,0 1 1,0-1 0,0 1-1,0-1 1,0 0 0,0 1-1,0-1 1,0 0 0,0 0-1,0 0 1,0 0 0,0 0-1,0 0 1,0 0 0,0 0-1,1 0 1,44-5 177,-36 2-174,1-1-1,0 0 1,-1-1 0,0-1-1,0 1 1,-1-2-1,0 1 1,0-1 0,0-1-1,15-16 1,4-8 63,35-53 0,-61 81-80,5-5 18,0 0 223,-1 0 0,0 0 1,-1-1-1,9-20 0,-48 70-71,27-32-178,-19 27 92,-29 52 0,49-78 33,1 0 0,1 1 0,-1 0 0,2 0 0,-1 0 1,2 1-1,-1-1 0,1 1 0,1-1 0,0 1 0,0 14 0,1-23-113,0 0 0,1-1 0,-1 1 0,1 0 0,-1-1 0,1 1 0,-1 0 0,1-1 0,0 1 0,0-1 0,0 1 0,0-1 0,0 0 0,0 1 0,0-1 0,0 0-1,0 0 1,1 1 0,-1-1 0,0 0 0,1 0 0,2 1 0,-1-1 6,1 0-1,0 1 1,0-1-1,0-1 1,0 1 0,0 0-1,0-1 1,0 0-1,6 0 1,0-1-2,-1 0 1,1-1 0,-1 0-1,0-1 1,1 0 0,-1 0-1,14-8 1,-6 0-53,0-1-1,-1-1 1,0-1-1,24-27 1,-33 33 45,1-1-1,-1 0 1,-1 0 0,0-1 0,0 0 0,-1 0-1,0 0 1,-1-1 0,0 0 0,3-12 0,-7 22-7,0 0 1,1 0-1,-1 0 1,0 0-1,0 0 1,0 0-1,0 0 1,0 0-1,0 0 1,0 0 0,0 0-1,-1 0 1,1 0-1,0 0 1,-1 0-1,1 0 1,0 0-1,-1 0 1,1 0-1,-1 0 1,0 1-1,1-1 1,-1 0-1,0 0 1,1 0 0,-1 1-1,0-1 1,0 0-1,0 1 1,1-1-1,-1 1 1,0-1-1,0 1 1,0-1-1,0 1 1,0 0-1,0-1 1,0 1-1,0 0 1,0 0 0,0 0-1,0 0 1,0 0-1,0 0 1,-1 0-1,1 0 1,0 0-1,0 0 1,-1 1-1,-5 0 0,1 1-1,0-1 0,0 1 1,0 0-1,0 1 0,1-1 1,-7 5-1,0 1 62,0 0 1,0 1-1,-15 16 1,24-21-44,-1-1 1,1 1-1,0 0 1,0 0-1,1 0 1,-1 0-1,1 1 1,0-1-1,0 1 1,0 0-1,1-1 1,-1 1-1,1 0 1,0 5-1,1-9-16,0 0 0,1 1 1,-1-1-1,1 0 0,-1 1 0,1-1 0,-1 0 0,1 0 0,0 1 0,0-1 0,-1 0 0,1 0 1,0 0-1,0 0 0,0 0 0,0 0 0,0 0 0,0-1 0,1 1 0,-1 0 0,0-1 1,0 1-1,1 0 0,-1-1 0,0 0 0,0 1 0,1-1 0,-1 0 0,1 1 0,-1-1 1,0 0-1,1 0 0,1 0 0,60 0-121,-46 0-47,70-5-697,-56 2 817,61 2-1,-90 1 120,1 1-1,-1 0 1,0 0 0,0 0-1,0 0 1,0 1-1,-1-1 1,1 0 0,0 1-1,-1-1 1,1 1 0,0 0-1,0 1 1,21 16 52,-18-17-128,0 0 0,0 0 0,1-1-1,-1 0 1,0 0 0,1 0-1,-1-1 1,1 0 0,-1 0-1,1 0 1,-1 0 0,1-1-1,-1 0 1,0-1 0,11-3-1,-1-1-225,-1-2-1,1 0 1,24-19-1,23-13-288,-51 103 38,-6-42 64,0 0 0,11 24 0,-9-28 221,-2 0 1,1 1-1,-2-1 1,3 23-1,-7-32 250,1 1 1,-2 0-1,1 0 1,-1 0 0,0-1-1,-1 1 1,0 0-1,0-1 1,-1 0-1,0 1 1,-1-1-1,1 0 1,-2-1-1,1 1 1,-1-1-1,0 0 1,0 0-1,-8 7 1,8-9 223,-1 0 0,0-1-1,0 1 1,0-1 0,0-1 0,-1 1-1,1-1 1,-1 0 0,0 0 0,0-1 0,0 0-1,0-1 1,-1 1 0,-9 0 0,15-2-227,0-1-1,1 1 1,-1 0 0,0-1-1,0 1 1,0-1 0,1 1 0,-1-1-1,0 0 1,1 0 0,-1 0-1,1 0 1,-1 0 0,1 0 0,-1 0-1,1 0 1,0-1 0,-1 1 0,1 0-1,0-1 1,0 1 0,0-1-1,0 1 1,0-1 0,1 0 0,-1 1-1,0-1 1,1 0 0,-1 0-1,1 0 1,0 1 0,-1-1 0,1 0-1,0-2 1,-2-13-164,1 1-1,2-34 0,0 29-67,-1 13-171,0 0 0,1 0 1,0 0-1,0 1 0,0-1 1,1 0-1,1 1 0,-1 0 1,1-1-1,0 1 1,1 0-1,0 0 0,0 1 1,8-11-1,-2 7-1305,0 0 0,0 1 0,1 1 0,0 0 0,0 0 0,1 1 0,21-9 0,11-5-4430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3.876"/>
    </inkml:context>
    <inkml:brush xml:id="br0">
      <inkml:brushProperty name="width" value="0.05" units="cm"/>
      <inkml:brushProperty name="height" value="0.05" units="cm"/>
    </inkml:brush>
  </inkml:definitions>
  <inkml:trace contextRef="#ctx0" brushRef="#br0">2958 1 7170,'-1917'386'4849,"1458"-253"-4915,371-100 126,2 5 1,1 4-1,-83 54 1,147-83-22,1 1 1,0 1-1,-27 26 1,43-36-37,-1 0-1,1 0 1,0 0 0,0 0 0,1 1 0,-1-1 0,1 1-1,0 0 1,1 0 0,0 0 0,0 0 0,0 1 0,0-1-1,1 0 1,0 1 0,1-1 0,-1 1 0,2 9 0,5 18-29,2 0-1,1-1 1,1 0 0,25 50 0,-24-58-22,1-1 1,2 0-1,0-1 1,1 0-1,2-2 1,0 0-1,21 20 1,-20-25-11,0-1 0,1-1 0,1 0 1,0-1-1,1-2 0,0 0 0,1-1 1,30 10-1,30 3-68,1-3-1,0-4 1,90 6 0,259-2 20,-415-20 105,1011 4-254,-96-1-16,1449-7-132,-1356-30 403,656-19 103,-439-1-254,1-30-474,91-5-156,0 37 331,240 44 316,-817 7 139,691-30 219,-2-73-18,-1165 68-130,-201 22-10,114-36-1,-185 47-36,1 0 0,-1-1 0,0 0-1,15-10 1,-21 12-8,-1 0 1,1 0-1,-1 0 1,0 0-1,0 0 0,0-1 1,0 1-1,0-1 0,0 1 1,-1-1-1,1 1 0,-1-1 1,0 0-1,0 0 0,0 0 1,0 0-1,0 0 0,-1 0 1,1-3-1,-1-31-28,-2 0-1,-1 1 1,-13-58-1,11 67-166,0 0-149,-2 1 1,0 0-1,-20-46 1,19 56 198,0 1 0,-1 0 1,0 1-1,-1 0 1,0 0-1,-2 1 0,-15-14 1,-32-19-211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2.595"/>
    </inkml:context>
    <inkml:brush xml:id="br0">
      <inkml:brushProperty name="width" value="0.025" units="cm"/>
      <inkml:brushProperty name="height" value="0.025" units="cm"/>
    </inkml:brush>
  </inkml:definitions>
  <inkml:trace contextRef="#ctx0" brushRef="#br0">177 85 12043,'5'-8'4122,"-2"4"-3455,15-28 2803,-12 1 2642,-6 31-6037,0 0-1,0-1 1,0 1-1,0 0 1,0-1-1,0 1 1,0-1-1,0 1 0,0 0 1,0-1-1,0 1 1,-1 0-1,1-1 1,0 1-1,0 0 1,0-1-1,-1 1 1,1 0-1,0-1 1,0 1-1,-1 0 1,1 0-1,0-1 0,0 1 1,-1 0-1,1 0 1,0 0-1,-1-1 1,1 1-1,0 0 1,-1 0-1,1 0 1,0 0-1,-1 0 1,1 0-1,-1 0 1,1 0-1,0 0 0,-1 0 1,-21 6 622,-14 16-732,29-15 72,1 0 0,-1 0-1,2 0 1,-1 0 0,1 1 0,0 0-1,-4 10 1,8-17-73,0 1 0,1 0 0,-1 0 0,1 0 0,-1 0 0,1 0 0,0 0 0,0 0-1,-1 0 1,1 0 0,1 0 0,-1 0 0,0 0 0,0 0 0,1 0 0,-1 0 0,1 0 0,0 0 0,-1 0 0,1 0-1,0 0 1,0-1 0,0 1 0,1 0 0,-1-1 0,0 1 0,1-1 0,-1 1 0,1-1 0,-1 0 0,1 1 0,-1-1-1,1 0 1,0 0 0,0 0 0,3 1 0,7 3-273,0-1-1,0 0 0,0-1 1,0-1-1,22 3 1,-21-4 258,1 1 1,-1 0 0,1 2 0,18 6-1,-32-10 86,1 0-1,0 0 1,-1 0-1,1 0 0,-1 1 1,1-1-1,-1 0 0,1 1 1,-1-1-1,1 0 1,-1 1-1,1-1 0,-1 0 1,0 1-1,1-1 1,-1 1-1,1-1 0,-1 1 1,0-1-1,0 1 0,1-1 1,-1 1-1,0-1 1,0 1-1,1-1 0,-1 1 1,0-1-1,0 1 0,0 0 1,0-1-1,0 1 1,0 0-1,-14 15 625,-30 8-283,42-23-378,-19 9-50,0-2 1,-1 0-1,-34 7 1,37-12-1801,-1-1 1,-27 1 0,4-3-5030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2.926"/>
    </inkml:context>
    <inkml:brush xml:id="br0">
      <inkml:brushProperty name="width" value="0.025" units="cm"/>
      <inkml:brushProperty name="height" value="0.025" units="cm"/>
    </inkml:brush>
  </inkml:definitions>
  <inkml:trace contextRef="#ctx0" brushRef="#br0">0 33 15503,'0'0'7687,"76"4"-6502,-10-6-448,8-4-577,7-1-416,-2-2-2211,-5-3-4964</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3.870"/>
    </inkml:context>
    <inkml:brush xml:id="br0">
      <inkml:brushProperty name="width" value="0.025" units="cm"/>
      <inkml:brushProperty name="height" value="0.025" units="cm"/>
    </inkml:brush>
  </inkml:definitions>
  <inkml:trace contextRef="#ctx0" brushRef="#br0">172 1 6887,'0'0'8199,"-4"8"-6474,-11 22-894,1 1 1,1 1-1,-8 34 1,-23 114 2225,9-37-819,10-27 554,45-184-2943,4 2 0,2 1 1,49-87-1,-65 133 8,2 2-1,0 0 1,1 0 0,0 1 0,2 1 0,19-17 0,-28 26 86,1 1 0,0 0 0,1 1-1,-1-1 1,1 2 0,-1-1 0,1 1 0,1 0 0,-1 0 0,0 1 0,0 0 0,1 1 0,-1 0 0,1 0 0,0 1 0,-1 0 0,16 2 0,-23-2 51,1 0 0,-1 0-1,0 1 1,0-1 0,0 0-1,1 1 1,-1-1 0,0 1-1,0-1 1,0 1 0,0-1-1,0 1 1,0 0 0,0 0 0,0-1-1,0 1 1,0 0 0,0 0-1,0 0 1,-1 0 0,1 0-1,0 0 1,-1 0 0,1 0-1,-1 1 1,1-1 0,-1 0-1,1 0 1,-1 0 0,0 1 0,0-1-1,1 0 1,-1 0 0,0 0-1,0 1 1,0-1 0,-1 0-1,1 0 1,0 1 0,0-1-1,-1 0 1,1 0 0,0 0-1,-1 1 1,1-1 0,-1 0 0,0 0-1,-1 2 1,-1 3 15,0 0 0,0-1 1,-1 1-1,0 0 0,-1-1 1,1 0-1,-9 8 0,1-4 143,-1 0 0,1-1 0,-1 0 0,0-1 0,-1 0 0,0-1 0,0-1 0,0 0 0,-1-1 0,0-1 0,1 0 0,-25 1 0,39-3-191,-1-1 1,1 0-1,0 0 1,-1 0-1,1 0 1,-1-1 0,1 1-1,0 0 1,-1 0-1,1 0 1,-1 0 0,1 0-1,0 0 1,-1-1-1,1 1 1,-1 0 0,1 0-1,0-1 1,-1 1-1,1 0 1,0 0-1,0-1 1,-1 1 0,1 0-1,0-1 1,0 1-1,-1 0 1,1-1 0,0 1-1,0-1 1,0 1-1,-1 0 1,1-1-1,0 1 1,0-1 0,0 1-1,0 0 1,0-1-1,0 1 1,0-1 0,0 1-1,0 0 1,0-1-1,0 1 1,0-1 0,1 1-1,-1-1 1,0 1-1,0 0 1,0-1-1,0 1 1,1 0 0,-1-1-1,1 0 1,14-19-4934,7 6-40,4 0-1095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4.972"/>
    </inkml:context>
    <inkml:brush xml:id="br0">
      <inkml:brushProperty name="width" value="0.025" units="cm"/>
      <inkml:brushProperty name="height" value="0.025" units="cm"/>
    </inkml:brush>
  </inkml:definitions>
  <inkml:trace contextRef="#ctx0" brushRef="#br0">142 288 15118,'0'0'6892,"-10"2"-5210,0 2-1480,0 0 0,0 1-1,0 0 1,1 0 0,0 1 0,0 0 0,-11 10 0,16-13-160,0 0 1,1 0-1,0 0 0,0 0 1,0 0-1,0 1 0,0-1 1,1 1-1,-1 0 1,1 0-1,0 0 0,0 0 1,1 0-1,-1 0 0,1 1 1,0-1-1,0 0 1,0 1-1,1-1 0,-1 1 1,1-1-1,0 1 1,1-1-1,0 6 0,0-8-33,0-1 0,0 1 0,0-1 0,0 0 0,1 1 0,-1-1 0,0 0 0,1 0 0,-1 0 0,1 0 1,-1 0-1,1 0 0,0 0 0,-1 0 0,1-1 0,0 1 0,0-1 0,-1 1 0,1-1 0,0 0 0,0 1 0,0-1 0,-1 0 0,1 0 0,0-1 0,0 1 0,0 0 0,-1 0 0,1-1 0,2 0 0,4 0 14,-1-1 0,1 0-1,-1 0 1,1-1 0,12-6 0,-12 4-21,0-1 0,0 0 1,-1 0-1,1-1 0,-1 0 1,-1 0-1,0-1 0,0 0 1,0 0-1,-1 0 0,0-1 1,-1 0-1,0 0 0,0 0 0,-1 0 1,0 0-1,-1-1 0,0 0 1,0 1-1,-1-1 0,0 0 1,-1-13-1,0 22-8,0 1 1,0-1-1,0 1 0,0-1 0,0 0 1,0 1-1,0-1 0,0 1 0,0-1 1,0 1-1,0-1 0,0 1 1,-1-1-1,1 1 0,0-1 0,0 1 1,-1-1-1,1 1 0,0-1 0,-1 1 1,1-1-1,-1 1 0,1-1 0,0 1 1,-1 0-1,1-1 0,-1 1 1,1 0-1,-1-1 0,1 1 0,-1 0 1,1 0-1,-1 0 0,1-1 0,-1 1 1,1 0-1,-1 0 0,0 0 0,1 0 1,-1 0-1,1 0 0,-1 0 1,1 0-1,-1 0 0,0 0 0,1 0 1,-1 1-1,1-1 0,-1 0 0,1 0 1,-1 1-1,0-1 0,-1 1-47,1 0 0,-1 0 0,1 0 0,-1 0 0,1 1 0,0-1 0,-1 0 0,1 1 0,0-1-1,0 1 1,0-1 0,0 1 0,0-1 0,0 1 0,-1 3 0,1-2-65,0 1 0,1 0 0,-1 0 1,1-1-1,-1 1 0,1 0 0,0 0 0,0 0 0,1 0 0,-1-1 1,1 1-1,0 0 0,0 0 0,2 4 0,-1-6-11,-1 0 0,1 0 0,0 0 0,0-1 0,0 1 0,-1 0 0,1-1 0,1 0 0,-1 1 0,0-1 0,0 0 0,0 0 0,1 0 0,-1 0 0,1-1 1,-1 1-1,0-1 0,1 1 0,-1-1 0,1 0 0,-1 0 0,1 0 0,2-1 0,7 0-491,0-1 0,1 0 0,-1-1 1,0-1-1,-1 0 0,1 0 0,-1-1 1,0 0-1,0-1 0,0-1 1,-1 0-1,0 0 0,15-14 0,-5 3-1145,0-2 0,25-31 0,-3-9 2177,-38 54-52,-1 1-1,1-1 0,-1 0 0,-1 0 1,1 0-1,-1 0 0,0 0 1,0-1-1,-1 1 0,1-1 1,-2 1-1,1-13 0,-1 18-236,0 0 0,0 0 0,0 1-1,0-1 1,-1 0 0,1 0 0,0 1 0,0-1-1,-1 0 1,1 1 0,-1-1 0,1 0 0,0 1-1,-1-1 1,1 0 0,-1 1 0,1-1 0,-1 1-1,0-1 1,1 1 0,-1 0 0,0-1 0,1 1-1,-1-1 1,0 1 0,1 0 0,-1 0 0,-1-1 0,-24 4 2105,19-1-1866,0 1-1,1 0 1,-1 0 0,1 1-1,-8 5 1,1 2 93,1 1-1,0 0 1,2 1 0,-1 0-1,1 0 1,1 1 0,1 1-1,0 0 1,-11 28 0,11-21-145,1 1-1,1 0 1,1 0 0,1 1 0,1-1 0,1 32 0,2-53-291,0 1 0,0 0 0,0 0 0,0 0 1,1-1-1,0 1 0,-1 0 0,1 0 0,0-1 1,0 1-1,1 0 0,-1-1 0,0 0 0,1 1 1,-1-1-1,1 0 0,0 1 0,0-1 0,0 0 1,0 0-1,0-1 0,1 1 0,-1 0 1,0-1-1,6 3 0,-6-3-5,1-1 0,-1 1 1,0-1-1,1 1 0,-1-1 0,1 0 0,-1 0 0,1 0 1,-1 0-1,1-1 0,-1 1 0,0-1 0,1 1 1,-1-1-1,0 0 0,1 0 0,-1 0 0,0 0 1,0 0-1,0-1 0,0 1 0,0-1 0,0 1 1,0-1-1,0 0 0,-1 1 0,1-1 0,-1 0 1,1 0-1,0-3 0,2-1-5,-1 0 1,0-1-1,-1 1 0,1-1 0,-1 0 1,-1 0-1,1 1 0,-1-1 0,0 0 1,-1 0-1,0-1 0,0 1 0,0 0 1,-3-10-1,3 14-6,0 0 0,-1-1 1,0 1-1,1 0 0,-1 0 0,-1 0 1,1 0-1,0 0 0,-1 0 0,0 0 0,1 0 1,-1 0-1,0 1 0,0-1 0,-1 1 1,1-1-1,0 1 0,-1 0 0,0 0 1,1 0-1,-1 0 0,0 1 0,0-1 1,0 1-1,0 0 0,0-1 0,0 1 0,-1 1 1,1-1-1,0 0 0,0 1 0,-4-1 1,6 1-5,1 0 0,-1 0 0,1 0 1,-1 1-1,0-1 0,1 0 1,-1 0-1,1 0 0,-1 0 0,1 0 1,-1 1-1,1-1 0,-1 0 0,1 1 1,-1-1-1,1 0 0,-1 1 1,1-1-1,-1 0 0,1 1 0,0-1 1,-1 1-1,1-1 0,-1 1 1,1-1-1,0 1 0,0-1 0,-1 1 1,1-1-1,0 1 0,0 0 0,0-1 1,0 1-1,0-1 0,-1 1 1,1-1-1,0 1 0,0 0 0,1-1 1,-1 1-1,0-1 0,0 1 0,0-1 1,0 1-1,1 0 0,-1 1-1,1 1 0,-1-1 0,1 0 0,0 0 0,0 0 0,0 0-1,0 0 1,0 0 0,0-1 0,1 1 0,1 2 0,6 2 7,-1-1 0,1 0 0,0-1 1,0 0-1,0 0 0,0-1 0,1 0 0,-1-1 1,1 0-1,0 0 0,0-1 0,0 0 0,18-1 1,-15-1-1,1 0 1,0 0-1,0-2 1,-1 1-1,0-2 1,1 0-1,-1 0 1,0-1 0,16-9-1,-24 11-14,-1 1 0,1-1-1,-1 0 1,0 0 0,0 0 0,0 0-1,0-1 1,-1 0 0,0 0 0,1 0 0,-1 0-1,-1 0 1,1 0 0,0-1 0,-1 1-1,0-1 1,0 0 0,-1 0 0,1 0 0,-1 0-1,1-7 1,-2 11 6,-1 1 0,1-1-1,0 0 1,0 0 0,-1 1-1,1-1 1,0 0 0,-1 1-1,1-1 1,-1 0 0,1 1-1,-1-1 1,1 1 0,-1-1-1,0 1 1,1-1 0,-1 1 0,0-1-1,1 1 1,-1-1 0,0 1-1,1 0 1,-1-1 0,0 1-1,0 0 1,1 0 0,-1 0-1,0 0 1,0 0 0,0-1-1,1 1 1,-1 0 0,0 1-1,0-1 1,0 0 0,1 0 0,-2 1-1,-34 8 98,29-5-41,0 0 0,1 1-1,-1 0 1,1 0 0,0 1-1,0 0 1,1 0 0,-6 8-1,8-10 1,0 0-1,1 0 1,-1 0-1,1 0 1,0 1-1,0-1 0,1 0 1,0 1-1,-1-1 1,1 1-1,1 0 1,-1-1-1,1 1 1,0 0-1,0 9 0,1-12-41,0 0 0,0 0 1,0-1-1,0 1 0,0 0 0,1-1 0,-1 1 0,0 0 0,1-1 0,-1 0 0,1 1 0,0-1 0,-1 0 0,1 0 0,0 0 0,0 0 0,0 0 0,0 0 0,0 0 0,0-1 0,0 1 1,0-1-1,0 1 0,0-1 0,0 0 0,0 0 0,3 0 0,64-1 28,-62 0-46,8-1-115,0-1-1,-1-1 1,1 0 0,17-8 0,41-10-78,-72 22 230,-1 1 0,1-1 0,0 1 0,-1-1 0,1 0 0,0 1 0,-1-1 0,1 1 0,-1-1 0,1 1 0,-1 0 0,1-1 1,-1 1-1,0 0 0,1-1 0,-1 1 0,0 0 0,1-1 0,-1 1 0,0 0 0,0-1 0,0 1 0,1 0 0,-1 0 0,0-1 0,0 1 1,0 0-1,0 0 0,0-1 0,-1 1 0,1 0 0,0 1 0,-1 38 474,0-28-116,1-11-369,0 0 1,0 0-1,0 0 0,0 0 0,0 0 0,0 0 1,0 0-1,1 0 0,-1 0 0,0 0 1,1 0-1,-1 0 0,1 0 0,-1 0 0,1 0 1,-1-1-1,1 1 0,-1 0 0,1 0 1,0 0-1,0-1 0,-1 1 0,1-1 0,0 1 1,0 0-1,0-1 0,0 1 0,0-1 1,-1 0-1,1 1 0,1-1 0,2 1 9,0-1-1,0 1 0,-1-1 1,1 0-1,0 0 0,0-1 1,0 1-1,6-3 0,8-2-70,0-1 0,25-13-1,-26 10-144,-13 6 150,0 0 0,0 1 0,0-1 0,0 1 0,0 0 0,1 1 0,-1-1 0,0 1 0,1 0 0,0 0 0,-1 0 0,1 0 0,6 1 0,-10 1 46,-1 0-1,0-1 1,1 1 0,-1 0 0,0 0 0,1 0 0,-1 0 0,0 0 0,0-1-1,0 1 1,0 0 0,0 0 0,0 0 0,0 0 0,0 0 0,0 0-1,0 0 1,0 0 0,-1-1 0,1 1 0,0 0 0,-1 0 0,1 1-1,-8 20 168,-5 6 536,12-16-1766,13-17-4692,3-10-2426</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5.883"/>
    </inkml:context>
    <inkml:brush xml:id="br0">
      <inkml:brushProperty name="width" value="0.025" units="cm"/>
      <inkml:brushProperty name="height" value="0.025" units="cm"/>
    </inkml:brush>
  </inkml:definitions>
  <inkml:trace contextRef="#ctx0" brushRef="#br0">108 1 13837,'-6'23'9553,"-21"64"-8148,11-36-261,13-39-1001,-10 28 556,1 0-1,2 2 1,2-1-1,-4 67 1,12-109-691,0 1 0,0-1 0,1 1 1,-1 0-1,0-1 0,1 1 1,-1 0-1,0-1 0,1 1 0,-1 0 1,1 0-1,-1-1 0,1 1 0,-1 0 1,0 0-1,1-1 0,-1 1 1,1 0-1,-1 0 0,1 0 0,-1 0 1,1 0-1,-1 0 0,1 0 0,-1 0 1,1 0-1,-1 0 0,1 0 1,-1 0-1,1 0 0,-1 1 0,1-1 1,-1 0-1,1 0 0,-1 0 0,0 1 1,1-1-1,-1 0 0,1 0 1,-1 1-1,0-1 0,1 0 0,-1 1 1,0-1-1,1 1 0,-1-1 0,0 0 1,0 1-1,1-1 0,-1 1 1,0-1-1,0 1 0,0-1 0,0 1 1,1-1-1,-1 1 0,0-1 0,0 1 1,0-1-1,0 1 0,0-1 1,0 1-1,0-1 0,-1 1 0,1-1 1,0 0-1,0 1 0,0-1 0,-1 1 1,27-32 292,-18 17-295,-1-2-1,-1 1 1,-1-1-1,0 0 0,-1 0 1,0 0-1,-2-1 0,0 1 1,0-1-1,-2-23 0,0 39-19,0-1 0,0 1-1,0 0 1,-1-1 0,1 1-1,0-1 1,-1 1 0,1 0 0,-1 0-1,1-1 1,-1 1 0,0 0-1,1 0 1,-1-1 0,-1 0 0,2 2 5,-1 0 0,1-1 1,-1 1-1,1 0 1,0 0-1,-1-1 1,1 1-1,-1 0 1,1 0-1,-1 0 1,1 0-1,-1 0 1,1 0-1,-1-1 1,1 1-1,-1 0 1,1 1-1,-1-1 1,1 0-1,-1 0 1,1 0-1,-1 0 1,1 0-1,-1 0 1,1 1-1,-2-1 0,1 1-2,-1 1-1,1-1 0,-1 0 0,1 0 1,0 1-1,0-1 0,-1 1 0,1-1 1,0 1-1,0-1 0,0 1 0,1 0 1,-1 0-1,0-1 0,0 1 0,1 0 1,0 0-1,-1 0 0,1 3 0,-1-2 7,1 1 0,0-1 0,0 0 0,0 0 0,0 0 0,1 0 0,-1 0 0,1 0 0,0 0 0,0 0 0,0 0 0,0 0 0,1 0 0,-1 0 0,1-1 0,-1 1 0,1-1 0,0 1 0,0-1 0,3 3 0,-1-3 11,0 1 0,0-1-1,0 0 1,0 0-1,1 0 1,-1-1 0,1 0-1,-1 0 1,1 0-1,-1 0 1,1-1 0,8 1-1,-6-1 12,0 0 0,0-1 0,0 0 0,0 0 0,0 0 0,-1-1-1,1 0 1,-1 0 0,1 0 0,8-6 0,-12 7 0,0-1 0,0 0 0,-1 0 1,1 0-1,0 0 0,-1-1 0,0 1 0,0-1 1,1 1-1,-1-1 0,-1 0 0,1 0 0,0 0 0,-1 0 1,1 0-1,-1 0 0,0 0 0,0 0 0,0-1 0,-1 1 1,1 0-1,-1-1 0,0-3 0,0 7-17,0 0 0,0 0 0,0 0-1,0-1 1,0 1 0,0 0 0,0 0 0,0 0 0,0 0-1,0-1 1,-1 1 0,1 0 0,0 0 0,0 0 0,0 0 0,0-1-1,0 1 1,0 0 0,-1 0 0,1 0 0,0 0 0,0 0-1,0 0 1,-1-1 0,1 1 0,0 0 0,0 0 0,0 0-1,-1 0 1,1 0 0,0 0 0,0 0 0,0 0 0,-1 0 0,1 0-1,0 0 1,0 0 0,0 0 0,-1 0 0,1 0 0,0 0-1,0 0 1,0 0 0,-1 1 0,1-1 0,0 0 0,0 0-1,0 0 1,0 0 0,-1 0 0,1 0 0,0 1 0,0-1 0,0 0-1,0 0 1,0 0 0,-1 0 0,1 1 0,0-1 0,0 0-1,0 0 1,0 0 0,0 1 0,0-1 0,0 0 0,0 0-1,0 0 1,0 1 0,0-1 0,-11 13-42,6-3 48,0 1 0,0 0 0,1-1 0,0 1 1,1 0-1,-2 18 0,4-27 5,0 1-1,1-1 1,-1 1 0,1-1-1,0 1 1,0-1 0,0 1-1,0 0 1,0-1 0,1 1-1,-1-1 1,1 1-1,0-1 1,-1 0 0,1 1-1,0-1 1,0 0 0,1 1-1,-1-1 1,0 0 0,1 0-1,-1 0 1,1 0 0,0 0-1,0-1 1,0 1 0,0 0-1,0-1 1,0 1 0,0-1-1,0 0 1,0 0 0,1 0-1,2 1 1,3 0-51,-1-1 1,1 0-1,-1 0 0,1-1 1,-1 1-1,1-2 0,9-1 1,15-10-2451,-30 10 1953,0 1 0,0-1 0,0 0 0,0 0 0,0 0 0,-1 0 0,1 0 0,-1 0 0,1 0 0,-1-1 0,2-2 0,4-18-6643</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6.228"/>
    </inkml:context>
    <inkml:brush xml:id="br0">
      <inkml:brushProperty name="width" value="0.025" units="cm"/>
      <inkml:brushProperty name="height" value="0.025" units="cm"/>
    </inkml:brush>
  </inkml:definitions>
  <inkml:trace contextRef="#ctx0" brushRef="#br0">1 0 14510,'0'0'9000,"7"50"-8904,21-37-256,-6-3-1730,5 1-2081,0-2-3845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3:26.621"/>
    </inkml:context>
    <inkml:brush xml:id="br0">
      <inkml:brushProperty name="width" value="0.025" units="cm"/>
      <inkml:brushProperty name="height" value="0.025" units="cm"/>
    </inkml:brush>
  </inkml:definitions>
  <inkml:trace contextRef="#ctx0" brushRef="#br0">120 249 13453,'0'0'5883,"-10"1"-3956,2-1-1589,1 1 0,-1 0 0,1 1 0,0 0 0,0 0 0,0 0 0,-12 7 0,16-7-208,0-1 1,0 1 0,1 0-1,-1 0 1,1 1 0,-1-1-1,1 0 1,0 1 0,0-1-1,0 1 1,0 0 0,1 0-1,-1 0 1,1 0 0,-1 0 0,1 0-1,0 0 1,0 0 0,1 0-1,-1 1 1,1-1 0,-1 0-1,1 6 1,0-7-117,1 1 1,-1-1-1,0 0 0,1 1 0,0-1 1,-1 0-1,1 0 0,0 0 1,0 0-1,0 0 0,0 0 0,1 0 1,-1 0-1,1 0 0,-1 0 1,1 0-1,-1-1 0,1 1 0,0-1 1,0 1-1,0-1 0,0 0 1,0 0-1,0 0 0,0 0 0,0 0 1,0 0-1,1 0 0,-1-1 1,0 1-1,0-1 0,1 0 0,-1 0 1,0 0-1,1 0 0,-1 0 1,3 0-1,2-1-10,1 1-1,-1-1 1,0 0 0,0 0-1,0 0 1,1-1 0,-2-1-1,1 1 1,0-1 0,0 0 0,8-6-1,37-35-182,-49 41 181,0 0-1,0 0 1,0 0 0,-1 0 0,1 0-1,-1-1 1,0 1 0,0-1 0,0 0-1,0 1 1,-1-1 0,1 0 0,1-8-1,-20 42-230,16-27 238,-1 1-1,1-1 1,0 0 0,0 1 0,1-1 0,-1 0 0,1 1-1,-1-1 1,1 1 0,0-1 0,1 1 0,-1-1 0,0 1-1,1-1 1,0 0 0,0 1 0,2 5 0,-1-7 13,0 0 0,1-1 0,-1 1 0,0 0 0,1-1 1,-1 1-1,1-1 0,0 0 0,-1 0 0,1 0 0,0 0 0,0 0 1,0-1-1,-1 1 0,1-1 0,0 0 0,0 1 0,0-1 0,0-1 1,0 1-1,4-1 0,7-1 45,-1 0 1,1-1 0,0-1-1,-1 0 1,1-1 0,-1 0-1,0-1 1,-1-1 0,13-8-1,16-12-47,45-39-1,-64 47 0,-1-1 1,24-27-1,-39 40 17,0 0 1,-1 0 0,1-1-1,-2 1 1,1-1-1,-1 0 1,0-1-1,-1 1 1,0-1-1,0 1 1,1-13 0,-4 20-25,1 0 0,-1-1 0,0 1 0,0 0 0,0-1 0,0 1 0,0 0 0,0-1 1,-1 1-1,1 0 0,0-1 0,-1 1 0,1 0 0,-1 0 0,1-1 0,-1 1 0,1 0 0,-1 0 1,0 0-1,0 0 0,0 0 0,0 0 0,0 0 0,0 0 0,0 0 0,-2-1 0,1 1-9,-1 0 0,1 0 0,-1 0 0,0 1 0,0-1-1,1 1 1,-1 0 0,0 0 0,1 0 0,-1 0 0,0 0-1,-4 2 1,-4 0-12,0 1 0,0 1 0,1 0 0,-1 0 0,-16 11 0,3 0 198,0 2 0,1 0-1,-26 27 1,44-40-115,0 0 0,1 1 1,-1 0-1,1 0 0,0 0 0,1 1 0,-1-1 0,1 1 0,0 0 1,1 0-1,0 0 0,-1 0 0,2 0 0,-1 0 0,1 1 1,0-1-1,0 1 0,1-1 0,0 1 0,0-1 0,1 8 0,1-8-54,0-1-1,0 0 0,1 1 0,0-1 0,0 0 0,0-1 1,1 1-1,-1-1 0,1 1 0,0-1 0,0 0 0,1 0 0,-1-1 1,1 1-1,8 4 0,11 5-119,0-1 0,27 10 0,-30-13-157,-4-2-820,1-1 0,30 7 0,10-7-8227,-17-5-7784</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29.774"/>
    </inkml:context>
    <inkml:brush xml:id="br0">
      <inkml:brushProperty name="width" value="0.025" units="cm"/>
      <inkml:brushProperty name="height" value="0.025" units="cm"/>
    </inkml:brush>
  </inkml:definitions>
  <inkml:trace contextRef="#ctx0" brushRef="#br0">26 54 10090,'0'0'1660,"0"-7"363,0-8-1061,1-16 3596,1 56-2612,8 48-1,0-2-1427,-3 87 367,-16 177-1,-1-37 534,22 449 1198,-7-645-2554,0-35-38,-3 0 1,-3 0 0,-14 99-1,2-91 453,5 0 0,0 100 0,8-175-322,0-25-347,0 14-374,-5-58-8242,-6 32-1634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1.064"/>
    </inkml:context>
    <inkml:brush xml:id="br0">
      <inkml:brushProperty name="width" value="0.025" units="cm"/>
      <inkml:brushProperty name="height" value="0.025" units="cm"/>
    </inkml:brush>
  </inkml:definitions>
  <inkml:trace contextRef="#ctx0" brushRef="#br0">46 412 11627,'0'0'683,"-8"0"22,-27 1 1220,32-1-516,10 0-250,9-1-618,204-30 2189,-88 9-2492,717-83 386,64-9 861,-235 55-181,-246 28-1044,-76 7 212,422 26 1,-44-15-618,-384-2 98,-99 27 68,-192-6-154,-53-6-228,27 2-1889,-15-6-3601,-11-4-704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1.454"/>
    </inkml:context>
    <inkml:brush xml:id="br0">
      <inkml:brushProperty name="width" value="0.025" units="cm"/>
      <inkml:brushProperty name="height" value="0.025" units="cm"/>
    </inkml:brush>
  </inkml:definitions>
  <inkml:trace contextRef="#ctx0" brushRef="#br0">1 5 13389,'0'0'6219,"13"-2"-5157,7 0-917,0 1 0,0 1 0,0 1 0,0 1 0,0 1 0,20 5 0,382 66 75,-329-61-179,-93-13 17,1 0 1,0 0-1,-1 0 0,1 0 0,-1 1 1,1-1-1,-1 0 0,1 0 0,-1 0 1,1 1-1,-1-1 0,1 0 0,-1 0 1,1 1-1,-1-1 0,1 1 0,-1-1 1,1 0-1,-1 1 0,0-1 0,1 1 0,-1-1 1,0 1-1,1-1 0,-1 1 0,0-1 1,0 1-1,0-1 0,1 1 0,-1-1 1,0 1-1,0-1 0,0 1 0,0 0 1,0-1-1,0 1 0,0-1 0,0 1 1,0-1-1,0 1 0,0 0 0,-1-1 1,1 1-1,0-1 0,0 1 0,0-1 1,-1 1-1,1-1 0,0 1 0,-1-1 1,1 1-1,0-1 0,-1 0 0,1 1 1,-1-1-1,1 1 0,-1-1 0,1 0 1,-1 0-1,0 1 0,-28 27 1327,-68 44 323,-24 19-877,105-78-1539,1 1 0,0 1 1,2 0-1,-1 1 0,-10 18 0,11-8-5730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23:24.509"/>
    </inkml:context>
    <inkml:brush xml:id="br0">
      <inkml:brushProperty name="width" value="0.05" units="cm"/>
      <inkml:brushProperty name="height" value="0.05" units="cm"/>
    </inkml:brush>
  </inkml:definitions>
  <inkml:trace contextRef="#ctx0" brushRef="#br0">15348 279 5521,'-953'-87'4238,"-4"31"-2030,468 30-1938,-1620-48 730,1090 72-482,-208-2-273,429-10-207,-444-1-68,-1447 78 652,1467 5-204,61-4-361,604-33-195,-214 8-438,617-36 436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2.412"/>
    </inkml:context>
    <inkml:brush xml:id="br0">
      <inkml:brushProperty name="width" value="0.025" units="cm"/>
      <inkml:brushProperty name="height" value="0.025" units="cm"/>
    </inkml:brush>
  </inkml:definitions>
  <inkml:trace contextRef="#ctx0" brushRef="#br0">1 429 9705,'0'0'582,"0"8"144,0-5-712,-1 4 456,1 1 0,1-1-1,0 0 1,0 0 0,0 0 0,3 7-1,-4-12-363,1-1 0,-1 1 0,1-1 0,-1 0 1,1 1-1,0-1 0,0 0 0,0 1 0,0-1 0,0 0 0,0 0 0,0 0 0,0 0 0,0 0 0,1 0 0,-1 0 0,0-1 0,0 1 0,1 0 0,-1-1 1,1 1-1,-1-1 0,1 1 0,-1-1 0,1 0 0,-1 1 0,1-1 0,-1 0 0,1 0 0,-1 0 0,1 0 0,-1-1 0,1 1 0,-1 0 0,1 0 0,-1-1 0,1 1 1,-1-1-1,0 0 0,1 1 0,1-2 0,9-5 270,-1 0 0,0-1 0,0 0 0,-1-1 0,0 0 1,0-1-1,11-15 0,3-1 5,110-130 369,-114 130-718,-2 0 1,-1-1-1,-2-2 1,17-38-1,-30 61-5,1 0-1,-1 0 0,-1 0 0,1 0 0,-1 0 0,0 0 1,0 0-1,-1 0 0,0-8 0,0 13-26,0 1 0,0 0 0,0-1 0,0 1 0,0 0 0,0-1-1,0 1 1,0 0 0,0 0 0,0-1 0,0 1 0,0 0 0,0-1 0,-1 1 0,1 0 0,0-1 0,0 1-1,0 0 1,0 0 0,-1-1 0,1 1 0,0 0 0,0 0 0,-1 0 0,1-1 0,0 1 0,-1 0 0,1 0-1,0 0 1,0 0 0,-1-1 0,1 1 0,0 0 0,-1 0 0,1 0 0,-1 0 0,-11 8-104,-6 16-109,10-8 232,2 0 1,0 1 0,1 0-1,0 0 1,1 0 0,1 0-1,1 1 1,0 27 0,2-36-100,1-1 0,-1 0 0,2 0 1,-1 0-1,1 1 0,0-2 0,1 1 1,0 0-1,4 7 0,-4-10-188,-1-1 1,1 0-1,0 0 0,0-1 0,0 1 1,1-1-1,-1 0 0,1 1 0,0-2 0,0 1 1,0 0-1,0-1 0,1 0 0,-1 0 0,0 0 1,8 2-1,26 3-4729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3.275"/>
    </inkml:context>
    <inkml:brush xml:id="br0">
      <inkml:brushProperty name="width" value="0.025" units="cm"/>
      <inkml:brushProperty name="height" value="0.025" units="cm"/>
    </inkml:brush>
  </inkml:definitions>
  <inkml:trace contextRef="#ctx0" brushRef="#br0">1 0 11179,'0'0'11781,"0"8"-11327,1 21-248,1 1 0,2-1 0,12 48 0,-8-44-2017,-2 1 1,4 63 0,-10-93 1386,-1 8-1507,-6-7-2179,-8-4-2947</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3.742"/>
    </inkml:context>
    <inkml:brush xml:id="br0">
      <inkml:brushProperty name="width" value="0.025" units="cm"/>
      <inkml:brushProperty name="height" value="0.025" units="cm"/>
    </inkml:brush>
  </inkml:definitions>
  <inkml:trace contextRef="#ctx0" brushRef="#br0">1 149 8456,'0'0'5338,"9"-11"-3224,5-3-1480,1 0 0,0 1 0,0 1-1,1 0 1,1 1 0,32-16 0,-39 22-482,1 0 0,0 0 1,0 1-1,1 0 1,-1 1-1,1 0 0,0 1 1,-1 0-1,1 1 0,21 1 1,-32 0-156,0 0-1,0 0 1,0 1 0,0-1 0,0 0 0,0 1-1,0-1 1,0 1 0,0-1 0,0 1 0,0 0-1,0-1 1,0 1 0,0 0 0,0 0 0,-1-1-1,1 1 1,0 0 0,-1 0 0,1 0 0,0 0-1,-1 0 1,1 0 0,-1 0 0,0 0 0,1 0 0,-1 2-1,1 0 18,-1 0 0,0 0-1,0 0 1,0 1 0,0-1-1,-1 0 1,1 0 0,-1 0 0,-2 5-1,-1 4 67,-1-2 1,0 1-1,-1 0 0,-8 11 0,-14 10 46,22-26-124,0 0 0,0 0 0,0 0 0,1 1 0,1 0 0,-1 0 0,1 0 0,-4 9 0,11-14-43,1-1 0,-1 0 0,0 0 0,1-1 0,-1 1 0,1-1 0,-1 0-1,0 0 1,1 0 0,6-1 0,-6 1-8,6 0 23,0 1 0,0-1 0,0 2 0,0-1 1,-1 1-1,1 1 0,-1 0 0,1 0 0,-1 1 1,17 9-1,-23-11 25,1 1 1,-1-1-1,0 1 0,0 0 0,0 0 1,-1 0-1,1 0 0,-1 0 1,0 1-1,1-1 0,-1 1 1,-1 0-1,1-1 0,-1 1 1,1 0-1,-1 0 0,0 0 1,0 0-1,-1 0 0,1 0 0,-1 0 1,0 0-1,0 1 0,0-1 1,-1 0-1,0 0 0,1 0 1,-1 0-1,-3 5 0,1-2 296,0 0 0,0 0-1,-1-1 1,0 1 0,-1-1-1,1 0 1,-1 0-1,-1-1 1,1 0 0,-1 0-1,0 0 1,0 0 0,0-1-1,-11 6 1,7-4-85,0-1 0,-1 0 0,1-1-1,-1 0 1,0 0 0,1-2 0,-2 1 0,1-1 0,-13 1-1,23-3-296,1-1-1,-1 1 0,1 0 1,-1 0-1,1 0 0,-1 0 1,1 0-1,0 0 0,-1-1 1,1 1-1,-1 0 0,1 0 1,0 0-1,-1-1 0,1 1 1,0 0-1,-1-1 0,1 1 1,0 0-1,-1-1 0,1 1 1,0 0-1,0-1 0,-1 1 1,1-1-1,0 1 0,0-1 1,0 1-1,0 0 0,-1-1 1,1 1-1,0-1 0,0 1 1,0-1-1,0 1 0,0-1 1,0 1-1,0-1 0,0 1 1,0 0-1,1-1 0,-1 1 1,0-1-1,0 1 0,0-1 1,0 1-1,1 0 0,-1-1 1,0 1-1,0-1 0,1 1 1,-1 0-1,0-1 0,1 1 1,17-28-3532,-17 26 3224,16-23-3875,3-5-2014</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4.130"/>
    </inkml:context>
    <inkml:brush xml:id="br0">
      <inkml:brushProperty name="width" value="0.025" units="cm"/>
      <inkml:brushProperty name="height" value="0.025" units="cm"/>
    </inkml:brush>
  </inkml:definitions>
  <inkml:trace contextRef="#ctx0" brushRef="#br0">52 14 16656,'0'0'1729,"-23"49"-191,9-23-321,4-1-705,5 4-415,5-7-129,0-4-801,3-6-865,9-4 1,2-8-898,-1 0-1537</inkml:trace>
  <inkml:trace contextRef="#ctx0" brushRef="#br0" timeOffset="1">193 1 10602,'0'0'6566,"-5"63"-6117,5-34-161,0 1-192,2 2-320,5-2-1506,-2 0-1793,0-5-1186</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4.491"/>
    </inkml:context>
    <inkml:brush xml:id="br0">
      <inkml:brushProperty name="width" value="0.025" units="cm"/>
      <inkml:brushProperty name="height" value="0.025" units="cm"/>
    </inkml:brush>
  </inkml:definitions>
  <inkml:trace contextRef="#ctx0" brushRef="#br0">1 122 12075,'2'-9'1426,"0"4"-1188,1 0-1,-1-1 1,1 1 0,-1 1 0,2-1 0,-1 0 0,0 1-1,1-1 1,0 1 0,0 0 0,0 0 0,0 1-1,1-1 1,0 1 0,-1 0 0,1 0 0,0 1 0,0-1-1,11-2 1,15-4 152,1 2 0,0 1 0,1 1 0,-1 2 0,66 3 0,-95 0-386,1-1 3,0 1-1,0 1 1,0-1 0,0 1 0,0-1 0,0 1-1,0 0 1,-1 1 0,1-1 0,0 1 0,-1-1-1,1 1 1,-1 0 0,0 1 0,5 3 0,-7-5 84,0 0 0,0 1 1,0-1-1,0 1 1,0-1-1,-1 1 1,1-1-1,0 1 0,-1 0 1,0-1-1,1 1 1,-1 0-1,0 0 0,0-1 1,0 1-1,0 0 1,0-1-1,0 1 1,0 0-1,-1 0 0,1-1 1,0 1-1,-1 0 1,0-1-1,1 1 0,-1-1 1,0 1-1,0-1 1,0 1-1,0-1 1,0 0-1,0 1 0,0-1 1,-1 0-1,1 0 1,-2 2-1,-10 8 302,0-1 0,0 0 0,-1-1 1,0-1-1,-1 0 0,1 0 0,-2-2 0,1 0 0,-1-1 0,-30 7 0,54-17-8240,12-6 154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5.356"/>
    </inkml:context>
    <inkml:brush xml:id="br0">
      <inkml:brushProperty name="width" value="0.025" units="cm"/>
      <inkml:brushProperty name="height" value="0.025" units="cm"/>
    </inkml:brush>
  </inkml:definitions>
  <inkml:trace contextRef="#ctx0" brushRef="#br0">90 1 18610,'0'0'7943,"-9"11"-7308,-1 6-480,-1-1-1,2 1 0,1 1 1,0 0-1,1 0 0,0 1 0,2 0 1,1 0-1,-5 36 0,8-45-71,0 2 109,0 0 0,1 0-1,1 0 1,-1 0 0,4 16 0,-3-25-147,0 0 0,0-1 0,0 1 0,0-1 0,0 1 0,0-1 0,1 1 0,-1-1 0,1 0 1,0 0-1,0 1 0,-1-1 0,1-1 0,1 1 0,-1 0 0,0 0 0,0-1 0,1 1 0,-1-1 0,1 0 1,-1 0-1,1 0 0,-1 0 0,1 0 0,0 0 0,-1-1 0,1 1 0,5-1 0,10 1-29,0-2 0,0 0 0,-1-1 0,1-1 0,-1 0 0,1-2 0,28-10 0,20-14-4190,-66 29 3958,1 0 1,-1 0 0,1 0 0,-1 0-1,0 0 1,1 0 0,-1-1 0,0 1-1,1 0 1,-1 0 0,0 0 0,0 0-1,1-1 1,-1 1 0,0 0-1,1 0 1,-1-1 0,0 1 0,0 0-1,1-1 1,-1 1 0,0 0 0,0 0-1,0-1 1,0 1 0,1 0-1,-1-1 1,0 1 0,0-1 0,0 1-1,0 0 1,0-1 0,0 1 0,0 0-1,0-1 1,0 1 0,0 0-1,0-1 1,0 0 0,-6-5-6581</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5.718"/>
    </inkml:context>
    <inkml:brush xml:id="br0">
      <inkml:brushProperty name="width" value="0.025" units="cm"/>
      <inkml:brushProperty name="height" value="0.025" units="cm"/>
    </inkml:brush>
  </inkml:definitions>
  <inkml:trace contextRef="#ctx0" brushRef="#br0">0 94 11563,'0'0'14990,"84"-32"-13997,-20 21-448,2 1-353,-2 0-128,-9 5-32,-6-1-1025,-12-1-2274,-8-5-3171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37.442"/>
    </inkml:context>
    <inkml:brush xml:id="br0">
      <inkml:brushProperty name="width" value="0.025" units="cm"/>
      <inkml:brushProperty name="height" value="0.025" units="cm"/>
    </inkml:brush>
  </inkml:definitions>
  <inkml:trace contextRef="#ctx0" brushRef="#br0">1 1815 6983,'0'0'2973,"8"-1"-2567,161-33 163,-80 13-305,-38 7 690,78-31 1,-93 30-667,0 2-1,1 2 1,0 1-1,68-10 1,-65 16-176,1-2 0,-1-2 0,-1-1 0,1-2 0,-2-2 0,1-2 1,-2-1-1,0-2 0,-1-2 0,54-38 0,-1-4 574,3 4 1,2 3-1,3 6 1,136-52 0,-100 50-223,242-133 0,-61 42-111,-93 48 15,313-178 627,-214 106-629,-120 82 323,19-9-331,-155 53-1111,-74 39-14680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0.053"/>
    </inkml:context>
    <inkml:brush xml:id="br0">
      <inkml:brushProperty name="width" value="0.025" units="cm"/>
      <inkml:brushProperty name="height" value="0.025" units="cm"/>
    </inkml:brush>
  </inkml:definitions>
  <inkml:trace contextRef="#ctx0" brushRef="#br0">2 0 4260,'0'3'-96,"0"3"-128,0-1-33,0-1 33,0 0 224,0 0 0,0 0 64,0 0 32,0-1-64,0-1 289,0-1 383,0 1-255,0 1 544,0-2-257,0 4-479,0 1-449,-2-1-1442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1.394"/>
    </inkml:context>
    <inkml:brush xml:id="br0">
      <inkml:brushProperty name="width" value="0.025" units="cm"/>
      <inkml:brushProperty name="height" value="0.025" units="cm"/>
    </inkml:brush>
  </inkml:definitions>
  <inkml:trace contextRef="#ctx0" brushRef="#br0">29 1 11563,'0'32'7316,"-2"8"-3307,-13 186-1107,11-194-2803,1-16-82,1 0 1,1 0-1,0 0 1,3 27 0,-2-42-17,0-1 0,0 1 1,0-1-1,0 1 1,0-1-1,0 1 0,1-1 1,-1 1-1,0-1 0,0 1 1,1-1-1,-1 0 1,0 1-1,1-1 0,-1 1 1,0-1-1,1 0 1,-1 1-1,0-1 0,1 0 1,-1 0-1,1 1 0,-1-1 1,1 0-1,-1 0 1,1 0-1,-1 1 0,1-1 1,-1 0-1,1 0 1,0 0-1,20-5 304,16-16 461,-17 0-210,-1 0-1,20-28 0,-15 18-3889,1 1-6961,-20 26 2693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1.810"/>
    </inkml:context>
    <inkml:brush xml:id="br0">
      <inkml:brushProperty name="width" value="0.025" units="cm"/>
      <inkml:brushProperty name="height" value="0.025" units="cm"/>
    </inkml:brush>
  </inkml:definitions>
  <inkml:trace contextRef="#ctx0" brushRef="#br0">365 54 1954,'-88'0'320,"9"-2"513,6-11-1057,7-4 32,7-4-33</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2.254"/>
    </inkml:context>
    <inkml:brush xml:id="br0">
      <inkml:brushProperty name="width" value="0.025" units="cm"/>
      <inkml:brushProperty name="height" value="0.025" units="cm"/>
    </inkml:brush>
  </inkml:definitions>
  <inkml:trace contextRef="#ctx0" brushRef="#br0">80 132 10570,'0'0'11376,"-9"3"-11451,4 0 82,1 0-1,-1 0 0,1 0 0,-1 1 1,1-1-1,0 1 0,0 0 1,0 0-1,1 0 0,0 1 0,0-1 1,0 1-1,0 0 0,1 0 0,-1 0 1,1 0-1,0 0 0,1 0 0,-1 1 1,1-1-1,0 1 0,0 9 0,1-13 11,-2 45 296,3-46-298,-1 0-1,0 0 1,0 0 0,0 0 0,1 0 0,-1 0 0,0 0 0,1 0-1,-1 0 1,1-1 0,-1 1 0,1 0 0,-1 0 0,1 0 0,0-1 0,-1 1-1,1 0 1,0-1 0,0 1 0,0-1 0,-1 1 0,1-1 0,0 1 0,0-1-1,0 1 1,0-1 0,0 0 0,0 1 0,0-1 0,0 0 0,0 0 0,0 0-1,0 0 1,0 0 0,0 0 0,-1 0 0,1 0 0,0 0 0,0-1-1,0 1 1,0 0 0,0-1 0,0 1 0,1-1 0,5-2 167,0-1 0,0 0 0,0 0 0,0-1 0,-1 0 0,0 0 1,0-1-1,0 1 0,-1-1 0,0 0 0,6-10 0,48-76 211,-49 68-268,-3 11 74,-4 34-96,-15 102-55,12-122-46,0-1-1,-1 0 0,1 1 0,0-1 0,0 0 1,0 1-1,0-1 0,0 1 0,0-1 0,0 0 1,0 1-1,0-1 0,0 1 0,0-1 0,0 0 1,0 1-1,1-1 0,-1 0 0,0 1 0,0-1 1,0 0-1,0 1 0,1-1 0,-1 0 0,0 1 1,0-1-1,1 0 0,-1 1 0,0-1 0,0 0 1,1 0-1,-1 0 0,0 1 0,1-1 1,-1 0-1,6-4 99,-5 4-78,9-10 193,0-1-1,0 0 1,-1-1 0,-1 0 0,11-19-1,-10 15-274,1 1-1,1-1 1,12-12-1,-23 27 15,0 1 0,0 0 0,1-1 0,-1 1 0,0 0 1,0-1-1,1 1 0,-1 0 0,0-1 0,1 1 0,-1 0 0,0 0 0,1-1 0,-1 1 0,0 0 0,1 0 0,-1 0 0,1 0 0,-1 0 1,0-1-1,1 1 0,-1 0 0,1 0 0,-1 0 0,1 0 0,-1 0 0,0 0 0,1 0 0,-1 0 0,1 0 0,-1 0 0,0 1 0,1-1 1,-1 0-1,1 0 0,-1 0 0,6 18-868,-5 33-1250,-1-42 717,-1-8 1195,1 0 0,0 0 0,0-1 0,0 1 0,0 0 0,0 0 1,0 0-1,0-1 0,0 1 0,0 0 0,0 0 0,0-1 0,0 1 0,0 0 1,1 0-1,-1-1 0,0 1 0,1 0 0,-1-1 0,1 1 0,-1 0 0,0-1 1,1 1-1,0 0 0,-1-1 0,1 1 0,-1-1 0,1 1 0,0 0 1,1-2 121,-1 1 1,0 0 0,0-1 0,0 1 0,0-1 0,0 1 0,1-1 0,-1 1 0,0-1 0,0 0 0,0 0 0,0 1 0,-1-1 0,1 0-1,0 0 1,1-1 0,37-53 633,-36 49-1059,18-22 212,18-32 166,-25 21 3345,-29 64 1888,13-22-5042,-1 0 0,1 1 0,-1-1 0,1 1 0,0-1 0,0 1 0,1 0 0,-1-1 0,1 1 0,-2 8 0,33 10 670,-21-14-592,-1 0 1,0 1-1,0 0 1,0 1-1,-1 0 1,-1 0 0,0 0-1,0 1 1,-1 0-1,0 0 1,-1 1-1,0-1 1,3 20-1,-3-10 471,-1 1-1,-1 0 0,-1 0 0,0 0 1,-2 0-1,-6 38 0,6-56-377,0 0-1,0 0 1,0 1 0,0-1-1,-1 0 1,0 0-1,0-1 1,0 1 0,0 0-1,0 0 1,-1-1-1,1 0 1,-1 1-1,0-1 1,0 0 0,-6 4-1,7-6-127,0 0 1,0 0-1,-1 0 0,1-1 1,0 1-1,0-1 0,-1 1 1,1-1-1,0 0 0,0 0 0,-1 0 1,1 0-1,0 0 0,-1 0 1,1-1-1,0 1 0,0-1 1,0 0-1,-1 1 0,1-1 0,0 0 1,0 0-1,0-1 0,0 1 1,0 0-1,1-1 0,-1 1 1,0-1-1,0 1 0,1-1 0,-1 0 1,-1-2-1,-3-4-62,0 0 1,0 0-1,0-1 0,1 1 1,1-1-1,0 0 0,0 0 1,0-1-1,1 1 0,1-1 1,0 0-1,0 1 0,0-1 1,2 0-1,-1-14 0,2 11-471,0 0-1,1 0 1,0 0 0,1 0-1,1 1 1,-1-1-1,2 1 1,0 0-1,1 0 1,0 1-1,11-16 1,31-45-7654,-26 34 869</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3.195"/>
    </inkml:context>
    <inkml:brush xml:id="br0">
      <inkml:brushProperty name="width" value="0.025" units="cm"/>
      <inkml:brushProperty name="height" value="0.025" units="cm"/>
    </inkml:brush>
  </inkml:definitions>
  <inkml:trace contextRef="#ctx0" brushRef="#br0">28 1 2050,'0'0'19458,"-3"11"-19180,-5 26 463,1-1-1,2 1 1,1 38-1,4 130 1168,1-91-2123,-1-114 300,7-27 204,-1 3-318,2 0 1,0 0-1,1 1 1,1 0-1,15-24 1,14-5-768,-32 41 856,-4 7 11,-1-1 0,1 1-1,-1 0 1,0-1-1,0 1 1,0-1-1,1-8 1,-3 13 639,0 43-891,0-39 196,0 0 0,0 0 0,1 0 0,-1 0 0,1 0 0,0 0 0,0-1 0,0 1 0,1 0 0,-1 0 0,1-1 0,0 1 0,0-1 0,3 5 0,-3-7-6,0 1 0,-1-1 1,1 0-1,0 0 1,0 1-1,0-1 0,0-1 1,-1 1-1,2 0 1,-1 0-1,0-1 0,0 1 1,0-1-1,0 0 1,0 1-1,0-1 0,0 0 1,1 0-1,-1-1 1,0 1-1,0 0 0,0-1 1,0 1-1,0-1 1,0 1-1,0-1 0,0 0 1,0 0-1,2-2 1,2-1-6,0 0 0,-1 0 1,0 0-1,0-1 0,0 0 1,0 0-1,-1 0 0,0-1 1,0 1-1,0-1 0,-1 0 1,0 0-1,0-1 0,-1 1 1,1 0-1,-1-1 0,-1 0 0,1 1 1,-1-1-1,0-7 0,-6 63-939,2-24-1325,1-1-3679,2-45-1353,-4-108 6315,-2 44 3759,11 97 2162,-3-9-5604,0-1 1,0 0 0,0 0-1,0 0 1,0 0 0,1 0-1,-1-1 1,1 1-1,4 1 1,8 3-4968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3.521"/>
    </inkml:context>
    <inkml:brush xml:id="br0">
      <inkml:brushProperty name="width" value="0.025" units="cm"/>
      <inkml:brushProperty name="height" value="0.025" units="cm"/>
    </inkml:brush>
  </inkml:definitions>
  <inkml:trace contextRef="#ctx0" brushRef="#br0">61 1 9449,'0'0'6988,"-6"8"-5883,2-4-944,-1 1-36,-1 0 0,1 0-1,0 1 1,1 0-1,0 0 1,0 0 0,0 1-1,0-1 1,1 1-1,-3 9 1,43-15 847,-6-2-870,-24-1-246,1 1 1,0 1-1,0 0 0,0 0 0,-1 0 1,1 1-1,0 0 0,0 0 0,-1 1 1,12 4-1,-18-5 190,0 0 1,0 0-1,0 0 0,0 0 1,0 1-1,0-1 0,0 0 0,0 1 1,-1-1-1,1 1 0,-1-1 1,1 1-1,-1-1 0,1 1 1,-1-1-1,0 1 0,0-1 1,0 1-1,0-1 0,0 1 1,0 0-1,0-1 0,0 1 1,-1-1-1,1 1 0,0-1 1,-1 1-1,0-1 0,1 0 1,-1 1-1,0-1 0,0 1 0,1-1 1,-1 0-1,0 0 0,0 0 1,-2 2-1,-3 6 494,-2-1-1,1 0 1,-15 13-1,21-20-575,0 0 0,0 1 1,0-1-1,-1 0 0,1 0 0,-1 0 0,1 0 0,0 0 0,-1 0 0,1 0 0,-1-1 0,0 1 0,1 0 1,-1-1-1,0 0 0,1 1 0,-1-1 0,0 0 0,0 0 0,-1 0 0,1-1-364,1 0 0,0 0 0,0 0 0,1 0 0,-1 0 0,0-1 0,0 1 0,1 0-1,-1-1 1,0 1 0,1-1 0,-1 1 0,1 0 0,0-1 0,0 1 0,-1-1 0,1 1 0,0-1 0,0 1-1,0-1 1,1 1 0,-1-3 0,0-25-5275</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4.083"/>
    </inkml:context>
    <inkml:brush xml:id="br0">
      <inkml:brushProperty name="width" value="0.025" units="cm"/>
      <inkml:brushProperty name="height" value="0.025" units="cm"/>
    </inkml:brush>
  </inkml:definitions>
  <inkml:trace contextRef="#ctx0" brushRef="#br0">17 0 13837,'0'0'5360,"0"10"-4485,-8 94 644,3-61-306,1 82 0,5-123-1164,-1 0 0,0 0 0,1 0 0,-1 0-1,1 0 1,-1-1 0,1 1 0,0 0 0,0 0-1,0-1 1,0 1 0,0 0 0,0-1 0,0 1-1,1-1 1,-1 1 0,1-1 0,-1 0-1,1 0 1,-1 0 0,1 0 0,0 0 0,-1 0-1,1 0 1,0 0 0,0 0 0,0-1 0,0 1-1,-1-1 1,1 0 0,0 1 0,0-1 0,0 0-1,0 0 1,0 0 0,0 0 0,0-1 0,0 1-1,0 0 1,0-1 0,0 1 0,-1-1 0,1 0-1,0 0 1,0 0 0,-1 0 0,1 0 0,0 0-1,-1 0 1,1 0 0,-1 0 0,1-1 0,-1 1-1,0-1 1,0 1 0,2-3 0,2-4-3,-1 0 0,0-1 0,0 1 0,0-1 0,-1 0 0,-1 0 0,1 0 0,-2-1 0,1 1 0,-1 0 0,0-1 0,-1-9 0,-3 15-309,-2 12 84,-4 13 71,7-15 119,0 0 0,1 0 0,0 0 0,0 0 1,1 0-1,0 0 0,0 0 0,1 11 0,0-16 1,0 1-1,-1 0 1,1-1-1,0 1 0,0-1 1,0 0-1,0 1 1,0-1-1,0 0 1,0 1-1,1-1 1,-1 0-1,0 0 1,1 0-1,-1 0 1,1 0-1,-1 0 1,1-1-1,-1 1 1,1 0-1,0-1 0,-1 1 1,1-1-1,0 0 1,-1 0-1,1 1 1,0-1-1,0 0 1,-1 0-1,1-1 1,0 1-1,-1 0 1,1 0-1,2-2 1,3 1 15,0-1 0,-1-1 0,1 1 0,0-1 1,-1 0-1,0-1 0,1 1 0,-1-1 1,-1-1-1,8-5 0,-9 6-39,1 1 0,-1-1-1,0 0 1,0-1 0,0 1 0,-1-1-1,0 1 1,1-1 0,-2 0 0,1 0-1,-1 0 1,1-1 0,1-8 0,-8 25-721,0-3 828,1 0 1,0 0-1,0 0 1,1 0-1,0 1 1,0 8 0,2-15-74,0 0 1,0 0 0,0 0-1,1 0 1,-1 0 0,1 0-1,-1 0 1,1 0 0,0 0-1,-1 0 1,1 0 0,0 0-1,1 0 1,-1 0 0,0-1-1,0 1 1,1-1 0,-1 1-1,1-1 1,-1 1 0,1-1-1,0 0 1,-1 0 0,1 0-1,0 0 1,3 2 0,22-1-2958,-25-17-3118,-7 0-204</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4.969"/>
    </inkml:context>
    <inkml:brush xml:id="br0">
      <inkml:brushProperty name="width" value="0.025" units="cm"/>
      <inkml:brushProperty name="height" value="0.025" units="cm"/>
    </inkml:brush>
  </inkml:definitions>
  <inkml:trace contextRef="#ctx0" brushRef="#br0">64 41 11403,'0'0'13020,"-7"3"-12956,4-1-27,0-1 1,0 1-1,0-1 0,0 1 1,0 0-1,0 0 0,1 0 1,-1 0-1,1 1 0,0-1 0,0 1 1,0 0-1,-4 5 0,3-2 104,1 1 0,-1-1 0,1 1 0,1 0 0,-1 0 0,1 0 0,-1 9 0,2-9-102,0 0 0,0 0 0,0 1 0,1-1 1,0 0-1,1 0 0,-1 0 0,1 0 0,1-1 1,-1 1-1,1 0 0,1-1 0,-1 0 0,1 1 0,8 9 1,14 26 37,-22-34-58,0 1 0,-1 0 0,0-1 0,0 1 0,-1 0-1,0 1 1,1 10 0,-3-17-11,0 0 0,1 0-1,-1 0 1,0 0 0,0 0-1,-1 0 1,1 0-1,-1 0 1,1 0 0,-1-1-1,0 1 1,0 0 0,0 0-1,-1 0 1,1-1 0,-1 1-1,1-1 1,-1 1 0,0-1-1,0 1 1,0-1 0,0 0-1,0 0 1,-1 0 0,1 0-1,-3 1 1,4-2 13,0-1-1,0 1 1,0-1-1,0 1 1,1-1-1,-1 0 1,0 1-1,0-1 1,0 0-1,0 0 1,0 1 0,0-1-1,0 0 1,0 0-1,0 0 1,0 0-1,0 0 1,0 0-1,0-1 1,0 1-1,0 0 1,0 0 0,0-1-1,0 1 1,0-1-1,1 1 1,-1 0-1,-1-2 1,1 1-16,0-1 0,0 1 0,0-1 0,0 0 0,1 1 0,-1-1 0,0 0 0,1 1 1,0-1-1,-1 0 0,1 0 0,0 1 0,0-1 0,0-2 0,0-4-43,1 0 0,0 1 0,0 0 0,1-1 0,0 1 0,4-13 0,37-58-288,28-60-339,-64 123 614,-1-1 0,-1 0 0,-1-1 0,0 1 0,-1-1 0,-1 1 0,0-19 0,-22 67-109,19-30 174,-5 8 148,1-1-1,0 1 1,1 1-1,1-1 1,-1 0-1,2 1 1,-1 0-1,-1 21 1,4-31-154,0 0 1,0-1-1,0 1 1,0 0-1,0-1 1,0 1-1,0-1 0,0 1 1,1 0-1,-1-1 1,0 1-1,0-1 0,0 1 1,1-1-1,-1 1 1,0-1-1,1 1 0,-1-1 1,0 1-1,1-1 1,-1 1-1,1-1 1,-1 1-1,1-1 0,-1 0 1,1 1-1,-1-1 1,1 0-1,-1 0 0,2 1 1,20-3 646,21-20 447,67-70-883,-92 83-679,-10 17 282,-7 35 460,-2-40-210,1 0 0,-1 0 0,1 0-1,0 0 1,0 0 0,0 0 0,0 0 0,1 0 0,-1 0 0,1 0 0,0 0 0,0 0 0,1 3 0,1-5-4,1 0-1,-1-1 1,1 1 0,-1-1 0,1 0-1,-1 0 1,0 0 0,1 0-1,-1-1 1,1 1 0,-1-1-1,0 0 1,1 0 0,-1 0 0,0-1-1,4-1 1,24-5-1635,-27 7 1030,13 2-3477,-11 7-4733,-6 0-3136</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5.736"/>
    </inkml:context>
    <inkml:brush xml:id="br0">
      <inkml:brushProperty name="width" value="0.025" units="cm"/>
      <inkml:brushProperty name="height" value="0.025" units="cm"/>
    </inkml:brush>
  </inkml:definitions>
  <inkml:trace contextRef="#ctx0" brushRef="#br0">0 101 7559,'17'-55'5347,"-3"10"3608,-14 71-5088,8 31-3367,-2-16-196,-1 20-126,-4-35-96,2-1-1,0 1 1,1-1 0,9 26 0,-2-32-46,-10-19-80,-1 0 0,0 0-1,1 1 1,-1-1 0,0 0 0,1 0 0,-1 0-1,1 0 1,-1 0 0,0 0 0,1 0 0,-1 0-1,0 0 1,1 0 0,-1 0 0,0 0 0,1 0-1,-1 0 1,1 0 0,-1 0 0,0 0 0,1 0-1,-1 0 1,0 0 0,1-1 0,-1 1 0,0 0-1,1 0 1,-1 0 0,1-1 0,0 0-151,0-1 0,-1 1 0,1-1 0,0 1 0,0-1 1,-1 1-1,1-1 0,-1 1 0,1-1 0,-1 1 0,0-1 0,0 0 0,1 1 1,-1-1-1,0 0 0,0 1 0,-1-1 0,1 0 0,0 1 0,-1-1 1,0-1-1,0-2-482,-2 1 0,1-1 0,0 1 0,-1 0 0,0 0 0,0 0 0,0 0 0,-1 0 0,1 0 0,-5-3 0,-22-20-5623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6.112"/>
    </inkml:context>
    <inkml:brush xml:id="br0">
      <inkml:brushProperty name="width" value="0.025" units="cm"/>
      <inkml:brushProperty name="height" value="0.025" units="cm"/>
    </inkml:brush>
  </inkml:definitions>
  <inkml:trace contextRef="#ctx0" brushRef="#br0">1 247 12011,'0'0'13069,"47"-52"-11884,-5 25-160,8-2-288,7-1-289,2 0-352,0 1-64,-5 8-512,-7 6-1218,-5 6-2530,-12 5-1441,-11 4-2179</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6.859"/>
    </inkml:context>
    <inkml:brush xml:id="br0">
      <inkml:brushProperty name="width" value="0.025" units="cm"/>
      <inkml:brushProperty name="height" value="0.025" units="cm"/>
    </inkml:brush>
  </inkml:definitions>
  <inkml:trace contextRef="#ctx0" brushRef="#br0">1 100 13645,'0'0'2813,"2"13"59,8 64 47,-7-40-1995,2 0 0,16 62 0,-21-98-879,-1 0 1,2-1-1,-1 1 0,0 0 1,0-1-1,0 1 0,0 0 1,0 0-1,1-1 0,-1 1 1,0 0-1,0-1 0,1 1 1,-1-1-1,1 1 0,-1 0 1,0-1-1,1 1 0,-1-1 1,1 1-1,0-1 0,-1 1 1,1-1-1,-1 1 0,1-1 1,0 0-1,-1 1 0,1-1 1,0 0-1,-1 0 0,1 0 1,0 1-1,-1-1 0,1 0 1,0 0-1,0 0 0,-1 0 1,1 0-1,0 0 0,-1 0 1,1 0-1,0 0 0,0-1 1,-1 1-1,1 0 0,0 0 1,-1-1-1,1 1 0,0 0 1,-1-1-1,1 1 0,-1-1 1,1 1-1,-1 0 0,1-1 1,-1 1-1,1-1 0,-1 0 1,1 1-1,-1-1 0,1 1 1,-1-2-1,4-4 188,0 1 0,0-1 0,-1 0 1,0 0-1,3-9 0,0-3-96,-2 0 0,0 0 0,3-37 0,-6 49-187,-1 0 1,0-1 0,0 1 0,0 0-1,-1 0 1,0-1 0,0 1 0,-1 0-1,0 0 1,0 0 0,0 0 0,-1 0-1,1 1 1,-1-1 0,-6-7-1,9 33-1277,-1-19 1326,0 0 0,1 0 0,0 1 0,-1-1 0,1 0 0,0 1 0,-1-1 0,1 0 0,0 0 0,0 1 0,0-1 0,0 0 0,0 1 0,0-1 0,1 0 0,-1 1 0,0-1 0,1 0 0,-1 0 0,1 1 0,-1-1-1,1 0 1,0 0 0,-1 0 0,1 0 0,0 0 0,0 0 0,0 0 0,0 0 0,-1 0 0,2 0 0,0 1 0,2-1 4,1 1-1,-1-1 0,0 0 1,1 0-1,-1-1 1,1 1-1,-1-1 0,1 0 1,-1 0-1,1-1 0,-1 1 1,1-1-1,-1 0 1,1 0-1,-1-1 0,0 1 1,0-1-1,1 0 1,-1 0-1,-1 0 0,1-1 1,0 1-1,0-1 0,-1 0 1,0 0-1,1 0 1,-1 0-1,4-7 0,-1 3-1,-1 0 0,0-1 0,0 0 0,-1 0 0,0-1-1,0 1 1,-1-1 0,0 0 0,-1 0 0,0 0 0,0 0-1,1-18 1,-3 27-7,0 0 1,0 0-1,0 0 0,0-1 0,0 1 0,0 0 0,0 0 0,1-1 0,-1 1 1,0 0-1,0 0 0,0 0 0,0-1 0,0 1 0,0 0 0,0 0 0,0-1 1,-1 1-1,1 0 0,0 0 0,0-1 0,0 1 0,0 0 0,0 0 0,0 0 1,0-1-1,0 1 0,-1 0 0,1 0 0,0 0 0,0-1 0,0 1 0,0 0 1,-1 0-1,1 0 0,0 0 0,0 0 0,0 0 0,-1-1 0,1 1 0,0 0 1,0 0-1,0 0 0,-1 0 0,1 0 0,0 0 0,0 0 0,-1 0 0,1 0 1,0 0-1,-1 0 0,-11 12-276,-9 22 138,12-17 225,-19 47 446,26-59-406,0 0 0,1 0 1,0 0-1,0 0 1,0 0-1,0 0 0,1 1 1,0-1-1,0 0 1,1 8-1,0-12-109,0 0 1,0 0-1,0 0 1,0 0-1,0-1 0,0 1 1,0 0-1,0-1 0,0 1 1,0 0-1,0-1 1,1 1-1,-1-1 0,0 1 1,0-1-1,0 0 0,1 0 1,-1 0-1,0 1 1,1-1-1,-1 0 0,0 0 1,0-1-1,1 1 0,-1 0 1,2-1-1,36-5 300,-26 1-326,-1 1 1,1-2-1,-1 1 1,0-2-1,0 0 1,0 0-1,-1-1 1,0 0-1,-1-1 1,0 0-1,0-1 0,13-18 1,-16 19-132,-7 16-267,2 20 515,-2-26-93,1 0 1,-1 0-1,1 0 1,0 1-1,0-1 0,-1 0 1,1 0-1,0 0 0,0 0 1,0 0-1,0 0 0,0-1 1,1 1-1,-1 0 0,0-1 1,0 1-1,0 0 1,1-1-1,-1 1 0,0-1 1,1 0-1,-1 1 0,0-1 1,1 0-1,-1 0 0,0 0 1,1 0-1,-1 0 0,0 0 1,1 0-1,-1-1 1,1 1-1,-1 0 0,0-1 1,0 1-1,1-1 0,-1 1 1,0-1-1,0 0 0,2-1 1,3-1-7,0 0 0,0-1 1,0 1-1,-1-1 0,1-1 1,-1 1-1,4-6 0,0-1 49,7-5-275,-16 16 212,1 0-1,-1 1 1,1-1-1,0 0 1,-1 0 0,1 1-1,-1-1 1,1 0-1,-1 1 1,1-1 0,-1 1-1,1-1 1,-1 1-1,1-1 1,-1 1-1,0-1 1,1 1 0,-1-1-1,0 1 1,1-1-1,-1 1 1,0 0-1,0-1 1,0 1 0,1-1-1,-1 1 1,0 0-1,0-1 1,0 1-1,0 0 1,0-1 0,0 1-1,0 0 1,-1 0-1,3 64 380,-2-65-460,0 1 1,1-1 0,-1 0 0,0 0 0,0 1-1,0-1 1,0 0 0,0 0 0,0 1 0,0-1-1,1 0 1,-1 0 0,0 1 0,0-1-1,0 0 1,0 0 0,1 1 0,-1-1 0,0 0-1,0 0 1,1 0 0,-1 0 0,0 0 0,0 1-1,1-1 1,-1 0 0,0 0 0,0 0-1,1 0 1,-1 0 0,0 0 0,1 0 0,-1 0-1,0 0 1,0 0 0,1 0 0,-1 0 0,0 0-1,1 0 1,-1 0 0,0 0 0,0 0-1,1 0 1,-1-1 0,0 1 0,0 0 0,1 0-1,-1 0 1,0 0 0,0-1 0,1 1 0,-1 0-1,0 0 1,0 0 0,0-1 0,1 1 0,14-12-8707,-2-5-3721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7.202"/>
    </inkml:context>
    <inkml:brush xml:id="br0">
      <inkml:brushProperty name="width" value="0.025" units="cm"/>
      <inkml:brushProperty name="height" value="0.025" units="cm"/>
    </inkml:brush>
  </inkml:definitions>
  <inkml:trace contextRef="#ctx0" brushRef="#br0">100 235 17489,'-8'0'1841,"5"0"-1638,0-1-1,-1 1 0,1 0 0,0 0 0,-1 1 1,1-1-1,-1 1 0,1-1 0,0 1 1,0 0-1,-1 0 0,1 1 0,0-1 1,0 1-1,0-1 0,0 1 0,1 0 0,-1 0 1,0 1-1,1-1 0,-1 0 0,1 1 1,0-1-1,0 1 0,0 0 0,0 0 1,0 0-1,1 0 0,-1 0 0,1 0 0,0 0 1,0 0-1,-1 5 0,1-5-95,0 0-1,1-1 1,-1 1-1,1 0 1,-1 0-1,1 0 1,0 0-1,0 0 1,0 0-1,1 0 1,-1 0-1,1 0 1,0 0-1,-1-1 1,1 1-1,3 5 1,-3-6-55,1-1 0,0 0 0,-1 1 1,1-1-1,0 0 0,0 0 1,0 0-1,0 0 0,0 0 0,0-1 1,0 1-1,0 0 0,0-1 1,1 0-1,-1 1 0,0-1 0,0 0 1,0 0-1,0 0 0,1-1 1,-1 1-1,0 0 0,0-1 0,3 0 1,2-1 61,1-1 1,0 0-1,-1 0 1,0-1-1,0 0 1,0 0 0,0-1-1,0 1 1,-1-1-1,0-1 1,0 1-1,0-1 1,5-8-1,5-6-61,-2 0 0,0-1 0,11-23 0,-17 30-39,-1-2 0,-1 1-1,-1-1 1,0 1 0,-1-1 0,0-1 0,-2 1 0,0-1 0,0-18 0,-5 22-137,-5 15 7,-7 19-46,10-7 256,1 0 0,1 1 1,0-1-1,1 0 0,1 1 0,0 0 0,1-1 0,0 1 0,5 27 1,-4-36-177,1 1 0,0-1 1,0 0-1,0 1 1,1-1-1,0-1 0,0 1 1,1 0-1,-1-1 1,8 9-1,-7-11-293,0 1 0,0-1 1,0 0-1,1 0 0,-1 0 0,1 0 0,-1-1 0,1 0 1,0 0-1,0 0 0,0 0 0,0-1 0,0 0 0,10 1 1,24-1-6956</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49.335"/>
    </inkml:context>
    <inkml:brush xml:id="br0">
      <inkml:brushProperty name="width" value="0.025" units="cm"/>
      <inkml:brushProperty name="height" value="0.025" units="cm"/>
    </inkml:brush>
  </inkml:definitions>
  <inkml:trace contextRef="#ctx0" brushRef="#br0">47 1875 5285,'0'0'3742,"-8"5"-2429,-22 14-197,30-19-1079,-1 0-1,1 0 0,0 1 1,0-1-1,0 0 0,0 0 1,-1 0-1,1 0 0,0 0 1,0 0-1,0 0 1,0 0-1,-1 0 0,1 0 1,0 0-1,0 0 0,0 0 1,0 0-1,-1 0 0,1 0 1,0 0-1,0 0 1,0 0-1,-1 0 0,1 0 1,0 0-1,0 0 0,0 0 1,0 0-1,-1 0 0,1 0 1,0 0-1,0-1 1,0 1-1,0 0 0,0 0 1,0 0-1,-1 0 0,1 0 1,0 0-1,0-1 1,0 1-1,0 0 0,0 0 1,0 0-1,0 0 0,0-1 1,-1-12 522,6-13-104,22-44-228,3-9 447,3 1-1,3 2 0,77-119 0,-100 176-672,1 1 0,1 0-1,0 1 1,2 1 0,-1 1 0,2 0 0,0 1-1,1 0 1,0 2 0,1 1 0,1 0-1,0 1 1,29-9 0,-14 5-13,-22 8-12,0 1 0,-1 0 0,2 1-1,-1 0 1,0 1 0,1 1 0,-1 0 0,30 1-1,-41 2 49,0 0 0,0 0-1,0 0 1,0 0-1,0 1 1,-1 0 0,1-1-1,0 1 1,-1 0-1,1 0 1,2 4 0,-2-3 2,0-1 0,0 1 0,0 0 0,0-1 0,0 0 0,1 0 0,-1 0 0,6 2 0,13 0 310,1-1 0,0-1-1,-1-1 1,1-1 0,25-3 0,-8 1-285,-24 1-45,-6 0 53,0 0-1,0 1 0,0 0 0,0 0 1,0 1-1,0 1 0,0-1 0,-1 2 1,1-1-1,-1 1 0,1 1 0,15 8 1,15 9 380,83 31 1,13 5 68,-122-50-495,168 81 608,-151-75-506,0-2-1,1-1 1,1-1-1,33 4 1,-32-11 210,0-1 0,46-4 0,-51 1-255,0 0-1,0 2 1,0 2 0,29 4 0,-39-2-39,-1 0-1,33 0 1,-45-4-11,1 0 0,-1-1 0,1 0-1,-1 0 1,0 0 0,1-1 0,-1 0 0,0-1 0,0 1 0,0-1 0,8-5 0,73-38 365,-71 40-354,0-2 1,0 0-1,-1 0 0,0-2 1,-1 0-1,0 0 0,0-1 1,19-21-1,25-39 632,-7 11-574,-3-3-1,51-86 1,23-100 558,-111 226-685,226-444 860,-203 385-562,-9 18-1058,-1 24-2898,-11 21-702,-5 2-2500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2.492"/>
    </inkml:context>
    <inkml:brush xml:id="br0">
      <inkml:brushProperty name="width" value="0.025" units="cm"/>
      <inkml:brushProperty name="height" value="0.025" units="cm"/>
    </inkml:brush>
  </inkml:definitions>
  <inkml:trace contextRef="#ctx0" brushRef="#br0">170 14 3651,'-11'-2'-192,"-147"-9"6791,158 45-5857,1-27-722,1-1 1,-1 0 0,1 0 0,0 0-1,1 0 1,-1 0 0,1 0 0,0-1 0,1 1-1,-1-1 1,1 0 0,0 0 0,0 0-1,1-1 1,-1 1 0,1-1 0,0 0 0,0 0-1,7 3 1,3 2-106,1-1 0,-1-1-1,1 0 1,1-1 0,-1-1-1,19 4 1,49 6 53,149 8 0,92-19 34,14 2 12,210 66 521,-112-9-109,608-36-787,-745-28 370,1612-15 663,-1000 5 1050,588-21-951,-85-78-707,-437 28 51,2 31 358,-799 48-411,362-24-626,-432 8-2324,-11-7-3273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4.189"/>
    </inkml:context>
    <inkml:brush xml:id="br0">
      <inkml:brushProperty name="width" value="0.025" units="cm"/>
      <inkml:brushProperty name="height" value="0.025" units="cm"/>
    </inkml:brush>
  </inkml:definitions>
  <inkml:trace contextRef="#ctx0" brushRef="#br0">33 138 10122,'-4'-10'1676,"3"6"-1354,-19-65 4238,13 15 3423,8 60-7893,1 1-1,1-1 1,-1 0-1,1 0 1,0 0-1,0 0 1,1 0-1,-1-1 0,1 1 1,7 5-1,4 9-21,20 29-16,18 28-1303,-27-25-4709,-23-35 659,-3-4-1228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4.676"/>
    </inkml:context>
    <inkml:brush xml:id="br0">
      <inkml:brushProperty name="width" value="0.025" units="cm"/>
      <inkml:brushProperty name="height" value="0.025" units="cm"/>
    </inkml:brush>
  </inkml:definitions>
  <inkml:trace contextRef="#ctx0" brushRef="#br0">1 172 14478,'0'-7'2829,"0"2"-2613,0 1 1,0 0-1,1-1 0,-1 1 1,1 0-1,1 0 0,-1 0 1,0 0-1,1 0 0,0 0 1,0 0-1,0 1 0,0-1 1,1 0-1,-1 1 0,1 0 0,0 0 1,0 0-1,0 0 0,0 0 1,1 0-1,4-2 0,6-5-130,1 1 0,0 0 0,1 1 0,-1 0 0,2 2-1,-1 0 1,1 0 0,0 2 0,0 0 0,0 1-1,1 1 1,26-1 0,-43 3-104,0 0 0,1 0-1,-1 0 1,0 0 0,1 0-1,-1 0 1,0 1 0,1-1 0,-1 0-1,0 0 1,0 1 0,1-1-1,-1 1 1,0-1 0,0 1 0,0 0-1,0 0 1,0-1 0,0 1-1,0 0 1,0 0 0,0 0 0,0 0-1,0 0 1,0 0 0,-1 0-1,1 0 1,1 3 0,-2-2 19,0 1 1,1 0 0,-1 0-1,0 0 1,-1-1-1,1 1 1,0 0 0,-1 0-1,1-1 1,-1 1-1,0 0 1,-2 4-1,-5 9 86,0-1-1,0-1 0,-15 19 0,8-15 106,11-14-121,0 0 1,0 1-1,0-1 0,1 1 1,0 0-1,0 0 1,-4 10-1,7-14-83,1 0-1,-1 0 1,1 0-1,0 0 1,-1 0 0,1 0-1,0 0 1,0 0-1,-1 0 1,1 0 0,0-1-1,0 1 1,0 0-1,0-1 1,0 1 0,0-1-1,0 1 1,0-1 0,0 1-1,1-1 1,-1 0-1,0 0 1,0 1 0,0-1-1,0 0 1,2 0-1,39 7-239,-38-6 166,39 3-252,36 5 140,-73-8 192,-1 0 0,1 1 0,-1-1 0,0 1 0,1 0 0,-1 1 0,0-1-1,-1 1 1,1 0 0,8 7 0,-11-8 52,0-1 1,-1 1-1,1 0 0,0 0 0,-1 0 1,0 0-1,1 0 0,-1 0 0,0 1 1,0-1-1,0 0 0,0 1 0,-1-1 1,1 1-1,0-1 0,-1 1 0,0-1 1,0 1-1,0-1 0,0 1 0,0-1 1,0 1-1,0-1 0,-1 1 0,0-1 1,1 0-1,-1 1 0,0-1 0,0 0 1,0 1-1,-2 2 0,0-1 208,-1 1 0,1-1-1,-1 1 1,0-1 0,0 0-1,-1-1 1,1 1 0,-1-1-1,0 0 1,0 0 0,0 0-1,-8 3 1,3-3-191,0 1 0,-1-2 0,1 1 0,0-1 0,-1-1 1,1 0-1,-1-1 0,0 0 0,1 0 0,-17-3 0,26 3-187,0-1 1,0 1-1,0 0 0,0-1 1,0 1-1,0 0 1,1-1-1,-1 1 0,0-1 1,0 1-1,1-1 0,-1 0 1,0 1-1,0-1 0,1 0 1,-1 1-1,1-1 0,-1 0 1,1 0-1,-1 0 1,1 1-1,-1-1 0,1 0 1,0 0-1,0 0 0,-1 0 1,1 0-1,0 0 0,0 0 1,0 0-1,0 0 0,0 0 1,0 1-1,0-1 1,0 0-1,0 0 0,1 0 1,-1 0-1,0 0 0,1 0 1,-1 0-1,0 0 0,1 1 1,-1-1-1,1 0 0,-1 0 1,2-1-1,1-2-857,0-1 0,1 1 0,-1 0 0,1 0 0,0 0 0,8-6 1,16-8-3195,0 0-539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5.034"/>
    </inkml:context>
    <inkml:brush xml:id="br0">
      <inkml:brushProperty name="width" value="0.025" units="cm"/>
      <inkml:brushProperty name="height" value="0.025" units="cm"/>
    </inkml:brush>
  </inkml:definitions>
  <inkml:trace contextRef="#ctx0" brushRef="#br0">56 53 10698,'0'0'8531,"-7"3"-8147,4-2-249,0 0-1,0 1 1,0-1 0,0 1-1,1 0 1,-1 0-1,1 0 1,-1 0 0,1 0-1,0 1 1,-1-1-1,1 1 1,1 0 0,-1-1-1,0 1 1,1 0-1,-1 0 1,1 0-1,0 0 1,0 0 0,0 0-1,0 1 1,1-1-1,-1 0 1,1 0 0,0 0-1,0 1 1,0-1-1,0 0 1,0 1 0,1-1-1,1 4 1,-2-6-101,0 1 0,1-1 0,-1 1 1,1-1-1,-1 0 0,1 1 0,0-1 0,0 0 1,-1 1-1,1-1 0,0 0 0,0 0 0,0 0 0,0 0 1,1 0-1,-1 0 0,0 0 0,0 0 0,1-1 1,-1 1-1,0 0 0,1-1 0,-1 1 0,0-1 1,1 1-1,-1-1 0,1 0 0,-1 1 0,1-1 1,-1 0-1,1 0 0,-1 0 0,1 0 0,-1-1 1,1 1-1,-1 0 0,1 0 0,-1-1 0,1 1 1,-1-1-1,0 0 0,2 0 0,2-1 136,-1 1 0,0-1 0,0 0-1,0 0 1,0-1 0,0 1 0,-1-1 0,1 0 0,-1 0-1,0 0 1,0 0 0,6-8 0,-7 5 10,0 0 0,0 0-1,0 0 1,-1 0 0,0 0 0,0 0 0,0-1 0,-1 1-1,0 0 1,-1-12 0,0 16-178,1 0-1,0 0 1,0 0 0,-1-1-1,1 1 1,-1 0 0,1 0-1,-1 0 1,0 0 0,0 0-1,0 0 1,0 0-1,0 0 1,-1 0 0,1 1-1,0-1 1,-1 0 0,1 1-1,-1-1 1,0 1 0,0 0-1,1-1 1,-1 1-1,0 0 1,0 0 0,0 0-1,0 0 1,0 1 0,0-1-1,0 0 1,-1 1 0,1 0-1,-3-1 1,5 1-126,-1 0 0,0 1 0,1-1 0,-1 0 0,0 0 0,1 1 0,-1-1 0,1 0 0,-1 1 0,1-1 0,-1 1 0,0-1 0,1 1 0,0-1 0,-1 1 0,1-1 0,-1 1 0,1-1 0,-1 1 0,1 0 0,0-1 0,0 1 1,-1-1-1,1 1 0,0 0 0,0-1 0,0 1 0,0 0 0,-1-1 0,1 1 0,0 0 0,0 0 0,1-1 0,-1 1 0,0 0 0,0-1 0,0 1 0,0 0 0,0-1 0,1 1 0,-1 0 0,0-1 0,1 1 0,0 0 0,-1 1-397,1 0 0,-1 0 0,1 0 0,0 0 0,0 0 0,0 0 0,0-1 0,0 1 1,1 0-1,-1-1 0,0 1 0,1-1 0,-1 1 0,1-1 0,0 1 0,2 0 0,15 3-4786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5.392"/>
    </inkml:context>
    <inkml:brush xml:id="br0">
      <inkml:brushProperty name="width" value="0.025" units="cm"/>
      <inkml:brushProperty name="height" value="0.025" units="cm"/>
    </inkml:brush>
  </inkml:definitions>
  <inkml:trace contextRef="#ctx0" brushRef="#br0">112 80 11499,'0'0'6230,"-8"0"-5195,4 0-960,-1 0 0,1 1-1,0-1 1,-1 1-1,1 0 1,0 1-1,0-1 1,0 1-1,0-1 1,0 1-1,0 0 1,0 1 0,0-1-1,1 1 1,-1 0-1,1-1 1,0 1-1,0 1 1,0-1-1,0 0 1,1 1 0,-1 0-1,1-1 1,0 1-1,0 0 1,0 0-1,1 0 1,-3 7-1,4-10 11,-1 1-1,0-1 0,0 1 0,1-1 0,-1 1 0,1 0 1,-1-1-1,1 1 0,0 0 0,-1-1 0,1 1 0,0 0 1,0 0-1,0-1 0,1 1 0,-1 0 0,0-1 0,1 1 1,-1 0-1,1-1 0,-1 1 0,2 2 0,0-3 4,-1-1 0,0 1-1,0-1 1,1 1 0,-1-1-1,0 0 1,1 0 0,-1 1-1,0-1 1,1 0 0,-1 0-1,0 0 1,1-1 0,-1 1-1,0 0 1,1 0 0,-1-1-1,0 1 1,0-1 0,1 1-1,0-2 1,9-2 182,0-2-1,-1 0 1,0 0 0,0 0-1,9-9 1,-12 8-242,0 0 1,0-1-1,-1 1 0,0-1 1,6-11-1,-10 16 8,0 0 0,0-1-1,-1 1 1,1-1 0,-1 1 0,0-1 0,0 0 0,0 1 0,-1-1-1,1 0 1,-1 0 0,0 0 0,0 1 0,0-1 0,-1 0 0,0-6-1,0 8-8,-1 0 0,1 0 0,0 1 0,0-1 0,-1 0 0,1 0 0,-1 1 0,0-1 0,1 1-1,-1-1 1,0 1 0,0 0 0,0 0 0,0 0 0,0 0 0,0 0 0,0 0 0,0 0 0,0 1-1,-1-1 1,1 1 0,0 0 0,0-1 0,-1 1 0,1 0 0,0 0 0,0 1 0,-1-1 0,1 0-1,-4 2 1,1-1-79,0-1 1,0 1-1,0 1 0,0-1 0,0 1 0,1 0 1,-1 0-1,1 0 0,-1 1 0,1-1 0,0 1 0,-8 7 1,11-10-46,0 1 0,1 0 0,-1 0 1,0 0-1,0 0 0,1 0 0,-1 0 1,1 0-1,-1 1 0,1-1 0,0 0 1,-1 0-1,1 0 0,0 0 0,0 1 1,0 0-1,0-1-22,0-1 0,0 1 0,0-1 0,0 1 0,1-1 0,-1 1 0,0-1 0,1 1 0,-1-1 0,0 0 0,1 1 0,-1-1 0,1 1 0,-1-1 0,0 0 0,1 0 0,-1 1 0,1-1 0,-1 0 0,1 0 0,-1 1 0,1-1 0,-1 0 0,2 0 0,39 1-7839,-21-5 1227</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6.036"/>
    </inkml:context>
    <inkml:brush xml:id="br0">
      <inkml:brushProperty name="width" value="0.025" units="cm"/>
      <inkml:brushProperty name="height" value="0.025" units="cm"/>
    </inkml:brush>
  </inkml:definitions>
  <inkml:trace contextRef="#ctx0" brushRef="#br0">4 44 8648,'0'0'14777,"-1"11"-14265,0-7-484,1 4 108,-1 1-1,1-1 1,0 1-1,2 13 0,-1-20-109,-1 0-1,0 0 0,1 0 1,-1-1-1,1 1 1,-1 0-1,1 0 0,0 0 1,0-1-1,0 1 0,0 0 1,0-1-1,0 1 0,0-1 1,0 1-1,1-1 0,-1 0 1,1 0-1,-1 1 0,1-1 1,-1 0-1,1 0 0,0 0 1,-1-1-1,1 1 0,0 0 1,0-1-1,0 1 0,0-1 1,-1 1-1,4-1 0,-1 0 29,1 0 0,0-1-1,-1 1 1,1-1-1,0 0 1,-1-1 0,1 1-1,-1-1 1,0 0 0,1 0-1,-1 0 1,0-1-1,0 1 1,0-1 0,-1 0-1,1 0 1,5-6-1,4-6 45,-1-1 0,0 0 0,9-18 0,-2 5 286,-19 32-363,1 1 1,0-1 0,0 0 0,0 0-1,0 0 1,1 0 0,-1 0 0,1 0-1,0 0 1,0 0 0,0 0 0,0-1-1,4 5 1,-3-7 39,-1 0-1,1-1 1,-1 1 0,1-1 0,-1 1-1,0-1 1,1 0 0,-1 0 0,0 0-1,1 0 1,-1 0 0,0 0 0,0-1-1,0 1 1,0-1 0,0 0-1,-1 1 1,1-1 0,0 0 0,-1 0-1,2-3 1,-1 3-72,0 0-1,0-1 1,0 1-1,0 0 1,0 0-1,0 0 1,1 1-1,-1-1 1,1 0-1,-1 1 1,1 0-1,-1-1 1,1 1-1,3-1 1,-5 3-12,0-1 0,0 1 0,0-1 0,0 1 0,0-1 0,0 1 0,0 0 0,-1-1 0,1 1 0,0 0 0,0 0 0,-1-1 0,1 1 0,0 0 0,-1 0 0,1 0 0,-1 0 0,1 0 0,-1 0 0,0 0 0,1 0 0,-1 0 0,0 0 0,0 0 0,0 0 0,1 2 0,-1-1 27,0-1-1,0 1 1,1 0-1,-1-1 1,1 1 0,0 0-1,-1-1 1,1 1 0,0-1-1,0 1 1,0-1 0,0 1-1,0-1 1,0 0-1,0 0 1,1 1 0,-1-1-1,0 0 1,1 0 0,1 1-1,0-2 27,0 0 0,-1 0 0,1 0 0,0 0 1,0 0-1,0-1 0,0 1 0,0-1 0,0 0 0,-1 0 0,5-1 0,-4 0-229,0 1 0,0 0 0,0 0 0,0 1 0,0-1 0,0 1 0,0-1 0,6 1 0,-8 0 71,-1 1 1,1-1 0,0 0 0,-1 1 0,1-1 0,-1 1 0,1-1 0,0 1-1,-1-1 1,1 1 0,-1-1 0,0 1 0,1-1 0,-1 1 0,1 0-1,-1-1 1,0 1 0,1 0 0,-1-1 0,0 1 0,0 0 0,0-1-1,1 1 1,-1 0 0,0 0 0,0-1 0,0 1 0,0 1 0,0 26-3108,0-20 1097,0 8-3446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8.558"/>
    </inkml:context>
    <inkml:brush xml:id="br0">
      <inkml:brushProperty name="width" value="0.025" units="cm"/>
      <inkml:brushProperty name="height" value="0.025" units="cm"/>
    </inkml:brush>
  </inkml:definitions>
  <inkml:trace contextRef="#ctx0" brushRef="#br0">1 1 10474,'0'0'9774,"4"12"-9037,3 7-659,-2 0 1,0 0-1,-1 1 0,-1-1 1,1 31-1,-4-11-23,-2-1-1,-1 1 1,-12 53 0,10-74-649,5-20-1910,6-30-4226,-2 9 4114,1-13-2674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8.919"/>
    </inkml:context>
    <inkml:brush xml:id="br0">
      <inkml:brushProperty name="width" value="0.025" units="cm"/>
      <inkml:brushProperty name="height" value="0.025" units="cm"/>
    </inkml:brush>
  </inkml:definitions>
  <inkml:trace contextRef="#ctx0" brushRef="#br0">31 1 5926,'0'0'13244,"4"11"-13014,14 23 97,1-1 1,2 0 0,1-1 0,38 42 0,-56-70-389,-1-1 0,0 1 0,0 1 0,0-1 1,0 0-1,-1 1 0,0-1 0,0 1 1,0 0-1,0 0 0,-1-1 0,2 11 0,-4-14-143,1-1-1,-1 1 0,1 0 0,-1-1 0,1 1 0,-1-1 0,0 1 0,1-1 0,-1 1 0,0-1 0,1 1 0,-1-1 0,0 0 0,0 1 0,0-1 0,1 0 0,-1 0 0,0 1 0,0-1 0,0 0 0,1 0 0,-1 0 0,0 0 0,0 0 0,0 0 0,0 0 0,0-1 0,-27-1-3932,16-2 3152,1 0-1,-1 0 1,1-1-1,0-1 1,-17-11-1,-12-13 3808,9-1 5517,31 31-8265,-1-1 0,1 1 0,0-1 0,0 1 0,0-1 0,-1 1 0,1-1 0,0 1 0,0-1 0,0 1 0,0-1 0,0 1 1,0-1-1,0 1 0,0-1 0,0 1 0,0-1 0,0 1 0,0-1 0,1 1 0,-1-1 0,0 1 0,0-1 0,0 1 0,1-1 0,-1 1 0,0-1 0,1 1 0,-1 0 0,0-1 0,1 1 0,-1-1 0,0 1 0,1 0 0,-1 0 0,1-1 0,-1 1 0,1 0 0,-1 0 0,1-1 0,-1 1 0,1 0 0,-1 0 0,1 0 1,32-13-758,-20 9 575,-5 0-923,0 0 0,-1 0 0,1-1 0,-1 0 0,0 0 0,0-1 0,9-10 0,3-6-4942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9.297"/>
    </inkml:context>
    <inkml:brush xml:id="br0">
      <inkml:brushProperty name="width" value="0.025" units="cm"/>
      <inkml:brushProperty name="height" value="0.025" units="cm"/>
    </inkml:brush>
  </inkml:definitions>
  <inkml:trace contextRef="#ctx0" brushRef="#br0">1 1 11755,'0'0'9967,"-1"9"-9860,1 3 23,1 1 1,0 0-1,1 0 1,1-1-1,-1 1 1,2-1-1,0 0 1,1 0 0,0 0-1,9 15 1,-12-21 40,1 0 1,0-1-1,0 0 1,0 0-1,1 0 1,-1 0-1,1 0 1,1-1-1,-1 1 1,1-1 0,9 7-1,-9-9-114,1 0 0,0 0 0,-1 0-1,1-1 1,0 1 0,0-1 0,0-1 0,0 1 0,0-1-1,0 0 1,0-1 0,8-1 0,-10 1-103,0 0 0,0 0-1,0 0 1,0-1 0,0 1 0,0-1-1,0 0 1,0 0 0,-1-1 0,0 1-1,1-1 1,-1 0 0,0 0 0,0 0-1,4-5 1,-3 3-1169,0-1 0,0 1 1,-1-1-1,0 0 0,4-10 0,0-5-5768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4:59.641"/>
    </inkml:context>
    <inkml:brush xml:id="br0">
      <inkml:brushProperty name="width" value="0.025" units="cm"/>
      <inkml:brushProperty name="height" value="0.025" units="cm"/>
    </inkml:brush>
  </inkml:definitions>
  <inkml:trace contextRef="#ctx0" brushRef="#br0">70 11 13741,'0'0'4639,"-9"6"-4479,5-4-161,0 1 1,0 0-1,0 0 0,0 0 1,1 0-1,0 1 0,-1 0 0,1-1 1,0 1-1,1 0 0,-1 1 0,1-1 1,0 0-1,0 1 0,0-1 1,0 1-1,1-1 0,0 1 0,0 0 1,0 0-1,0 9 0,-2 20 517,1 1 0,4 36 0,-2-69-436,0 0 0,0 0-1,1-1 1,-1 1 0,0 0-1,1 0 1,-1-1 0,1 1-1,0 0 1,0-1-1,-1 1 1,1-1 0,0 1-1,0-1 1,1 1 0,-1-1-1,0 0 1,0 1 0,1-1-1,-1 0 1,1 0 0,-1 0-1,1 0 1,-1 0 0,1 0-1,-1-1 1,1 1 0,0-1-1,-1 1 1,1-1-1,0 1 1,0-1 0,0 0-1,-1 0 1,1 0 0,0 0-1,0 0 1,0 0 0,-1 0-1,4-1 1,2 0 188,0-1 0,0 0 1,0 0-1,0 0 0,0-1 1,-1 0-1,1 0 0,12-8 0,-12 5-181,0 1 0,0-1 0,-1 0 0,1-1 0,-1 1 0,-1-1 0,1-1 0,-1 1 0,0-1-1,-1 0 1,0 0 0,0 0 0,-1 0 0,0-1 0,0 0 0,-1 1 0,0-1 0,-1 0 0,0 0 0,0 0-1,-1 0 1,0 0 0,-1 0 0,-1-12 0,1 18-101,0 0 0,-1 0 0,1 0 0,0 0 0,-1 0 0,0 0 0,0 0 0,0 0 0,0 1-1,0-1 1,0 1 0,-1 0 0,1 0 0,-1-1 0,0 1 0,1 1 0,-1-1 0,0 0 0,0 1 0,0 0 0,0-1 0,-1 1 0,1 1 0,0-1 0,0 0-1,-1 1 1,1-1 0,-6 1 0,6 0-179,0 0 0,1 1 0,-1-1 0,0 1 0,0-1 0,1 1 0,-1 0 0,0 0 0,1 0 0,-1 0 0,1 1 0,-1-1 0,1 1-1,0 0 1,-1-1 0,1 1 0,0 0 0,0 0 0,0 0 0,1 1 0,-4 3 0,-7 13-2126,-10 21-7138,16-25 1422</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0"/>
    </inkml:context>
    <inkml:brush xml:id="br0">
      <inkml:brushProperty name="width" value="0.025" units="cm"/>
      <inkml:brushProperty name="height" value="0.025" units="cm"/>
    </inkml:brush>
  </inkml:definitions>
  <inkml:trace contextRef="#ctx0" brushRef="#br0">1 1 13581,'0'0'9064,"50"18"-8391,-28-10-385,2 3-95,1 1-129,0-2-96,-3 4-1218,-2-1-928,-6-2-768,-1-1-1507,-5-4-1953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3.808"/>
    </inkml:context>
    <inkml:brush xml:id="br0">
      <inkml:brushProperty name="width" value="0.025" units="cm"/>
      <inkml:brushProperty name="height" value="0.025" units="cm"/>
    </inkml:brush>
  </inkml:definitions>
  <inkml:trace contextRef="#ctx0" brushRef="#br0">1 140 3555,'0'0'7116,"3"-5"-7003,-1 3-102,1-1 0,-1 1 1,1 0-1,0 0 1,0-1-1,0 2 1,0-1-1,0 0 0,0 1 1,1-1-1,-1 1 1,1 0-1,-1 0 1,1 1-1,-1-1 0,1 1 1,-1-1-1,1 1 1,-1 0-1,1 0 1,6 2-1,17 1 30,52 12-1,-31-5-36,84 5 17,1-7 0,182-11 1,-307 3-22,711-40 21,-167 6 27,2317 51 1447,-798 5-507,-1046-92-768,-381 19 782,-580 50-1541,-52 1-1313,-5 0-1394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0.326"/>
    </inkml:context>
    <inkml:brush xml:id="br0">
      <inkml:brushProperty name="width" value="0.025" units="cm"/>
      <inkml:brushProperty name="height" value="0.025" units="cm"/>
    </inkml:brush>
  </inkml:definitions>
  <inkml:trace contextRef="#ctx0" brushRef="#br0">1 0 13901,'0'0'8841,"9"11"-8361,18 17-401,73 83 863,-85-93-1316,-1 1 0,0 0 0,-2 1 0,15 29 0,-21-26-2888,-8-8-2743,-3-9-118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0.672"/>
    </inkml:context>
    <inkml:brush xml:id="br0">
      <inkml:brushProperty name="width" value="0.025" units="cm"/>
      <inkml:brushProperty name="height" value="0.025" units="cm"/>
    </inkml:brush>
  </inkml:definitions>
  <inkml:trace contextRef="#ctx0" brushRef="#br0">1 126 15246,'0'0'3620,"8"8"-2307,52 40-8,105 63 1,-162-109-1134,0 0 0,0-1 1,0 1-1,0-1 1,0 1-1,0-1 1,1 0-1,-1-1 1,0 1-1,1 0 1,-1-1-1,1 0 1,-1 0-1,1 0 1,-1 0-1,0-1 0,1 1 1,-1-1-1,1 0 1,-1 0-1,5-2 1,-4 1-60,0-1 0,0 0 0,0 0 0,0 0 0,0 0 0,-1-1-1,0 0 1,0 1 0,0-1 0,0 0 0,0-1 0,-1 1 0,4-8 0,-3 5-90,0 0-1,-1 0 0,0-1 1,0 1-1,0 0 1,-1-1-1,0 1 1,0-1-1,-1 0 0,0 1 1,-1-1-1,1 1 1,-1-1-1,-1 1 1,0-1-1,0 1 0,0 0 1,-1 0-1,-4-10 1,2 10-537,-22-33-1928,15 11-8231,11 19-340</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2.382"/>
    </inkml:context>
    <inkml:brush xml:id="br0">
      <inkml:brushProperty name="width" value="0.025" units="cm"/>
      <inkml:brushProperty name="height" value="0.025" units="cm"/>
    </inkml:brush>
  </inkml:definitions>
  <inkml:trace contextRef="#ctx0" brushRef="#br0">0 1 5605,'29'41'13367,"3"5"-8744,26 30-3738,-45-59-923,2 0 0,0-1 0,0-1 0,2 0 0,18 12 0,-31-25-5691,-10-7 2814,-12-9-1119,-4-2-1582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2.743"/>
    </inkml:context>
    <inkml:brush xml:id="br0">
      <inkml:brushProperty name="width" value="0.025" units="cm"/>
      <inkml:brushProperty name="height" value="0.025" units="cm"/>
    </inkml:brush>
  </inkml:definitions>
  <inkml:trace contextRef="#ctx0" brushRef="#br0">0 248 8776,'0'0'8883,"2"8"-7308,-1-5-1432,0 0-1,0 0 0,0 0 1,0 0-1,1 0 0,-1 0 1,1-1-1,0 1 0,0 0 1,0-1-1,0 0 0,0 1 1,1-1-1,-1 0 1,1 0-1,-1 0 0,1 0 1,0-1-1,0 1 0,0-1 1,0 0-1,0 0 0,0 0 1,0 0-1,0 0 0,0-1 1,0 1-1,1-1 1,-1 0-1,0 0 0,0 0 1,0 0-1,1 0 0,-1-1 1,0 0-1,0 1 0,0-1 1,5-2-1,-5 0-60,1 1-1,-1-1 1,1 1-1,-1-1 1,0 0 0,0-1-1,0 1 1,-1 0-1,1-1 1,-1 1 0,1-1-1,-1 0 1,-1 0-1,1 0 1,0 0-1,-1 0 1,0 0 0,0 0-1,0-1 1,0 1-1,-1-6 1,2-1-3,-2-1-1,1 1 1,-1 0-1,-1 0 1,0-1 0,-1 1-1,-3-14 1,1 15-47,-1 0 0,0 0 0,0 1 1,-1 0-1,0 0 0,-10-11 0,-14-21-428,70 59-1067,69 54-396,-62-38-2142,2-3-4173,-17-14-1254</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4.823"/>
    </inkml:context>
    <inkml:brush xml:id="br0">
      <inkml:brushProperty name="width" value="0.025" units="cm"/>
      <inkml:brushProperty name="height" value="0.025" units="cm"/>
    </inkml:brush>
  </inkml:definitions>
  <inkml:trace contextRef="#ctx0" brushRef="#br0">90 154 2114,'2'-34'13078,"3"30"-7011,3 21-4601,70 168 297,-66-160-1700,-3-10 580,1-5-4135,-10-15-754,-12-12 1455,-3 1 1145,0 0 1,-2 1-1,-20-15 1,-25-22 993,55 45 1766,0 0 0,0-1 0,1 0 0,0 0 0,-8-15 0,12 20-895,1 0 0,0 0 1,0 0-1,0 0 1,0 0-1,1-1 0,-1 1 1,1 0-1,0 0 0,0 0 1,0 0-1,0-1 0,0 1 1,1 0-1,0 0 1,-1 0-1,1 0 0,0 0 1,2-4-1,0 1 147,0 1 0,1 0 0,-1 0 0,1 0 0,0 0 1,0 0-1,1 1 0,0 0 0,9-7 0,-9 7-179,0 0 1,1 0-1,0 1 1,0 0-1,0 0 1,0 0-1,1 1 1,-1 0-1,1 0 1,-1 0-1,1 1 1,0 0-1,0 1 1,-1-1-1,1 1 1,0 1-1,0-1 1,0 1-1,9 2 1,-13 0-180,1-1 1,-1 0 0,0 1 0,0 0 0,0 0 0,-1 0 0,1 0 0,-1 0 0,1 0 0,-1 1 0,0-1-1,0 1 1,-1-1 0,1 1 0,-1 0 0,0 0 0,1-1 0,-2 1 0,1 0 0,0 0 0,-1 0 0,0 0-1,0 5 1,0 5 10,0 1 0,-1 0-1,-1-1 1,0 1 0,-4 14-1,1-14-41,2-5 82,0 0 1,1 1-1,0-1 1,-1 20-1,2-28-63,1 0 0,0 0 0,0-1 0,1 1 0,-1 0 0,0 0 0,1-1 0,-1 1 0,1 0 0,-1-1-1,1 1 1,0-1 0,0 1 0,0 0 0,0-1 0,0 0 0,0 1 0,0-1 0,0 0 0,0 1 0,1-1 0,-1 0 0,0 0 0,1 0 0,-1 0 0,1 0 0,0-1 0,-1 1 0,1 0 0,-1-1-1,1 1 1,0-1 0,0 1 0,-1-1 0,4 0 0,0 1-351,0-1-1,0 0 1,0 0-1,0 0 0,0-1 1,0 0-1,0 0 1,0 0-1,0-1 1,0 1-1,6-4 0,-3 0-891,-1 1 0,0-1-1,0 0 1,0 0-1,-1-1 1,7-7-1,9-12-4304</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5.214"/>
    </inkml:context>
    <inkml:brush xml:id="br0">
      <inkml:brushProperty name="width" value="0.025" units="cm"/>
      <inkml:brushProperty name="height" value="0.025" units="cm"/>
    </inkml:brush>
  </inkml:definitions>
  <inkml:trace contextRef="#ctx0" brushRef="#br0">12 109 10442,'0'0'10858,"9"2"-9929,-6-2-826,0 1-1,0-1 0,0 1 1,0-1-1,0 0 1,0 0-1,0 0 1,0-1-1,0 1 1,0-1-1,0 0 1,0 0-1,0 0 1,0 0-1,0 0 1,0-1-1,-1 1 1,1-1-1,-1 1 0,1-1 1,-1 0-1,1 0 1,-1 0-1,0-1 1,0 1-1,0 0 1,0-1-1,-1 0 1,1 1-1,-1-1 1,1 0-1,-1 0 1,0 1-1,0-1 1,0 0-1,-1 0 0,1 0 1,-1 0-1,1-1 1,-1-3-1,0 6-84,1-1-1,-1 1 1,0 0 0,0-1-1,0 1 1,0 0-1,0-1 1,0 1-1,0 0 1,0-1 0,-1 1-1,1 0 1,0 0-1,-1-1 1,1 1-1,-1 0 1,1 0 0,-1 0-1,0-1 1,1 1-1,-1 0 1,0 0-1,0 0 1,0 0-1,0 0 1,0 0 0,0 1-1,0-1 1,0 0-1,0 0 1,-1 1-1,1-1 1,0 1 0,0-1-1,0 1 1,-1-1-1,1 1 1,0 0-1,-1 0 1,1 0 0,0 0-1,-1 0 1,1 0-1,0 0 1,-1 0-1,1 0 1,0 0 0,-1 1-1,1-1 1,0 0-1,0 1 1,-1 0-1,1-1 1,0 1-1,0 0 1,0-1 0,0 1-1,0 0 1,0 0-1,0 0 1,-1 1-1,-3 2-19,1 1-1,-1-1 0,1 1 0,1 0 1,-1 0-1,1 1 0,-1-1 0,2 1 1,-1-1-1,0 1 0,1 0 1,0 0-1,-1 8 0,0 1 9,0 0-1,2 0 1,-1 1-1,2 19 1,0-34-51,1 1 0,-1-1 0,0 1 0,1-1-1,-1 1 1,1-1 0,-1 1 0,1-1 0,0 1 0,0-1 0,0 1 0,-1-1 0,1 0 0,0 0 0,1 0 0,-1 1 0,0-1 0,0 0 0,0 0 0,1 0 0,-1-1 0,1 1 0,-1 0 0,0 0 0,1-1 0,-1 1 0,1-1 0,-1 1 0,1-1 0,0 0-1,-1 0 1,1 0 0,-1 0 0,1 0 0,0 0 0,-1 0 0,1 0 0,-1 0 0,3-1 0,2 0-797,0 0 1,1 0-1,-1-1 1,0 0-1,0 0 0,0 0 1,-1 0-1,1-1 1,6-4-1,10-11-5559</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5.543"/>
    </inkml:context>
    <inkml:brush xml:id="br0">
      <inkml:brushProperty name="width" value="0.025" units="cm"/>
      <inkml:brushProperty name="height" value="0.025" units="cm"/>
    </inkml:brush>
  </inkml:definitions>
  <inkml:trace contextRef="#ctx0" brushRef="#br0">0 51 7239,'0'0'5883,"0"-7"-1629,1-23-1280,-1 29-2887,0 0 0,0 1 0,1-1 0,-1 0 0,0 1 0,0-1-1,1 1 1,-1-1 0,0 0 0,1 1 0,-1-1 0,1 1 0,-1-1 0,0 1 0,1-1 0,-1 1 0,1 0 0,0-1 0,-1 1 0,1 0 0,-1-1-1,1 1 1,0 0 0,-1-1 0,1 1 0,-1 0 0,1 0 0,0 0 0,-1 0 0,1 0 0,0 0 0,1 0 0,22 1 224,-21 0-69,0-1-210,0 1 1,0-1-1,0 1 1,0 0-1,0 0 1,0 0-1,0 0 1,0 0-1,0 1 1,-1-1-1,1 1 1,-1 0-1,1 0 1,-1 0-1,1 0 1,-1 0-1,0 1 1,0-1-1,0 1 1,0-1-1,-1 1 1,1 0-1,-1 0 1,1-1-1,-1 1 1,0 0-1,0 0 0,0 0 1,-1 1-1,1-1 1,-1 0-1,0 0 1,0 0-1,0 6 1,-1 8 458,-1 0 0,-1-1 0,0 1 0,-1-1 1,-7 17-1,10-30-459,0-1 1,0 1 0,0-1-1,1 1 1,-1-1 0,1 1 0,-1 0-1,1-1 1,0 1 0,0 0-1,0-1 1,0 1 0,1-1-1,-1 1 1,1 0 0,0-1-1,1 4 1,-1-5-30,0 0 0,0 0 0,1 0 0,-1 0 0,0 0 0,1-1 0,-1 1 0,1 0 0,0 0 0,-1-1 0,1 1 0,-1-1 0,1 0 0,0 1 0,-1-1 0,1 0 0,0 0 0,-1 0 0,1 0 0,0 0 0,-1-1 0,1 1 0,0 0 0,-1-1 0,1 1 0,-1-1 0,3-1 0,1 0-41,-1 0 0,1-1-1,-1 1 1,0-1 0,0 0-1,0 0 1,0-1 0,-1 1-1,1-1 1,-1 0 0,0 0-1,3-5 1,6-12-3302,-7 1-4443,-5 12 773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5.887"/>
    </inkml:context>
    <inkml:brush xml:id="br0">
      <inkml:brushProperty name="width" value="0.025" units="cm"/>
      <inkml:brushProperty name="height" value="0.025" units="cm"/>
    </inkml:brush>
  </inkml:definitions>
  <inkml:trace contextRef="#ctx0" brushRef="#br0">1 98 8072,'0'0'16976,"33"-29"-16880,-6 16-128,0-2-961,2 2-1121,-11 2-1313,2 2-2691,-5 2-6278</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6.279"/>
    </inkml:context>
    <inkml:brush xml:id="br0">
      <inkml:brushProperty name="width" value="0.025" units="cm"/>
      <inkml:brushProperty name="height" value="0.025" units="cm"/>
    </inkml:brush>
  </inkml:definitions>
  <inkml:trace contextRef="#ctx0" brushRef="#br0">36 181 12236,'0'0'10730,"6"-11"-9967,0 0-658,2-2-53,-1-1 0,-1 0 0,0 0-1,-1 0 1,0 0 0,-1-1 0,-1 0 0,2-15-1,-5 30-49,0-1 0,0 0 0,0 1 0,0-1 1,0 1-1,0-1 0,0 0 0,0 1 0,0-1 0,-1 1 0,1-1 0,0 1 0,0-1 0,-1 1 0,1-1 0,0 0 0,-1 1 0,1 0 0,0-1 0,-1 1 0,1-1 0,-1 1 0,1-1 0,0 1 0,-1 0 0,1-1 0,-1 1 0,0 0 0,1 0 0,-1-1 0,1 1 1,-1 0-1,1 0 0,-1 0 0,1 0 0,-1 0 0,0-1 0,1 1 0,-1 0 0,1 0 0,-1 1 0,0-1 0,1 0 0,-1 0 0,1 0 0,-1 0 0,1 0 0,-1 1 0,0-1 0,1 0 0,-1 0 0,1 1 0,-1-1 0,1 0 0,-1 1 0,-2 1-12,0-1-1,0 1 0,1 0 0,-1 0 0,0 0 0,1 0 0,-1 0 0,1 0 1,-3 4-1,-2 9 36,0-1 1,1 1 0,1 0 0,0 0 0,1 1-1,1-1 1,0 1 0,1 0 0,1 0 0,0 0-1,2 18 1,-1-32-43,0 0-1,0 1 0,0-1 0,1 0 1,-1 0-1,1 1 0,-1-1 1,1 0-1,0 0 0,0 0 0,0 0 1,0 0-1,0 0 0,0 0 1,1 0-1,-1 0 0,1-1 0,-1 1 1,1 0-1,0-1 0,-1 1 1,1-1-1,0 0 0,0 1 0,0-1 1,0 0-1,0 0 0,0-1 1,1 1-1,-1 0 0,0-1 0,0 1 1,1-1-1,-1 0 0,0 1 1,5-2-1,-2 1-595,0-1 0,0 0 0,1 0 0,-1 0 0,0-1 0,0 0 0,0 0 0,0 0 0,-1 0 1,1-1-1,0 0 0,-1 0 0,0 0 0,7-7 0,12-17-6209</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6.620"/>
    </inkml:context>
    <inkml:brush xml:id="br0">
      <inkml:brushProperty name="width" value="0.025" units="cm"/>
      <inkml:brushProperty name="height" value="0.025" units="cm"/>
    </inkml:brush>
  </inkml:definitions>
  <inkml:trace contextRef="#ctx0" brushRef="#br0">144 2 13293,'0'0'2904,"-9"-1"-630,6 1-2156,-1 0 0,0 0 0,1 0 0,-1 0 0,0 1 1,1-1-1,-1 1 0,1 0 0,-1 0 0,1 0 0,-1 1 0,1-1 0,-5 4 1,2 0 9,-1 0 0,1 0 0,0 0 1,1 1-1,-1 0 0,-6 11 1,8-12-13,0 1 0,0 0 1,1 0-1,0 0 0,0 1 1,0-1-1,1 1 1,0-1-1,-2 14 0,4-19-105,1-1 0,-1 1 0,0 0 0,1-1 0,-1 1 0,0-1-1,1 1 1,-1-1 0,1 1 0,-1-1 0,1 1 0,-1-1 0,1 1-1,0-1 1,-1 1 0,1-1 0,-1 0 0,1 1 0,0-1 0,-1 0-1,1 0 1,0 0 0,-1 1 0,1-1 0,0 0 0,0 0 0,-1 0-1,1 0 1,0 0 0,-1 0 0,1 0 0,0-1 0,-1 1 0,1 0 0,0 0-1,0 0 1,0-1 0,31-8 516,-31 8-522,14-6-118,0 0 0,0 1 1,0 0-1,0 1 0,1 1 0,0 1 1,25-3-1,-39 6 113,-1 1 0,1-1 0,-1 0 0,1 1 0,-1 0 0,0-1 0,1 1 0,-1 0 0,0 0 1,1 0-1,-1 0 0,0 0 0,0 0 0,0 0 0,0 0 0,0 0 0,0 0 0,0 1 0,0-1 0,0 0 0,-1 1 0,1-1 0,0 1 0,-1-1 0,1 1 0,-1-1 0,0 1 0,1-1 1,-1 1-1,0 2 0,3 54 1247,-3-50-756,0-5-301,0 0-1,0 0 0,-1 1 0,1-1 1,-1 0-1,0 0 0,0 0 0,0 0 0,-1 0 1,1 0-1,-1 0 0,1 0 0,-1 0 1,0-1-1,0 1 0,0-1 0,0 1 1,-1-1-1,-3 3 0,4-3-195,-1 0 0,0-1 0,0 1-1,0-1 1,0 1 0,0-1 0,0 0 0,-1 0 0,1-1-1,0 1 1,0 0 0,-1-1 0,1 0 0,0 0 0,-1 0-1,1 0 1,0-1 0,-7-1 0,9 2-162,0 0 1,0-1-1,0 0 1,0 1-1,0-1 1,1 1 0,-1-1-1,0 0 1,0 0-1,1 1 1,-1-1-1,0 0 1,1 0-1,-1 0 1,1 0-1,-1 0 1,1 0-1,-1 0 1,1 0-1,0 0 1,-1 0-1,1 0 1,0 0 0,0 0-1,0 0 1,0 0-1,0 0 1,0 0-1,0 0 1,0 0-1,0 0 1,0 0-1,1 0 1,-1 0-1,0 0 1,2-2-1,14-34-7835,-1 14 1388</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5.900"/>
    </inkml:context>
    <inkml:brush xml:id="br0">
      <inkml:brushProperty name="width" value="0.025" units="cm"/>
      <inkml:brushProperty name="height" value="0.025" units="cm"/>
    </inkml:brush>
  </inkml:definitions>
  <inkml:trace contextRef="#ctx0" brushRef="#br0">1 360 3940,'0'0'6198,"15"0"-6118,85-6 117,179-34 0,-63 6-148,475-24-13,3 38 3,-13 1-7,1579-36 678,212-11-49,-2140 47-582,796-23 152,-1059 41-224,290 7 32,-259 0-65,156 31 1,-243-34 3,27 5-826,58 6-1,-25-13-2445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6.979"/>
    </inkml:context>
    <inkml:brush xml:id="br0">
      <inkml:brushProperty name="width" value="0.025" units="cm"/>
      <inkml:brushProperty name="height" value="0.025" units="cm"/>
    </inkml:brush>
  </inkml:definitions>
  <inkml:trace contextRef="#ctx0" brushRef="#br0">92 1 12748,'0'0'9113,"-7"0"-9039,2 2-8,1-1-1,-1 1 0,1-1 0,-1 1 0,1 0 1,0 1-1,0-1 0,0 1 0,0 0 0,1 0 1,-1 0-1,1 0 0,0 0 0,-1 1 0,2 0 1,-1 0-1,0-1 0,1 2 0,0-1 1,0 0-1,0 0 0,0 1 0,0-1 0,1 1 1,0-1-1,0 1 0,0 8 0,2-12-62,0-1 1,0 1-1,0 0 0,0 0 1,0 0-1,0-1 0,0 1 1,0-1-1,0 1 0,1-1 0,-1 1 1,0-1-1,0 1 0,1-1 1,-1 0-1,0 0 0,0 0 0,1 0 1,-1 0-1,0 0 0,1 0 1,1-1-1,35 0 60,-22-1-180,-9 0 38,0 1 1,1 1-1,-1-1 0,1 1 0,-1 1 0,0-1 0,13 3 1,-18-2 91,1 0 1,-1 1 0,0-1 0,0 0 0,0 1 0,-1-1 0,1 1 0,0-1 0,0 1-1,-1 0 1,1 0 0,-1 0 0,0 0 0,0 0 0,1 0 0,-1 0 0,0 0-1,-1 0 1,1 1 0,0-1 0,-1 0 0,1 1 0,-1-1 0,0 0 0,1 1-1,-1-1 1,-1 1 0,1-1 0,0 3 0,0 12 463,1-12-408,0-1 0,-1 0 0,1 1-1,-1-1 1,-1 0 0,1 1 0,0-1 0,-1 1 0,0-1-1,0 0 1,0 0 0,-4 8 0,5-12-173,0 0 1,0 0-1,-1 0 0,1 1 1,0-1-1,0 0 0,0 0 0,-1 0 1,1 0-1,0 0 0,0 1 1,0-1-1,-1 0 0,1 0 1,0 0-1,0 0 0,-1 0 1,1 0-1,0 0 0,0 0 1,-1 0-1,1 0 0,0 0 1,0 0-1,-1 0 0,1 0 1,0 0-1,0 0 0,-1 0 0,1 0 1,0-1-1,0 1 0,-1 0 1,1 0-1,0 0 0,0 0 1,0 0-1,-1-1 0,1 1 1,0 0-1,0 0 0,0 0 1,0-1-1,-1 1 0,1 0 1,0 0-1,0 0 0,0-1 0,0 1 1,0 0-1,0 0 0,0-1 1,0 1-1,0 0 0,0 0 1,0-1-1,0 1 0,0 0 1,0 0-1,0-1 0,0 1 1,0 0-1,0-1 0,0-16-7279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7.340"/>
    </inkml:context>
    <inkml:brush xml:id="br0">
      <inkml:brushProperty name="width" value="0.025" units="cm"/>
      <inkml:brushProperty name="height" value="0.025" units="cm"/>
    </inkml:brush>
  </inkml:definitions>
  <inkml:trace contextRef="#ctx0" brushRef="#br0">46 174 9673,'0'0'7175,"-3"47"-4741,3-26-31,0 2-706,15-1-191,-3-2-898,1-4-512,-5 0-64,2-7-32,4-2-512,-11-5-289,6-2-736,-8-2-1346,3-11-1794,-4-7-2978</inkml:trace>
  <inkml:trace contextRef="#ctx0" brushRef="#br0" timeOffset="1">1 0 13196,'0'0'9481,"25"49"-15214,-20-36-193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7.713"/>
    </inkml:context>
    <inkml:brush xml:id="br0">
      <inkml:brushProperty name="width" value="0.025" units="cm"/>
      <inkml:brushProperty name="height" value="0.025" units="cm"/>
    </inkml:brush>
  </inkml:definitions>
  <inkml:trace contextRef="#ctx0" brushRef="#br0">54 1 15310,'0'0'5600,"-6"9"-4078,-1 2-1245,1 1-1,0 0 1,0 1 0,2-1 0,-1 1 0,2 0-1,-1 1 1,2-1 0,0 0 0,1 1-1,0-1 1,1 18 0,0-30-262,0 0 0,0 0 0,0-1 0,0 1 1,0 0-1,0 0 0,0 0 0,1 0 0,-1-1 0,0 1 0,0 0 0,1 0 0,-1-1 1,1 1-1,-1 0 0,1 0 0,-1-1 0,1 1 0,-1 0 0,1-1 0,-1 1 1,1-1-1,0 1 0,-1-1 0,1 1 0,0-1 0,-1 1 0,1-1 0,0 0 0,0 1 1,0-1-1,0 0 0,2 0 30,-1 0 0,0 0-1,0-1 1,1 1 0,-1-1 0,0 1 0,0-1 0,0 0 0,0 0 0,0 0-1,4-2 1,44-38 487,-28 17-545,24-38 0,-46 63 11,0-1 1,-1 0-1,1 0 0,0 0 1,0 0-1,0 0 1,0 1-1,0-1 1,0 0-1,0 0 1,0 0-1,0 0 0,0 1 1,0-1-1,0 0 1,0 0-1,0 0 1,0 0-1,0 1 0,0-1 1,0 0-1,0 0 1,0 0-1,1 0 1,-1 0-1,0 1 0,0-1 1,0 0-1,0 0 1,0 0-1,0 0 1,0 0-1,0 0 0,1 1 1,-1-1-1,0 0 1,0 0-1,0 0 1,0 0-1,0 0 0,1 0 1,-1 0-1,0 0 1,0 0-1,0 0 1,0 0-1,1 0 0,-1 0 1,0 0-1,0 0 1,0 0-1,0 0 1,1 0-1,-1 0 0,0 0 1,0 0-1,0 0 1,0 0-1,1 0 1,-1 0-1,0 0 1,0 0-1,0-1 0,0 1 1,0 0-1,1 0 1,1 25 204,1 3 505,-2-28-674,-1 0 0,1 0 0,0 0 0,-1 1 0,1-1 0,0 0 0,-1 0 0,1 0 0,0 0 0,-1 0 0,1 0 0,-1 0 0,1 0 0,0-1 0,-1 1 0,1 0 0,0 0 0,-1 0 0,1-1 0,-1 1 0,1 0 0,-1-1 0,1 1 0,-1 0 0,1-1 0,-1 1 0,1-1 0,-1 1 0,1-1 0,-1 1 0,0-1 0,1 1 0,-1-1 0,0 1 0,1-1 0,-1 0 0,0 0 0,18-26 304,-17 25-340,5-8-7,-4 6-25,0 0 1,0 0-1,0 1 1,0-1-1,1 0 1,0 1-1,-1-1 1,1 1-1,1 0 1,-1 0-1,5-3 1,-7 12-595,0 0 0,0 1 1,0-1-1,-1 0 0,0 11 0,0-14-223,0 11-2880,0-5-2270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8.399"/>
    </inkml:context>
    <inkml:brush xml:id="br0">
      <inkml:brushProperty name="width" value="0.025" units="cm"/>
      <inkml:brushProperty name="height" value="0.025" units="cm"/>
    </inkml:brush>
  </inkml:definitions>
  <inkml:trace contextRef="#ctx0" brushRef="#br0">120 0 13357,'0'0'9385,"-1"8"-8457,-6 31-427,-2 0-1,-1-1 0,-26 62 0,-17 61 526,50-129-963,6-22-1367,7-21-2729,0-11-542,0-10-2504</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8.744"/>
    </inkml:context>
    <inkml:brush xml:id="br0">
      <inkml:brushProperty name="width" value="0.025" units="cm"/>
      <inkml:brushProperty name="height" value="0.025" units="cm"/>
    </inkml:brush>
  </inkml:definitions>
  <inkml:trace contextRef="#ctx0" brushRef="#br0">0 0 14157,'0'0'5606,"2"59"-4741,3-33 192,2 5-385,3 0-287,0 1-161,5-1-128,0-3-32,2 2-32,-2-5 0,-1-4-384,-1-3-1090,-6-7-1440,-2-4-1122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9.069"/>
    </inkml:context>
    <inkml:brush xml:id="br0">
      <inkml:brushProperty name="width" value="0.025" units="cm"/>
      <inkml:brushProperty name="height" value="0.025" units="cm"/>
    </inkml:brush>
  </inkml:definitions>
  <inkml:trace contextRef="#ctx0" brushRef="#br0">1 95 7495,'0'0'15535,"64"-47"-15535,-24 36-833,-4-1-1281,-4-1-1473,-7 2-3364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09.445"/>
    </inkml:context>
    <inkml:brush xml:id="br0">
      <inkml:brushProperty name="width" value="0.025" units="cm"/>
      <inkml:brushProperty name="height" value="0.025" units="cm"/>
    </inkml:brush>
  </inkml:definitions>
  <inkml:trace contextRef="#ctx0" brushRef="#br0">1 1 10474,'0'0'10901,"4"8"-9609,3 10-848,0-1 0,-1 1 1,0 0-1,-2 1 0,4 31 1,1 103 1337,-8-105-1378,-1-46-354,0 0-1,0-1 1,0 1-1,0-1 0,0 1 1,0 0-1,0-1 0,1 1 1,-1-1-1,1 1 1,-1-1-1,1 1 0,-1-1 1,1 1-1,0-1 0,0 0 1,0 1-1,0-1 1,0 0-1,0 0 0,0 1 1,0-1-1,0 0 0,0 0 1,1 0-1,-1-1 1,1 1-1,1 1 0,0-1 11,1-1 0,-1 0 0,0 0 0,0 0 0,0-1 0,0 1 0,0-1 0,-1 1 0,1-1 0,0 0 0,0 0 0,0 0 0,0-1 0,-1 1 0,4-2 0,97-53 501,-29 16-5179,-68 35-560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0.243"/>
    </inkml:context>
    <inkml:brush xml:id="br0">
      <inkml:brushProperty name="width" value="0.025" units="cm"/>
      <inkml:brushProperty name="height" value="0.025" units="cm"/>
    </inkml:brush>
  </inkml:definitions>
  <inkml:trace contextRef="#ctx0" brushRef="#br0">197 51 8776,'0'0'8579,"-5"-8"-5856,4 5-2630,0 1 0,-1-1 0,1 0 0,-1 1-1,0-1 1,0 1 0,0 0 0,0-1 0,0 1 0,-1 0 0,1 0 0,-1 1 0,1-1 0,-1 0 0,0 1 0,1 0 0,-1-1 0,0 1 0,0 0 0,0 1 0,0-1 0,0 0 0,0 1 0,0 0 0,0-1 0,0 1 0,0 0 0,0 1 0,0-1 0,0 1 0,0-1 0,0 1 0,0 0 0,0 0-1,0 0 1,0 0 0,0 1 0,1-1 0,-1 1 0,-4 3 0,1 1-55,-1 0 0,1 1 0,0-1 0,0 2 0,1-1 0,0 0 0,0 1 0,1 0 0,0 0-1,1 1 1,-5 12 0,4-5 433,0 1-1,1 1 1,0-1 0,0 35-1,3-49-450,1-1 0,-1 1-1,1 0 1,-1 0-1,1-1 1,0 1 0,0-1-1,0 1 1,0-1 0,0 1-1,0-1 1,1 1 0,0-1-1,-1 0 1,1 0 0,0 0-1,0 0 1,0 0-1,0 0 1,0-1 0,0 1-1,1-1 1,-1 1 0,1-1-1,-1 0 1,1 0 0,-1 0-1,1 0 1,-1 0 0,1-1-1,0 1 1,0-1-1,-1 0 1,1 1 0,0-1-1,3-1 1,1 1 11,1 0 0,-1 0 0,0-1 1,1 0-1,-1 0 0,0-1 0,0 0 0,0 0 0,0-1 1,0 0-1,0 0 0,11-7 0,-13 4 48,1 1 0,-1-1 0,0 1 0,-1-1 0,0-1 0,0 1 1,0-1-1,-1 1 0,0-1 0,0 0 0,0 0 0,2-13 0,-2 8 134,-1 0 0,-1 0 0,0 1 1,0-1-1,-1 0 0,-1 0 0,-2-17 0,2 26-213,0 0 1,-1 1-1,1-1 0,-1 0 0,1 1 0,-1-1 1,0 1-1,0-1 0,0 1 0,0 0 0,-1 0 0,1 0 1,0 0-1,-1 0 0,0 0 0,-4-2 0,6 3-159,-1 1 1,1-1-1,0 0 0,0 1 0,0-1 0,-1 0 0,1 1 0,0 0 0,-1-1 0,1 1 0,0 0 0,-1 0 0,1-1 0,0 1 0,-1 0 0,1 0 0,-1 1 1,1-1-1,0 0 0,-1 0 0,1 1 0,0-1 0,-1 1 0,1-1 0,0 1 0,0-1 0,0 1 0,-1 0 0,1-1 0,0 1 0,0 0 0,0 0 0,0 0 1,0 0-1,0 0 0,-1 2 0,-10 26-6025,6-9-674,1-4-1230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0.571"/>
    </inkml:context>
    <inkml:brush xml:id="br0">
      <inkml:brushProperty name="width" value="0.025" units="cm"/>
      <inkml:brushProperty name="height" value="0.025" units="cm"/>
    </inkml:brush>
  </inkml:definitions>
  <inkml:trace contextRef="#ctx0" brushRef="#br0">0 1 16944,'0'0'10186,"52"40"-9770,-30-25-224,0-6-160,-2 2 32,1-2-416,-1 3-1089,-7 4-1698,-3-3-1217,0 1-2947</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1.230"/>
    </inkml:context>
    <inkml:brush xml:id="br0">
      <inkml:brushProperty name="width" value="0.025" units="cm"/>
      <inkml:brushProperty name="height" value="0.025" units="cm"/>
    </inkml:brush>
  </inkml:definitions>
  <inkml:trace contextRef="#ctx0" brushRef="#br0">0 1 14286,'0'0'5984,"7"8"-4495,13 19-844,0 1-1,-2 1 1,-1 0-1,-2 1 0,0 1 1,13 45-1,-23-64-39,-3-7-3562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09.321"/>
    </inkml:context>
    <inkml:brush xml:id="br0">
      <inkml:brushProperty name="width" value="0.025" units="cm"/>
      <inkml:brushProperty name="height" value="0.025" units="cm"/>
    </inkml:brush>
  </inkml:definitions>
  <inkml:trace contextRef="#ctx0" brushRef="#br0">10 91 3395,'-2'-2'122,"1"0"-1,0 0 0,0 0 1,0 0-1,0 0 0,0 0 1,1 0-1,-1-1 1,1 1-1,0 0 0,-1 0 1,1-1-1,0 1 1,0 0-1,0-1 0,1 1 1,-1 0-1,0 0 0,1-1 1,0 1-1,-1 0 1,1 0-1,0 0 0,1-3 1,1 3-68,-1-1 0,1 1 0,0 0 0,-1-1 0,1 1 0,0 0 0,0 1 0,1-1 0,-1 1 0,0-1 0,0 1 0,1 0 0,6-1 0,9-1 11,1 0 0,0 2 0,0 1 0,24 2 0,97 19 11,3 0-40,548-8 704,-307-12-423,510 39 263,-503-18-263,1086-6-23,-1106-18-204,131-1 98,1838 6 1060,-1222 33-215,-57 0-912,342-24 206,-747-9 1246,-341 4-1150,180-3-93,-475-4-345,0-2 0,0 0 1,37-10-1,-57 12-19,0 0 1,0 0-1,0 0 0,-1 0 0,1-1 1,0 1-1,-1 0 0,1-1 0,0 1 1,-1 0-1,1-1 0,0 1 0,-1-1 1,1 1-1,-1-1 0,1 1 0,0-1 1,-1 1-1,1-1 0,-1 0 0,0 1 1,1-1-1,-1 0 0,0 1 0,1-1 1,-1 0-1,1-1 0,-2 1-139,1 0 1,0-1-1,-1 1 1,1 0-1,-1 0 0,1 0 1,-1 0-1,0 0 1,1 0-1,-1-1 0,0 2 1,0-1-1,0 0 1,0 0-1,1 0 0,-1 0 1,-2-1-1,-28-17-4578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1.560"/>
    </inkml:context>
    <inkml:brush xml:id="br0">
      <inkml:brushProperty name="width" value="0.025" units="cm"/>
      <inkml:brushProperty name="height" value="0.025" units="cm"/>
    </inkml:brush>
  </inkml:definitions>
  <inkml:trace contextRef="#ctx0" brushRef="#br0">1 238 13293,'0'0'7110,"0"8"-5417,0-6-1563,0 0 0,0-1 0,0 1 0,1 0 0,-1 0 0,0 0 1,1-1-1,0 1 0,-1 0 0,1-1 0,0 1 0,0 0 0,0-1 0,0 1 1,0-1-1,0 1 0,1-1 0,-1 0 0,0 0 0,1 1 0,1 0 0,-1-1-29,-1-1-1,1 1 0,0-1 0,-1 0 0,1 1 0,0-1 0,0 0 1,-1 0-1,1 0 0,0 0 0,0-1 0,-1 1 0,1 0 0,0-1 0,-1 1 1,1-1-1,0 1 0,-1-1 0,1 0 0,-1 0 0,1 0 0,-1 0 1,1 0-1,-1 0 0,0 0 0,1 0 0,-1-1 0,0 1 0,2-3 0,8-10 128,0 0-1,-1-1 1,-1 0-1,0-1 1,-1 0-1,0-1 0,-2 1 1,0-1-1,-1 0 1,0-1-1,-2 1 0,0-1 1,-1 0-1,0-20 1,-3 45-513,0-1 239,1-1 0,-1 1 0,1-1 0,0 1 0,0-1 0,1 1 0,-1 0 0,1-1 0,0 1 1,3 6-1,1-4-187,0 0 0,1 0 1,0-1-1,0 0 0,0 0 1,1-1-1,0 0 0,0 0 1,1 0-1,0-1 0,0 0 1,0-1-1,11 5 0,-11-5-1967,0-1 0,1-1-1,0 1 1,14 1 0,-5-3-8840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2.743"/>
    </inkml:context>
    <inkml:brush xml:id="br0">
      <inkml:brushProperty name="width" value="0.025" units="cm"/>
      <inkml:brushProperty name="height" value="0.025" units="cm"/>
    </inkml:brush>
  </inkml:definitions>
  <inkml:trace contextRef="#ctx0" brushRef="#br0">0 1 10794,'0'0'3193,"2"8"-2825,98 787 7004,-96-729-7498,41 378 2029,-33-381-2560,30 89-1,-27-110-1369,2-1-1,43 76 0,-34-76-3220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13.545"/>
    </inkml:context>
    <inkml:brush xml:id="br0">
      <inkml:brushProperty name="width" value="0.025" units="cm"/>
      <inkml:brushProperty name="height" value="0.025" units="cm"/>
    </inkml:brush>
  </inkml:definitions>
  <inkml:trace contextRef="#ctx0" brushRef="#br0">13 64 6598,'1'-10'1244,"1"-14"-1110,0-5 5286,-2 61-2849,-18 838 776,42-19-3368,-10-460-1058,-11-230 1042,-2-131 108,1 0 0,1-1-1,10 38 1,9-4-4747,-18-55-300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5.361"/>
    </inkml:context>
    <inkml:brush xml:id="br0">
      <inkml:brushProperty name="width" value="0.025" units="cm"/>
      <inkml:brushProperty name="height" value="0.025" units="cm"/>
    </inkml:brush>
  </inkml:definitions>
  <inkml:trace contextRef="#ctx0" brushRef="#br0">317 20 1057,'-8'1'-753,"-6"1"942,2 1 0,-1 1-1,0-1 1,1 2-1,-1 0 1,1 0 0,1 1-1,-1 1 1,1 0 0,0 1-1,-18 15 1,25-33 321,-9-20 7996,4 20-7273,3 4-479,-1 1 0,0 0-1,0 0 1,0 1-1,-1 0 1,0 0 0,0 1-1,0 0 1,0 0-1,0 1 1,-15-3 0,23 6-711,-1-1 1,0 0 0,0 0 0,1 0 0,-1 1-1,0-1 1,1 0 0,-1 1 0,0-1 0,1 1-1,-1-1 1,1 1 0,-1-1 0,0 1 0,1-1-1,0 1 1,-1-1 0,1 1 0,-1 0-1,1-1 1,0 1 0,-1 0 0,1-1 0,0 1-1,-1 0 1,1 0 0,0-1 0,0 1 0,0 0-1,0 0 1,0-1 0,0 1 0,0 0 0,0 0-1,0-1 1,0 1 0,0 0 0,1-1-1,-1 2 1,11 31 751,-8-29-710,0-1 1,0 1-1,0-1 0,1 1 1,0-1-1,0 0 0,0 0 1,0-1-1,0 1 0,0-1 1,1 0-1,-1 0 0,1 0 1,4 0-1,1 0-3,-1 0 1,1-1-1,-1 0 1,0-1-1,1 0 1,16-2 0,1-3-26,0-1 1,-1-1 0,1-2-1,24-11 1,60-28-378,-110 51 296,0 1-1,-1 0 1,1 0 0,-1 0-1,0 0 1,0 0 0,0 0 0,0 0-1,-1 0 1,-1 5 0,-4 11 116,-2-1 0,0 1-1,-1-2 1,-1 1 0,0-1 0,-24 29 0,-13 25 375,12-13-346,13-24-47,2 0-1,-22 53 1,63-83-3473,-20-5 3246,0 0 1,-1 0-1,1 0 1,0 0-1,0 0 1,0 0-1,0 0 1,-1 0-1,1 0 1,0 0-1,0-1 1,0 1 0,-1 0-1,1 0 1,0-1-1,0 1 1,-1-1-1,1 1 1,0-1-1,0 1 1,-1-1-1,1 1 1,-1-1-1,1 1 1,-1-1-1,1 0 1,-1 1-1,1-1 1,-1 0-1,1 1 1,-1-1-1,0 0 1,1 0-1,-1 0 1,0 0 0,1-9-4557,-1-4-656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5.692"/>
    </inkml:context>
    <inkml:brush xml:id="br0">
      <inkml:brushProperty name="width" value="0.025" units="cm"/>
      <inkml:brushProperty name="height" value="0.025" units="cm"/>
    </inkml:brush>
  </inkml:definitions>
  <inkml:trace contextRef="#ctx0" brushRef="#br0">0 48 929,'0'0'21716,"66"4"-21171,-24-4-129,10-3-191,3-5-161,1 1-32,-2-2-1570,-5-2-2594,-6-3-4324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6.335"/>
    </inkml:context>
    <inkml:brush xml:id="br0">
      <inkml:brushProperty name="width" value="0.025" units="cm"/>
      <inkml:brushProperty name="height" value="0.025" units="cm"/>
    </inkml:brush>
  </inkml:definitions>
  <inkml:trace contextRef="#ctx0" brushRef="#br0">1 51 9257,'0'0'11947,"50"4"-11563,-8-19-287,7 0-33,-2 3-161,0 4-1216,-10 3-1121,-8 5-2691,-6 0-3139</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6.840"/>
    </inkml:context>
    <inkml:brush xml:id="br0">
      <inkml:brushProperty name="width" value="0.025" units="cm"/>
      <inkml:brushProperty name="height" value="0.025" units="cm"/>
    </inkml:brush>
  </inkml:definitions>
  <inkml:trace contextRef="#ctx0" brushRef="#br0">1 389 13933,'0'0'6855,"13"-10"-6535,26-21-245,-1-2 1,57-66 0,-73 74-15,-1-1 1,-2-1 0,-1-1 0,-1 0 0,23-53 0,-99 261 1262,50-145-1112,1 0 0,2 1 0,-2 65 1,8-100-217,0-1 1,0 1 0,0-1 0,0 1 0,0-1 0,0 1 0,0-1-1,0 1 1,0-1 0,0 1 0,0-1 0,1 1 0,-1-1 0,0 1-1,0-1 1,1 1 0,-1-1 0,0 1 0,1-1 0,-1 1-1,0-1 1,1 0 0,-1 1 0,1-1 0,-1 0 0,0 1 0,1-1-1,-1 0 1,1 1 0,-1-1 0,1 0 0,-1 0 0,1 0 0,-1 0-1,1 1 1,-1-1 0,1 0 0,0 0 0,-1 0 0,1 0 0,-1 0-1,1 0 1,-1 0 0,1 0 0,-1-1 0,1 1 0,-1 0-1,2 0 1,-1-1-206,1 1 0,0-1 0,-1 0 1,1 0-1,-1 1 0,1-1 0,-1 0 0,1 0 0,-1-1 0,0 1 0,1 0 0,-1 0 0,0-1 0,2-1 0,5-17-4884,-3-4-3550</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7.234"/>
    </inkml:context>
    <inkml:brush xml:id="br0">
      <inkml:brushProperty name="width" value="0.025" units="cm"/>
      <inkml:brushProperty name="height" value="0.025" units="cm"/>
    </inkml:brush>
  </inkml:definitions>
  <inkml:trace contextRef="#ctx0" brushRef="#br0">168 0 13357,'0'0'2749,"-8"5"-1874,-3 4-676,0 1 0,1 0 0,0 0-1,1 1 1,0 0 0,1 1-1,0 0 1,-10 20 0,1 0 1013,-16 45 0,30-69-1019,0 0 0,1 0 0,0 1 0,0-1 0,1 1 0,0-1 0,0 1 0,1 0 0,0 0 0,0-1 0,3 13 0,-2-20-168,-1 0 0,1 0-1,-1 0 1,1-1 0,-1 1-1,1 0 1,0 0 0,-1-1-1,1 1 1,0-1 0,-1 1-1,1-1 1,0 1 0,0-1 0,0 1-1,0-1 1,0 1 0,-1-1-1,1 0 1,0 0 0,0 0-1,0 1 1,0-1 0,0 0-1,0 0 1,0 0 0,0 0-1,0 0 1,0-1 0,0 1 0,-1 0-1,1 0 1,0-1 0,1 0-1,32-12 1023,-22 5-899,-1 0 0,0-1-1,0 0 1,-1-1-1,-1 0 1,1-1 0,-1 0-1,-1 0 1,0-1 0,6-12-1,-8 13-54,-1 1 0,0-1-1,-1 0 1,0 0 0,-1-1 0,0 1-1,-1-1 1,0 1 0,-1-1 0,0 0-1,-1 0 1,-1-15 0,1 25-102,0-1 1,-1 1 0,1 0-1,-1 0 1,1 0 0,-1 0 0,0 0-1,0 0 1,0 0 0,0 0-1,0 1 1,0-1 0,-1 0-1,1 0 1,0 1 0,-1-1-1,0 1 1,1 0 0,-1-1 0,0 1-1,1 0 1,-1 0 0,0 0-1,0 0 1,0 0 0,0 0-1,0 1 1,0-1 0,0 1-1,0-1 1,-1 1 0,1 0-1,0 0 1,0 0 0,0 0 0,0 0-1,0 0 1,-3 1 0,3 0-234,-1-1 0,0 1 0,0 0 0,0 0 0,1 1 0,-1-1 0,1 0 0,-1 1 0,1 0 0,0-1 0,-1 1 0,-2 3 1,3-3-265,1 0 1,-1 0-1,1 0 0,-1 1 1,1-1-1,0 0 1,0 0-1,0 1 1,0-1-1,0 1 1,1-1-1,-1 1 1,1 0-1,-1-1 1,1 4-1,0 1-5072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7.859"/>
    </inkml:context>
    <inkml:brush xml:id="br0">
      <inkml:brushProperty name="width" value="0.025" units="cm"/>
      <inkml:brushProperty name="height" value="0.025" units="cm"/>
    </inkml:brush>
  </inkml:definitions>
  <inkml:trace contextRef="#ctx0" brushRef="#br0">107 143 9705,'0'0'7175,"-4"-7"-5675,-11-25-368,15 32-1099,0-1 0,0 0 1,-1 0-1,1 0 0,0 1 1,0-1-1,0 0 0,0 0 0,0 0 1,0 1-1,1-1 0,-1 0 1,0 0-1,0 1 0,0-1 0,1 0 1,-1 0-1,0 1 0,1-1 1,-1 0-1,1 1 0,-1-1 0,1 1 1,-1-1-1,1 0 0,-1 1 1,1-1-1,0 1 0,-1-1 0,2 0 1,21-9 216,-18 8-160,0 0-71,11-3 2,-1-1 0,0-1 0,0-1-1,0 0 1,-1-1 0,20-16 0,-37 30 11,0 0 0,0 0-1,0 0 1,1 0 0,-1 1-1,-1 7 1,-5 8 253,-2 8 164,0 1-1,2 0 1,2 0-1,0 1 1,2 0-1,1 0 0,2 0 1,1 0-1,1 1 1,2-1-1,1 0 0,13 57 1,-10-66-237,-1 1-1,-2 0 1,0-1 0,-1 1 0,-1 29-1,-1-51-168,-1 0-1,1-1 0,0 1 0,0 0 0,-1 0 0,1-1 0,0 1 1,-1 0-1,1-1 0,-1 1 0,1 0 0,-1-1 0,1 1 0,-1-1 1,1 1-1,-1 0 0,0-1 0,1 0 0,-1 1 0,0-1 0,1 1 1,-1-1-1,0 0 0,0 1 0,1-1 0,-1 0 0,0 0 0,0 0 0,1 0 1,-1 1-1,0-1 0,0 0 0,0 0 0,1 0 0,-1-1 0,0 1 1,0 0-1,0 0 0,1 0 0,-1-1 0,0 1 0,0 0 0,1-1 1,-2 0-1,-33-17 613,13-4-615,1-1 0,1-1 0,2 0 0,0-2 0,-15-29 0,32 54-98,-1-1 0,1 0 0,0 0-1,0 0 1,0 0 0,0 0-1,0 0 1,0-1 0,1 1 0,-1 0-1,1 0 1,0-1 0,-1 1 0,1 0-1,0-1 1,0 1 0,0 0-1,1 0 1,-1-1 0,1 1 0,-1 0-1,1 0 1,0-1 0,-1 1 0,1 0-1,0 0 1,0 0 0,1 0-1,-1 0 1,0 0 0,1 1 0,-1-1-1,1 0 1,0 1 0,-1-1-1,1 1 1,0-1 0,0 1 0,3-2-1,8-2-1044,1 0-1,-1 1 0,1 0 1,-1 1-1,23-2 0,5-1-3497,-7-3-1410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8.203"/>
    </inkml:context>
    <inkml:brush xml:id="br0">
      <inkml:brushProperty name="width" value="0.025" units="cm"/>
      <inkml:brushProperty name="height" value="0.025" units="cm"/>
    </inkml:brush>
  </inkml:definitions>
  <inkml:trace contextRef="#ctx0" brushRef="#br0">90 1 11691,'0'0'11141,"-9"0"-10554,7 0-555,0 0 0,-1 0-1,1 0 1,-1 0-1,1 0 1,0 1-1,-1-1 1,1 1-1,0 0 1,-1-1-1,1 1 1,0 0-1,0 1 1,0-1 0,0 0-1,0 0 1,0 1-1,0 0 1,0-1-1,0 1 1,-2 3-1,0 1 122,1-1 0,0 1 0,0 1 0,0-1 1,1 0-1,-1 1 0,2-1 0,-3 11 0,3-11 24,0 0 0,0 0 0,0 0 0,1 0 0,0 0 0,0 0 0,0 0 0,3 9 0,-3-14-153,1 1 0,-1-1 0,1 0 0,0 1 0,0-1 0,-1 0 0,1 0 0,0 1 0,0-1 0,0 0 0,0 0 0,1 0 0,-1 0 0,0 0 0,0 0 0,1-1 1,-1 1-1,0 0 0,1-1 0,-1 1 0,1-1 0,-1 1 0,1-1 0,-1 0 0,1 0 0,-1 1 0,1-1 0,-1 0 0,1 0 0,-1-1 0,1 1 0,-1 0 0,1 0 0,-1-1 0,1 1 0,1-1 0,4-2 23,1 0-1,-1 0 1,-1 0 0,1-1-1,0 0 1,-1 0 0,0 0-1,0-1 1,0 0 0,-1 0 0,1-1-1,8-11 1,-6 7-140,-1 0-1,0 0 1,-1-1 0,0 0 0,-1 0 0,0 0 0,4-16-1,-26 58-1275,11-20 1084,2 1 0,0-1 0,-6 24 0,13-3-3896,5-26-669,8-15-185,-1-11-2508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8:26.965"/>
    </inkml:context>
    <inkml:brush xml:id="br0">
      <inkml:brushProperty name="width" value="0.05" units="cm"/>
      <inkml:brushProperty name="height" value="0.05" units="cm"/>
    </inkml:brush>
  </inkml:definitions>
  <inkml:trace contextRef="#ctx0" brushRef="#br0">32 0 9370,'-26'4'1416,"20"-2"-733,18-1-320,63-1-182,137 2-151,-155 2-29,83 18 1,57 24 102,-65-14-18,-4-6-19,141 9 0,132-11-40,-191-14 7,-32 5 172,347 76 1,-46 8 2,5-38-133,521-40 3,-678-21-68,968-62-2,-176-13-140,-432 42 41,-261 11 67,-158 16-666,-241 2 577,-15-5-28</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8T06:41:11.493"/>
    </inkml:context>
    <inkml:brush xml:id="br0">
      <inkml:brushProperty name="width" value="0.025" units="cm"/>
      <inkml:brushProperty name="height" value="0.025" units="cm"/>
    </inkml:brush>
  </inkml:definitions>
  <inkml:trace contextRef="#ctx0" brushRef="#br0">1 299 8360,'621'-25'1345,"3707"-172"732,-3252 210-1837,-2-1-219,1129-64-6,-340 3 2,567 49 10,-1582 19-11,700 7 5,-1301-25-213,452-9-1863,-519-3-246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8.935"/>
    </inkml:context>
    <inkml:brush xml:id="br0">
      <inkml:brushProperty name="width" value="0.025" units="cm"/>
      <inkml:brushProperty name="height" value="0.025" units="cm"/>
    </inkml:brush>
  </inkml:definitions>
  <inkml:trace contextRef="#ctx0" brushRef="#br0">93 0 10666,'-6'8'3192,"-7"10"-1518,0 0 0,2 0 0,-14 29 0,21-37-1286,0 0 0,0 1 0,1-1 0,0 1 1,1-1-1,0 1 0,1 0 0,0 0 0,0 0 0,2 11 0,-1-21-383,0 0 0,0 0 0,0 0 0,0 0-1,0 0 1,0-1 0,1 1 0,-1 0-1,0 0 1,0 0 0,1-1 0,-1 1 0,0 0-1,1 0 1,-1-1 0,1 1 0,-1 0 0,1-1-1,0 1 1,-1 0 0,1-1 0,-1 1-1,1-1 1,0 1 0,0-1 0,-1 1 0,1-1-1,0 0 1,0 1 0,-1-1 0,1 0-1,2 1 1,-1-2 17,1 1 1,-1 0-1,1-1 0,-1 1 0,0-1 1,1 0-1,-1 0 0,0 0 0,1 0 0,-1 0 1,2-2-1,48-39 194,-50 40-211,-1 0-1,1 1 1,0-1-1,0 0 1,0 1-1,0-1 1,0 1 0,0 0-1,0-1 1,0 1-1,0 0 1,5-1-1,-6 2-1,0 1 0,-1-1 0,1 1 0,0 0 0,0-1 0,0 1 0,-1 0 0,1 0 0,0-1 0,-1 1 0,1 0 0,0 0 0,-1 0 0,1 0 0,-1 0 0,0 0 0,1 0 0,-1 0 0,0 0 1,0 0-1,1 0 0,-1 0 0,0 0 0,0 0 0,0 0 0,0 0 0,0 0 0,0 0 0,-1 2 0,1-2 0,0 1 1,0-1 0,0 1 0,0-1 0,0 1 0,0-1 0,1 1 0,-1-1 0,0 1-1,1-1 1,0 1 0,-1-1 0,1 0 0,0 1 0,-1-1 0,1 0 0,0 0 0,2 2-1,-3-3 6,1 0 0,0 0-1,-1 0 1,1 0 0,0 0-1,-1 0 1,1 0 0,0 0-1,-1 0 1,1 0-1,0 0 1,-1 0 0,1-1-1,0 1 1,-1 0 0,1 0-1,-1-1 1,1 1 0,0 0-1,-1-1 1,1 1-1,-1-1 1,1 1 0,-1-1-1,0 1 1,2-2 0,2-2 2,0-1 0,-1-1 0,1 1 0,-1 0 0,0-1 0,0 0 0,2-6 0,5-11-520,4 19 485,9 1 306,-6-1-209,-15 3-76,1 0 0,-1 0 0,0 0 0,0 1 1,1-1-1,-1 1 0,0 0 0,1-1 0,-1 1 0,0 0 0,1 1 0,-1-1 0,0 0 0,1 1 0,-1-1 0,0 1 0,0-1 0,1 1 0,-1 0 0,0 0 0,0 0 1,0 1-1,0-1 0,3 3 0,-2-3 19,-1 1 1,1-1 0,-1 0 0,1-1 0,-1 1-1,1 0 1,0-1 0,-1 1 0,1-1-1,0 0 1,-1 0 0,1 0 0,0 0-1,0-1 1,-1 1 0,1-1 0,0 1-1,-1-1 1,1 0 0,-1 0 0,1 0-1,-1 0 1,0-1 0,1 1 0,-1-1-1,0 1 1,0-1 0,0 0 0,3-3 0,1 0 0,0 0 0,0-1 0,0 0 0,-1 0 0,0-1 0,0 1 0,0-1 0,6-14 0,-11 21-3,-1 1-1,1-1 1,0 0-1,0 0 1,-1 0-1,1 0 1,0 0-1,0 0 1,-1 0 0,1 0-1,0 0 1,-1 0-1,1 0 1,0 0-1,0 0 1,-1 0-1,1 0 1,0 0-1,-1 0 1,1 0-1,0 0 1,0-1-1,-1 1 1,1 0-1,0 0 1,0 0-1,0 0 1,-1-1-1,1 1 1,0 0-1,0 0 1,0 0 0,-1-1-1,1 1 1,0 0-1,0 0 1,0-1-1,0 1 1,0 0-1,0 0 1,-1-1-1,1 1 1,0 0-1,0-1 1,0 1-1,0 0 1,0 0-1,0-1 1,0 1-1,0-1 1,-22 22 279,14-10-160,-34 54 1069,40-62-1109,0 1 0,0 0-1,0 0 1,1-1 0,0 1-1,-1 0 1,2 0 0,-1 1-1,0-1 1,1 0 0,0 0 0,0 0-1,0 0 1,0 0 0,2 7-1,-2-10-83,1 0-1,0 0 1,0 0 0,-1 0-1,1 0 1,0-1 0,0 1-1,0 0 1,0 0-1,0-1 1,0 1 0,0-1-1,0 1 1,0 0 0,0-1-1,0 0 1,1 1-1,-1-1 1,0 0 0,0 0-1,0 1 1,1-1-1,1 0 1,35 0 85,-25-1-133,-12 1 29,55-4-2367,-19-9-3190,-6-6-3792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5:29.737"/>
    </inkml:context>
    <inkml:brush xml:id="br0">
      <inkml:brushProperty name="width" value="0.025" units="cm"/>
      <inkml:brushProperty name="height" value="0.025" units="cm"/>
    </inkml:brush>
  </inkml:definitions>
  <inkml:trace contextRef="#ctx0" brushRef="#br0">41 263 9033,'-6'2'660,"-23"9"3060,24-5-2065,17-1-1017,21-1-67,-1-2 0,59-3 1,-25 0-407,552-8 278,1-39-96,751-142 1398,-1336 185-1904,40-5-524,-27-5-4390,-21 2-4392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0.535"/>
    </inkml:context>
    <inkml:brush xml:id="br0">
      <inkml:brushProperty name="width" value="0.025" units="cm"/>
      <inkml:brushProperty name="height" value="0.025" units="cm"/>
    </inkml:brush>
  </inkml:definitions>
  <inkml:trace contextRef="#ctx0" brushRef="#br0">1 129 8232,'64'-15'796,"0"3"1,1 3-1,70-1 1,198 21 421,-89 14-296,160 13 286,462 4 531,0-45-1236,2438-147 1125,-3033 127-1526,-25 0-124,-220 23-1881,-20 0-1884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2.072"/>
    </inkml:context>
    <inkml:brush xml:id="br0">
      <inkml:brushProperty name="width" value="0.025" units="cm"/>
      <inkml:brushProperty name="height" value="0.025" units="cm"/>
    </inkml:brush>
  </inkml:definitions>
  <inkml:trace contextRef="#ctx0" brushRef="#br0">81 54 8360,'-14'-4'552,"7"2"-73,1 1 0,-1-1 0,0-1 0,1 1 0,0-1 0,0 0 0,0 0 0,-9-7 0,65 7 44,325 21-309,674 7 213,-732-13-43,409-38 1,47 7 937,-1 44-807,-115-1-441,-421-24-10,280-34 0,-320 11 494,366 3 0,-468 35-433,2-1-1576,-86-13 555,-1-1 1,1-1 0,0 0-1,15-4 1,21-14-4951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3.475"/>
    </inkml:context>
    <inkml:brush xml:id="br0">
      <inkml:brushProperty name="width" value="0.025" units="cm"/>
      <inkml:brushProperty name="height" value="0.025" units="cm"/>
    </inkml:brush>
  </inkml:definitions>
  <inkml:trace contextRef="#ctx0" brushRef="#br0">0 0 17072,'5'10'272,"16"27"69,1-1-1,1-1 0,3-1 0,0-1 0,2-2 0,44 39 0,-46-47-390,-15-12 426,1-1-1,0 0 1,0 0 0,1-1 0,21 10 0,-34-19-398,0 0 0,0 0 0,1 1-1,-1-1 1,0 0 0,0 0 0,0 0 0,0 0-1,1 0 1,-1 0 0,0 0 0,0 1 0,0-1 0,1 0-1,-1 0 1,0 0 0,0 0 0,0 0 0,1 0 0,-1 0-1,0 0 1,0 0 0,0 0 0,1 0 0,-1 0-1,0 0 1,0 0 0,1 0 0,-1 0 0,0 0 0,0-1-1,0 1 1,1 0 0,-1 0 0,0 0 0,0 0 0,0 0-1,0 0 1,1-1 0,-1 1 0,0 0 0,0 0-1,0 0 1,0 0 0,0-1 0,0 1 0,1 0 0,-1 0-1,0 0 1,0-1 0,0 1 0,0 0 0,0 0 0,-6-16-1771,-17-17-3523,-4 10-813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3.824"/>
    </inkml:context>
    <inkml:brush xml:id="br0">
      <inkml:brushProperty name="width" value="0.025" units="cm"/>
      <inkml:brushProperty name="height" value="0.025" units="cm"/>
    </inkml:brush>
  </inkml:definitions>
  <inkml:trace contextRef="#ctx0" brushRef="#br0">19 343 14478,'0'0'2909,"-4"7"-1371,-11 25-519,15-31-975,0-1-1,0 1 1,0 0 0,0-1-1,0 1 1,0-1-1,0 1 1,0 0-1,0-1 1,0 1 0,1-1-1,-1 1 1,0-1-1,0 1 1,0 0 0,1-1-1,-1 1 1,0-1-1,1 1 1,-1-1-1,0 1 1,1-1 0,-1 0-1,1 1 1,-1-1-1,1 1 1,-1-1 0,1 0-1,-1 1 1,1-1-1,-1 0 1,1 0-1,-1 1 1,1-1 0,-1 0-1,1 0 1,0 0-1,-1 0 1,1 0 0,-1 0-1,1 0 1,0 0-1,0 0 1,32 0 838,-30 0-746,0 0-62,-1-1-1,0 1 1,0-1 0,1 0-1,-1 0 1,0 0-1,0 0 1,0 0-1,0 0 1,0 0 0,0-1-1,0 1 1,-1-1-1,1 1 1,0-1-1,-1 0 1,1 0 0,-1 0-1,0 0 1,0 0-1,0 0 1,0 0-1,0 0 1,0 0-1,0-1 1,-1 1 0,1 0-1,-1 0 1,1-1-1,-1-3 1,2-13 660,0 1 1,-2-36 0,0 35-586,0-35 321,-3-1 0,-11-67-1,15 122-475,-1 0-1,0-1 1,0 1-1,0 0 1,0-1 0,1 1-1,-1 0 1,0 0-1,0-1 1,0 1-1,1 0 1,-1 0-1,0 0 1,1-1-1,-1 1 1,0 0-1,0 0 1,1 0-1,-1 0 1,0 0 0,1-1-1,-1 1 1,0 0-1,1 0 1,-1 0-1,0 0 1,1 0-1,-1 0 1,0 0-1,1 0 1,-1 0-1,0 0 1,1 1-1,-1-1 1,0 0 0,1 0-1,-1 0 1,0 0-1,1 0 1,-1 1-1,0-1 1,0 0-1,1 0 1,-1 1-1,18 6-118,13 9-82,1-1 1,1-1-1,0-2 0,1-1 1,0-2-1,47 7 0,28-12-7448,-65-6-1564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4.625"/>
    </inkml:context>
    <inkml:brush xml:id="br0">
      <inkml:brushProperty name="width" value="0.025" units="cm"/>
      <inkml:brushProperty name="height" value="0.025" units="cm"/>
    </inkml:brush>
  </inkml:definitions>
  <inkml:trace contextRef="#ctx0" brushRef="#br0">253 4 12620,'0'0'9065,"-8"-2"-7282,3 2-1669,0-1 1,0 1 0,0 0 0,0 0 0,0 1 0,0-1 0,0 1 0,0 0 0,1 0 0,-1 1-1,0-1 1,0 1 0,1 0 0,-1 1 0,1-1 0,0 1 0,0 0 0,-1 0 0,2 0 0,-5 4-1,-9 7-3,1 0 0,0 1 0,1 1 0,-16 22 0,25-30-121,0-1 1,1 1-1,1 1 1,-1-1 0,1 1-1,0-1 1,1 1 0,0 0-1,1 0 1,0 1 0,0-1-1,0 11 1,2-18-28,0-1-1,1 1 1,-1-1 0,1 1-1,0-1 1,-1 1 0,1-1-1,0 0 1,0 1 0,0-1 0,0 0-1,0 1 1,0-1 0,0 0-1,0 0 1,0 0 0,0 0-1,1 0 1,-1 0 0,0-1-1,1 1 1,-1 0 0,1-1 0,-1 1-1,1-1 1,-1 1 0,1-1-1,-1 0 1,1 1 0,0-1-1,-1 0 1,1 0 0,2-1 0,59-1-436,-61 2 474,75-14-231,-56 9 171,0 1 1,0 1-1,0 0 0,34 2 0,-53 1 73,-1 0 0,1 0-1,-1 0 1,1 0-1,-1 0 1,1 0-1,0 1 1,-1-1 0,1 1-1,-1-1 1,1 1-1,-1 0 1,0-1-1,1 1 1,-1 0 0,0 0-1,1 0 1,-1 0-1,0 0 1,0 0-1,0 0 1,0 0 0,0 1-1,0-1 1,0 0-1,0 1 1,-1-1-1,1 1 1,0-1 0,-1 1-1,1-1 1,-1 1-1,0-1 1,1 1 0,-1-1-1,0 1 1,0 0-1,0-1 1,0 1-1,0-1 1,0 1 0,-1-1-1,1 1 1,0 0-1,-1-1 1,1 1-1,-1-1 1,-1 2 0,-1 6 306,-1 0 1,0-1-1,0 0 1,-1 0 0,0 0-1,-11 13 1,-47 43 727,57-59-1082,-1 0-1,1 0 0,0-1 0,-1 1 0,0-2 0,0 1 0,0-1 0,-1 0 0,-8 3 0,15-6-89,0 0 0,1 0 0,-1 0 0,1 0 0,-1-1 0,0 1 0,1 0 0,-1 0 0,1 0 0,-1 0 0,1-1 0,-1 1 0,1 0 0,-1-1 0,1 1 0,-1 0-1,1-1 1,-1 1 0,1 0 0,-1-1 0,1 1 0,0-1 0,-1 1 0,1-1 0,0 1 0,-1-1 0,1 1 0,0-1 0,0 0 0,0 1 0,-1-1 0,1 1 0,0-1 0,0 1 0,0-1 0,0 0 0,0 1 0,0-1 0,0 1 0,0-1-1,0 0 1,0 1 0,0-1 0,1 1 0,-1-1 0,0 1 0,0-1 0,1 0 0,-1 1 0,0-1 0,1 0 0,11-34-6959,4-3-2013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5.078"/>
    </inkml:context>
    <inkml:brush xml:id="br0">
      <inkml:brushProperty name="width" value="0.025" units="cm"/>
      <inkml:brushProperty name="height" value="0.025" units="cm"/>
    </inkml:brush>
  </inkml:definitions>
  <inkml:trace contextRef="#ctx0" brushRef="#br0">5 11 17649,'0'10'998,"-1"50"1207,-2-25-1411,3 0 1,1-1-1,1 1 0,13 57 0,16 4-748,11 45 480,-43-146-58,-15-71 2943,5 14-3701,-5-96 0,14 115-7,0 18 209,1 1 0,1-1 0,2 0 0,4-29 0,-5 51 75,0 1 0,0-1 1,0 0-1,0 0 0,1 1 0,-1-1 0,1 1 0,0-1 0,-1 1 1,1 0-1,0 0 0,0 0 0,1 0 0,-1 0 0,0 0 0,1 0 1,-1 1-1,1-1 0,-1 1 0,1 0 0,0 0 0,-1 0 0,1 0 1,0 0-1,0 0 0,0 1 0,0-1 0,0 1 0,0 0 0,0 0 1,-1 0-1,1 0 0,0 1 0,0-1 0,3 2 0,-2-2 28,0 1 0,-1 0 0,1 0 0,-1 0-1,0 0 1,1 1 0,-1-1 0,0 1 0,0 0-1,0 0 1,0 0 0,0 0 0,0 1 0,-1-1-1,1 1 1,-1 0 0,1 0 0,-1-1 0,0 1 0,0 1-1,0-1 1,-1 0 0,1 0 0,-1 1 0,0-1-1,0 1 1,1 5 0,-2-4 119,-1 0 0,0 0 0,0 1 1,0-1-1,0-1 0,-1 1 0,0 0 0,0 0 0,0 0 0,-1-1 1,0 0-1,1 1 0,-1-1 0,-1 0 0,1 0 0,-1-1 0,1 1 1,-6 3-1,3-2-229,0 0 0,-1 0 0,0-1 0,-13 7 0,15-9-405,0 0 1,0-1 0,0 1-1,-1-1 1,1 0-1,0 0 1,-8 0-1,20-14-9007,11-2 1867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5.474"/>
    </inkml:context>
    <inkml:brush xml:id="br0">
      <inkml:brushProperty name="width" value="0.025" units="cm"/>
      <inkml:brushProperty name="height" value="0.025" units="cm"/>
    </inkml:brush>
  </inkml:definitions>
  <inkml:trace contextRef="#ctx0" brushRef="#br0">186 182 12908,'0'0'8958,"-11"-1"-7164,6 1-1741,0-1 1,-1 2 0,1-1-1,-1 1 1,1-1-1,0 1 1,-1 1 0,1-1-1,0 1 1,0 0 0,0 0-1,0 1 1,1-1-1,-1 1 1,1 0 0,-1 0-1,1 1 1,0-1 0,0 1-1,0 0 1,-5 7 0,2-3-2,0 1 0,1 0 0,0 0 1,0 0-1,1 1 0,0 0 1,1 0-1,0 1 0,1-1 1,0 1-1,0-1 0,1 1 1,1 0-1,-1 19 0,2-29-48,1 1 0,-1-1 0,0 1 0,1-1 0,0 0-1,-1 1 1,1-1 0,0 0 0,-1 1 0,1-1 0,0 0 0,0 0-1,0 0 1,0 0 0,0 0 0,0 0 0,0 0 0,1 0-1,-1 0 1,0 0 0,0-1 0,1 1 0,-1-1 0,1 1 0,-1-1-1,0 1 1,1-1 0,-1 0 0,1 1 0,-1-1 0,1 0 0,-1 0-1,1 0 1,-1 0 0,1 0 0,-1-1 0,0 1 0,1 0 0,1-2-1,3 1 19,0 0 0,-1 0 0,1-1 0,-1 0 0,1-1 0,-1 1 0,0-1 0,0 0 0,5-4 0,-3 1 3,0-1-1,0-1 1,0 1-1,-1-1 1,0 0-1,-1-1 1,0 1 0,0-1-1,-1 0 1,6-17-1,-6 10 204,0-2 0,0 1 1,-2 0-1,0-1 0,-1-21 0,-13 79 514,12-34-803,-1 5 90,0 0 1,1 0 0,0 0 0,1 0 0,0 0 0,4 13-1,-4-22-84,0 1-1,0-1 1,0 0-1,0 1 1,0-1-1,1 0 1,-1 1-1,1-1 1,0 0-1,0 0 1,-1-1-1,1 1 1,0 0-1,1 0 1,-1-1 0,0 1-1,0-1 1,1 0-1,-1 0 1,1 0-1,-1 0 1,1 0-1,-1 0 1,1-1-1,0 1 1,-1-1-1,1 0 1,0 0-1,-1 0 1,1 0-1,4-1 1,-3 0-314,0 0 1,1 0 0,-1 0 0,0-1 0,0 1-1,0-1 1,0 0 0,0-1 0,0 1 0,-1-1-1,1 1 1,-1-1 0,0 0 0,1 0 0,-1-1-1,-1 1 1,1-1 0,0 1 0,-1-1 0,0 0-1,0 0 1,3-6 0,3-10-1210,-1 1-1,0-1 1,5-30 0,8-66-3878,-12 58 2819</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6.146"/>
    </inkml:context>
    <inkml:brush xml:id="br0">
      <inkml:brushProperty name="width" value="0.025" units="cm"/>
      <inkml:brushProperty name="height" value="0.025" units="cm"/>
    </inkml:brush>
  </inkml:definitions>
  <inkml:trace contextRef="#ctx0" brushRef="#br0">7 31 4612,'1'-13'1745,"0"-5"6604,-1 29-2673,-3 47-3779,0 103 1851,4-138-3580,1-1-1,2 1 1,0-1 0,1 0 0,9 25 0,-9-32-117,5 15 4,-7-27 364,-1-17 518,-3-4-989,0 1 0,-1 0 0,-1-1 0,-1 1 0,0 0 0,-1 1 0,-12-27 0,17 43 45,0-1 1,0 0-1,0 1 0,0-1 1,-1 1-1,1-1 0,0 1 1,0-1-1,-1 1 0,1-1 0,0 1 1,-1-1-1,1 1 0,0-1 1,-1 1-1,1-1 0,-1 1 1,1 0-1,0-1 0,-1 1 1,1 0-1,-1-1 0,1 1 1,-1 0-1,1 0 0,-1-1 1,0 1-1,1 0 0,-1 0 1,-3 15-127,7 29 98,-2-41 38,0-1 0,1 1 0,-1 0 0,1 0 1,-1-1-1,1 1 0,0-1 0,0 1 1,0-1-1,1 0 0,-1 0 0,0 0 1,1 0-1,0 0 0,-1 0 0,1-1 0,0 1 1,3 0-1,-1 0 7,1-1-1,-1 1 1,1-1 0,-1-1 0,1 1 0,0-1-1,-1 0 1,1 0 0,9-2 0,-5 0 18,1 0 0,-1-1 0,0 0 1,0-1-1,0 0 0,0-1 0,0 0 1,-1 0-1,0-1 0,10-8 0,-15 11 7,-1 0 0,1-1 0,-1 1 0,1-1-1,-1 0 1,0 0 0,-1 0 0,1 0 0,-1 0 0,1-1-1,-1 1 1,-1-1 0,1 0 0,0 1 0,-1-1 0,0 0-1,-1 0 1,1 0 0,-1 0 0,0-8 0,0 12-30,0 1 0,-1-1-1,1 0 1,0 1 0,-1-1 0,1 1 0,0-1 0,-1 1 0,1-1 0,-1 1 0,1 0 0,-1-1 0,1 1 0,-1-1-1,1 1 1,-1 0 0,1 0 0,-1-1 0,1 1 0,-1 0 0,0 0 0,1-1 0,-1 1 0,1 0 0,-1 0 0,0 0 0,1 0-1,-1 0 1,0 0 0,1 0 0,-1 0 0,1 0 0,-1 1 0,0-1 0,1 0 0,-1 0 0,1 0 0,-1 1 0,0-1-1,1 0 1,-1 1 0,1-1 0,-1 0 0,1 1 0,-1-1 0,1 1 0,-1 0 0,-25 19 42,-13 45 559,36-61-547,2 0-1,-1 0 1,0 0-1,1 0 1,0 0-1,0 0 1,0 0-1,0 0 1,1 0-1,0 1 1,0-1-1,0 0 1,0 0-1,0 1 1,3 6-1,-2-10-53,0 0 0,1 0-1,-1 0 1,0 0 0,1 0-1,-1-1 1,1 1-1,-1 0 1,1-1 0,0 1-1,-1-1 1,1 1 0,0-1-1,-1 0 1,1 0 0,0 0-1,0 0 1,-1 0-1,1 0 1,0 0 0,2-1-1,41-6 76,8-10-339,-40 12 184,0 0 0,0 1 0,0 0 0,1 1 0,-1 1 0,1 0 0,0 1 0,0 0 0,14 2 0,-26 0 201,0 0-1,-1 0 1,1 0-1,-1 0 1,1 0-1,-1 0 1,1 0 0,-1 1-1,1-1 1,-1 1-1,0-1 1,0 1 0,0-1-1,0 1 1,1 2 247,-10-24 226,-4-11-632,2 8-71,1 1 1,1-1-1,1-1 1,1 1-1,1-1 1,-2-29-1,8 51-15,-1 0-1,1 1 1,-1-1-1,1 0 1,0 1 0,0-1-1,-1 0 1,1 1 0,0-1-1,1 1 1,-1 0-1,0-1 1,0 1 0,0 0-1,1 0 1,-1-1-1,1 1 1,-1 0 0,1 0-1,-1 1 1,1-1 0,0 0-1,-1 1 1,1-1-1,0 0 1,0 1 0,-1 0-1,1-1 1,0 1-1,0 0 1,-1 0 0,3 0-1,75 0-9015,-56 1 3563,-10-1-1928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8:53.027"/>
    </inkml:context>
    <inkml:brush xml:id="br0">
      <inkml:brushProperty name="width" value="0.025" units="cm"/>
      <inkml:brushProperty name="height" value="0.025" units="cm"/>
    </inkml:brush>
  </inkml:definitions>
  <inkml:trace contextRef="#ctx0" brushRef="#br0">127 19 2787,'-9'5'7340,"-109"41"-4895,177-31-2205,15 8-197,-28-8-35,1-2 0,1-1 0,70 6 0,232-13 522,69 6-78,169 15-296,0-42 329,-431 10-395,868-7-76,34-1 5,-449-12 74,904-20 1068,-233 60-19,-1236-13-1554,1-2 1,0-3-1,0-1 0,-1-2 0,87-26 0,-84 9-1932,-19-4-773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6.489"/>
    </inkml:context>
    <inkml:brush xml:id="br0">
      <inkml:brushProperty name="width" value="0.025" units="cm"/>
      <inkml:brushProperty name="height" value="0.025" units="cm"/>
    </inkml:brush>
  </inkml:definitions>
  <inkml:trace contextRef="#ctx0" brushRef="#br0">0 127 13357,'0'0'12684,"68"-44"-12588,-35 29-385,3 0-2081,-3 1-2659,-6-1-5637</inkml:trace>
  <inkml:trace contextRef="#ctx0" brushRef="#br0" timeOffset="1">244 0 14029,'0'0'9321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6:06.942"/>
    </inkml:context>
    <inkml:brush xml:id="br0">
      <inkml:brushProperty name="width" value="0.025" units="cm"/>
      <inkml:brushProperty name="height" value="0.025" units="cm"/>
    </inkml:brush>
  </inkml:definitions>
  <inkml:trace contextRef="#ctx0" brushRef="#br0">1 773 8232,'0'0'14413,"12"-3"-13628,86-24 1440,163-71 0,-97 33-2030,1190-352-585,-1113 344 1258,39-10 2193,-267 81-2464,-9 1-1786,-12-2-11223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7:24.088"/>
    </inkml:context>
    <inkml:brush xml:id="br0">
      <inkml:brushProperty name="width" value="0.025" units="cm"/>
      <inkml:brushProperty name="height" value="0.025" units="cm"/>
    </inkml:brush>
  </inkml:definitions>
  <inkml:trace contextRef="#ctx0" brushRef="#br0">118 234 8264,'-8'4'806,"-61"36"485,64-37-826,0 1 0,1-1 0,0 1 0,0 0 1,0 1-1,0-1 0,1 1 0,-4 5 0,9-9-332,0 0 0,0 0 0,1-1 0,-1 1 0,0-1 0,1 1 1,-1-1-1,0 0 0,1 0 0,-1 0 0,4-1 0,-4 1 48,30-2 19,0-1 1,44-10-1,35-4-155,30 12-62,150 15 0,-7 1 29,354-33-8,-132 1-13,848-82 9,-1310 98-7,903-100-31,4 56 78,588 49-30,-381 60 265,-418-12-75,-217-45-274,-177-28-3418,-170 4-212</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0.295"/>
    </inkml:context>
    <inkml:brush xml:id="br0">
      <inkml:brushProperty name="width" value="0.025" units="cm"/>
      <inkml:brushProperty name="height" value="0.025" units="cm"/>
    </inkml:brush>
  </inkml:definitions>
  <inkml:trace contextRef="#ctx0" brushRef="#br0">1 137 8584,'166'-15'2179,"267"8"1,-246 9-2135,2316 32 2630,-1463-55-2542,113-4 1312,90-7-1197,-216-14 1166,-957 47-1082,63 2-65,175-18-1,-304 15-826,14-2 1751,-14-1-2747,-9 0-4139,-18-5-1559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5.624"/>
    </inkml:context>
    <inkml:brush xml:id="br0">
      <inkml:brushProperty name="width" value="0.025" units="cm"/>
      <inkml:brushProperty name="height" value="0.025" units="cm"/>
    </inkml:brush>
  </inkml:definitions>
  <inkml:trace contextRef="#ctx0" brushRef="#br0">66 0 11115,'0'0'4788,"-3"10"-3891,-8 38-454,3 0 0,-5 74 0,0 2 283,-2 25-300,13-87-4119</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5.970"/>
    </inkml:context>
    <inkml:brush xml:id="br0">
      <inkml:brushProperty name="width" value="0.025" units="cm"/>
      <inkml:brushProperty name="height" value="0.025" units="cm"/>
    </inkml:brush>
  </inkml:definitions>
  <inkml:trace contextRef="#ctx0" brushRef="#br0">1 116 12172,'0'0'4676,"66"-39"-3107,-39 20-383,-1-1 95,6 4-384,0 3-321,4 6-416,2 6-128,3 1 0,-3 1-640,-2 5-1955,-4-4-5540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7.087"/>
    </inkml:context>
    <inkml:brush xml:id="br0">
      <inkml:brushProperty name="width" value="0.025" units="cm"/>
      <inkml:brushProperty name="height" value="0.025" units="cm"/>
    </inkml:brush>
  </inkml:definitions>
  <inkml:trace contextRef="#ctx0" brushRef="#br0">61 169 13901,'0'0'2146,"0"9"-977,-20 347 839,18-326-1663,1 0 1518,9-57-1023,2-26-816,-1 0 0,-4-1 0,-1 0 0,-3 0 0,-6-57 0,-12 60-7,1 31-10,15 20-10,0 0 0,1-1-1,-1 1 1,0 0-1,1 0 1,-1 0-1,0 0 1,1-1 0,-1 1-1,0 0 1,1 0-1,-1 1 1,0-1-1,1 0 1,-1 0-1,0 0 1,1 0 0,-1 0-1,0 1 1,1-1-1,-1 0 1,1 1-1,-1-1 1,0 0 0,1 1-1,-1-1 1,1 1-1,-1-1 1,1 1-1,-1-1 1,0 2-1,-1 2-3,0 0-1,0 0 0,0 0 1,0 0-1,1 1 0,0-1 1,0 0-1,0 1 0,0-1 1,1 1-1,0 0 0,0-1 1,0 6-1,0-4 16,0 0 0,1 0 0,0 0 0,0 0 0,0 0 0,1 0 1,0 0-1,0 0 0,4 8 0,-5-12 7,0-1-1,0 1 1,1-1 0,-1 1 0,1-1 0,-1 1 0,1-1-1,-1 0 1,1 1 0,0-1 0,0 0 0,0 0-1,-1 0 1,1-1 0,0 1 0,0 0 0,0-1 0,0 1-1,0-1 1,4 0 0,-1 0 23,-1 0 0,0-1-1,0 0 1,0 0 0,0 0 0,0 0-1,0 0 1,-1-1 0,8-4 0,3-3 56,-1 0-1,-1-1 1,1 0 0,12-15 0,8-14-49,-2 0-1,42-70 1,-64 95-29,-6 48-22,-15 97 686,8-101-485,0 1 0,2 0 0,1 0 0,5 41 0,-3-69-181,-1 1 0,1-1 0,0 0-1,0 0 1,0 1 0,0-1 0,1 0 0,-1 0-1,1 0 1,0 0 0,0-1 0,0 1 0,0 0-1,1-1 1,-1 0 0,1 1 0,-1-1 0,1 0-1,0 0 1,0 0 0,-1-1 0,2 1 0,-1-1-1,0 1 1,0-1 0,0 0 0,0 0 0,1-1 0,-1 1-1,1-1 1,-1 1 0,0-1 0,1 0 0,-1-1-1,0 1 1,1 0 0,-1-1 0,0 0 0,1 0-1,2-1 1,-10 26-852,-21 38-2314,7-22-2408,10-25-371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7.496"/>
    </inkml:context>
    <inkml:brush xml:id="br0">
      <inkml:brushProperty name="width" value="0.025" units="cm"/>
      <inkml:brushProperty name="height" value="0.025" units="cm"/>
    </inkml:brush>
  </inkml:definitions>
  <inkml:trace contextRef="#ctx0" brushRef="#br0">115 1 14318,'0'0'7222,"-9"4"-6853,3-1-336,1 1 0,-1 0 0,1 0 1,0 0-1,0 0 0,0 1 0,0 0 0,1 0 1,0 0-1,0 1 0,0-1 0,1 1 1,0 0-1,0 0 0,0 0 0,1 1 0,-2 8 1,-3 4 338,1 0 1,1 1 0,1 0 0,1 0 0,-1 39-1,4-58-353,-1 0-1,1 1 1,0-1-1,0 0 1,0 0-1,0 0 0,0 0 1,0 0-1,1 0 1,-1 1-1,0-1 1,1 0-1,-1 0 0,0 0 1,1 0-1,-1 0 1,1 0-1,0 0 1,-1 0-1,1 0 0,0 0 1,-1-1-1,1 1 1,0 0-1,0 0 1,0-1-1,0 1 0,0 0 1,0-1-1,0 1 1,0-1-1,0 1 1,0-1-1,0 0 0,0 1 1,0-1-1,0 0 1,0 0-1,1 0 0,-1 0 1,0 0-1,0 0 1,2 0-1,1-1 58,0 0 0,-1 0 0,1 0 0,-1-1 0,1 1 0,-1-1 0,1 0 0,-1 0 0,0 0 0,0 0 0,0-1 0,3-2 0,1-3-39,0-1-1,-1 1 1,0-1-1,0 0 1,-1-1-1,-1 1 1,0-1-1,0 0 1,0 0-1,-1 0 1,-1-1-1,0 1 1,0-1-1,-1 1 1,-1-1-1,0 1 1,-2-21-1,2 30-37,0 0-1,-1 0 1,1 0 0,-1 0-1,1 0 1,-1 0 0,1 0-1,-1 0 1,0 0 0,1 0-1,-1 0 1,0 1-1,0-1 1,0 0 0,0 0-1,0 1 1,0-1 0,0 1-1,0-1 1,0 1 0,0-1-1,0 1 1,0 0 0,0-1-1,0 1 1,0 0 0,0 0-1,0 0 1,0 0-1,-1 0 1,1 0 0,0 0-1,0 0 1,0 0 0,0 0-1,0 1 1,0-1 0,0 0-1,-2 2 1,0-2-70,1 1 1,0 0-1,0 0 0,0 0 0,0 0 1,0 0-1,0 0 0,0 1 1,0-1-1,0 1 0,1-1 1,-1 1-1,0 0 0,1 0 1,0-1-1,-1 1 0,1 0 0,0 0 1,-1 3-1,1-4 6,1-1-1,0 1 0,0-1 1,-1 1-1,1 0 1,0-1-1,0 1 1,0-1-1,0 1 1,0-1-1,0 1 1,0 0-1,0-1 1,0 1-1,0-1 1,0 1-1,0 0 1,0-1-1,0 1 1,1-1-1,-1 1 1,0-1-1,0 1 1,1-1-1,-1 1 1,0-1-1,1 1 1,-1-1-1,1 1 1,-1-1-1,0 1 1,1-1-1,-1 0 1,1 1-1,-1-1 1,1 0-1,-1 1 1,1-1-1,0 0 1,-1 0-1,1 0 1,-1 0-1,1 1 1,-1-1-1,1 0 0,0 0 1,-1 0-1,1 0 1,-1 0-1,1 0 1,1-1-1,0 1-624,0 0-1,0-1 0,0 1 0,0-1 0,0 0 0,0 0 0,0 0 0,0 0 0,0 0 1,0 0-1,-1 0 0,1-1 0,2-2 0,11-16-11705</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7.860"/>
    </inkml:context>
    <inkml:brush xml:id="br0">
      <inkml:brushProperty name="width" value="0.025" units="cm"/>
      <inkml:brushProperty name="height" value="0.025" units="cm"/>
    </inkml:brush>
  </inkml:definitions>
  <inkml:trace contextRef="#ctx0" brushRef="#br0">84 0 16335,'-6'13'1874,"-11"24"659,-17 63 1,30-87-2252,0 0 0,1 1 1,0 0-1,2 0 1,-1 0-1,2 0 0,0 0 1,1 0-1,3 24 0,-3-36-280,0-1-1,-1 1 0,1 0 0,0-1 1,0 1-1,0 0 0,0-1 1,0 0-1,0 1 0,1-1 0,-1 0 1,0 1-1,1-1 0,-1 0 1,1 0-1,-1 0 0,1 0 0,-1 0 1,1-1-1,0 1 0,-1 0 1,1-1-1,0 1 0,0-1 0,0 0 1,-1 1-1,1-1 0,0 0 1,0 0-1,3-1 0,8 0-217,-1-1 0,1 0-1,20-7 1,12 0-432,-44 9 646,0 0 1,1 0-1,-1 0 1,0 0-1,0 0 1,1 0-1,-1 1 1,0-1-1,0 0 1,0 1-1,0-1 1,1 1-1,-1-1 1,0 1-1,0 0 1,0-1-1,0 1 1,0 0-1,0 0 1,0 0-1,-1 0 0,1 0 1,0 0-1,0 0 1,0 1-1,0 1 32,0-1-1,0 1 1,-1 0-1,1-1 1,-1 1-1,0 0 1,1 0-1,-1-1 1,0 1-1,-1 0 1,0 3-1,0 1 54,0-1-1,-1 1 1,0 0-1,0-1 1,-1 0-1,0 1 1,0-1-1,-6 9 1,2-7 80,-1-1 1,0 0-1,0 0 1,0 0-1,-1-1 1,-16 8-1,21-12-149,0 0-1,0 0 0,-1 0 0,1-1 1,-1 1-1,1-1 0,-1 0 0,1 0 1,-1-1-1,0 0 0,0 1 0,1-2 0,-1 1 1,0 0-1,1-1 0,-1 0 0,-6-2 1,9 2-119,1 0 1,-1 0-1,1 0 1,-1 0-1,1-1 1,0 1-1,0 0 1,0-1-1,0 1 0,0 0 1,0-1-1,0 0 1,0 1-1,0-1 1,1 0-1,-1 1 1,0-1-1,1 0 1,0 1-1,-1-1 1,1-2-1,0-2-834,-1 1 0,1 0 0,0 0 0,0 0 0,1 0 0,1-9 0,10-11-5115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8.189"/>
    </inkml:context>
    <inkml:brush xml:id="br0">
      <inkml:brushProperty name="width" value="0.025" units="cm"/>
      <inkml:brushProperty name="height" value="0.025" units="cm"/>
    </inkml:brush>
  </inkml:definitions>
  <inkml:trace contextRef="#ctx0" brushRef="#br0">4 0 6854,'0'0'14606,"2"56"-12940,-2-25-641,-2 4-481,-1 0-223,3-4-257,0-1 0,0-9-32,0-5-32,5-9-577,5-7-864,0-7-1506,0-17-4356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8:54.192"/>
    </inkml:context>
    <inkml:brush xml:id="br0">
      <inkml:brushProperty name="width" value="0.025" units="cm"/>
      <inkml:brushProperty name="height" value="0.025" units="cm"/>
    </inkml:brush>
  </inkml:definitions>
  <inkml:trace contextRef="#ctx0" brushRef="#br0">0 285 10314,'0'0'96,"8"0"-539,1212 9 630,-796-38-148,-1-31 39,144-16-14,99 44-10,3 33 60,-270 1-47,-237-2 74,2129-17 2462,-1543-38-6548,-564 28-523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8.534"/>
    </inkml:context>
    <inkml:brush xml:id="br0">
      <inkml:brushProperty name="width" value="0.025" units="cm"/>
      <inkml:brushProperty name="height" value="0.025" units="cm"/>
    </inkml:brush>
  </inkml:definitions>
  <inkml:trace contextRef="#ctx0" brushRef="#br0">54 0 15599,'0'0'6870,"0"11"-5802,-4 58 485,-18 101-1,10-96-964,-4 113 0,16-183-581,0 0 0,1 0 0,-1 0 0,1 1 0,0-1 0,0 0 0,0 0 0,1 0 0,-1-1 0,1 1 0,3 5 0,-4-7-42,0-1-1,0 0 1,0 0 0,0 1 0,0-1-1,1 0 1,-1 0 0,0 0 0,1 0 0,-1-1-1,1 1 1,-1 0 0,1 0 0,-1-1-1,1 1 1,0-1 0,-1 1 0,1-1-1,0 0 1,-1 0 0,1 0 0,0 0-1,-1 0 1,1 0 0,0 0 0,-1 0-1,1-1 1,-1 1 0,1-1 0,3-1-1,-5 2-59,1 0-1,-1-1 0,0 1 0,1 0 0,-1-1 0,1 1 0,-1-1 1,1 1-1,-1 0 0,0-1 0,0 1 0,1-1 0,-1 1 1,0-1-1,0 0 0,1 1 0,-1-1 0,0 1 0,0-1 1,0 1-1,0-1 0,0 0 0,0 1 0,0-1 0,0 1 0,0-1 1,0 1-1,0-1 0,0-1 0,-6-17-6537,6 19 6564,-5-16-8291</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8.876"/>
    </inkml:context>
    <inkml:brush xml:id="br0">
      <inkml:brushProperty name="width" value="0.025" units="cm"/>
      <inkml:brushProperty name="height" value="0.025" units="cm"/>
    </inkml:brush>
  </inkml:definitions>
  <inkml:trace contextRef="#ctx0" brushRef="#br0">3 1 15855,'0'0'9225,"-1"57"-8200,-1-32-449,2 2-320,0-1-159,0-2-97,0-2 32,0-4-673,0-6-736,0 0-417,0-6-576</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9.208"/>
    </inkml:context>
    <inkml:brush xml:id="br0">
      <inkml:brushProperty name="width" value="0.025" units="cm"/>
      <inkml:brushProperty name="height" value="0.025" units="cm"/>
    </inkml:brush>
  </inkml:definitions>
  <inkml:trace contextRef="#ctx0" brushRef="#br0">24 84 14061,'0'0'8072,"-24"-48"-8008,41 37-833,0-1-2690,3 0-4741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09.618"/>
    </inkml:context>
    <inkml:brush xml:id="br0">
      <inkml:brushProperty name="width" value="0.025" units="cm"/>
      <inkml:brushProperty name="height" value="0.025" units="cm"/>
    </inkml:brush>
  </inkml:definitions>
  <inkml:trace contextRef="#ctx0" brushRef="#br0">148 0 13741,'0'0'6262,"-3"12"-5429,-6 38-72,2 1 1,1 0 0,4 0-1,1 1 1,11 87-1,-6-119-662,2 0 0,15 37 0,-15-43-694,-1 0 0,0 0-1,-1 0 1,0 0 0,-1 1-1,2 27 1,-5-42 505,0 1 0,0 0 1,0-1-1,0 1 0,0-1 0,0 1 0,0-1 0,0 1 1,-1-1-1,1 1 0,0-1 0,0 1 0,-1-1 0,1 0 1,0 1-1,0-1 0,-1 1 0,1-1 0,-1 1 1,1-1-1,0 0 0,-1 1 0,1-1 0,-1 0 0,1 0 1,-1 1-1,1-1 0,-1 0 0,1 0 0,-1 0 0,1 1 1,-1-1-1,1 0 0,-1 0 0,1 0 0,-1 0 0,1 0 1,-1 0-1,1 0 0,-1 0 0,1 0 0,-1-1 1,1 1-1,-1 0 0,1 0 0,-1 0 0,1 0 0,-1-1 1,1 1-1,-1 0 0,1-1 0,-1 1 0,1 0 0,0-1 1,-1 1-1,1 0 0,-1-1 0,-28-21-3167,-107-144 7523,135 166-4156,1-1 1,-1 1 0,1-1-1,0 1 1,-1-1-1,1 1 1,-1-1 0,1 0-1,0 1 1,-1-1-1,1 1 1,0-1 0,0 0-1,0 1 1,-1-1-1,1 0 1,0 1-1,0-1 1,0 0 0,0 1-1,0-1 1,0 0-1,0 1 1,1-1 0,-1 0-1,0 1 1,0-1-1,0 0 1,1 0 0,19-8 998,44 9-1648,-46 1 665,61-1-3964,-39 0-1052</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0.612"/>
    </inkml:context>
    <inkml:brush xml:id="br0">
      <inkml:brushProperty name="width" value="0.025" units="cm"/>
      <inkml:brushProperty name="height" value="0.025" units="cm"/>
    </inkml:brush>
  </inkml:definitions>
  <inkml:trace contextRef="#ctx0" brushRef="#br0">153 368 12556,'0'0'3352,"-10"0"-693,4 0-2466,0 0-1,0 1 1,0 0-1,0-1 1,0 2 0,1-1-1,-1 1 1,0 0 0,1 0-1,-1 1 1,1-1 0,0 1-1,0 0 1,0 1 0,0-1-1,0 1 1,1 0 0,0 0-1,0 1 1,0-1-1,0 1 1,-6 10 0,8-10-56,-1-1 1,1 1 0,-1 0-1,1 1 1,1-1-1,-1 0 1,1 1 0,0-1-1,0 0 1,1 1-1,-1 9 1,2-13-121,-1 0-1,1 0 1,-1 0-1,1 0 1,0 0 0,0 0-1,0 0 1,0-1-1,0 1 1,0 0 0,0-1-1,1 1 1,-1 0-1,0-1 1,1 0 0,0 1-1,-1-1 1,1 0-1,0 0 1,0 0-1,-1 0 1,1 0 0,0 0-1,0 0 1,0-1-1,0 1 1,0-1 0,0 1-1,0-1 1,0 0-1,0 0 1,0 0 0,3 0-1,3 0-29,0 0 1,0-1-1,0 0 0,0 0 1,0-1-1,0 1 0,-1-2 0,1 1 1,-1-1-1,1 0 0,-1-1 1,0 0-1,0 0 0,-1 0 0,1-1 1,-1 0-1,0-1 0,0 1 1,-1-1-1,1 0 0,-1 0 0,-1-1 1,1 1-1,-1-1 0,0 0 1,-1 0-1,1-1 0,-2 1 0,1-1 1,-1 1-1,0-1 0,0 0 0,0-11 1,-20 47-260,14-21 270,1 1 1,0-1-1,1 1 1,-1 0-1,2 0 1,-1 0-1,1 0 1,0 0-1,1 0 1,0 12 0,0-19-2,1 0 1,-1 0 0,0-1 0,0 1 0,1 0-1,-1 0 1,1 0 0,-1 0 0,1 0 0,-1-1-1,1 1 1,0 0 0,-1 0 0,1-1 0,0 1 0,-1 0-1,1-1 1,0 1 0,0-1 0,0 1 0,0-1-1,0 1 1,-1-1 0,1 0 0,0 1 0,0-1 0,0 0-1,0 0 1,0 0 0,0 0 0,0 0 0,0 0-1,0 0 1,0 0 0,0 0 0,0 0 0,0 0-1,0-1 1,1 1 0,3-1-27,-1-1 1,1 1-1,0-1 0,-1 0 1,1 0-1,7-5 0,6-7-456,0-1-1,0-1 0,-2-1 1,0 0-1,-1-1 0,25-38 1,-15 14-236,-1-1 0,23-59 0,-47 100 715,9-16-29,-2-1 1,0 0 0,-1 0 0,-1-1 0,-1 0-1,3-26 1,-8 45 92,0 1 0,1 0 0,-1 0-1,1 0 1,-1 0 0,0 0 0,1 0 0,-1 0 0,0 0-1,1 0 1,-1 0 0,1 0 0,-1 1 0,0-1 0,1 0-1,-1 0 1,1 0 0,-1 1 0,1-1 0,-1 0 0,1 1-1,-1-1 1,1 1 0,-1-1 0,1 0 0,0 1 0,-1-1-1,1 1 1,-1 0 0,-7 11 332,0-1 1,1 1-1,0 1 0,1 0 0,0 0 1,1 0-1,1 0 0,-5 20 0,3-1 491,0 1 0,-1 50 0,6-73-802,1 1 1,0 0-1,0-1 0,1 1 0,1 0 0,0-1 0,0 1 1,1-1-1,0 0 0,1 0 0,0 0 0,1 0 1,0-1-1,0 1 0,1-1 0,0-1 0,11 12 1,-10-6-31,-19-14 62,-21-15-42,-1-10-1350,1-2-1,-41-44 1,8 9 144,94 61 2573,-7 3-1041,153 4 1361,-143-6-2339,1-2 0,-1-2 0,47-10 0,-32-4-4114,-44 17 4424,0 0 0,-1 0 1,1-1-1,0 1 0,-1 0 0,1 0 1,-1-1-1,0 1 0,1-1 0,-1 1 0,0-1 1,0 1-1,0-1 0,0 0 0,0 0 0,0 0 1,-1 1-1,1-1 0,-1 0 0,1 0 1,0-4-1,-1 6 374,0-1 1,0 1-1,0 0 0,0 0 1,0-1-1,0 1 1,-1 0-1,1-1 0,0 1 1,0 0-1,0-1 1,0 1-1,0 0 0,0 0 1,0-1-1,-1 1 1,1 0-1,0 0 0,0-1 1,0 1-1,-1 0 1,1 0-1,0 0 0,0-1 1,-1 1-1,1 0 1,0 0-1,0 0 1,-1 0-1,1 0 0,0 0 1,-1 0-1,1-1 1,0 1-1,0 0 0,-1 0 1,1 0-1,-1 0 1,-15 4 2404,-12 12 39,-6 25 79,32-39-2558,1 0 1,0 0 0,-1 0 0,1 0-1,0 1 1,0-1 0,0 0-1,0 1 1,1-1 0,-1 0 0,1 1-1,0-1 1,-1 1 0,1-1-1,0 1 1,0-1 0,1 1 0,0 3-1,1-5-174,1 0 0,-1 0 0,1-1 0,-1 1 0,1-1 0,0 0 0,-1 0-1,1 0 1,-1 0 0,6-1 0,-3 1-304,22-1-1517,47 3-216,-69-1 2239,-1 0-1,0 0 0,0 0 0,0 0 1,0 1-1,0-1 0,0 1 0,0 0 1,0 0-1,-1 0 0,1 1 0,-1-1 1,0 1-1,5 5 0,-7-7 23,0 0 0,0 0-1,0 0 1,0 1-1,-1-1 1,1 0 0,0 1-1,-1-1 1,1 0 0,-1 1-1,1-1 1,-1 1 0,0-1-1,0 1 1,0-1-1,1 1 1,-1-1 0,-1 1-1,1-1 1,0 1 0,0-1-1,-1 3 1,-1-1 19,1 0 0,-1 0 0,1 0 0,-1 0 0,0 0 0,0 0 0,-1-1 0,1 1 0,-5 3 0,-4 3 137,-1-1 0,1 0 0,-22 10 0,15-9-127,-1 0-1,0-2 0,0 0 1,-25 4-1,35-9-596,0 0 0,0-1 0,-1-1 0,1 1 0,0-1 0,-1-1 0,1 0 0,0 0 0,-1-1-1,1 0 1,-14-5 0,-22-17-5681</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0.943"/>
    </inkml:context>
    <inkml:brush xml:id="br0">
      <inkml:brushProperty name="width" value="0.025" units="cm"/>
      <inkml:brushProperty name="height" value="0.025" units="cm"/>
    </inkml:brush>
  </inkml:definitions>
  <inkml:trace contextRef="#ctx0" brushRef="#br0">0 95 17328,'0'0'3364,"76"-43"-2275,-31 28-1025,1-3-2018,1 0-6630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2.071"/>
    </inkml:context>
    <inkml:brush xml:id="br0">
      <inkml:brushProperty name="width" value="0.025" units="cm"/>
      <inkml:brushProperty name="height" value="0.025" units="cm"/>
    </inkml:brush>
  </inkml:definitions>
  <inkml:trace contextRef="#ctx0" brushRef="#br0">1 215 10218,'0'0'2856,"0"-11"-96,0 4-2468,0 1-1,0-1 1,1 0 0,0 1 0,0-1 0,1 1 0,0 0 0,0-1 0,0 1 0,1 0 0,0 0 0,0 0 0,1 1 0,-1-1 0,1 1-1,0 0 1,1 0 0,8-8 0,-7 6-44,1 1 1,-1 0-1,1 0 0,0 1 0,1-1 1,-1 2-1,1-1 0,0 1 0,0 0 1,0 1-1,1 0 0,-1 0 0,1 1 1,0 0-1,9-1 0,-17 3-241,0 0 0,0 1-1,0-1 1,0 0 0,0 0 0,0 1 0,0-1 0,0 1-1,0-1 1,0 1 0,-1-1 0,1 1 0,0 0 0,0-1-1,-1 1 1,1 0 0,0-1 0,-1 1 0,1 0 0,-1 0-1,1 0 1,-1 0 0,1 0 0,-1-1 0,1 1-1,-1 0 1,0 0 0,0 0 0,1 0 0,-1 0 0,0 0-1,0 2 1,-1 37 88,1-34-52,-3 15 56,-1 1 0,-1-1 0,-1 0 0,-13 31 0,10-30-71,1 0 1,2 1-1,-8 40 1,14-62-27,0-1 1,0 1-1,-1 0 1,1 0-1,0 0 1,0-1-1,0 1 1,0 0-1,0 0 1,0 0-1,0 0 1,0-1-1,1 1 1,-1 0-1,0 0 1,0 0-1,1-1 1,-1 1-1,0 0 1,1-1-1,-1 1 1,1 0-1,-1-1 1,1 1-1,-1 0 1,1-1-1,0 1 1,-1-1-1,1 1 1,0-1 0,1 2-1,0-2 9,0 0 0,0 0 0,0 0 1,0 0-1,0 0 0,-1 0 0,1-1 0,0 1 0,0-1 0,0 1 0,0-1 0,0 0 1,1 0-1,8-5 40,-1 0 1,1 0 0,13-11 0,3-8-30,31-36 1,-36 37-123,46-41 0,-68 65 94,0 0 1,0 0-1,1 0 1,-1 0-1,0 0 1,0 0 0,0 0-1,1 0 1,-1 0-1,0 0 1,0 0-1,1 0 1,-1 0-1,0 0 1,0 0-1,1 1 1,-1-1-1,0 0 1,0 0-1,1 0 1,-1 0-1,0 0 1,0 0-1,0 1 1,0-1 0,1 0-1,-1 0 1,0 0-1,0 1 1,0-1-1,0 0 1,0 0-1,0 1 1,1-1-1,-1 0 1,0 0-1,0 0 1,0 1-1,0-1 1,0 0-1,0 0 1,0 1-1,0-1 1,0 0-1,0 0 1,0 1 0,0-1-1,0 0 1,0 0-1,0 1 1,-1-1-1,1 0 1,0 0-1,0 1 1,0-1-1,-1 19-45,-7 26 46,4-28 19,1 0 0,1 0 1,1 0-1,0 0 0,2 26 0,-1-42 0,1 1 0,-1-1 0,0 0 0,0 0 0,1 0 0,-1 1 0,1-1 0,-1 0 0,1 0 0,0 0 0,-1 0 0,1 0 0,0 0 0,0 0 0,-1 0 0,1 0 0,0 0 0,0-1-1,0 1 1,0 0 0,0 0 0,0-1 0,1 1 0,-1-1 0,0 1 0,0-1 0,0 0 0,0 1 0,1-1 0,-1 0 0,0 0 0,0 0 0,1 0 0,-1 0 0,0 0 0,0 0 0,1 0 0,-1 0 0,0-1 0,0 1 0,1 0 0,-1-1 0,1 0 0,4-1 94,-1 0 1,1 0-1,-1-1 1,0 1-1,0-1 1,-1 0-1,1-1 1,5-4-1,-1-1-47,-1-1 0,0 0 0,-1 0 0,0-1 1,0 0-1,-1 0 0,-1 0 0,0-1 0,-1 0 0,0 0 0,0 0 0,-1-1 0,-1 1 0,0-1 1,-1 1-1,0-1 0,-2-15 0,2 28-63,-1 0 1,0 0-1,0-1 1,0 1-1,0 0 0,0-1 1,0 1-1,0 0 1,0-1-1,0 1 1,0 0-1,0-1 0,0 1 1,0 0-1,0-1 1,0 1-1,0 0 1,-1 0-1,1-1 0,0 1 1,0 0-1,0-1 1,0 1-1,-1 0 1,1 0-1,0-1 0,0 1 1,-1 0-1,1 0 1,0 0-1,0-1 1,-1 1-1,1 0 0,0 0 1,0 0-1,-1 0 1,1 0-1,0-1 1,-1 1-1,1 0 0,0 0 1,-1 0-1,1 0 1,0 0-1,-1 0 1,1 0-1,0 0 1,-1 0-1,1 0 0,0 0 1,0 1-1,-1-1 1,0 0-4,0 1 1,1-1-1,-1 1 1,1-1 0,-1 1-1,1-1 1,-1 1-1,1 0 1,-1-1-1,1 1 1,-1 0 0,1-1-1,0 1 1,-1 0-1,1 0 1,0-1-1,0 1 1,0 0-1,-1 0 1,1 1 0,0-1 4,0 0 0,0 0 0,0 0 0,0 0 0,0 0 0,0 0 0,0 0 0,1 0 0,-1 0 0,0 0 0,1 0 0,-1 0 0,0 0 0,1 0 0,-1 0 0,1 0 0,0 0 0,-1 0 1,1-1-1,0 1 0,-1 0 0,1 0 0,0-1 0,0 1 0,0 0 0,-1-1 0,3 1 0,-1 0 4,0-1 1,0 1 0,0-1-1,1 0 1,-1 0-1,0 0 1,0 0-1,0 0 1,1-1-1,-1 1 1,0 0-1,3-2 1,4-1 4,-1-1 1,1 0-1,-1 0 1,0-1 0,10-7-1,39-44-43,-54 52-17,1 0-1,-1-1 1,0 1-1,0 0 0,-1-1 1,1 0-1,-1 1 0,0-1 1,-1 0-1,1 0 1,-1 0-1,2-8 0,-3 12 43,0 1-1,-1 0 0,1 0 0,0-1 0,0 1 0,0 0 1,0 0-1,0 0 0,0-1 0,0 1 0,-1 0 0,1 0 1,0 0-1,0-1 0,0 1 0,-1 0 0,1 0 1,0 0-1,0 0 0,0 0 0,-1-1 0,1 1 0,0 0 1,0 0-1,0 0 0,-1 0 0,1 0 0,0 0 0,0 0 1,-1 0-1,1 0 0,0 0 0,0 0 0,-1 0 1,1 0-1,0 0 0,0 0 0,-1 0 0,1 0 0,0 0 1,0 1-1,-1-1 0,1 0 0,0 0 0,0 0 0,0 0 1,-1 0-1,1 0 0,0 1 0,0-1 0,0 0 0,0 0 1,-1 0-1,1 1 0,-14 9-133,3 0 120,0 2-1,1-1 1,0 1 0,0 1-1,-14 26 1,18-29 107,1 0 0,0 1-1,1 0 1,0 0 0,0 0 0,1 0-1,1 0 1,-2 20 0,4-30-76,0 0 0,0 0 1,0-1-1,1 1 0,-1 0 0,0 0 1,1 0-1,-1-1 0,1 1 0,-1 0 1,1 0-1,-1-1 0,1 1 0,-1 0 1,1-1-1,0 1 0,-1 0 0,1-1 0,0 1 1,0-1-1,-1 0 0,1 1 0,0-1 1,0 1-1,0-1 0,-1 0 0,1 0 1,0 1-1,0-1 0,0 0 0,0 0 1,0 0-1,0 0 0,0 0 0,-1 0 1,1 0-1,0-1 0,0 1 0,0 0 0,0 0 1,0-1-1,-1 1 0,1 0 0,1-1 1,42-16 90,23-25-524,-49 30 79,0 0-1,1 0 1,0 2-1,0 1 0,1 0 1,34-9-1,-53 18 361,1-1 0,-1 1 0,0 0 0,1 0 0,-1 0 0,0 0 0,1 0 0,-1 0 1,0 1-1,0-1 0,1 0 0,-1 1 0,0-1 0,1 1 0,-1-1 0,0 1 0,0-1 0,0 1 0,0 0 0,0 0 0,0 0 0,0 0 0,0-1 0,0 1 0,0 0 0,0 1 0,0-1 0,-1 0 0,1 0 0,0 0 1,-1 0-1,1 1 0,-1-1 0,1 0 0,-1 0 0,0 1 0,0-1 0,1 0 0,-1 1 0,0-1 0,0 0 0,0 1 0,0-1 0,-1 3 0,0 12 332,0 1-1,-1-1 0,-5 20 1,0 2 154,7-37-478,0-1 0,0 1 0,-1-1-1,1 1 1,0-1 0,0 1-1,0-1 1,0 1 0,0 0-1,0-1 1,1 1 0,-1-1-1,0 1 1,0-1 0,0 1-1,0-1 1,1 1 0,-1-1-1,0 1 1,0-1 0,1 1-1,-1-1 1,0 1 0,1-1-1,-1 0 1,1 1 0,-1-1-1,1 1 1,-1-1 0,0 0 0,1 0-1,-1 1 1,1-1 0,-1 0-1,2 1 1,21-9 274,24-27-223,-45 33-59,17-15 3,-11 8-148,2 1 0,-1 0 1,1 0-1,1 1 0,-1 0 0,1 0 0,22-9 0,-32 16 127,-1 0-1,1 0 1,-1 0 0,0 0-1,1 0 1,-1 0 0,0 0 0,1 0-1,-1 0 1,1 0 0,-1 0-1,0 0 1,1 0 0,-1 0-1,0 0 1,1 1 0,-1-1 0,0 0-1,1 0 1,-1 0 0,0 1-1,1-1 1,-1 0 0,0 0-1,0 1 1,1-1 0,-1 0 0,0 0-1,0 1 1,1-1 0,-1 0-1,0 1 1,0-1 0,0 0-1,0 1 1,1 0 0,1 20-169,-9 19-24,6-38-12,0 0-1,1-1 0,-1 1 0,1 0 0,-1-1 0,1 1 0,0 0 0,0 0 0,0-1 1,0 1-1,0 0 0,0 0 0,0-1 0,0 1 0,1 0 0,-1-1 0,1 1 1,-1 0-1,1-1 0,0 1 0,0-1 0,1 3 0,-1-3-81,1-1 0,0 0-1,-1 1 1,1-1 0,-1 0-1,1 0 1,0 0 0,-1 0-1,1 0 1,-1 0 0,1 0 0,-1-1-1,1 1 1,0-1 0,-1 1-1,1-1 1,-1 1 0,0-1-1,1 0 1,-1 0 0,1 0 0,-1 0-1,0 0 1,0 0 0,2-2-1,21-16-5660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2.449"/>
    </inkml:context>
    <inkml:brush xml:id="br0">
      <inkml:brushProperty name="width" value="0.025" units="cm"/>
      <inkml:brushProperty name="height" value="0.025" units="cm"/>
    </inkml:brush>
  </inkml:definitions>
  <inkml:trace contextRef="#ctx0" brushRef="#br0">140 269 16400,'0'0'6624,"-8"1"-5481,0 1-941,1 1-1,0-1 1,-1 1 0,1 1-1,0-1 1,1 1 0,-1 0-1,1 1 1,0-1 0,0 1 0,0 1-1,0-1 1,1 1 0,0 0-1,0 0 1,1 0 0,0 1-1,0 0 1,0-1 0,1 1 0,0 1-1,-4 11 1,7-18-195,0 0 0,0 0-1,0 0 1,-1 0 0,1 0 0,0 0 0,0 0-1,0-1 1,0 1 0,1 0 0,-1 0 0,0 0 0,0 0-1,0 0 1,1 0 0,-1-1 0,0 1 0,1 0-1,-1 0 1,1 0 0,-1-1 0,1 1 0,-1 0 0,1-1-1,0 1 1,-1 0 0,1-1 0,0 1 0,0-1-1,-1 1 1,1-1 0,0 1 0,0-1 0,0 0-1,-1 1 1,1-1 0,0 0 0,0 0 0,0 1 0,0-1-1,0 0 1,0 0 0,-1 0 0,1 0 0,0 0-1,0 0 1,0-1 0,0 1 0,0 0 0,0 0 0,0-1-1,0 1 1,6-2 10,0 0 1,0 0-1,-1 0 0,1-1 0,11-6 0,14-12-199,-2-1-1,-1-2 1,-1-1-1,-1-1 1,24-30-1,-2-4-41,56-92 1,-95 135 381,-13 17 183,-18 24 24,9-7-263,-14 18 499,-38 69 0,58-93-522,1 1 0,0-1 0,1 1 0,0 0 1,1 0-1,0 1 0,1-1 0,0 0 0,1 1 0,1-1 0,0 14 0,1-22-105,0 0-1,-1-1 0,1 1 1,1-1-1,-1 1 1,0-1-1,1 0 1,0 1-1,0-1 1,0 0-1,0 0 0,0 0 1,0-1-1,1 1 1,0 0-1,-1-1 1,1 0-1,0 1 1,4 1-1,-3-2-689,1 1 1,-1-1-1,0 0 0,1-1 1,-1 1-1,1-1 1,0 0-1,9 1 0,4-2-5765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3.086"/>
    </inkml:context>
    <inkml:brush xml:id="br0">
      <inkml:brushProperty name="width" value="0.025" units="cm"/>
      <inkml:brushProperty name="height" value="0.025" units="cm"/>
    </inkml:brush>
  </inkml:definitions>
  <inkml:trace contextRef="#ctx0" brushRef="#br0">17 221 10025,'0'0'5782,"-4"8"-3348,-8 26-843,12-33-1552,0-1 0,0 1-1,0 0 1,0-1 0,0 1-1,0 0 1,0-1 0,0 1 0,1 0-1,-1-1 1,0 1 0,0-1-1,1 1 1,-1 0 0,1-1 0,-1 1-1,0-1 1,1 1 0,-1-1-1,1 1 1,-1-1 0,1 0 0,-1 1-1,1-1 1,-1 1 0,1-1 0,0 0-1,-1 0 1,1 1 0,0-1-1,-1 0 1,1 0 0,0 0 0,-1 0-1,1 0 1,-1 1 0,1-1-1,0-1 1,-1 1 0,1 0 0,0 0-1,-1 0 1,1 0 0,0 0-1,-1 0 1,1-1 0,0 1 0,-1 0-1,2-1 1,1 0 187,8 0-50,0-1-1,0-1 1,-1 0 0,1 0-1,-1-1 1,1 0 0,-1-1-1,-1 0 1,1-1 0,9-7-1,11-9 108,43-42 1,-20 8-158,-51 52-74,1 1 1,-1 0-1,1-1 0,-1 1 0,0-1 0,-1 0 0,1 0 0,-1 1 0,1-1 1,-1 0-1,0 0 0,-1 0 0,1-1 0,-1 1 0,0-7 0,0 10-28,0 0-1,-1 0 0,1 0 0,-1 0 0,0 0 0,1 0 0,-1 0 0,0 0 1,0 1-1,1-1 0,-1 0 0,0 0 0,0 1 0,0-1 0,0 0 1,0 1-1,0-1 0,0 1 0,0 0 0,0-1 0,0 1 0,0 0 0,0-1 1,0 1-1,0 0 0,0 0 0,-1 0 0,1 0 0,-1 0 0,-36 3 191,27 0-145,1 0 0,0 1 0,0 0-1,0 1 1,0 0 0,1 0 0,-1 1 0,2 0 0,-1 1 0,1 0-1,0 0 1,0 1 0,1 0 0,-9 11 0,7-7 79,1 0 0,0 1 1,0-1-1,1 1 0,1 1 0,1-1 1,-1 1-1,2 0 0,0 1 1,-2 14-1,6-26-129,-1 0 1,1 0 0,0 1-1,0-1 1,0 0 0,0 0-1,1 0 1,-1 1 0,1-1-1,0 0 1,0 0 0,0 0-1,0 0 1,1 0 0,-1 0-1,1-1 1,-1 1 0,1 0-1,4 4 1,-2-4-4,0 0 0,0 0 0,0-1 0,0 0 0,0 1 0,1-1 0,-1-1 0,1 1 0,-1 0 0,1-1 0,0 0 0,4 0 0,12 1-142,-1-2 0,1 0 0,-1-1 0,0-1 0,26-5 0,-21 1-948,1 0 0,34-14 0,9-15-6189,-26 6-4716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58:14.150"/>
    </inkml:context>
    <inkml:brush xml:id="br0">
      <inkml:brushProperty name="width" value="0.025" units="cm"/>
      <inkml:brushProperty name="height" value="0.025" units="cm"/>
    </inkml:brush>
  </inkml:definitions>
  <inkml:trace contextRef="#ctx0" brushRef="#br0">163 284 8840,'-16'0'83,"0"0"155,-1 0 1,0-1-1,-18-3 0,32 3-170,0 1 0,-1-1 0,1 0 0,0 1 0,0-1 0,0-1 1,1 1-1,-1 0 0,0-1 0,0 0 0,1 1 0,-1-1 0,1 0 0,-1 0 0,1-1 0,0 1 0,0 0 0,0-1 0,0 1 0,0-1 0,1 0 0,-1 1 0,-1-5 1,3 6 28,0 0 0,0 0 0,-1 0 0,1-1 0,0 1 0,0 0 0,0 0 0,0 0 0,0 0 0,1-1 0,-1 1 0,0 0 0,0 0 0,1 0 0,-1 0 1,1 0-1,-1 0 0,1 0 0,-1 0 0,1 0 0,0 0 0,-1 0 0,1 0 0,0 0 0,0 0 0,0 0 0,0 1 0,0-1 0,0 0 0,0 1 0,0-1 1,0 1-1,0-1 0,0 1 0,0-1 0,0 1 0,0 0 0,0 0 0,2-1 0,53-5 1737,-48 6-1630,309 7 927,-71 2-1082,484-38 142,-352 8-126,925-112 3677,-1185 119-2959,1 5 0,146 7 0,-238 4-650,0 2-1,1 0 1,-2 2 0,1 1-1,-1 1 1,50 23 0,-68-28-78,1 0 1,0 0-1,1-1 1,-1 0-1,0-1 1,1 0-1,-1-1 1,0 0-1,1 0 1,-1-1-1,1 0 1,-1 0-1,0-1 1,0 0-1,0-1 0,12-5 1,35-7 15,-37 14 145,-2 0-4067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8:55.537"/>
    </inkml:context>
    <inkml:brush xml:id="br0">
      <inkml:brushProperty name="width" value="0.025" units="cm"/>
      <inkml:brushProperty name="height" value="0.025" units="cm"/>
    </inkml:brush>
  </inkml:definitions>
  <inkml:trace contextRef="#ctx0" brushRef="#br0">0 302 8456,'8'2'710,"27"7"-616,0-1-1,0-3 1,64 3 0,119-10-27,-179 1-18,542-58 125,-357 29-140,1777-155-2,-855 139-32,4 47 0,-480 2 0,253-11-54,505 5-78,-1060 8 96,588 16 66,-274-14 152,-642-9-666,0-2 0,62-14 0,-62 6-1449</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1:32.874"/>
    </inkml:context>
    <inkml:brush xml:id="br0">
      <inkml:brushProperty name="width" value="0.025" units="cm"/>
      <inkml:brushProperty name="height" value="0.025" units="cm"/>
    </inkml:brush>
  </inkml:definitions>
  <inkml:trace contextRef="#ctx0" brushRef="#br0">2 251 9353,'0'0'582,"-1"-8"-534,0-21-43,1 28-5,0 1-1,1-1 1,-1 0 0,0 1-1,0-1 1,0 1-1,1-1 1,-1 1 0,0-1-1,1 1 1,-1-1-1,1 1 1,-1 0 0,1-1-1,-1 1 1,0-1-1,1 1 1,-1 0 0,1-1-1,0 1 1,-1 0 0,1 0-1,-1 0 1,1-1-1,-1 1 1,1 0 0,0 0-1,-1 0 1,1 0-1,0 0 1,20 0 106,-17 0-50,434-33 2697,-62 0-1583,1169 34 1510,-1092 13-2147,568-9-350,235-26-69,-666 22 129,11-18 264,-82 1-320,701-58 486,-681 44-480,-427 31 130,0 5 1,198 36 0,-286-37-170,-13-3-6,1 0 1,-1 1-1,0 0 1,15 6-1,-60-5 3898,16-1-5304,13-4-4332,14-19-298,-3-13-1634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1:52.664"/>
    </inkml:context>
    <inkml:brush xml:id="br0">
      <inkml:brushProperty name="width" value="0.025" units="cm"/>
      <inkml:brushProperty name="height" value="0.025" units="cm"/>
    </inkml:brush>
  </inkml:definitions>
  <inkml:trace contextRef="#ctx0" brushRef="#br0">1 0 7335,'0'0'160,"8"7"-26,15 10-6,0-2 0,1-1 1,1-1-1,0-1 0,1-1 1,0-1-1,0-1 0,1-2 1,0 0-1,1-2 0,38 2 1,8-2-27,0-3 0,-1-3 0,95-14 0,403-45 282,-431 53-183,0 6 0,158 19 1,695 58 364,-542-74 86,649 13 148,38 19-567,-3-49 799,576 5-260,-1619 11-759,32 1-141,570 24-2387,-607-14-234,-76-8 362</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1:53.829"/>
    </inkml:context>
    <inkml:brush xml:id="br0">
      <inkml:brushProperty name="width" value="0.025" units="cm"/>
      <inkml:brushProperty name="height" value="0.025" units="cm"/>
    </inkml:brush>
  </inkml:definitions>
  <inkml:trace contextRef="#ctx0" brushRef="#br0">14 74 4901,'-13'0'4078,"235"7"-3931,-108-1 63,195-15-1,678-68-11,330 99 1114,-3 84-3,-1263-99-1332,386 34-100,-373-39-911,1-3 0,-1-3-1,0-3 1,108-25 0,-25-13-5757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0.273"/>
    </inkml:context>
    <inkml:brush xml:id="br0">
      <inkml:brushProperty name="width" value="0.025" units="cm"/>
      <inkml:brushProperty name="height" value="0.025" units="cm"/>
    </inkml:brush>
  </inkml:definitions>
  <inkml:trace contextRef="#ctx0" brushRef="#br0">205 1 14350,'0'0'4761,"-9"11"-4013,-1 2-434,-44 57 2478,-64 109 1,116-175-2712,1-1 0,-1 0 0,0 1 0,1-1 0,0 1-1,0 0 1,0 0 0,0-1 0,0 1 0,1 0 0,0 0 0,0 0 0,0-1 0,1 5 0,-1-6-39,1 0 0,0 0 0,0 0 0,0 0 0,1 0 0,-1 0 0,0 0 0,1-1 0,-1 1 0,1-1 0,0 1 0,-1-1 0,1 0 0,0 1 0,0-1 0,0 0-1,0 0 1,0 0 0,0-1 0,0 1 0,0 0 0,0-1 0,0 1 0,5-1 0,39 6 320,1-2 0,1-3 0,56-5 0,-76 3-400,62-8-2627,-82 8 1386,0-1 0,0 0 0,0-1 1,0 1-1,-1-1 0,1-1 1,-1 0-1,12-8 0,0-6-7059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0.662"/>
    </inkml:context>
    <inkml:brush xml:id="br0">
      <inkml:brushProperty name="width" value="0.025" units="cm"/>
      <inkml:brushProperty name="height" value="0.025" units="cm"/>
    </inkml:brush>
  </inkml:definitions>
  <inkml:trace contextRef="#ctx0" brushRef="#br0">118 1 12492,'0'0'9310,"12"2"-7644,-6-1-1435,14 3 153,1 1 0,-1 1 0,0 0 0,0 2-1,20 10 1,-37-16-354,1-1 0,-1 1 0,0 0 0,0 0-1,0 0 1,0 0 0,0 1 0,0-1 0,-1 1 0,1 0-1,-1 0 1,0 0 0,1 0 0,-1 0 0,-1 0 0,1 1 0,0-1-1,-1 0 1,0 1 0,0-1 0,0 1 0,0 0 0,0-1-1,-1 1 1,0 0 0,0 0 0,0-1 0,0 1 0,0 0-1,-1-1 1,1 1 0,-1 0 0,0-1 0,0 1 0,-1-1 0,1 1-1,-1-1 1,0 0 0,1 1 0,-4 2 0,-9 13 116,-1-1 0,0 0-1,-2-1 1,0-1 0,0 0 0,-2-1 0,0-2 0,-34 20 0,-12 10-2138,6 5-3623,57-44-1128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1.588"/>
    </inkml:context>
    <inkml:brush xml:id="br0">
      <inkml:brushProperty name="width" value="0.025" units="cm"/>
      <inkml:brushProperty name="height" value="0.025" units="cm"/>
    </inkml:brush>
  </inkml:definitions>
  <inkml:trace contextRef="#ctx0" brushRef="#br0">1 32 10218,'0'0'9417,"49"-31"-7912,-39 31-320,-2 6-320,-1 12-256,-5 6-97,-2 8-320,0 2-128,0 4-32,-2-1 0,-5-1-576,2-4-930,0-4-800,-3-7-1922,3-7-2402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1.997"/>
    </inkml:context>
    <inkml:brush xml:id="br0">
      <inkml:brushProperty name="width" value="0.025" units="cm"/>
      <inkml:brushProperty name="height" value="0.025" units="cm"/>
    </inkml:brush>
  </inkml:definitions>
  <inkml:trace contextRef="#ctx0" brushRef="#br0">1 126 10218,'0'0'4073,"0"-8"-1746,0 6-2152,0-1 0,0 0 0,0 0 0,1 1 0,-1-1 0,1 0 0,0 1 0,0-1-1,0 1 1,0-1 0,0 1 0,1-1 0,-1 1 0,3-3 0,-1 2 82,1 0 1,-1 0 0,1 0-1,0 0 1,0 1-1,1-1 1,-1 1 0,0 0-1,8-2 1,22-7 1016,-1 2 1,67-11-1,-44 15-938,-1 1 0,93 7 0,-141-2-316,1-1 0,-1 1 0,0 1 0,0 0-1,1 0 1,-1 0 0,0 1 0,-1 0 0,1 0 0,0 0-1,-1 1 1,0 0 0,11 9 0,-15-10 43,1 0 1,0 1 0,-1-1-1,0 0 1,0 1 0,0-1-1,0 1 1,0 0 0,-1 0-1,1-1 1,-1 1 0,0 0-1,0 0 1,-1 0 0,1 0-1,-1 1 1,0-1 0,0 0-1,0 0 1,-1 0 0,0 0-1,1 0 1,-1 0 0,0 0-1,-1 0 1,-1 4 0,-3 3 154,1 0 1,-2 0-1,1-1 1,-1 0-1,-1-1 1,0 0-1,0 0 0,-14 12 1,1-4 191,-1 0 1,-41 23-1,47-30-364,-1-1 0,0-1 0,-1-1 0,0 0 0,0-2 0,0 0 0,-1 0 0,1-2 0,-1 0 0,0-2 0,0 0 0,-24-2 0,42 1-137,0 0-1,0 0 0,0 0 0,-1 0 0,1 0 1,0-1-1,0 1 0,0 0 0,0-1 1,0 1-1,0-1 0,0 1 0,0-1 1,0 1-1,0-1 0,0 0 0,0 0 0,0 1 1,0-1-1,0 0 0,1 0 0,-1 0 1,0-1-1,1 1-111,0 0 1,0 1-1,0-1 1,1 0 0,-1 0-1,0 1 1,0-1-1,1 0 1,-1 0-1,1 1 1,-1-1-1,1 0 1,-1 1-1,1-1 1,-1 1 0,1-1-1,-1 1 1,1-1-1,0 1 1,-1-1-1,1 1 1,0 0-1,0-1 1,-1 1 0,1 0-1,0-1 1,0 1-1,-1 0 1,1 0-1,0 0 1,0 0-1,-1 0 1,2 0-1,25-6-5477,1 0-2930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2.560"/>
    </inkml:context>
    <inkml:brush xml:id="br0">
      <inkml:brushProperty name="width" value="0.025" units="cm"/>
      <inkml:brushProperty name="height" value="0.025" units="cm"/>
    </inkml:brush>
  </inkml:definitions>
  <inkml:trace contextRef="#ctx0" brushRef="#br0">104 0 11211,'0'0'18385,"-1"7"-17840,-4 24-418,2-1 0,2 1 1,0 0-1,2 0 0,1-1 1,11 52-1,-21-98-10677,-9-11 5156,-11-12 4037,-19-14 5462,46 53-3822,1-1 0,-1 1 0,1-1 0,-1 1 0,1 0 1,-1-1-1,1 1 0,-1-1 0,1 0 0,-1 1 0,1-1 1,0 1-1,-1-1 0,1 0 0,0 1 0,0-1 0,-1 0 1,1 1-1,0-1 0,0 0 0,0 1 0,0-1 0,0 0 1,0 1-1,0-1 0,0 0 0,0 0 0,16-9 2533,36 5-2919,-43 5 768,-6 0-697,117-13-1203,-81 3-2215,0-4-3316,3-7-8170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3.085"/>
    </inkml:context>
    <inkml:brush xml:id="br0">
      <inkml:brushProperty name="width" value="0.025" units="cm"/>
      <inkml:brushProperty name="height" value="0.025" units="cm"/>
    </inkml:brush>
  </inkml:definitions>
  <inkml:trace contextRef="#ctx0" brushRef="#br0">1 0 13581,'0'0'12396,"1"51"-11115,3-28-545,1 1-415,0-1-225,-4-3-64,1-1-160,-2-6-705,0 1-608,0-5-1250,0-6-768,-17-9-14414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3.445"/>
    </inkml:context>
    <inkml:brush xml:id="br0">
      <inkml:brushProperty name="width" value="0.025" units="cm"/>
      <inkml:brushProperty name="height" value="0.025" units="cm"/>
    </inkml:brush>
  </inkml:definitions>
  <inkml:trace contextRef="#ctx0" brushRef="#br0">0 17 14990,'0'0'8296,"44"-17"-10026,-14 23-1505,2-2-3363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8:57.118"/>
    </inkml:context>
    <inkml:brush xml:id="br0">
      <inkml:brushProperty name="width" value="0.025" units="cm"/>
      <inkml:brushProperty name="height" value="0.025" units="cm"/>
    </inkml:brush>
  </inkml:definitions>
  <inkml:trace contextRef="#ctx0" brushRef="#br0">0 181 6887,'221'-16'-757,"292"16"1,222 55 1054,-190-10-263,1249-9 2944,-856-91-2068,-242 8-488,183 12-161,409-22-129,3065-50-42,-2828 162 144,-6 54 128,-1145-78-122,1168 59-904,-1277-90-1494,-12-5-2204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3.853"/>
    </inkml:context>
    <inkml:brush xml:id="br0">
      <inkml:brushProperty name="width" value="0.025" units="cm"/>
      <inkml:brushProperty name="height" value="0.025" units="cm"/>
    </inkml:brush>
  </inkml:definitions>
  <inkml:trace contextRef="#ctx0" brushRef="#br0">114 26 14574,'0'0'12187,"-7"-1"-12117,5 0-77,0 1 1,0-1-1,0 1 1,0-1-1,0 1 1,0 0-1,0 0 0,0 0 1,0 1-1,0-1 1,0 0-1,0 1 1,0-1-1,1 1 1,-1-1-1,0 1 1,0 0-1,-2 1 1,1 1-7,0 0 1,1-1 0,-1 1-1,1 0 1,0 0 0,-1 1-1,2-1 1,-1 0 0,0 1-1,0-1 1,-1 7-1,0-2 2,1 0 0,-1 0 0,1 1 0,1-1 0,0 0 0,-1 10 0,2-16 6,0 0 1,0 0-1,0 0 1,0 0-1,1 0 1,-1 0-1,0 0 1,1 0-1,0 0 0,-1 0 1,1 0-1,0 0 1,0 0-1,0 0 1,0-1-1,0 1 1,0 0-1,1-1 1,-1 1-1,1-1 1,-1 1-1,1-1 1,-1 0-1,1 0 1,0 1-1,-1-1 1,1 0-1,0-1 0,3 2 1,38 7 12,-36-8-28,1 0-1,-1 1 1,0 0 0,1 0 0,-1 0 0,11 6-1,-16-6 17,0-1-1,1 1 1,-1 0-1,0 0 0,0 0 1,-1 0-1,1 1 0,0-1 1,-1 0-1,1 1 0,-1-1 1,0 1-1,0-1 0,0 1 1,0 0-1,0-1 1,0 1-1,-1 0 0,1 0 1,-1 0-1,0-1 0,0 4 1,0 4 84,0-1 1,-1 1-1,0-1 1,0 0-1,-1 1 1,-1-1-1,1 0 1,-1 0-1,-1 0 1,-7 13-1,9-18 5,0-1-1,0 1 0,-1-1 0,1 0 0,-1 0 0,0 0 0,0 0 1,0-1-1,0 1 0,0-1 0,0 0 0,-1 0 0,1 0 0,-1 0 1,0 0-1,1-1 0,-1 0 0,0 0 0,0 0 0,0 0 0,0 0 1,0-1-1,0 0 0,0 0 0,0 0 0,0 0 0,0-1 0,-4 0 1,5 0-73,-1 0 0,1-1 0,0 1 1,0-1-1,0 1 0,0-1 1,1 0-1,-1 0 0,0-1 1,1 1-1,-1 0 0,1-1 1,0 1-1,0-1 0,0 0 1,0 0-1,1 0 0,-1 0 1,1 0-1,-1 0 0,1 0 1,0 0-1,0-1 0,0-3 1,-2-6-186,1 0 0,0 0 1,1-1-1,1-24 0,1 33 77,0 0-1,0 1 1,0 0-1,0-1 1,1 1-1,-1 0 1,1-1 0,0 1-1,1 0 1,-1 1-1,1-1 1,0 0-1,-1 1 1,2-1-1,-1 1 1,0 0-1,1 0 1,-1 0-1,1 0 1,0 1-1,0 0 1,6-3-1,12-5-663,0 0 0,1 2 1,28-6-1,-1-1-1349,-34 10 1276,-1 0-398,-1 0 0,0 0 0,0-2 0,14-8 0,-25 13 1101,1 0-1,-2 0 1,1-1-1,0 1 1,0-1-1,-1 0 1,1 0-1,-1 0 0,0 0 1,0 0-1,0 0 1,0 0-1,-1-1 1,1 1-1,-1-1 1,0 1-1,0-1 1,0 0-1,0 1 0,-1-1 1,1-6-1,-1 9 130,0 0 0,0 0 0,0 0 0,0 0 0,0 0 0,0 0 0,0-1 0,-1 1 0,1 0 0,0 0 0,-1 0 0,1 0 0,0 0 0,-1 0 0,1 1 0,-1-1 0,0 0 0,1 0 0,-2-1 0,1 2 98,1-1 0,-1 1 0,0 0-1,1 0 1,-1 0 0,0-1 0,1 1 0,-1 0-1,0 0 1,1 0 0,-1 0 0,0 0-1,1 0 1,-1 0 0,0 0 0,0 1-1,1-1 1,-1 0 0,0 0 0,1 1 0,-2-1-1,-1 2 375,0 0-1,0 0 0,0 1 0,0-1 1,0 0-1,0 1 0,1 0 1,-1-1-1,-2 6 0,1-2-2,0 1 0,0-1 1,1 1-1,0 0 0,1 1 0,-1-1 0,1 0 0,1 1 1,-2 11-1,3-17-486,0 0 0,0 0 1,0 0-1,1 0 0,-1 0 0,0 0 1,1 0-1,0 0 0,-1 0 1,1 0-1,0 0 0,0-1 0,0 1 1,0 0-1,0 0 0,2 1 0,-1-1-258,0-1-1,0 1 1,0-1-1,0 0 1,0 0-1,0 0 1,1 0-1,-1 0 1,0 0-1,1-1 1,-1 1-1,1-1 1,-1 1-1,1-1 1,-1 0-1,4 0 1,6-2-4625,0-6-3053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5.273"/>
    </inkml:context>
    <inkml:brush xml:id="br0">
      <inkml:brushProperty name="width" value="0.025" units="cm"/>
      <inkml:brushProperty name="height" value="0.025" units="cm"/>
    </inkml:brush>
  </inkml:definitions>
  <inkml:trace contextRef="#ctx0" brushRef="#br0">47 78 10570,'0'0'11520,"-2"12"-10292,-16 118 1891,-9 71 1919,34-378-6319,31 200 784,6-11 656,-28-10-2584,-1 0-1,0-1 0,21-2 0,-24 0 264,0 0 0,0-1 0,-1-1 0,21-6 0,-27 7 1903,0 0 1,0-1-1,0 0 0,-1 1 1,1-1-1,5-5 0,-4 0 1771,-11 2 5879,-6 6-1227,3 2-6833,2 2 1183,1 1 1,-1-1-1,1 1 0,0 0 1,0 0-1,0 1 0,-6 10 1,8-13-405,1 1-1,0-1 1,0 1 0,0 0 0,1-1 0,-1 1 0,1 0 0,0 0-1,0 0 1,0 0 0,0 0 0,1 0 0,0 0 0,0 0-1,0 5 1,1-8-104,0 0 1,0 0-1,0 0 0,-1 0 0,1 0 1,1 0-1,-1 0 0,0 0 0,0 0 0,0 0 1,0 0-1,1-1 0,-1 1 0,0-1 0,1 1 1,-1-1-1,0 1 0,1-1 0,-1 0 0,1 0 1,-1 1-1,0-1 0,1 0 0,-1 0 0,1-1 1,-1 1-1,0 0 0,3-1 0,1 1-4,0-1-1,0 0 1,0 0-1,0 0 1,0 0-1,0-1 1,5-3-1,0-1-120,-1-1-1,0 0 0,-1-1 0,15-16 0,-20 20 88,1 0 0,-1-1-1,0 1 1,0-1 0,-1 1-1,1-1 1,-1 0 0,0 0-1,0 0 1,-1 0 0,1 0-1,0-9 1,-30 55 406,26-37-307,-1 0 0,1 0 0,0 0 1,0 0-1,0 1 0,1-1 0,0 1 1,0-1-1,0 1 0,0 0 0,1-1 1,-1 1-1,1 0 0,1 7 0,0-11-57,-1-1 0,1 1-1,0 0 1,0 0-1,-1 0 1,1 0-1,0-1 1,0 1-1,0 0 1,0-1-1,0 1 1,0-1-1,0 1 1,0-1-1,0 1 1,0-1-1,0 0 1,0 1-1,1-1 1,-1 0-1,0 0 1,0 0-1,0 0 1,0 0-1,0 0 1,1 0-1,-1-1 1,0 1-1,0 0 1,1-1-1,38-10 252,-21 1-227,-1-2 0,0 0 0,-1-1 0,0-1 1,-1 0-1,0-1 0,14-20 0,-8 8-18,-1-1 0,-2-1-1,27-52 1,-30 33 43,-20 44 624,-5 10-452,-8 8-136,-2 6 119,1 0-1,2 1 1,0 1 0,-13 24 0,23-36-184,0 1-1,1 0 1,1 0 0,0 0-1,0 0 1,1 0 0,1 1-1,0 0 1,0-1 0,1 1-1,1 19 1,1-26-41,0 0 0,0 0 0,0 0 0,1-1 0,0 1 0,0-1 0,0 1 0,0-1 0,1 0 0,0 1 0,0-1-1,0-1 1,0 1 0,1 0 0,-1-1 0,1 0 0,0 0 0,5 4 0,-7-6 8,1 1 0,0 0 0,0-1 1,0 1-1,1-1 0,-1 0 0,0 0 0,0 0 0,1 0 0,-1-1 0,0 1 0,1-1 0,-1 0 1,1 0-1,-1 0 0,0 0 0,1-1 0,-1 0 0,0 1 0,1-1 0,-1 0 0,0 0 0,0-1 0,0 1 1,0-1-1,5-3 0,9-7 18,-1-1-1,-1-1 1,0 0 0,-1-1 0,-1-1 0,0 0 0,-1-1-1,15-28 1,-32 62 9,0 0 0,1 1 0,1 0 0,0 0 0,1 0 0,2 0 0,0 18 0,0-35-79,0 0 1,0 0-1,0 0 0,0 0 0,0 0 0,0 0 0,1 0 0,-1 0 0,0 0 0,0 0 0,1 0 0,-1 0 0,1 0 0,-1 0 0,1 0 0,-1-1 1,1 1-1,0 0 0,-1 0 0,1-1 0,0 1 0,-1 0 0,1-1 0,0 1 0,0 0 0,0-1 0,0 1 0,0-1 0,0 0 0,-1 1 1,1-1-1,0 0 0,0 1 0,0-1 0,0 0 0,0 0 0,0 0 0,0 0 0,0 0 0,0 0 0,0 0 0,0 0 0,0-1 0,0 1 0,0 0 1,0 0-1,0-1 0,0 1 0,0-1 0,0 1 0,0-1 0,0 1 0,-1-1 0,1 0 0,1 0 0,3-3-1349,-1 1-1,0-1 1,1 0-1,-1 0 1,-1-1 0,1 1-1,-1-1 1,5-8-1,4-14-7804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5.647"/>
    </inkml:context>
    <inkml:brush xml:id="br0">
      <inkml:brushProperty name="width" value="0.025" units="cm"/>
      <inkml:brushProperty name="height" value="0.025" units="cm"/>
    </inkml:brush>
  </inkml:definitions>
  <inkml:trace contextRef="#ctx0" brushRef="#br0">17 21 13196,'-7'-9'5350,"2"3"-1443,0 1 2115,7 6-6118,11 8-1153,-4-2-1410,6 1-1281,-2 1-2209,4-2-5735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5.991"/>
    </inkml:context>
    <inkml:brush xml:id="br0">
      <inkml:brushProperty name="width" value="0.025" units="cm"/>
      <inkml:brushProperty name="height" value="0.025" units="cm"/>
    </inkml:brush>
  </inkml:definitions>
  <inkml:trace contextRef="#ctx0" brushRef="#br0">228 0 15086,'0'0'4372,"-10"1"-699,-94 13 2125,96-13-5634,0 1-1,0 0 1,1 0 0,-1 0 0,1 1 0,0 0 0,0 1 0,0-1 0,0 2 0,1-1 0,-1 1 0,1-1 0,-5 7 0,10-10-171,0-1 0,0 1 0,1 0 0,-1-1 0,0 1 0,1 0 1,-1 0-1,1-1 0,-1 1 0,1 0 0,-1 0 0,1 0 0,0 0 0,-1 0 0,1 0 0,0-1 0,0 1 0,0 0 0,0 0 0,-1 0 0,1 0 0,1 0 0,-1 0 0,0 0 0,0 0 0,0 0 0,0 0 0,1 0 0,-1 0 0,0 0 0,1-1 1,-1 1-1,1 0 0,-1 0 0,1 0 0,-1-1 0,1 1 0,-1 0 0,1 0 0,0-1 0,0 1 0,-1-1 0,1 1 0,0 0 0,0-1 0,0 0 0,-1 1 0,1-1 0,0 1 0,0-1 0,0 0 0,0 0 0,0 0 0,0 1 0,0-1 1,1 0-1,9 2-225,0-1 1,0 0-1,20-2 0,-21 1 34,159-4-2349,-169 4 2565,0 0-1,1 0 0,-1 0 0,0 0 0,1 0 0,-1 0 1,0 0-1,0 0 0,1 0 0,-1 0 0,0 0 0,0 0 0,1 1 1,-1-1-1,0 0 0,0 0 0,1 0 0,-1 0 0,0 1 1,0-1-1,1 0 0,-1 0 0,0 0 0,0 1 0,0-1 1,0 0-1,1 0 0,-1 1 0,0-1 0,0 0 0,0 0 1,0 1-1,0-1 0,0 0 0,0 1 0,0-1 0,0 0 1,0 0-1,0 1 0,-4 16 737,-14 12 645,9-19-1073,-1 1 0,0-1 0,-1-1 0,-15 11 0,20-17-231,0 1 0,0-1 0,0 0 0,0 0 0,0 0 0,-1-1 1,1 0-1,-1-1 0,0 1 0,1-1 0,-9 0 0,14-1-149,1 0 1,-1 0-1,1-1 0,0 1 1,-1 0-1,1 0 0,0-1 1,-1 1-1,1 0 0,0 0 1,-1-1-1,1 1 0,0 0 0,0-1 1,-1 1-1,1 0 0,0-1 1,0 1-1,0-1 0,0 1 1,-1 0-1,1-1 0,0 1 1,0-1-1,0 1 0,0-1 1,0 1-1,0 0 0,0-1 1,0 1-1,0-1 0,0 1 1,0-1-1,0 1 0,1 0 1,-1-1-1,0 1 0,0-1 1,0 1-1,0 0 0,1-1 1,-1 1-1,0 0 0,0-1 0,1 1 1,-1 0-1,0-1 0,1 1 1,0 0-1,13-23-5937,5-2-1958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6.957"/>
    </inkml:context>
    <inkml:brush xml:id="br0">
      <inkml:brushProperty name="width" value="0.025" units="cm"/>
      <inkml:brushProperty name="height" value="0.025" units="cm"/>
    </inkml:brush>
  </inkml:definitions>
  <inkml:trace contextRef="#ctx0" brushRef="#br0">11 51 11979,'0'0'3887,"4"-7"-529,0-2-2317,-3 6-697,1 0 1,-1 0-1,0 0 0,1 1 1,0-1-1,0 0 0,0 1 0,0-1 1,0 1-1,0-1 0,4-1 0,-4 11 2752,-1 28-2535,-4-11-16,0-1 0,-14 42 0,11-45-264,1 0 1,0 0 0,2 1-1,-1 25 1,4-45-278,0-1-1,0 0 1,0 1 0,0-1-1,0 0 1,0 0-1,1 1 1,-1-1 0,0 0-1,0 1 1,0-1 0,1 0-1,-1 0 1,0 1-1,0-1 1,0 0 0,1 0-1,-1 0 1,0 0-1,1 1 1,-1-1 0,0 0-1,1 0 1,-1 0 0,0 0-1,0 0 1,1 0-1,-1 0 1,0 0 0,1 0-1,-1 0 1,0 0 0,1 0-1,-1 0 1,0 0-1,1 0 1,-1 0 0,0 0-1,1 0 1,-1 0-1,0 0 1,1 0 0,-1-1-1,0 1 1,1 0 0,15-8 117,0-6-105,0 0 0,-2-1 0,0-1 0,0 0 0,-2-1 0,20-33 0,-17 26-197,-15 24 164,0-1 0,1 1 0,-1-1 0,0 0 0,0 1 0,1-1 0,-1 1 0,1-1 0,-1 1 0,0-1 0,1 1 0,-1-1 0,1 1 0,-1 0 0,1-1 1,-1 1-1,1 0 0,-1-1 0,1 1 0,-1 0 0,1-1 0,0 1 0,-1 0 0,1 0 0,-1 0 0,1 0 0,0 0 0,-1 0 0,1 0 0,0 0 0,-1 0 0,1 0 0,-1 0 0,1 0 0,1 0 0,14 19-194,5 6 184,-16-23 10,1 0 0,-1 1 0,1-2 0,0 1 0,0-1 0,-1 1 0,1-2 0,0 1 1,0-1-1,0 1 0,0-2 0,0 1 0,8-2 0,5-3-545,0 0-1,31-14 1,25-6-1123,-74 24 1672,-1 1 0,1 0 0,0 0 0,-1 0 0,1 0 0,0 0 0,0 0 0,-1 0 0,1 0 0,0 0 0,-1 1 0,1-1 0,0 0 0,-1 0 0,1 1 0,0-1 0,-1 0 0,1 1 0,0-1 0,-1 0 0,1 1 0,-1-1 0,1 1 0,-1-1 0,1 1 0,-1-1 0,1 1 0,-1 0 0,0-1 0,1 2 0,8 27 374,-8-25-310,-1 0 1,1-1 0,0 1 0,0 0 0,1-1 0,-1 1 0,1-1 0,-1 0 0,1 0 0,3 5 0,3-3-67,0 0 0,1 0 0,0-1 1,0 0-1,0 0 0,0-1 0,0 0 0,1 0 0,-1-1 1,1-1-1,16 2 0,46 11-1040,-65-11 1055,1 0 1,-1 0-1,0 1 1,0 0-1,0 0 0,-1 1 1,1 0-1,-1 0 1,0 0-1,0 1 1,-1 0-1,0 0 1,0 1-1,0-1 1,-1 1-1,0 0 1,0 0-1,-1 0 0,0 1 1,0 0-1,0-1 1,-1 1-1,1 12 1,-1-10 255,-1 1 1,-1-1-1,0 1 1,-1-1-1,0 1 1,0-1-1,-1 1 1,0-1-1,-1 0 1,0 0-1,-1 0 1,0-1 0,0 1-1,-1-1 1,-1 0-1,1 0 1,-13 14-1,16-20-218,0-1-1,0 0 1,0 0-1,0 0 1,0-1-1,0 1 0,0-1 1,-1 1-1,1-1 1,-1 1-1,1-1 1,-1 0-1,1 0 1,-1-1-1,0 1 1,0 0-1,1-1 1,-1 0-1,0 1 1,-5-2-1,4 1-13,0-1 0,0 0 0,0-1 0,0 1 0,0-1 0,0 0 0,0 0-1,0 0 1,0 0 0,1-1 0,0 0 0,-5-3 0,1-1-22,0 0 0,1 0 0,0-1 0,0 0 0,1 0 0,0 0 0,0-1-1,1 1 1,0-1 0,1 0 0,-4-14 0,6 18-20,0-1-1,0 1 1,1-1-1,0 1 1,0 0 0,0-1-1,1 1 1,-1-1-1,1 1 1,1-1-1,-1 1 1,1 0 0,0 0-1,0 0 1,0 0-1,1 0 1,0 0-1,0 1 1,0-1 0,0 1-1,1 0 1,0 0-1,0 0 1,0 0-1,0 1 1,0-1-1,1 1 1,8-5 0,11-2-377,-1 0 1,2 1-1,-1 2 0,1 0 1,26-3-1,17-5-4497,-50 8-1316,-6-2-4549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7.288"/>
    </inkml:context>
    <inkml:brush xml:id="br0">
      <inkml:brushProperty name="width" value="0.025" units="cm"/>
      <inkml:brushProperty name="height" value="0.025" units="cm"/>
    </inkml:brush>
  </inkml:definitions>
  <inkml:trace contextRef="#ctx0" brushRef="#br0">0 0 23254,'0'0'5285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7.961"/>
    </inkml:context>
    <inkml:brush xml:id="br0">
      <inkml:brushProperty name="width" value="0.025" units="cm"/>
      <inkml:brushProperty name="height" value="0.025" units="cm"/>
    </inkml:brush>
  </inkml:definitions>
  <inkml:trace contextRef="#ctx0" brushRef="#br0">0 83 12812,'0'0'4719,"8"2"-3480,20 0-455,0-1 1,0-2-1,0 0 1,0-2-1,48-11 0,16-1-114,968-39 140,5 88-636,-1034-32-134,1224 12 5686,-852-15-4181,-401 1-2188,-11 0 213,-32 0-954,-14-3-2632,9-7-4955,23-1-1876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2:19.104"/>
    </inkml:context>
    <inkml:brush xml:id="br0">
      <inkml:brushProperty name="width" value="0.025" units="cm"/>
      <inkml:brushProperty name="height" value="0.025" units="cm"/>
    </inkml:brush>
  </inkml:definitions>
  <inkml:trace contextRef="#ctx0" brushRef="#br0">3635 747 12940,'0'0'9092,"1"-10"-7726,3-21-267,2 1 0,2 0-1,20-57 1,12-42-278,-29 75-636,-3-1 1,-3 0-1,-1-63 1,-4 118-272,0 1-63,0 0 123,0-1 0,0 1-1,0-1 1,0 1-1,0 0 1,0-1 0,0 1-1,-1-1 1,1 1 0,0-1-1,0 1 1,0 0 0,-1-1-1,1 1 1,0-1 0,0 1-1,-1-1 1,1 1 0,-1-1-1,1 0 1,0 1 0,-1-1-1,1 1 1,-1-1 0,1 0-1,-1 1 1,1-1 0,-1 0-1,0 1 1,-36 1-188,0-2-1,0-1 1,-39-6 0,-22-1 222,-681-42-202,-51-1-60,216 19 113,391 19 148,36 10-68,-193 21-1,137-12 69,201-6-14,42-1-31,-1 1 0,1 0-1,-1 0 1,1 0-1,-1 0 1,0 0 0,1 0-1,-1-1 1,1 1-1,-1 1 1,0-1 0,1 0-1,-1 0 1,1 0-1,-1 0 1,0 0 0,1 0-1,-1 1 1,1-1-1,-1 0 1,1 0 0,-1 1-1,1-1 1,-1 0-1,1 1 1,-1-1 0,1 1-1,0-1 1,-1 1-1,1-1 1,-1 0 0,1 1-1,0-1 1,0 1-1,-1 0 1,1-1 0,0 1-1,0-1 1,0 1-1,-1-1 1,1 1 0,0 0-1,0-1 1,0 1-1,0-1 1,0 1 0,0 0-1,0-1 1,0 1-1,1-1 1,-1 1 0,0-1-1,0 1 1,1 0-1,-2 19-982,-45 14 925,35-21 82,1 0 1,1 1-1,0 0 1,1 0 0,0 1-1,1 0 1,1 0 0,0 1-1,1 0 1,-4 22-1,6-16 35,1-1-1,1 1 1,1-1-1,1 1 0,1 0 1,0-1-1,7 22 0,10 22-183,3-1 1,3-1-1,64 116 0,-87-174 131,3 4-675,13 31-444,-13-10-7945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3:28.984"/>
    </inkml:context>
    <inkml:brush xml:id="br0">
      <inkml:brushProperty name="width" value="0.025" units="cm"/>
      <inkml:brushProperty name="height" value="0.025" units="cm"/>
    </inkml:brush>
  </inkml:definitions>
  <inkml:trace contextRef="#ctx0" brushRef="#br0">0 17 8680,'0'0'1692,"13"9"-1142,0-3-515,-1-1-1,2 0 1,-1-1-1,0-1 1,1 0-1,0 0 1,16 0-1,103-3 8,-70-1 51,332-17 2419,-14 1-2200,351-5 761,139 35 636,169 41-1474,-375-27 313,-144-8-77,271 2-188,-476-15-176,613-43 1553,-893 34-1413,45-5 48,86 2 1,-165 7-288,0-1 0,0 0 0,0 1 0,0-1-1,0 1 1,-1-1 0,1 1 0,0 0 0,0 0-1,0 0 1,-1 0 0,1 0 0,-1 0 0,1 1-1,2 2 1,-3-3-5,0 0 0,0 0 0,1 0 0,-1 0 0,0 0-1,1 0 1,-1 0 0,0 0 0,1 0 0,-1-1 0,1 1 0,-1 0 0,1-1 0,0 0-1,-1 1 1,1-1 0,0 0 0,-1 0 0,1 0 0,-1 0 0,1 0 0,0 0 0,-1 0-1,1 0 1,0-1 0,1 0 0,25-7-164,-18 4 102,0 1 1,1 0-1,-1 0 0,1 1 1,0 1-1,0 0 1,0 0-1,14 2 0,167 32 54,260 5 5,485-24 0,-833-17-33,456 0-265,-403 5-140,292-35 1,-324 22 362,193 8 0,124 35-37,-434-31 112,927 34 227,-306-21-102,-517-9-90,0-5 0,0-5 0,181-31-1,-251 29 154,-28 6-101,-1-1-1,1-1 1,21-7-1,-35 10-94,1 0 0,-1 0-1,0 0 1,0 0 0,0 0-1,1-1 1,-1 1 0,0 0 0,0 0-1,0 0 1,0 0 0,1-1 0,-1 1-1,0 0 1,0 0 0,0-1-1,0 1 1,0 0 0,0 0 0,0 0-1,1-1 1,-1 1 0,0 0 0,0 0-1,0-1 1,0 1 0,0 0-1,0 0 1,0-1 0,0 1 0,0 0-1,-1 0 1,1-1 0,0 1 0,0 0-1,0 0 1,0 0 0,0-1-1,0 1 1,0 0 0,0 0 0,-1-1-1,1 1 1,0 0 0,0 0 0,0 0-1,0 0 1,-1-1 0,1 1-1,0 0 1,-13-11-1680,11 9 889,-17-15-3883</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3:58.017"/>
    </inkml:context>
    <inkml:brush xml:id="br0">
      <inkml:brushProperty name="width" value="0.025" units="cm"/>
      <inkml:brushProperty name="height" value="0.025" units="cm"/>
    </inkml:brush>
  </inkml:definitions>
  <inkml:trace contextRef="#ctx0" brushRef="#br0">0 125 5862,'0'0'2343,"9"3"-2119,78 22-39,1-4 0,1-3 0,0-5 0,1-4 0,1-3-1,-1-4 1,124-14 0,229-4 872,-1 35-935,-326-13-100,1451-2 262,-708-17-269,595 36 189,244 0 361,-253-91-377,-441 11-93,511-20-36,-1348 67-59,1513-33 165,-1631 42-165,1138 6 91,-330 2-27,-842-7-381,1 1 0,0 0 1,19 6-1,17 9-3904,-27-5 746</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7:34.134"/>
    </inkml:context>
    <inkml:brush xml:id="br0">
      <inkml:brushProperty name="width" value="0.025" units="cm"/>
      <inkml:brushProperty name="height" value="0.025" units="cm"/>
    </inkml:brush>
  </inkml:definitions>
  <inkml:trace contextRef="#ctx0" brushRef="#br0">1 1 9161,'0'0'566,"4"8"-561,-1-2 2,1 1 1,0-2-1,0 1 1,0 0-1,1-1 0,0 0 1,0 0-1,0 0 1,1 0-1,-1-1 0,1 0 1,0 0-1,0-1 1,1 0-1,-1 0 1,1 0-1,7 2 0,12 1 77,-1 0 0,1-2-1,0-1 1,35 0 0,110-10 1040,-56 1-312,232 1-579,116-4-66,1687-6 1709,-1410 20-1467,1127-25 98,-1265 2-463,1213-20 3,-1752 38-22,735 10-57,-3 65 578,-534-42-459,-118-17 18,-140-10 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4:10.162"/>
    </inkml:context>
    <inkml:brush xml:id="br0">
      <inkml:brushProperty name="width" value="0.025" units="cm"/>
      <inkml:brushProperty name="height" value="0.025" units="cm"/>
    </inkml:brush>
  </inkml:definitions>
  <inkml:trace contextRef="#ctx0" brushRef="#br0">3 138 5894,'0'0'3443,"-2"-7"-3454,2 5 12,0 0-1,0 0 1,-1 1-1,1-1 1,0 0-1,0 0 1,0 0 0,1 1-1,-1-1 1,0 0-1,1 0 1,-1 1-1,1-1 1,0 0-1,-1 1 1,1-1-1,0 1 1,0-1 0,0 1-1,0-1 1,0 1-1,0-1 1,2 0-1,2-2 3,0 1-1,0 0 0,1 0 1,-1 1-1,1 0 0,0 0 1,9-2-1,10-3-6,1 2-1,-1 1 1,1 2 0,41 0-1,103 15 36,-166-13-24,59 3 169,-1-3 1,1-2-1,-1-3 0,65-15 1,-42 7-4,106-2 0,427 49 8,-402-15-138,-176-16-24,822 41 1265,-453-42-772,458-4 278,-165-34 83,-458 20-785,19-4 198,198-8 272,-372 24-5208,-77 1 406</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6:56.031"/>
    </inkml:context>
    <inkml:brush xml:id="br0">
      <inkml:brushProperty name="width" value="0.025" units="cm"/>
      <inkml:brushProperty name="height" value="0.025" units="cm"/>
    </inkml:brush>
  </inkml:definitions>
  <inkml:trace contextRef="#ctx0" brushRef="#br0">1 45 6790,'0'0'1170,"12"8"-962,2 1-18,1-1 0,0 0 0,1-1 0,-1 0 1,1-2-1,1 0 0,26 5 0,49-3 557,0-5-1,0-3 1,96-14 0,101-3-168,340 58 1642,517-5-1616,-914-36-564,559-45 39,-700 35-100,524-60 340,1 39 394,-173 40-488,-3 40-954,-330-32-3590,-78-13 90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7:10.023"/>
    </inkml:context>
    <inkml:brush xml:id="br0">
      <inkml:brushProperty name="width" value="0.025" units="cm"/>
      <inkml:brushProperty name="height" value="0.025" units="cm"/>
    </inkml:brush>
  </inkml:definitions>
  <inkml:trace contextRef="#ctx0" brushRef="#br0">1 283 6822,'0'0'577,"9"9"-844,-3-5 271,-1 1-1,0 0 0,1 0 0,0-1 0,0 0 0,0 0 0,0 0 0,1-1 0,-1 0 0,1 0 0,12 3 0,45 6 20,0-3 0,1-3-1,-1-3 1,74-5 0,261-40 170,-119 9-88,458-3 469,0 39-150,-496 2-217,620-13 338,58-31-444,2 38-6,-417 3-77,-459-2-18,856-24-32,-658 4 35,928-47 26,-1076 67-27,981-8 148,0-36-8,-996 38-134,1051-46 122,276 126 319,-713-23-604,-511-40-1193,359-24 0,-363-15-942</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7:12.779"/>
    </inkml:context>
    <inkml:brush xml:id="br0">
      <inkml:brushProperty name="width" value="0.025" units="cm"/>
      <inkml:brushProperty name="height" value="0.025" units="cm"/>
    </inkml:brush>
  </inkml:definitions>
  <inkml:trace contextRef="#ctx0" brushRef="#br0">0 210 993,'0'0'1025,"11"4"-1249,22 8 657,1-2 1,0-2-1,0-1 1,61 4-1,76-13 184,275-38 0,-165 9-303,-90 10 228,258-64 0,-297 55-269,1 7 1,1 6 0,218 5-1,317 51-145,139-21-58,-531-21-1,740 40 17,-31-9 81,-107-7 146,657 28-25,460-116 705,-1767 52-971,367-10 20,-579 26-57,1 1-1,0 2 0,0 2 0,69 21 1,-52-8-25,-1 2 0,77 44 1,180 88-2219,-226-120 453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7:42.263"/>
    </inkml:context>
    <inkml:brush xml:id="br0">
      <inkml:brushProperty name="width" value="0.025" units="cm"/>
      <inkml:brushProperty name="height" value="0.025" units="cm"/>
    </inkml:brush>
  </inkml:definitions>
  <inkml:trace contextRef="#ctx0" brushRef="#br0">2549 122 6534,'-10'0'379,"-41"0"80,-161-4 729,169 0-1231,1-1-1,1-2 1,-49-14 0,29 4 104,1 2 0,-2 3 1,0 2-1,0 4 1,-66 1-1,66 4-38,-442 8 1766,3 44-387,468-45-1462,1 2 0,0 1 0,0 2 0,1 1 0,1 2 0,0 0 0,-47 32 0,54-30 91,0 2 1,2 0-1,0 1 1,1 1-1,1 0 0,1 2 1,1 0-1,1 1 1,-20 37-1,28-42-27,0 1 0,2 0 0,0 0 0,1 0 0,1 0 0,-3 29 0,4 1-10,5 71 0,-2-107 7,2 1 0,0-1 0,0 0 0,2 0 0,-1-1 0,1 1 0,1-1 0,1 1 0,-1-2 0,2 1 0,15 21 0,-10-18 2,1-1 0,1 0 1,0-1-1,0 0 1,2-2-1,-1 1 0,26 12 1,9 0 8,1-2 1,1-3 0,1-2-1,96 19 1,4-10 34,0-7 1,0-7-1,2-6 1,205-19-1,611-119-7,-721 86-15,-4-10 0,401-147 0,-632 197 3,25-10 78,39-21-1,-68 31-24,-1 0 0,0 0 0,-1-1-1,0 0 1,0-1 0,0 0 0,-1 0-1,13-19 1,-18 23-6,-1 0 1,1-1-1,-1 1 0,-1-1 0,1 0 0,-1 1 0,1-1 1,-1 0-1,-1 0 0,1 0 0,-1 0 0,0 0 1,0 0-1,0 0 0,-1 0 0,1 0 0,-1 0 0,-1 0 1,1 1-1,-1-1 0,1 0 0,-1 1 0,-1-1 1,1 1-1,-1 0 0,-5-8 0,-8-8 91,0 0-1,-2 2 0,0 0 1,-21-16-1,20 18-134,-31-26-29,-2 2 0,-2 3-1,-1 2 1,-2 2-1,-2 3 1,0 2 0,-2 3-1,0 3 1,-2 2 0,0 4-1,-1 1 1,-115-9 0,-478 13-5554,561 14 2866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7:53.945"/>
    </inkml:context>
    <inkml:brush xml:id="br0">
      <inkml:brushProperty name="width" value="0.025" units="cm"/>
      <inkml:brushProperty name="height" value="0.025" units="cm"/>
    </inkml:brush>
  </inkml:definitions>
  <inkml:trace contextRef="#ctx0" brushRef="#br0">44 62 8552,'0'0'-822,"-6"-8"1180,-2 1-158,5 5-139,0-1 1,1 1-1,-1-1 0,0 0 1,1 0-1,0 0 1,0 0-1,0 0 0,0 0 1,-2-6-1,3 8-59,1 1 0,0 0 0,0 0 0,0-1 0,0 1 0,0 0 0,0 0 0,0-1 0,0 1 0,0 0 0,0-1 0,0 1 0,0 0 0,0 0 0,0-1 0,0 1 0,0 0 0,0 0 0,0-1 0,0 1 0,0 0 0,1 0 0,-1-1 0,0 1 0,0 0 0,0 0 0,0 0 0,0-1 0,1 1 0,-1 0 0,0 0 0,0 0 0,0-1 0,1 1-1,-1 0 1,0 0 0,0 0 0,1 0 0,-1 0 0,0 0 0,0 0 0,1 0 0,-1-1 0,0 1 0,0 0 0,1 0 0,-1 0 0,22 2-26,20 10 7,64 26 34,117 26 0,115 8-4,-287-61-12,706 185 103,-3 0 16,281-40-2,130 28-65,-434 4 371,19 5-101,548 44 6,-784-150-220,2171 229 1716,-2356-298-1795,597 111-1,-272-8-2,-467-81-273,-68-1-2845,-74-20-1323</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4.727"/>
    </inkml:context>
    <inkml:brush xml:id="br0">
      <inkml:brushProperty name="width" value="0.025" units="cm"/>
      <inkml:brushProperty name="height" value="0.025" units="cm"/>
    </inkml:brush>
  </inkml:definitions>
  <inkml:trace contextRef="#ctx0" brushRef="#br0">0 571 12300,'0'0'5781,"10"-6"-5060,113-59 999,196-75 0,155-27-1420,-215 79 97,-224 76-455,172-68-749,-200 74-1861,-14 3 430,-19 1-1518,23 2 2857,-36-2-5112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5.090"/>
    </inkml:context>
    <inkml:brush xml:id="br0">
      <inkml:brushProperty name="width" value="0.025" units="cm"/>
      <inkml:brushProperty name="height" value="0.025" units="cm"/>
    </inkml:brush>
  </inkml:definitions>
  <inkml:trace contextRef="#ctx0" brushRef="#br0">831 5 11499,'-12'0'939,"-23"-1"422,-44-3 4229,77 6-5499,-1-1 0,0 1-1,1 0 1,-1-1 0,1 1 0,-1 0-1,1 0 1,0 1 0,0-1 0,0 0-1,0 1 1,0-1 0,1 1 0,-1 0-1,1 0 1,-2 3 0,-12 17-32,-35 27 305,-3-2 1,-2-2 0,-76 49 0,-25 20 167,124-89-509,-63 52 17,84-68-44,1 1 1,0 0 0,1 0-1,0 1 1,-14 25-1,22-36 0,0 0 0,0 1 0,0-1 0,0 1-1,1-1 1,-1 1 0,0-1 0,1 1 0,-1-1-1,1 1 1,0 0 0,0-1 0,-1 1-1,1 0 1,0-1 0,0 1 0,0 0 0,1 0-1,-1-1 1,0 1 0,1-1 0,-1 1 0,1 0-1,-1-1 1,1 1 0,0-1 0,0 1-1,0-1 1,0 1 0,0-1 0,0 0 0,0 0-1,0 1 1,0-1 0,0 0 0,1 0 0,-1 0-1,1 0 1,-1 0 0,1-1 0,-1 1 0,1 0-1,-1-1 1,1 1 0,-1-1 0,1 1-1,1-1 1,11 3 17,0-1-1,0-1 1,0 0-1,23-1 1,-20-1 9,32-3 40,1-2-1,-1-3 1,0-1 0,80-30 0,-76 24-45,84-31-1602,-6-13-4107,-56 16-5395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7.313"/>
    </inkml:context>
    <inkml:brush xml:id="br0">
      <inkml:brushProperty name="width" value="0.025" units="cm"/>
      <inkml:brushProperty name="height" value="0.025" units="cm"/>
    </inkml:brush>
  </inkml:definitions>
  <inkml:trace contextRef="#ctx0" brushRef="#br0">1 153 9737,'0'0'12663,"4"12"-12081,7 21-274,-3 1 1,6 42-1,-7-35 433,1 0 1,17 46-1,-25-85-690,0-1-1,0 0 0,1 0 1,-1 1-1,0-1 1,1 0-1,-1 0 0,1 0 1,-1 1-1,1-1 0,0 0 1,-1 0-1,1 0 1,0 0-1,0 0 0,0 0 1,0 0-1,0-1 0,0 1 1,0 0-1,0 0 0,0-1 1,0 1-1,0-1 1,0 1-1,1-1 0,-1 1 1,0-1-1,0 0 0,3 1 1,-2-2 7,0 0 0,0 0 1,0-1-1,0 1 1,0-1-1,0 1 0,0-1 1,-1 1-1,1-1 1,-1 0-1,1 0 0,-1 0 1,0 0-1,1 0 0,0-2 1,6-14 143,0 0 0,11-35 0,-13 32-170,-1 0 0,-1-1 0,-1 0 0,-1 0 0,-1 0 0,-1 0 0,-5-43 0,5 64-34,-1-1-1,1 1 1,0 0-1,0 0 1,0 0-1,-1-1 1,1 1-1,-1 0 1,1 0-1,-1 0 1,1 0-1,-1 0 1,1 0-1,-1 0 1,0 0-1,0 0 1,0 0-1,0 0 1,1 0-1,-1 1 1,0-1-1,0 0 1,-2 0-1,2 1-4,1 0-1,-1 1 0,0-1 0,1 0 1,-1 1-1,0-1 0,1 1 0,-1-1 1,1 1-1,-1-1 0,0 1 0,1-1 1,0 1-1,-1 0 0,1-1 0,-1 1 1,1 0-1,0-1 0,-1 1 0,1 0 1,0 0-1,0-1 0,-1 1 0,1 0 1,0 0-1,0-1 0,0 1 0,0 0 1,0 0-1,0 0 0,0-1 1,1 1-1,-1 0 0,0 1 0,0 0 8,0 1-1,-1 0 0,1 0 1,1 0-1,-1 0 0,0 0 1,1 0-1,-1 0 1,1 0-1,0-1 0,0 1 1,0 0-1,0 0 0,1-1 1,-1 1-1,1-1 0,0 1 1,-1-1-1,1 0 1,0 0-1,0 0 0,1 0 1,-1 0-1,0 0 0,1 0 1,-1-1-1,1 1 0,-1-1 1,1 0-1,0 0 1,-1 0-1,1 0 0,0 0 1,0 0-1,0-1 0,0 1 1,0-1-1,-1 0 0,1 0 1,6-1-1,-1 0 14,-1 0 1,1 0-1,-1-1 0,0 0 1,1-1-1,-1 0 0,0 0 1,0 0-1,-1-1 0,1 0 1,-1 0-1,0 0 0,0-1 0,0 0 1,6-7-1,-8 8 1,0-1 0,0 0 0,0 0 1,-1 0-1,1-1 0,-1 1 0,-1-1 0,1 0 0,-1 0 0,0 0 1,0 0-1,-1 0 0,1 0 0,-1 0 0,-1 0 0,1-12 0,-1 18-12,0-1-1,0 1 1,0 0-1,0-1 1,0 1-1,0 0 1,0-1-1,0 1 0,0 0 1,-1 0-1,1-1 1,0 1-1,0 0 1,0 0-1,0-1 1,0 1-1,0 0 1,-1 0-1,1-1 0,0 1 1,0 0-1,0 0 1,-1-1-1,1 1 1,0 0-1,0 0 1,-1 0-1,1 0 1,0 0-1,-1-1 0,1 1 1,0 0-1,0 0 1,-1 0-1,1 0 1,0 0-1,-1 0 1,1 0-1,0 0 1,-1 0-1,-14 7-45,-8 16-126,15-9 164,1 0 1,1 0-1,0 1 1,1 0 0,0 1-1,1-1 1,1 1 0,0-1-1,0 29 1,3-43 6,0 0 0,0 0 0,1 0 0,-1 0 0,0 0 0,0 0 0,1 0 0,-1 0 0,1 0 0,-1 0 0,1 0 0,-1 0-1,1 0 1,-1 0 0,1 0 0,0-1 0,-1 1 0,1 0 0,0 0 0,0-1 0,0 1 0,0 0 0,0-1 0,0 1 0,0-1 0,0 1 0,0-1 0,0 0 0,0 1 0,0-1 0,0 0 0,0 0 0,0 0-1,0 1 1,0-1 0,0 0 0,0-1 0,0 1 0,0 0 0,0 0 0,1 0 0,-1-1 0,0 1 0,1-1 0,57-19 148,-52 17-138,101-36-4,-97 36-27,0 1-1,0 0 1,0 0 0,0 1-1,1 0 1,-1 1 0,0 1-1,13 1 1,-7-1 820,-15-13 805,-2 1-1635,-1-18 136,-1 0-1,-2 0 1,-12-51-1,16 79-159,0 0 0,0 1 0,0-1-1,0 0 1,0 1 0,0-1 0,0 0-1,0 1 1,1-1 0,-1 0 0,0 1 0,0-1-1,1 0 1,-1 1 0,0-1 0,1 1 0,-1-1-1,1 1 1,-1-1 0,1 1 0,-1-1 0,1 1-1,-1-1 1,1 1 0,-1-1 0,1 1-1,-1 0 1,1-1 0,0 1 0,-1 0 0,1 0-1,0 0 1,-1-1 0,1 1 0,1 0 0,32-5-1901,-23 3 811,58-10-6148,-32 5 1078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7.875"/>
    </inkml:context>
    <inkml:brush xml:id="br0">
      <inkml:brushProperty name="width" value="0.025" units="cm"/>
      <inkml:brushProperty name="height" value="0.025" units="cm"/>
    </inkml:brush>
  </inkml:definitions>
  <inkml:trace contextRef="#ctx0" brushRef="#br0">128 187 11275,'0'0'5205,"-8"-1"-2195,2 0-2577,3 0-300,1 0-1,-1 0 1,0 1 0,1-1-1,-1 1 1,0 0-1,0 0 1,1 0 0,-1 0-1,0 0 1,0 1 0,1-1-1,-1 1 1,0-1-1,1 1 1,-1 0 0,1 0-1,-1 0 1,1 1 0,-1-1-1,1 1 1,0-1 0,0 1-1,-1 0 1,-1 2-1,-2 5 90,1 0-1,-1 0 0,2 0 0,0 0 0,0 1 0,0-1 1,1 1-1,1 0 0,0 0 0,0 0 0,1 0 0,0 1 1,1 16-1,0-25-215,0 0 0,0-1 0,0 1 0,0-1 0,1 1 0,-1-1 0,0 1 0,1-1 1,-1 1-1,1-1 0,0 1 0,-1-1 0,1 1 0,0-1 0,0 0 0,0 0 0,0 1 0,0-1 0,0 0 1,0 0-1,0 0 0,0 0 0,1 0 0,-1 0 0,0 0 0,1-1 0,-1 1 0,1 0 0,-1-1 0,1 1 1,-1-1-1,1 1 0,-1-1 0,1 0 0,-1 0 0,1 0 0,0 0 0,-1 0 0,1 0 0,-1 0 0,1 0 1,-1-1-1,1 1 0,2-2 0,2 1 76,1-1 0,-1-1 0,0 1 0,0-1 0,-1 0 0,1 0 0,-1-1 0,1 0 0,8-8 0,-5 1 17,0 0 1,0-2-1,-1 1 0,-1-1 0,0 0 0,-1 0 1,0-1-1,-1 0 0,0 0 0,3-20 1,-1-3 210,-2 1 1,0-72-1,-5 107-304,0 1 0,0 0-1,1 0 1,-1 0 0,0-1-1,0 1 1,0 0 0,0 0-1,0 0 1,0-1 0,0 1 0,0 0-1,0 0 1,0-1 0,0 1-1,0 0 1,0 0 0,0 0-1,0-1 1,0 1 0,0 0-1,0 0 1,0-1 0,0 1-1,0 0 1,-1 0 0,1 0 0,0 0-1,0-1 1,0 1 0,0 0-1,0 0 1,-1 0 0,1 0-1,0-1 1,0 1 0,0 0-1,0 0 1,-1 0 0,1 0-1,0 0 1,0 0 0,0 0-1,-1-1 1,1 1 0,0 0 0,0 0-1,-1 0 1,-8 11 157,-7 21-55,12-20-79,0 0 0,1 1 0,0-1 0,1 1 0,0-1 1,1 1-1,1 21 0,1-30-25,-1 0 1,1 0-1,0 0 0,0 0 1,0 0-1,1 0 1,-1 0-1,1 0 1,0 0-1,0-1 0,0 1 1,1-1-1,-1 1 1,1-1-1,0 0 1,0 0-1,0 0 1,0 0-1,1-1 0,-1 0 1,1 1-1,-1-1 1,1 0-1,0 0 1,0-1-1,7 3 1,-3-2 7,0 0 1,1 0 0,-1 0 0,1-1 0,-1 0 0,1-1 0,-1 0 0,1 0 0,0-1 0,-1 0-1,1-1 1,-1 0 0,0 0 0,1 0 0,-1-1 0,0-1 0,10-5 0,-10 4-2,1-1 0,-1 0 0,0-1 1,-1 0-1,1 0 0,-1 0 0,-1-1 0,0 0 1,0-1-1,0 1 0,-1-1 0,0 0 0,-1 0 1,4-13-1,-7 21-6,0-1 0,-1 1 0,1-1 0,-1 1-1,1-1 1,-1 1 0,0-1 0,0 0 0,1 1 0,-1-1 0,0 0 0,-1 1 0,1-1 0,-1-2 0,1 3-5,0 1-1,-1-1 1,1 1 0,0 0 0,-1-1 0,1 1-1,0 0 1,-1 0 0,1-1 0,-1 1 0,1 0-1,0 0 1,-1-1 0,1 1 0,-1 0 0,1 0-1,-1 0 1,1 0 0,-1 0 0,1 0 0,-1 0-1,1 0 1,-1 0 0,1 0 0,-1 0 0,1 0-1,-1 0 1,1 0 0,-1 0 0,1 1 0,-4 0-11,0 1 1,0 0-1,0 0 1,0 0-1,1 0 1,-1 0-1,1 1 1,0 0-1,-4 3 1,1 0 17,0 1 1,1 1 0,-1-1 0,1 1 0,1 0 0,0 0 0,0 1-1,-5 14 1,8-21-6,0 1 0,1-1 0,-1 0 0,1 1-1,0-1 1,-1 1 0,1-1 0,0 1 0,0-1 0,1 1 0,-1-1-1,0 0 1,1 1 0,-1-1 0,1 1 0,0-1 0,0 0-1,0 0 1,0 1 0,0-1 0,1 0 0,-1 0 0,1 0-1,-1 0 1,1-1 0,-1 1 0,1 0 0,0-1 0,0 1-1,0-1 1,0 1 0,0-1 0,1 0 0,-1 0 0,0 0-1,4 1 1,2 1-217,0-1 0,0 0 0,0-1 0,0 1 0,0-1 0,1-1 0,-1 0 0,0 0 0,1 0 0,-1-1 0,15-4 0,-15 3-1167,0-1-1,-1 0 1,0 0-1,0-1 1,0 0 0,0 0-1,10-8 1,5-7-6711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7:42.943"/>
    </inkml:context>
    <inkml:brush xml:id="br0">
      <inkml:brushProperty name="width" value="0.025" units="cm"/>
      <inkml:brushProperty name="height" value="0.025" units="cm"/>
    </inkml:brush>
  </inkml:definitions>
  <inkml:trace contextRef="#ctx0" brushRef="#br0">0 173 5349,'0'0'4164,"11"0"-3598,44 0 0,93-11 0,391-38 1449,-223 28-1986,423-25 69,-286 21 205,963 4-154,-329 36 17,711 39 250,-162 23-267,-883-55-140,45 0 20,-70-38 1249,-120 1-186,-522 15-2961,-54 0-2764,-20 0-620</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8.246"/>
    </inkml:context>
    <inkml:brush xml:id="br0">
      <inkml:brushProperty name="width" value="0.025" units="cm"/>
      <inkml:brushProperty name="height" value="0.025" units="cm"/>
    </inkml:brush>
  </inkml:definitions>
  <inkml:trace contextRef="#ctx0" brushRef="#br0">65 1 11627,'0'0'9662,"-7"1"-9106,4-1-527,1 0-1,-1 0 1,1 1 0,0-1 0,0 1 0,-1 0 0,1-1-1,0 1 1,0 0 0,0 1 0,0-1 0,0 0 0,0 0-1,0 1 1,0-1 0,0 1 0,1 0 0,-1 0 0,-1 1-1,1 1 76,0 1 0,0-1-1,0 0 1,1 0 0,0 1-1,0-1 1,0 1 0,0-1-1,0 1 1,1-1-1,0 8 1,0-8-23,0-1 0,0 1-1,0 0 1,0-1 0,1 1 0,-1-1 0,1 1-1,0-1 1,0 1 0,0-1 0,0 0 0,1 1-1,2 4 1,-2-6-126,1-1-1,-1 1 1,0-1-1,1 1 1,-1-1-1,0 0 1,1 1-1,0-1 1,-1-1-1,1 1 1,0 0-1,-1-1 1,1 1-1,0-1 1,0 0-1,-1 0 1,1 0-1,3 0 1,0-1-481,0 1 0,-1-1-1,1 0 1,-1 0 0,1-1 0,-1 1 0,1-1 0,-1-1-1,0 1 1,0-1 0,0 1 0,0-2 0,0 1 0,-1 0 0,5-5-1,21-18-6594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8.576"/>
    </inkml:context>
    <inkml:brush xml:id="br0">
      <inkml:brushProperty name="width" value="0.025" units="cm"/>
      <inkml:brushProperty name="height" value="0.025" units="cm"/>
    </inkml:brush>
  </inkml:definitions>
  <inkml:trace contextRef="#ctx0" brushRef="#br0">6 34 11915,'0'0'4346,"0"10"-2264,-2 80 2415,-1-38-3304,3 1-1,1-1 1,13 77-1,-13-127-1098,-1 1 0,1-1 0,0 1-1,0-1 1,0 0 0,0 1 0,0-1 0,0 0 0,1 0-1,2 4 1,-3-5-16,0 0 1,-1-1-1,1 1 0,0-1 0,0 1 0,-1-1 1,1 1-1,0-1 0,0 0 0,0 1 1,0-1-1,0 0 0,0 0 0,-1 1 0,1-1 1,0 0-1,0 0 0,0 0 0,0 0 0,2-1 1,0 0 55,0 0 1,-1 0-1,1-1 1,0 1-1,0-1 0,-1 0 1,1 0-1,-1 0 1,0 0-1,1 0 1,-1-1-1,0 1 1,0-1-1,0 1 1,2-5-1,23-43 9,-2-1 1,31-92-1,12-28-1144,-65 167-207,-4 13-11875,-8 7 4349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8.949"/>
    </inkml:context>
    <inkml:brush xml:id="br0">
      <inkml:brushProperty name="width" value="0.025" units="cm"/>
      <inkml:brushProperty name="height" value="0.025" units="cm"/>
    </inkml:brush>
  </inkml:definitions>
  <inkml:trace contextRef="#ctx0" brushRef="#br0">1 1 13933,'0'0'3812,"0"53"-801,0-34-449,2-1-416,9-6-801,8 0-800,-1-5-385,4-6-128,-2-1-897,1 0-1153,-3-10-1185,-3-7-1345,0-6-3331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09.421"/>
    </inkml:context>
    <inkml:brush xml:id="br0">
      <inkml:brushProperty name="width" value="0.025" units="cm"/>
      <inkml:brushProperty name="height" value="0.025" units="cm"/>
    </inkml:brush>
  </inkml:definitions>
  <inkml:trace contextRef="#ctx0" brushRef="#br0">7 1 12107,'0'0'9887,"-1"10"-8915,-5 190 2067,8-172-2921,0 1 0,2 0 0,1-1 0,1 0 0,14 36 0,-20-64-122,0 0 0,-1 0 0,1 0-1,0 1 1,0-1 0,0 0-1,0 0 1,0 0 0,0 1 0,0-1-1,0 0 1,0 0 0,0 0 0,0 0-1,0 1 1,0-1 0,0 0 0,0 0-1,1 0 1,-1 1 0,0-1 0,0 0-1,0 0 1,0 0 0,0 0 0,0 0-1,0 1 1,0-1 0,1 0 0,-1 0-1,0 0 1,0 0 0,0 0 0,0 0-1,0 0 1,1 1 0,-1-1 0,0 0-1,0 0 1,0 0 0,0 0 0,1 0-1,-1 0 1,0 0 0,0 0 0,0 0-1,1 0 1,-1 0 0,0 0-1,0 0 1,0 0 0,0 0 0,1 0-1,-1 0 1,0 0 0,0 0 0,0 0-1,0-1 1,1 1 0,-1 0 0,0 0-1,0 0 1,0 0 0,0 0 0,0 0-1,1-1 1,4-18-502,-2-26-651,-2 27 579,0-34-340,-1 50 923,0 0-1,-1 0 0,1 0 0,0 0 1,0 0-1,-1 0 0,1 0 0,-1 0 1,0 0-1,0 0 0,1 0 0,-1 0 1,0 1-1,-1-1 0,1 0 0,0 1 1,0-1-1,-3-2 0,3 4 62,0 1 1,1-1-1,-1 0 0,1 1 0,-1-1 0,1 0 0,-1 1 1,1-1-1,-1 1 0,1-1 0,-1 1 0,1-1 1,-1 1-1,1-1 0,0 1 0,-1-1 0,1 1 1,0-1-1,-1 1 0,1 0 0,0-1 0,0 1 1,0-1-1,0 1 0,0 0 0,0-1 0,-1 1 1,1 0-1,1-1 0,-1 1 0,0 0 0,0-1 1,0 1-1,0-1 0,0 1 0,1 1 0,3 29 699,-2-28-724,0-1-1,1 1 1,-1-1 0,1 0-1,-1 0 1,1 0 0,0 0 0,0-1-1,0 1 1,0-1 0,0 0-1,1 0 1,-1 0 0,0 0 0,0 0-1,1-1 1,-1 1 0,1-1-1,-1 0 1,0 0 0,1 0 0,3-1-1,2 0 45,0 1 1,1-2-1,-1 1 0,0-2 0,0 1 0,-1-1 0,11-4 0,-11 2-3,1-1-1,-1 0 0,0 0 0,0 0 0,-1-1 0,10-11 1,-14 15-64,-1 0 0,1 0 0,-1 0 1,0 0-1,0 0 0,0-1 1,0 1-1,-1-1 0,1 1 1,-1-1-1,0 0 0,0 1 0,0-1 1,0 0-1,-1 0 0,0 1 1,0-1-1,0 0 0,-1-7 1,1 10-18,0 1 0,-1-1 1,1 0-1,-1 1 0,1-1 1,-1 0-1,1 1 1,-1-1-1,0 1 0,1-1 1,-1 1-1,0-1 0,1 1 1,-1 0-1,0-1 1,0 1-1,1 0 0,-1 0 1,0-1-1,0 1 1,1 0-1,-1 0 0,0 0 1,0 0-1,0 0 0,1 0 1,-1 0-1,0 0 1,0 0-1,0 1 0,1-1 1,-1 0-1,0 0 0,0 1 1,1-1-1,-1 0 1,0 1-1,1-1 0,-2 2 1,-28 17 60,22-10 98,0 0-1,1 0 1,1 1 0,-1 0 0,2 0-1,-1 0 1,1 1 0,1 0 0,0 0-1,1 0 1,0 0 0,-2 15 0,5-25-153,-1 0 1,1 1 0,0-1 0,0 0 0,0 1 0,0-1 0,1 0-1,-1 1 1,0-1 0,0 0 0,1 1 0,-1-1 0,1 0 0,-1 1-1,1-1 1,0 0 0,-1 0 0,1 0 0,0 0 0,0 0 0,0 1-1,0-2 1,0 1 0,0 0 0,0 0 0,1 1 0,1-1-10,1 0 0,-1 1 0,0-1 1,0 0-1,0-1 0,1 1 0,-1-1 0,0 1 1,1-1-1,5-1 0,1 1-242,-1-1 0,1-1 0,0 0 0,-1 0 0,0-1 0,19-8 0,-8-2-931,-1 0 1,0-2 0,0 0 0,-2-1 0,0 0 0,-1-2 0,0 0 0,-2-1 0,25-39 0,-31 43 1379,-1-1 0,0 1 1,0-1-1,6-31 0,-12 46-26,-1 0-1,0 1 1,1-1-1,-1 0 1,0 0-1,0 0 1,0 1-1,0-1 1,0 0-1,0 0 1,0 0-1,0 0 0,0 1 1,0-1-1,0 0 1,0 0-1,-1 0 1,1 1-1,0-1 1,0 0-1,-1 0 1,1 1-1,-2-2 1,-13 5 1836,-18 25-648,3 19-6,29-44-1346,0-1 0,-1 1 0,1 0-1,0 0 1,1 0 0,-1 0 0,0 0 0,1 0-1,0 0 1,-1 0 0,1 0 0,1 0-1,-1 0 1,0 0 0,1 0 0,0 3-1,0-4-64,0-1 0,0 0-1,0 0 1,0 0-1,0-1 1,0 1-1,0 0 1,0 0-1,0 0 1,0-1-1,0 1 1,1 0-1,-1-1 1,0 0-1,0 1 1,1-1-1,-1 1 1,0-1-1,1 0 1,-1 0-1,3 0 1,36-1-2092,-29 1 1273,29-6-1510,-33 5 2317,-1 0 1,0 0-1,1 0 1,-1 0-1,0 1 1,1 0-1,-1 1 0,1-1 1,10 3-1,-17-2 134,1-1 0,-1 0-1,1 0 1,-1 1-1,1-1 1,-1 1-1,1-1 1,-1 0 0,1 1-1,-1-1 1,1 1-1,-1-1 1,0 1-1,1 0 1,-1-1 0,0 1-1,0-1 1,1 1-1,-1-1 1,0 1-1,0 0 1,0-1 0,0 1-1,1 0 1,-1-1-1,0 1 1,0 0 0,0-1-1,-1 1 1,1-1-1,0 1 1,0 0-1,0-1 1,0 1 0,-1 0-1,1-1 1,0 1-1,0-1 1,-1 1-1,1-1 1,-1 1 0,1 0-1,-19 22 1763,8-13-1612,0-1-1,0-1 1,0 0 0,-1 0 0,-1-1-1,1-1 1,-1 0 0,0-1 0,0 0 0,-15 3-1,17-10-3045,6-7-3213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1.584"/>
    </inkml:context>
    <inkml:brush xml:id="br0">
      <inkml:brushProperty name="width" value="0.025" units="cm"/>
      <inkml:brushProperty name="height" value="0.025" units="cm"/>
    </inkml:brush>
  </inkml:definitions>
  <inkml:trace contextRef="#ctx0" brushRef="#br0">129 215 11403,'4'-10'2760,"21"-52"2845,-23 60-1859,-2 12-2691,-4 17-801,-18 42 327,-43 93-1,-4 13-235,69-175-348,0 0-1,0 0 1,1 0 0,-1 0-1,0 0 1,0 0 0,0 0-1,0 0 1,0 0 0,1 0-1,-1 0 1,0 0 0,0 1-1,0-1 1,0 0 0,0 0-1,0 0 1,1 0 0,-1 0-1,0 0 1,0 0 0,0 0-1,0 0 1,0 1 0,0-1-1,0 0 1,0 0 0,0 0-1,0 0 1,1 0 0,-1 0-1,0 1 1,0-1 0,0 0-1,0 0 1,0 0 0,0 0 0,0 0-1,0 1 1,0-1 0,0 0-1,0 0 1,0 0 0,0 0-1,0 0 1,-1 1 0,1-1-1,0 0 1,0 0 0,0 0-1,0 0 1,0 0 0,0 0-1,0 1 1,0-1 0,0 0-1,0 0 1,0 0 0,-1 0-1,1 0 1,0 0 0,0 0-1,0 0 1,0 0 0,12-12-264,14-22-211,-5-2-63,-2-1 0,-1-1-1,14-44 1,-23 57 693,-1-1 0,-2 0-1,-1 0 1,0-1 0,0-31-1,-16 188 438,5-87-177,2 1 1,2 47-1,3-79-375,0 0-1,0 0 1,2 0-1,-1 0 1,1-1-1,1 1 1,0-1 0,0 0-1,2 0 1,-1 0-1,1-1 1,9 12-1,-12-16 356,-15-18-211,-18-26-97,23 21-104,0 0-1,1 0 1,1 0-1,0-1 1,1 0 0,1 0-1,1 0 1,1-1-1,0 1 1,4-37 0,-3 54 16,1 0 0,-1 0 1,0 0-1,0 0 0,0 0 1,1 0-1,-1 0 0,1 0 0,-1 0 1,0 0-1,1 0 0,0 0 1,-1 0-1,1 0 0,0 0 0,-1 1 1,1-1-1,0 0 0,0 0 1,0 1-1,0-1 0,-1 1 1,1-1-1,0 0 0,0 1 0,0 0 1,0-1-1,0 1 0,0 0 1,1-1-1,-1 1 0,0 0 0,0 0 1,0 0-1,0 0 0,0 0 1,0 0-1,0 0 0,0 0 1,0 1-1,0-1 0,0 0 0,0 1 1,0-1-1,0 1 0,2 0 1,3 2-22,1 0 0,-1 0 1,-1 0-1,1 1 0,0 0 0,4 5 1,5 4-125,-1 0 0,0 0 0,-1 2 0,-1 0 0,0 0 0,-1 1 1,-1 0-1,13 29 0,-23-45 163,0 1 0,0-1 0,0 0 0,0 0 0,0 1 0,0-1 0,0 0 0,0 0 0,1 1 0,-1-1 0,0 0 0,0 0 0,0 1 0,0-1 0,0 0 0,0 0 0,1 0 0,-1 1 0,0-1 0,0 0 0,0 0 0,1 0 0,-1 0 0,0 1 0,0-1 0,0 0 0,1 0 0,-1 0 0,0 0 0,0 0 0,1 0 0,-1 0 0,0 0 0,0 1 0,1-1 0,-1 0 0,0 0 0,0 0 0,1 0 0,-1 0 0,0-1 0,1 1 0,7-12 397,3-26-117,-10 35-309,5-23 56,-1 1 0,-1-1 1,1-50-1,-10 86 162,5-9-205,0-1 0,0 1 0,0 0 0,0-1 0,0 1 0,1 0 0,-1 0 0,0-1 0,0 1 0,0 0 0,1-1 0,-1 1 0,0 0 0,1-1 0,-1 1 1,0 0-1,1-1 0,-1 1 0,1-1 0,-1 1 0,1-1 0,-1 1 0,1-1 0,0 1 0,-1-1 0,1 0 0,-1 1 0,1-1 0,0 0 0,-1 1 0,1-1 0,0 0 0,0 0 0,0 0 0,3 1 13,0-1 0,0 0 0,0 0 1,0 0-1,0 0 0,0-1 0,0 0 0,0 0 1,0 0-1,-1 0 0,1 0 0,0-1 1,-1 0-1,1 0 0,-1 0 0,1 0 0,-1 0 1,0-1-1,0 1 0,0-1 0,0 0 1,-1 0-1,1 0 0,-1 0 0,0-1 1,1 1-1,1-6 0,6-9 63,0-1-1,-1 0 1,11-37-1,-15 38-51,-1 0 0,0-1 0,-2 0 0,0 0 0,-1 0 0,0 0 0,-5-32 0,4 52-27,0 0-1,0 0 1,-1 0-1,1-1 1,0 1-1,-1 0 0,1 0 1,-1 0-1,1 0 1,-1-1-1,1 1 1,-1 0-1,1 0 0,-1-1 1,0 1-1,1 0 1,-1-1-1,0 1 1,0-1-1,1 1 0,-1-1 1,0 1-1,0-1 1,0 0-1,0 1 1,1-1-1,-1 0 0,0 0 1,0 0-1,0 0 1,0 1-1,0-1 1,0 0-1,0-1 0,0 1 1,0 0-1,0 0 1,1 0-1,-1 0 1,0-1-1,0 1 0,0 0 1,0-1-1,0 1 1,1-1-1,-1 1 1,0-1-1,0 1 0,1-1 1,-1 0-1,0 1 1,1-1-1,-1 0 1,1 1-1,-1-1 0,1 0 1,-1 0-1,1 0 1,-1 0-1,1 1 1,0-1-1,-1 0 0,1 0 1,0 0-1,0 0 1,0 0-1,0 0 1,0-1-1,-11 32 120,2 1 1,2 1-1,0 0 1,3 0-1,0 0 0,2 53 1,2-79-96,0 0 1,1 1 0,0-1-1,0 0 1,0 0 0,1 0-1,0 0 1,0 0-1,1 0 1,0 0 0,0-1-1,0 1 1,0-1 0,1 0-1,0 0 1,0 0 0,7 6-1,-8-8-8,1-1-1,0 1 1,0 0 0,0-1-1,0 0 1,0 0 0,0 0-1,1-1 1,-1 1 0,0-1-1,1 0 1,-1 0-1,1-1 1,0 0 0,-1 1-1,1-1 1,-1-1 0,1 1-1,0-1 1,-1 1 0,1-1-1,-1-1 1,0 1-1,9-4 1,-8 1 7,0 1 0,0-1-1,0 0 1,-1 0 0,1 0 0,-1 0 0,0-1-1,0 0 1,-1 0 0,0 0 0,1 0 0,-2-1-1,1 1 1,-1-1 0,1 0 0,-2 1-1,3-8 1,-1 2 3,-1 0 0,0 0 0,0-1-1,-1 1 1,0 0 0,-1-1 0,0 1-1,-3-16 1,2 26-25,1 1-1,0-1 1,-1 0 0,1 0-1,-1 1 1,0-1-1,1 0 1,-1 1 0,0-1-1,1 0 1,-1 1 0,0-1-1,1 1 1,-1-1-1,0 1 1,0-1 0,0 1-1,0 0 1,1 0-1,-1-1 1,0 1 0,0 0-1,0 0 1,0 0 0,0 0-1,0 0 1,0 0-1,0 0 1,1 0 0,-1 0-1,0 0 1,0 0-1,0 1 1,0-1 0,0 0-1,1 1 1,-1-1 0,0 1-1,0-1 1,0 1-1,1-1 1,-1 1 0,0-1-1,1 1 1,-1 0-1,0-1 1,1 1 0,-1 0-1,1 0 1,-1-1 0,1 1-1,0 0 1,-1 0-1,1 0 1,-1 1 0,0 1 1,0 0 1,0 0 0,1 0-1,-1 0 1,1 1 0,0-1-1,0 0 1,0 0 0,0 0-1,0 0 1,1 0 0,-1 0-1,1 0 1,0 0 0,0 0 0,0 0-1,0 0 1,0 0 0,1 0-1,-1 0 1,1-1 0,0 1-1,0-1 1,0 1 0,0-1-1,0 0 1,1 0 0,-1 0-1,1 0 1,-1 0 0,1-1-1,0 1 1,-1-1 0,1 1-1,4 0 1,-2 0 12,-1 0 0,1-1 1,0 1-1,-1-1 0,1 0 0,0 0 0,0-1 0,0 1 0,0-1 0,0 0 1,0-1-1,0 1 0,0-1 0,0 0 0,0 0 0,0-1 0,-1 1 0,1-1 1,-1 0-1,1 0 0,-1-1 0,5-2 0,-4 0 5,0 0-1,0 0 0,-1 0 1,0 0-1,0-1 1,0 0-1,0 1 0,-1-1 1,0-1-1,0 1 1,-1 0-1,0-1 0,0 0 1,0 1-1,-1-1 1,0 0-1,0 0 1,-1 0-1,0-9 0,0 15-15,0 0-1,0 1 1,0-1-1,0 0 0,0 0 1,0 1-1,0-1 1,-1 0-1,1 0 0,0 1 1,-1-1-1,1 0 1,0 0-1,-1 1 0,1-1 1,0 1-1,-1-1 1,1 0-1,-1 1 0,0-1 1,1 1-1,-1-1 1,1 1-1,-1-1 0,0 1 1,1 0-1,-1-1 1,0 1-1,1 0 0,-1-1 1,0 1-1,0 0 1,1 0-1,-1 0 0,0 0 1,0-1-1,1 1 1,-1 0-1,0 0 0,0 1 1,-1-1-1,0 0-13,0 1-1,0 0 1,0-1-1,0 1 1,1 0-1,-1 0 1,0 0 0,1 0-1,-1 1 1,0-1-1,1 0 1,-1 1-1,1-1 1,-3 4-1,1 1 40,0 0-1,0 0 1,0 0-1,0 1 1,1 0-1,0-1 0,1 1 1,0 0-1,0 0 1,0 0-1,1-1 1,0 14-1,0-18-8,1 0 1,-1-1 0,0 1-1,1 0 1,-1-1-1,1 1 1,0 0-1,-1-1 1,1 1-1,0-1 1,0 1-1,0-1 1,0 1-1,0-1 1,1 0-1,-1 1 1,0-1-1,1 0 1,-1 0-1,0 0 1,2 1 0,0-1-7,0-1 0,0 1 0,0-1 0,0 0 0,0 1 1,-1-1-1,1 0 0,0-1 0,0 1 0,0-1 1,0 1-1,0-1 0,-1 0 0,1 0 0,0 0 0,-1 0 1,4-2-1,2-2 10,0 0 0,-1 0 1,0 0-1,0-1 0,0 0 1,-1-1-1,0 1 0,0-1 0,-1 0 1,0-1-1,0 1 0,4-10 1,-1 3-191,-2 0 0,0 0 0,0-1 0,4-21 1,-15 58 172,2-12 109,1 0 0,0 1 0,1-1 0,0 0 1,1 17-1,0-25-104,0 0 1,0 0 0,1-1-1,-1 1 1,1 0 0,-1 0-1,1 0 1,0 0 0,0-1-1,0 1 1,0 0 0,0-1-1,0 1 1,0-1 0,1 1-1,-1-1 1,0 0 0,1 1-1,-1-1 1,1 0 0,0 0-1,-1 0 1,1 0 0,0 0-1,0 0 1,-1-1 0,1 1-1,0-1 1,0 1 0,0-1-1,0 0 1,0 1 0,0-1-1,0 0 1,2-1 0,1 2-296,0-1 1,0 0-1,0-1 1,0 1 0,-1-1-1,1 0 1,0 0 0,0 0-1,-1-1 1,1 0 0,6-3-1,-8 3-556,0-1 0,0 1 0,0-1 0,0 0 0,0 0 0,0 0 0,-1 0 0,0 0 0,3-5 0,7-12-7367</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1.975"/>
    </inkml:context>
    <inkml:brush xml:id="br0">
      <inkml:brushProperty name="width" value="0.025" units="cm"/>
      <inkml:brushProperty name="height" value="0.025" units="cm"/>
    </inkml:brush>
  </inkml:definitions>
  <inkml:trace contextRef="#ctx0" brushRef="#br0">137 0 13901,'5'61'6698,"15"31"-3548,-7-35-1862,10 35-528,-14-64-1021,-1 0 0,-2 1 0,-1 0 0,2 35 1,-7-63-840,-19-34-2722,-5 2 1355,-2 1 1,-53-48 0,-1-1 6368,80 79-3811,0 0 0,-1 0 0,1 0 0,0-1 0,0 1 0,-1 0 1,1 0-1,0 0 0,0 0 0,0 0 0,-1-1 0,1 1 0,0 0 0,0 0 0,0 0 0,0-1 0,-1 1 1,1 0-1,0 0 0,0 0 0,0-1 0,0 1 0,0 0 0,0 0 0,0-1 0,0 1 0,0 0 0,0 0 1,0-1-1,0 1 0,0 0 0,0 0 0,0-1 0,0 1 0,0 0 0,0 0 0,0-1 0,0 1 0,0 0 1,0 0-1,0-1 0,1 1 0,-1 0 0,0 0 0,0 0 0,0-1 0,0 1 0,1 0 0,-1 0 0,0 0 1,0 0-1,0-1 0,1 1 0,-1 0 0,0 0 0,0 0 0,1 0 0,-1 0 0,26 0 1731,43 14-1812,-59-11 514,-5-2-621,108 20 246,-64-17-4990,-42-6-417,-5-6-3150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2.323"/>
    </inkml:context>
    <inkml:brush xml:id="br0">
      <inkml:brushProperty name="width" value="0.025" units="cm"/>
      <inkml:brushProperty name="height" value="0.025" units="cm"/>
    </inkml:brush>
  </inkml:definitions>
  <inkml:trace contextRef="#ctx0" brushRef="#br0">43 1 7591,'0'0'6689,"-5"8"-2600,5-7-3959,-5 11 1197,-1-1 1,0 0 0,-14 18-1,31-30-1332,66-4-33,-73 5 55,-1 0 0,1 0 0,0 0 0,-1 1 0,1-1 0,-1 1 0,1 0 0,-1 0 0,0 0-1,1 0 1,-1 1 0,0-1 0,0 1 0,0 0 0,0 0 0,0 0 0,4 4 0,-6-5 63,0 1 0,0-1 1,0 1-1,-1 0 0,1-1 0,0 1 1,-1-1-1,1 1 0,-1 0 0,0-1 1,1 1-1,-1 0 0,0 0 1,0-1-1,0 1 0,0 0 0,0 0 1,-1-1-1,1 1 0,0 0 0,-2 3 1,0-2 107,0 1 0,0 0 0,0 0 0,-1-1 0,1 1 0,-1-1 0,0 0 0,-6 6 0,2-3 67,-1 0 0,0-1 0,0 0 0,-1 0 0,1 0 0,-1-1 0,-13 4 0,10-8-1420,9-15-5489,3 9 4640,0-14-8209</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2.982"/>
    </inkml:context>
    <inkml:brush xml:id="br0">
      <inkml:brushProperty name="width" value="0.025" units="cm"/>
      <inkml:brushProperty name="height" value="0.025" units="cm"/>
    </inkml:brush>
  </inkml:definitions>
  <inkml:trace contextRef="#ctx0" brushRef="#br0">0 1 15278,'0'0'7415,"3"12"-7158,91 404 3186,-92-406-3308,1-1-1,0 0 1,1 0 0,0 0-1,11 16 1,-15-24-93,1 1 0,1-1 0,-1 0 0,0 1 0,0-1 0,0 0 0,1 0 0,-1 0 0,1 0 0,-1 0 0,1 0 0,-1 0 0,1 0 0,-1 0 0,1-1 0,0 1 1,0-1-1,-1 0 0,1 1 0,0-1 0,-1 0 0,1 0 0,0 0 0,0 0 0,0 0 0,-1 0 0,1-1 0,0 1 0,-1 0 0,1-1 0,0 0 0,-1 1 0,1-1 0,0 0 0,-1 0 0,1 0 0,-1 0 0,0 0 0,1 0 0,-1 0 0,2-2 0,8-8 205,0 0-1,0-1 1,-1 0-1,-1-1 1,0 0 0,0-1-1,-2 0 1,12-27-1,-1-7 217,17-69-1,-30 95-605,-1 0 0,-1-1 0,-1 1 0,-1-41 0,-1 63 80,0-1 0,0 1 0,0 0 1,0-1-1,1 1 0,-1 0 0,0-1 0,0 1 0,0 0 1,0-1-1,0 1 0,0-1 0,0 1 0,0 0 0,0-1 0,0 1 1,0 0-1,0-1 0,-1 1 0,1-1 0,0 1 0,0 0 1,0-1-1,0 1 0,-1 0 0,1 0 0,0-1 0,0 1 0,-1 0 1,1-1-1,0 1 0,0 0 0,-1 0 0,1-1 0,0 1 1,-1 0-1,1 0 0,0 0 0,-1 0 0,1-1 0,0 1 0,-1 0 1,1 0-1,0 0 0,-1 0 0,1 0 0,-1 0 0,1 0 0,0 0 1,-1 0-1,1 0 0,0 0 0,-1 0 0,1 0 0,-1 1 1,1-1-1,0 0 0,-1 0 0,1 0 0,0 0 0,-1 1 0,1-1 1,0 0-1,0 0 0,-1 0 0,1 1 0,-1-1 0,-15 22-5640,5 4-122,-3 5-1216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3.676"/>
    </inkml:context>
    <inkml:brush xml:id="br0">
      <inkml:brushProperty name="width" value="0.025" units="cm"/>
      <inkml:brushProperty name="height" value="0.025" units="cm"/>
    </inkml:brush>
  </inkml:definitions>
  <inkml:trace contextRef="#ctx0" brushRef="#br0">0 487 13036,'0'0'6284,"9"2"-3968,-3-2-2075,-1 0-1,0 0 1,1 0 0,-1-1-1,1 1 1,-1-1-1,0-1 1,0 1-1,1-1 1,-1 0-1,0 0 1,0 0-1,-1-1 1,1 0-1,-1 0 1,1 0-1,-1 0 1,6-6-1,4-3 260,-9 7-399,0 0 0,1 1 0,-1-1 1,1 1-1,0 0 0,1 1 0,-1-1 0,0 1 0,1 1 1,0-1-1,0 1 0,13-3 0,-19 5-103,1 0-1,-1 1 1,0-1-1,0 0 1,0 0-1,0 1 1,0-1-1,0 0 1,0 1-1,0-1 1,0 1-1,0 0 1,0-1-1,0 1 0,0 0 1,0-1-1,0 1 1,0 0-1,-1 0 1,1 0-1,0 0 1,-1 0-1,1 0 1,0 0-1,-1 0 1,0 0-1,1 0 1,0 1-1,6 40 75,-7-38-60,1 0-1,-1 0 1,0 0 0,1 0 0,0 0 0,0-1 0,0 1 0,1 0 0,3 6 0,-5-10 11,0 0 1,0 0-1,0 0 1,0 0-1,0 1 1,0-1-1,0 0 1,1 0-1,-1 0 0,0 0 1,0 0-1,0 0 1,0 0-1,0 0 1,1 0-1,-1 0 1,0 0-1,0 0 1,0 0-1,0 0 1,0 0-1,1 0 1,-1 0-1,0 0 1,0 0-1,0 0 1,0 0-1,1 0 1,-1 0-1,0 0 1,0 0-1,0 0 1,0 0-1,0 0 1,0-1-1,1 1 1,-1 0-1,0 0 1,0 0-1,0 0 1,0 0-1,0 0 1,0 0-1,0-1 0,0 1 1,0 0-1,1 0 1,-1 0-1,0 0 1,0 0-1,0-1 1,5-13 659,-1-15-196,-3 15-430,1-1-91,-1 0 1,0 0-1,-1 0 1,-1-1-1,-6-27 1,6 41-1812,2 7 245,0-4 1472,-1 0 0,1 0 0,0 0 1,0 0-1,-1-1 0,1 1 0,0 0 0,0-1 1,0 1-1,0 0 0,0-1 0,0 1 0,0-1 1,0 0-1,0 1 0,0-1 0,0 0 0,0 1 1,0-1-1,0 0 0,0 0 0,2 0 0,8 0-1625,1 0 0,-1-1 0,1 0-1,-1-1 1,0 0 0,17-5-1,-22 5 1110,0-1-1,0 0 0,0 0 1,0 0-1,8-6 0,-11 7 724,0-1 0,-1 1 0,1-1 0,-1 1 0,0-1 0,1 0 0,-1 0 0,-1 0 0,1 0 0,0 0 0,1-4 0,-3 7 85,1-1 0,-1 1 0,0-1 0,0 0 0,1 1 0,-1-1 0,0 1-1,0-1 1,0 1 0,1-1 0,-1 0 0,0 1 0,0-1 0,0 0 0,0 1 0,0-1-1,0 1 1,0-1 0,-1 0 0,1 1 0,0-1 0,0 1 0,0-1 0,-1 0 0,1 1-1,0-1 1,0 1 0,-1-1 0,1 1 0,-1-1 0,1 1 0,0-1 0,-1 1 0,1-1 0,-1 1-1,1 0 1,-1-1 0,1 1 0,-1 0 0,1-1 0,-1 1 0,0 0 0,1 0 0,-1 0-1,1-1 1,-1 1 0,0 0 0,1 0 0,-1 0 0,-1 0 0,0 0-7,0 0 0,0 1-1,0-1 1,0 0 0,0 1 0,0-1 0,0 1 0,0 0 0,0 0 0,1-1 0,-1 1 0,0 1 0,0-1-1,1 0 1,-2 2 0,-3 3 51,2 1 1,-1 0-1,1 0 0,0 0 0,1 0 0,-1 1 1,1-1-1,1 1 0,0 0 0,0 0 0,0 0 1,1 0-1,0 0 0,1 1 0,0-1 0,2 16 1,-2-23-195,0 0 0,0 0 1,0-1-1,0 1 1,0 0-1,1 0 0,-1 0 1,0-1-1,1 1 1,-1 0-1,1 0 1,-1-1-1,1 1 0,-1 0 1,1-1-1,-1 1 1,1 0-1,-1-1 0,1 1 1,0-1-1,-1 1 1,1-1-1,0 1 0,0-1 1,-1 0-1,1 1 1,2-1-1,24-4 536,-20 1-399,0 0-1,0-1 1,0 0 0,-1 0 0,9-8-1,-6 3-175,-1 0 0,0-1-1,-1 0 1,0-1 0,-1 0-1,0 0 1,-1 0 0,0 0-1,0-1 1,-2 0-1,6-23 1,-9 153 4,-1-117 15,1 0 0,0-1 0,0 1 0,0 0 0,0 0 0,0 0 0,0 0 0,0 0 0,1-1 0,-1 1 0,0 0 0,0 0 0,1 0 0,-1-1 0,0 1 0,1 0 0,-1 0 0,1-1 0,-1 1 0,1 0 0,-1-1 0,1 1 0,-1 0 0,1-1 0,0 1 0,-1-1 0,1 1 0,0-1 0,-1 0 0,1 1 0,0-1 0,0 1 0,0-1 0,-1 0 0,1 0 0,0 0 0,0 1 0,0-1 0,0 0 0,-1 0 0,1 0 0,0 0 0,0 0 0,0-1 0,0 1 0,-1 0 0,1 0 0,0 0 0,0-1 0,0 1 0,-1 0 0,1-1 0,0 1 0,1-2 0,4 0-106,-1-1-1,1 0 1,-1-1 0,1 0 0,-1 0-1,5-4 1,-1-2-581,0 0 0,-1 0 0,0-1 0,-1 0 0,0 0 0,-1-1 1,0 0-1,-1 0 0,6-21 0,-5 10-1463,-1 0 0,-1-1 1,-2 1-1,1-37 1,-3 7-1016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4.448"/>
    </inkml:context>
    <inkml:brush xml:id="br0">
      <inkml:brushProperty name="width" value="0.025" units="cm"/>
      <inkml:brushProperty name="height" value="0.025" units="cm"/>
    </inkml:brush>
  </inkml:definitions>
  <inkml:trace contextRef="#ctx0" brushRef="#br0">1 4 7111,'0'0'10356,"0"8"-10019,3 36 1882,16 83 1,0-1-531,-11-35-1218,-5-41-407,2 1 0,2-1-1,15 54 1,-21-101-56,0 1-1,0-1 1,0 0 0,1 0 0,-1-1-1,1 1 1,0 0 0,0 0 0,0-1-1,4 5 1,-5-7 5,0 1 1,0-1-1,-1 1 0,1-1 0,0 1 1,0-1-1,0 0 0,0 0 0,0 1 0,0-1 1,0 0-1,0 0 0,0 0 0,-1 0 1,1 0-1,0 0 0,0 0 0,0-1 0,0 1 1,0 0-1,0 0 0,0-1 0,0 1 1,0-1-1,-1 1 0,1-1 0,0 1 0,0-1 1,0 1-1,-1-1 0,1 1 0,0-1 1,-1 0-1,1 0 0,-1 1 0,1-1 0,-1 0 1,1 0-1,-1 0 0,1 0 0,-1 0 1,11-17 46,-1-1 1,-1 0-1,-1 0 1,-1-1-1,0 0 1,-1 0-1,3-28 1,0-11 161,1-79 0,-8 93-111,0 12-225,-1 0 1,-1 0-1,-2 0 0,-1 0 1,-9-40-1,12 72 100,0 0 1,-1 0-1,1 0 0,0 0 0,0 0 0,-1 0 0,1 1 1,0-1-1,-1 0 0,1 0 0,-1 1 0,1-1 0,-1 0 1,1 0-1,-1 1 0,0-1 0,1 1 0,-1-1 0,0 1 1,-1-2-1,-9 10-183,-3 27 166,9 2 192,2 0-1,2 0 1,4 43-1,-2-41-1,0-21-60,-2-5-41,1-1 1,1 1-1,0 0 1,0 0-1,1-1 1,1 1-1,0-1 1,1 0-1,9 22 1,-12-34-41,-1 1 1,0-1-1,0 0 1,1 1-1,-1-1 1,0 0-1,1 1 1,-1-1 0,0 0-1,1 1 1,-1-1-1,0 0 1,1 0-1,-1 1 1,1-1-1,-1 0 1,0 0-1,1 0 1,-1 0 0,1 1-1,-1-1 1,1 0-1,-1 0 1,1 0-1,-1 0 1,0 0-1,1 0 1,-1 0 0,1 0-1,-1-1 1,1 1-1,-1 0 1,1 0-1,-1 0 1,0 0-1,1 0 1,-1-1 0,1 1-1,-1 0 1,0 0-1,1-1 1,-1 1-1,0 0 1,1-1-1,-1 1 1,0 0 0,1-1-1,-1 1 1,0-1-1,0 1 1,0 0-1,1-1 1,-1 1-1,0-1 1,0 0 0,10-23 217,-1-15-530,-3-1 0,-1 0 0,-3 0-1,-1-48 1,-1 79 233,3 15 3,1 0-1,0 0 0,1 0 0,0-1 1,0 1-1,6 4 0,-7-6 75,1-1 0,-1 0 0,1 0 1,0-1-1,-1 0 0,1 1 0,0-2 0,0 1 0,1 0 0,-1-1 0,0 0 0,0 0 0,1-1 1,-1 0-1,0 1 0,1-2 0,5 0 0,-7 1 17,0-1 0,0 1 0,0-1 0,-1 0 0,1-1 0,0 1 0,-1-1 1,1 1-1,-1-1 0,1 0 0,-1 0 0,0-1 0,0 1 0,0-1 0,0 1 0,0-1 0,0 0 0,-1 0 0,0 0 1,1 0-1,-1-1 0,0 1 0,2-7 0,-4 9-29,1 1 0,-1-1 0,0 0 0,0 1-1,0-1 1,0 0 0,0 0 0,0 1 0,0-1 0,0 0 0,0 1 0,-1-1 0,1 0 0,0 1 0,0-1 0,0 0-1,-1 1 1,1-1 0,0 1 0,-1-1 0,1 1 0,-1-1 0,1 0 0,0 1 0,-1-1 0,1 1 0,-1 0 0,0-1-1,1 1 1,-1-1 0,1 1 0,-1 0 0,0-1 0,1 1 0,-1 0 0,1 0 0,-1 0 0,0-1 0,1 1 0,-1 0-1,0 0 1,0 0 0,1 0 0,-1 0 0,0 0 0,1 0 0,-1 1 0,0-1 0,1 0 0,-2 0 0,-2 0-10,0 1 0,1-1 1,-1 1-1,0 0 1,0 0-1,0 0 1,1 0-1,-5 2 0,3 1 12,0 0 0,0 1 0,0-1 0,1 1 0,-1 0-1,1 0 1,0 1 0,1-1 0,-1 1 0,1 0-1,0 0 1,1 0 0,-1 0 0,1 0 0,0 1 0,1-1-1,0 0 1,0 1 0,0 0 0,1-1 0,0 10 0,0-14 13,0-1 1,1 0 0,-1 1 0,1-1 0,-1 0 0,1 0 0,-1 1 0,1-1 0,0 0 0,0 0 0,-1 0 0,1 0 0,0 0-1,0 0 1,0 0 0,0 0 0,0 0 0,0-1 0,1 1 0,-1 0 0,0-1 0,3 2 0,0 0 56,1-1 0,-1 0 0,1 0 0,-1 0 0,1-1 0,9 1 0,-1-2 32,0 0 0,0 0 1,-1-2-1,14-3 1,-16 3-190,-1 0 0,0 0 1,0-1-1,16-10 0,-23 13-153,0-1-1,0 0 0,0 1 0,-1-1 0,1 0 1,0 0-1,-1 0 0,1 0 0,-1 0 1,2-4-1,-2 4-199,-1 1-1,1-1 1,-1 0 0,1 0 0,-1 0 0,0 1-1,0-1 1,0 0 0,0 0 0,0 0 0,0 1-1,-1-1 1,1 0 0,-1 0 0,1 0 0,-2-2-1,-12-18-7764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08.812"/>
    </inkml:context>
    <inkml:brush xml:id="br0">
      <inkml:brushProperty name="width" value="0.025" units="cm"/>
      <inkml:brushProperty name="height" value="0.025" units="cm"/>
    </inkml:brush>
  </inkml:definitions>
  <inkml:trace contextRef="#ctx0" brushRef="#br0">118 8 4516,'0'0'422,"-7"-1"80,-16-2 719,1 1-1,-43 1 1,65 1-1204,1 0 1,-1 0-1,0 0 0,0 0 1,0 0-1,0 0 0,1 0 1,-1 1-1,0-1 0,0 0 1,0 0-1,0 0 1,1 0-1,-1 0 0,0 1 1,0-1-1,0 0 0,0 0 1,0 0-1,0 0 0,0 1 1,0-1-1,1 0 0,-1 0 1,0 0-1,0 0 1,0 1-1,0-1 0,0 0 1,0 0-1,0 0 0,0 1 1,0-1-1,0 0 0,0 0 1,0 0-1,0 1 0,-1-1 1,1 0-1,0 0 0,0 0 1,0 1-1,0-1 1,0 0-1,0 0 0,0 0 1,0 0-1,-1 0 0,1 1 1,0-1-1,0 0 0,0 0 1,0 0-1,-1 0 0,1 0 1,0 0-1,0 0 1,0 0-1,0 1 0,-1-1 1,1 0-1,0 0 0,17 8 417,52-2 546,96-3 0,26 1-858,322 22 860,-79-6 486,1052 83-283,-516-69-95,2-32-803,-580-2-292,1974-28 450,-1541 14-441,-643 11 40,669-29 579,-705 12-27,-37 5-1525,-36 8-4114,-41 5 1173,0-2-945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4.792"/>
    </inkml:context>
    <inkml:brush xml:id="br0">
      <inkml:brushProperty name="width" value="0.025" units="cm"/>
      <inkml:brushProperty name="height" value="0.025" units="cm"/>
    </inkml:brush>
  </inkml:definitions>
  <inkml:trace contextRef="#ctx0" brushRef="#br0">0 43 14189,'0'0'1186,"59"1"1024,-19-4-1089,6-7-897,1-5-897,0-1-7238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5.329"/>
    </inkml:context>
    <inkml:brush xml:id="br0">
      <inkml:brushProperty name="width" value="0.025" units="cm"/>
      <inkml:brushProperty name="height" value="0.025" units="cm"/>
    </inkml:brush>
  </inkml:definitions>
  <inkml:trace contextRef="#ctx0" brushRef="#br0">1 14 13933,'0'0'5995,"5"11"-5071,29 77 762,-3 1 1,25 127 0,-34-127-966,-23-100-447,0 1 0,0 0 1,1 0-1,2-16 0,1-12-209,-6-95 85,3-89-188,0 220 32,0 0-1,0 0 1,0 0-1,0 1 1,0-1-1,1 0 1,-1 0-1,1 0 1,-1 0-1,1 0 1,0 1-1,0-1 1,-1 0-1,1 1 1,1-1-1,-1 0 1,0 1-1,0-1 1,0 1-1,1 0 1,-1-1-1,1 1 1,-1 0-1,4-2 1,-2 2-16,0 1 0,0-1 0,0 0 0,0 1 0,0 0 0,0 0 0,1 0 0,-1 0 1,0 0-1,0 1 0,0-1 0,0 1 0,0 0 0,6 2 0,-5-1 8,1-1 1,-1 1-1,1 0 0,-1 1 0,1-1 0,-1 1 0,0-1 0,0 1 1,-1 1-1,1-1 0,0 0 0,-1 1 0,0 0 0,0 0 0,0 0 1,0 0-1,-1 0 0,0 0 0,0 1 0,0-1 0,0 1 0,0 0 1,-1-1-1,0 1 0,1 9 0,-2-8 49,0 1 0,-1-1 0,0 1-1,0-1 1,0 0 0,-1 1 0,1-1 0,-2 0-1,1 0 1,-1-1 0,0 1 0,0 0 0,0-1 0,-1 1-1,0-1 1,0 0 0,0-1 0,-1 1 0,-4 4 0,3-4 59,-1-1 1,1 1 0,0-1 0,-1 0 0,0-1 0,0 0 0,0 0-1,-11 3 1,17-6-144,-1 1 0,1-1 0,-1 0 0,1 1 0,-1-1 0,1 0 0,-1 0 0,1 0 0,-1 0 0,1-1 0,-1 1 0,1 0 0,-1 0 0,1-1 0,-1 1 0,1-1 0,0 0 0,-1 1 0,1-1-1,0 0 1,-1 0 0,1 0 0,0 1 0,0-1 0,0-1 0,0 1 0,0 0 0,0 0 0,0 0 0,0 0 0,0-1 0,1 1 0,-1 0 0,0-1 0,1 1 0,-1-1 0,1 1 0,0-1 0,-1 1 0,1-1 0,0 1 0,0-1 0,0 1 0,0-1 0,0 1 0,0-1-1,1-1 1,-1-5-661,0 1 0,1-1 0,0 1 0,0-1 0,1 1 0,0 0-1,0 0 1,1-1 0,4-6 0,26-33-7376,-5 19 559</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6.278"/>
    </inkml:context>
    <inkml:brush xml:id="br0">
      <inkml:brushProperty name="width" value="0.025" units="cm"/>
      <inkml:brushProperty name="height" value="0.025" units="cm"/>
    </inkml:brush>
  </inkml:definitions>
  <inkml:trace contextRef="#ctx0" brushRef="#br0">137 387 13293,'0'0'3571,"-9"3"-1078,-1 2-2113,0 0 1,1 0-1,0 0 0,0 1 1,0 1-1,0-1 0,-8 10 0,13-12-260,0 1-1,0-1 0,0 1 0,0 0 0,1 0 0,-1 1 0,1-1 1,1 1-1,-1-1 0,1 1 0,0 0 0,0 0 0,1 0 0,0 0 1,-1 12-1,1-17-104,1 1 0,0-1 1,0 0-1,0 1 0,1-1 1,-1 0-1,0 1 0,0-1 1,1 0-1,-1 1 0,1-1 1,-1 0-1,1 0 0,0 1 1,-1-1-1,1 0 0,0 0 1,0 0-1,0 0 0,0 0 1,0 0-1,0 0 0,0 0 1,0 0-1,0-1 0,0 1 1,2 1-1,1-1 31,-1-1-1,0 1 1,1-1 0,-1 1 0,0-1-1,1 0 1,-1 0 0,0 0-1,1-1 1,-1 1 0,4-2 0,4-1 172,0 0 1,-1-1 0,1 0 0,-1-1-1,0 0 1,12-9 0,-12 6-53,-1-1 0,0 0-1,0 0 1,-1-1 0,0 0 0,0-1 0,9-19 0,-13 23-151,0 0 0,-1 0 0,0-1 0,-1 0 0,1 0 0,-1 0 0,-1 1 0,0-2 0,0 1 0,0 0 0,-1 0 0,-1 0 0,0-10 0,1 18-61,0-1-1,0 1 0,0-1 1,0 1-1,0-1 1,-1 0-1,1 1 0,0-1 1,0 1-1,0-1 0,0 1 1,-1-1-1,1 1 1,0 0-1,0-1 0,-1 1 1,1-1-1,0 1 1,-1-1-1,1 1 0,0 0 1,-1-1-1,1 1 1,-1 0-1,1-1 0,-1 1 1,1 0-1,-1 0 0,1 0 1,0-1-1,-1 1 1,0 0-1,1 0 0,-1 0 1,1 0-1,-1 0 1,1 0-1,-1 0 0,1 0 1,-1 0-1,1 0 1,-1 0-1,1 0 0,-1 0 1,1 0-1,-1 1 0,1-1 1,-1 0-1,1 0 1,-1 0-1,1 1 0,-1-1 1,1 0-1,0 1 1,-1-1-1,1 0 0,-1 1 1,-18 23-2023,14 8-702,5-32 2651,0 1 0,0-1 0,0 1 0,0-1 0,0 1 0,0-1 0,1 1 0,-1-1 0,0 1 0,0-1 0,0 1 0,1-1 0,-1 1 0,0-1-1,1 0 1,-1 1 0,0-1 0,1 1 0,-1-1 0,0 0 0,1 1 0,-1-1 0,1 0 0,-1 1 0,1-1 0,-1 0 0,1 0 0,-1 0 0,1 1 0,-1-1 0,1 0 0,-1 0 0,1 0 0,-1 0 0,1 0 0,-1 0 0,1 0 0,-1 0 0,1 0 0,-1 0 0,1 0 0,-1 0 0,1-1 0,-1 1 0,1 0 0,-1 0 0,1 0 0,-1-1 0,1 1 0,-1 0 0,1-1 0,-1 1 0,0 0 0,1-1 0,-1 1 0,1 0 0,-1-2 0,5-1-378,-1 0 0,-1-1 0,1 0 0,0 0 0,-1 0 0,0 0 0,0 0 0,0-1 0,0 0 0,-1 1 0,4-11 0,18-61-3479,-23 72 3915,5-14 973,-2 0-1,0-1 1,-1 1 0,0-1 0,-2 0-1,0 0 1,-2 1 0,0-1 0,-5-28-1,6 45-762,-1 1 0,1-1 0,-1 1 0,1-1-1,-1 1 1,0 0 0,0-1 0,0 1 0,0 0 0,0 0-1,0 0 1,0 0 0,0 0 0,0 0 0,-3-2-1,4 3-78,-1 0 0,1 0-1,-1 0 1,1 0 0,-1 0-1,1 0 1,-1 0-1,1 0 1,-1 0 0,1 0-1,-1 0 1,1 1-1,-1-1 1,1 0 0,-1 0-1,1 0 1,-1 1 0,1-1-1,-1 0 1,1 1-1,0-1 1,-1 0 0,1 1-1,-1-1 1,1 0-1,0 1 1,-1-1 0,1 1-1,0-1 1,0 1-1,-1-1 1,1 1 0,0-1-1,0 1 1,0-1 0,0 1-1,-1-1 1,1 1-1,0-1 1,0 1 0,0-1-1,0 1 1,0-1-1,0 1 1,1-1 0,-1 1-1,0 0 1,-4 28 554,2 0 1,1 1-1,1-1 1,2 0 0,0 0-1,2 0 1,2 0-1,0 0 1,19 50-1,-22-73-587,0-1-1,0 0 0,0 0 1,1 0-1,0 0 1,0 0-1,0-1 1,0 1-1,10 5 1,-13-9-19,0 0 0,0 0 0,0-1 0,0 1 0,0 0 1,1-1-1,-1 1 0,0-1 0,1 0 0,-1 1 0,0-1 1,0 0-1,1 0 0,-1 0 0,1 0 0,-1 0 0,0 0 1,1 0-1,-1 0 0,0 0 0,1-1 0,-1 1 0,0 0 1,0-1-1,1 1 0,-1-1 0,0 0 0,0 1 1,0-1-1,0 0 0,0 0 0,0 0 0,0 0 0,0 0 1,0 0-1,0 0 0,0 0 0,0 0 0,-1 0 0,1 0 1,-1-1-1,1 1 0,-1 0 0,1 0 0,-1-1 0,1 1 1,-1 0-1,0-3 0,3-4 13,-1 0-1,-1 1 1,1-2-1,-1 1 1,-1 0 0,1 0-1,-1 0 1,-2-10-1,2 13-37,-1 1 0,0-1 0,0 1 0,0-1 0,0 1 1,-1-1-1,0 1 0,0 0 0,0 0 0,0 0 0,-1 0 0,0 1 0,1-1 0,-1 0 0,-7-5 0,10 9-3,0 1 0,0-1 1,0 0-1,0 1 0,0-1 0,0 0 1,0 0-1,0 1 0,0-1 0,0 0 1,0 0-1,0 1 0,0-1 0,0 0 1,0 0-1,-1 0 0,1 1 0,0-1 1,0 0-1,0 0 0,0 0 0,-1 1 1,1-1-1,0 0 0,0 0 0,0 0 1,-1 0-1,1 1 0,0-1 0,0 0 1,-1 0-1,1 0 0,0 0 0,0 0 1,-1 0-1,1 0 0,0 0 0,0 0 1,-1 0-1,1 0 0,0 0 1,0 0-1,-1 0 0,1 0 0,0 0 1,0 0-1,-1 0 0,1 0 0,0 0 1,0 0-1,-1 0 0,1-1 0,0 1 1,-1 0-1,11 22-76,-6-18 80,0-1 0,0 1 0,0-1 0,0 0 0,0 0 0,1 0 0,-1 0 1,1-1-1,0 0 0,0 0 0,0 0 0,0-1 0,0 1 0,0-1 0,0 0 0,1-1 0,-1 1 1,0-1-1,1 0 0,-1-1 0,0 1 0,10-3 0,-9 2 16,0-1 1,0 0-1,0 0 0,-1 0 0,1-1 1,-1 0-1,1 0 0,-1 0 0,0-1 1,0 1-1,-1-1 0,1 0 1,-1-1-1,0 1 0,0-1 0,0 0 1,0 0-1,-1 0 0,4-9 0,0-2 8,-11 25-40,-7 31 184,10-36-137,1 0-1,0 0 1,0 0-1,1 0 1,-1 0-1,1 0 1,0-1-1,0 1 0,0 0 1,0 0-1,1 0 1,-1-1-1,1 1 1,0-1-1,3 5 1,-3-7 18,0 0 1,0 1 0,-1-1-1,1 0 1,0 0 0,0-1-1,0 1 1,0 0 0,1-1-1,-1 1 1,0-1 0,0 1-1,0-1 1,0 0-1,1 0 1,-1 0 0,0 0-1,0-1 1,0 1 0,0 0-1,0-1 1,1 0 0,-1 1-1,0-1 1,0 0 0,-1 0-1,1 0 1,0 0 0,0-1-1,3-2 1,7-4 35,-1-1 1,0-1-1,0 0 1,-1 0-1,15-21 1,-15 19-173,1-1-1,0 2 1,0-1 0,16-10 0,-22 25-725,-2 11 616,-2 22 305,-1-31-223,-1-4 69,1-1 0,0 1 0,0 0 0,0 0 0,-1-1-1,1 1 1,0 0 0,0 0 0,0-1 0,1 1 0,-1 0 0,0 0 0,0-1 0,0 1 0,0 0 0,1 0 0,-1-1-1,0 1 1,1 0 0,-1-1 0,1 1 0,-1 0 0,0-1 0,1 1 0,-1 0 0,1-1 0,0 1 0,-1-1 0,1 1 0,-1-1-1,1 0 1,0 1 0,0-1 0,-1 0 0,1 1 0,0-1 0,-1 0 0,1 0 0,0 1 0,0-1 0,-1 0 0,1 0 0,0 0-1,0 0 1,0 0 0,-1 0 0,1 0 0,0-1 0,0 1 0,-1 0 0,1 0 0,0 0 0,0-1 0,-1 1 0,1 0 0,0-1-1,-1 1 1,2-1 0,2-2-465,0 1-1,0-1 1,-1 0-1,1 1 1,0-2-1,-1 1 1,0 0-1,5-7 1,19-44-8387,-15 20 2284</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6.756"/>
    </inkml:context>
    <inkml:brush xml:id="br0">
      <inkml:brushProperty name="width" value="0.025" units="cm"/>
      <inkml:brushProperty name="height" value="0.025" units="cm"/>
    </inkml:brush>
  </inkml:definitions>
  <inkml:trace contextRef="#ctx0" brushRef="#br0">7 0 10602,'-1'11'2301,"-1"10"-1520,0 1-1,1-1 1,1 1 0,1-1 0,1 1-1,1-1 1,1 0 0,0 0 0,2 0-1,1 0 1,10 22 0,-15-39-746,20 34 50,-22-37-77,1 0 0,-1 0 0,1 0 0,-1-1 0,1 1-1,0 0 1,-1 0 0,1 0 0,0 0 0,0-1-1,0 1 1,-1 0 0,1-1 0,0 1 0,0 0 0,0-1-1,0 1 1,0-1 0,0 0 0,0 1 0,0-1-1,1 0 1,-1 0 0,0 1 0,0-1 0,0 0 0,0 0-1,0 0 1,0 0 0,2-1 0,-2 0 14,1-1 1,-1 1 0,0-1 0,0 1-1,0-1 1,0 1 0,0-1-1,0 0 1,0 1 0,-1-1-1,1 0 1,-1 0 0,1 0 0,-1 1-1,0-1 1,1-4 0,0-34 220,-1 36-168,2-23 224,-1 21-260,0-2-1,-1 1 1,0 0 0,0 0 0,0 0 0,-1 0 0,0 0 0,0 0 0,-1 0 0,-4-11-1,8 66 1265,-1-42-1257,1-1 0,0-1 0,0 1 1,1 0-1,0 0 0,-1-1 0,1 0 0,1 1 0,-1-1 0,1 0 1,-1-1-1,1 1 0,0 0 0,0-1 0,1 0 0,-1 0 1,1-1-1,0 1 0,-1-1 0,1 0 0,0 0 0,0 0 0,0-1 1,1 0-1,-1 0 0,0 0 0,0-1 0,1 1 0,-1-1 0,0-1 1,1 1-1,-1-1 0,0 0 0,0 0 0,0 0 0,0-1 0,0 1 1,0-1-1,0-1 0,0 1 0,-1-1 0,1 0 0,-1 0 0,5-4 1,-1-1-4,0-1 1,-1 0-1,0 0 1,0 0-1,8-19 1,-12 24-67,-1 0 1,0 0-1,-1 0 1,1-1-1,-1 1 0,0-1 1,0 0-1,0 1 1,-1-1-1,0 1 0,1-1 1,-2 0-1,1 0 1,0 1-1,-1-1 0,-2-8 1,2 13 18,1 0 1,0-1-1,0 1 1,0 0-1,0 0 1,-1-1 0,1 1-1,0 0 1,0 0-1,0-1 1,-1 1-1,1 0 1,0 0-1,0 0 1,-1 0-1,1 0 1,0-1-1,-1 1 1,1 0-1,0 0 1,-1 0-1,1 0 1,0 0 0,0 0-1,-1 0 1,1 0-1,0 0 1,-1 0-1,1 0 1,0 0-1,-1 0 1,1 0-1,0 0 1,0 0-1,-1 1 1,1-1-1,0 0 1,-1 0-1,1 0 1,0 0 0,0 0-1,-1 1 1,1-1-1,0 0 1,0 0-1,0 1 1,-1-1-1,1 0 1,0 0-1,0 1 1,0-1-1,0 0 1,-1 1-1,-9 14 96,7-7-27,1 0 0,0 0 0,0 1 1,1-1-1,0 1 0,0-1 0,1 1 0,2 16 1,-2-22-61,0-1 0,0 0 1,1 1-1,-1-1 0,1 0 1,0 0-1,-1 0 0,1 1 1,0-1-1,0 0 0,1 0 1,-1 0-1,0-1 0,1 1 1,-1 0-1,1 0 1,-1-1-1,1 1 0,0-1 1,0 1-1,0-1 0,0 0 1,0 0-1,0 1 0,0-1 1,0-1-1,0 1 0,0 0 1,1-1-1,-1 1 0,0-1 1,0 1-1,1-1 0,-1 0 1,0 0-1,5-1 1,-5 1-189,-1-1 1,1 1 0,0-1-1,-1 0 1,1 0 0,-1 1-1,1-1 1,-1 0 0,1-1-1,-1 1 1,1 0 0,-1 0-1,0 0 1,0-1 0,0 1-1,0-1 1,0 1 0,0-1-1,0 1 1,0-1 0,1-2 0,11-39-8246,-7 9-161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7.147"/>
    </inkml:context>
    <inkml:brush xml:id="br0">
      <inkml:brushProperty name="width" value="0.025" units="cm"/>
      <inkml:brushProperty name="height" value="0.025" units="cm"/>
    </inkml:brush>
  </inkml:definitions>
  <inkml:trace contextRef="#ctx0" brushRef="#br0">0 0 10474,'0'0'544,"48"60"-960,-25-45-513,9-2-448,-2-5-1282,-6-2 1186</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7.476"/>
    </inkml:context>
    <inkml:brush xml:id="br0">
      <inkml:brushProperty name="width" value="0.025" units="cm"/>
      <inkml:brushProperty name="height" value="0.025" units="cm"/>
    </inkml:brush>
  </inkml:definitions>
  <inkml:trace contextRef="#ctx0" brushRef="#br0">96 70 6790,'0'0'11553,"-9"-5"-10598,6 4-900,1-1 0,-1 1 1,1-1 0,-1 1 0,0 0-1,1 0 1,-1 0 0,0 0-1,0 0 1,0 1 0,-5-1 0,6 1 5,0 1 0,0 0 1,0-1-1,1 1 1,-1 0-1,0 0 0,0 0 1,1 0-1,-1 0 1,1 0-1,-1 1 0,1-1 1,-1 1-1,1-1 0,0 1 1,0-1-1,-1 1 1,1 0-1,0-1 0,1 1 1,-1 0-1,0 0 1,0 2-1,-2 1 196,1 0 1,0 1-1,0-1 0,1 0 1,-1 1-1,1-1 0,0 1 1,1-1-1,-1 1 0,2 10 1,-1-14-225,1 0 1,-1 0 0,1-1-1,0 1 1,-1 0 0,1 0 0,0 0-1,0-1 1,0 1 0,1-1 0,-1 1-1,0-1 1,0 1 0,1-1-1,-1 1 1,1-1 0,0 0 0,-1 0-1,1 0 1,0 0 0,-1 0-1,1 0 1,0-1 0,0 1 0,0 0-1,0-1 1,0 0 0,0 1-1,0-1 1,0 0 0,0 0 0,0 0-1,2-1 1,5 1 17,-1-1-1,1-1 1,-1 1 0,1-2-1,-1 1 1,0-1 0,0 0-1,0-1 1,-1 1 0,1-2 0,-1 1-1,0-1 1,0 0 0,6-7-1,-3 4-99,0-2 0,-1 1 1,0-1-1,-1 0 0,0-1 0,-1 0 0,0 0 0,9-20 0,-12 11-209,-9 14 51,3 6 219,1 1 0,0 0 0,0-1 0,-1 1 0,1 0 0,0 0 0,0 0 0,0 0 0,0 0 0,0 0 0,0 0 0,0 0 0,0 0 0,0 0 0,1 1 0,-1-1 0,0 0 0,1 0 0,-1 1 0,0 2 0,-1 2 140,0 0 0,0 0 0,0 0 1,1 0-1,-1 1 0,2-1 0,-1 0 0,1 1 0,0-1 1,0 1-1,1-1 0,1 7 0,-2-10-138,1-1 0,1 1 1,-1-1-1,0 1 0,1-1 0,-1 1 0,1-1 0,-1 0 0,1 0 0,0 0 1,0 0-1,0 0 0,0 0 0,1-1 0,-1 1 0,0-1 0,1 1 1,-1-1-1,1 0 0,-1 0 0,1 0 0,0 0 0,-1-1 0,1 1 0,0-1 1,0 0-1,-1 1 0,1-1 0,5-1 0,-2 2-464,1-1 1,-1-1-1,0 1 0,0-1 0,0 0 1,0 0-1,11-4 0,12-13-5299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8.024"/>
    </inkml:context>
    <inkml:brush xml:id="br0">
      <inkml:brushProperty name="width" value="0.025" units="cm"/>
      <inkml:brushProperty name="height" value="0.025" units="cm"/>
    </inkml:brush>
  </inkml:definitions>
  <inkml:trace contextRef="#ctx0" brushRef="#br0">1 315 13261,'0'0'4884,"0"-9"-3886,1-4-507,1 0 0,1 1 0,0-1 0,1 1-1,0-1 1,1 1 0,11-21 0,-2 9 25,0 1-1,1 0 1,21-22 0,-35 44-517,0-1-1,0 1 1,0 0 0,1-1-1,-1 1 1,0 0 0,1 0-1,-1 0 1,1-1 0,0 2-1,-1-1 1,1 0 0,0 0-1,-1 0 1,1 1 0,3-1-1,-4 1-1,0 0 0,0 0-1,0 0 1,0 1 0,0-1-1,0 0 1,0 1 0,0-1-1,-1 1 1,1-1 0,0 1 0,0-1-1,0 1 1,-1 0 0,1-1-1,0 1 1,-1 0 0,1 0-1,-1-1 1,1 1 0,-1 0 0,1 0-1,0 1 1,2 7 17,0 0 0,0 0 0,-1 1 0,0-1 0,1 10 0,-2-9 84,1 5 42,1-1 0,0 1-1,0-1 1,2 0 0,10 23-1,-14-34-105,1 0-1,0 0 0,0 0 0,0 0 1,0-1-1,0 1 0,0 0 0,1-1 1,0 0-1,-1 0 0,1 0 0,0 0 0,0 0 1,0 0-1,0-1 0,0 1 0,1-1 1,-1 0-1,0 0 0,1 0 0,-1-1 1,1 1-1,-1-1 0,0 1 0,1-1 0,-1-1 1,1 1-1,-1 0 0,1-1 0,3 0 1,2-2 107,0-1 1,0 1 0,0-1-1,-1-1 1,1 0-1,-1 0 1,0 0 0,-1-1-1,1 0 1,-1-1 0,0 0-1,-1 0 1,7-9 0,2-4 78,-1 0 1,-1 0-1,0-2 1,9-23-1,-19 37-161,0 0 0,0 0-1,-1-1 1,0 1 0,0 0 0,-1-1-1,0-14 1,-1 23-67,0 0 0,-1 0 0,1 0 0,0 0 0,0 0 0,0-1 1,0 1-1,-1 0 0,1 0 0,0 0 0,0 0 0,-1 0 0,1 0 0,0 0 0,0 0 0,0 0 0,-1 0 0,1 0 1,0 0-1,0 0 0,-1 0 0,1 0 0,0 0 0,0 0 0,0 0 0,-1 0 0,1 0 0,0 0 0,0 0 0,-1 0 1,1 0-1,0 0 0,0 0 0,0 1 0,-1-1 0,1 0 0,0 0 0,0 0 0,0 0 0,0 1 0,0-1 0,-1 0 1,1 0-1,0 0 0,0 0 0,0 1 0,0-1 0,0 0 0,0 0 0,0 1 0,0-1 0,0 0 0,-11 13-693,9 4-641,3-13-3957,3-5-664</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8.903"/>
    </inkml:context>
    <inkml:brush xml:id="br0">
      <inkml:brushProperty name="width" value="0.025" units="cm"/>
      <inkml:brushProperty name="height" value="0.025" units="cm"/>
    </inkml:brush>
  </inkml:definitions>
  <inkml:trace contextRef="#ctx0" brushRef="#br0">0 474 10474,'0'0'5477,"7"-9"-3251,36-53-726,-2-1 0,-3-2 0,-3-2 1,29-81-1,-52 88 200,-12 61-1516,-2 22 56,0 10-247,1-1 1,1 1-1,2 0 0,1 0 0,2 0 0,16 60 0,-19-88-88,-1-1 0,1 0 0,0 0 0,0 0 0,0-1 0,1 1 0,-1 0 0,4 3 0,-5-6-27,0 0-1,0-1 1,0 1-1,0 0 1,0-1-1,0 1 1,0 0-1,0-1 1,0 1-1,0-1 1,0 0-1,0 1 1,0-1-1,0 0 1,0 0 0,0 1-1,1-1 1,-1 0-1,0 0 1,0 0-1,0-1 1,0 1-1,0 0 1,1 0-1,-1 0 1,0-1-1,0 1 1,0-1-1,0 1 1,0-1-1,0 1 1,0-1-1,0 0 1,0 1-1,-1-1 1,1 0-1,1-1 1,17-24-5046,-1-12-4798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9.263"/>
    </inkml:context>
    <inkml:brush xml:id="br0">
      <inkml:brushProperty name="width" value="0.025" units="cm"/>
      <inkml:brushProperty name="height" value="0.025" units="cm"/>
    </inkml:brush>
  </inkml:definitions>
  <inkml:trace contextRef="#ctx0" brushRef="#br0">1 149 18738,'0'0'6630,"67"0"-6214,-32-25-255,6-2-97,-4-2-577,-5 3-2274,-10 3-1633,-7 4-5893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19.654"/>
    </inkml:context>
    <inkml:brush xml:id="br0">
      <inkml:brushProperty name="width" value="0.025" units="cm"/>
      <inkml:brushProperty name="height" value="0.025" units="cm"/>
    </inkml:brush>
  </inkml:definitions>
  <inkml:trace contextRef="#ctx0" brushRef="#br0">0 463 7976,'0'0'12897,"8"-15"-11375,16-31-469,65-131 2321,-73 141-2692,-2 0 1,-1 0 0,9-47 0,-20 58-548,-1 16-115,-1 15-111,0 31-50,-2 39-15,4 0 1,4 0-1,15 80 1,-21-154-1,1 0 0,-1 0 1,1 0-1,-1 0 0,1 0 0,0 0 0,0 0 0,-1 0 1,1 0-1,1-1 0,-1 1 0,0 0 0,0-1 1,1 1-1,-1 0 0,1-1 0,-1 0 0,1 1 1,0-1-1,-1 0 0,1 0 0,0 0 0,3 1 0,-3-2-289,-1 0-1,1 0 0,0 0 0,0 0 0,-1 0 0,1-1 1,0 1-1,-1-1 0,1 1 0,0-1 0,-1 0 0,1 0 0,-1 1 1,1-1-1,-1 0 0,1 0 0,-1 0 0,0-1 0,0 1 0,1 0 1,-1 0-1,0-1 0,0 1 0,0-1 0,0 1 0,-1-1 0,2-2 1,13-27-11930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28.387"/>
    </inkml:context>
    <inkml:brush xml:id="br0">
      <inkml:brushProperty name="width" value="0.025" units="cm"/>
      <inkml:brushProperty name="height" value="0.025" units="cm"/>
    </inkml:brush>
  </inkml:definitions>
  <inkml:trace contextRef="#ctx0" brushRef="#br0">0 158 1505,'11'3'4763,"33"-6"-3696,310-6 818,-107 7-1080,398-44 872,150-6-17,-591 47-1572,553-25 427,-545 16-98,296 19-1,-481-3-414,-5-1 4,0 1 0,0 0 1,29 9-1,-51-11 3,0 1 0,0-1 1,0 0-1,0 0 0,0 1 1,0-1-1,0 0 0,0 1 1,0-1-1,0 0 1,0 1-1,0-1 0,0 0 1,-1 0-1,1 1 0,0-1 1,0 0-1,0 0 0,0 1 1,-1-1-1,1 0 0,0 0 1,0 1-1,0-1 0,-1 0 1,1 0-1,0 0 0,0 1 1,-1-1-1,1 0 0,0 0 1,0 0-1,-1 0 1,1 0-1,0 0 0,-1 0 1,1 1-1,0-1 0,0 0 1,-1 0-1,1 0 0,0 0 1,-1 0-1,0-1 0,-14 8 179,5-4-745,1 0-1,-1-1 1,0 0-1,0 0 1,0-1-1,-12 0 1,-9-2-2710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0.012"/>
    </inkml:context>
    <inkml:brush xml:id="br0">
      <inkml:brushProperty name="width" value="0.025" units="cm"/>
      <inkml:brushProperty name="height" value="0.025" units="cm"/>
    </inkml:brush>
  </inkml:definitions>
  <inkml:trace contextRef="#ctx0" brushRef="#br0">6 0 18065,'0'0'865,"0"68"833,0-24-641,-5 4-513,5 0 321,0-7-353,0-11-191,8-9-289,5-14-417,8-7-992,-1-20-385,2-10-384,-5-10-1505,1-4-257,-10-3-960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0.340"/>
    </inkml:context>
    <inkml:brush xml:id="br0">
      <inkml:brushProperty name="width" value="0.025" units="cm"/>
      <inkml:brushProperty name="height" value="0.025" units="cm"/>
    </inkml:brush>
  </inkml:definitions>
  <inkml:trace contextRef="#ctx0" brushRef="#br0">1 145 6694,'2'-8'5024,"0"-1"-3685,-2 6-941,0 0 0,0 0 0,1 0 0,0 0 0,-1 0 0,1 0 0,0 0 0,1 0 0,-1 0 0,0 0 0,1 1 0,2-5 0,0 42 3258,-16 133-1179,12-168-2466,0 1 0,1-1 0,-1 1 0,0-1 0,0 1-1,1 0 1,-1-1 0,0 1 0,1-1 0,-1 0 0,0 1-1,1-1 1,-1 1 0,1-1 0,-1 1 0,1-1 0,-1 0-1,1 0 1,-1 1 0,1-1 0,-1 0 0,1 0 0,0 1-1,-1-1 1,1 0 0,-1 0 0,1 0 0,0 0 0,-1 0-1,1 0 1,-1 0 0,1 0 0,0 0 0,-1 0-1,1 0 1,-1 0 0,1-1 0,0 1 0,-1 0 0,1 0-1,-1-1 1,1 1 0,-1 0 0,1-1 0,0 1 0,40-18 320,-24 11-322,-11 5-28,0 0 0,0 1 0,0 0 0,0 0 0,0 0 0,1 1 0,-1 0 1,0 0-1,0 1 0,0-1 0,0 1 0,0 1 0,0-1 0,0 1 0,0 0 0,9 4 1,-12-4 35,0 1 1,0-1 0,-1 0-1,1 1 1,0 0-1,-1-1 1,0 1 0,0 0-1,1 0 1,-2 1 0,1-1-1,0 0 1,-1 1 0,1-1-1,-1 0 1,0 1-1,0 0 1,-1-1 0,1 1-1,-1 0 1,1-1 0,-1 1-1,0 0 1,-1-1 0,1 1-1,-1 0 1,1-1-1,-1 1 1,-2 3 0,0 4 224,-1-1 1,0-1-1,0 1 1,-1 0 0,-1-1-1,0 0 1,-10 13-1,13-19-239,1 1-1,-1-1 1,0 1-1,0-1 1,0 0 0,0 0-1,-1-1 1,1 1-1,-1-1 1,1 0-1,-1 0 1,0 0-1,0 0 1,0 0-1,0-1 1,0 0 0,-1 0-1,1 0 1,0 0-1,-1-1 1,-4 0-1,7 0-212,0-1 0,0 1 1,1-1-1,-1 0 0,0 0 0,0 0 0,1 0 0,-1 0 0,0 0 0,1 0 0,-1-1 1,1 1-1,0 0 0,-1-1 0,1 0 0,0 1 0,0-1 0,-1-2 0,-14-36-4589,15 35 3945,-11-38-6342</inkml:trace>
  <inkml:trace contextRef="#ctx0" brushRef="#br0" timeOffset="1">29 70 12908,'0'0'10698,"19"-48"-9192,-6 44-930,6 4-512,4 0-32,9 0-32,5 0-1473,0-1-1666,0-6-1569,-3-2-2083</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1.029"/>
    </inkml:context>
    <inkml:brush xml:id="br0">
      <inkml:brushProperty name="width" value="0.025" units="cm"/>
      <inkml:brushProperty name="height" value="0.025" units="cm"/>
    </inkml:brush>
  </inkml:definitions>
  <inkml:trace contextRef="#ctx0" brushRef="#br0">31 221 13837,'-3'12'2119,"-20"121"2824,21-116-4606,0 1 0,1 0 0,1-1 1,1 1-1,1 0 0,5 25 0,-7-41-322,0 0 1,1 0-1,-1-1 0,1 1 0,-1 0 0,1-1 0,0 1 0,0-1 0,0 1 1,0-1-1,0 1 0,0-1 0,0 0 0,0 1 0,0-1 0,1 0 0,-1 0 0,2 2 1,-2-3 24,0 0-1,0 0 1,0 0 0,0 0 0,0 0 0,0-1 0,-1 1 0,1 0 0,0 0 0,0 0 0,0-1 0,0 1 0,-1-1 0,1 1 0,0 0 0,0-1 0,-1 1 0,1-1 0,0 0 0,-1 1 0,1-1 0,-1 0 0,1 1 0,0-2 0,5-6 112,-1 0 0,-1 0 0,0 0 0,0-1 1,3-9-1,1-9-145,-1 0 0,-1 0 1,-2 0-1,0 0 0,-2-1 0,-1 1 1,-2-1-1,0 0 0,-2 1 1,-9-42-1,11 67-21,1-1-3,0 0 0,-1 0 0,0 0 0,0 0 0,0 0 0,0 0 0,0 1 0,-1-1 0,1 0 0,-1 0 0,0 1 0,0-1 0,0 1 0,0 0 0,0-1 0,0 1 0,-1 0 0,-4-3 1,6 5 5,0 0 0,0 1 0,1-1 0,-1 0 0,0 1 0,0-1 0,1 0 0,-1 1 0,0-1 0,0 1 0,1-1 0,-1 1 0,1 0 0,-1-1 0,0 1 0,1-1 0,-1 1 0,1 0 0,0 0 0,-1-1 0,1 1 0,-1 0 0,1 0 1,0-1-1,0 1 0,0 0 0,-1 0 0,1 0 0,0 0 0,0-1 0,0 1 0,0 1 0,-3 30 63,2-26 30,1-1-1,1 1 1,-1 0 0,1-1 0,0 1 0,0 0-1,1-1 1,-1 0 0,1 1 0,3 6-1,-4-11-70,0 1 0,1-1 0,-1 0 1,0 1-1,0-1 0,0 0 0,1 0 0,-1 0 0,1 0 0,-1 0 0,1 0 0,-1 0 0,1 0 0,0 0 0,-1-1 0,1 1 0,0-1 0,-1 1 0,1-1 0,0 0 0,0 1 0,-1-1 0,1 0 0,0 0 0,0 0 0,0-1 0,-1 1 0,1 0 0,0-1 0,0 1 0,-1-1 0,1 0 0,0 1 0,-1-1 0,1 0 0,-1 0 0,3-2 0,4-2 14,-1 0-1,0-1 0,0 0 0,-1 0 0,0-1 1,0 1-1,-1-1 0,1-1 0,-1 1 0,-1-1 0,5-10 1,6-13 315,15-49 1,-24 70-644,-6 30 216,-6 55 267,3-48-66,-2 23 815,2 0 0,6 76 0,-3-123-910,0 1 0,0-1 0,1 0 0,-1 0 0,1 1 0,0-1 0,0 0 0,0 0 0,1 0 0,-1 0 1,0 0-1,1 0 0,0-1 0,0 1 0,0 0 0,0-1 0,0 1 0,1-1 0,-1 0 0,0 0 0,1 0 0,0 0 1,0 0-1,-1-1 0,1 1 0,0-1 0,4 2 0,-3-3-8,0 1-1,0-1 1,0 0 0,0 0-1,0-1 1,0 1 0,0-1-1,0 0 1,0 0-1,0 0 1,0-1 0,-1 1-1,1-1 1,0 0 0,-1 0-1,1 0 1,-1 0 0,0-1-1,0 1 1,0-1 0,4-4-1,4-5-101,0-1 0,-1 0 0,-1 0 0,0-1 0,-1 0 0,0-1 0,-1 1 0,-1-2 0,0 1-1,-1-1 1,-1 0 0,0 0 0,-1 0 0,-1 0 0,0-24 0,-12 86-194,0-13 442,8-22-132,-3 13 243,1 0 1,2 0-1,0 0 0,3 42 0,-1-65-288,-1 0 0,1 0 0,0 0-1,0 0 1,1-1 0,-1 1 0,0 0-1,0 0 1,0 0 0,0-1 0,1 1-1,-1 0 1,0 0 0,1-1 0,-1 1-1,1 0 1,-1-1 0,1 1 0,-1 0-1,1-1 1,-1 1 0,1-1 0,-1 1-1,1-1 1,0 1 0,0-1 0,-1 1-1,1-1 1,0 0 0,-1 1 0,1-1-1,0 0 1,0 0 0,0 1 0,-1-1-1,1 0 1,0 0 0,0 0 0,0 0-1,-1 0 1,1 0 0,0 0 0,0 0-1,0-1 1,-1 1 0,1 0 0,1-1-1,1 0-310,0-1 0,-1 1-1,1-1 1,0 1 0,-1-1-1,0 0 1,1 0-1,-1 0 1,0 0 0,0-1-1,2-3 1,1-2-1523,-1-1 1,0 1 0,0-1 0,-1 0-1,2-10 1,3-22-6865</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1.356"/>
    </inkml:context>
    <inkml:brush xml:id="br0">
      <inkml:brushProperty name="width" value="0.025" units="cm"/>
      <inkml:brushProperty name="height" value="0.025" units="cm"/>
    </inkml:brush>
  </inkml:definitions>
  <inkml:trace contextRef="#ctx0" brushRef="#br0">9 0 14734,'0'0'7079,"-8"45"-9610,18-36-2241,-2-2-3876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1.733"/>
    </inkml:context>
    <inkml:brush xml:id="br0">
      <inkml:brushProperty name="width" value="0.025" units="cm"/>
      <inkml:brushProperty name="height" value="0.025" units="cm"/>
    </inkml:brush>
  </inkml:definitions>
  <inkml:trace contextRef="#ctx0" brushRef="#br0">74 11 8680,'0'0'8072,"-7"9"-5248,-1 2-2277,0 1-1,1-1 1,0 1 0,1 0 0,0 1-1,1-1 1,1 1 0,0 0 0,1 0-1,0 1 1,-2 21 0,5-30-450,-1 1 1,1-1-1,0 1 1,1-1-1,-1 1 1,1-1-1,0 1 1,0-1-1,1 0 0,0 1 1,-1-1-1,2 0 1,-1 0-1,1-1 1,5 9-1,-5-10-46,0-1 0,0 0-1,0 1 1,0-1 0,0 0-1,0-1 1,1 1 0,-1 0-1,1-1 1,0 0 0,-1 0-1,1 0 1,0 0 0,0-1 0,-1 1-1,1-1 1,0 0 0,0 0-1,0-1 1,-1 1 0,1-1-1,0 1 1,6-3 0,-2 0 75,0 0 1,1-1-1,-1 0 1,-1 0-1,1-1 1,-1 1 0,1-2-1,-1 1 1,-1-1-1,1 0 1,-1-1-1,6-7 1,-3 4-94,-1-1-1,0-1 1,-1 0 0,0 0-1,0 0 1,8-26-1,-13 33-25,-1 1-1,1-1 0,-1 0 0,0 1 0,-1-1 0,1 0 0,-1 0 0,0 1 0,0-1 1,0 0-1,-1 0 0,0 0 0,0 1 0,0-1 0,0 1 0,-1-1 0,-2-5 0,2 7-6,-1 1-1,1-1 0,-1 0 1,0 1-1,0-1 1,0 1-1,0 0 0,0 0 1,0 0-1,-1 0 0,1 0 1,-1 1-1,1 0 1,-1 0-1,0 0 0,1 0 1,-1 0-1,0 1 0,0-1 1,1 1-1,-6 1 1,3-1 2,1 0 1,-1 1 0,0 0 0,1 0 0,-1 0 0,1 1 0,0 0-1,0 0 1,-1 0 0,1 1 0,0-1 0,1 1 0,-1 0-1,1 1 1,-1-1 0,1 1 0,0 0 0,0 0 0,-6 8 0,-23 42-2935,11 3-7737,18-40 1177</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22.077"/>
    </inkml:context>
    <inkml:brush xml:id="br0">
      <inkml:brushProperty name="width" value="0.025" units="cm"/>
      <inkml:brushProperty name="height" value="0.025" units="cm"/>
    </inkml:brush>
  </inkml:definitions>
  <inkml:trace contextRef="#ctx0" brushRef="#br0">0 1433 9897,'0'0'8595,"8"-4"-7287,150-83 2792,-18 8-2611,606-266-2186,208-115-3122,-689 297 5995,149-81 3298,-395 234-5404,0 1 1,1 0-1,29-7 1,0 10-6300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8:52.494"/>
    </inkml:context>
    <inkml:brush xml:id="br0">
      <inkml:brushProperty name="width" value="0.025" units="cm"/>
      <inkml:brushProperty name="height" value="0.025" units="cm"/>
    </inkml:brush>
  </inkml:definitions>
  <inkml:trace contextRef="#ctx0" brushRef="#br0">28 36 10954,'0'0'3214,"-6"-7"-1079,-15-22-394,39 120 2108,21 63-2482,25 78 1392,-64-229-2705,1-1 0,0 1 0,0-1 0,1 0-1,-1 0 1,1 0 0,-1 0 0,1 0 0,-1 0 0,1 0 0,0 0-1,0 0 1,0-1 0,0 1 0,0-1 0,0 0 0,1 1-1,-1-1 1,0 0 0,1 0 0,-1 0 0,3 0 0,-4-1-40,1 0-1,-1 0 1,0 0 0,1 0 0,-1 0 0,0 0 0,0-1 0,1 1 0,-1 0 0,0-1 0,0 1 0,1-1-1,-1 1 1,0-1 0,0 0 0,0 1 0,0-1 0,0 0 0,0 0 0,0 0 0,0 0 0,0 0 0,-1 0-1,1 0 1,0 0 0,0 0 0,-1 0 0,1 0 0,-1 0 0,1-1 0,-1 1 0,0 0 0,1 0 0,-1-1-1,0 1 1,0 0 0,0 0 0,0-1 0,0 1 0,0 0 0,0-1 0,0-1 0,0 1-174,-1-12-3045,-4 0-5180,-5 1-6184</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0.773"/>
    </inkml:context>
    <inkml:brush xml:id="br0">
      <inkml:brushProperty name="width" value="0.025" units="cm"/>
      <inkml:brushProperty name="height" value="0.025" units="cm"/>
    </inkml:brush>
  </inkml:definitions>
  <inkml:trace contextRef="#ctx0" brushRef="#br0">264 103 11211,'5'-10'3352,"-3"4"-2830,1 1 7,0-1 0,-1 1 0,0-1 0,0 1 0,0-1 0,-1 0 0,0 0 0,0 0 0,0 1 0,-1-1 1,0-10-1,-1 15-447,1 0 0,-1 1 1,1-1-1,0 1 0,-1-1 1,1 1-1,-1-1 0,0 1 1,1-1-1,-1 1 1,1 0-1,-1-1 0,0 1 1,1 0-1,-1-1 0,0 1 1,1 0-1,-1 0 0,0 0 1,0 0-1,1 0 1,-1-1-1,0 1 0,1 0 1,-1 1-1,0-1 0,0 0 1,0 0-1,-22 5 530,16-1-554,0 1 1,0 0-1,0 0 1,0 0-1,1 1 1,0 0-1,0 1 1,-6 9-1,-40 62 442,50-75-459,-22 35 332,3 2-1,-25 63 1,38-82-313,1 1 1,1 0 0,1 0 0,1 0 0,1 0-1,0 45 1,3-64-63,0 0 0,0-1 1,0 1-1,1 0 0,-1 0 0,1 0 0,0-1 0,0 1 0,0 0 0,0-1 1,0 1-1,1-1 0,-1 1 0,1-1 0,0 0 0,0 0 0,-1 0 0,1 0 1,0 0-1,1 0 0,-1 0 0,0 0 0,1-1 0,-1 1 0,1-1 0,-1 0 1,1 0-1,-1 0 0,1 0 0,0 0 0,0 0 0,-1-1 0,1 1 0,0-1 1,0 0-1,0 0 0,0 0 0,-1 0 0,6-2 0,4 1 27,-1-1-1,1 0 0,0-1 1,-1 0-1,0-1 0,1 0 1,-2-1-1,14-7 0,-10 3 13,0-1-1,0 0 1,22-22-1,-32 29 45,-1 0-1,0-1 1,0 1-1,0-1 1,0 0 0,-1 0-1,0 0 1,0 0-1,0 0 1,0-1-1,0 1 1,-1-1-1,0 1 1,0-1-1,0 1 1,0-1 0,-1 0-1,0-5 1,-1 8-79,0 1 1,1 0-1,-1 0 1,0-1-1,-1 1 0,1 0 1,0 0-1,0 0 1,0 0-1,-1 0 1,1 0-1,-1 0 1,1 1-1,0-1 1,-1 0-1,1 1 1,-1-1-1,0 1 1,1 0-1,-1-1 1,1 1-1,-1 0 1,1 0-1,-1 0 1,0 0-1,1 0 0,-1 0 1,-2 1-1,-3-1-401,0 1-1,0 0 0,0 0 0,1 0 0,-13 4 0,-9 13-3716,16 0-3245,11-9 1141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1.892"/>
    </inkml:context>
    <inkml:brush xml:id="br0">
      <inkml:brushProperty name="width" value="0.025" units="cm"/>
      <inkml:brushProperty name="height" value="0.025" units="cm"/>
    </inkml:brush>
  </inkml:definitions>
  <inkml:trace contextRef="#ctx0" brushRef="#br0">106 60 897,'0'0'8787,"1"-3"-6187,0 1-2284,-1 0 0,1-1 1,-1 1-1,1 0 1,-1 0-1,0 0 1,0-1-1,0 1 1,0 0-1,0 0 0,-1-4 1,0 5-42,0 0 1,0 0-1,0 0 0,0 0 1,0 0-1,0 0 1,0 0-1,0 1 0,0-1 1,0 0-1,0 1 1,-1-1-1,1 1 0,0 0 1,0-1-1,-1 1 1,1 0-1,0 0 0,-1-1 1,1 1-1,0 0 1,-1 0-1,1 0 0,-2 1 1,0 0-138,0 0 1,0 0 0,1 0-1,-1 0 1,0 1 0,1-1-1,-1 1 1,1 0-1,0 0 1,0 0 0,-1 0-1,1 0 1,0 0 0,1 0-1,-1 1 1,0-1-1,1 1 1,-1-1 0,1 1-1,-2 4 1,-23 60 1370,25-61-1388,0 0 1,0 0-1,0-1 0,0 1 1,1 11-1,0-16-106,0 0 1,0-1-1,0 1 0,0 0 1,1 0-1,-1 0 0,0 0 1,0-1-1,0 1 1,1 0-1,-1 0 0,0-1 1,1 1-1,-1 0 0,1-1 1,-1 1-1,0 0 0,1-1 1,0 1-1,-1 0 1,1-1-1,-1 1 0,1-1 1,0 1-1,-1-1 0,1 0 1,0 1-1,0-1 0,-1 0 1,1 1-1,0-1 1,0 0-1,-1 0 0,1 0 1,0 1-1,0-1 0,0 0 1,0 0-1,-1 0 0,1 0 1,0-1-1,0 1 0,0 0 1,-1 0-1,1 0 1,0-1-1,0 1 0,-1 0 1,1-1-1,0 1 0,0-1 1,4-4 49,0 1 1,0-1 0,-1 0-1,1 0 1,-1 0 0,-1-1-1,1 0 1,-1 1 0,0-1 0,0 0-1,2-8 1,5-8 11,-4 12-66,1-1 1,-1 1 0,2 1-1,-1-1 1,11-9-1,-16 16-20,0 1 0,1 0 0,-1 0 0,0 0 0,1 0 0,-1 1 0,1-1 0,-1 1-1,1-1 1,0 1 0,0 0 0,-1 0 0,1 0 0,0 0 0,0 1 0,0-1 0,0 1-1,0 0 1,0 0 0,0 0 0,0 0 0,0 0 0,0 1 0,0-1 0,0 1-1,5 1 1,-7 0 10,0-1 1,0 1-1,0-1 0,0 1 0,0 0 0,-1-1 0,1 1 0,0 0 1,-1 0-1,0-1 0,1 1 0,-1 0 0,0 0 0,0 0 0,0 0 1,0-1-1,0 3 0,-3 34 74,-11 8 167,11-40-186,1 1 1,-1 0-1,1 1 0,0-1 0,1 0 0,-1 10 1453,6-34-784,-3 8-3188,-1 3-3404</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2.884"/>
    </inkml:context>
    <inkml:brush xml:id="br0">
      <inkml:brushProperty name="width" value="0.025" units="cm"/>
      <inkml:brushProperty name="height" value="0.025" units="cm"/>
    </inkml:brush>
  </inkml:definitions>
  <inkml:trace contextRef="#ctx0" brushRef="#br0">0 141 2594,'0'0'2114,"8"-4"-2770,-1 0 379,1 1 849,-2-1 0,1 0 0,0 0 0,-1 0 0,10-9 0,-14 10 330,1 1 0,-1-1-1,0 0 1,0 1 0,0-1-1,-1 0 1,1 0 0,-1-1 0,0 1-1,1 0 1,-1-4 0,0 7-667,-1-1 1,0 0-1,1 0 1,-1 1-1,0-1 0,0 0 1,0 0-1,0 0 1,0 1-1,1-1 1,-2 0-1,1 0 1,0 0-1,0 0 1,0 1-1,0-1 0,0 0 1,-1 0-1,1 1 1,0-1-1,-1 0 1,1 0-1,0 1 1,-1-1-1,1 0 1,-1 1-1,1-1 1,-1 0-1,0 1 0,1-1 1,-1 1-1,1-1 1,-1 1-1,0-1 1,-1 0-1,0 1-165,1 0 0,-1 0 0,0 0 0,1 1 0,-1-1 0,0 0 0,1 1 0,-1-1 0,0 1 0,1-1 0,-1 1 0,1 0 0,-1-1 0,1 1 0,-1 0 0,1 0 0,-1 0 0,-1 3 0,-1 0 19,0 0 0,1 1-1,-1 0 1,1 0-1,0 0 1,0 0 0,1 1-1,-1-1 1,1 1 0,0 0-1,1-1 1,-1 1-1,1 0 1,0 0 0,1 0-1,0 0 1,0 0-1,0 0 1,2 11 0,-2-15-83,1 0 1,0 0 0,-1-1 0,1 1-1,0 0 1,0-1 0,0 1 0,0 0-1,0-1 1,0 1 0,1-1 0,-1 0-1,0 1 1,1-1 0,-1 0-1,1 0 1,-1 0 0,1 0 0,0 0-1,-1 0 1,1 0 0,0-1 0,0 1-1,-1-1 1,1 1 0,0-1 0,0 0-1,0 0 1,3 1 0,-1-1 15,0 0 1,0 0-1,-1 0 1,1 0-1,0 0 1,-1-1-1,1 0 1,0 1-1,-1-2 1,1 1-1,-1 0 0,1-1 1,-1 1-1,5-4 1,-2-1 14,0 0 0,0-1 0,-1 0 0,0 0 0,0 0 0,-1 0 0,0-1 0,0 0 1,-1 0-1,0 0 0,-1 0 0,1 0 0,-1 0 0,-1-1 0,0 1 0,0-1 0,-1-13 0,-4 6-457,5 15-263,19-4 436,-15 4 208,6-2-31,1 0 0,-1 0 0,1 1 1,20-1-1,-30 3 64,0 0 1,0 0 0,0 0 0,0 0-1,0 0 1,0 1 0,0-1 0,0 1 0,0-1-1,-1 1 1,1 0 0,0 0 0,0 0-1,0 0 1,-1 0 0,1 0 0,0 0-1,-1 0 1,1 1 0,-1-1 0,0 1-1,1-1 1,-1 1 0,0-1 0,0 1-1,0 0 1,0 0 0,0-1 0,0 1 0,-1 0-1,1 0 1,0 0 0,-1 0 0,1 4-1,0 93 583,20-109 117,36-41-220,-41 34-475,2 1-1,34-23 1,-52 38-4,1 1-1,-1-1 1,0 1 0,1-1 0,-1 1 0,0 0 0,1-1 0,-1 1-1,1 0 1,-1-1 0,1 1 0,-1 0 0,0 0 0,1-1 0,-1 1-1,1 0 1,-1 0 0,1 0 0,-1 0 0,1-1 0,-1 1 0,1 0 0,0 0-1,-1 0 1,1 0 0,-1 0 0,1 0 0,-1 0 0,1 1 0,-1-1-1,1 0 1,-1 0 0,1 0 0,-1 0 0,1 1 0,-1-1 0,0 0 0,1 1-1,-1-1 1,1 0 0,-1 1 0,0-1 0,1 0 0,-1 1 0,0-1-1,1 1 1,0 0 0,-3 30 21,2-29-9,-1 1-1,0-1 1,1 0-1,0 1 1,0-1-1,0 1 1,0-1 0,0 1-1,0-1 1,0 1-1,1-1 1,-1 0-1,3 5 1,-2-7-76,0 1 1,0-1-1,0 1 0,0-1 1,1 1-1,-1-1 1,0 0-1,1 0 1,-1 1-1,0-1 0,0 0 1,1 0-1,-1 0 1,0-1-1,1 1 0,-1 0 1,0 0-1,0-1 1,1 1-1,-1-1 0,0 1 1,0-1-1,2 0 1,30-18-4850,-29 17 3843,42-26-10077,-22 16 2653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9T07:28:47.378"/>
    </inkml:context>
    <inkml:brush xml:id="br0">
      <inkml:brushProperty name="width" value="0.025" units="cm"/>
      <inkml:brushProperty name="height" value="0.025" units="cm"/>
    </inkml:brush>
  </inkml:definitions>
  <inkml:trace contextRef="#ctx0" brushRef="#br0">0 218 6118,'0'0'902,"12"-4"-400,40-13-410,0 3-1,86-12 1,128-3 96,-156 18-165,677-44 1229,-457 36-866,529-24-70,3 50 986,46 24-628,-53-2-643,1641 16 236,-1980-65-257,43 0 828,404 17 573,-602 3-1663,-244-5-3544,-53-3 460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3.210"/>
    </inkml:context>
    <inkml:brush xml:id="br0">
      <inkml:brushProperty name="width" value="0.025" units="cm"/>
      <inkml:brushProperty name="height" value="0.025" units="cm"/>
    </inkml:brush>
  </inkml:definitions>
  <inkml:trace contextRef="#ctx0" brushRef="#br0">21 101 9225,'0'0'19939,"-3"5"-20206,-13 31 291,16-35-14,0-1 0,-1 1 1,1 0-1,0 0 0,0 0 0,-1 0 1,1 0-1,0 0 0,0 0 0,0 0 1,0 0-1,0 0 0,0 0 0,1 0 1,-1 0-1,0 0 0,0 0 0,1 0 0,-1 0 1,0 0-1,1 0 0,-1-1 0,1 1 1,-1 0-1,1 0 0,0 0 0,-1-1 1,1 1-1,0 0 0,0-1 0,-1 1 1,1-1-1,0 1 0,0 0 0,0-1 0,0 0 1,0 1-1,-1-1 0,1 0 0,0 1 1,0-1-1,2 0 0,4 0 86,1 0-1,0-1 1,0 1 0,0-2-1,-1 1 1,1-1 0,0-1-1,-1 1 1,0-1 0,0 0-1,0-1 1,0 0 0,0 0-1,8-7 1,2-2-35,0-1 0,-1-1 0,0 0 0,13-18 0,-16 7 55,-13 25-111,0 0 0,0 1 0,0-1 0,0 1 1,0-1-1,0 0 0,0 1 0,0-1 0,0 1 0,0-1 0,-1 0 1,1 1-1,0-1 0,0 1 0,0-1 0,-1 1 0,1-1 1,0 1-1,-1-1 0,1 1 0,-1-1 0,1 1 0,-1 0 0,1-1 1,0 1-1,-2-1 0,0 1-7,0-1 1,0 1-1,0-1 0,0 1 1,0 0-1,0 0 1,0 0-1,0 0 0,0 0 1,0 0-1,0 1 0,0-1 1,0 1-1,0 0 1,0-1-1,0 1 0,0 0 1,0 0-1,1 0 1,-1 0-1,-2 2 0,-5 3-16,1 1 0,-1 0 0,1 1-1,1-1 1,-13 17 0,17-21 22,1 1 0,0-1 0,-1 1 0,1-1 0,0 1 0,1 0 0,-1 0 0,1 0 1,0 0-1,0 0 0,0 0 0,0 0 0,1 0 0,-1 0 0,1 1 0,0-1 0,0 0 0,2 6 0,-1-8-69,1 1-1,-1-1 1,1 0 0,0 1-1,-1-1 1,1 0-1,0 0 1,1 0-1,-1-1 1,0 1 0,0 0-1,1-1 1,-1 0-1,1 1 1,-1-1-1,1 0 1,0 0 0,-1 0-1,1-1 1,0 1-1,0-1 1,4 1 0,34 2-3558,-9-5-4446,-2-7-7909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9.848"/>
    </inkml:context>
    <inkml:brush xml:id="br0">
      <inkml:brushProperty name="width" value="0.025" units="cm"/>
      <inkml:brushProperty name="height" value="0.025" units="cm"/>
    </inkml:brush>
  </inkml:definitions>
  <inkml:trace contextRef="#ctx0" brushRef="#br0">112 52 16592,'1'-8'1500,"3"-23"540,-1 18-338,-1 30-965,-7 58 169,-3 0 1,-3 0 0,-38 133 0,5-29-2757,41-157 460,2-15-1562,1-27-9335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0.194"/>
    </inkml:context>
    <inkml:brush xml:id="br0">
      <inkml:brushProperty name="width" value="0.025" units="cm"/>
      <inkml:brushProperty name="height" value="0.025" units="cm"/>
    </inkml:brush>
  </inkml:definitions>
  <inkml:trace contextRef="#ctx0" brushRef="#br0">124 84 2114,'-3'-9'4548,"2"5"-3802,-14-35 2187,14 37-2463,1-1-1,-1 1 1,0 0-1,0 1 1,-1-1-1,1 0 0,0 0 1,-1 0-1,1 1 1,-1-1-1,1 1 1,-1-1-1,0 1 1,0-1-1,1 1 1,-1 0-1,0 0 0,-3-1 1,4 2-354,0 0 1,0 0 0,0 0-1,0 1 1,0-1-1,0 0 1,0 0 0,0 1-1,0-1 1,1 1-1,-1-1 1,0 1-1,0-1 1,0 1 0,0 0-1,1-1 1,-1 1-1,0 0 1,1 0 0,-1-1-1,0 1 1,1 0-1,-1 0 1,1 0-1,-1 0 1,1 0 0,0 0-1,-1 1 1,-10 35 84,9-28 66,-12 54 1150,4 0 1,2 1-1,1 112 0,7-174-1386,0-1 1,0 0-1,0 1 0,0-1 0,0 0 1,0 1-1,0-1 0,0 1 0,1-1 1,-1 0-1,0 0 0,1 1 0,0-1 1,-1 0-1,1 0 0,-1 1 0,1-1 0,0 0 1,0 0-1,0 0 0,0 0 0,0 0 1,1 1-1,0-1-4,-1-1 0,1 0 0,-1 1 0,1-1 0,-1 0 0,0 0 0,1 0 0,-1 0 0,1 0 0,-1-1 1,1 1-1,-1 0 0,1-1 0,-1 1 0,0-1 0,1 1 0,1-2 0,8-4 102,-1 0 1,-1-1 0,1 0-1,9-9 1,26-26 67,66-74 1,-58 38-3316,-41 50-1345,-5-1-2519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3.996"/>
    </inkml:context>
    <inkml:brush xml:id="br0">
      <inkml:brushProperty name="width" value="0.025" units="cm"/>
      <inkml:brushProperty name="height" value="0.025" units="cm"/>
    </inkml:brush>
  </inkml:definitions>
  <inkml:trace contextRef="#ctx0" brushRef="#br0">0 903 10186,'0'0'14958,"11"-10"-13234,74-76-717,108-142 0,64-123 363,-231 315-1353,0 0-29,0 1-57,43-77 0,-67 107-442,0 1-493,-3 6-41,-32 51-7301,13-35 2810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4.358"/>
    </inkml:context>
    <inkml:brush xml:id="br0">
      <inkml:brushProperty name="width" value="0.025" units="cm"/>
      <inkml:brushProperty name="height" value="0.025" units="cm"/>
    </inkml:brush>
  </inkml:definitions>
  <inkml:trace contextRef="#ctx0" brushRef="#br0">353 1 5445,'0'0'16095,"-6"9"-15315,-75 137 1458,-5 10-371,40-88-1094,25-39-682,1 0 0,1 1 0,2 0 0,1 2 0,-20 57 0,35-87-92,0-1 0,1 1 0,-1-1 1,1 1-1,-1 0 0,1-1 0,0 1 1,-1 0-1,1-1 0,0 1 1,0 0-1,0-1 0,1 1 0,-1 0 1,0-1-1,1 1 0,-1 0 0,1-1 1,-1 1-1,1-1 0,0 1 1,-1-1-1,1 1 0,2 2 0,-1-4 28,0 1-1,0-1 1,0 0 0,0 0-1,0 1 1,0-1-1,0 0 1,0-1-1,0 1 1,0 0-1,0-1 1,0 1 0,0-1-1,0 1 1,-1-1-1,1 0 1,0 0-1,0 0 1,0 0-1,-1 0 1,3-2-1,115-65 832,0 1-1983,-42 17-3209,-18 7-1597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4.981"/>
    </inkml:context>
    <inkml:brush xml:id="br0">
      <inkml:brushProperty name="width" value="0.025" units="cm"/>
      <inkml:brushProperty name="height" value="0.025" units="cm"/>
    </inkml:brush>
  </inkml:definitions>
  <inkml:trace contextRef="#ctx0" brushRef="#br0">5 45 10282,'0'0'7522,"-1"-8"-4255,-2-25-945,3 29 395,2 11-1897,2 15-252,-5-5-219,1-9-275,0 1 0,0 0 1,0-1-1,1 1 0,1-1 0,2 10 0,-3-16-75,0 0-1,0 0 1,0 0 0,0 0-1,0 0 1,0 0-1,1 0 1,-1-1 0,1 1-1,-1 0 1,1-1-1,0 0 1,-1 1-1,1-1 1,0 0 0,0 0-1,0 0 1,0 0-1,0 0 1,0 0 0,1-1-1,-1 1 1,0-1-1,0 1 1,0-1 0,0 0-1,1 0 1,3 0-1,7-1 39,0 0 0,0-1-1,0-1 1,14-4-1,-16 3-51,0 1 1,0 1-1,0 0 0,0 1 1,0 0-1,15 0 1,-24 2 8,0-1 1,-1 1 0,1-1 0,0 1 0,0 0 0,0 0 0,-1-1 0,1 1 0,0 1 0,-1-1 0,1 0 0,-1 0-1,0 1 1,1-1 0,-1 0 0,0 1 0,0-1 0,0 1 0,0 0 0,0-1 0,0 1 0,0 0 0,0 0 0,-1 0-1,1-1 1,-1 1 0,1 0 0,-1 0 0,0 0 0,0 0 0,0 0 0,0 0 0,0 0 0,0 0 0,-1 2 0,1 3 17,-1 0 0,0 0 0,0 1 0,-1-1 0,0 0 0,0 0 0,0-1 0,-5 10 0,-2-3 116,0 0 0,-1-1 0,0 0 0,0 0 0,-22 17 0,24-23-117,0 0-1,0 0 1,0-1 0,-1 0 0,1 0-1,-1-1 1,-1 0 0,1-1-1,0 0 1,-12 2 0,20-4-212,0-1 0,0 0 1,0 0-1,-1 0 0,1 0 0,0 0 1,0 0-1,0 0 0,-1-1 0,1 1 1,0 0-1,0-1 0,0 1 1,0 0-1,0-1 0,0 0 0,0 1 1,0-1-1,0 1 0,0-1 0,0 0 1,0 0-1,0 0 0,0 0 0,0 0 1,1 0-1,-1 0 0,0 0 0,1 0 1,-1 0-1,1 0 0,-1 0 0,1 0 1,0 0-1,-1 0 0,1-1 0,0 1 1,0 0-1,0 0 0,0 0 0,0-1 1,0-1-1,-5-27-6803</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5.325"/>
    </inkml:context>
    <inkml:brush xml:id="br0">
      <inkml:brushProperty name="width" value="0.025" units="cm"/>
      <inkml:brushProperty name="height" value="0.025" units="cm"/>
    </inkml:brush>
  </inkml:definitions>
  <inkml:trace contextRef="#ctx0" brushRef="#br0">3 165 14318,'0'0'8840,"-2"-51"-7591,19 35-288,10-1-192,-1-2-417,6 2-288,4 4-64,-3 2-320,-1 6-1538,4 0-1121,-4 0-1761,0-1-1602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5.825"/>
    </inkml:context>
    <inkml:brush xml:id="br0">
      <inkml:brushProperty name="width" value="0.025" units="cm"/>
      <inkml:brushProperty name="height" value="0.025" units="cm"/>
    </inkml:brush>
  </inkml:definitions>
  <inkml:trace contextRef="#ctx0" brushRef="#br0">39 46 14542,'0'0'2482,"0"13"-501,-4 147 2056,2 108 899,6-242-4686,-3-26-234,-1 0 0,0 0 0,1 0 0,-1 0 1,0 0-1,0 0 0,1 0 0,-1 0 0,0 0 0,1 0 0,-1-1 0,0 1 0,1 0 0,-1 0 0,0 0 0,0 0 1,1-1-1,-1 1 0,0 0 0,0 0 0,0 0 0,1-1 0,-1 1 0,0 0 0,0 0 0,0-1 0,0 1 0,1 0 1,-1-1-1,0 1 0,0 0 0,0 0 0,0-1 0,0 1 0,0 0 0,0-1 0,0 0 0,12-49 570,-9-3-456,-2 0 0,-3-1 0,-2 1 0,-2 0 0,-26-102 0,23 129-114,4 19-90,2 17-258,4 8 279,0-1-1,0 0 1,2 0 0,0 0-1,7 22 1,-8-35 64,-1 1 0,1 0 0,1-1 0,-1 0 1,1 1-1,-1-1 0,1 0 0,0 0 0,1 0 0,5 4 0,-7-6 12,0 0 0,1-1 0,-1 0 0,0 1 0,1-1 0,0 0-1,-1 0 1,1-1 0,0 1 0,-1 0 0,1-1 0,0 0 0,0 1 0,-1-1-1,1 0 1,0-1 0,0 1 0,-1 0 0,1-1 0,3-1 0,0 0 60,0-1-1,-1 1 1,1-1 0,-1-1 0,0 1 0,0-1 0,0 0 0,-1 0-1,1 0 1,-1-1 0,0 1 0,0-1 0,-1 0 0,1-1-1,-1 1 1,0 0 0,2-8 0,3-5-10,-1 0 1,-1 0-1,0-1 0,3-24 1,-20 191-571,8-127 498,1-7 47,0 0 0,1 0 0,1 1 0,0-1-1,1 0 1,4 23 0,-4-36-40,-1 1-1,1-1 0,0 0 0,0 1 0,0-1 0,0 0 0,0 1 0,0-1 1,0 0-1,0 0 0,0 0 0,0 0 0,1 0 0,-1 0 0,0 0 0,1-1 1,-1 1-1,1 0 0,-1-1 0,1 1 0,-1-1 0,1 1 0,-1-1 0,1 0 1,-1 0-1,1 1 0,0-1 0,-1 0 0,1-1 0,-1 1 0,1 0 0,-1 0 1,1-1-1,0 1 0,-1-1 0,1 1 0,1-2 0,3 0 57,0 0-1,0-1 1,0 0 0,0 0-1,0-1 1,-1 1-1,8-8 1,3-5-32,-1-1 0,-1 0 0,0-1 0,-2-1 0,18-32 0,-32 60-49,-4 19-31,2-1 0,0 1 0,2 0 1,2 41-1,1-68 20,-1 0 1,0 0-1,1 0 1,-1 0 0,1 0-1,0 0 1,-1 0-1,1-1 1,0 1-1,-1 0 1,1 0-1,0-1 1,0 1 0,0 0-1,0-1 1,-1 1-1,1-1 1,0 1-1,0-1 1,0 1-1,0-1 1,0 0 0,0 0-1,1 1 1,-1-1-1,0 0 1,0 0-1,0 0 1,0 0-1,0 0 1,0 0-1,0 0 1,0-1 0,0 1-1,0 0 1,0-1-1,0 1 1,0 0-1,0-1 1,0 1-1,0-1 1,0 0 0,1 0-1,4-2-515,-1 0-1,0 0 0,1 0 1,-1-1-1,0 0 1,5-5-1,-4 1-1001,0 0 1,-1 1-1,0-2 1,-1 1-1,6-14 1,4-19-5893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6.156"/>
    </inkml:context>
    <inkml:brush xml:id="br0">
      <inkml:brushProperty name="width" value="0.025" units="cm"/>
      <inkml:brushProperty name="height" value="0.025" units="cm"/>
    </inkml:brush>
  </inkml:definitions>
  <inkml:trace contextRef="#ctx0" brushRef="#br0">1 0 12588,'0'0'11178,"21"45"-14477,0-32 256,-1-1-2209,5-5-1603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6.546"/>
    </inkml:context>
    <inkml:brush xml:id="br0">
      <inkml:brushProperty name="width" value="0.025" units="cm"/>
      <inkml:brushProperty name="height" value="0.025" units="cm"/>
    </inkml:brush>
  </inkml:definitions>
  <inkml:trace contextRef="#ctx0" brushRef="#br0">135 28 8136,'0'0'10185,"-7"4"-7766,-3 3-2031,0 0 0,1 0 0,0 1 0,0 0 0,1 1 0,0 0 0,1 0 0,-1 1 1,2 0-1,0 0 0,0 1 0,0-1 0,2 1 0,-1 0 0,1 1 0,1-1 0,0 1 0,1-1 1,-2 22-1,4-32-362,-1 0 0,1 0 0,0 0 0,0 0 0,0 0 0,1 0-1,-1 1 1,0-1 0,0 0 0,1 0 0,-1 0 0,0 0 0,1 0 0,-1 0 0,1 0 0,-1 0 0,1 0 0,0 0 0,-1 0 0,1-1 0,0 1 0,0 0 0,-1 0 0,1-1 0,0 1 0,0 0 0,1 0 0,0-1 45,0 1 0,0-1 0,0 0 0,0 0-1,0 0 1,0 0 0,0 0 0,0 0 0,0 0 0,0-1 0,0 1 0,0-1-1,3-1 1,3-1 136,0-1-1,-1 0 0,1 0 0,-1-1 1,13-11-1,-8 3-100,0 0-1,-1-1 0,0 0 1,14-27-1,-20 34-76,-2-1 0,1 1 0,-1-1 0,0 0 0,0 0-1,-1 0 1,0 0 0,-1-1 0,0 1 0,0 0 0,-1-1-1,0-8 1,-1 16-81,0-1 0,0 0-1,0 1 1,0-1 0,0 0 0,0 1-1,0-1 1,0 1 0,-1 0-1,1-1 1,0 1 0,-1 0-1,1 0 1,-1 0 0,0 0 0,1 0-1,-1 0 1,0 0 0,0 1-1,1-1 1,-1 1 0,0-1 0,0 1-1,0 0 1,0-1 0,1 1-1,-1 0 1,0 0 0,0 1 0,0-1-1,0 0 1,-2 1 0,1-1-57,0 0 0,1 1 0,-1-1 0,0 0 0,1 1 0,-1 0 0,0-1 0,1 1 0,-1 0 0,1 1 0,-1-1 0,1 0 0,0 1 1,0-1-1,-1 1 0,1 0 0,0 0 0,0-1 0,1 1 0,-1 1 0,0-1 0,1 0 0,-3 3 0,4-4-100,0-1 0,0 0 0,0 1 1,0-1-1,0 0 0,0 1 0,0-1 0,0 1 0,0-1 0,0 0 0,0 1 0,1-1 0,-1 0 1,0 1-1,0-1 0,0 0 0,0 1 0,0-1 0,1 0 0,-1 1 0,0-1 0,0 0 0,1 1 1,-1-1-1,0 0 0,1 0 0,-1 1 0,0-1 0,0 0 0,1 0 0,-1 0 0,0 0 0,1 1 1,-1-1-1,1 0 0,-1 0 0,0 0 0,1 0 0,-1 0 0,0 0 0,1 0 0,-1 0 0,1 0 1,-1 0-1,0 0 0,1 0 0,-1 0 0,0 0 0,1 0 0,-1-1 0,1 1 0,2 0-774,13 0-8498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0.264"/>
    </inkml:context>
    <inkml:brush xml:id="br0">
      <inkml:brushProperty name="width" value="0.05" units="cm"/>
      <inkml:brushProperty name="height" value="0.05" units="cm"/>
    </inkml:brush>
  </inkml:definitions>
  <inkml:trace contextRef="#ctx0" brushRef="#br0">1 125 11594,'3'4'66,"-1"0"-1,1-1 0,1 0 0,-1 0 1,0 0-1,1 0 0,-1 0 0,1-1 1,0 1-1,0-1 0,0 0 0,8 3 0,7 1-44,28 7-1,-44-13 0,35 7 44,0-1 1,0-2 0,1-2-1,-1-2 1,48-4 0,193-40 135,-66 7-130,-142 31-48,-1 2 0,110 9-1,140 32 68,-102-9-46,982 49 582,-479-85-430,-1-50-122,428-12 72,-1134 70-156,415-22 89,-314 11-682,189-43 0,-243 38 410,-12 1-40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38.768"/>
    </inkml:context>
    <inkml:brush xml:id="br0">
      <inkml:brushProperty name="width" value="0.025" units="cm"/>
      <inkml:brushProperty name="height" value="0.025" units="cm"/>
    </inkml:brush>
  </inkml:definitions>
  <inkml:trace contextRef="#ctx0" brushRef="#br0">1 195 10442,'7'-2'117,"37"-8"77,70-8-1,1 0-3,101-31 370,-77 16-445,246-26 0,-234 54 590,0 7-1,227 31 1,-242-20-150,166-5 0,136-29 139,-334 14-510,1 4 0,-1 5-1,1 4 1,190 37 0,-150-12 576,0-7 1,1-7 0,165-1-1,-310-16 52,-27-9-209,22 8-1219,0 0 0,0 0-1,0 0 1,0 0 0,-1 1 0,1 0-1,0 0 1,0 0 0,-1 0 0,1 1-1,0 0 1,0-1 0,0 2 0,0-1-1,-5 2 1,-15 12-3922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7.113"/>
    </inkml:context>
    <inkml:brush xml:id="br0">
      <inkml:brushProperty name="width" value="0.025" units="cm"/>
      <inkml:brushProperty name="height" value="0.025" units="cm"/>
    </inkml:brush>
  </inkml:definitions>
  <inkml:trace contextRef="#ctx0" brushRef="#br0">0 9 17969,'0'0'5765,"7"1"-5797,8 0-1953,-1-1-2436,-1-10-11177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57.582"/>
    </inkml:context>
    <inkml:brush xml:id="br0">
      <inkml:brushProperty name="width" value="0.025" units="cm"/>
      <inkml:brushProperty name="height" value="0.025" units="cm"/>
    </inkml:brush>
  </inkml:definitions>
  <inkml:trace contextRef="#ctx0" brushRef="#br0">65 710 2050,'-8'6'9139,"5"-4"-8186,-28 21 1076,29-21-1837,0-1 1,0 1 0,1-1-1,-1 1 1,0 0 0,1 0 0,-1 0-1,1 0 1,0 0 0,0 0-1,0 0 1,0 0 0,0 0-1,0 1 1,0 2 0,1-4-139,1 0 0,-1-1 0,0 1 0,1 0 0,0 0 1,-1 0-1,1-1 0,-1 1 0,1 0 0,0 0 0,-1-1 1,1 1-1,0-1 0,0 1 0,0-1 0,0 1 0,-1-1 1,1 1-1,0-1 0,0 0 0,0 0 0,0 1 0,0-1 1,0 0-1,0 0 0,0 0 0,1 0 0,32 3 1056,-33-3-1072,15 0 208,0-1 1,1-1-1,-1 0 1,0-2 0,0 1-1,27-12 1,91-47 143,-76 34-302,350-174-332,115-54-2165,-200 106-3607,-181 84 955</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0:11.244"/>
    </inkml:context>
    <inkml:brush xml:id="br0">
      <inkml:brushProperty name="width" value="0.025" units="cm"/>
      <inkml:brushProperty name="height" value="0.025" units="cm"/>
    </inkml:brush>
  </inkml:definitions>
  <inkml:trace contextRef="#ctx0" brushRef="#br0">88 1 5157,'0'0'6886,"-22"49"-5893,11 1-480,-1 15-161,-2 15-192,4 7-64,2 4-96,-1-3 64,8-6-64,1-9 0,0-11-160,5-13-672,3-16-1218,6-16-1314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0:11.814"/>
    </inkml:context>
    <inkml:brush xml:id="br0">
      <inkml:brushProperty name="width" value="0.025" units="cm"/>
      <inkml:brushProperty name="height" value="0.025" units="cm"/>
    </inkml:brush>
  </inkml:definitions>
  <inkml:trace contextRef="#ctx0" brushRef="#br0">1 166 8616,'8'-149'2509,"-2"132"-2024,2 23-9,5 29-49,13 98 49,13 235 1,-28 139-1457,-11-506 977,-1 19-53,1 0-1,1 0 1,1 0 0,1 0-1,9 34 1,-2-36-1476,0-16-1330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39.143"/>
    </inkml:context>
    <inkml:brush xml:id="br0">
      <inkml:brushProperty name="width" value="0.025" units="cm"/>
      <inkml:brushProperty name="height" value="0.025" units="cm"/>
    </inkml:brush>
  </inkml:definitions>
  <inkml:trace contextRef="#ctx0" brushRef="#br0">24 213 5093,'0'-12'1137,"-7"-102"2865,1 27 6564,22 397-8798,0-27-1726,-15-159-189,-1-43-4244,-26-126-4476,9 11 4180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39.485"/>
    </inkml:context>
    <inkml:brush xml:id="br0">
      <inkml:brushProperty name="width" value="0.025" units="cm"/>
      <inkml:brushProperty name="height" value="0.025" units="cm"/>
    </inkml:brush>
  </inkml:definitions>
  <inkml:trace contextRef="#ctx0" brushRef="#br0">9 172 9129,'0'0'2114,"-2"9"-38,-1 8-1349,1 1 0,1-1 0,0 1 0,2-1 0,0 1 0,1-1 0,8 33 0,-1-13 295,3 0 1,27 62-1,-38-97-949,0 0 0,-1 0 0,1 1 0,0-1 0,1 0 0,-1 0 0,0 0 0,1-1 0,-1 1 0,1 0 0,-1 0 1,1-1-1,0 1 0,-1-1 0,1 1 0,0-1 0,0 0 0,0 0 0,0 0 0,1 0 0,-1 0 0,0 0 0,0-1 0,0 1 0,4 0 0,-2-2 41,-1 0 1,1 0-1,-1 0 0,1 0 1,-1 0-1,0-1 1,0 1-1,1-1 1,-1 0-1,0 0 0,-1-1 1,1 1-1,0 0 1,-1-1-1,1 1 1,2-5-1,194-242 1961,-101 122-2634,-95 123 469,21-25-3116,26-45 0,-25 27-4401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0.195"/>
    </inkml:context>
    <inkml:brush xml:id="br0">
      <inkml:brushProperty name="width" value="0.025" units="cm"/>
      <inkml:brushProperty name="height" value="0.025" units="cm"/>
    </inkml:brush>
  </inkml:definitions>
  <inkml:trace contextRef="#ctx0" brushRef="#br0">0 1 15567,'0'0'7890,"2"7"-7474,37 115 1017,13 52-1248,-46-150-233,2 10-226,-5-12-3088,-7-26-2029,-9-9-103</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0.541"/>
    </inkml:context>
    <inkml:brush xml:id="br0">
      <inkml:brushProperty name="width" value="0.025" units="cm"/>
      <inkml:brushProperty name="height" value="0.025" units="cm"/>
    </inkml:brush>
  </inkml:definitions>
  <inkml:trace contextRef="#ctx0" brushRef="#br0">0 238 13453,'0'0'9523,"14"-6"-7809,280-130 1786,-157 68-3808,-87 47-1280,-17 15-2376,-31 5 3068,2 2-2220,-3 10-12351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0.914"/>
    </inkml:context>
    <inkml:brush xml:id="br0">
      <inkml:brushProperty name="width" value="0.025" units="cm"/>
      <inkml:brushProperty name="height" value="0.025" units="cm"/>
    </inkml:brush>
  </inkml:definitions>
  <inkml:trace contextRef="#ctx0" brushRef="#br0">1 195 12492,'0'0'8456,"50"-33"-6438,-18 9 0,5-4-1089,4 1-705,-4 2-192,0 5-256,-5 7-1346,-5 2-1088,-7 3-2499,-5 2-2499</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1.260"/>
    </inkml:context>
    <inkml:brush xml:id="br0">
      <inkml:brushProperty name="width" value="0.025" units="cm"/>
      <inkml:brushProperty name="height" value="0.025" units="cm"/>
    </inkml:brush>
  </inkml:definitions>
  <inkml:trace contextRef="#ctx0" brushRef="#br0">1 217 5189,'0'0'13954,"0"10"-11845,0-1-1800,1 1 216,-1 0 1,1 0-1,1 0 0,3 15 1,-4-23-476,-1 0 1,1 1-1,0-1 1,0 0-1,0 0 0,0 0 1,0 0-1,0 0 1,1-1-1,-1 1 1,1 0-1,-1-1 1,1 1-1,-1 0 1,1-1-1,0 0 0,0 1 1,0-1-1,0 0 1,0 0-1,0 0 1,0 0-1,0-1 1,0 1-1,0 0 1,0-1-1,1 0 0,3 1 1,0-2 22,-1 0-1,1 0 1,-1 0 0,1 0-1,-1-1 1,0 0 0,0 0-1,0-1 1,0 1 0,0-1-1,-1 0 1,1 0 0,-1-1 0,0 1-1,1-1 1,-2 0 0,1 0-1,0 0 1,3-6 0,0 1-64,1 1-1,0 0 1,17-13 0,-23 20 21,0 1-1,0-1 0,0 1 0,0-1 0,0 1 0,0 0 1,0 0-1,0 0 0,0 0 0,0 0 0,0 0 0,0 1 1,0-1-1,1 1 0,-1 0 0,-1-1 0,1 1 0,4 2 1,24 5 104,-25-9-93,0 1 0,0-1 0,-1 0 0,1-1 0,0 1 0,-1-1 0,1 0 0,-1 0 0,0 0-1,0-1 1,5-3 0,22-12-1232,-28 17 663,-1 0 0,1 0 0,0 1 0,0-1 0,-1 1 0,1-1 0,0 1 0,0 0 0,0 0 0,3 0 0,-6 0 360,1 0-1,-1 0 0,0 0 0,0 0 0,1 0 0,-1 0 0,0 1 1,0-1-1,1 0 0,-1 0 0,0 0 0,0 0 0,0 0 0,1 0 1,-1 1-1,0-1 0,0 0 0,0 0 0,1 0 0,-1 0 0,0 1 1,0-1-1,0 0 0,0 0 0,0 1 0,0-1 0,1 0 0,-1 0 1,0 1-1,0-1 0,0 0 0,0 0 0,0 1 0,0-1 0,0 0 1,0 0-1,0 1 0,0-1 0,0 0 0,0 1 0,0-1 99,0 4-6250</inkml:trace>
  <inkml:trace contextRef="#ctx0" brushRef="#br0" timeOffset="1">393 1 10474,'0'0'128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29:59.758"/>
    </inkml:context>
    <inkml:brush xml:id="br0">
      <inkml:brushProperty name="width" value="0.025" units="cm"/>
      <inkml:brushProperty name="height" value="0.025" units="cm"/>
    </inkml:brush>
  </inkml:definitions>
  <inkml:trace contextRef="#ctx0" brushRef="#br0">1 303 6566,'0'0'433,"10"-5"-263,41-12 274,1 1-1,59-8 0,101-24-215,-105 21 20,0 5 0,213-15-1,-146 34 42,338-16 1317,261-23-634,-380 23-250,138-2 51,-307 21-1003,-217 0-1596,-5-2-1238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1.621"/>
    </inkml:context>
    <inkml:brush xml:id="br0">
      <inkml:brushProperty name="width" value="0.025" units="cm"/>
      <inkml:brushProperty name="height" value="0.025" units="cm"/>
    </inkml:brush>
  </inkml:definitions>
  <inkml:trace contextRef="#ctx0" brushRef="#br0">24 95 16239,'0'0'2798,"-4"8"-284,1-4-2175,1 0-134,-1 0 1,1 1-1,0-1 1,0 0 0,1 1-1,-3 8 1,4-12-192,0 0 0,0 0 0,0 0 0,0 0 0,0 0 0,0 0 0,1 0 0,-1 0 0,0 0 0,0 0 0,1 0 0,-1 0 0,1 0 0,-1 0 0,1 0 0,-1-1 0,1 1 0,0 0 0,-1 0 0,1 0 0,0-1 0,0 1 0,-1 0 0,1-1 0,0 1 0,0-1 0,0 1 0,0-1 1,0 1-1,0-1 0,0 0 0,0 1 0,0-1 0,0 0 0,0 0 0,0 0 0,0 1 0,0-1 0,0 0 0,0-1 0,0 1 0,2 0 0,1 0 12,0 0 0,1-1 0,-1 1 1,0-1-1,0 0 0,0 0 0,0 0 0,0 0 1,0-1-1,0 1 0,-1-1 0,1 0 0,0-1 0,-1 1 1,1 0-1,-1-1 0,0 0 0,0 0 0,0 0 0,0 0 1,-1 0-1,4-6 0,3-7 36,0 0 0,-1 0 0,11-35-1,-10 25-24,-9 31 754,-1 66 538,1-67-1315,0 1-1,1-1 0,-1 1 0,1-1 1,0 1-1,0-1 0,0 1 1,0-1-1,1 0 0,0 0 1,0 0-1,0 0 0,0 0 0,1 0 1,3 4-1,0-5-218,-1 1 0,1-2 1,1 1-1,-1-1 0,0 1 0,0-2 1,1 1-1,-1-1 0,1 0 0,-1 0 0,14-1 1,-9 0-1289,1-1 0,-1 0 0,0 0 0,0-2 0,0 1 0,13-6 0,10-7-6824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1.962"/>
    </inkml:context>
    <inkml:brush xml:id="br0">
      <inkml:brushProperty name="width" value="0.025" units="cm"/>
      <inkml:brushProperty name="height" value="0.025" units="cm"/>
    </inkml:brush>
  </inkml:definitions>
  <inkml:trace contextRef="#ctx0" brushRef="#br0">7 145 11435,'0'0'4100,"-2"-7"-513,1 4-3292,0 0 0,0 0 0,1-1 0,-1 1 0,1 0 0,-1-1 0,1 1 0,0 0 0,0-1 0,1 1 0,-1 0 0,1 0 0,0-1 0,-1 1 0,1 0 0,1 0 0,-1 0 0,0 0 0,1 0 0,0 0 0,-1 0 0,1 0 0,0 1 0,1-1 0,-1 1 0,0-1 0,1 1 0,-1 0 0,1 0 0,4-3 0,5-1 37,-1-1 0,1 2 0,1-1 0,19-5 0,-25 9-323,0 0 1,-1 1 0,1 0 0,0 0-1,0 0 1,0 1 0,0 0 0,0 0-1,-1 1 1,13 2 0,-18-2-14,0 0 0,0 0 0,0 0 0,1 0 0,-2 1 0,1-1 0,0 0 0,0 0 0,0 1 0,0-1-1,-1 1 1,1-1 0,-1 1 0,1-1 0,-1 1 0,0-1 0,1 1 0,-1-1 0,0 1 0,0-1 0,0 1 0,0-1 0,0 1 0,-1 0 0,1-1 0,-1 3 0,-10 41 118,-5-12-67,11-25-32,0 0 1,1 1-1,0 0 1,1 0 0,0 0-1,0 0 1,1 0-1,-2 15 1,5-23-6,-1 0 1,1 0-1,0 0 0,-1-1 1,1 1-1,0 0 1,0-1-1,0 1 0,-1 0 1,1-1-1,0 1 1,0-1-1,0 1 0,0-1 1,0 0-1,0 1 0,0-1 1,0 0-1,1 0 1,-1 0-1,0 0 0,0 0 1,0 0-1,0 0 0,0 0 1,0 0-1,1 0 1,36-3 323,-16-1-299,1-1 1,-2-2 0,1 0 0,-1-1-1,22-12 1,16-11-2786,-52 25-55,-13 3-6951,-10 3-72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2.306"/>
    </inkml:context>
    <inkml:brush xml:id="br0">
      <inkml:brushProperty name="width" value="0.025" units="cm"/>
      <inkml:brushProperty name="height" value="0.025" units="cm"/>
    </inkml:brush>
  </inkml:definitions>
  <inkml:trace contextRef="#ctx0" brushRef="#br0">1 135 13805,'0'0'10058,"58"-31"-7816,-26 14-64,9-1-609,-4-3-768,-9 6-641,-1 1-128,-8 5-224,-6 3-865,-8 3-1409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2.679"/>
    </inkml:context>
    <inkml:brush xml:id="br0">
      <inkml:brushProperty name="width" value="0.025" units="cm"/>
      <inkml:brushProperty name="height" value="0.025" units="cm"/>
    </inkml:brush>
  </inkml:definitions>
  <inkml:trace contextRef="#ctx0" brushRef="#br0">0 0 11691,'0'0'14334,"2"10"-12856,-1-7-1364,0 6 179,1-1 0,0 1 1,1-1-1,0 0 0,0 0 1,6 10-1,-8-16-248,1 1 1,-1-1 0,1 0 0,0 0-1,0 0 1,0 0 0,0-1-1,0 1 1,0 0 0,0-1-1,1 0 1,-1 1 0,1-1-1,-1 0 1,1 0 0,-1 0-1,1 0 1,-1-1 0,1 1-1,0-1 1,-1 0 0,1 0 0,0 0-1,0 0 1,-1 0 0,1 0-1,0-1 1,4 0 0,-3-2 7,1 1 0,-1 0 0,1-1-1,-1 0 1,0 0 0,0 0 0,-1-1 0,1 1 0,0-1 0,-1 0 0,0 0 0,0 0 0,3-6 0,-5 9-47,4 50-139,-5-47 64,0 0 0,0-1 1,0 1-1,0 0 0,1-1 1,-1 1-1,1-1 0,-1 1 1,1-1-1,-1 1 0,1-1 1,0 1-1,0-1 1,0 1-1,0-1 0,0 0 1,1 2-1,19 4-5171,-11-7-803</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3.417"/>
    </inkml:context>
    <inkml:brush xml:id="br0">
      <inkml:brushProperty name="width" value="0.025" units="cm"/>
      <inkml:brushProperty name="height" value="0.025" units="cm"/>
    </inkml:brush>
  </inkml:definitions>
  <inkml:trace contextRef="#ctx0" brushRef="#br0">8 51 9833,'-1'-8'3678,"0"2"-3738,-4-26 6204,6 27-2943,6 22-2423,78 271 3532,-40-127-2171,-42-150-1885,1 1 0,0-1 0,1 0 0,0 0 0,12 18 0,-16-27-216,1 0 0,0 1 1,-1-1-1,1 0 0,0 0 0,0 0 0,0-1 0,1 1 0,-1 0 0,0-1 0,1 1 1,-1-1-1,1 0 0,-1 0 0,1 0 0,0 0 0,-1 0 0,1-1 0,0 1 1,0-1-1,-1 1 0,1-1 0,0 0 0,0 0 0,0-1 0,-1 1 0,1-1 1,0 1-1,0-1 0,-1 0 0,4-1 0,-4 1-37,0-1 1,0 0-1,0 0 0,0 0 0,-1 0 1,1 0-1,0-1 0,-1 1 1,0 0-1,1-1 0,-1 1 0,0-1 1,0 0-1,-1 1 0,1-1 0,0 1 1,-1-1-1,0 0 0,1 0 1,-1 1-1,0-1 0,-1 0 0,1-3 1,-8-66-156,4 56-118,0-3-1652,0-1 1,-13-31-1,14 47 5948,0 1-5080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3.809"/>
    </inkml:context>
    <inkml:brush xml:id="br0">
      <inkml:brushProperty name="width" value="0.025" units="cm"/>
      <inkml:brushProperty name="height" value="0.025" units="cm"/>
    </inkml:brush>
  </inkml:definitions>
  <inkml:trace contextRef="#ctx0" brushRef="#br0">1 3 13837,'0'0'12198,"10"0"-11023,29-1-450,5-1-282,55 6 1,-95-3-398,0 0-1,0 0 1,0 1-1,0 0 1,-1 0 0,1 0-1,5 4 1,13 6-1627,-8-8-3166,-13-12-2651,-1 7 6308,0-10-4825</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4.467"/>
    </inkml:context>
    <inkml:brush xml:id="br0">
      <inkml:brushProperty name="width" value="0.025" units="cm"/>
      <inkml:brushProperty name="height" value="0.025" units="cm"/>
    </inkml:brush>
  </inkml:definitions>
  <inkml:trace contextRef="#ctx0" brushRef="#br0">1 118 15599,'0'0'9539,"4"9"-8935,23 50 518,-10-18-386,3-1 0,30 48 1,-50-89-723,0 1 0,0 0 1,0-1-1,0 1 0,0-1 0,0 1 1,0 0-1,0-1 0,0 1 0,0 0 1,0-1-1,0 1 0,1 0 0,-1-1 1,0 1-1,0 0 0,0-1 0,0 1 1,1 0-1,-1 0 0,0-1 1,0 1-1,1 0 0,-1 0 0,0-1 1,1 1-1,-1 0 0,0 0 0,1 0 1,-1 0-1,0-1 0,1 1 0,-1 0 1,0 0-1,1 0 0,-1 0 0,0 0 1,1 0-1,-1 0 0,0 0 0,1 0 1,-1 0-1,1 0 0,-1 0 0,0 0 1,1 0-1,-1 1 0,0-1 0,1 0 1,-1 0-1,0 0 0,0 0 0,1 1 1,-1-1-1,0 0 0,1 0 1,-1 0-1,0 1 0,0-1 0,1 0 1,-1 1-1,0-1 0,0 0 0,0 1 1,1-1-1,1-29 476,-2 18-469,0-1 0,-1 1 1,0 0-1,0-1 0,-2 1 1,1 0-1,-1 0 0,-1 1 1,0-1-1,-1 1 0,0-1 1,-8-11-1,13 22-41,0 0-1,0 0 1,0 1-1,0-1 1,0 0-1,0 0 1,0 0-1,-1 0 1,1 0-1,0 0 1,0 0-1,0 0 1,0 0 0,0 1-1,0-1 1,-1 0-1,1 0 1,0 0-1,0 0 1,0 0-1,0 0 1,-1 0-1,1 0 1,0 0-1,0 0 1,0 0-1,0 0 1,0 0-1,-1 0 1,1 0-1,0 0 1,0 0 0,0 0-1,0 0 1,0-1-1,-1 1 1,1 0-1,0 0 1,0 0-1,0 0 1,0 1 15,1 0 1,-1 0-1,1-1 0,0 1 1,-1 0-1,1 0 0,0-1 1,0 1-1,0 0 1,-1-1-1,1 1 0,0-1 1,0 1-1,0-1 0,0 1 1,0-1-1,0 0 1,0 1-1,0-1 0,0 0 1,0 0-1,0 0 1,2 0-1,0 0 24,1-1 0,0 1 0,-1-1 1,1 0-1,-1 0 0,1-1 0,-1 1 0,0-1 1,0 1-1,1-1 0,-1 0 0,0 0 0,-1-1 0,1 1 1,0 0-1,-1-1 0,1 0 0,-1 0 0,0 0 1,0 0-1,0 0 0,0 0 0,0 0 0,-1-1 1,0 1-1,1 0 0,0-7 0,3-4-3,-1-1 1,-1 0-1,0 0 0,-1 0 1,0-23-1,-1 59-26,2 0 0,0 0 0,1 0 0,1-1 1,1 0-1,16 38 0,-21-55 31,1 0 0,-1 0 0,1-1 0,0 1-1,0 0 1,0-1 0,0 1 0,1-1 0,-1 1 0,1-1 0,-1 0 0,1 0 0,0 0 0,-1-1 0,1 1 0,0-1 0,0 1 0,1-1 0,-1 0 0,0 0 0,0-1-1,0 1 1,1 0 0,-1-1 0,0 0 0,1 0 0,-1 0 0,0 0 0,1-1 0,-1 1 0,0-1 0,0 0 0,1 0 0,-1 0 0,5-3 0,-5 3-162,-1-1 0,1 0 1,-1 0-1,0 0 0,0 0 1,0 0-1,0-1 1,0 1-1,0 0 0,-1-1 1,1 0-1,-1 1 0,0-1 1,0 0-1,0 0 0,0 1 1,1-5-1,-1-5-2185,1-1 1,-1 1-1,-1-1 0,0 1 0,-3-18 1,-6-9-9041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4.796"/>
    </inkml:context>
    <inkml:brush xml:id="br0">
      <inkml:brushProperty name="width" value="0.025" units="cm"/>
      <inkml:brushProperty name="height" value="0.025" units="cm"/>
    </inkml:brush>
  </inkml:definitions>
  <inkml:trace contextRef="#ctx0" brushRef="#br0">0 20 14478,'0'0'11338,"51"-9"-11241,-22 6-1026,-3-1-1602,5 3-1408,-4-2-2788,-2 3-1761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5.156"/>
    </inkml:context>
    <inkml:brush xml:id="br0">
      <inkml:brushProperty name="width" value="0.025" units="cm"/>
      <inkml:brushProperty name="height" value="0.025" units="cm"/>
    </inkml:brush>
  </inkml:definitions>
  <inkml:trace contextRef="#ctx0" brushRef="#br0">66 1 7751,'0'0'9727,"-4"10"-6161,-3 9-1671,-1 0 0,-1 0 0,0 0 0,-16 21 1,25-40-1895,0 0 1,0 0 0,-1 0 0,1 0 0,0 1 0,0-1 0,0 0 0,-1 0 0,1 0 0,0 0 0,0 1 0,0-1 0,0 0 0,-1 0 0,1 0 0,0 1 0,0-1 0,0 0-1,0 0 1,0 0 0,0 1 0,0-1 0,0 0 0,0 0 0,0 1 0,0-1 0,0 0 0,0 0 0,0 1 0,0-1 0,0 0 0,0 0 0,0 0 0,0 1 0,0-1 0,0 0-1,0 0 1,0 1 0,0-1 0,0 0 0,0 0 0,1 0 0,-1 1 0,0-1 0,0 0 0,0 0 0,0 0 0,1 0 0,-1 1 0,0-1 0,18-2-83,26-14-430,-41 14 400,15-5-65,0 1 0,1 0 0,-1 2 0,1 0-1,0 1 1,26-1 0,-44 4 189,0 0-1,0 0 1,0 0 0,0 1-1,1-1 1,-1 1-1,0-1 1,0 1 0,0-1-1,0 1 1,0-1 0,0 1-1,0 0 1,0 0-1,-1-1 1,1 1 0,0 0-1,0 0 1,0 0-1,-1 0 1,1 0 0,-1 0-1,1 0 1,-1 0 0,1 0-1,-1 1 1,0-1-1,1 0 1,-1 0 0,0 0-1,0 0 1,0 0-1,0 1 1,0-1 0,0 0-1,0 0 1,0 0-1,0 1 1,-1-1 0,1 0-1,0 0 1,-2 2 0,1 5 209,-1-1 1,0 1 0,-1-1 0,0 0-1,-5 10 1,-2 0 392,-1-1 0,-18 21 0,26-33-594,0-1-1,0 0 0,0 1 0,-1-1 0,1 0 1,-1-1-1,0 1 0,1-1 0,-1 1 1,-1-1-1,1 0 0,0-1 0,0 1 0,-1-1 1,1 0-1,-7 1 0,11-2-200,-1 0 0,0-1 1,0 1-1,1-1 0,-1 1 0,0-1 1,1 1-1,-1-1 0,0 0 0,1 1 1,-1-1-1,1 0 0,-1 0 0,1 1 0,0-1 1,-1 0-1,1 0 0,0 1 0,-1-1 1,1 0-1,0 0 0,0 0 0,0 0 0,0 1 1,0-1-1,0 0 0,0 0 0,0 0 1,0 0-1,0 0 0,0 1 0,0-1 1,1 0-1,0-1 0,-1-6-3041,0-9-4739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6.022"/>
    </inkml:context>
    <inkml:brush xml:id="br0">
      <inkml:brushProperty name="width" value="0.025" units="cm"/>
      <inkml:brushProperty name="height" value="0.025" units="cm"/>
    </inkml:brush>
  </inkml:definitions>
  <inkml:trace contextRef="#ctx0" brushRef="#br0">15 284 17585,'0'0'608,"9"0"743,-2 1-1002,0-1-1,0-1 1,0 1 0,0-1 0,0-1-1,0 1 1,0-1 0,0 0 0,0-1 0,-1 0-1,1 0 1,-1 0 0,0-1 0,0 0-1,0 0 1,-1 0 0,9-9 0,-6 4 23,0 0 1,-1-1-1,0-1 1,0 1 0,-1-1-1,9-22 1,-12 26-243,-1 0 0,0-1 0,0 1-1,0-1 1,-1 1 0,0-1 0,-1 0 0,0 1 0,0-1 0,0 0 0,-1 1 0,-2-12 0,2 17-115,0 0-1,0 1 1,0-1 0,0 0-1,0 0 1,0 0 0,0 1-1,0-1 1,-1 1 0,1-1-1,-1 1 1,1-1-1,-1 1 1,0 0 0,1 0-1,-1 0 1,0 0 0,0 0-1,0 0 1,0 0 0,0 0-1,0 1 1,0-1-1,0 1 1,0 0 0,0-1-1,0 1 1,0 0 0,0 0-1,0 0 1,0 1 0,0-1-1,-3 1 1,0 0-29,0 0 1,0 0 0,0 0-1,0 1 1,0 0-1,0 0 1,0 1-1,0-1 1,1 1-1,-1 0 1,-7 7-1,1 3 1,1 0 0,1 1-1,0 0 1,1 1-1,0 0 1,1 1-1,1-1 1,1 1-1,0 0 1,1 1-1,0-1 1,2 1-1,0-1 1,1 1-1,0 0 1,2 0-1,0 0 1,3 16-1,-4-30 18,1-1-1,-1 1 1,1-1-1,0 1 1,0-1-1,0 0 0,0 0 1,0 1-1,1-1 1,-1 0-1,1 0 1,-1 0-1,1 0 1,0-1-1,-1 1 1,1 0-1,0-1 0,0 1 1,0-1-1,1 1 1,-1-1-1,3 1 1,0-1 13,0 1 0,0-1 0,1 0 1,-1-1-1,0 1 0,0-1 0,1 0 0,-1-1 1,0 1-1,6-2 0,9-3 22,-1 0 0,-1-1 0,1-1 1,26-15-1,41-27-1636,-34 10-4376,-24 13-2547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46.799"/>
    </inkml:context>
    <inkml:brush xml:id="br0">
      <inkml:brushProperty name="width" value="0.025" units="cm"/>
      <inkml:brushProperty name="height" value="0.025" units="cm"/>
    </inkml:brush>
  </inkml:definitions>
  <inkml:trace contextRef="#ctx0" brushRef="#br0">133 1 13325,'0'0'389,"-2"11"-122,-89 614 5503,62-398-3885,23-165-1738,1 67 0,6-128-151,-1 0 1,1 0-1,-1-1 0,1 1 0,-1 0 0,1 0 1,-1 0-1,1-1 0,0 1 0,-1 0 0,1 0 1,0-1-1,0 1 0,0-1 0,0 1 1,-1-1-1,1 1 0,0-1 0,0 0 0,0 1 1,0-1-1,0 0 0,0 0 0,0 1 1,0-1-1,1 0 0,32 4 480,-31-3-428,310 14 1055,-208-11-1133,-88-3-322,33 0-589,-29-5-2237,-8-9-3620,-9-7-4461</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6.994"/>
    </inkml:context>
    <inkml:brush xml:id="br0">
      <inkml:brushProperty name="width" value="0.025" units="cm"/>
      <inkml:brushProperty name="height" value="0.025" units="cm"/>
    </inkml:brush>
  </inkml:definitions>
  <inkml:trace contextRef="#ctx0" brushRef="#br0">7 481 5637,'0'0'7186,"-1"9"-4736,-1 1-1612,1-7-542,0 1 1,1-1-1,-1 0 0,1 1 1,-1-1-1,1 1 0,0-1 0,1 1 1,-1-1-1,0 0 0,2 5 1,-2-8-224,0 1 0,0-1 1,0 1-1,0-1 1,0 1-1,1-1 1,-1 1-1,0-1 1,0 1-1,0-1 0,1 0 1,-1 1-1,0-1 1,0 1-1,1-1 1,-1 0-1,0 1 0,1-1 1,-1 0-1,0 1 1,1-1-1,-1 0 1,1 0-1,-1 1 1,0-1-1,1 0 0,-1 0 1,1 0-1,-1 0 1,1 1-1,-1-1 1,1 0-1,-1 0 0,1 0 1,-1 0-1,0 0 1,1 0-1,-1 0 1,1 0-1,-1 0 1,1-1-1,-1 1 0,1 0 1,-1 0-1,1 0 1,-1 0-1,0-1 1,1 1-1,-1 0 0,1 0 1,-1-1-1,0 1 1,1 0-1,-1-1 1,0 1-1,1-1 1,19-23 1516,43-113 1796,-41 85-3008,-3-2-1,-2 0 1,-3-2-1,11-74 1,-23 89-85,-2 39-187,-1 4-34,1 23-116,-1 33 5,3-1-1,2 1 1,3-1-1,16 67 1,-23-122-68,0 0 1,0-1-1,1 1 1,-1 0 0,1 0-1,0 0 1,-1 0 0,1 0-1,0-1 1,0 1-1,0 0 1,0-1 0,1 1-1,-1-1 1,0 1-1,1-1 1,-1 0 0,1 1-1,-1-1 1,1 0-1,-1 0 1,1 0 0,0 0-1,0 0 1,-1-1-1,1 1 1,0-1 0,0 1-1,0-1 1,3 1 0,-2-1-446,0-1 1,-1 0 0,1 0-1,-1 0 1,0 0-1,1 0 1,-1 0 0,0-1-1,1 1 1,-1-1 0,0 1-1,0-1 1,0 0 0,-1 0-1,1 0 1,0 0-1,-1 0 1,1 0 0,-1-1-1,0 1 1,2-5 0,8-19-7409</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7.324"/>
    </inkml:context>
    <inkml:brush xml:id="br0">
      <inkml:brushProperty name="width" value="0.025" units="cm"/>
      <inkml:brushProperty name="height" value="0.025" units="cm"/>
    </inkml:brush>
  </inkml:definitions>
  <inkml:trace contextRef="#ctx0" brushRef="#br0">1 0 6502,'0'0'7719,"5"77"-3619,-5-39-320,0-4-1346,1-3-864,4-9-898,5-3-544,4-10-128,-2-7-256,-1-2-641,1-11-288,2-10-576,-4-3-610,-4-7-511,0 0-1795,-5-6-384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7.680"/>
    </inkml:context>
    <inkml:brush xml:id="br0">
      <inkml:brushProperty name="width" value="0.025" units="cm"/>
      <inkml:brushProperty name="height" value="0.025" units="cm"/>
    </inkml:brush>
  </inkml:definitions>
  <inkml:trace contextRef="#ctx0" brushRef="#br0">57 104 15951,'0'0'7928,"-2"11"-6861,-1 0-815,-3 12 416,1 1 0,1 0 0,1 0 1,0 41-1,4-64-663,-1-1 0,1 1 1,0 0-1,0-1 0,0 1 0,0-1 1,0 0-1,-1 1 0,1-1 0,0 0 1,0 1-1,0-1 0,0 0 0,0 0 0,0 0 1,0 0-1,0 0 0,0 0 0,0 0 1,0 0-1,0-1 0,0 1 0,2-1 0,25-4 169,-13 1-163,0 1 0,0 0 0,0 1 0,0 1 0,24 1 0,-36 0-9,0 0-1,0 0 1,1 1 0,-1-1 0,0 1-1,0 0 1,0 0 0,0 0-1,0 0 1,0 1 0,0-1 0,-1 1-1,1 0 1,0 0 0,-1 0 0,0 0-1,1 0 1,-1 0 0,0 1-1,0-1 1,0 1 0,0-1 0,-1 1-1,1 0 1,-1 0 0,1 0-1,-1 0 1,0 0 0,0 0 0,0 0-1,-1 0 1,1 6 0,-1-2 41,0 1 1,0-1-1,-1 1 1,0-1 0,-1 1-1,0-1 1,0 0-1,0 0 1,-1 0-1,0 0 1,-1 0 0,1-1-1,-6 7 1,8-9-106,-1-1 1,-1 0 0,1 0-1,0 0 1,-1-1 0,1 1-1,-1-1 1,0 1 0,0-1-1,0 0 1,0 0 0,0 0-1,-1 0 1,1-1 0,0 1-1,-1-1 1,1 0-1,-1 0 1,0 0 0,1 0-1,-1-1 1,0 0 0,1 1-1,-1-1 1,0-1 0,1 1-1,-1 0 1,-6-2 0,7 0-526,0 0 0,-1 0 0,1 0 0,0 0 1,0 0-1,0-1 0,1 1 0,-1-1 0,0 0 1,1 0-1,0 0 0,-4-5 0,-12-23-6476</inkml:trace>
  <inkml:trace contextRef="#ctx0" brushRef="#br0" timeOffset="1">0 177 12524,'0'0'12043,"19"-45"-10505,-1 29-225,13 0-672,2-4-417,4 3-224,5 0-481,-3 0-1889,-2 3-2531,-5-1-1729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8.381"/>
    </inkml:context>
    <inkml:brush xml:id="br0">
      <inkml:brushProperty name="width" value="0.025" units="cm"/>
      <inkml:brushProperty name="height" value="0.025" units="cm"/>
    </inkml:brush>
  </inkml:definitions>
  <inkml:trace contextRef="#ctx0" brushRef="#br0">41 167 11307,'-1'9'4810,"-1"14"-2814,1 0 1,1-1 0,4 28 0,-2-35-1569,1-1 1,1 0-1,0 1 1,0-1-1,2-1 1,11 24-1,-2-6-224,-11-22-25,0 0-1,0 0 1,1-1 0,1 1-1,10 12 1,-16-49 1049,-2 0-1249,-2 1-1,0 0 1,-17-52 0,-36-78-1536,37 107 919,1 4 602,11 33 113,10 33-107,1-7 192,1-1 0,1 0 0,0 0 0,0 0 0,1 0 0,1-1 1,0 0-1,0 0 0,1-1 0,14 15 0,-21-24-129,1 0 1,-1 0-1,0 0 1,0 0-1,1 0 1,-1 0-1,1-1 1,-1 1-1,1 0 1,-1-1-1,1 1 1,-1-1-1,1 0 1,0 1-1,-1-1 1,1 0-1,-1 0 1,1 0-1,0 0 1,-1 0-1,1-1 1,-1 1-1,4-1 1,-3 0 18,1-1-1,-1 1 1,0-1 0,0 0-1,0 1 1,0-1 0,0 0 0,0 0-1,0 0 1,-1-1 0,1 1-1,2-5 1,2-6 61,-1-1-1,0 0 1,7-28-1,-12 42-116,18-115-333,-11 190 77,-4-42 481,12 61 0,-12-78-50,1-2 0,1 1 0,1-1 1,13 25-1,-19-37-163,1 0 1,0 0-1,0 0 0,1-1 0,-1 1 1,0 0-1,0 0 0,1-1 1,-1 1-1,1-1 0,0 0 1,-1 1-1,1-1 0,0 0 1,0 0-1,0 0 0,0 0 1,0 0-1,0 0 0,0-1 1,0 1-1,0-1 0,0 1 0,0-1 1,0 0-1,0 0 0,1 0 1,-1 0-1,0 0 0,0 0 1,0-1-1,0 1 0,0-1 1,0 1-1,0-1 0,0 0 1,0 0-1,0 0 0,0 0 1,0 0-1,0 0 0,-1-1 0,1 1 1,-1 0-1,3-4 0,4-2 1,-1 0-1,0-1 0,-1 0 0,0 0 1,0 0-1,-1-1 0,0 0 0,6-14 1,0-8-198,10-42-1,-4 12-386,-19 69 512,2 0 0,-1 1-1,1 0 1,0-1 0,2 10 0,0 12 134,-2-11 88,0-1 1,2 1-1,5 24 1,-6-39-160,0 0 1,0 0 0,1 1 0,0-1 0,-1 0 0,1-1-1,1 1 1,-1 0 0,4 4 0,-5-7-54,0 0 0,1 0-1,-1 1 1,0-1 0,1 0 0,-1-1 0,1 1 0,0 0-1,-1 0 1,1-1 0,-1 1 0,1-1 0,0 1 0,-1-1 0,1 0-1,0 1 1,0-1 0,-1 0 0,1 0 0,0 0 0,0-1 0,-1 1-1,3-1 1,-2 1-169,-1-1-1,0 0 1,0 1-1,0-1 0,0 0 1,0 0-1,0 0 1,0 0-1,0 0 1,0 0-1,-1 0 0,1 0 1,0 0-1,0 0 1,-1 0-1,1 0 1,-1 0-1,1-1 0,-1 1 1,0 0-1,1-1 1,-1 1-1,0 0 1,0-2-1,2-35-6072,-2 34 5150,0-30-6221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8.713"/>
    </inkml:context>
    <inkml:brush xml:id="br0">
      <inkml:brushProperty name="width" value="0.025" units="cm"/>
      <inkml:brushProperty name="height" value="0.025" units="cm"/>
    </inkml:brush>
  </inkml:definitions>
  <inkml:trace contextRef="#ctx0" brushRef="#br0">0 1 18065,'0'0'10698,"0"51"-12748,10-35-1249,4-2-1569,-7-1-4293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09:49.056"/>
    </inkml:context>
    <inkml:brush xml:id="br0">
      <inkml:brushProperty name="width" value="0.025" units="cm"/>
      <inkml:brushProperty name="height" value="0.025" units="cm"/>
    </inkml:brush>
  </inkml:definitions>
  <inkml:trace contextRef="#ctx0" brushRef="#br0">58 43 11211,'0'0'11317,"-6"8"-9459,0-1-1501,1 1 1,-1-1 0,2 1-1,-1 0 1,1 0 0,0 0-1,1 1 1,0 0 0,0-1-1,1 1 1,0 0 0,-1 10-1,2-8-107,0 0-1,1-1 1,1 1-1,-1 0 0,2-1 1,-1 1-1,2-1 0,3 13 1,-5-20-223,1 0-1,0 0 1,-1 0 0,1-1 0,0 1 0,0-1-1,1 1 1,-1-1 0,1 0 0,-1 0 0,1 0-1,-1 0 1,1 0 0,0 0 0,0-1 0,0 0-1,0 1 1,0-1 0,0 0 0,1-1-1,-1 1 1,0 0 0,0-1 0,1 0 0,-1 0-1,0 0 1,0 0 0,1 0 0,-1-1 0,6-1-1,2 0 4,0-1 0,0-1 0,0 0 0,-1 0 1,1-1-1,-1 0 0,0-1 0,-1 0 0,1-1 0,-1 0 0,0 0 0,-1-1 0,12-14 0,-12 13-12,0 0 0,0-1 0,-2 1 0,1-2 1,-1 1-1,0-1 0,-1 0 0,0 0 0,-1 0 0,-1-1 1,1 1-1,2-22 0,-6 30-29,0 1 0,0-1 0,0 1 1,0 0-1,-1-1 0,1 1 0,-1-1 0,1 1 0,-1 0 1,0 0-1,0-1 0,0 1 0,0 0 0,0 0 0,-1 0 1,1 0-1,-1 0 0,1 0 0,-1 0 0,0 1 0,1-1 1,-4-1-1,1 0-47,0 1 0,0 0 1,-1 0-1,1 0 1,-1 1-1,1-1 0,-1 1 1,1 0-1,-1 1 0,0-1 1,-5 1-1,3-1-74,1 1 0,0 0 0,-1 1 1,1 0-1,0 0 0,-1 0 0,1 0 0,0 1 0,0 0 0,0 1 0,0-1 0,0 1 0,1 0 0,-1 1 1,1-1-1,0 1 0,-9 9 0,5 1-4032,0-2-2835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0:27.397"/>
    </inkml:context>
    <inkml:brush xml:id="br0">
      <inkml:brushProperty name="width" value="0.025" units="cm"/>
      <inkml:brushProperty name="height" value="0.025" units="cm"/>
    </inkml:brush>
  </inkml:definitions>
  <inkml:trace contextRef="#ctx0" brushRef="#br0">2288 632 8616,'-11'-7'176,"-34"-22"-66,-26-15 785,-89-75 1,141 101-767,0 2 0,-1 0-1,-1 2 1,0 0 0,-1 1 0,0 1 0,-1 1 0,0 1 0,-1 1 0,0 2 0,0 0-1,0 1 1,-51-5 0,30 11-159,0 1 0,0 3-1,1 1 1,-1 3 0,1 1-1,1 2 1,-1 2 0,-66 31 0,0 9-125,-201 129 0,242-135 165,1 3 0,3 2 0,2 3 0,3 3 0,3 3-1,-67 88 1,93-105-18,2 1-1,1 1 0,3 2 0,1 0 1,3 1-1,2 1 0,2 2 1,3-1-1,2 2 0,-11 103 1,19-94 6,3-1 1,3 1 0,3 0 0,2-1 0,3 0-1,2-1 1,3 0 0,37 93 0,-21-84-15,2-2 0,4-1 0,2-2 0,3-2-1,3-1 1,2-3 0,3-1 0,2-3 0,3-3 0,112 83 0,-112-96 13,2-3 1,1-3-1,2-2 1,0-3-1,81 25 1,-87-37 21,0-2 0,0-3 0,1-2 0,0-2 0,0-3 0,95-6 0,-104-3 39,-1-1 0,-1-3 0,0-2 0,0-1 0,-2-3 0,1-1 0,-2-3 0,-1-1 0,0-1 0,-2-3 0,51-40 0,-38 22-13,-2-2-1,-2-2 0,-2-2 1,-2-2-1,-3-2 1,-2-2-1,39-73 1,-31 35-6,-3-2 0,-5-2-1,-4-2 1,32-158 0,-41 117 57,-6-1-1,2-258 0,-26 304 12,-3 0 0,-4 1 0,-5 0-1,-4 1 1,-45-127 0,51 179-54,-2 1 0,-2 0 0,-1 2 0,-2 0 0,-2 1 0,-1 1-1,-2 2 1,-1 1 0,-2 0 0,-1 3 0,-2 0 0,-49-34 0,52 44-213,-1 1 0,0 1 0,-2 2 0,0 1 0,-1 2-1,0 1 1,-1 2 0,0 1 0,-1 2 0,1 1 0,-1 2 0,-1 1-1,1 2 1,0 2 0,-50 7 0,-66 24-2573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0:55.180"/>
    </inkml:context>
    <inkml:brush xml:id="br0">
      <inkml:brushProperty name="width" value="0.025" units="cm"/>
      <inkml:brushProperty name="height" value="0.025" units="cm"/>
    </inkml:brush>
  </inkml:definitions>
  <inkml:trace contextRef="#ctx0" brushRef="#br0">386 1 3972,'-13'11'-433,"-39"41"752,8-7 493,-72 56 1,108-96-714,1 1 1,-1-1-1,1 2 1,0-1 0,0 0-1,0 1 1,1 1 0,0-1-1,1 1 1,0 0 0,0 0-1,0 0 1,1 1 0,-4 10-1,-6 24-16,2-1-1,1 2 1,3-1-1,-4 56 0,4 180 18,8-262-105,4 65 7,28 155 0,-7-83 5,22 580 13,-21-200-8,32 514 236,42 407 81,-31-258-356,-70-962 60,19 556 3,-13-708 58,-5-52-76,1-1 1,2 0-1,1 1 0,2-1 0,17 56 0,-22-83-33,1-1-1,-1 1 1,1 0-1,-1-1 1,1 1-1,0-1 1,0 1-1,0-1 0,1 0 1,-1 0-1,0 0 1,1 0-1,0 0 1,-1-1-1,1 1 1,0-1-1,0 1 1,-1-1-1,5 1 1,-6-2-192,1 0 0,0 0 0,0 0 0,0 1 0,0-2 0,0 1 0,0 0 0,-1 0 0,1-1 0,0 1 0,0-1 0,0 1 0,2-2 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3:15.195"/>
    </inkml:context>
    <inkml:brush xml:id="br0">
      <inkml:brushProperty name="width" value="0.025" units="cm"/>
      <inkml:brushProperty name="height" value="0.025" units="cm"/>
    </inkml:brush>
  </inkml:definitions>
  <inkml:trace contextRef="#ctx0" brushRef="#br0">0 355 8104,'0'0'2567,"9"0"-2406,11-1-50,-1-1 0,1-1 0,21-6 1,-17 3-24,1 1 0,46-3 1,-22 10 147,76 14 0,-75-8 283,65 1 0,740-10 692,-465-2-1028,267-38 581,-177 5-728,722 23 77,-521 13-65,-116-27 29,-136 4-26,976-54 66,117 53-138,-998 75 107,73 2 52,492-45 695,-950-14-816,155-26 1,132-44 17,184-23-9,-544 92-26,116 4 1,-161 4 6,0 1 1,0 1-1,-1 1 0,0 1 1,1 0-1,-1 2 1,-1 0-1,0 1 0,32 19 1,-50-27-70,31 19 157,-31-18-269,0-1 0,0 1 0,0 0 1,0-1-1,0 1 0,1-1 0,-1 1 0,0-1 1,0 0-1,1 1 0,-1-1 0,0 0 0,1 0 1,-1 0-1,0 0 0,1 0 0,-1 0 1,0 0-1,1-1 0,-1 1 0,2-1 0,-1-8-3573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3:52.508"/>
    </inkml:context>
    <inkml:brush xml:id="br0">
      <inkml:brushProperty name="width" value="0.025" units="cm"/>
      <inkml:brushProperty name="height" value="0.025" units="cm"/>
    </inkml:brush>
  </inkml:definitions>
  <inkml:trace contextRef="#ctx0" brushRef="#br0">29 134 5221,'0'0'3182,"-5"-9"-1874,-18-27-801,23 35-502,0-1 0,0 1 1,-1 0-1,1 0 1,0 0-1,0 0 0,0 0 1,0-1-1,0 1 1,1 0-1,-1 0 0,0 0 1,0 0-1,1 0 1,-1-1-1,1 1 0,-1 0 1,1 0-1,-1 0 0,1 0 1,0 0-1,-1 0 1,1 1-1,0-1 0,0 0 1,0 0-1,0 0 1,0 1-1,0-1 0,0 0 1,0 1-1,0-1 1,0 1-1,0-1 0,0 1 1,2-1-1,-2 0 20,1 1-1,-1-1 1,1 0 0,-1 1-1,1-1 1,-1 1-1,1-1 1,-1 1 0,1 0-1,0-1 1,-1 1-1,1 0 1,-1 0 0,1 0-1,0 0 1,-1 1-1,1-1 1,-1 0 0,1 1-1,-1-1 1,1 1 0,-1-1-1,3 2 1,-3 0 0,1 2 90,0-1-1,-1 0 0,1 1 1,0-1-1,1 0 0,-1 0 1,1 0-1,-1-1 0,1 1 1,0-1-1,0 1 0,0-1 1,0 0-1,0 0 0,1 0 1,-1-1-1,1 1 0,-1-1 1,1 0-1,-1 1 0,7-1 1,33 5 911,1-2 0,75-2 0,-69-3-881,88 9 0,16 21 471,-84-14-415,1-3-1,82 3 1,-5-18-59,184-28 1,11-2-12,-94 22 276,875-62 462,-264 34-337,-829 38-530,216-4 145,524 13 709,-252 11-770,-201-11-38,41 25 10,-352-31-176,-8 0-226,-19 3-946,14-5 732,0 1-1,0-1 1,-1 0 0,1 0-1,0-1 1,0 1 0,-6-3-1,-13-17-6098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47.271"/>
    </inkml:context>
    <inkml:brush xml:id="br0">
      <inkml:brushProperty name="width" value="0.025" units="cm"/>
      <inkml:brushProperty name="height" value="0.025" units="cm"/>
    </inkml:brush>
  </inkml:definitions>
  <inkml:trace contextRef="#ctx0" brushRef="#br0">58 409 13389,'-9'2'993,"-1"1"-374,-29 2 2354,49-15-1446,192-133 418,-114 86-1776,175-135 119,-236 176-244,-27 16-47,1 0-1,-1 0 1,1 0-1,-1-1 1,1 1-1,-1 0 1,1 0-1,-1 0 1,1 0-1,-1 0 1,1 0-1,-1 0 1,1 0-1,0 1 1,-1-1-1,1 0 1,-1 0-1,1 0 1,-1 1-1,0-1 1,1 0-1,-1 0 1,1 1-1,-1-1 1,1 0-1,-1 1 1,1 0-1,0 2 10,1 1-1,-1 0 1,0 0 0,0-1 0,0 1-1,-1 0 1,1 0 0,-1 0-1,0 6 1,1 0 109,2 43 233,2-1-1,19 74 1,-18-103-830,1-1 1,20 43-1,-20-52-753,1 0 1,0 0-1,1-1 0,0 0 0,17 17 1,1-6-8429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29.229"/>
    </inkml:context>
    <inkml:brush xml:id="br0">
      <inkml:brushProperty name="width" value="0.025" units="cm"/>
      <inkml:brushProperty name="height" value="0.025" units="cm"/>
    </inkml:brush>
  </inkml:definitions>
  <inkml:trace contextRef="#ctx0" brushRef="#br0">163 52 9129,'0'0'2258,"-3"-8"374,1-1-1878,-13-25 2330,17 44 162,-3 16-2676,-1-7 66,6 128 1661,-1-49-1871,-10 104 1,-25 101-544,-48 814 2348,80-1039-2115,-25 914 1999,24-974-2472,-3 35 246,7-21-6377</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0.079"/>
    </inkml:context>
    <inkml:brush xml:id="br0">
      <inkml:brushProperty name="width" value="0.025" units="cm"/>
      <inkml:brushProperty name="height" value="0.025" units="cm"/>
    </inkml:brush>
  </inkml:definitions>
  <inkml:trace contextRef="#ctx0" brushRef="#br0">0 228 12300,'0'0'4655,"11"-1"-4282,1074-89 1907,-413 41 71,3 62-2070,127 24-132,3-38 858,-675 0-717,1031-32 463,-1126 32-752,-12 1 29,0-1 0,42-9 0,-64 10-30,-1 0 1,1 0 0,-1 0-1,1-1 1,-1 1-1,1 0 1,-1-1-1,1 1 1,-1 0-1,1-1 1,-1 1 0,1-1-1,-1 1 1,1 0-1,-1-1 1,0 1-1,1-1 1,-1 1 0,0-1-1,0 0 1,1 1-1,-1-1 1,0 1-1,0-1 1,0 1-1,0-1 1,0 0 0,1 1-1,-1-1 1,0 1-1,0-1 1,-1 0-1,1 1 1,0-1-1,0 1 1,0-2 0,-10-28-3650,2 6-3907,8 6 776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0.410"/>
    </inkml:context>
    <inkml:brush xml:id="br0">
      <inkml:brushProperty name="width" value="0.025" units="cm"/>
      <inkml:brushProperty name="height" value="0.025" units="cm"/>
    </inkml:brush>
  </inkml:definitions>
  <inkml:trace contextRef="#ctx0" brushRef="#br0">53 0 16207,'0'0'1709,"-9"5"-263,-26 17-277,35-21-1126,-1-1 0,0 0-1,1 1 1,-1-1 0,1 1-1,-1-1 1,1 1 0,-1-1-1,1 1 1,-1-1 0,1 1-1,-1 0 1,1-1 0,0 1-1,-1-1 1,1 1 0,0 0-1,0 0 1,0-1 0,-1 1-1,1 0 1,0-1-1,0 1 1,0 0 0,0 0-1,0-1 1,0 1 0,0 0-1,0-1 1,1 1 0,-1 0-1,0-1 1,0 1 0,1 0-1,-1-1 1,0 1 0,1 0-1,-1-1 1,0 1 0,1 0-1,-1-1 1,2 2 0,21 12 813,11-1-514,1-2 0,41 7 1,45 15-313,-108-29-33,0 1 0,0 1 0,-1 0 0,0 0 0,0 2 0,17 13 0,-26-19-2,0 1 0,0-1 0,-1 1 1,1 0-1,-1 0 0,0 0 0,0 0 1,0 0-1,0 0 0,0 0 0,-1 1 1,1-1-1,-1 1 0,0-1 0,0 1 1,-1-1-1,1 1 0,-1 0 0,1 4 1,-2-2 11,0 0 1,0-1 0,0 1-1,-1-1 1,1 1-1,-2-1 1,1 0 0,0 1-1,-1-1 1,0 0 0,-4 5-1,-8 8 215,-1-1 0,0 0-1,-1-1 1,-35 25 0,-105 60 1250,35-25-1305,127-78-4903,15-17-554</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1.187"/>
    </inkml:context>
    <inkml:brush xml:id="br0">
      <inkml:brushProperty name="width" value="0.025" units="cm"/>
      <inkml:brushProperty name="height" value="0.025" units="cm"/>
    </inkml:brush>
  </inkml:definitions>
  <inkml:trace contextRef="#ctx0" brushRef="#br0">1 483 8776,'0'0'14793,"12"-10"-13757,56-47-553,-3-3 1,-2-3 0,-3-2-1,99-143 1,-154 200-446,3-4 143,-7 23-64,-2 6-170,1 42 85,-2-22 16,2-1 0,10 69 0,-8-93-42,1 0-1,1 0 0,0 0 1,0-1-1,1 1 0,0-1 1,1 0-1,1-1 0,-1 1 0,2-1 1,-1-1-1,15 15 0,-9-13-31,1 0-1,0-1 1,0 0-1,1-1 0,0-1 1,0 0-1,19 6 1,2-2-2131,0-2 0,44 8 0,-36-12-4073</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2.056"/>
    </inkml:context>
    <inkml:brush xml:id="br0">
      <inkml:brushProperty name="width" value="0.025" units="cm"/>
      <inkml:brushProperty name="height" value="0.025" units="cm"/>
    </inkml:brush>
  </inkml:definitions>
  <inkml:trace contextRef="#ctx0" brushRef="#br0">100 133 10090,'0'0'12075,"8"8"-10714,-3-2-1134,-3-3-147,0 0-1,1 0 0,-1-1 1,1 1-1,0-1 0,-1 1 1,1-1-1,0 0 1,1 0-1,-1-1 0,0 1 1,0 0-1,1-1 0,-1 0 1,1 0-1,-1 0 0,1 0 1,6 0-1,3-1 77,1-1-1,-1 0 1,0-1-1,1 0 1,-1-1-1,0 0 1,16-8 0,-22 9-97,0-2 0,0 1 1,0-1-1,-1 0 1,1 0-1,-1-1 0,0 1 1,0-1-1,-1-1 1,1 1-1,-1-1 0,-1 0 1,1 0-1,5-10 1,-9 13-21,0 1 1,1-1 0,-1 1-1,0-1 1,0 1 0,-1-1 0,1 0-1,-1 0 1,1 1 0,-1-1-1,0 0 1,0 0 0,0 1 0,0-1-1,0 0 1,-2-3 0,2 4-33,-1 0 0,0 1 0,0-1 0,0 0 0,0 1 0,0-1 0,-1 1 0,1 0 0,0-1 0,-1 1 0,1 0 0,-1 0 0,1 0 0,-1 0 0,1 0 0,-1 0 0,0 0 0,-3 0 0,-1-1-30,0 1 0,-1 0 1,0 0-1,1 1 0,-1 0 0,1 0 1,-1 0-1,1 1 0,-1 0 0,1 0 1,-1 1-1,-9 3 0,-7 6 31,1 1 0,0 2 1,1 0-1,1 0 0,0 2 0,1 1 1,1 0-1,0 2 0,2 0 0,0 0 0,1 2 1,-19 32-1,33-50-2,-1-1-1,0 1 1,1 0 0,0 0 0,-1 0-1,1 0 1,0 0 0,0 0 0,1 0-1,-1 0 1,1 0 0,-1 0 0,1 1-1,0-1 1,0 0 0,1 0 0,-1 0-1,2 6 1,-1-6 2,1-1 0,-1 0-1,1 1 1,0-1 0,-1 0-1,1 0 1,0 0 0,0 0-1,1-1 1,-1 1 0,0 0-1,0-1 1,1 0 0,-1 1-1,1-1 1,-1 0 0,4 1-1,12 2 36,0 0-1,0-2 1,1 0-1,-1-1 0,20-1 1,-32 0-33,14 0-112,121-5-653,-121 2-1376,0 0 1,33-11-1,-2-5-8130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3.164"/>
    </inkml:context>
    <inkml:brush xml:id="br0">
      <inkml:brushProperty name="width" value="0.025" units="cm"/>
      <inkml:brushProperty name="height" value="0.025" units="cm"/>
    </inkml:brush>
  </inkml:definitions>
  <inkml:trace contextRef="#ctx0" brushRef="#br0">72 12 14382,'0'0'8461,"-7"5"-8402,2-1-24,-1 2 0,1-1 0,0 1 0,0-1 0,1 1 0,0 1 0,0-1 0,0 1 0,1-1 0,0 1 0,0 0 0,1 0 0,0 0 0,0 0 0,1 1 0,-1-1 0,1 13 0,0-8 144,0-5-72,0 0 0,0-1-1,1 1 1,0 0 0,1 0 0,0 7 0,0-13-88,-1 1 1,1-1 0,-1 1-1,1-1 1,0 0 0,-1 0-1,1 1 1,0-1 0,0 0-1,0 0 1,0 0 0,0 0-1,0 0 1,0 0 0,0 0-1,0 0 1,1 0 0,-1-1 0,0 1-1,1 0 1,-1-1 0,0 1-1,1-1 1,-1 1 0,1-1-1,-1 0 1,1 0 0,-1 0-1,0 1 1,1-1 0,-1-1-1,1 1 1,1 0 0,8-2 133,-1 0 0,0 0 0,-1-1 0,1-1 0,0 1 1,-1-2-1,0 1 0,0-1 0,0-1 0,-1 1 0,14-12 0,2-5-85,0 0-1,28-35 0,-37 36-25,5-7 460,-16 28-204,-7 17-51,-1-4-250,1 0 0,0 0 0,1 0 0,0 1 0,1 0 0,1-1 0,2 26 0,-1-36 28,-1 1 1,1-1 0,0 0 0,0 1 0,0-1-1,1 0 1,-1 0 0,1 0 0,-1 0-1,1 0 1,0-1 0,0 1 0,0 0-1,1-1 1,-1 1 0,1-1 0,-1 0-1,1 0 1,0 0 0,0 0 0,0-1 0,0 1-1,0-1 1,0 1 0,0-1 0,0 0-1,1 0 1,-1-1 0,0 1 0,1-1-1,-1 1 1,0-1 0,1 0 0,-1 0-1,1-1 1,3 0 0,0 0 108,-1-1 0,0 0-1,1 0 1,-1 0 0,0-1 0,0 0 0,0 0 0,-1-1 0,1 0-1,-1 0 1,0 0 0,0 0 0,0-1 0,0 0 0,-1 0-1,0 0 1,0 0 0,0-1 0,4-9 0,-4 9-104,0-1 1,-1 0 0,1 0-1,-2 0 1,1-1 0,-1 1-1,0-1 1,-1 1 0,1-1-1,-1 0 1,-1 0-1,0 1 1,0-1 0,0 0-1,-1 0 1,-3-12 0,4 19-80,-1 0 1,1 0-1,-1-1 1,1 1-1,-1 0 1,1 0-1,-1 0 1,0 0 0,1 0-1,-1 0 1,0 0-1,0 1 1,0-1-1,1 0 1,-1 0-1,0 1 1,0-1-1,0 0 1,0 1-1,-1-1 1,1 1 0,0-1-1,0 1 1,0 0-1,0-1 1,0 1-1,-1 0 1,1 0-1,0 0 1,-2 0-1,1 0-195,1 1 0,-1-1-1,1 0 1,0 1-1,-1-1 1,1 1 0,0 0-1,0-1 1,-1 1-1,1 0 1,0 0-1,0 0 1,0 0 0,0 0-1,0 0 1,0 0-1,0 0 1,1 0 0,-1 0-1,0 1 1,0-1-1,1 0 1,-1 1 0,0 1-1,-5 40-10416,4-20 2958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3.556"/>
    </inkml:context>
    <inkml:brush xml:id="br0">
      <inkml:brushProperty name="width" value="0.025" units="cm"/>
      <inkml:brushProperty name="height" value="0.025" units="cm"/>
    </inkml:brush>
  </inkml:definitions>
  <inkml:trace contextRef="#ctx0" brushRef="#br0">0 48 15503,'0'0'7671,"10"2"-6657,-7-1-871,71 14 377,-70-14-382,1-1 1,0 1-1,-1-1 0,1 0 1,-1 0-1,1 0 1,-1 0-1,1-1 1,-1 0-1,1 0 0,-1 0 1,0-1-1,1 1 1,-1-1-1,7-4 1,-10 5-45,1 0 1,-1 0-1,0 0 0,0 0 1,0 0-1,-1 0 1,1 0-1,0 0 1,0 0-1,0-1 1,-1 1-1,1 0 1,-1 0-1,1-1 1,-1 1-1,1 0 1,-1-1-1,0 1 1,0 0-1,0-1 1,1 1-1,-2-3 0,1 3-56,-1 0 0,1 0 0,-1 0-1,0 0 1,1 0 0,-1 0 0,0 0-1,0 0 1,0 0 0,0 0-1,0 0 1,0 1 0,0-1 0,0 0-1,0 1 1,0-1 0,0 1 0,-1-1-1,-1 0 1,-1 0-50,-1 0-1,1 0 1,-1 0-1,0 0 1,1 1-1,-1 0 1,0 0-1,1 0 1,-1 0-1,0 1 1,1 0-1,-8 2 1,6 0 2,0 1 0,0-1-1,1 1 1,-1 0 0,1 1 0,0-1 0,0 1 0,-8 11-1,10-13-35,1 0-1,0 0 0,-1 1 0,1-1 1,1 1-1,-1-1 0,0 1 0,1 0 1,0 0-1,0-1 0,0 1 0,0 0 1,1 0-1,-1 0 0,1 0 0,1 8 1,-1-11-67,1 0 1,0 0 0,0 1 0,-1-1-1,1 0 1,0 0 0,0 0 0,0 0 0,0 0-1,0-1 1,0 1 0,1 0 0,-1 0-1,0-1 1,0 1 0,0-1 0,1 1-1,-1-1 1,0 1 0,1-1 0,-1 0-1,0 0 1,1 1 0,2-1 0,38 1-5325,-38-1 4215,23-2-6823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4.087"/>
    </inkml:context>
    <inkml:brush xml:id="br0">
      <inkml:brushProperty name="width" value="0.025" units="cm"/>
      <inkml:brushProperty name="height" value="0.025" units="cm"/>
    </inkml:brush>
  </inkml:definitions>
  <inkml:trace contextRef="#ctx0" brushRef="#br0">118 187 16303,'0'0'4511,"-9"-1"-4126,5 1-355,1-1-13,1 0-1,0 1 1,0 0-1,-1-1 0,1 1 1,0 0-1,0 0 1,-1 0-1,1 0 0,0 1 1,0-1-1,0 1 1,-1-1-1,1 1 0,0 0 1,0 0-1,0 0 1,0 0-1,0 0 0,0 0 1,0 1-1,1-1 1,-1 0-1,0 1 0,1 0 1,-1-1-1,1 1 1,-1 0-1,1 0 0,-2 4 1,-1 1 30,-1 0 313,0 0-1,1 0 1,0 0 0,1 1 0,0-1 0,0 1-1,0 0 1,1 0 0,0 0 0,1 1 0,-1-1 0,1 16-1,1-23-334,1 0-1,-1 0 1,0 0-1,0 0 1,1 0-1,-1 0 1,0 0-1,1 0 1,-1 0-1,1 0 1,-1 0-1,1 0 1,0-1 0,-1 1-1,1 0 1,0 0-1,-1-1 1,1 1-1,0 0 1,0-1-1,0 1 1,0-1-1,0 1 1,-1-1-1,1 1 1,2-1-1,0 1 17,0 0 0,0-1 0,0 0 0,0 0 0,0 0 1,0 0-1,0 0 0,0 0 0,4-2 0,0 1 11,0-1 0,-1 0 0,1-1 0,0 1 0,-1-1 1,1-1-1,6-4 0,4-8-70,-2-1 1,0-1-1,-1 0 1,0-1-1,-2-1 1,0 0-1,-1 0 0,-1-1 1,-1 0-1,-1-1 1,-1 0-1,-1 0 1,5-40-1,-10 62 18,-1-1 0,0 1-1,0-1 1,0 1 0,0-1-1,0 1 1,0-1 0,0 1-1,0-1 1,0 1 0,0-1-1,-1 1 1,1 0 0,0-1-1,0 1 1,0-1 0,0 1 0,-1-1-1,1 1 1,0 0 0,0-1-1,-1 1 1,1 0 0,0-1-1,-1 1 1,1 0 0,-1-1-1,1 1 1,0 0 0,-1 0-1,1-1 1,-1 1 0,1 0-1,0 0 1,-1 0 0,1-1 0,-1 1-1,1 0 1,-1 0 0,1 0-1,-1 0 1,1 0 0,-1 0-1,1 0 1,-1 0 0,1 0-1,0 0 1,-1 1 0,1-1-1,-1 0 1,1 0 0,-1 0-1,1 0 1,-1 1 0,1-1-1,0 0 1,-1 0 0,0 1 0,-25 17-35,13-5 38,1 1 1,-18 28 0,26-37-4,0 2 1,1-1 0,0 0 0,0 1 0,1-1 0,0 1 0,0 0 0,0 0 0,1-1 0,-1 11 0,2-16 0,1 0-1,-1 0 1,0 0 0,0 0-1,1 0 1,-1 0 0,1-1-1,-1 1 1,1 0 0,-1 0-1,1-1 1,-1 1 0,1 0-1,0 0 1,-1-1 0,1 1-1,0-1 1,0 1-1,-1-1 1,1 1 0,0-1-1,0 0 1,0 1 0,0-1-1,0 0 1,0 1 0,-1-1-1,1 0 1,0 0 0,0 0-1,0 0 1,2 0 0,38 0-92,-30-1-112,83-2-2381,-93 3 2574,-1 0 1,1 0-1,0 0 0,-1 0 0,1 1 0,0-1 1,-1 0-1,1 1 0,-1-1 0,1 0 1,0 1-1,-1-1 0,1 1 0,-1-1 0,1 1 1,-1-1-1,1 1 0,-1-1 0,0 1 1,1 0-1,-1-1 0,0 1 0,1 0 0,-1-1 1,0 1-1,0-1 0,1 2 0,-1 26 873,-12 24 998,11-51-1873,1 0 0,-1 0-1,0 0 1,1 0-1,-1 1 1,1-1 0,0 0-1,-1 0 1,1 0-1,0 1 1,0-1-1,0 0 1,0 1 0,0-1-1,0 0 1,0 0-1,0 1 1,0-1 0,1 1-1,0-2-122,0 0-1,-1 0 1,1 0 0,0 0-1,0 0 1,-1 0 0,1 0-1,0 0 1,0 0 0,-1-1-1,1 1 1,0 0-1,-1-1 1,1 1 0,0 0-1,-1-1 1,1 1 0,0-1-1,-1 1 1,1-1 0,0 0-1,39-38-8467,-22 17 2677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4.446"/>
    </inkml:context>
    <inkml:brush xml:id="br0">
      <inkml:brushProperty name="width" value="0.025" units="cm"/>
      <inkml:brushProperty name="height" value="0.025" units="cm"/>
    </inkml:brush>
  </inkml:definitions>
  <inkml:trace contextRef="#ctx0" brushRef="#br0">140 1 13869,'0'0'7388,"-10"4"-5434,10-4-1954,-62 33 3646,60-32-3561,-1 0 1,1 1 0,0-1-1,0 1 1,0-1-1,0 1 1,0 0 0,0 0-1,0 0 1,1 0 0,-1 0-1,0 0 1,1 0-1,0 0 1,0 1 0,-1-1-1,1 1 1,1-1 0,-1 1-1,0-1 1,1 1-1,-1-1 1,1 1 0,0 0-1,0-1 1,0 1 0,0-1-1,1 6 1,0-7-105,0 1 1,0-1-1,0 0 0,1 1 1,-1-1-1,0 0 0,1 0 1,-1 0-1,1 0 1,-1 0-1,1-1 0,-1 1 1,1 0-1,0-1 0,-1 1 1,1-1-1,0 1 1,2-1-1,41 6-1013,-26-4 170,-18-2 798,1 0 1,-1 0-1,1 0 0,-1 0 0,1 0 0,-1 0 0,1 1 0,-1-1 1,1 1-1,-1-1 0,1 1 0,-1-1 0,1 1 0,-1 0 0,0 0 1,0 0-1,1 0 0,-1 0 0,0 0 0,0 0 0,0 0 0,0 0 1,0 0-1,0 1 0,0-1 0,-1 0 0,2 2 0,-3-1 124,1 0-1,-1-1 1,0 1-1,1 0 0,-1-1 1,0 1-1,0-1 1,0 1-1,0-1 0,-1 1 1,1-1-1,0 0 1,0 0-1,-1 0 0,1 0 1,-1 0-1,1 0 1,-1 0-1,1 0 0,-1 0 1,0-1-1,-3 2 1,-9 4 315,-1 0 0,0-1 0,-28 6 0,6-8-8511,29-3-1681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5.010"/>
    </inkml:context>
    <inkml:brush xml:id="br0">
      <inkml:brushProperty name="width" value="0.025" units="cm"/>
      <inkml:brushProperty name="height" value="0.025" units="cm"/>
    </inkml:brush>
  </inkml:definitions>
  <inkml:trace contextRef="#ctx0" brushRef="#br0">3 116 14926,'0'0'5787,"-1"9"-4415,1-7-1239,-1 0-1,1 0 1,0 1 0,0-1-1,0 0 1,0 1 0,0-1 0,1 0-1,-1 0 1,1 1 0,0-1-1,-1 0 1,1 0 0,2 3-1,-2-4 57,1 1 0,0-1 0,0 0 0,0 1 1,0-1-1,1 0 0,-1-1 0,0 1 0,0 0 0,1 0 0,-1-1 0,0 0 0,1 1 0,-1-1 0,0 0 0,1 0 0,-1 0 0,0 0 0,3-1 0,4 0-29,-1-1 1,1 0-1,-1 0 0,0 0 1,0-1-1,0-1 1,0 1-1,-1-1 0,1-1 1,11-8-1,-14 10-136,-1 0 0,0 0 0,0-1 0,0 1 0,0-1 0,-1 0 0,1 0 0,-1 0 0,0-1 0,0 1 0,-1-1 0,1 0 0,-1 1 0,0-1 0,0 0 0,-1-1 0,1 1 0,0-8 0,-2 12-26,0 1-1,0-1 1,0 0-1,0 0 1,0 1-1,-1-1 1,1 0-1,0 0 1,0 1-1,-1-1 1,1 0-1,-1 0 1,1 1-1,-1-1 1,1 1-1,-1-1 1,1 0-1,-1 1 1,1-1-1,-1 1 1,0-1 0,1 1-1,-1-1 1,0 1-1,1 0 1,-1-1-1,0 1 1,1 0-1,-1 0 1,0-1-1,0 1 1,0 0-1,1 0 1,-1 0-1,0 0 1,0 0-1,0 0 1,1 0-1,-1 0 1,0 0-1,0 1 1,1-1-1,-1 0 1,0 0-1,0 1 1,1-1-1,-1 0 1,0 1-1,1-1 1,-2 1-1,-3 1-36,0 0 0,0 1 0,0 0 0,0-1 0,1 1 0,-6 5 0,-2 4 7,0 1-1,2 0 0,-1 0 1,-11 23-1,18-30 24,1 0 0,0 0-1,0 0 1,1 0-1,-1 0 1,1 1-1,1-1 1,-1 1-1,1-1 1,0 1 0,1 0-1,0-1 1,0 1-1,1 8 1,0-14 10,0 0 1,0 0 0,0 1-1,0-1 1,0 0 0,1 0-1,-1 0 1,0 0-1,1 0 1,-1 0 0,1-1-1,-1 1 1,1 0-1,-1-1 1,1 1 0,-1-1-1,1 1 1,0-1 0,-1 0-1,1 0 1,0 0-1,-1 0 1,1 0 0,-1 0-1,1 0 1,0 0 0,2-1-1,47-9 183,-39 5-265,-1-1-1,0 1 1,-1-2-1,0 0 1,0 0-1,0 0 1,-1-1-1,0-1 0,0 0 1,-1 0-1,0-1 1,-1 0-1,7-11 1,12-36-3845,-23 49 2465,-1 0 1,0 0-1,-1 0 0,0-1 0,0-8 1,-3 8-4429,-8 5-1558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49.217"/>
    </inkml:context>
    <inkml:brush xml:id="br0">
      <inkml:brushProperty name="width" value="0.025" units="cm"/>
      <inkml:brushProperty name="height" value="0.025" units="cm"/>
    </inkml:brush>
  </inkml:definitions>
  <inkml:trace contextRef="#ctx0" brushRef="#br0">120 316 8648,'5'-7'939,"-1"0"0,-1 0 0,1-1-1,-1 0 1,-1 0 0,1 0 0,-1 0 0,0 0-1,-1 0 1,0 0 0,-1-1 0,1 1-1,-2-13 1,0 20-901,1 0 0,-1 1-1,1-1 1,0 1-1,-1-1 1,1 0 0,-1 1-1,0-1 1,1 1 0,-1-1-1,1 1 1,-1-1 0,0 1-1,1 0 1,-1-1 0,0 1-1,1 0 1,-1 0-1,0-1 1,0 1 0,1 0-1,-1 0 1,0 0 0,0 0-1,1 0 1,-1 0 0,0 0-1,0 0 1,1 0 0,-1 0-1,0 0 1,0 1-1,1-1 1,-1 0 0,0 1-1,0-1 1,1 0 0,-1 1-1,1-1 1,-1 1 0,0-1-1,1 1 1,-2 0-1,-26 21-65,17-12 77,2 1-1,-1 1 0,2-1 0,-1 1 0,2 1 0,0-1 0,0 1 0,1 0 0,1 1 0,-6 20 0,11-33-50,-1 0 0,1-1 0,0 1-1,0 0 1,0-1 0,0 1 0,0 0 0,0 0 0,0-1 0,0 1 0,0 0-1,0 0 1,0-1 0,0 1 0,0 0 0,1-1 0,-1 1 0,0 0 0,0-1-1,1 1 1,-1 0 0,0-1 0,1 1 0,-1-1 0,1 1 0,-1-1-1,1 1 1,-1-1 0,1 1 0,0-1 0,0 1 0,1 0 4,-1-1 0,1 0 0,0 0 0,-1 0 0,1 0 0,0 0 0,-1 0 0,1-1 0,0 1 0,-1 0 0,1-1 1,-1 1-1,3-2 0,45-26 170,-5-6-254,77-76 0,-106 95 19,-1-1 0,0-1 0,-2 0 0,0-1 0,-1 0 0,0-1 0,-2 0 0,10-25 0,-19 43 85,1-1-1,0 1 0,-1-1 1,1 1-1,-1-1 1,0 0-1,1 1 1,-1-1-1,0 1 0,0-1 1,0 0-1,0 1 1,0-1-1,0 1 1,-1-1-1,1-1 0,-1 3-4,0 0 0,1-1 0,-1 1 0,0 0 0,1 0-1,-1 0 1,1 1 0,-1-1 0,0 0 0,1 0 0,-1 0-1,1 0 1,-1 0 0,1 1 0,-1-1 0,0 0 0,1 1-1,-1-1 1,1 0 0,-1 1 0,1-1 0,0 1 0,-1-1-1,1 0 1,-1 1 0,0 0 0,-36 45 226,20-20-235,1 1 0,1 1 0,1 1-1,2 0 1,1 0 0,2 1-1,0 0 1,-5 39 0,14-67-43,0 0 0,0-1 1,-1 1-1,1 0 0,0-1 0,0 1 1,1 0-1,-1 0 0,0-1 0,0 1 1,1 0-1,-1-1 0,1 1 0,0-1 1,-1 1-1,1-1 0,0 1 0,0-1 1,0 1-1,0-1 0,0 0 0,3 3 1,-2-3-273,1 0 1,-1 0 0,1 0-1,-1 0 1,1 0 0,0-1 0,0 1-1,-1-1 1,1 0 0,0 0-1,0 0 1,0 0 0,2-1-1,17-2-5122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5.508"/>
    </inkml:context>
    <inkml:brush xml:id="br0">
      <inkml:brushProperty name="width" value="0.025" units="cm"/>
      <inkml:brushProperty name="height" value="0.025" units="cm"/>
    </inkml:brush>
  </inkml:definitions>
  <inkml:trace contextRef="#ctx0" brushRef="#br0">91 0 13677,'0'0'6102,"-1"8"-4864,-21 122 4862,-13 6-3920,32-125-2156,-4 7-96,1 0-1,1 1 1,1 0-1,1 0 1,1 0 0,0 1-1,2 28 1,0-47-126,0 0 0,0 0 0,1 0 0,-1 0 0,0-1 0,0 1 0,1 0 0,-1 0 0,1 0 1,-1-1-1,1 1 0,-1 0 0,1-1 0,-1 1 0,1 0 0,0-1 0,-1 1 0,1-1 0,0 1 0,-1-1 0,1 1 0,0-1 0,0 0 0,0 1 1,-1-1-1,1 0 0,0 0 0,0 1 0,0-1 0,0 0 0,0 0 0,-1 0 0,1 0 0,0 0 0,0 0 0,0 0 0,0-1 0,1 1 1,11-4-5612</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5.880"/>
    </inkml:context>
    <inkml:brush xml:id="br0">
      <inkml:brushProperty name="width" value="0.025" units="cm"/>
      <inkml:brushProperty name="height" value="0.025" units="cm"/>
    </inkml:brush>
  </inkml:definitions>
  <inkml:trace contextRef="#ctx0" brushRef="#br0">1 31 9577,'0'0'18065,"52"-19"-17584,-30 14-385,0 1-96,0 3-64,-4 0-1250,-4 1-1889,-4 0-2370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6.287"/>
    </inkml:context>
    <inkml:brush xml:id="br0">
      <inkml:brushProperty name="width" value="0.025" units="cm"/>
      <inkml:brushProperty name="height" value="0.025" units="cm"/>
    </inkml:brush>
  </inkml:definitions>
  <inkml:trace contextRef="#ctx0" brushRef="#br0">13 137 10922,'3'-7'3524,"19"-53"4366,-21 59-6785,-1 3-320,-3 52-494,-3-1 1,-22 100 0,27-134 657,7-14-148,-4-6-681,1 0 0,0-1 0,-1 1 0,1-1 0,-1 0 1,0 1-1,0-1 0,0 0 0,4-4 0,49-61 976,-19 15-555,41-80 0,-34 50-4725,-43 81 3063</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7.092"/>
    </inkml:context>
    <inkml:brush xml:id="br0">
      <inkml:brushProperty name="width" value="0.025" units="cm"/>
      <inkml:brushProperty name="height" value="0.025" units="cm"/>
    </inkml:brush>
  </inkml:definitions>
  <inkml:trace contextRef="#ctx0" brushRef="#br0">1 112 9001,'0'0'2685,"1"8"-582,-2-6-2008,1 0-1,0 1 1,0-1-1,0 0 1,0 0-1,0 1 1,1-1-1,-1 0 1,1 0-1,-1 0 1,1 1-1,0-1 1,0 0-1,0 0 1,0 0 0,0 0-1,0 0 1,0-1-1,1 1 1,-1 0-1,1 0 1,0-1-1,-1 1 1,1-1-1,0 0 1,0 1-1,0-1 1,0 0-1,0 0 1,0 0-1,0 0 1,0-1-1,0 1 1,0 0 0,1-1-1,-1 0 1,0 1-1,0-1 1,1 0-1,1 0 1,3-1 77,0 1 1,0-1-1,0-1 0,0 1 1,-1-1-1,1 0 1,-1-1-1,1 1 1,-1-1-1,0-1 0,0 1 1,0-1-1,-1 0 1,1 0-1,-1-1 1,0 0-1,6-6 0,-6 5-57,0 0-1,0 0 1,0-1-1,0 0 1,-1 0-1,0 0 1,-1 0-1,0 0 1,0-1-1,0 0 0,-1 0 1,0 1-1,0-1 1,0-13-1,-2 21-105,0 0 0,0 0-1,0 0 1,0 0-1,0-1 1,0 1 0,0 0-1,0 0 1,0 0 0,0 0-1,0 0 1,0-1 0,0 1-1,0 0 1,0 0 0,0 0-1,0 0 1,0 0-1,-1 0 1,1-1 0,0 1-1,0 0 1,0 0 0,0 0-1,0 0 1,0 0 0,0 0-1,0 0 1,0 0-1,-1-1 1,1 1 0,0 0-1,0 0 1,0 0 0,0 0-1,0 0 1,0 0 0,-1 0-1,1 0 1,0 0 0,0 0-1,0 0 1,0 0-1,0 0 1,-1 0 0,1 0-1,0 0 1,0 0 0,0 0-1,0 0 1,0 0 0,-1 0-1,-9 7 140,-7 11-113,14-13-25,0 1 1,0 0-1,1 0 1,0 0-1,0 0 0,0 0 1,1 1-1,0-1 1,0 1-1,0 10 1,1-16-1,0 1 1,0 0-1,1-1 1,-1 1 0,0-1-1,1 1 1,-1-1-1,1 1 1,0-1 0,-1 1-1,1-1 1,0 1-1,0-1 1,0 0 0,0 0-1,0 1 1,0-1-1,2 2 1,-1-2 13,0 0 0,1-1-1,-1 1 1,0 0 0,0 0 0,1-1 0,-1 0-1,0 1 1,0-1 0,1 0 0,-1 0 0,0 0-1,1 0 1,-1-1 0,0 1 0,5-2 0,0 0-21,0-1 0,-1 0 1,1-1-1,-1 0 1,1 0-1,-1 0 0,0 0 1,-1-1-1,1 0 1,5-8-1,14-10-1156,-24 23 843,-1 5 257,-1 0-1,0 0 0,0 0 1,-1 0-1,1 0 0,-1 0 1,0 0-1,-4 6 1,4-7 180,-1 1 1,1 0 0,0 0 0,0 0-1,1 0 1,0 1 0,0-1 0,-1 7 0,2-11-100,0-1 0,0 1 0,0 0 0,0-1 0,0 1 0,0 0 0,0-1 0,0 1 0,0 0 0,1-1 0,-1 1 0,0-1 0,0 1 0,1 0 1,-1-1-1,0 1 0,1-1 0,-1 1 0,0-1 0,1 1 0,-1-1 0,1 1 0,-1-1 0,1 1 0,-1-1 0,1 0 0,-1 1 0,1-1 0,-1 0 1,1 0-1,0 1 0,-1-1 0,1 0 0,1 0 0,26-5 576,26-26-263,-28 8-310,-18 16-62,0 0 0,0 1 1,0 0-1,10-5 0,-18 11 20,1 0 1,-1 0-1,0 1 1,1-1-1,-1 0 1,0 0-1,0 1 0,1-1 1,-1 0-1,0 1 1,0-1-1,1 0 1,-1 1-1,0-1 1,0 0-1,0 1 0,0-1 1,0 0-1,1 1 1,-1-1-1,0 0 1,0 1-1,0-1 0,0 1 1,0-1-1,0 0 1,0 1-1,0-1 1,-1 0-1,1 1 1,0-1-1,0 0 0,0 1 1,0-1-1,0 0 1,-1 1-1,1-1 1,0 1-1,-5 27 380,3-18 325,1-9-681,1-1 0,0 1-1,0 0 1,0-1 0,0 1 0,0 0-1,0-1 1,0 1 0,0 0 0,1-1-1,-1 1 1,0 0 0,0-1 0,0 1-1,1 0 1,-1-1 0,0 1 0,1 0-1,-1-1 1,0 1 0,1-1 0,-1 1-1,1-1 1,-1 1 0,1-1 0,-1 1-1,1-1 1,-1 0 0,1 1 0,0-1-1,-1 0 1,1 1 0,0-1 0,-1 0-1,1 0 1,0 0 0,-1 1 0,1-1-1,0 0 1,-1 0 0,1 0 0,0 0-1,-1 0 1,1 0 0,1-1 0,-1 1 46,1-1 1,-1 1 0,0-1-1,1 0 1,-1 1-1,0-1 1,0 0 0,0 0-1,0 0 1,0 0 0,1 0-1,-2 0 1,1 0 0,0 0-1,0-1 1,0 1 0,0 0-1,-1 0 1,1-1-1,-1 1 1,1 0 0,-1-1-1,1-1 1,2-18 31,-1 0 0,-1-28-1,-1 49-138,16 3-3701,-1 0-3856,-5-3 526</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37.466"/>
    </inkml:context>
    <inkml:brush xml:id="br0">
      <inkml:brushProperty name="width" value="0.025" units="cm"/>
      <inkml:brushProperty name="height" value="0.025" units="cm"/>
    </inkml:brush>
  </inkml:definitions>
  <inkml:trace contextRef="#ctx0" brushRef="#br0">113 2 4068,'0'0'11077,"-8"0"-6379,-3-1-3787,-46 0 2966,55 1-3801,1 0 1,-1 0-1,1 0 0,-1 1 1,1-1-1,-1 0 0,1 1 1,-1-1-1,1 1 0,0-1 1,-1 1-1,1-1 0,0 1 1,-1 0-1,1 0 0,0 0 0,0 0 1,0 0-1,0 0 0,0 0 1,0 0-1,0 0 0,0 0 1,0 1-1,1-1 0,-1 0 1,0 1-1,1-1 0,-1 0 1,1 1-1,-1-1 0,1 1 0,0 1 1,0-2-75,0 1 0,1-1 0,-1 0 0,1 0-1,-1 0 1,1 0 0,0 0 0,-1 0 0,1 0 0,0 0 0,0 0 0,0 0 0,0 0 0,0-1 0,0 1 0,0 0 0,0 0 0,0-1 0,0 1 0,0-1 0,0 1 0,0-1-1,1 1 1,-1-1 0,0 0 0,0 0 0,0 0 0,1 1 0,1-2 0,47 5 8,-40-4-78,14-1-204,-18 0 105,-1 1-1,0-1 1,0 1-1,1 0 1,-1 1-1,0-1 1,1 1-1,-1 0 1,0 0-1,9 4 1,-13-4 187,0-1 1,-1 0 0,1 1-1,-1-1 1,1 0 0,-1 1-1,0-1 1,1 1 0,-1-1-1,1 1 1,-1-1 0,0 1-1,1-1 1,-1 1 0,0-1-1,1 1 1,-1 0 0,0-1-1,0 1 1,0-1 0,0 1-1,0 0 1,1-1 0,-1 1-1,0-1 1,0 1 0,0 0-1,-1-1 1,1 1 0,0-1-1,0 2 1,-15 16 1086,-23 6 744,10-9-1113,-36 15 1586,43-24-4864,-1-3-3294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3.594"/>
    </inkml:context>
    <inkml:brush xml:id="br0">
      <inkml:brushProperty name="width" value="0.025" units="cm"/>
      <inkml:brushProperty name="height" value="0.025" units="cm"/>
    </inkml:brush>
  </inkml:definitions>
  <inkml:trace contextRef="#ctx0" brushRef="#br0">39 141 3908,'71'-36'3517,"60"-29"1951,-43 25 1855,-88 41-7243,0-1 0,0 0 0,0 0 0,0 0 0,-1 0 0,1 0-1,0 0 1,0 0 0,0 0 0,0 0 0,0 0 0,0 1 0,0-1-1,0 0 1,0 0 0,0 0 0,0 0 0,0 0 0,0 0-1,0 0 1,0 0 0,0 0 0,0 1 0,0-1 0,0 0 0,0 0-1,0 0 1,1 0 0,-1 0 0,0 0 0,0 0 0,0 0 0,0 0-1,0 0 1,0 0 0,0 1 0,0-1 0,0 0 0,0 0 0,0 0-1,0 0 1,0 0 0,1 0 0,-1 0 0,0 0 0,0 0-1,0 0 1,0 0 0,0 0 0,0 0 0,0 0 0,0 0 0,0 0-1,1 0 1,-1 0 0,0 0 0,-10 14 878,-18 17-1049,-255 276 395,283-307-381,0 1-1,0-1 0,0 0 0,0 1 1,0-1-1,0 0 0,-1 0 1,1 1-1,0-1 0,0 0 0,0 0 1,0 1-1,-1-1 0,1 0 1,0 0-1,0 0 0,-1 1 1,1-1-1,0 0 0,0 0 0,-1 0 1,1 0-1,0 0 0,-1 0 1,1 1-1,0-1 0,0 0 1,-1 0-1,1 0 0,0 0 0,-1 0 1,1 0-1,0 0 0,-1 0 1,1 0-1,0 0 0,0-1 1,-1 1-1,1 0 0,-1 0 0,3-15-2683,14-35-2381,-12 39 3093,8-25-2584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3.952"/>
    </inkml:context>
    <inkml:brush xml:id="br0">
      <inkml:brushProperty name="width" value="0.025" units="cm"/>
      <inkml:brushProperty name="height" value="0.025" units="cm"/>
    </inkml:brush>
  </inkml:definitions>
  <inkml:trace contextRef="#ctx0" brushRef="#br0">2 73 6182,'7'-69'4068,"-11"66"-1154,-1 3 2820,5 8-4613,9 7 32,6 2-256,10 0-64,7 3 31,0-1-479,2-3-225,6 2-160,-3-3-769,-3 0-1281,-9-3-1761,-7-3-3428</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4.459"/>
    </inkml:context>
    <inkml:brush xml:id="br0">
      <inkml:brushProperty name="width" value="0.025" units="cm"/>
      <inkml:brushProperty name="height" value="0.025" units="cm"/>
    </inkml:brush>
  </inkml:definitions>
  <inkml:trace contextRef="#ctx0" brushRef="#br0">80 36 10346,'0'0'12540,"2"10"-12081,-2 8-384,0-1 0,-1 0 1,-1 0-1,-1 1 0,0-2 1,-1 1-1,-1 0 0,-13 29 1,14-36-54,1-2 233,0 1 1,-1-1-1,0 0 0,0-1 1,-1 1-1,-8 10 0,12-21-88,0 0-1,0 0 1,0 0-1,1 0 1,-1 0-1,1 0 1,0 0-1,0-1 1,0 1-1,1-6 1,8-76-41,5-84-1016,-14 167 751,0 42-202,-1-35 358,1 0 0,0-1 0,1 1 1,-1 0-1,1 0 0,0-1 0,0 1 0,0 0 1,1-1-1,0 1 0,0-1 0,0 0 1,0 1-1,5 6 0,-4-9 36,0 0-1,-1 0 1,1 0-1,0-1 1,0 1 0,0-1-1,0 1 1,0-1-1,0 0 1,1 0 0,-1 0-1,0-1 1,0 1-1,1-1 1,-1 1 0,0-1-1,1 0 1,-1-1-1,0 1 1,1-1 0,-1 1-1,6-3 1,0 0 20,-1 0 0,0 0 1,0-1-1,-1 0 0,1-1 1,-1 0-1,0 0 0,0 0 1,9-10-1,-11 11-74,-1 0 0,0 0 0,0 0 0,0-1-1,-1 0 1,0 0 0,0 0 0,0 0 0,0 0 0,-1 0 0,0-1 0,0 1-1,0-1 1,-1 0 0,2-6 0,-3 11-159,-3 3 119,1 1 0,0-1 0,0 1 0,0 0 1,0 0-1,0 0 0,1 0 0,-1 0 0,1 0 0,-1 3 0,0-3 16,-21 44 19,16-34 47,-1 1 1,2 0-1,0 0 1,1 0 0,0 0-1,1 1 1,0 0 0,-1 20-1,5-34-118,0-1 0,0 1 0,0 0 0,0-1 0,1 1 0,-1-1 0,0 1 1,0 0-1,1-1 0,-1 1 0,1-1 0,-1 1 0,0-1 0,1 1 0,-1-1 0,1 1 0,-1-1 0,1 1 0,-1-1 0,1 1 0,-1-1 0,1 0 0,0 1 0,-1-1 0,1 0 0,0 0 0,-1 0 0,1 1 0,0-1 0,-1 0 1,1 0-1,0 0 0,-1 0 0,1 0 0,0 0 0,0 0 0,26-6-11853,-15-2-860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5.393"/>
    </inkml:context>
    <inkml:brush xml:id="br0">
      <inkml:brushProperty name="width" value="0.025" units="cm"/>
      <inkml:brushProperty name="height" value="0.025" units="cm"/>
    </inkml:brush>
  </inkml:definitions>
  <inkml:trace contextRef="#ctx0" brushRef="#br0">1 116 16239,'0'0'9876,"8"2"-9326,3 1-481,-1-1 1,1-1-1,0 0 0,-1 0 0,19-2 0,-25 1-53,1-1 0,0 1 0,0-1-1,-1 0 1,1 0 0,-1-1 0,1 1 0,-1-1-1,1 0 1,-1 0 0,0-1 0,0 1 0,0-1-1,0 0 1,-1 0 0,1 0 0,5-7 0,-4-3 152,-16 12-126,-18 17-103,23-10 76,0 0 0,1 1 0,0 0 0,0 0 0,1 1 0,0-1 0,0 1 0,0 0 0,-4 15 0,8-22-3,0 0 1,0-1 0,1 1 0,-1-1 0,0 1 0,0 0 0,0-1-1,0 1 1,0-1 0,1 1 0,-1 0 0,0-1 0,0 1 0,1-1 0,-1 1-1,0-1 1,1 1 0,-1-1 0,1 1 0,-1-1 0,1 0 0,-1 1 0,1-1-1,-1 0 1,1 1 0,-1-1 0,1 0 0,-1 0 0,1 1 0,-1-1 0,1 0-1,0 0 1,-1 0 0,1 0 0,-1 0 0,1 0 0,0 0 0,-1 0 0,1 0-1,0 0 1,-1 0 0,1 0 0,-1 0 0,2-1 0,31-4 251,-16-1-263,-1 0-1,0-2 1,19-11-1,-23 12-358,-1 0 0,2 1 0,-1 0 0,1 1 0,0 1 0,23-6 0,-35 10 341,-1 0 0,0 0-1,1 0 1,-1 0-1,1 0 1,-1 0 0,0 0-1,1 0 1,-1 1 0,0-1-1,1 0 1,-1 0 0,0 0-1,1 1 1,-1-1-1,0 0 1,1 0 0,-1 1-1,0-1 1,1 0 0,-1 1-1,0-1 1,0 0 0,0 1-1,1-1 1,-1 0-1,0 1 1,0-1 0,0 0-1,0 1 1,0-1 0,0 1-1,0-1 1,1 0 0,-1 1-1,0-1 1,0 1-1,0-1 1,-1 0 0,1 1-1,0-1 1,0 0 0,0 1-1,0-1 1,0 1-1,-1 0 1,-6 27 63,3-14-829,5-14 502,1 0-1,0-1 1,0 1 0,0 0-1,-1 0 1,1-1 0,0 1-1,0-1 1,-1 0 0,1 1 0,0-1-1,2-2 1,31-30-4920,-29 27 3869,0 0 1,0 0-1,0 1 0,0 0 1,14-9-1,-29 30 9478,-6 7-5541,8-14-1803,4-6-423,0 0 0,1 0 0,0 0 0,0 0 0,0 0 0,0 0 0,0 0 0,1 1 0,-1-1 0,1 1 0,0-1 0,0 1-1,-1 4 1,42-2-998,-36-6 409,0 1 0,-1 1 0,1-1 0,-1 0 0,1 1 0,-1 0-1,0 0 1,1 0 0,-1 0 0,0 1 0,0-1 0,-1 1 0,1-1 0,-1 1-1,1 0 1,-1 0 0,0 0 0,0 1 0,2 4 0,-2-3 170,0 1 0,0 0 0,-1 0 0,0-1 0,0 1-1,0 0 1,-1 0 0,0 0 0,0 0 0,-1 0 0,-1 9 0,0-6 419,0 1 0,-1-1-1,0 0 1,0-1 0,-1 1 0,0 0 0,0-1-1,-1 0 1,0 0 0,-1 0 0,0-1-1,0 0 1,0 0 0,-1 0 0,-12 9 0,18-16-351,1 1 0,-1-1 1,1 1-1,-1-1 1,0 1-1,1-1 0,-1 1 1,0-1-1,1 0 1,-1 1-1,0-1 1,0 0-1,1 1 0,-1-1 1,0 0-1,0 0 1,0 0-1,1 0 0,-1 0 1,0 0-1,0 0 1,0 0-1,1 0 1,-1 0-1,0 0 0,0-1 1,0 1-1,1 0 1,-1-1-1,0 1 1,1 0-1,-1-1 0,0 1 1,1-1-1,-2 0 1,1-1-20,1 0 1,-1 0 0,1 0 0,-1 0 0,1 0-1,0 0 1,0-1 0,0 1 0,0 0 0,0 0-1,0 0 1,1-4 0,2-6-148,0-1 0,1 1 0,8-19-1,8-2-95,1 2 1,38-43-1,-36 48 234,-2-2 1,0 0-1,16-33 1,-35 56 11,0 1-1,0-1 1,0 0 0,-1 0-1,0 0 1,0 0 0,1-6-1,-2 10-1,0 0-1,0 0 1,0 1-1,0-1 1,0 0-1,0 0 1,0 1-1,-1-1 1,1 0-1,0 0 1,0 1-1,-1-1 1,1 0-1,0 1 1,-1-1-1,1 0 1,-1 1-1,1-1 1,-1 0-1,1 1 1,-2-1-1,1 0 8,0 1 0,0-1 0,0 1 0,0 0 0,-1 0 0,1 0 0,0 0 0,0 0 0,0 0 0,-1 0-1,1 0 1,0 0 0,0 0 0,0 1 0,0-1 0,-1 1 0,1-1 0,0 1 0,-1 0 0,-2 1 71,0 1-1,1 0 1,-1 0 0,1 0 0,0 0 0,-1 1 0,2-1 0,-1 1-1,0 0 1,1-1 0,-1 1 0,1 1 0,0-1 0,1 0 0,-1 0-1,1 1 1,-1 4 0,0-6-48,2 0 0,-1 0 0,0 0 0,0 0 0,1 0-1,0 0 1,0 0 0,0 1 0,0-1 0,0 0 0,0 0 0,1 0 0,0 0 0,-1 0 0,1 0-1,0 0 1,1 0 0,-1 0 0,0-1 0,1 1 0,0 0 0,-1-1 0,1 1 0,0-1-1,0 1 1,4 2 0,0-2-313,0 0 0,0 0 0,0-1 0,1 1 0,-1-1-1,1-1 1,0 1 0,13 0 0,31-2-9029,-15-5-4856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6.847"/>
    </inkml:context>
    <inkml:brush xml:id="br0">
      <inkml:brushProperty name="width" value="0.025" units="cm"/>
      <inkml:brushProperty name="height" value="0.025" units="cm"/>
    </inkml:brush>
  </inkml:definitions>
  <inkml:trace contextRef="#ctx0" brushRef="#br0">1 2157 6758,'0'0'10239,"6"-8"-9278,25-26-291,1 2 0,66-50 0,91-53 262,-101 74-484,-13 9-332,721-533 2165,-41 0-754,-552 432-564,191-187 1,-373 320-936,-4 3 119,0 1 1,25-17-1,-42 33-195,0-1 0,1 1 0,-1 0 0,0-1 0,1 1 0,-1 0 0,1 0 0,-1-1 0,0 1 0,1 0 0,-1 0 0,1 0 0,-1 0 0,1 0 1,-1 0-1,1 0 0,-1-1 0,0 1 0,1 0 0,-1 1 0,1-1 0,-1 0 0,1 0 0,-1 0 0,1 0 0,-1 0 0,0 0 0,1 0 0,-1 1 0,1-1 0,-1 0 0,0 0 0,1 1 0,-1-1 0,0 0 1,1 1-1,-1-1 0,0 0 0,1 1 0,-1-1 0,0 0 0,0 1 0,1-1 0,-1 1 0,3 12-8540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49.879"/>
    </inkml:context>
    <inkml:brush xml:id="br0">
      <inkml:brushProperty name="width" value="0.025" units="cm"/>
      <inkml:brushProperty name="height" value="0.025" units="cm"/>
    </inkml:brush>
  </inkml:definitions>
  <inkml:trace contextRef="#ctx0" brushRef="#br0">1 138 13453,'0'0'4276,"8"4"-3774,-4-3-448,0 0 1,0 1-1,0-1 1,0-1-1,1 1 1,-1-1-1,0 0 1,0 1-1,1-2 1,-1 1-1,0 0 1,0-1-1,8-2 1,-5 0-11,0 0 0,0 0-1,0-1 1,0 0 0,-1 0 0,1 0 0,-1-1 0,8-8 0,-10 10-9,0-1 0,0 0 0,0 0-1,-1 0 1,0-1 0,1 1 0,-1-1 0,-1 0 0,1 0 0,-1 0-1,0 0 1,0 0 0,0-1 0,-1 1 0,0-1 0,1-5 0,-2 11 0,0-1 1,0 0-1,-1 0 1,1 1-1,0-1 1,-1 0-1,1 1 1,0-1-1,-1 0 1,1 1 0,-1-1-1,1 1 1,-1-1-1,1 1 1,-1-1-1,1 1 1,-1-1-1,0 1 1,1-1-1,-1 1 1,0 0 0,1-1-1,-1 1 1,0 0-1,1 0 1,-1-1-1,0 1 1,0 0-1,1 0 1,-1 0-1,0 0 1,0 0 0,1 0-1,-1 0 1,0 0-1,0 0 1,1 0-1,-1 1 1,0-1-1,0 0 1,1 0-1,-1 1 1,0-1 0,0 1-1,-36 17 448,30-11-449,0 1 0,0 0 1,1 0-1,0 0 0,0 1 0,1 0 1,0 0-1,0 0 0,1 1 1,0-1-1,1 1 0,0 0 1,-2 17-1,5-26-41,0 0 1,-1 0-1,1 1 1,0-1-1,0 0 1,0 0-1,1 0 1,-1 0-1,0 1 1,0-1-1,1 0 1,-1 0-1,0 0 1,1 0-1,-1 0 1,1 0-1,0 0 1,-1 0-1,1 0 0,0 0 1,0 0-1,-1 0 1,1 0-1,0 0 1,0-1-1,0 1 1,1 0-1,1 1 14,0-1-1,0 0 1,0 0 0,0-1-1,0 1 1,0-1-1,0 1 1,0-1 0,0 0-1,4 0 1,5-2 27,0 1-1,-1-1 1,0-1 0,20-7 0,25-22-596,-48 27 478,0-1 0,0 1 1,1 0-1,0 0 0,0 1 1,0 1-1,0-1 0,1 2 1,10-3-1,-19 5 106,-1 0 0,1 1 0,-1-1 1,1 0-1,-1 0 0,1 1 0,-1-1 0,1 0 0,-1 1 0,1-1 0,-1 0 0,1 1 1,-1-1-1,0 1 0,1-1 0,-1 1 0,0-1 0,1 1 0,-1-1 0,0 1 1,0-1-1,1 1 0,-1-1 0,0 1 0,0-1 0,0 1 0,0 0 0,0-1 0,0 1 1,0-1-1,0 1 0,0 0 0,0 26 848,0-20-575,-1-4-241,1-1 0,0 1 0,0-1 1,0 1-1,0-1 0,1 1 0,-1-1 0,0 0 0,1 1 0,0-1 0,0 1 0,-1-1 0,1 0 0,1 0 0,-1 1 1,0-1-1,0 0 0,1 0 0,0 0 0,-1-1 0,4 4 0,-1-3-39,0-1 0,-1 0 0,1 0 0,0 0 0,0 0 0,1-1-1,-1 0 1,0 1 0,0-2 0,0 1 0,0 0 0,0-1 0,5-1 0,5-1-11,0 0 1,-1-2-1,1 0 1,14-7-1,-19 7-97,1 1 0,0-1-1,0 2 1,0-1 0,1 2 0,-1-1 0,1 2-1,21-2 1,-31 3 102,0 0 0,-1 0 0,1 0 0,0 0 0,-1 0 0,1 1 0,0-1 0,-1 0 0,1 0 0,-1 1 0,1-1 0,0 0 0,-1 1 0,1-1-1,-1 1 1,1-1 0,-1 1 0,1-1 0,-1 1 0,1-1 0,-1 1 0,0-1 0,1 1 0,-1-1 0,0 1 0,1 0 0,-1-1 0,0 1 0,0 1 0,2 25 846,1 3 21,-3-29-874,0 0 0,0 0 1,1 0-1,-1 0 0,1-1 0,-1 1 0,1 0 0,-1 0 1,1 0-1,-1-1 0,1 1 0,0 0 0,-1-1 0,1 1 1,0-1-1,-1 1 0,1 0 0,0-1 0,0 0 0,0 1 1,0-1-1,-1 1 0,1-1 0,0 0 0,0 0 0,0 0 1,1 1-1,6-1 15,1 0 1,-1-1-1,1 0 1,-1 0-1,0-1 1,0 0-1,1 0 1,-1-1-1,-1 0 1,1-1-1,0 1 1,9-7-1,-10 5-79,0 1 0,0 0 0,1 1 0,-1 0 0,1 0 0,0 0-1,0 1 1,0 1 0,0-1 0,0 1 0,14 0 0,-21 2 88,-1 0 0,1 0 0,0-1 0,0 1 0,-1 0 0,1 0 0,-1 0 0,1 0 0,-1 0 0,1 0 0,-1 0 0,1 0 0,-1 0 0,0 0 0,0 1 0,0-1 0,1 0 0,-1 0 0,0 0 0,0 0 0,-1 0 0,1 1 0,0 38 266,-1-31-558,1-1-2114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7.658"/>
    </inkml:context>
    <inkml:brush xml:id="br0">
      <inkml:brushProperty name="width" value="0.025" units="cm"/>
      <inkml:brushProperty name="height" value="0.025" units="cm"/>
    </inkml:brush>
  </inkml:definitions>
  <inkml:trace contextRef="#ctx0" brushRef="#br0">0 1 14414,'0'0'1452,"12"7"-1367,252 160 3179,142 110-2754,-240-154 953,-4 8 0,245 257-1,-330-302-937,4-3-1,3-4 1,180 129-1,-186-157 216,282 198 949,-355-245-1756,0 0-1,0 0 1,0 0-1,0-1 1,1 1-1,-1-1 1,1 0-1,0-1 1,0 0 0,0 0-1,0 0 1,1-1-1,8 2 1</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9.514"/>
    </inkml:context>
    <inkml:brush xml:id="br0">
      <inkml:brushProperty name="width" value="0.025" units="cm"/>
      <inkml:brushProperty name="height" value="0.025" units="cm"/>
    </inkml:brush>
  </inkml:definitions>
  <inkml:trace contextRef="#ctx0" brushRef="#br0">201 70 7335,'14'-15'1714,"17"-18"2337,-8 11 3557,-25 41-4768,-12 9-2652,-1-1 0,-1 0 0,-1-1 0,-38 43 0,32-40-146,-103 124-790,143-173-6346,6-10 1553</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49.875"/>
    </inkml:context>
    <inkml:brush xml:id="br0">
      <inkml:brushProperty name="width" value="0.025" units="cm"/>
      <inkml:brushProperty name="height" value="0.025" units="cm"/>
    </inkml:brush>
  </inkml:definitions>
  <inkml:trace contextRef="#ctx0" brushRef="#br0">97 0 15471,'-5'8'1046,"-11"16"456,0 2 0,2 0 1,-11 29-1,21-46-1277,1 0 1,0 0 0,0 0 0,1 1 0,0-1-1,1 1 1,0-1 0,0 1 0,1 0 0,0-1-1,1 1 1,0 0 0,0-1 0,5 14 0,-3-17-224,0 0 1,0-1 0,1 1 0,0-1-1,0 0 1,0 0 0,1 0 0,0 0 0,0-1-1,0 0 1,10 6 0,25 23-6880,-39-31 4451,-13-2-11398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0.220"/>
    </inkml:context>
    <inkml:brush xml:id="br0">
      <inkml:brushProperty name="width" value="0.025" units="cm"/>
      <inkml:brushProperty name="height" value="0.025" units="cm"/>
    </inkml:brush>
  </inkml:definitions>
  <inkml:trace contextRef="#ctx0" brushRef="#br0">66 72 11211,'0'0'5605,"-57"-44"-2626,50 34-513,6 3-416,1 1-705,6 2-832,16 3-577,15 1-32,7 0 96,11 0-545,-4 0-2177,-1 0-3396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0.598"/>
    </inkml:context>
    <inkml:brush xml:id="br0">
      <inkml:brushProperty name="width" value="0.025" units="cm"/>
      <inkml:brushProperty name="height" value="0.025" units="cm"/>
    </inkml:brush>
  </inkml:definitions>
  <inkml:trace contextRef="#ctx0" brushRef="#br0">96 0 14478,'0'0'6662,"4"51"-5285,-13-18 193,-1 3-577,0 4-705,2 0-128,-3-2-128,-2-3 64,6-7-96,1-5-96,-3-8-737,7-7-800,-1-8-1218,-4-4-1633,2-16-2915</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0.926"/>
    </inkml:context>
    <inkml:brush xml:id="br0">
      <inkml:brushProperty name="width" value="0.025" units="cm"/>
      <inkml:brushProperty name="height" value="0.025" units="cm"/>
    </inkml:brush>
  </inkml:definitions>
  <inkml:trace contextRef="#ctx0" brushRef="#br0">0 54 16047,'0'0'3780,"2"9"-2157,1 7-1070,1 1 0,1-1 1,0 0-1,1 0 0,1 0 0,0-1 1,16 24-1,-18-33-445,-1 0-1,1 0 1,0-1 0,0 1 0,1-1-1,0 0 1,0-1 0,0 1 0,0-1-1,1 0 1,-1-1 0,1 1 0,0-1-1,0-1 1,1 1 0,-1-1 0,0-1-1,1 1 1,-1-1 0,13 0 0,-18-1-56,1 0 0,-1 0 0,0-1 0,0 1 0,0-1 0,0 1 0,0-1 0,0 0 0,0 0 0,0 0 1,0 0-1,0 0 0,0 0 0,0 0 0,-1-1 0,1 1 0,-1-1 0,1 1 0,1-3 0,1-1 8,-1 0-1,0 0 1,-1 0 0,1 0-1,-1-1 1,0 1-1,1-8 1,1-6 118,0 0 0,-2 0 1,0-30-1,-1 22-83,0 19-90,-1 0 0,0-1 0,0 1 0,0 0 0,-1 0-1,0-1 1,-1 1 0,-3-11 0,1 14-339,3 7-820,2-1 1042,-1 0 0,0-1 0,1 1 0,-1 0 0,1-1 0,-1 1 0,0 0 0,1-1 0,-1 1 0,1-1 1,-1 1-1,1-1 0,0 0 0,-1 1 0,1-1 0,0 1 0,-1-1 0,1 0 0,0 1 0,-1-1 0,2 0 0,14 3-3208,2-3-2109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2.296"/>
    </inkml:context>
    <inkml:brush xml:id="br0">
      <inkml:brushProperty name="width" value="0.025" units="cm"/>
      <inkml:brushProperty name="height" value="0.025" units="cm"/>
    </inkml:brush>
  </inkml:definitions>
  <inkml:trace contextRef="#ctx0" brushRef="#br0">0 248 4708,'0'0'16571,"8"-4"-15738,63-36-41,127-94 1,-117 75-4444,-79 58 2975,2-3-278,-3 1-3838,-1 0-56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2.639"/>
    </inkml:context>
    <inkml:brush xml:id="br0">
      <inkml:brushProperty name="width" value="0.025" units="cm"/>
      <inkml:brushProperty name="height" value="0.025" units="cm"/>
    </inkml:brush>
  </inkml:definitions>
  <inkml:trace contextRef="#ctx0" brushRef="#br0">0 80 14318,'0'0'3288,"9"-1"-1991,32-3-116,0-3 0,70-20 0,-73 16-1279,0 2-1,1 1 1,74-5 0,-112 13 82,-1 0 1,1 0-1,-1 0 0,1 0 1,-1 0-1,1 1 0,-1-1 1,0 0-1,1 0 1,-1 0-1,1 0 0,-1 0 1,1 1-1,-1-1 0,0 0 1,1 0-1,-1 1 1,0-1-1,1 0 0,-1 0 1,0 1-1,1-1 0,-1 0 1,0 1-1,1-1 1,-1 1-1,0-1 0,0 0 1,0 1-1,1-1 1,-1 1-1,0-1 0,0 0 1,0 1-1,0-1 0,0 1 1,0 0-1,-5 23-23,-19 21 314,-22 22-236,-26 42 319,66-98-606,1 0 0,-1 0 1,2 1-1,-1-1 0,2 1 0,-1 0 0,-2 22 1,8-17-3949,8-8-3967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8.382"/>
    </inkml:context>
    <inkml:brush xml:id="br0">
      <inkml:brushProperty name="width" value="0.025" units="cm"/>
      <inkml:brushProperty name="height" value="0.025" units="cm"/>
    </inkml:brush>
  </inkml:definitions>
  <inkml:trace contextRef="#ctx0" brushRef="#br0">29 55 11627,'0'0'5493,"-6"-7"-4356,-14-24-544,19 31-588,1-1 0,0 1 0,0 0 0,0 0 0,-1-1 0,1 1 0,0-1 0,0 1 0,0 0 0,0-1 0,0 1 1,0 0-1,0-1 0,0 1 0,0 0 0,0-1 0,0 1 0,0 0 0,0-1 0,0 1 0,0-1 0,0 1 0,0 0 0,0-1 0,0 1 0,1 0 0,-1-1 0,0 1 1,0 0-1,0 0 0,1-1 0,-1 1 0,0 0 0,0-1 0,1 1 0,-1 0 0,0 0 0,0 0 0,1-1 0,-1 1 0,0 0 0,1 0 0,-1 0 0,0 0 0,1-1 1,-1 1-1,0 0 0,1 0 0,0 0 0,18-2 108,-17 2-63,10 0-2,-1 0 0,1 1 0,-1 0 0,0 1 0,1 0 0,-1 0 1,0 2-1,0-1 0,0 1 0,-1 1 0,1 0 0,-1 0 0,0 1 0,-1 1 0,1-1 0,-1 2 0,10 9 0,24 24 94,-2 3 0,41 56 0,38 41-61,33 1 22,19 20 29,-149-137-69,0 2 0,-2 0 0,-1 2 0,29 52 0,7 46 397,-41-88-286,2-1 0,1 0 0,2-1-1,47 65 1,275 295 2287,-296-339-2287,3-2-1,2-2 1,3-2-1,1-2 1,3-4-1,2-1 1,66 36-1,-78-55 76,-10-7-27,47 33-1,-76-45-204,0 0-1,0 0 0,-1 0 0,0 1 0,0 1 1,-1-1-1,0 1 0,0 1 0,10 19 0,-9-2-1849,-11-19-6055,-6-7-4390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9.178"/>
    </inkml:context>
    <inkml:brush xml:id="br0">
      <inkml:brushProperty name="width" value="0.025" units="cm"/>
      <inkml:brushProperty name="height" value="0.025" units="cm"/>
    </inkml:brush>
  </inkml:definitions>
  <inkml:trace contextRef="#ctx0" brushRef="#br0">0 53 10762,'0'2'2306,"0"2"-1249,17-1-896,17 1 799,9 0-159,16 0-192,15-4-321,14 0-256,8 0-1409,4-3-865,6-7 544,4-4 673,-4 0-64,-9-1 128,-1-2-1633</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0.614"/>
    </inkml:context>
    <inkml:brush xml:id="br0">
      <inkml:brushProperty name="width" value="0.025" units="cm"/>
      <inkml:brushProperty name="height" value="0.025" units="cm"/>
    </inkml:brush>
  </inkml:definitions>
  <inkml:trace contextRef="#ctx0" brushRef="#br0">376 129 14894,'1'-11'2477,"0"3"-2172,1 0 211,-1 0 0,0 1 0,-1-1 0,0 0 0,-1-10 0,0 16-391,1-1 1,-1 1-1,1 0 0,-1 0 0,0-1 0,0 1 1,0 0-1,0 0 0,0 0 0,0 0 1,0 0-1,-1 0 0,1 0 0,-1 1 1,0-1-1,1 1 0,-1-1 0,0 1 0,0-1 1,0 1-1,0 0 0,0 0 0,0 0 1,0 0-1,-4-1 0,-6 0 4,-1 0-1,1 0 0,0 1 1,-1 1-1,1 0 1,-1 1-1,1 0 1,-1 1-1,1 1 1,0 0-1,0 0 0,-15 7 1,12-5-68,1 2 1,0 0-1,0 0 1,1 1-1,0 1 1,0 0-1,1 1 1,0 0-1,-15 17 1,25-25-66,1 0 1,-1 0-1,0 0 0,1 0 1,-1 0-1,1 0 1,0 1-1,0-1 0,-1 0 1,2 1-1,-1-1 1,0 1-1,0 0 0,1-1 1,0 1-1,-1-1 1,1 1-1,0 0 0,1 3 1,0-3-5,-1-1 0,2 0 0,-1 0 0,0 0 0,0 0 0,1 0 0,-1 0 0,1 0 0,-1-1 0,1 1 0,0 0 0,0-1 0,0 1 1,0-1-1,0 0 0,0 0 0,3 2 0,12 3-141,0 0 0,1-1 1,0-1-1,29 4 0,-19-4-264,-18-2 284,7 1 3,-1 0 1,1 2-1,-1 0 0,27 12 0,-40-16 120,-1 0 1,1 1-1,0-1 0,-1 1 0,0-1 0,1 1 1,-1 0-1,0 0 0,0 0 0,0 0 0,0 0 1,0 0-1,-1 1 0,1-1 0,-1 1 1,1-1-1,-1 1 0,0 0 0,0-1 0,0 1 1,0 0-1,-1 0 0,1 0 0,-1 0 0,1-1 1,-1 1-1,0 0 0,0 0 0,-1 0 0,1 0 1,-1 0-1,1 0 0,-1-1 0,0 1 0,-1 4 1,-2-1 184,1 0 0,-1 0-1,0 0 1,0-1 0,-1 1 0,0-1 0,0 0 0,0 0 0,0-1 0,-1 1 0,0-1 0,-7 4 0,-6 3 551,-1-1 0,-34 12 0,42-17-677,0-1-1,-1-1 1,1 0 0,-1-1 0,1 0-1,-1-1 1,-17 0 0,30-1-133,-1 0-1,1 0 1,0 0 0,-1 0 0,1 0 0,0 0 0,-1 0 0,1 0-1,-1 0 1,1 0 0,0 0 0,-1 0 0,1-1 0,0 1-1,-1 0 1,1 0 0,0 0 0,0 0 0,-1 0 0,1-1 0,0 1-1,-1 0 1,1 0 0,0-1 0,0 1 0,-1 0 0,1 0 0,0-1-1,0 1 1,0 0 0,0-1 0,-1 1 0,1 0 0,0-1 0,0 0-1,8-10-2562,15-5-1854,5 3-1770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6:59.550"/>
    </inkml:context>
    <inkml:brush xml:id="br0">
      <inkml:brushProperty name="width" value="0.025" units="cm"/>
      <inkml:brushProperty name="height" value="0.025" units="cm"/>
    </inkml:brush>
  </inkml:definitions>
  <inkml:trace contextRef="#ctx0" brushRef="#br0">0 1 7783,'46'14'1922,"-8"1"-128,5 1-705,-1-1-416,11-2-289,8-5-160,11-4-64,4-3-896,8-1-1282,-3 0-1057</inkml:trace>
  <inkml:trace contextRef="#ctx0" brushRef="#br0" timeOffset="1">951 87 10698,'0'0'2563,"54"0"319,-26 0-1024,1 0-1089,-1-1-225,-1-2 33,0-1-289,0 4-192,-7-4-160,-8-2-2434,-2-4-6343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7:00.034"/>
    </inkml:context>
    <inkml:brush xml:id="br0">
      <inkml:brushProperty name="width" value="0.025" units="cm"/>
      <inkml:brushProperty name="height" value="0.025" units="cm"/>
    </inkml:brush>
  </inkml:definitions>
  <inkml:trace contextRef="#ctx0" brushRef="#br0">1 58 12139,'0'0'4389,"79"11"-3364,-14-20-481,19-3-384,14 0-96,3 1-32,5 4-160,0 2-544,3 1-1827,-4 0-928,-6 0-1378</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7:00.393"/>
    </inkml:context>
    <inkml:brush xml:id="br0">
      <inkml:brushProperty name="width" value="0.025" units="cm"/>
      <inkml:brushProperty name="height" value="0.025" units="cm"/>
    </inkml:brush>
  </inkml:definitions>
  <inkml:trace contextRef="#ctx0" brushRef="#br0">1 84 12716,'45'0'320,"0"-2"-256,1-5 0,3 0 1,-1-3-65,-1 1 32,-5 1 32,-3 0 224,-4 1 96,-11 2 161,-5 2 544,-6 2 192,-8-1-769,-5 0-415,0-2-2372,0-5-4803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7:00.926"/>
    </inkml:context>
    <inkml:brush xml:id="br0">
      <inkml:brushProperty name="width" value="0.025" units="cm"/>
      <inkml:brushProperty name="height" value="0.025" units="cm"/>
    </inkml:brush>
  </inkml:definitions>
  <inkml:trace contextRef="#ctx0" brushRef="#br0">1 72 8680,'6'-7'3486,"-2"2"-2729,27-36 2546,-29 39-2823,0 0-1,0 0 0,0 1 0,-1-1 0,2 1 1,-1-1-1,0 1 0,0 0 0,0 0 0,5-2 1,-6 4-405,0 0 1,0 0-1,-1 0 1,1 0-1,0 0 1,-1 0 0,1 0-1,0 0 1,-1 0-1,0 0 1,1 0-1,-1 1 1,0-1-1,1 0 1,-1 0-1,0 0 1,0 1 0,0-1-1,0 2 1,2 29 372,-1-2-276,1 7-278,-2 0 0,-1 0 0,-1 0 0,-10 44 0,12-81-20,0 0-1,0 1 0,0-1 1,0 0-1,0 1 0,0-1 1,-1 0-1,1 0 1,0 1-1,0-1 0,0 0 1,0 0-1,-1 1 0,1-1 1,0 0-1,0 0 1,-1 1-1,1-1 0,0 0 1,0 0-1,-1 0 0,1 0 1,0 1-1,-1-1 0,1 0 1,0 0-1,-1 0 1,1 0-1,0 0 0,0 0 1,-1 0-1,1 0 0,0 0 1,-1 0-1,1 0 1,0 0-1,-1 0 0,1 0 1,0 0-1,-1 0 0,1 0 1,0 0-1,-1-1 1,1 1-1,0 0 0,0 0 1,-1-1-1,-14-10-5465,-2-4-3371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7:01.259"/>
    </inkml:context>
    <inkml:brush xml:id="br0">
      <inkml:brushProperty name="width" value="0.025" units="cm"/>
      <inkml:brushProperty name="height" value="0.025" units="cm"/>
    </inkml:brush>
  </inkml:definitions>
  <inkml:trace contextRef="#ctx0" brushRef="#br0">1 379 11819,'0'0'9476,"11"-9"-8585,47-36 572,91-90 0,-148 134-1462,73-87 402,-66 78-362,-1-1 1,0 0-1,0-1 1,-1 0-1,-1 0 0,7-21 1,-11 38-100,-1-1 0,1 1 0,0-1 0,1 0 0,-1 1 1,1-1-1,0 0 0,0 0 0,0 0 0,4 6 0,35 46-1083,-35-49 728,1 0 1,1-1-1,-1 1 0,1-2 1,10 7-1,26 5-5460,-15-14-4073</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7:06.309"/>
    </inkml:context>
    <inkml:brush xml:id="br0">
      <inkml:brushProperty name="width" value="0.025" units="cm"/>
      <inkml:brushProperty name="height" value="0.025" units="cm"/>
    </inkml:brush>
  </inkml:definitions>
  <inkml:trace contextRef="#ctx0" brushRef="#br0">5410 292 9161,'-13'-6'256,"-33"-10"78,-1 1 0,-1 2 0,-54-6 0,-169-15 1139,110 16-422,-40-1-821,-248 7 1,-199 41-113,444-17 50,-80-2 232,-519-52 1,422-2 432,-429-42-433,732 81 107,-107 6 1,146 2-387,0 2 1,0 1-1,1 3 1,-63 21 0,53-13-92,2 3 1,0 1-1,1 2 1,2 3-1,0 1 1,-76 65-1,116-90-37,0 1 0,0-1 0,1 1-1,-1 0 1,1 0 0,0 0 0,0 0-1,0 1 1,0-1 0,1 0 0,-1 1-1,1-1 1,0 1 0,0 0 0,0-1-1,0 1 1,1 0 0,-1 0 0,1 0-1,0-1 1,0 1 0,1 0 0,-1 0-1,1-1 1,0 1 0,0 0 0,0-1-1,0 1 1,1 0 0,-1-1 0,1 0 0,0 1-1,0-1 1,0 0 0,0 0 0,5 5-1,9 8-63,0 0-1,1-1 0,0-1 1,38 23-1,-45-30 58,50 29-76,0-3-1,3-2 1,0-3 0,2-3 0,1-3 0,1-2 0,99 15 0,52-6 247,223 0 1,-65-6-25,45 24 33,347 19-22,-290-73-61,745-108 0,-754 24-54,-351 59-17,212-89 0,-324 118-12,38-16-63,47-30-1,-81 43 74,1-1 0,-1 0 0,0-1 0,0 0 0,-1-1 0,0 0 0,-1 0 0,0-1 0,11-18 0,-16 23 73,-1 0 0,1 0 0,-1 0 0,-1 0 0,1 0 0,-1 0 0,0 0 0,0-1 0,0 1 0,-1 0 0,0-1 0,0 1 0,0 0 0,-1-1 0,1 1 0,-1 0 0,-3-7 0,1 4 25,0 0 0,-1 1 0,0-1 0,-1 1 0,0 0 0,0 0 0,0 0 0,-1 1-1,-12-11 1,-4 0 34,-1 0-1,0 2 1,-2 0-1,1 2 1,-42-16-1,-4 4-225,0 4 0,-2 2 1,-1 4-1,-100-9 0,-64 8-2366,2 11-3420,232 5 5769,-142-2-5430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8:36.886"/>
    </inkml:context>
    <inkml:brush xml:id="br0">
      <inkml:brushProperty name="width" value="0.025" units="cm"/>
      <inkml:brushProperty name="height" value="0.025" units="cm"/>
    </inkml:brush>
  </inkml:definitions>
  <inkml:trace contextRef="#ctx0" brushRef="#br0">8421 294 8072,'-18'4'99,"-316"59"1600,290-58-1576,0-2 0,-1-2 0,1-2 0,0-1-1,-74-16 1,-130-41 20,-124-26-430,272 68 137,-180-9 1,-723 58-329,4 66-369,802-76 827,-984 34-279,952-52 491,-294-3 257,-134 4 85,472 6-408,1 9 1,1 7 0,-189 55 0,276-54-153,1 4 0,1 4 0,2 5 0,2 3 0,2 4 0,-152 111 0,213-137 4,1 0 0,1 2 0,1 1 0,-23 30 0,39-44 15,-1 1 0,2 0 0,-1 0-1,2 1 1,0 0 0,0 0 0,1 0 0,1 1 0,0-1 0,1 1 0,0 0-1,0 22 1,3-31-8,0 0 0,1 0 0,-1 0-1,1 0 1,0-1 0,1 1 0,-1 0-1,1-1 1,0 1 0,0-1 0,0 0-1,1 1 1,0-1 0,4 5-1,-1-2-4,1-1-1,0 1 1,0-2-1,0 1 1,1-1-1,0 0 1,10 4-1,12 4-12,1-1-1,0-2 0,44 8 0,-69-17 34,529 89-1,-347-64-25,914 62 21,-980-82 5,542 51 48,-3 32 57,463 46 30,641-50 345,230-137 236,-6-110-756,-869 64-310,-688 67 345,280-26 4,-11-60 2,-638 102 39,-2-3 0,0-2 1,-1-4-1,-1-1 0,106-65 0,-139 73-22,-1-1 0,-1-1-1,-1 0 1,0-2 0,-2-1 0,0-1-1,-2-1 1,0 0 0,-2-1-1,-1-1 1,-1-1 0,-1 0 0,-1-1-1,14-45 1,-23 59-9,0 0 0,0-1 0,-2 1 1,0-1-1,0 1 0,-1-1 0,-1 0 0,-1 1 1,0-1-1,-1 0 0,0 1 0,-1 0 0,-1-1 0,0 1 1,-1 0-1,-1 1 0,0-1 0,0 1 0,-2 1 1,1-1-1,-2 1 0,0 0 0,0 1 0,-18-17 0,-3 2-1,0 2 0,-2 2 0,0 0 0,-1 3-1,-1 0 1,-42-15 0,-225-67 34,17 29 49,-2 12 0,-299-22 1,-592 25 13,794 62-1040,-760 110 1,830-59-678,-1 1-956</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18:47.429"/>
    </inkml:context>
    <inkml:brush xml:id="br0">
      <inkml:brushProperty name="width" value="0.025" units="cm"/>
      <inkml:brushProperty name="height" value="0.025" units="cm"/>
    </inkml:brush>
  </inkml:definitions>
  <inkml:trace contextRef="#ctx0" brushRef="#br0">0 243 7015,'0'0'2487,"9"-1"-1857,259-37-215,16-2 628,702-65-221,-208 52 1325,6 48-1945,-423 6-106,489 19 59,201 73 1138,414 26-366,-1283-111-972,1154 69 1142,297 3-873,-1074-74-217,567-4 1924,-953-6-1135,30 0-3487,-231 4-1767,-4-3-2781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0:03.785"/>
    </inkml:context>
    <inkml:brush xml:id="br0">
      <inkml:brushProperty name="width" value="0.025" units="cm"/>
      <inkml:brushProperty name="height" value="0.025" units="cm"/>
    </inkml:brush>
  </inkml:definitions>
  <inkml:trace contextRef="#ctx0" brushRef="#br0">425 264 5958,'-14'-5'576,"-23"-8"-114,-1 2 0,0 1-1,-49-6 1,55 14-267,13 1-23,1 0-1,-1-2 1,1 0 0,0 0 0,0-2 0,0 0 0,-32-15 0,136 15-338,-34-2 301,0-2-1,52-15 0,37-8 50,95 0-59,475-4 0,240 87-6,-625-19 600,307 19 83,722-72-489,-851 4-263,56-2 424,1014 0 894,-617 33-113,-616-41-1604,-117-14-3840,-112 16-173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0:34.059"/>
    </inkml:context>
    <inkml:brush xml:id="br0">
      <inkml:brushProperty name="width" value="0.025" units="cm"/>
      <inkml:brushProperty name="height" value="0.025" units="cm"/>
    </inkml:brush>
  </inkml:definitions>
  <inkml:trace contextRef="#ctx0" brushRef="#br0">429 324 4773,'-12'1'218,"-12"0"8,0 0 0,0-2 0,0 0 0,1-2 0,-45-11 0,-153-68 1920,220 82-2133,1 0-1,-1 0 0,1-1 0,0 1 0,-1 0 1,1 0-1,-1 0 0,1 0 0,0-1 1,-1 1-1,1 0 0,0 0 0,-1 0 0,1-1 1,0 1-1,-1 0 0,1-1 0,0 1 0,0 0 1,-1-1-1,1 1 0,0 0 0,0-1 1,0 1-1,0-1 0,-1 1 0,1 0 0,0-1 1,0 1-1,0-1 0,0 1 0,0 0 1,0-1-1,0 1 0,0-1 0,0 1 0,0 0 1,0-1-1,0 1 0,0-1 0,1 1 0,-1 0 1,0-1-1,0 1 0,0-1 0,1 1 1,-1 0-1,0-1 0,0 1 0,1 0 0,-1 0 1,0-1-1,0 1 0,1 0 0,-1-1 0,0 1 1,1 0-1,-1 0 0,1 0 0,-1-1 1,0 1-1,1 0 0,-1 0 0,1 0 0,25-15 470,17 1-475,0 2 0,79-11-1,97 1 37,-73 10-15,566-11 322,-432 23-150,72-17 475,34-1-672,-194 27 61,249 44 1,-155-15-29,87-5 39,614-26 0,-581-20-72,132-6 8,-1-33 1,478-31 90,21 59-27,287 59-54,-162 25 11,-542-5-32,-524-44 0,716 42 15,3-56 7,-239-46 2,-150 6-42,46 31 99,-188 8-552,-283 4 432,0 0-1,0 0 1,1 0-1,-1 1 1,0-1-1,0 0 1,0 0 0,1 0-1,-1 0 1,0 0-1,0 0 1,1 0-1,-1 0 1,0 0-1,0 0 1,1 0 0,-1 0-1,0 0 1,0 0-1,0 0 1,1 0-1,-1 0 1,0 0-1,0 0 1,1 0 0,-1 0-1,0 0 1,0 0-1,0-1 1,1 1-1,-1 0 1,0 0 0,0 0-1,0 0 1,0 0-1,1-1 1,-1 1-1,0 0 1,0 0-1,0 0 1,0-1 0,0 1-1,0 0 1,1 0-1,-1 0 1,0-1-1,0 1 1,0 0 0,0 0-1,0-1 1,-15-5-2915,-18-2-2112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0.943"/>
    </inkml:context>
    <inkml:brush xml:id="br0">
      <inkml:brushProperty name="width" value="0.025" units="cm"/>
      <inkml:brushProperty name="height" value="0.025" units="cm"/>
    </inkml:brush>
  </inkml:definitions>
  <inkml:trace contextRef="#ctx0" brushRef="#br0">229 9 19122,'-10'-2'2632,"-2"0"-2254,0 0 0,0 1 0,0 0 0,0 1 0,0 0 0,0 1 0,0 0 0,-21 6 0,28-6-330,0 1 0,0-1 0,1 1 0,-1 0 0,0 1 0,1-1 0,0 1 0,0 0 0,0 0 0,0 0 0,0 0 0,0 1 0,1 0 0,0-1 0,-1 1 0,2 1 0,-1-1 0,0 0 0,1 1 0,0-1 0,0 1 0,0 0 0,0-1 0,1 1 0,-2 10 0,3-13-50,-1 0 0,1 1 1,0-1-1,0 1 1,0-1-1,0 0 0,1 1 1,-1-1-1,1 0 1,-1 1-1,1-1 0,0 0 1,0 0-1,0 1 0,0-1 1,0 0-1,0 0 1,0 0-1,1 0 0,-1 0 1,4 3-1,-1-3 6,0 1 0,0 0 0,0-1 0,0 0 0,0 0 0,1 0 0,-1-1 0,1 1 0,-1-1 0,9 1 0,2-1 0,0 0 0,0 0 0,1-2 0,-1 0 1,0 0-1,17-5 0,-24 4 8,-1-1 0,0 1 0,1-2 0,-1 1 0,0-1 0,-1 0 0,1 0 0,-1-1 0,1 0 0,8-10 0,-12 13-194,-1 0 1,-1-1-1,1 1 0,0-1 0,-1 1 0,1-1 1,-1 0-1,0 0 0,0 0 0,0 0 0,0 1 1,0-1-1,0-4 0,-1 5-324,0-1-1,0 0 1,-1 1 0,1-1 0,-1 1-1,1 0 1,-1-1 0,0 1-1,0-1 1,0 1 0,0 0-1,-1 0 1,1-1 0,0 1 0,-1 0-1,0 0 1,1 1 0,-3-3-1,-8-7-5765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0:35.283"/>
    </inkml:context>
    <inkml:brush xml:id="br0">
      <inkml:brushProperty name="width" value="0.025" units="cm"/>
      <inkml:brushProperty name="height" value="0.025" units="cm"/>
    </inkml:brush>
  </inkml:definitions>
  <inkml:trace contextRef="#ctx0" brushRef="#br0">2 212 5285,'0'7'-14,"-1"-3"100,1 0 0,0 0 0,0 0 0,0 0 0,1 0 0,-1 0 0,1 0 0,0 0 0,3 6-1,-2-8-36,-1 0 0,1 0 0,0 0 0,1-1 0,-1 1 0,0 0 0,0-1-1,1 0 1,-1 1 0,1-1 0,-1 0 0,1 0 0,-1-1 0,1 1 0,0 0-1,4 0 1,24 4 186,0-1 0,0-1 0,0-2 0,1-1 1,-1-1-1,35-7 0,188-46-171,-185 37 36,207-43-2,3 11 0,347-14 0,1231 32 311,-1522 31-322,628 38 199,-303-6 117,74-17 477,-1-40-185,249-37-290,2 46-341,-880 24-60,-2 3-1,122 31 0,-45-8-93,-149-28-482,1-2 0,0-2-1,0 0 1,51-5 0,-27-9-2631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1.199"/>
    </inkml:context>
    <inkml:brush xml:id="br0">
      <inkml:brushProperty name="width" value="0.025" units="cm"/>
      <inkml:brushProperty name="height" value="0.025" units="cm"/>
    </inkml:brush>
  </inkml:definitions>
  <inkml:trace contextRef="#ctx0" brushRef="#br0">87 129 7847,'0'0'3983,"8"-1"-59,36-4-882,79-21 1,-7 1-2605,-55 15-350,95-3 0,-218 29 142,-36-1 271,-336 34 3194,501-55-3270,1-4 1,94-25-1,-84 15-448,2 4 0,80-5-1,-145 24-166,-30 6 175,-37 9 92,-448 100 1338,471-115-1311,19-3-64,14-4-24,88-32-187,2 3 0,2 5 0,148-25 1,-221 50-169,47-3 0,-70 6 338,0 0-1,1 0 1,-1 0 0,0 1 0,0-1 0,0 0 0,0 0 0,0 0-1,0 0 1,0 0 0,0 0 0,1 1 0,-1-1 0,0 0 0,0 0-1,0 0 1,0 0 0,0 0 0,0 1 0,0-1 0,0 0 0,0 0-1,0 0 1,0 0 0,0 1 0,0-1 0,0 0 0,0 0 0,0 0-1,0 0 1,0 0 0,0 1 0,0-1 0,-1 0 0,1 0 0,0 0 0,0 0-1,0 0 1,0 1 0,0-1 0,0 0 0,0 0 0,0 0 0,-1 0-1,1 0 1,0 0 0,0 0 0,0 0 0,0 1 0,0-1 0,-1 0-1,1 0 1,0 0 0,0 0 0,0 0 0,0 0 0,0 0 0,-1 0-1,1 0 1,0 0 0,0 0 0,-1 0 0,-11 9 25,-22 5 181,0 0 1,-2-2 0,-55 11-1,-114 11 622,113-28-752,91-6-77,1 0 0,0 0 0,-1 0 0,1 0 0,0 0 0,-1 0 0,1 0 0,0 0 0,-1 0 0,1 0 0,0 0 0,-1 0 0,1 0 1,0 0-1,-1 0 0,1 0 0,0 0 0,-1 0 0,1 0 0,0-1 0,-1 1 0,1 0 0,0 0 0,0 0 0,-1-1 0,1 1 0,0 0 0,0 0 0,-1-1 0,1 1 0,0 0 0,0 0 0,0-1 0,-1 1 0,1 0 1,0-1-1,0 0 0,8-11-269,22-9-382,-1 8-677,43-13 0,8-4-3025,-42 11-503</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4.369"/>
    </inkml:context>
    <inkml:brush xml:id="br0">
      <inkml:brushProperty name="width" value="0.025" units="cm"/>
      <inkml:brushProperty name="height" value="0.025" units="cm"/>
    </inkml:brush>
  </inkml:definitions>
  <inkml:trace contextRef="#ctx0" brushRef="#br0">1 72 10474,'9'-8'8938,"-9"8"-8764,-1 16 72,3 68 1646,3 0-1,25 125 1,-30-208-1826,0 0 1,0 1-1,0-1 1,1 0-1,-1 0 1,0 0-1,1 0 1,-1 0-1,1 0 1,-1 1-1,1-1 0,-1 0 1,1 0-1,0 0 1,-1-1-1,1 1 1,0 0-1,0 0 1,0 0-1,0-1 1,0 1-1,-1 0 1,3 0-1,-2-1-4,0 0 0,0 0 1,0 0-1,0 0 0,0 0 0,0-1 1,0 1-1,0 0 0,0-1 0,0 1 0,0-1 1,0 1-1,0-1 0,0 1 0,0-1 0,0 1 1,0-1-1,0 0 0,1-1 0,6-6 245,-1-1-1,1-1 1,8-14-1,-13 20-287,70-113-67,82-177 0,-150 289-5222,-8 16-73,-7 5-2136</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4.747"/>
    </inkml:context>
    <inkml:brush xml:id="br0">
      <inkml:brushProperty name="width" value="0.025" units="cm"/>
      <inkml:brushProperty name="height" value="0.025" units="cm"/>
    </inkml:brush>
  </inkml:definitions>
  <inkml:trace contextRef="#ctx0" brushRef="#br0">7 0 11659,'0'0'6342,"-7"44"-4933,7-28 353,4-1-417,14-4-1056,6-4-193,6-2-96,2-4-961,1-1-865,-1 0-384,-1-10-1057,-6-4-1666</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5.468"/>
    </inkml:context>
    <inkml:brush xml:id="br0">
      <inkml:brushProperty name="width" value="0.025" units="cm"/>
      <inkml:brushProperty name="height" value="0.025" units="cm"/>
    </inkml:brush>
  </inkml:definitions>
  <inkml:trace contextRef="#ctx0" brushRef="#br0">1 119 1730,'0'0'15150,"0"9"-13041,0-6-1997,0-2-27,0 1 0,-1 0 0,1 0 0,0 0 0,0 0 0,0 0 0,1 0 0,-1 0 0,0 0 0,1 0 0,-1 0 0,1 0 0,0 0 0,-1 0 0,1-1 0,0 1 0,0 0 0,0-1 0,1 1 0,-1 0 0,0-1 0,1 1 0,-1-1 0,0 0 0,1 0 0,0 1 0,-1-1 0,1 0 0,0 0 0,-1 0 0,1-1 0,0 1 0,0 0 0,0-1 0,0 1 0,0-1 0,0 1 0,3-1 0,4 0-34,1 1 1,-1-2 0,1 1-1,-1-1 1,1-1-1,-1 0 1,1 0-1,-1-1 1,0 0 0,0 0-1,-1-1 1,14-8-1,-18 10-44,-1 0 0,1 0 0,-1-1-1,1 1 1,-1-1 0,0 0 0,0 0-1,0 0 1,0 0 0,-1 0-1,1-1 1,-1 0 0,0 1 0,0-1-1,0 0 1,-1 0 0,1 0 0,-1 0-1,0 0 1,0 0 0,0 0 0,-1 0-1,1 0 1,-1-1 0,0 1 0,0 0-1,-1 0 1,1 0 0,-1 0 0,0-1-1,-2-3 1,3 6-22,-1 1-1,0-1 1,1 0-1,-1 1 1,0-1-1,0 1 1,-1-1-1,1 1 1,0 0-1,0 0 1,-1-1-1,1 1 1,0 0-1,-1 0 1,1 0-1,-1 0 1,1 0-1,-1 1 1,0-1-1,1 0 1,-1 1-1,0 0 1,0-1-1,1 1 1,-1 0-1,0-1 1,0 1-1,0 0 1,1 1-1,-1-1 1,0 0-1,0 0 1,1 1-1,-1-1 1,-2 2-1,0-1 17,0 0-1,0 0 1,0 1 0,0 0-1,0 0 1,0 0-1,1 0 1,-1 1-1,1-1 1,-1 1 0,1 0-1,0 0 1,-5 7-1,6-7 49,-1 1 0,1 0 0,0 0 0,0 0 0,0 0 0,0 1 0,1-1 0,0 0 0,0 1 0,0-1-1,0 1 1,1-1 0,-1 1 0,1 0 0,1-1 0,-1 1 0,0-1 0,1 1 0,0-1 0,2 5 0,-2-5-31,1-1 0,1 0 0,-1 0 0,0 0 0,1 0 0,-1 0 0,1-1 0,0 1 0,0-1 0,0 0 0,0 1 0,0-1 0,1-1 0,-1 1 0,1 0 1,-1-1-1,1 0 0,-1 0 0,1 0 0,0 0 0,0-1 0,-1 1 0,1-1 0,4 0 0,3 1-40,1-1 0,-1-1 1,0 0-1,1 0 0,-1-1 0,0 0 0,0-1 1,0-1-1,0 1 0,0-2 0,16-9 0,-5 0-100,-1 0-1,-1-2 0,0-1 0,19-20 0,-46 67 1805,4-25-1454,1 1 1,0-1-1,0 1 0,0 0 0,1 0 1,0 0-1,0 0 0,0 7 0,1-11-200,1-1 0,-1 1-1,0 0 1,1-1 0,-1 1-1,1-1 1,0 1 0,-1-1-1,1 1 1,0-1-1,0 0 1,0 1 0,0-1-1,0 0 1,0 0 0,0 1-1,0-1 1,1 0-1,-1 0 1,0 0 0,1-1-1,-1 1 1,1 0 0,-1 0-1,1-1 1,-1 1 0,1-1-1,-1 1 1,1-1-1,0 0 1,-1 0 0,1 1-1,0-1 1,2-1 0,7 2-7,1-1 0,-1-1 1,0 0-1,0 0 1,0-1-1,0-1 0,0 0 1,0 0-1,0-1 0,15-8 1,5-6-476,58-42 0,-12 6 235,-83 62 457,1-1 0,1 0-1,0 1 1,0 0 0,0 0 0,1 0 0,0 1-1,0-1 1,1 1 0,-1 12 0,3-19-233,1-1 1,0 0-1,0 1 1,-1-1-1,1 0 1,0 0-1,0 0 0,0 1 1,1-1-1,-1 0 1,0 0-1,0-1 1,1 1-1,-1 0 0,0 0 1,1-1-1,-1 1 1,0 0-1,1-1 1,-1 0-1,1 1 1,-1-1-1,1 0 0,0 0 1,-1 1-1,1-1 1,-1 0-1,1-1 1,-1 1-1,2 0 1,53-4-95,-43 0-91,1-1 1,-1 0-1,0-1 1,0 0-1,21-14 0,15-8 201,-49 69 1607,0-39-1614,1 0-1,-1 0 1,1-1-1,-1 1 1,1 0-1,-1 0 1,1 0-1,0-1 1,0 1-1,0 0 1,0-1-1,0 1 1,0-1-1,1 1 1,-1-1-1,0 0 1,1 1-1,-1-1 1,1 0-1,-1 0 1,1 0-1,0 0 1,-1 0-1,1 0 1,0-1-1,0 1 1,0-1-1,-1 1 1,1-1-1,0 1 1,0-1-1,0 0 1,0 0-1,0 0 1,0 0-1,0 0 1,3-1-1,1 0-17,1 1-1,-1-1 1,1 0-1,-1 0 1,1-1 0,-1 0-1,0 0 1,0 0-1,0-1 1,7-4 0,-8 3-1,0 1 1,0-1 0,-1 0-1,1 0 1,-1 0 0,0-1-1,0 0 1,-1 1 0,1-1-1,-1 0 1,0-1 0,-1 1-1,1-1 1,-1 1 0,0-1-1,-1 0 1,1 1 0,-1-1-1,0 0 1,0-7 0,-1 12 3,0 1 0,-1-1 0,1 0 0,-1 1 0,1-1 0,0 1 0,-1-1 0,1 0 0,-1 1 0,0-1 0,1 1 0,-1-1 0,1 1 0,-1 0 0,0-1 0,1 1 0,-1 0 0,0-1 0,1 1 0,-1 0 0,0 0 0,1 0 0,-1-1 0,0 1 0,0 0 0,1 0 0,-1 0 0,0 0 0,0 0 0,1 0 0,-1 1 0,0-1 0,1 0 0,-1 0 0,0 0 0,0 1 0,1-1 0,-1 0 0,0 1 0,0 0 0,-30 13-33,28-11 51,0-1-1,-1 1 1,1 0-1,0 1 1,1-1-1,-1 0 1,1 1-1,-1-1 1,1 1-1,0 0 1,1 0 0,-1 0-1,0 0 1,1 0-1,0 0 1,0 0-1,0 1 1,1-1-1,0 0 1,-1 1-1,2 4 1,0-5-17,0-1 0,0 1 0,0-1 0,0 0 0,1 0 0,-1 1 0,1-1 0,0 0 0,0 0 0,0-1 0,1 1 0,-1 0-1,1-1 1,-1 1 0,1-1 0,0 0 0,0 0 0,0 0 0,0 0 0,0-1 0,0 1 0,1-1 0,-1 1 0,1-1 0,4 0 0,1 2-252,1 0 0,-1-2 0,1 1 0,0-1-1,18 0 1,-26-1-81,0-1-1,0 1 0,0 0 0,0-1 1,0 0-1,0 1 0,0-1 0,0 0 1,0 0-1,0 0 0,0 0 1,0 0-1,2-3 0,-3 3-279,0 0 1,0-1-1,0 1 1,0-1-1,0 0 0,0 1 1,-1-1-1,1 1 0,0-1 1,-1 0-1,0 0 1,1 1-1,-1-1 0,0 0 1,0 0-1,0 1 0,0-1 1,-1-3-1,-3-20-10512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5.794"/>
    </inkml:context>
    <inkml:brush xml:id="br0">
      <inkml:brushProperty name="width" value="0.025" units="cm"/>
      <inkml:brushProperty name="height" value="0.025" units="cm"/>
    </inkml:brush>
  </inkml:definitions>
  <inkml:trace contextRef="#ctx0" brushRef="#br0">1 0 16303,'0'0'5542,"49"4"-5446,-14-3-705,5-1-5124</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6.649"/>
    </inkml:context>
    <inkml:brush xml:id="br0">
      <inkml:brushProperty name="width" value="0.025" units="cm"/>
      <inkml:brushProperty name="height" value="0.025" units="cm"/>
    </inkml:brush>
  </inkml:definitions>
  <inkml:trace contextRef="#ctx0" brushRef="#br0">1 117 11723,'0'0'5354,"5"-9"-3955,0 2-1230,-1 1-1,2 0 0,-1-1 1,1 2-1,-1-1 1,2 1-1,-1 0 0,1 0 1,-1 0-1,1 1 1,0 0-1,1 1 0,-1-1 1,1 1-1,-1 1 1,1-1-1,0 2 0,0-1 1,0 1-1,0 0 1,11 0-1,-18 2-154,1-1-1,-1 1 1,0 0-1,1 0 1,-1-1 0,0 1-1,0 0 1,0 0-1,0 0 1,0 0 0,0 0-1,0 0 1,0 1-1,-1-1 1,1 0 0,0 0-1,-1 1 1,1-1-1,-1 0 1,1 1-1,-1-1 1,1 1 0,-1-1-1,0 0 1,0 1-1,0-1 1,0 1 0,0-1-1,0 1 1,0-1-1,0 0 1,-1 1 0,0 2-1,-12 50 833,5-35-506,5-14-210,0 1-1,1-1 0,0 1 1,0 0-1,0 0 0,1 0 1,0 0-1,0 0 0,0 6 0,1-11-113,0 0-1,1-1 1,-1 1-1,1 0 1,-1-1-1,1 1 1,-1-1-1,1 1 0,0-1 1,-1 1-1,1-1 1,0 1-1,-1-1 1,1 0-1,0 1 1,-1-1-1,1 0 0,0 0 1,0 1-1,-1-1 1,1 0-1,0 0 1,0 0-1,-1 0 1,1 0-1,0 0 0,0 0 1,-1 0-1,2-1 1,25-1 108,-17-1-108,1 0 0,-1-1 0,0 0 0,0 0 0,0-1 0,0-1-1,-1 1 1,0-2 0,16-13 0,-6 3-120,-2 0 0,0-1 0,19-27 0,-5-5-61,-42 69 107,-18 34 1049,28-49-855,-1 0 1,1 1 0,0-1 0,0 0 0,0 0 0,0 1 0,1-1 0,-1 0-1,1 1 1,1-1 0,-1 1 0,2 7 0,-1-10-115,0 0 0,0 0 0,1 0 0,-1-1 1,0 1-1,1 0 0,0-1 0,-1 1 0,1-1 0,0 1 1,0-1-1,0 0 0,-1 0 0,1 0 0,1 0 0,-1 0 0,0 0 1,0 0-1,0-1 0,0 1 0,0-1 0,1 0 0,-1 1 1,0-1-1,0 0 0,5-1 0,1 1 2,1 0-1,-1-1 1,1 0-1,-1-1 1,1 1 0,7-4-1,-3-1-9,-1 0 0,0-1-1,0 0 1,-1-1 0,0 0 0,0-1-1,-1 0 1,0-1 0,0 0-1,-1 0 1,-1-1 0,0 0 0,7-13-1,-17 28-19,0 0-1,0 0 0,1 1 0,-1-1 0,1 1 0,0-1 0,0 1 0,0 0 1,1-1-1,0 1 0,0 0 0,0-1 0,0 1 0,2 7 0,-1-9-100,0-1 0,0 1 0,0 0-1,0-1 1,0 1 0,0-1 0,1 1-1,0-1 1,-1 0 0,1 0 0,2 2-1,-2-2-250,0 0-1,1 0 0,-1-1 0,1 1 1,-1-1-1,1 1 0,-1-1 0,1 0 1,0 0-1,0-1 0,-1 1 0,5 0 1,24 1-5824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7.184"/>
    </inkml:context>
    <inkml:brush xml:id="br0">
      <inkml:brushProperty name="width" value="0.025" units="cm"/>
      <inkml:brushProperty name="height" value="0.025" units="cm"/>
    </inkml:brush>
  </inkml:definitions>
  <inkml:trace contextRef="#ctx0" brushRef="#br0">91 74 12396,'0'0'3245,"6"-8"-298,-2 5-2215,28-32 1619,-30 34-1967,-1-1 0,1 0 0,-1 0 0,0 0 1,0 0-1,0 0 0,0 0 0,0 0 0,0 0 1,-1-1-1,1-2 0,-18 6 982,10 2-1358,1 0 0,0 1 0,0-1 0,0 1 0,0 0 0,1 1 0,-1-1 0,-7 10 0,-35 45-10,46-57-8,0 0 1,0 0 0,0 1-1,1-1 1,-1 0-1,1 1 1,0-1 0,0 1-1,0 0 1,0-1-1,0 1 1,0 0 0,1-1-1,-1 1 1,1 0-1,0 0 1,0 0-1,0-1 1,0 1 0,0 0-1,1 0 1,-1 0-1,1-1 1,2 5 0,-1-4-59,0 0 1,1 0-1,-1 0 1,1-1 0,0 1-1,0-1 1,0 0-1,0 0 1,0 0-1,0 0 1,1-1 0,-1 1-1,1-1 1,-1 0-1,1 0 1,-1 0 0,1 0-1,4 0 1,24 3-957,52 0 0,-57-4 695,-1 1 0,1 1 0,38 9 1,-64-11 336,0 0 1,0 0 0,0 0 0,0 0 0,0 0 0,0 1 0,0-1 0,0 0-1,0 1 1,0-1 0,0 0 0,0 1 0,0-1 0,0 1 0,0 0 0,0-1-1,0 1 1,-1 0 0,1-1 0,0 1 0,0 0 0,-1 0 0,1 0 0,-1 0-1,1 0 1,0 0 0,-1 0 0,0 0 0,1 0 0,-1 0 0,0 0 0,1 0-1,-1 0 1,0 0 0,0 0 0,0 0 0,0 0 0,0 0 0,0 1 0,-1 1 109,-1-1 1,1 0-1,0 0 1,-1 1 0,0-1-1,1-1 1,-1 1-1,0 0 1,0 0 0,0-1-1,0 1 1,0-1 0,-1 1-1,1-1 1,-3 1-1,-19 9 784,-1-1 0,-39 9-1,46-15-1021,1 0 0,-1-2-1,0 0 1,-30-1 0,48-2 4,-1 1 1,0 0-1,1 0 1,-1 0-1,1 0 1,-1 0-1,1-1 1,-1 1 0,1 0-1,-1 0 1,1-1-1,-1 1 1,1-1-1,-1 1 1,1 0-1,-1-1 1,1 1-1,-1-1 1,1 1-1,0-1 1,-1 1-1,1-1 1,0 1 0,0-1-1,-1 1 1,1-1-1,0 1 1,0-1-1,0 0 1,0 1-1,0-1 1,0 1-1,0-1 1,0 1-1,0-1 1,0-1-1,6-24-4719,16-7-2425</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7.562"/>
    </inkml:context>
    <inkml:brush xml:id="br0">
      <inkml:brushProperty name="width" value="0.025" units="cm"/>
      <inkml:brushProperty name="height" value="0.025" units="cm"/>
    </inkml:brush>
  </inkml:definitions>
  <inkml:trace contextRef="#ctx0" brushRef="#br0">182 0 17969,'0'0'4821,"-10"7"-3647,3-1-921,-1 0-1,1 0 1,0 0-1,1 1 1,0 0-1,0 1 1,0-1 0,1 1-1,0 0 1,0 0-1,1 1 1,0 0-1,1-1 1,0 1 0,-3 14-1,4-4-241,1 1-1,1 0 1,1 0-1,1 0 1,0-1 0,2 1-1,0-1 1,1 1-1,15 35 1,-8-21-1999,12 59 0,-26-89-1813,-3-9 2164,-7-12-410,-66-117-3236,23 45 9851,55 89-4384,0-1 1,0 1-1,-1 0 1,1-1-1,0 1 0,0 0 1,0-1-1,0 1 0,-1-1 1,1 1-1,0 0 1,0-1-1,0 1 0,0-1 1,0 1-1,0-1 0,0 1 1,0 0-1,0-1 1,0 1-1,0-1 0,0 1 1,1-1-1,-1 1 0,0 0 1,0-1-1,0 1 1,0-1-1,1 1 0,-1 0 1,1-1-1,15-5 1609,33 7-2786,-36 0 1543,127 2-2899,-49-2-5237,-57-1 2344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7.952"/>
    </inkml:context>
    <inkml:brush xml:id="br0">
      <inkml:brushProperty name="width" value="0.025" units="cm"/>
      <inkml:brushProperty name="height" value="0.025" units="cm"/>
    </inkml:brush>
  </inkml:definitions>
  <inkml:trace contextRef="#ctx0" brushRef="#br0">147 83 1858,'0'0'11867,"-8"-5"-9326,6 3-2364,0 1 0,0-1 0,-1 1 0,1 0 0,0 0 0,-1 0 0,1 0-1,-1 0 1,1 1 0,-1-1 0,1 1 0,-1 0 0,0-1 0,1 1 0,-1 0 0,0 0 0,1 1 0,-1-1 0,-2 1 0,0 1 111,0 1 1,1-1 0,-1 1 0,0 0 0,1 0 0,0 0-1,-1 1 1,2-1 0,-1 1 0,-6 8 0,6-8-73,1 0 1,0 1 0,-1-1-1,2 1 1,-1 0-1,1 0 1,-1 0 0,1 0-1,1 0 1,-1 0 0,1 1-1,-1 5 1,2-9-197,0 0-1,0 0 1,0 0 0,0 0 0,1 0 0,-1 0 0,0-1 0,1 1-1,0 0 1,-1 0 0,1 0 0,0-1 0,0 1 0,0 0-1,0-1 1,0 1 0,0-1 0,1 1 0,-1-1 0,0 0-1,1 0 1,-1 1 0,1-1 0,-1 0 0,1 0 0,0 0-1,0-1 1,-1 1 0,1 0 0,0 0 0,0-1 0,0 0-1,-1 1 1,1-1 0,0 0 0,3 0 0,25 3-169,1-2-1,-1-2 1,33-4 0,34-1-76,-97 7 350,1-1 0,-1 1 0,1 0 0,-1-1 0,0 1 0,1-1 0,-1 1 0,0 0 0,0-1 0,0 1 0,1 0 0,-1-1 0,0 1 0,0 0 0,0-1 0,0 1 0,0 0 0,0-1 1,0 1-1,0 0 0,0-1 0,-1 1 0,1 0 0,0-1 0,0 1 0,-1 1 0,1 4 920,8-18-843,-4 1-181,0 1 0,0-1 0,-1 0 0,0 0 0,-1 0 0,0 0 1,-1 0-1,0-13 0,0 10-137,0 0 1,1-1-1,6-24 0,-7 37 37,0 1-1,1-1 0,-1 0 1,0 1-1,0-1 0,1 1 1,-1 0-1,1-1 0,-1 1 1,1 0-1,0 0 0,-1 0 1,1 0-1,0 0 0,0 0 1,0 0-1,-1 1 0,1-1 1,0 1-1,0-1 0,4 1 0,54-5-3811,-30 4 151,10-6-3547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1.303"/>
    </inkml:context>
    <inkml:brush xml:id="br0">
      <inkml:brushProperty name="width" value="0.025" units="cm"/>
      <inkml:brushProperty name="height" value="0.025" units="cm"/>
    </inkml:brush>
  </inkml:definitions>
  <inkml:trace contextRef="#ctx0" brushRef="#br0">6 64 9225,'8'-6'2877,"3"-1"-1873,0 0 0,0 1 0,0 0 0,1 0 0,0 1 0,0 1 0,1 0 0,-1 0 0,1 2 0,-1-1 0,1 2 0,14-1 0,-26 2-966,0 0 0,1 0-1,-1 0 1,1 1-1,-1-1 1,0 0 0,1 1-1,-1-1 1,0 1-1,0 0 1,1-1 0,-1 1-1,0 0 1,0 0 0,0-1-1,0 1 1,0 0-1,0 0 1,0 0 0,0 0-1,0 1 1,0-1-1,-1 0 1,1 0 0,0 0-1,-1 1 1,1-1-1,-1 0 1,0 1 0,1-1-1,-1 0 1,0 1-1,0-1 1,0 0 0,0 1-1,0-1 1,0 1-1,0-1 1,0 0 0,0 1-1,-1 2 1,-1 3 129,1 0 1,-1 0 0,0 0-1,-1 0 1,0-1-1,0 1 1,-4 6 0,-14 17 628,-50 54 1,45-56-582,-38 55 0,63-82-219,0 0 1,0 0-1,1 0 1,-1 0-1,0 0 0,1 0 1,-1 0-1,1 0 1,-1 0-1,1 0 1,-1 0-1,1 1 0,0-1 1,0 0-1,-1 0 1,1 0-1,0 1 1,0-1-1,0 0 0,0 0 1,1 0-1,-1 1 1,0-1-1,0 0 1,1 0-1,-1 0 0,1 0 1,0 2-1,0-2 5,1 0 1,0 0-1,-1 0 0,1 0 0,0 0 0,0 0 0,0 0 1,0 0-1,0-1 0,-1 1 0,1-1 0,0 0 1,0 1-1,0-1 0,3 0 0,12 0 39,1-1 1,33-7-1,-47 8-39,116-27-948,-46 0-3732,-59 17 735,-10 0-3008,-4 0-4259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8.550"/>
    </inkml:context>
    <inkml:brush xml:id="br0">
      <inkml:brushProperty name="width" value="0.025" units="cm"/>
      <inkml:brushProperty name="height" value="0.025" units="cm"/>
    </inkml:brush>
  </inkml:definitions>
  <inkml:trace contextRef="#ctx0" brushRef="#br0">1 34 8456,'0'0'3283,"7"-6"385,25-20-321,-31 26-3280,-1-1-1,0 1 1,1 0 0,-1 0 0,0 0-1,1 0 1,-1 0 0,0-1 0,1 1 0,-1 0-1,0 0 1,1 0 0,-1 0 0,1 0 0,-1 0-1,0 0 1,1 0 0,-1 0 0,0 0-1,1 1 1,-1-1 0,0 0 0,1 0 0,-1 0-1,0 0 1,1 0 0,-1 1 0,0-1 0,1 0-1,-1 0 1,0 0 0,1 1 0,-1-1-1,0 0 1,0 1 0,0-1 0,1 0 0,-1 1-1,0-1 1,0 0 0,0 1 0,0-1 0,1 0-1,-1 1 1,0-1 0,0 0 0,0 1-1,0-1 1,0 0 0,0 1 0,0-1 0,0 1-1,0-1 1,0 0 0,0 1 0,0-1-1,-1 1 1,2 26 437,-1-24-157,-19 219 3672,11-166-3425,2 0 1,3 1-1,5 78 0,-1-132-578,-1 1 1,0-1-1,1 1 1,0-1 0,0 0-1,0 1 1,0-1 0,0 0-1,1 0 1,0 0 0,-1 0-1,1 0 1,0 0-1,0 0 1,1-1 0,-1 1-1,1-1 1,-1 1 0,1-1-1,0 0 1,-1 0-1,7 3 1,-5-4 28,0 0-1,-1 0 1,1 0-1,0-1 1,0 1 0,0-1-1,-1 0 1,1 0-1,0 0 1,0-1-1,0 1 1,-1-1 0,1 0-1,0 0 1,-1 0-1,1-1 1,0 1-1,-1-1 1,0 0 0,6-4-1,15-11 35,0-2 0,-1-1 0,-1-1 0,27-33 0,67-104-570,-113 154 355,2-3-435,0 1-1,-1-2 1,0 1-1,0 0 0,-1-1 1,0 0-1,4-14 1,-7 21 313,0 1 0,0-1 0,0 0 0,0 0 0,0 1 0,0-1 0,0 0 0,0 1 1,0-1-1,0 0 0,-1 1 0,1-1 0,0 0 0,0 1 0,-1-1 0,1 0 0,0 1 1,-1-1-1,1 0 0,-1 1 0,1-1 0,-1 1 0,1-1 0,-1 1 0,1-1 0,-1 1 0,1 0 1,-1-1-1,0 1 0,1 0 0,-1-1 0,0 1 0,1 0 0,-1 0 0,0-1 0,1 1 1,-1 0-1,0 0 0,1 0 0,-1 0 0,-1 0 0,-23-2-12479</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18.879"/>
    </inkml:context>
    <inkml:brush xml:id="br0">
      <inkml:brushProperty name="width" value="0.025" units="cm"/>
      <inkml:brushProperty name="height" value="0.025" units="cm"/>
    </inkml:brush>
  </inkml:definitions>
  <inkml:trace contextRef="#ctx0" brushRef="#br0">0 1 15150,'0'0'5990,"25"47"-2979,-3-35-929,5-1-1378,2-1-511,1-2-129,2-1-833,-3-3-1569,-4-4-2178,-3 0-6887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0.723"/>
    </inkml:context>
    <inkml:brush xml:id="br0">
      <inkml:brushProperty name="width" value="0.025" units="cm"/>
      <inkml:brushProperty name="height" value="0.025" units="cm"/>
    </inkml:brush>
  </inkml:definitions>
  <inkml:trace contextRef="#ctx0" brushRef="#br0">215 49 11691,'1'-3'675,"1"0"-1,-1 0 1,0 0 0,0 0-1,0 0 1,-1-1 0,1 1-1,-1-6 1,0 8-580,0 0 1,-1 0-1,1 0 0,0 1 1,-1-1-1,1 0 0,-1 0 0,1 1 1,-1-1-1,1 0 0,-1 1 1,0-1-1,1 1 0,-1-1 0,0 0 1,1 1-1,-1 0 0,0-1 1,0 1-1,1-1 0,-1 1 0,0 0 1,0 0-1,0-1 0,0 1 1,1 0-1,-1 0 0,0 0 0,0 0 1,0 0-1,0 0 0,0 0 1,1 0-1,-1 1 0,-1-1 0,-6 1-63,1 1-1,-1 0 0,1 0 0,0 1 0,0 0 0,0 0 1,0 1-1,0-1 0,1 1 0,0 1 0,-8 5 1,6-3 122,0 0 1,0 0 0,0 1 0,1 0-1,0 1 1,1-1 0,-8 14 0,14-22-150,-1 1 0,1 0 0,0 0 1,-1-1-1,1 1 0,0 0 0,0-1 1,0 1-1,-1 0 0,1 0 0,0-1 1,0 1-1,0 0 0,0 0 0,0-1 1,1 1-1,-1 0 0,0 0 0,0-1 1,0 1-1,0 0 0,1 0 0,-1-1 1,0 1-1,1 0 0,-1-1 0,1 1 1,-1 0-1,1-1 0,-1 1 0,1-1 1,-1 1-1,1-1 0,-1 1 0,1-1 1,0 0-1,-1 1 0,1-1 0,0 1 1,-1-1-1,1 0 0,0 0 0,0 1 1,-1-1-1,1 0 0,0 0 0,0 0 1,-1 0-1,1 0 0,1 0 0,50 0-34,-37-1-7,37 0-174,63 3 20,-114-2 190,0 0-1,-1 0 1,1 0 0,0 0-1,0 0 1,0 0 0,0 0-1,-1 1 1,1-1 0,0 0-1,0 0 1,0 1 0,-1-1-1,1 1 1,0-1 0,0 1-1,-1-1 1,1 1 0,0-1-1,-1 1 1,1-1 0,-1 1 0,1 0-1,-1-1 1,1 1 0,-1 0-1,1 0 1,0 0 0,-1 1 52,0-1 0,-1 0 0,1 1 0,0-1 1,0 0-1,-1 0 0,1 1 0,-1-1 1,1 0-1,-1 0 0,1 0 0,-1 1 1,0-1-1,0 0 0,-1 1 0,-37 32 1743,19-23-1634,-1-1 1,-1-2-1,0 0 0,0-1 0,0-1 1,-1-1-1,0-1 0,0-1 0,-28-1 0,50-1-264,1-1 0,-1 0-1,1 0 1,-1 0 0,1 0 0,-1 0-1,1 0 1,-1 0 0,1 0-1,-1 0 1,1 0 0,-1 0-1,1 0 1,-1 0 0,1 0 0,0 0-1,-1-1 1,1 1 0,-1 0-1,1 0 1,-1-1 0,1 1-1,0 0 1,-1 0 0,1-1-1,0 1 1,-1 0 0,1-1 0,0 1-1,-1-1 1,1 1 0,0 0-1,0-1 1,-1 1 0,1-1-1,0 0 1,10-15-3577,26-13-4432,-3 10 344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1.099"/>
    </inkml:context>
    <inkml:brush xml:id="br0">
      <inkml:brushProperty name="width" value="0.025" units="cm"/>
      <inkml:brushProperty name="height" value="0.025" units="cm"/>
    </inkml:brush>
  </inkml:definitions>
  <inkml:trace contextRef="#ctx0" brushRef="#br0">107 7 7655,'0'0'7645,"-5"-2"-7181,4 1-320,-1 0-1,0 1 1,1-1-1,-1 1 1,0 0-1,1-1 1,-1 1-1,0 0 0,0 0 1,1 0-1,-1 0 1,0 0-1,0 1 1,1-1-1,-1 0 1,0 1-1,1-1 1,-1 1-1,1 0 1,-1 0-1,1-1 0,-2 2 1,-1 1 142,0 0 0,0 1-1,1-1 1,0 1 0,0 0 0,0-1 0,0 1 0,-3 7-1,1-3-67,1 0 0,0 1-1,1-1 1,0 1 0,0 0-1,1 0 1,0 0 0,1 0-1,0 0 1,0 0 0,1 0-1,0 11 1,1-19-213,-1 0 0,1 0-1,0 0 1,-1 1 0,1-1 0,0 0 0,0 0 0,0 0 0,0 0 0,0 0 0,0 0 0,0-1-1,0 1 1,0 0 0,0 0 0,1-1 0,-1 1 0,0-1 0,0 1 0,1-1 0,-1 0-1,0 1 1,1-1 0,-1 0 0,0 0 0,1 0 0,-1 0 0,0 0 0,1 0 0,-1 0-1,0 0 1,1-1 0,-1 1 0,2-1 0,49-13-1505,-45 10 420,0 0 1,0 0 0,0-1 0,-1 0 0,1 0 0,7-10 0,13-13-6849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1.462"/>
    </inkml:context>
    <inkml:brush xml:id="br0">
      <inkml:brushProperty name="width" value="0.025" units="cm"/>
      <inkml:brushProperty name="height" value="0.025" units="cm"/>
    </inkml:brush>
  </inkml:definitions>
  <inkml:trace contextRef="#ctx0" brushRef="#br0">16 0 8520,'-1'8'2589,"-14"158"8041,16-51-7113,-1-112-3492,0 0-1,0 0 1,0-1-1,1 1 1,-1 0 0,1 0-1,0 0 1,0 0-1,0-1 1,0 1 0,0 0-1,0-1 1,1 1-1,-1-1 1,1 1 0,0-1-1,-1 0 1,1 1 0,0-1-1,1 0 1,-1-1-1,0 1 1,0 0 0,1 0-1,-1-1 1,1 0-1,3 2 1,-2-2-14,0-1 0,-1 1 1,1-1-1,0 0 0,0 0 0,0-1 0,0 1 0,0-1 0,-1 1 1,1-1-1,0-1 0,0 1 0,-1 0 0,1-1 0,-1 0 1,0 0-1,1 0 0,-1 0 0,0 0 0,4-4 0,9-10-387,-13 12 307,1 0 1,-1 1-1,1-1 0,-1 1 0,1-1 1,0 1-1,1 1 0,-1-1 0,0 0 1,1 1-1,7-3 0,-10 10 154,-1-1-1,1 1 0,-1 0 0,0-1 1,-1 1-1,1 0 0,-1 0 0,0 0 1,0 0-1,-2 6 0,2-3 62,0 6-14,-1-10-94,1 0 1,0 0-1,0 0 0,0 1 0,1-1 0,-1 0 0,1 0 0,2 4 0,-3-7-88,1 0-1,0 0 1,0 0-1,-1 0 1,1-1 0,0 1-1,0 0 1,0-1-1,0 1 1,0-1 0,0 1-1,0-1 1,0 1-1,0-1 1,0 0 0,0 1-1,0-1 1,1 0-1,-1 0 1,0 0 0,0 0-1,0 0 1,0 0-1,0 0 1,1 0-1,-1 0 1,0-1 0,0 1-1,0 0 1,0-1-1,0 1 1,0-1 0,0 1-1,0-1 1,1 0-1,5-3-922,0 0-1,0 0 0,-1-1 0,0 0 1,1 0-1,-2 0 0,1-1 1,-1 0-1,8-9 0,10-14-5064</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1.930"/>
    </inkml:context>
    <inkml:brush xml:id="br0">
      <inkml:brushProperty name="width" value="0.025" units="cm"/>
      <inkml:brushProperty name="height" value="0.025" units="cm"/>
    </inkml:brush>
  </inkml:definitions>
  <inkml:trace contextRef="#ctx0" brushRef="#br0">51 1 10442,'0'0'7709,"-5"7"-6033,-2 3-999,1 0 0,0 0 0,1 0 0,0 0 0,1 1 0,-4 12 0,7-21-636,1 0-1,-1 0 1,0 0-1,1 0 1,0 0-1,-1 0 0,1 0 1,0 0-1,0 0 1,0 0-1,0 0 1,0 0-1,1 0 0,-1 0 1,1 0-1,-1 0 1,1 0-1,0 0 1,0 0-1,-1 0 1,1 0-1,1-1 0,-1 1 1,0 0-1,0-1 1,1 1-1,-1-1 1,1 1-1,-1-1 0,1 0 1,-1 0-1,1 1 1,0-1-1,0 0 1,0 0-1,0-1 1,-1 1-1,1 0 0,0-1 1,0 1-1,0-1 1,1 0-1,-1 1 1,0-1-1,0 0 0,0 0 1,0 0-1,2-1 1,5 0-31,-1 0 1,0-1-1,0 0 1,0 0-1,0-1 0,0 1 1,-1-2-1,1 1 1,-1-1-1,0-1 1,0 1-1,0-1 0,0 0 1,-1-1-1,0 1 1,0-1-1,-1-1 1,1 1-1,-1-1 0,-1 0 1,7-11-1,-13 24 48,0 0 0,1 0-1,-1 0 1,2 0 0,-1 1-1,1-1 1,-1 0 0,2 1-1,-1-1 1,1 0 0,0 0-1,0 1 1,2 5 0,-2-9-32,0 0 1,0 0 0,0-1-1,1 1 1,-1 0 0,1-1-1,-1 1 1,1-1 0,0 1-1,0-1 1,0 0 0,0 1-1,0-1 1,1 0 0,-1-1-1,0 1 1,1 0 0,0-1-1,-1 1 1,1-1 0,0 0-1,0 0 1,0 0 0,0 0-1,0-1 1,0 1-1,0-1 1,0 1 0,0-1-1,0 0 1,0 0 0,0-1-1,0 1 1,0-1 0,5-1-1,-3 0 16,1-1 0,0 0 0,-1 0 0,0-1 0,1 0 0,-2 0 1,1 0-1,0 0 0,-1-1 0,0 0 0,0 0 0,0 0 0,0 0 0,-1 0 0,0-1 0,0 0 0,-1 0 0,4-11 0,-4 13-44,-1 0 0,0 0 0,0 0-1,0 0 1,-1 0 0,0 0 0,1 0 0,-1 0 0,-1 0 0,1-1 0,-1 1 0,1 0 0,-3-5 0,2 7-9,0 0 0,0 0 1,0 0-1,0 0 0,-1 0 0,1 0 1,-1 0-1,0 1 0,1-1 1,-1 0-1,0 1 0,0-1 1,0 1-1,0 0 0,0 0 0,0 0 1,-1 0-1,1 0 0,0 0 1,0 0-1,-1 1 0,1-1 1,0 1-1,-4 0 0,22 5-5133,24 8 1288,28-9-4563,-31-4 3326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2.275"/>
    </inkml:context>
    <inkml:brush xml:id="br0">
      <inkml:brushProperty name="width" value="0.025" units="cm"/>
      <inkml:brushProperty name="height" value="0.025" units="cm"/>
    </inkml:brush>
  </inkml:definitions>
  <inkml:trace contextRef="#ctx0" brushRef="#br0">59 0 10570,'0'0'14451,"-8"5"-13106,2-2-1210,3-1-43,1-1 1,-1 0-1,0 1 1,1-1-1,-1 1 1,1 0-1,-1 0 1,1 0-1,0 0 1,0 0-1,0 0 1,0 1-1,0-1 1,1 0-1,-1 1 1,1 0-1,-1-1 1,1 1-1,0 0 1,0 0-1,0 0 1,0 0-1,0 4 1,2-6-88,-1 0 0,1 0 0,-1 0 0,1 0 0,0 0 0,-1 0 0,1 0 0,0-1 0,0 1 0,0 0 0,-1-1 0,1 1 0,0-1 0,0 1 0,0 0 0,0-1 0,0 0 0,0 1 0,0-1 0,0 0 0,0 0 0,0 1 0,1-1 0,-1 0 0,0 0 0,0 0 0,0 0 0,0 0 0,1-1 0,37 0-289,-38 1 268,8-2-119,1 0 0,-1 0 1,0-1-1,0 0 0,13-7 0,19-6-1419,-12 10-2484,-11-1-3750,-10-1 2567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2.630"/>
    </inkml:context>
    <inkml:brush xml:id="br0">
      <inkml:brushProperty name="width" value="0.025" units="cm"/>
      <inkml:brushProperty name="height" value="0.025" units="cm"/>
    </inkml:brush>
  </inkml:definitions>
  <inkml:trace contextRef="#ctx0" brushRef="#br0">1 140 4164,'3'-12'3134,"12"-56"-894,-4 9 6570,-11 72-2853,1 10-3733,0 55-1864,-3-53-280,0-12-27,1-1 0,0 0 0,0 1-1,2-1 1,-1 1 0,2-1 0,4 21-1,-6-31-24,1-1 0,0 0 0,0 1 0,-1-1 0,1 1-1,0-1 1,0 0 0,0 0 0,1 0 0,-1 0 0,0 1 0,0-1 0,0-1-1,1 1 1,-1 0 0,1 0 0,-1 0 0,1-1 0,-1 1 0,1-1 0,-1 1-1,1-1 1,-1 0 0,1 1 0,-1-1 0,1 0 0,0 0 0,-1 0 0,1 0-1,-1-1 1,1 1 0,0 0 0,-1-1 0,1 1 0,-1-1 0,1 1 0,-1-1-1,0 1 1,1-1 0,-1 0 0,2-1 0,5-3 131,0 0 0,0 0 0,-1 0 0,0-1 0,12-12 0,-2-1-125,-1 0 1,-1-1-1,-1 0 1,-1-1-1,0-1 0,-2 0 1,0 0-1,10-37 1,-33 92-3670,-7 5-8959,11-25 2264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2.986"/>
    </inkml:context>
    <inkml:brush xml:id="br0">
      <inkml:brushProperty name="width" value="0.025" units="cm"/>
      <inkml:brushProperty name="height" value="0.025" units="cm"/>
    </inkml:brush>
  </inkml:definitions>
  <inkml:trace contextRef="#ctx0" brushRef="#br0">5 1 12268,'0'0'7719,"-5"46"-4997,5-28-255,3-4-994,9-2-1056,3 0-321,2-2-128,2-4-737,-1-3-1089,4-3-672,2 0-994,-8-9-2946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3.347"/>
    </inkml:context>
    <inkml:brush xml:id="br0">
      <inkml:brushProperty name="width" value="0.025" units="cm"/>
      <inkml:brushProperty name="height" value="0.025" units="cm"/>
    </inkml:brush>
  </inkml:definitions>
  <inkml:trace contextRef="#ctx0" brushRef="#br0">15 8 16111,'0'0'9823,"6"7"-9572,24 20-133,-29-26-113,0 0 1,0 0 0,0 0-1,1 0 1,-1 0 0,0 0-1,1 0 1,-1-1 0,0 1-1,1-1 1,-1 1-1,1-1 1,-1 1 0,1-1-1,-1 0 1,1 0 0,-1 0-1,1 0 1,-1 0 0,1 0-1,-1 0 1,1 0-1,-1 0 1,1-1 0,-1 1-1,1-1 1,-1 1 0,1-1-1,-1 1 1,0-1 0,1 0-1,-1 0 1,2-2-1,-2 3-5,-1-1 0,1 1-1,0-1 1,-1 0-1,1 0 1,-1 0-1,1 1 1,-1-1 0,1 0-1,-1 0 1,0 0-1,1 0 1,-1 0-1,0 1 1,0-1 0,0 0-1,0 0 1,1 0-1,-1 0 1,-1 0-1,1 0 1,0 0 0,0 0-1,0 0 1,0 0-1,-1 0 1,1 0-1,0 1 1,-1-1 0,1 0-1,-1 0 1,1 0-1,-1 1 1,1-1-1,-1 0 1,1 0 0,-1 1-1,0-1 1,1 0-1,-1 1 1,0-1-1,0 1 1,0-1 0,1 1-1,-1 0 1,0-1-1,0 1 1,0 0-1,0-1 1,0 1 0,0 0-1,-1 0 1,-1-2-4,-1 1 0,0 0 0,0 0 0,0 1 0,0-1 0,0 1 0,0 0 1,0 0-1,0 0 0,1 0 0,-7 2 0,7-1 47,1 0-1,0 0 1,0 1-1,0-1 1,0 1-1,0 0 1,0-1-1,0 1 1,0 0-1,1 0 1,-1 0-1,1 0 1,0 0-1,-1 1 1,1-1-1,0 0 1,0 1-1,0-1 1,1 0 0,-1 1-1,0 4 1,0-5-19,1-1 1,0 1-1,0-1 1,0 1 0,0-1-1,1 1 1,-1-1-1,0 1 1,0-1 0,1 0-1,-1 1 1,1-1-1,0 1 1,-1-1 0,1 0-1,0 0 1,0 1-1,-1-1 1,1 0 0,0 0-1,0 0 1,0 0-1,1 0 1,-1 0 0,0 0-1,0 0 1,0 0-1,1-1 1,-1 1 0,1-1-1,-1 1 1,0-1 0,1 1-1,-1-1 1,1 0-1,-1 1 1,1-1 0,1 0-1,12 0-252,-1-1-1,0-1 0,0 0 1,0 0-1,0-2 1,0 0-1,0 0 1,-1-1-1,0-1 1,24-14-1,-28 16-86,-8 3-96,0 40 400,-1-38-96,1 0-1,0 0 0,-1 0 1,1-1-1,0 1 1,0 0-1,0 0 1,0-1-1,-1 1 1,1-1-1,0 1 1,0-1-1,0 1 1,0-1-1,1 1 1,-1-1-1,0 0 0,0 0 1,0 1-1,0-1 1,0 0-1,0 0 1,0 0-1,2-1 1,28 0-5111,-9-4-798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1.680"/>
    </inkml:context>
    <inkml:brush xml:id="br0">
      <inkml:brushProperty name="width" value="0.025" units="cm"/>
      <inkml:brushProperty name="height" value="0.025" units="cm"/>
    </inkml:brush>
  </inkml:definitions>
  <inkml:trace contextRef="#ctx0" brushRef="#br0">0 288 11755,'0'0'9161,"50"-17"-8809,-9 13-256,4-1-64,6-1-640,-6-3-2403,-3 0-3651</inkml:trace>
  <inkml:trace contextRef="#ctx0" brushRef="#br0" timeOffset="1">439 162 15535,'0'0'5221,"-7"47"-3844,-4-13-128,-3 6 160,7 1-384,1-1-320,2-4-545,4-7-160,0-7-256,7-8-1185,6-8-1538,3-6-352,-3-11-3684</inkml:trace>
  <inkml:trace contextRef="#ctx0" brushRef="#br0" timeOffset="2">518 1 18770,'0'0'7078,"-22"49"-6853,22-29-225,0-5-1602,0-5-4291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3.690"/>
    </inkml:context>
    <inkml:brush xml:id="br0">
      <inkml:brushProperty name="width" value="0.025" units="cm"/>
      <inkml:brushProperty name="height" value="0.025" units="cm"/>
    </inkml:brush>
  </inkml:definitions>
  <inkml:trace contextRef="#ctx0" brushRef="#br0">58 176 12332,'0'0'10586,"-8"7"-9129,4-3-1125,-26 26 1135,28-28-1424,1 0 0,-1 0 0,1 0 0,-1 0 0,1 0 0,0 0 0,0 1 0,0-1 0,0 1 0,1-1 0,-1 1 0,1-1 0,-1 1 0,1-1 0,0 1 0,0-1 0,0 4 0,1-5-81,-1 0-1,1 0 0,-1 0 1,1 0-1,0-1 0,-1 1 1,1 0-1,0 0 0,0 0 1,-1-1-1,1 1 1,0 0-1,0-1 0,0 1 1,0-1-1,0 1 0,0-1 1,0 0-1,0 1 0,0-1 1,0 0-1,0 0 1,0 1-1,0-1 0,0 0 1,0 0-1,1 0 0,-1 0 1,0-1-1,0 1 0,0 0 1,0 0-1,0-1 1,0 1-1,0 0 0,0-1 1,0 1-1,0-1 0,1-1 1,41-20-1876,-29 9 1321,-1 0 0,0-1 0,-1-1-1,-1 0 1,14-24 0,-19 29 501,0-1-1,0 0 1,-2 0-1,1 0 0,-1 0 1,-1-1-1,0 0 1,-1 1-1,2-19 1,-4 29 170,0 1 0,0 0 0,0 0 0,0-1 1,0 1-1,0 0 0,0-1 0,0 1 0,0 0 1,0 0-1,0-1 0,0 1 0,0 0 1,0-1-1,0 1 0,0 0 0,0-1 0,0 1 1,-1 0-1,1 0 0,0-1 0,0 1 0,0 0 1,0 0-1,-1 0 0,1-1 0,0 1 0,0 0 1,-1 0-1,1 0 0,0-1 0,0 1 0,-1 0 1,1 0-1,0 0 0,0 0 0,-1-1 0,-10 8 1452,-8 16-293,14-14-987,1 1 0,0-1 0,1 1 0,0-1 0,0 1 0,1 0 0,0 0-1,1 0 1,0 1 0,1-1 0,1 16 0,0-20-467,0 0 1,0 0-1,0-1 1,1 1-1,0 0 1,0-1-1,0 1 1,1-1-1,4 6 1,-5-7-402,1-1 0,0 0 0,0 0 0,0 0 0,0 0 0,0 0 1,1-1-1,-1 1 0,1-1 0,-1 0 0,1 0 0,0 0 0,0-1 1,4 2-1,6 0-5666</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4.063"/>
    </inkml:context>
    <inkml:brush xml:id="br0">
      <inkml:brushProperty name="width" value="0.025" units="cm"/>
      <inkml:brushProperty name="height" value="0.025" units="cm"/>
    </inkml:brush>
  </inkml:definitions>
  <inkml:trace contextRef="#ctx0" brushRef="#br0">81 48 6951,'0'0'17168,"2"-7"-16762,5-21-246,-7 27-159,-1 1 0,1-1 0,0 0 0,0 1 0,0-1 0,0 1 0,0-1 1,-1 1-1,1-1 0,0 1 0,0 0 0,-1-1 0,1 1 0,0-1 0,-1 1 0,1-1 1,0 1-1,-1 0 0,1-1 0,0 1 0,-1 0 0,1 0 0,-1-1 0,1 1 0,-1 0 1,1 0-1,-1-1 0,1 1 0,-1 0 0,1 0 0,-1 0 0,1 0 0,-1 0 0,1 0 1,-1 0-1,1 0 0,-1 0 0,1 0 0,-1 0 0,0 0 0,1 0 0,-1 0 0,1 1 0,-1-1 1,1 0-1,0 0 0,-1 1 0,1-1 0,-1 0 0,0 1 0,-25 11-73,21-8 162,1 1 1,0 0 0,0 0 0,0 1-1,1-1 1,0 1 0,0 0-1,0-1 1,0 1 0,-2 12 0,5-17-52,-1 1 0,1 0 1,0 0-1,0 0 0,0 0 1,0 0-1,0-1 0,0 1 1,1 0-1,-1 0 0,0 0 1,1 0-1,0-1 0,-1 1 1,1 0-1,0-1 0,0 1 1,0 0-1,0-1 0,0 1 1,1-1-1,-1 0 0,0 1 1,1-1-1,-1 0 0,0 0 1,1 0-1,0 0 0,-1 0 1,1 0-1,0 0 0,-1 0 1,1-1-1,0 1 0,0-1 1,0 1-1,-1-1 0,1 0 0,0 1 1,3-1-1,7 1-191,0-1-1,0 0 1,1-1 0,-1 0 0,0 0-1,0-2 1,0 1 0,-1-1-1,1-1 1,-1 0 0,1-1-1,-1 0 1,-1-1 0,12-7-1,-44 59 3527,20-41-3132,0-1-1,1 1 0,-1 0 1,1 0-1,0-1 0,0 1 1,0 0-1,0 0 1,1 6-1,0-9-224,0-1 1,0 0-1,1 0 0,-1 1 0,0-1 1,1 0-1,-1 1 0,1-1 1,-1 0-1,1 0 0,0 0 0,-1 0 1,1 0-1,0 1 0,0-1 1,0 0-1,0-1 0,0 1 1,0 0-1,0 0 0,0 0 0,0-1 1,0 1-1,0 0 0,0-1 1,1 1-1,-1-1 0,0 1 0,0-1 1,1 0-1,-1 0 0,0 1 1,1-1-1,-1 0 0,0 0 0,3-1 1,2 1-109,0-1 1,0 1-1,-1-2 0,1 1 1,0-1-1,0 0 1,-1 0-1,1 0 0,-1-1 1,0 0-1,0 0 1,8-6-1,-6 4-270,0 1-1,1-1 0,-1 1 1,1 1-1,8-4 1,-12 31-129,-4-12-3048,0-8-309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4.848"/>
    </inkml:context>
    <inkml:brush xml:id="br0">
      <inkml:brushProperty name="width" value="0.025" units="cm"/>
      <inkml:brushProperty name="height" value="0.025" units="cm"/>
    </inkml:brush>
  </inkml:definitions>
  <inkml:trace contextRef="#ctx0" brushRef="#br0">108 55 11627,'0'0'3150,"-7"-7"-1960,-23-20 139,29 27-1279,0-1-1,0 1 1,1 0-1,-1 0 0,0-1 1,0 1-1,0 0 1,1 0-1,-1 0 0,0 0 1,0 0-1,0 0 1,1 0-1,-1 0 0,0 0 1,0 0-1,0 1 1,1-1-1,-1 0 0,0 0 1,0 1-1,1-1 1,-1 1-1,0-1 0,1 1 1,-1-1-1,0 1 1,1-1-1,-1 1 0,1-1 1,-1 1-1,1 0 1,-1-1-1,1 1 0,-1 0 1,0 1-1,-14 31 810,13-27-668,-4 11 107,1-1 0,1 1 0,0 1 0,1-1 0,1 1 0,0 25 1,1-35-224,1-1 0,1 0 1,-1 1-1,1-1 0,0 0 1,1 0-1,0 1 0,0-1 1,1 0-1,-1-1 0,1 1 1,1 0-1,0-1 0,-1 0 0,2 0 1,-1 0-1,1 0 0,5 4 1,-6-7-58,0 0 0,1-1-1,-1 0 1,0 1 0,1-2 0,0 1 0,-1-1 0,1 1 0,0-1 0,0-1 0,0 1-1,-1-1 1,1 1 0,0-1 0,0-1 0,0 1 0,0-1 0,0 0 0,0 0 0,7-3-1,1 0 16,-1-1-1,0-1 1,0 0-1,0-1 1,-1 0-1,15-11 1,-7 1-41,0 0-1,-1-1 1,-1 0 0,18-27-1,-26 33-84,-2 1-1,1-2 1,-2 1-1,1-1 1,-2 0-1,0 0 1,0-1-1,-1 1 1,1-16-1,-7 23-317,-5 14 252,-7 16 179,11-12 81,0 0 1,1 0-1,0 0 0,1 0 0,0 1 0,1-1 0,0 0 1,3 13-1,-3-21-67,1 0 1,0 0-1,0 0 1,0-1 0,0 1-1,0 0 1,1-1-1,0 1 1,0-1 0,0 0-1,0 1 1,0-1-1,1 0 1,-1 0 0,1 0-1,0-1 1,0 1-1,0-1 1,0 1 0,0-1-1,1 0 1,-1 0-1,0-1 1,1 1 0,0-1-1,-1 0 1,1 1-1,0-2 1,4 2 0,1-1 78,0-1 0,1 0 1,-1 0-1,0-1 0,0 0 0,0 0 1,0-1-1,0 0 0,0-1 0,0 0 1,0 0-1,-1-1 0,0 0 1,0-1-1,0 0 0,0 0 0,8-8 1,-10 8-109,0 0-1,0-1 1,-1 0 0,0 0 0,0-1 0,-1 1 0,1-1-1,-1 0 1,-1 0 0,1-1 0,-1 1 0,-1-1 0,1 1 0,-1-1-1,-1 0 1,1 0 0,-1 0 0,-1 0 0,0 0 0,0-11-1,-1 16-254,1 0 0,-1 0 0,1-1 0,-1 1 0,0 0 0,-1 0 0,1 0 0,0 0 0,-1 0 0,1 1 0,-1-1 0,0 0 0,0 1 0,-4-4 0,-24-12-5566,11 13-40</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5.178"/>
    </inkml:context>
    <inkml:brush xml:id="br0">
      <inkml:brushProperty name="width" value="0.025" units="cm"/>
      <inkml:brushProperty name="height" value="0.025" units="cm"/>
    </inkml:brush>
  </inkml:definitions>
  <inkml:trace contextRef="#ctx0" brushRef="#br0">27 201 9673,'0'0'2141,"9"-6"523,3-2-1615,0-1-1,0-1 1,-1 0 0,20-23 0,-26 26-826,1 0 1,-1 0 0,0 0-1,0-1 1,-1 1 0,0-1-1,-1-1 1,1 1-1,-1 0 1,-1-1 0,3-13-1,-5 21-206,0 0 0,0 1-1,0-1 1,0 1 0,0-1-1,0 0 1,0 1 0,0-1-1,0 1 1,0-1 0,0 0-1,0 1 1,-1-1 0,1 1-1,0-1 1,0 1 0,-1-1 0,1 1-1,0-1 1,-1 1 0,1-1-1,-1 1 1,1-1 0,0 1-1,-1-1 1,1 1 0,-1 0-1,1-1 1,-1 1 0,1 0-1,-1-1 1,0 1 0,1 0 0,-1 0-1,0-1 1,-27 6 168,21-2-176,-1 0-1,1 1 1,0 0 0,-1 0 0,-5 6-1,6-3 140,0 1-1,0-1 0,0 2 0,1-1 0,1 0 1,0 1-1,0 0 0,0 0 0,1 1 1,0-1-1,1 1 0,0 0 0,1 0 1,0 0-1,1 0 0,0 0 0,0 1 0,2 17 1,-1-26-137,0 0 1,1 1-1,0-1 1,0 1-1,-1-1 1,1 0 0,1 0-1,-1 1 1,0-1-1,0 0 1,1 0-1,-1 0 1,1-1-1,0 1 1,-1 0 0,1 0-1,0-1 1,0 1-1,4 1 1,-1-1-104,0 1 0,0-1 0,0-1 0,0 1-1,1-1 1,-1 0 0,1 0 0,8 0 0,-1-1-579,-1 0 1,1-1-1,-1-1 0,0 0 1,1 0-1,-1-1 0,13-5 1,17-14-5347</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5.740"/>
    </inkml:context>
    <inkml:brush xml:id="br0">
      <inkml:brushProperty name="width" value="0.025" units="cm"/>
      <inkml:brushProperty name="height" value="0.025" units="cm"/>
    </inkml:brush>
  </inkml:definitions>
  <inkml:trace contextRef="#ctx0" brushRef="#br0">143 410 10218,'-8'5'2594,"-4"1"-2395,-3 3 1053,-1 0 1,1 0 0,-23 21 0,34-27-1053,1 0 0,0 0-1,0 0 1,0 1 0,0-1 0,1 1 0,-1 0 0,1 0 0,0 0 0,0 0 0,0 0 0,1 0 0,-1 0 0,1 1 0,0-1 0,0 0 0,1 1 0,-1-1 0,1 1 0,0-1 0,1 9 0,0-11-169,0 1 0,0-1 0,0 1 0,0-1 0,1 0 0,-1 1 0,1-1 0,0 0-1,-1 0 1,1 0 0,0 0 0,0 0 0,0-1 0,0 1 0,0-1 0,1 1 0,-1-1 0,0 0 0,1 1-1,-1-1 1,1-1 0,0 1 0,-1 0 0,1-1 0,-1 1 0,1-1 0,0 0 0,-1 1 0,1-1 0,0-1-1,4 0 1,1 1-29,0 0 0,0-1 0,-1-1 0,1 1 0,0-1 0,-1-1 0,1 1 0,-1-1 0,14-8 0,-8 1-244,-1-1 1,0 0-1,0-1 0,-1-1 1,-1 0-1,0 0 0,-1-1 1,0 0-1,-1-1 0,-1 0 1,0 0-1,-1 0 0,-1-1 0,0 0 1,4-29-1,0-19 312,-2-1 0,-3-108 0,-5 133 176,-1 77 238,-2-1 0,-13 58 1,-1-2 731,15-73-1083,-1 5 53,1-1 0,1 1-1,2 41 1,0-64-211,0 0 0,0 0 0,1 0 0,-1 0 1,0 0-1,1 0 0,-1 0 0,0 0 0,1 0 1,-1 0-1,1 0 0,-1 0 0,1 0 0,0 0 1,-1 0-1,1 0 0,0-1 0,0 1 0,0 0 1,0-1-1,-1 1 0,1 0 0,0-1 0,0 1 1,0-1-1,0 0 0,0 1 0,0-1 0,0 0 1,0 1-1,1-1 0,-1 0 0,0 0 0,0 0 1,0 0-1,0 0 0,2-1 0,50-11-1593,-19 3 1056,-33 9 606,-1 0-1,1 0 1,0 1 0,-1-1 0,1 0 0,-1 0 0,1 1-1,-1-1 1,1 0 0,-1 0 0,1 1 0,-1-1 0,0 1 0,1-1-1,-1 0 1,1 1 0,-1-1 0,0 1 0,1-1 0,-1 1-1,0-1 1,0 1 0,0 0 0,1-1 0,-1 1 0,0-1 0,0 1-1,0-1 1,0 1 0,0 0 0,3 29 1467,-3-27-1442,0 0-1,0 1 0,0-1 0,0 0 1,1 1-1,-1-1 0,1 0 1,0 0-1,0 0 0,0 0 0,0 0 1,3 5-1,-3-8-333,0 1 1,-1-1-1,1 1 1,0-1-1,0 0 1,-1 1-1,1-1 1,0 0-1,0 0 0,0 1 1,0-1-1,0 0 1,-1 0-1,1 0 1,0 0-1,0 0 1,0 0-1,0 0 1,0-1-1,0 1 0,-1 0 1,1 0-1,0-1 1,0 1-1,0 0 1,1-2-1,9-11-7278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6.117"/>
    </inkml:context>
    <inkml:brush xml:id="br0">
      <inkml:brushProperty name="width" value="0.025" units="cm"/>
      <inkml:brushProperty name="height" value="0.025" units="cm"/>
    </inkml:brush>
  </inkml:definitions>
  <inkml:trace contextRef="#ctx0" brushRef="#br0">195 0 16976,'0'0'838,"-10"2"-5,-11 3 350,1 1 0,-33 14 0,45-18-1027,1 2 1,0-1-1,0 1 1,0 0-1,1 0 1,-1 1 0,1-1-1,0 1 1,1 1-1,-1-1 1,1 1-1,-6 9 1,10-15-156,1 1-1,0 0 1,0-1 0,-1 1 0,1-1-1,0 1 1,0-1 0,0 1 0,0-1 0,0 1-1,0 0 1,0-1 0,0 1 0,0-1-1,0 1 1,0-1 0,0 1 0,1-1-1,-1 1 1,0-1 0,0 1 0,0-1-1,1 1 1,-1-1 0,0 1 0,1-1-1,-1 1 1,0-1 0,1 1 0,-1-1-1,1 0 1,-1 1 0,1-1 0,-1 0 0,1 1-1,-1-1 1,1 0 0,-1 0 0,1 1-1,-1-1 1,1 0 0,-1 0 0,1 0-1,-1 0 1,1 0 0,-1 0 0,1 0-1,0 0 1,-1 0 0,2 0 0,39 0-55,-30 0-49,77-11-1422,-70 8 1327,-1 0 0,1 1 1,-1 1-1,1 0 0,23 3 1,-40-2 211,0 1 0,0-1 1,1 0-1,-1 0 1,0 1-1,0-1 1,0 1-1,0-1 0,0 1 1,0-1-1,0 1 1,0 0-1,0 0 1,0-1-1,0 1 0,0 0 1,0 0-1,-1 0 1,1 0-1,0 0 1,-1 0-1,1 0 0,-1 0 1,1 0-1,0 2 1,0 0 60,-1 0 0,0 0 0,1 0 0,-1 0 1,0 0-1,0 0 0,-1 1 0,1-1 0,-2 5 1,0 1 239,-1-1 1,0 0 0,0 1-1,-1-1 1,0-1-1,-7 10 1,4-7 232,-1-1-1,-1 0 1,0-1-1,-13 10 1,19-15-574,0-1 1,0 0-1,-1 0 1,1 0-1,0 0 1,-1-1 0,0 1-1,1-1 1,-1 0-1,0 0 1,0 0-1,1 0 1,-1-1-1,0 0 1,0 1-1,0-1 1,-6-1 0,8 0-354,1-1 0,0 1 0,0 0 0,-1 0 0,1-1 0,0 1 0,0-1 0,0 1 0,1-1 0,-1 1 0,0-1 0,0 0 0,1 1 0,-1-1 0,1 0 0,0 0 0,-1 1 0,1-1 1,0 0-1,0 0 0,0 1 0,0-1 0,1-3 0,-1 1-1059,-1-23-8353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6.617"/>
    </inkml:context>
    <inkml:brush xml:id="br0">
      <inkml:brushProperty name="width" value="0.025" units="cm"/>
      <inkml:brushProperty name="height" value="0.025" units="cm"/>
    </inkml:brush>
  </inkml:definitions>
  <inkml:trace contextRef="#ctx0" brushRef="#br0">0 340 4260,'0'0'12689,"10"0"-11621,-3 0-910,1 0 0,-1 0 0,0-1 0,1 0 1,-1 0-1,0-1 0,0 0 0,1 0 0,-2-1 0,1 0 0,0 0 0,6-5 0,-10 7-124,0 0-1,0-1 1,0 0 0,0 0-1,-1 0 1,1 0-1,-1 0 1,1 0-1,-1 0 1,0-1-1,0 0 1,0 1 0,0-1-1,0 0 1,-1 0-1,1 0 1,-1 0-1,0 0 1,0 0-1,2-6 1,-4 8 1,1 1 0,0-1 0,-1 1 0,1 0 0,0-1 0,-1 1 0,1 0 0,-1-1 0,1 1 0,-1 0 0,1 0 0,-1-1 0,1 1 0,-1 0 0,1 0 0,-1 0 0,1 0 1,-1-1-1,0 1 0,1 0 0,-1 0 0,1 0 0,-1 0 0,1 0 0,-1 1 0,1-1 0,-1 0 0,1 0 0,-1 0 0,0 1 0,-20 5 224,15 0-81,0 0 0,0 0 0,0 0 0,1 1 1,0 0-1,0 0 0,1 0 0,0 1 0,0 0 0,0-1 0,1 1 0,1 1 0,-1-1 0,1 0 0,1 0 0,-2 11 0,3-17-149,0 0-1,1 0 0,-1 0 1,0 0-1,1 0 1,-1 0-1,1 0 1,-1 0-1,1-1 1,0 1-1,0 0 0,0 0 1,0-1-1,0 1 1,0 0-1,1-1 1,-1 1-1,0-1 0,1 0 1,-1 1-1,1-1 1,0 0-1,-1 0 1,1 0-1,0 0 1,0 0-1,-1 0 0,1-1 1,0 1-1,0-1 1,0 1-1,0-1 1,0 0-1,0 1 0,0-1 1,0 0-1,0 0 1,3-1-1,3 1-22,1 0 1,0 0-1,0-1 0,-1-1 0,1 1 0,-1-1 0,16-6 1,-6-2-168,-1 0 0,0-1 0,0 0 0,-1-2 0,-1 0 0,0 0 0,-1-2 0,22-27 0,-19 19 129,0-1 1,-2-1-1,0 0 0,-2-1 0,14-39 1,-24 56 74,0-1-1,0 1 1,-1-1 0,-1 1 0,1-12 0,-2 20-37,1 0-1,-1 0 1,0-1-1,0 1 1,0 0 0,0 0-1,0 0 1,-1 0 0,1-1-1,0 1 1,0 0-1,-1 0 1,1 0 0,-1 0-1,1 0 1,-1 0-1,1 0 1,-1 0 0,0 0-1,0 0 1,1 0 0,-1 0-1,0 0 1,0 1-1,0-1 1,0 0 0,0 1-1,0-1 1,0 0-1,0 1 1,0-1 0,0 1-1,0 0 1,0-1 0,0 1-1,0 0 1,-1 0-1,1-1 1,0 1 0,0 0-1,0 0 1,0 0-1,-1 1 1,1-1 0,0 0-1,0 0 1,0 1 0,0-1-1,0 0 1,0 1-1,-1-1 1,1 1 0,-1 0-1,-4 2 77,-1 1 0,1-1 0,0 1 0,0 1 1,0-1-1,0 1 0,1 0 0,0 0 0,0 1 0,0-1 0,1 1 0,0 0 0,0 0 0,-6 13 0,4-5 235,0-1 0,0 1 0,2 0-1,0 0 1,0 0 0,-2 23 0,5-32-336,1 1 1,-1-1-1,1 0 1,0 1-1,0-1 1,0 0-1,1 1 0,0-1 1,0 0-1,0 0 1,0 1-1,1-1 1,0 0-1,0 0 1,1-1-1,-1 1 1,1 0-1,0-1 0,0 0 1,1 0-1,-1 0 1,1 0-1,0 0 1,0-1-1,0 1 1,0-1-1,1 0 1,0 0-1,-1-1 0,1 1 1,0-1-1,0 0 1,0-1-1,0 1 1,0-1-1,1 0 1,6 0-1,30 4-3101,-14-6-1842,4-4-5512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7.278"/>
    </inkml:context>
    <inkml:brush xml:id="br0">
      <inkml:brushProperty name="width" value="0.025" units="cm"/>
      <inkml:brushProperty name="height" value="0.025" units="cm"/>
    </inkml:brush>
  </inkml:definitions>
  <inkml:trace contextRef="#ctx0" brushRef="#br0">0 39 13997,'0'0'6764,"3"11"-5542,7 70 830,-3 0 0,-5 103 0,-2-146-1513,0-37-525,0 0 0,0 0 0,0 0 0,-1 0 0,1 0 0,1 0 0,-1 0 0,0 1 0,0-1 0,0 0 0,0 0 0,1 0 0,-1 0 0,1 0 0,-1 0 0,1 0 0,-1 0 0,1 0 0,-1 0 0,1 0 0,0-1 0,-1 1 0,1 0 0,0 0 0,0-1 0,0 1 0,0 0 0,0-1 0,1 2 0,0-2 4,0 0 0,0 0 0,0 0 0,0 0 0,1-1 0,-1 1 0,0-1 0,0 1 0,0-1 0,-1 0 0,1 1 0,0-1 0,0 0 0,2-2 0,8-5 37,0 0-1,-1-1 0,15-15 0,13-17 167,60-84-1,-43 31-905,-46 73-637,0-1-1,9-34 0,-14 21-6791,-5 24-977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8.050"/>
    </inkml:context>
    <inkml:brush xml:id="br0">
      <inkml:brushProperty name="width" value="0.025" units="cm"/>
      <inkml:brushProperty name="height" value="0.025" units="cm"/>
    </inkml:brush>
  </inkml:definitions>
  <inkml:trace contextRef="#ctx0" brushRef="#br0">1 163 5541,'0'7'6396,"0"-5"-6230,0 1 0,0-1 1,0 1-1,0-1 0,0 1 1,0-1-1,1 0 0,-1 1 1,1-1-1,0 1 0,-1-1 1,1 0-1,0 0 0,0 0 1,1 1-1,-1-1 0,0 0 1,1 0-1,-1-1 0,1 1 1,0 0-1,0 0 0,-1-1 1,1 1-1,0-1 0,0 0 1,1 1-1,-1-1 0,0 0 1,0 0-1,1 0 0,-1-1 1,0 1-1,1-1 0,-1 1 1,0-1-1,4 1 0,3-1-63,1 0-1,-1 0 1,0-1 0,1 0-1,-1-1 1,0 0-1,0 0 1,0-1 0,0 0-1,0 0 1,0-1-1,-1-1 1,0 1 0,0-1-1,0-1 1,12-10-1,-13 10-39,-2 1 0,1-1-1,0 0 1,-1 0-1,0 0 1,-1-1-1,1 0 1,-1 0-1,-1 0 1,1 0-1,-1-1 1,-1 1-1,1-1 1,-1 0-1,0 0 1,-1 0-1,0 0 1,0 0 0,-1-15-1,0 22-50,0 0 1,0 0-1,0 0 0,0 1 1,0-1-1,-1 0 0,1 0 1,0 0-1,0 1 0,0-1 0,-1 0 1,1 0-1,0 1 0,-1-1 1,1 0-1,-1 1 0,1-1 1,-1 0-1,1 1 0,-1-1 0,1 1 1,-1-1-1,0 0 0,1 1 1,-1 0-1,0-1 0,1 1 1,-1-1-1,0 1 0,0 0 1,1 0-1,-1-1 0,0 1 0,0 0 1,0 0-1,1 0 0,-1 0 1,0 0-1,0 0 0,0 0 1,1 0-1,-1 0 0,0 0 0,0 0 1,0 1-1,1-1 0,-1 0 1,0 1-1,0-1 0,1 0 1,-1 1-1,0-1 0,1 1 1,-2 0-1,-2 1 158,0 1 0,0 0 1,0 0-1,1 0 0,-1 0 1,1 1-1,-6 6 0,4-2 40,1 1-1,-1 0 1,2 0-1,-5 12 0,7-17-151,0-1-1,0 1 0,0 0 0,1 0 0,-1 0 0,1 0 0,0 0 1,0-1-1,0 1 0,1 0 0,-1 0 0,1 0 0,2 6 0,-2-9-57,0 0 0,0 0 0,0 0 0,0 0 0,0 0 0,0 0 0,1 0 0,-1-1 0,0 1 0,1 0 0,-1-1 0,1 1 0,-1-1 0,0 1 0,1-1 0,-1 0 0,1 0 0,-1 1 0,1-1 0,-1 0 0,1 0 0,-1-1 0,1 1 0,-1 0 0,1 0 0,-1-1 0,3 0 0,40-16-357,-36 12 44,0 0 1,-1 0-1,0-1 1,0 0-1,0 0 1,-1-1-1,1 0 0,-2 0 1,1-1-1,8-14 1,-14 22 255,-1 1 70,0 0 0,1 1 0,0-1-1,-1 0 1,1 0 0,0 1 0,0-1-1,-1 0 1,1 1 0,0-1-1,0 0 1,1 1 0,-1-1 0,0 0-1,0 1 1,1-1 0,-1 0 0,0 0-1,1 1 1,-1-1 0,1 0 0,0 0-1,-1 0 1,1 0 0,0 1-1,0-1 1,0 0 0,0 0 0,0-1-1,0 1 1,0 0 0,0 0 0,0 0-1,0-1 1,0 1 0,0-1 0,1 1-1,-1-1 1,0 1 0,1-1-1,-1 0 1,2 1 0,6 0-116,1-1 0,-1 0 0,1 0 0,-1-1 0,0 0 0,1 0 1,16-6-1,23-4 344,-48 11-214,0 0 0,0 0 0,0 0 0,0 0 0,-1 1 0,1-1 0,0 0 0,0 0 0,0 1 0,0-1 0,0 0 0,0 1 0,0-1 0,-1 1 0,1-1 0,0 1 0,0 0 0,-1-1 0,1 1 0,0 0 0,-1-1 0,1 1 0,-1 0 0,1 0 0,-1-1 0,1 1 0,-1 0 0,1 0 0,-1 0 0,1 1 0,8 38 1116,-3-14 945,-6-26-2062,0 0 0,0 1 0,1-1-1,-1 0 1,0 1 0,1-1 0,-1 0 0,1 0 0,-1 1-1,0-1 1,1 0 0,-1 0 0,1 0 0,-1 0 0,0 1 0,1-1-1,-1 0 1,1 0 0,-1 0 0,1 0 0,-1 0 0,1 0 0,-1 0-1,0 0 1,1 0 0,-1 0 0,1-1 0,-1 1 0,1 0 0,-1 0-1,0 0 1,1 0 0,-1-1 0,1 1 0,-1 0 0,0 0 0,1-1-1,-1 1 1,0 0 0,1-1 0,-1 1 0,0 0 0,0-1 0,1 1-1,-1-1 1,16-15 173,-13 10-192,0 0 0,0 0 0,0 0 0,0 0 0,-1-1-1,0 1 1,-1-1 0,0 1 0,1-1 0,-2 0 0,1 1 0,-1-1 0,0 0 0,-2-9 0,2-10-186,0 25-40,40-1-9673,-22-4 2659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8.423"/>
    </inkml:context>
    <inkml:brush xml:id="br0">
      <inkml:brushProperty name="width" value="0.025" units="cm"/>
      <inkml:brushProperty name="height" value="0.025" units="cm"/>
    </inkml:brush>
  </inkml:definitions>
  <inkml:trace contextRef="#ctx0" brushRef="#br0">169 4 16400,'0'0'2471,"-9"-1"-1045,4 1-1191,-11-2 442,0 2 1,0 0-1,-19 2 1,31-1-630,1-1 0,-1 0 1,1 1-1,-1 0 0,1 0 1,0 0-1,-1 0 0,1 0 1,0 1-1,0-1 0,0 1 1,0 0-1,0 0 0,0 0 1,1 0-1,-1 0 0,1 1 1,-1-1-1,1 1 0,0 0 1,0 0-1,0 0 0,-3 6 1,5-9-47,0 1-1,0 0 1,1 0 0,-1 0 0,0-1 0,0 1 0,1 0 0,-1 0-1,1 0 1,-1-1 0,0 1 0,1 0 0,-1-1 0,1 1-1,0 0 1,-1-1 0,1 1 0,-1-1 0,1 1 0,0-1 0,0 1-1,-1-1 1,1 0 0,0 1 0,0-1 0,-1 0 0,1 1-1,0-1 1,0 0 0,0 0 0,-1 0 0,1 0 0,0 0 0,0 0-1,0 0 1,0 0 0,-1 0 0,1 0 0,1-1 0,48 2-15,-39-2-86,34 0-320,-21 0-49,-1 1-1,30 3 0,-52-3 464,1 0 0,0 1 0,0-1 0,-1 1 0,1-1 0,0 1 0,0 0 0,-1 0 0,1 0 0,-1 0 0,1 0 0,-1 0 0,1 0 0,-1 0 0,0 1 1,0-1-1,1 0 0,-1 1 0,0-1 0,0 1 0,-1 0 0,1-1 0,0 1 0,0 0 0,-1-1 0,1 1 0,-1 0 0,1 0 0,-1-1 0,0 1 0,0 0 0,0 0 0,0 0 1,0 0-1,0-1 0,0 1 0,-1 0 0,1 0 0,0-1 0,-1 1 0,-1 3 0,0 2 346,0-1-1,-1 1 1,1-1-1,-1 0 1,-1 0-1,1 0 1,-1 0-1,0 0 1,-9 9-1,5-8 127,0-1 0,0 0 0,-1 0-1,0-1 1,0 0 0,-12 4-1,14-6-502,-1-1 0,1 0 0,-1 0 0,0-1 0,0 0-1,0 0 1,0-1 0,-12-1 0,19 1-175,-1 0 1,0-1-1,1 1 1,-1-1 0,1 1-1,0-1 1,-1 1-1,1-1 1,-1 0-1,1 0 1,0 0-1,0 0 1,-1 0 0,1 0-1,0 0 1,0 0-1,0 0 1,0 0-1,-1-3 1,-8-28-7827,9 12 445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12T07:19:31.537"/>
    </inkml:context>
    <inkml:brush xml:id="br0">
      <inkml:brushProperty name="width" value="0.05" units="cm"/>
      <inkml:brushProperty name="height" value="0.05" units="cm"/>
    </inkml:brush>
  </inkml:definitions>
  <inkml:trace contextRef="#ctx0" brushRef="#br0">1 0 8338,'209'48'1232,"330"63"919,105-30-1150,-249-34-562,762 42-5,-235-119-443,-7-56-54,-870 81 66,212-19 56,-192 21 103,125 10-1,-144 5-325,-42-11 128,-17-7-13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2.445"/>
    </inkml:context>
    <inkml:brush xml:id="br0">
      <inkml:brushProperty name="width" value="0.025" units="cm"/>
      <inkml:brushProperty name="height" value="0.025" units="cm"/>
    </inkml:brush>
  </inkml:definitions>
  <inkml:trace contextRef="#ctx0" brushRef="#br0">142 423 3876,'0'0'5642,"5"-10"-2609,-2 3-2307,15-34 2687,-12 6 2857,-6 34-6159,0 1-1,-1-1 0,1 0 0,-1 1 0,1-1 0,0 1 1,-1-1-1,1 1 0,-1 0 0,1-1 0,-1 1 0,1-1 1,-1 1-1,0 0 0,1-1 0,-1 1 0,1 0 0,-1 0 1,0 0-1,1-1 0,-1 1 0,0 0 0,1 0 1,-1 0-1,0 0 0,1 0 0,-1 0 0,0 0 0,1 0 1,-1 0-1,1 1 0,-1-1 0,0 0 0,1 0 0,-1 1 1,-1-1-1,-27 11 15,18-2-121,1 0 0,-1 1-1,1 0 1,1 1 0,0 0 0,0 0 0,1 1 0,1 0 0,0 0 0,0 1 0,2 0 0,-1 0 0,2 0 0,-6 24-1,10-37-4,0 1-1,0-1 0,0 1 0,0 0 1,0-1-1,0 1 0,1-1 0,-1 1 1,0-1-1,0 1 0,0-1 0,1 1 1,-1-1-1,0 1 0,1-1 0,-1 1 1,0-1-1,1 1 0,-1-1 0,1 0 1,-1 1-1,0-1 0,1 0 0,-1 1 1,1-1-1,-1 0 0,1 0 0,-1 1 1,1-1-1,-1 0 0,1 0 0,0 0 0,-1 0 1,1 0-1,-1 1 0,1-1 0,-1 0 1,1 0-1,0-1 0,-1 1 0,1 0 1,-1 0-1,2 0 0,27-6-6,-15 1-61,-1-1 0,0-1-1,0 0 1,-1 0 0,0-2 0,13-10-1,64-65-1215,-76 72 1123,50-58-244,-62 70 383,-1 0 1,0 0-1,0 0 1,1 1 0,-1-1-1,0 0 1,1 0-1,-1 0 1,0 0-1,0 0 1,1 0 0,-1 1-1,0-1 1,0 0-1,0 0 1,1 0-1,-1 1 1,0-1-1,0 0 1,0 0 0,1 0-1,-1 1 1,0-1-1,0 0 1,0 0-1,0 1 1,0-1 0,0 0-1,0 1 1,0-1-1,0 0 1,0 0-1,0 1 1,0-1 0,0 0-1,0 1 1,0-1-1,0 0 1,0 0-1,0 1 1,0-1-1,0 0 1,0 0 0,0 1-1,0-1 1,0 0-1,-1 1 1,0 19-241,-10 35 431,6-40-55,2 0 0,0 0 0,1 0 0,0 1 0,1-1 0,1 1 0,0-1 0,3 17 0,-2-30-102,-1 1 0,1-1 0,0 0 0,0 1 0,-1-1 0,1 0 0,1 0 0,-1 0 0,0 0 0,0 0 0,1 0 0,-1 0 0,1 0 0,0 0-1,0-1 1,-1 1 0,1-1 0,0 1 0,0-1 0,0 0 0,1 0 0,1 1 0,0 0 28,1-2 0,-1 1-1,0 0 1,0-1 0,0 0-1,1 0 1,-1 0 0,0-1-1,0 1 1,1-1 0,6-2-1,1-1 52,1-1 0,-1 0 0,0-1 0,-1 0 0,1-1 0,-1 0 0,13-12 0,-3-3-106,-1-1-1,0-1 1,-2-1 0,-1-1-1,0 0 1,-2-1-1,-2-1 1,0 0 0,-2-1-1,-1 0 1,-1 0 0,-2-1-1,0-1 1,2-47-1,-8 71-45,-1-1 0,0 1 0,0-1 0,-1 1 0,0 0 0,-3-11 0,4 17 55,0 0 0,-1 0 0,1 0 0,0 0 0,-1 0 0,1 1 0,-1-1 0,1 0 0,-1 0 0,0 1 0,1-1 0,-1 0 0,0 0 0,1 1 0,-1-1 0,0 1 0,0-1 0,1 1 0,-1-1 0,0 1 0,0 0 0,-1-1 0,0 1 11,0 0-1,0 0 1,0 0 0,1 1-1,-1-1 1,0 1-1,0-1 1,1 1 0,-1 0-1,0-1 1,1 1 0,-1 0-1,0 0 1,1 0-1,-1 0 1,-1 2 0,-8 7 39,1 1 1,0 0 0,0 0-1,1 1 1,1 0 0,0 1-1,0 0 1,-8 22 0,1 2 193,1 0 0,-9 41 1,19-60-181,-1 0 1,2-1-1,1 1 1,0 0 0,1 0-1,1 1 1,3 22 0,-3-36-80,2 1 1,-1-1-1,1 0 1,-1 1-1,1-1 1,1 0 0,-1 0-1,1-1 1,0 1-1,0 0 1,0-1 0,1 0-1,0 1 1,-1-2-1,1 1 1,1 0-1,-1-1 1,1 1 0,-1-1-1,1-1 1,0 1-1,0-1 1,0 1 0,0-2-1,0 1 1,1 0-1,7 0 1,-2 0-965,0 0 0,0-1 0,0 0 1,0-1-1,13-1 0,14-6-8282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28.799"/>
    </inkml:context>
    <inkml:brush xml:id="br0">
      <inkml:brushProperty name="width" value="0.025" units="cm"/>
      <inkml:brushProperty name="height" value="0.025" units="cm"/>
    </inkml:brush>
  </inkml:definitions>
  <inkml:trace contextRef="#ctx0" brushRef="#br0">88 167 17617,'0'0'4644,"10"0"-2973,-1-1-1502,1 0 1,-1-1-1,0 0 1,1 0-1,-1-1 1,0 0-1,-1-1 0,1 0 1,0 0-1,-1-1 1,0 0-1,0 0 0,-1-1 1,1 0-1,-1 0 1,0-1-1,-1 0 1,11-14-1,-15 19-101,-1 0 1,0 0-1,1-1 0,-1 1 1,0 0-1,0 0 0,0-1 1,-1 1-1,1 0 0,0-1 1,-1 1-1,0-1 0,1 1 1,-1-1-1,0 1 0,0-1 1,0 1-1,-1 0 0,1-1 1,-1 1-1,0-4 0,-1 5-53,1-1 1,0 1-1,-1-1 0,1 1 0,-1 0 0,1 0 0,-1 0 0,0 0 1,1 0-1,-1 0 0,0 0 0,0 0 0,0 1 0,0-1 0,0 1 1,0-1-1,1 1 0,-1 0 0,0 0 0,-3 0 0,-5 0-32,0 0-1,0 1 0,0 1 0,0 0 1,1 0-1,-1 0 0,0 2 1,1-1-1,-11 6 0,7-1 13,1 0-1,0 1 0,0 1 1,1 0-1,0 0 0,-9 13 1,16-19 36,0 0 0,1 1 1,0 0-1,0-1 0,0 1 1,0 0-1,1 0 0,0 1 1,0-1-1,0 0 0,1 1 1,-1-1-1,1 1 0,1 0 1,-1-1-1,1 1 0,0 0 1,0-1-1,2 7 0,-1-9-23,0 0 0,1 0 0,0 0 0,-1 0 0,1 0 0,0-1-1,0 1 1,1-1 0,-1 1 0,0-1 0,1 0 0,0 0-1,-1 0 1,1 0 0,0-1 0,0 1 0,0-1 0,0 0 0,0 0-1,0 0 1,0 0 0,5 1 0,9 1-120,0 0 0,34 1 1,-49-4 78,101 0-2275,-35-10-2878,-13-8-2774</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4.774"/>
    </inkml:context>
    <inkml:brush xml:id="br0">
      <inkml:brushProperty name="width" value="0.025" units="cm"/>
      <inkml:brushProperty name="height" value="0.025" units="cm"/>
    </inkml:brush>
  </inkml:definitions>
  <inkml:trace contextRef="#ctx0" brushRef="#br0">45 375 12396,'0'0'-134,"-8"-10"326,-22-35-69,29 44-121,0-1 0,0 0 0,1 1 0,-1-1 1,0 0-1,1 0 0,0 1 0,-1-1 0,1 0 0,0 0 0,0 0 0,0 1 0,0-1 0,0 0 0,0 0 0,1 0 0,-1 0 0,0 1 0,1-1 0,0 0 1,-1 1-1,1-1 0,0 0 0,1-2 0,30-27 29,-25 25-18,30-23 25,1 2-1,2 2 0,0 1 0,2 2 1,0 2-1,61-21 0,-65 29-96,1 2-1,0 1 1,0 2 0,1 2 0,-1 1-1,1 2 1,75 6 0,-91 0 69,0 0 0,0 1 0,-1 2 0,0 0 0,0 1-1,-1 2 1,0 0 0,0 1 0,-1 1 0,-1 2 0,0 0 0,-1 0 0,0 2 0,-2 0 0,0 2 0,0 0 0,-2 0 0,0 2 0,-1-1 0,-1 2 0,12 25 0,5 23 401,-3 0 0,-3 2 1,20 95-1,23 226 838,-65-384-1234,37 285 392,33 196-132,-45-344-256,63 188 1,-65-264 62,2-1 0,4-2 0,2-1 0,4-1-1,83 111 1,-88-135-38,2-1-1,2-1 0,1-3 0,2-1 0,1-1 1,2-2-1,1-3 0,1-1 0,55 25 0,-59-37-15,0-1-1,1-2 1,0-1-1,1-3 0,0-1 1,0-2-1,1-2 1,-1-2-1,1-2 1,-1-1-1,56-11 0,-24-3 9,-1-2 0,-1-4 0,-1-2 0,-1-4 0,99-55 0,-168 83-35,-1-1 1,0 1 0,1-1-1,-1 1 1,1 0 0,-1 0-1,1-1 1,-1 1 0,1 0-1,-1 0 1,1-1 0,-1 1-1,1 0 1,-1 0 0,1 0-1,-1 0 1,1 0 0,-1 0-1,1 0 1,0 0 0,-1 0-1,1 0 1,-1 0 0,1 0-1,-1 0 1,1 0 0,-1 0-1,1 1 1,-1-1 0,1 0-1,0 1 1,-3 17 78,-24 34 20,21-44-114,-7 13 24,1 2 0,1 0 0,0 0 0,2 1 1,1 0-1,1 0 0,1 0 0,1 1 0,1 0 1,0 30-1,5-3-266,2 0 1,2-1-1,2 0 0,2 0 1,3-1-1,2 0 1,29 65-1,-4-25 225,4-2-1,67 101 1,-78-140 55,2-3 1,2 0 0,3-3-1,1-1 1,51 40 0,42 23 73,252 218 423,-328-268-432,-3 3 0,62 83 0,-113-134-21,0-1 0,0 1-1,0 0 1,-1 0 0,0 1 0,-1-1 0,1 0 0,1 11 0,-4-14 43,1-1 0,-1 1-1,0 0 1,0-1 0,0 1 0,-1 0 0,1-1 0,-1 1 0,0-1 0,0 1 0,0-1 0,0 1 0,-1-1 0,1 1 0,-1-1-1,0 0 1,0 0 0,0 0 0,-5 5 0,-7 5 345,-1-1 0,0 0 0,-1-1 1,-31 16-1,-79 32 130,88-43-479,-491 191-1762,508-201 846,0 0 1,-1-1 0,1-2-1,-1 0 1,0-1-1,-31-1 1,-23-13-4659</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5.604"/>
    </inkml:context>
    <inkml:brush xml:id="br0">
      <inkml:brushProperty name="width" value="0.025" units="cm"/>
      <inkml:brushProperty name="height" value="0.025" units="cm"/>
    </inkml:brush>
  </inkml:definitions>
  <inkml:trace contextRef="#ctx0" brushRef="#br0">1 473 11275,'0'0'1761,"74"5"-1248,-31-34 224,9-5 127,6-8 33,2-5-288,4-2-289,5-3-192,0-3-64,-2-2-672,-11 0-1827,-4 2-2593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5.979"/>
    </inkml:context>
    <inkml:brush xml:id="br0">
      <inkml:brushProperty name="width" value="0.025" units="cm"/>
      <inkml:brushProperty name="height" value="0.025" units="cm"/>
    </inkml:brush>
  </inkml:definitions>
  <inkml:trace contextRef="#ctx0" brushRef="#br0">0 64 9513,'0'0'6096,"7"-2"-5412,51-20-154,-43 15-511,0 1-1,1 0 1,0 1-1,0 1 1,0 0-1,1 1 1,-1 1-1,1 0 1,19 2-1,-32 1-16,0 0 0,-1 0 0,1 0 0,-1 1 0,0-1 0,1 1 0,-1 0-1,0 0 1,0 0 0,0 0 0,0 1 0,0-1 0,-1 1 0,1 0 0,-1 0 0,0 0 0,0 0 0,0 0 0,0 0 0,0 1 0,-1-1-1,1 1 1,-1-1 0,1 6 0,3 8 36,-1 0-1,0 1 0,1 34 1,-2 13-65,-3 0 1,-9 69-1,-22 39-4121,13-114 395</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6.660"/>
    </inkml:context>
    <inkml:brush xml:id="br0">
      <inkml:brushProperty name="width" value="0.025" units="cm"/>
      <inkml:brushProperty name="height" value="0.025" units="cm"/>
    </inkml:brush>
  </inkml:definitions>
  <inkml:trace contextRef="#ctx0" brushRef="#br0">8 241 3043,'-4'-120'1599,"2"60"2466,1 1 3804,1 59-7828,0 0 1,0 0 0,0 0 0,0 0 0,0 0-1,0 0 1,0 0 0,0 0 0,1 0-1,-1 0 1,0 0 0,0 0 0,0 0-1,0 0 1,0 0 0,0 1 0,0-1 0,0 0-1,0 0 1,0 0 0,0 0 0,1 0-1,-1 0 1,0 0 0,0 0 0,0 0-1,0 0 1,0 0 0,0 0 0,0-1 0,0 1-1,0 0 1,0 0 0,0 0 0,1 0-1,-1 0 1,0 0 0,0 0 0,0 0-1,0 0 1,0 0 0,0 0 0,0 0 0,0 0-1,0 0 1,0 0 0,0 0 0,0 0-1,0-1 1,0 1 0,0 0 0,0 0-1,0 0 1,0 0 0,0 0 0,0 0 0,0 0-1,0 0 1,0 0 0,0 0 0,0 0-1,0-1 1,0 1 0,0 0 0,8 10 623,5 16-511,7 39 577,14 81 0,7 29-760,-32-148-1216,0 0 1,2-1 0,1-1-1,21 35 1,-23-43-3261,-8-1-2211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6.993"/>
    </inkml:context>
    <inkml:brush xml:id="br0">
      <inkml:brushProperty name="width" value="0.025" units="cm"/>
      <inkml:brushProperty name="height" value="0.025" units="cm"/>
    </inkml:brush>
  </inkml:definitions>
  <inkml:trace contextRef="#ctx0" brushRef="#br0">0 502 11563,'0'0'5669,"31"-48"-4548,2 5 225,14-7 255,11-8-320,2 2-544,-1 0-577,-3 7-160,-13 12-416,-11 7-929,-17 5-769,-13 7-865,-7 2-1441,-22 1-449</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7.365"/>
    </inkml:context>
    <inkml:brush xml:id="br0">
      <inkml:brushProperty name="width" value="0.025" units="cm"/>
      <inkml:brushProperty name="height" value="0.025" units="cm"/>
    </inkml:brush>
  </inkml:definitions>
  <inkml:trace contextRef="#ctx0" brushRef="#br0">0 190 9801,'0'0'7848,"64"-36"-6279,-24 17-63,8-1-545,0-2-641,5 0-256,-6 0-737,-9 0-1537,-11-4-3139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7.786"/>
    </inkml:context>
    <inkml:brush xml:id="br0">
      <inkml:brushProperty name="width" value="0.025" units="cm"/>
      <inkml:brushProperty name="height" value="0.025" units="cm"/>
    </inkml:brush>
  </inkml:definitions>
  <inkml:trace contextRef="#ctx0" brushRef="#br0">11 210 7783,'0'0'4074,"-2"-7"-2041,-7-22-169,9 29-1819,0 0 1,1 0-1,-1 1 1,0-1-1,0 0 1,0 0 0,0 0-1,1 0 1,-1 0-1,0 0 1,0 0-1,0 0 1,0 0 0,1 0-1,-1 0 1,0 0-1,0 0 1,0 0-1,1 0 1,-1 0 0,0 0-1,0 0 1,0 0-1,0 0 1,1 0 0,-1 0-1,0 0 1,0-1-1,0 1 1,0 0-1,0 0 1,1 0 0,-1 0-1,0 0 1,0 0-1,0-1 1,0 1-1,0 0 1,0 0 0,0 0-1,1 0 1,-1 0-1,0-1 1,0 1-1,0 0 1,0 0 0,0 0-1,0-1 1,0 1-1,0 0 1,0 0-1,0 0 1,0-1 0,7 10 283,1 1 0,-2 0 0,1 0 1,-1 0-1,-1 1 0,6 16 0,-6-15-248,0-1 0,0 0 0,1 0 0,0-1 1,1 0-1,15 18 0,-21-27-60,0 1 1,0-1 0,0 0-1,1 0 1,-1 0 0,1 0-1,-1 0 1,1-1 0,-1 1-1,1 0 1,-1-1 0,1 1-1,0-1 1,-1 1 0,1-1-1,0 0 1,-1 1 0,1-1-1,0 0 1,0 0 0,-1-1-1,1 1 1,0 0 0,-1 0-1,1-1 1,0 1-1,-1-1 1,1 0 0,-1 1-1,1-1 1,-1 0 0,1 0-1,-1 0 1,1 0 0,-1 0-1,0 0 1,1 0 0,1-3-1,4-4 169,0-1-1,0 0 0,-1-1 1,9-16-1,-12 21-112,115-248 1364,-118 254-1434,0-1 0,0 0 0,0 0 0,0 1-1,0-1 1,0 0 0,0 0 0,1 0-1,-1 0 1,0 1 0,0-1 0,0 0 0,0 0-1,0 0 1,1 0 0,-1 0 0,0 1-1,0-1 1,0 0 0,0 0 0,1 0 0,-1 0-1,0 0 1,0 0 0,0 0 0,1 0-1,-1 0 1,0 0 0,0 0 0,1 0 0,-1 0-1,0 0 1,0 0 0,0 0 0,1 0-1,-1 0 1,0 0 0,0 0 0,0 0 0,1 0-1,-1 0 1,0 0 0,0 0 0,0 0-1,0-1 1,1 1 0,-1 0 0,0 0 0,0 0-1,0 0 1,0 0 0,1-1 0,-1 1-1,0 0 1,0 0 0,0 0 0,0-1 0,0 1-1,0 0 1,0 0 0,0-1 0,5 35 221,-5 47-92,-4-51-98,3-22-38,0-1 1,0 1-1,0-1 1,1 1-1,0 0 1,0-1-1,1 1 1,0-1-1,3 13 1,-3-19-18,-1-1 0,1 1 0,-1-1 0,1 1 0,-1-1 0,1 1 0,0-1 0,-1 0 0,1 0 1,0 1-1,-1-1 0,1 0 0,0 0 0,-1 0 0,1 1 0,0-1 0,-1 0 0,1 0 0,0 0 0,-1 0 0,1 0 0,0-1 0,-1 1 0,1 0 0,0 0 1,-1 0-1,1-1 0,0 1 0,-1 0 0,1 0 0,0-1 0,-1 1 0,1-1 0,-1 1 0,1-1 0,-1 1 0,1-1 0,-1 1 0,1-1 0,-1 1 1,0-1-1,1 1 0,-1-1 0,1 0 0,20-27-1063,-8 3-741,-1 0-1,-1-1 1,-1-1-1,7-31 1,2-9-3550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8.147"/>
    </inkml:context>
    <inkml:brush xml:id="br0">
      <inkml:brushProperty name="width" value="0.025" units="cm"/>
      <inkml:brushProperty name="height" value="0.025" units="cm"/>
    </inkml:brush>
  </inkml:definitions>
  <inkml:trace contextRef="#ctx0" brushRef="#br0">38 0 7335,'-1'9'2813,"-12"41"453,7-30-1841,0 1-1,2-1 0,-3 34 0,10-54-1366,0 0 0,0 0 0,0 0 0,1 0 0,-1 0-1,0 0 1,0-1 0,0 0 0,0 0 0,4-1-1,6-1 23,-3 3-76,-1 1 0,0-1 1,0 2-1,1-1 0,-1 1 1,0 1-1,-1-1 0,1 2 1,13 6-1,-18-9 33,-1 0-1,0 1 0,0 0 1,0-1-1,0 1 0,0 0 1,0 1-1,0-1 1,-1 0-1,1 1 0,-1 0 1,0-1-1,0 1 1,0 0-1,0 0 0,0 0 1,0 1-1,-1-1 1,0 0-1,0 0 0,0 1 1,0-1-1,0 1 1,0-1-1,-1 1 0,0-1 1,0 8-1,-1-6 187,-1-1 0,0 1 0,0 0 0,-1-1 0,1 1 0,-1-1 0,0 0 0,0 1 1,0-1-1,-1-1 0,-7 8 0,-47 34 697,56-43-897,-1 0-30,0 0 1,0 0 0,0 0-1,0-1 1,0 1-1,0-1 1,-1 0 0,1 0-1,-1 0 1,-4 1 0,7-2-68,0 0 0,0 0 1,1 0-1,-1-1 0,0 1 1,0 0-1,0 0 0,0-1 1,0 1-1,1-1 0,-1 1 1,0 0-1,0-1 0,0 0 0,1 1 1,-1-1-1,0 1 0,1-1 1,-1 0-1,1 1 0,-1-1 1,1 0-1,-1 0 0,1 0 1,-1 1-1,1-1 0,0 0 1,-1 0-1,1 0 0,0 0 0,0 0 1,0 1-1,0-1 0,0 0 1,0 0-1,0 0 0,0 0 1,0 0-1,0 0 0,0-1 1,1-22-3168,3-5-2412</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9.049"/>
    </inkml:context>
    <inkml:brush xml:id="br0">
      <inkml:brushProperty name="width" value="0.025" units="cm"/>
      <inkml:brushProperty name="height" value="0.025" units="cm"/>
    </inkml:brush>
  </inkml:definitions>
  <inkml:trace contextRef="#ctx0" brushRef="#br0">104 389 9097,'1'-9'2605,"1"-3"-1827,0-32 2415,-2 44-3118,0 0-1,0 0 0,0-1 0,0 1 1,0 0-1,0 0 0,0-1 0,0 1 1,0 0-1,0 0 0,0-1 0,0 1 1,0 0-1,0 0 0,-1-1 0,1 1 1,0 0-1,0 0 0,0 0 0,0-1 1,0 1-1,-1 0 0,1 0 0,0 0 1,0-1-1,0 1 0,-1 0 0,1 0 1,0 0-1,0 0 0,0 0 0,-1 0 1,1 0-1,0-1 0,0 1 0,-1 0 1,1 0-1,0 0 0,0 0 0,-1 0 1,1 0-1,0 0 0,0 0 0,-1 0 1,1 0-1,-14 9 1130,-7 15-821,6 6-132,-20 50 0,32-71-242,0-1-1,0 1 1,1 0 0,0 0-1,1 0 1,0 0 0,0 0-1,1 0 1,0 0 0,3 18-1,-2-27-8,0 0-1,-1 1 1,1-1-1,0 0 1,0 1-1,0-1 1,0 0-1,0 0 0,0 0 1,0 0-1,0 0 1,-1 0-1,1 0 1,0 0-1,0 0 1,0 0-1,0-1 1,0 1-1,0 0 0,0-1 1,-1 1-1,1 0 1,0-1-1,0 1 1,0-1-1,-1 1 1,1-1-1,0 0 0,12-10 22,-2-1-1,0 0 1,0 0-1,-1-1 1,-1-1-1,0 1 1,-1-1-1,-1-1 1,11-25-1,-8 16-10,2 1 0,24-37 0,-36 59-13,1 1 0,-1-1-1,0 1 1,0-1 0,0 1-1,0-1 1,0 1-1,1 0 1,-1-1 0,0 1-1,1-1 1,-1 1 0,0 0-1,0-1 1,1 1 0,-1 0-1,1-1 1,-1 1 0,0 0-1,1 0 1,-1-1-1,1 1 1,-1 0 0,0 0-1,1 0 1,-1 0 0,1-1-1,-1 1 1,1 0 0,-1 0-1,1 0 1,-1 0-1,1 0 1,-1 0 0,1 0-1,-1 0 1,1 1 0,-1-1-1,1 0 1,-1 0 0,0 0-1,1 0 1,-1 1 0,1-1-1,-1 0 1,0 0-1,1 1 1,-1-1 0,1 0-1,-1 1 1,0-1 0,1 0-1,-1 1 1,0-1 0,0 0-1,1 1 1,-1-1-1,0 1 1,0-1 0,0 1-1,1-1 1,-1 0 0,0 1-1,0-1 1,0 1 0,0-1-1,0 1 1,0 0 0,5 39-84,-4-35 90,12 144 72,14 236 2002,-26-334-1842,-6 70 0,3-106-179,-1 0 0,0 0-1,0 0 1,-2 0 0,0-1-1,0 1 1,-2-1 0,-15 26-1,22-39-50,-1 0 0,1 0 0,-1 0-1,0 1 1,1-1 0,-1 0-1,0 0 1,0 0 0,0-1 0,0 1-1,0 0 1,0 0 0,0 0 0,0-1-1,0 1 1,0 0 0,0-1 0,0 1-1,-1-1 1,1 1 0,0-1-1,0 0 1,-1 1 0,1-1 0,-2 0-1,1-1 4,1 0-1,0 1 0,-1-1 1,1 0-1,0 0 1,0 0-1,0 0 0,0 0 1,0 0-1,0-1 0,0 1 1,0 0-1,1 0 0,-1-1 1,0 1-1,1-1 1,-2-2-1,-2-9 10,0-1 1,1 1-1,-1-21 1,0-10-33,3 1 0,1-1-1,2 0 1,2 1 0,2 0 0,23-84 0,-4 51 9,3 2 1,73-138-1,-85 183 19,60-124-23,-68 134 27,-1-2 1,0 1-1,-2-1 0,0 0 1,2-38-1,-6 56 0,-1 1 1,0 0-1,0 0 0,0 0 0,0 0 1,0 0-1,-1 0 0,1 0 1,-1 0-1,1 0 0,-1 0 1,0 0-1,0 0 0,0 0 0,0 0 1,0 1-1,0-1 0,0 0 1,-1 1-1,1-1 0,-1 1 1,-2-4-1,2 5-11,1 0 1,-1-1-1,1 1 1,-1 0-1,1 0 1,0 0-1,-1 0 1,1 0-1,-1 0 1,1 0-1,-1 0 1,1 1 0,-1-1-1,1 0 1,0 1-1,-1-1 1,1 1-1,0 0 1,-1-1-1,1 1 1,0 0-1,0 0 1,0 0-1,-1 0 1,1 0-1,0 0 1,0 0-1,1 0 1,-1 1-1,0-1 1,0 0-1,0 0 1,0 3-1,-10 15-8,0 0 0,2 1 1,0 0-1,1 1 0,-9 39 0,6-11 13,-5 72 0,16-118-25,-2 8 15,1 0 1,1 0-1,0 0 0,0 0 1,5 22-1,-5-31-28,1-1 0,-1 1 1,1-1-1,-1 1 0,1-1 0,0 1 0,0-1 1,0 1-1,0-1 0,0 0 0,0 1 0,0-1 0,0 0 1,1 0-1,-1 0 0,0 0 0,1 0 0,-1 0 0,3 1 1,-2-2-67,1 1 0,0-1 0,-1 0 1,1 1-1,0-1 0,0-1 0,-1 1 0,1 0 1,0-1-1,-1 1 0,1-1 0,0 0 1,-1 0-1,1 0 0,-1 0 0,3-1 1,6-4-455,-1-1 0,1 0 0,-2 0 0,1-1 0,-1 0 1,0-1-1,-1 0 0,12-15 0,0-4-3614,31-57-1,-17 17-2447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3.010"/>
    </inkml:context>
    <inkml:brush xml:id="br0">
      <inkml:brushProperty name="width" value="0.025" units="cm"/>
      <inkml:brushProperty name="height" value="0.025" units="cm"/>
    </inkml:brush>
  </inkml:definitions>
  <inkml:trace contextRef="#ctx0" brushRef="#br0">145 1 15695,'0'0'12540,"-10"0"-12466,5 0-72,0 0 0,0 0-1,0 0 1,0 1 0,0 0-1,0 0 1,0 1 0,0-1-1,0 1 1,1 0 0,-1 0-1,1 1 1,-1-1-1,1 1 1,0 0 0,0 0-1,0 0 1,0 1 0,1-1-1,-1 1 1,1 0 0,0 0-1,0 0 1,0 1 0,-3 7-1,4-9-6,0 0 0,1 0-1,-1 0 1,1 0 0,-1 1 0,1-1-1,0 0 1,0 1 0,1-1 0,-1 1-1,1-1 1,0 0 0,0 1 0,0-1 0,0 1-1,0-1 1,2 7 0,-1-8-8,0 0 1,0 0-1,1 0 0,-1 0 1,1 0-1,-1 0 1,1-1-1,0 1 0,-1 0 1,1-1-1,0 1 1,0-1-1,0 0 1,0 0-1,0 1 0,1-1 1,-1-1-1,0 1 1,0 0-1,1 0 0,-1-1 1,0 0-1,1 1 1,-1-1-1,5 0 0,49-1-316,-43 0 247,1 1 1,-1 0-1,1 1 1,19 3 0,-33-4 78,1 0 1,-1 0 0,1 0 0,0 0-1,-1 0 1,1 1 0,-1-1 0,1 0-1,-1 0 1,1 0 0,-1 1 0,1-1-1,-1 0 1,0 0 0,1 1 0,-1-1-1,1 0 1,-1 1 0,1-1 0,-1 1-1,0-1 1,1 1 0,-1-1-1,0 0 1,0 1 0,1-1 0,-1 1-1,0-1 1,0 1 0,0 0 0,0-1-1,1 1 1,-1-1 0,0 1 0,0-1-1,0 1 1,0-1 0,0 1 0,0-1-1,-1 1 1,1-1 0,0 1 0,0 0-1,0-1 1,0 1 0,-1-1 0,1 1-1,0-1 1,0 0 0,-1 1-1,1-1 1,-1 1 0,-20 19 303,8-12-141,1-1 1,-1-1-1,0 0 0,-1-1 0,0 0 0,1-1 0,-1 0 0,-1-1 1,1-1-1,0-1 0,-15 1 0,28-2-202,0-1 1,0 1-1,0 0 1,0-1-1,0 1 0,1-1 1,-1 1-1,0-1 1,0 1-1,1-1 0,-1 0 1,0 1-1,1-1 1,-1 0-1,0 0 0,1 1 1,-1-1-1,1 0 1,-1 0-1,1 0 0,0 0 1,-1 1-1,1-1 1,0 0-1,0 0 0,0 0 1,-1 0-1,1 0 0,0 0 1,0 0-1,0 0 1,0 0-1,1 0 0,-1 0 1,0 0-1,0 0 1,1 1-1,-1-1 0,0 0 1,1 0-1,-1 0 1,1 0-1,0-1 0,21-39-3994,8 11-1500,6-1-3325</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49.411"/>
    </inkml:context>
    <inkml:brush xml:id="br0">
      <inkml:brushProperty name="width" value="0.025" units="cm"/>
      <inkml:brushProperty name="height" value="0.025" units="cm"/>
    </inkml:brush>
  </inkml:definitions>
  <inkml:trace contextRef="#ctx0" brushRef="#br0">99 7 5285,'0'0'5621,"-8"-2"-3437,6 1-2075,1 0-1,-1 1 1,0-1 0,1 1 0,-1 0 0,0-1-1,0 1 1,0 0 0,1 0 0,-1 0 0,0 0-1,0 0 1,0 0 0,1 1 0,-1-1 0,0 1-1,0-1 1,1 1 0,-1 0 0,-1 0 0,0 2 24,0 0 0,1 0 0,-1 1 0,1-1 0,0 0 0,0 1 0,0 0 0,0-1 0,1 1 0,-1 0 0,0 4 0,-20 75 1001,20-75-1071,1 1-1,0-1 0,0 1 1,1-1-1,0 1 1,1-1-1,2 17 0,-2-24-68,-1 0 0,1 0-1,0 0 1,0 0 0,0 0 0,0 0-1,-1-1 1,1 1 0,0 0 0,0 0-1,1-1 1,-1 1 0,0-1-1,0 1 1,0-1 0,0 1 0,0-1-1,1 0 1,-1 1 0,0-1 0,0 0-1,0 0 1,1 0 0,-1 0-1,0 0 1,0 0 0,1 0 0,-1-1-1,0 1 1,1-1 0,37-10-771,-29 6 353,-2 0-80,0 1-1,0 0 1,0 1 0,15-5-1,-22 8 498,0 0-1,0 0 0,0-1 0,0 1 1,0 0-1,0 0 0,0 0 1,0 0-1,0 0 0,0 0 1,0 1-1,0-1 0,0 0 0,0 0 1,0 1-1,0-1 0,0 1 1,0-1-1,0 1 0,0-1 1,0 1-1,0-1 0,-1 1 0,1 0 1,0-1-1,0 1 0,-1 0 1,1 0-1,0 0 0,-1 0 0,1-1 1,-1 1-1,1 0 0,-1 0 1,0 0-1,1 0 0,-1 0 1,0 0-1,0 0 0,1 0 0,-1 0 1,0 1-1,0-1 0,0 0 1,0 0-1,-1 0 0,1 1 1,-1 10 641,0 0 0,0 1 0,-1-2 1,-1 1-1,0 0 0,-1 0 1,0-1-1,-6 12 0,-4 3 348,0-1-1,-23 30 1,35-53-944,1 0 0,0 0 0,-1 0 0,0 0 1,1 0-1,-1 0 0,0 0 0,0-1 0,0 1 0,0-1 0,0 1 0,0-1 0,-1 0 1,1 0-1,0 0 0,-1 0 0,1-1 0,0 1 0,-1 0 0,-3-1 0,4 0-57,1-1-1,-1 1 0,1-1 1,-1 0-1,1 1 0,-1-1 1,1 0-1,0 0 0,-1 0 1,1 0-1,0 0 0,0-1 1,0 1-1,0 0 0,0 0 1,0-1-1,0 1 0,0-1 1,0 1-1,1-1 0,-1 1 1,1-1-1,-1 1 0,1-1 1,-1 1-1,1-1 0,0 0 1,0 1-1,0-1 0,0 0 1,0-2-1,0-2-421,0-1 0,0 0 0,0 1 0,1-1 1,0 1-1,0-1 0,1 1 0,0 0 0,0-1 0,5-10 0,24-32-6192,-11 21 1220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0.550"/>
    </inkml:context>
    <inkml:brush xml:id="br0">
      <inkml:brushProperty name="width" value="0.025" units="cm"/>
      <inkml:brushProperty name="height" value="0.025" units="cm"/>
    </inkml:brush>
  </inkml:definitions>
  <inkml:trace contextRef="#ctx0" brushRef="#br0">94 685 10730,'0'0'6449,"-7"3"-5440,3-2-941,1 0-1,0 1 1,0-1 0,0 1 0,0 0-1,0 0 1,0 0 0,1 0 0,-1 1 0,1-1-1,-1 1 1,1 0 0,-4 5 0,1 2 57,0 0 0,1 0 0,0 0 0,-3 13 1,2-3 59,0 1 0,2 0 1,0 0-1,1 0 0,1 0 1,4 36-1,-3-55-170,0-1 0,0 1 0,0 0 0,0-1 0,0 1 0,0 0 1,1-1-1,-1 1 0,0-1 0,1 1 0,0-1 0,-1 1 0,1-1 0,0 1 0,0-1 0,-1 1 0,1-1 0,0 0 1,0 0-1,1 1 0,-1-1 0,0 0 0,0 0 0,1 0 0,-1 0 0,0-1 0,1 1 0,-1 0 0,1 0 0,-1-1 1,1 1-1,-1-1 0,1 1 0,0-1 0,-1 0 0,1 0 0,-1 0 0,1 0 0,0 0 0,-1 0 0,1 0 0,-1 0 1,1 0-1,0-1 0,-1 1 0,3-2 0,4-1 32,-1 0 1,1 0 0,-1-1-1,0 0 1,0-1-1,-1 0 1,1 0-1,6-7 1,16-19 103,-2-1 1,-2-2-1,-1 0 1,-2-2-1,-1 0 1,-2-1-1,18-49 1,-49 121 94,1 0 1,1 1 0,2 0-1,-6 74 1,14-109-237,0 0-1,0 0 1,0 0 0,0 1-1,0-1 1,0 0 0,0 0-1,0 1 1,0-1 0,0 0 0,1 0-1,-1 1 1,0-1 0,1 0-1,-1 0 1,1 0 0,0 0-1,-1 0 1,1 0 0,0 0-1,-1 0 1,1 0 0,2 1-1,-2-2-3,0 0 0,0 0 0,0 0 0,0 0 0,0 0 0,0 0-1,0-1 1,0 1 0,0 0 0,0-1 0,0 1 0,0 0-1,0-1 1,0 0 0,0 1 0,0-1 0,0 1 0,-1-1 0,1 0-1,1-1 1,39-48 189,-12 5-136,-2-1-1,34-78 1,-78 196-251,13-57 207,0 1 0,0 0 0,1 0 0,-1 30 0,5-46-1,0 0 0,0 0 1,0 0-1,0 0 1,0 0-1,0 0 0,0 0 1,0-1-1,0 1 1,0 0-1,0 0 1,-1-1-1,1 1 0,0-1 1,0 1-1,0-1 1,0 1-1,-1-1 0,2 0 1,17-18 95,0 0 1,-2-1 0,0-1-1,-1-1 1,21-40 0,-8 16-113,23-36 34,-49 90-98,-4 7 62,-14 35-4,9-33 9,1 0 1,1 0 0,0 0 0,-2 35-1,7-52-3,0 0 0,-1 0 0,1 0 0,0 0 0,0 0 0,-1 0 0,1 0 0,0-1 0,-1 1 0,1 0 0,0 0 0,0 0 0,-1-1 0,1 1 0,0 0 0,-1-1 0,1 1 0,-1-1 0,1 1 0,0-1 0,13-13 18,-1 0 0,-1-1 0,-1 0 0,0-1 0,-1-1 0,9-17 0,10-16-11,-17 28 9,-9 17-30,0-1 1,0 1-1,0-1 0,1 1 0,0 0 1,4-4-1,-7 12-13,0 0 0,0 0 0,-1 0 0,0 0-1,1 0 1,-1 0 0,0 0 0,0 0 0,-1 0 0,0 3 0,-13 53 22,9-44 5,1 0-1,1 0 0,0 1 0,1-1 0,0 1 0,1-1 0,1 1 1,2 17-1,-2-32 0,0 0 1,0-1 0,0 1-1,1-1 1,-1 1-1,0 0 1,0-1-1,0 1 1,1-1 0,-1 1-1,0 0 1,1-1-1,-1 1 1,0-1 0,1 1-1,-1-1 1,1 1-1,-1-1 1,0 1 0,1-1-1,-1 0 1,1 1-1,0-1 1,-1 0 0,1 1-1,-1-1 1,1 0-1,-1 0 1,1 1-1,0-1 1,0 0 0,21-9-124,14-25-125,-9-4-462,-3-1 1,-1-1-1,-2-1 0,-2 0 1,21-69-1,-15 26-525,25-168-1,-45 208 1699,-4 35 1303,-2 37-1050,1 161 656,3-157-1216,1 0 0,1-1 0,18 58 0,-13-62-233,-6-16-100,1 1-1,-2-1 0,0 1 0,0 0 1,2 21-1,-26-58-3684,-42-51 2613,-42-25 5785,98 94-4264,4 5-84,1 0 0,0 0 0,-1 0 0,1 0-1,0 0 1,1-1 0,-1 1 0,0-1 0,1 1 0,-1-1 0,1 1 0,0-1 0,-1 0 0,2 0 0,-2-5 0,2 6-119,0 1 0,1-1 0,0 0 0,-1 1 0,1-1 0,0 0 0,0 1 0,0-1 0,0 1-1,0-1 1,0 1 0,0-1 0,0 1 0,1 0 0,-1 0 0,1 0 0,-1-1 0,1 1 0,-1 1 0,1-1 0,-1 0 0,1 0 0,0 1 0,0-1 0,-1 0 0,4 1 0,29-11 143,0 2 0,43-5 0,15-4-1741,-74 14-866,1-2 1,33-15-1,-3-6-6816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1.675"/>
    </inkml:context>
    <inkml:brush xml:id="br0">
      <inkml:brushProperty name="width" value="0.025" units="cm"/>
      <inkml:brushProperty name="height" value="0.025" units="cm"/>
    </inkml:brush>
  </inkml:definitions>
  <inkml:trace contextRef="#ctx0" brushRef="#br0">1 504 4869,'0'-9'1567,"0"1"0,1 0 0,0 0 0,0 0 1,1 0-1,4-13 0,-2 12-999,1 1 1,-1 0-1,1 0 0,1 0 0,-1 1 1,1-1-1,1 1 0,13-11 0,-11 8-322,1 2 0,1-1 0,0 1 0,0 1 0,0 0 0,1 1 0,0 0 0,0 0 0,1 1 0,-1 1 0,1 0 0,17-2 0,-29 5-242,1 1 0,0 0 1,0 0-1,-1 0 0,1 0 1,0 0-1,0 0 0,0 0 0,-1 1 1,1-1-1,0 1 0,-1-1 1,1 1-1,0 0 0,-1-1 0,1 1 1,-1 0-1,1 0 0,-1 0 0,1 0 1,-1 0-1,0 1 0,2 1 1,-1-1 3,-1 1 0,0 0 0,1 0 0,-1-1 0,0 1 0,-1 0 0,1 0 0,0 0 1,-1 0-1,0 0 0,0 0 0,0 5 0,-1 6 15,-1 0 0,-1 0 0,0-1 1,-1 1-1,-6 14 0,-30 57-2,27-63-27,2 1 1,1 0 0,1 0 0,-11 42 0,20-64 3,0-1 1,-1 0 0,1 0 0,0 1-1,0-1 1,0 0 0,0 1 0,0-1-1,0 0 1,0 1 0,0-1 0,0 0 0,0 1-1,0-1 1,0 0 0,0 1 0,0-1-1,0 0 1,0 0 0,0 1 0,0-1-1,0 0 1,0 1 0,0-1 0,1 0 0,-1 0-1,0 1 1,0-1 0,0 0 0,1 0-1,-1 1 1,0-1 0,0 0 0,1 0 0,-1 1-1,0-1 1,0 0 0,1 0 0,12-6 17,12-19 128,39-51 140,-4-3 1,84-144 0,-131 196-317,-25 69-13,5-21 44,1 0 1,0 0 0,2 0-1,0 1 1,2 0-1,0 0 1,2 29 0,0-49 13,1 0 0,-1 0-1,0 0 1,0 0 0,1-1 0,-1 1 0,1 0 0,0 0 0,-1 0 0,1-1 0,0 1 0,0 0 0,0-1 0,0 1 0,1-1 0,-1 1-1,0-1 1,0 0 0,1 1 0,-1-1 0,1 0 0,0 0 0,-1 0 0,1 0 0,0 0 0,-1 0 0,1-1 0,0 1 0,0-1 0,0 1-1,-1-1 1,1 1 0,0-1 0,0 0 0,0 0 0,0 0 0,0 0 0,3-1 0,1 0 75,-1 0 1,1-1-1,-1 1 1,0-1-1,1 0 1,-1-1-1,0 1 1,0-1 0,-1 0-1,1-1 1,0 1-1,3-5 1,7-8-15,0 0 0,-2-1 1,0 0-1,-1-1 0,0-1 1,-2 0-1,0 0 1,-2-1-1,0 0 0,-1-1 1,-1 0-1,-1 0 1,0 0-1,1-33 0,-6 53-72,1 0 0,-1 0 0,0 0 0,0 0 0,0 0-1,0 0 1,0 0 0,0 0 0,0 0 0,0 0 0,0 0 0,0 0 0,-1 0-1,1 0 1,0 0 0,-1 0 0,1 0 0,-1 0 0,1 0 0,-1 1-1,1-1 1,-1 0 0,0 0 0,1 0 0,-1 1 0,0-1 0,0 0 0,0 1-1,1-1 1,-1 0 0,0 1 0,0-1 0,0 1 0,0 0 0,0-1-1,0 1 1,0 0 0,0-1 0,0 1 0,0 0 0,0 0 0,0 0 0,0 0-1,0 0 1,0 0 0,0 0 0,-1 1 0,-1 0-7,0 0 0,0 0 0,1 0 0,-1 0 0,1 1 0,-1-1 0,1 1 0,0 0 0,0 0 0,-1-1 0,1 1 0,0 1 0,1-1 1,-1 0-1,0 0 0,-1 4 0,-1 2-2,0 1 1,1-1 0,0 1-1,1 0 1,0 0 0,0 1-1,1-1 1,0 0 0,0 0 0,2 17-1,-1-25 6,0 0 0,1 0-1,-1 0 1,0 0 0,0 0 0,1 0-1,-1 0 1,0 0 0,1 0 0,-1 0-1,1 0 1,-1 0 0,1-1-1,0 1 1,-1 0 0,1 0 0,0-1-1,0 1 1,-1 0 0,1-1 0,0 1-1,0-1 1,0 1 0,0-1 0,0 1-1,0-1 1,0 1 0,0-1-1,0 0 1,0 0 0,0 0 0,0 1-1,0-1 1,0 0 0,0 0 0,0-1-1,0 1 1,0 0 0,0 0-1,0 0 1,1-1 0,3 0 10,0-1-1,0 1 1,0-1 0,0 0-1,-1-1 1,1 1 0,5-4-1,5-6 25,1-1 0,-2-1 0,1 0 0,-2 0 0,0-2 0,-1 1 0,-1-2 0,0 1 0,-1-2 0,13-29 0,-42 58-102,14-2 55,0-1-1,1 1 1,0 0 0,0 0 0,1 0-1,0 0 1,1 1 0,0-1 0,0 1 0,1 0-1,0 18 1,1-27 12,0 0 0,0 0 1,0 0-1,0 0 0,0 0 0,1 0 1,-1-1-1,0 1 0,0 0 0,1 0 0,-1 0 1,0 0-1,1 0 0,-1-1 0,1 1 0,-1 0 1,1 0-1,-1-1 0,1 1 0,0 0 1,-1-1-1,1 1 0,0-1 0,-1 1 0,1-1 1,0 1-1,0-1 0,0 1 0,1 0 0,0-1 0,1 1-1,0-1 0,0 0 0,0 0 0,0 0 0,0 0 1,0 0-1,-1 0 0,6-2 0,4-1 5,-1-1 0,0 0-1,20-10 1,107-67-637,-137 80 622,0 1 0,0-1 0,0 0 0,0 1 0,0-1 0,0 1 0,0-1-1,0 1 1,0-1 0,0 1 0,1 0 0,-1 0 0,0 0 0,0-1 0,0 1 0,0 0 0,0 0 0,1 0 0,-1 1 0,1-1 0,-6 16-40,-28 26 98,31-40-57,-15 15-78,-10 14 559,24-28-93,18-18 17,63-50 435,-52 45-978,37-36 1,-62 53-326,1-1 0,-1 1 0,1 0 1,-1-1-1,0 1 0,0-1 0,-1 0 0,1 0 1,-1 0-1,1 1 0,-1-1 0,-1 0 1,1-1-1,0 1 0,-1-5 0,1-21-5386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2.021"/>
    </inkml:context>
    <inkml:brush xml:id="br0">
      <inkml:brushProperty name="width" value="0.025" units="cm"/>
      <inkml:brushProperty name="height" value="0.025" units="cm"/>
    </inkml:brush>
  </inkml:definitions>
  <inkml:trace contextRef="#ctx0" brushRef="#br0">0 0 11499,'0'0'11082,"61"29"-11050,-24-29-1121,-4 0-1889,6 0-2436,3 0-2401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2.362"/>
    </inkml:context>
    <inkml:brush xml:id="br0">
      <inkml:brushProperty name="width" value="0.025" units="cm"/>
      <inkml:brushProperty name="height" value="0.025" units="cm"/>
    </inkml:brush>
  </inkml:definitions>
  <inkml:trace contextRef="#ctx0" brushRef="#br0">114 354 11082,'-8'8'3492,"-6"7"-2332,0 0-1,1 1 1,-19 30 0,27-38-818,1 0 0,0 0 0,0 1 0,1-1 0,0 1 0,0 0 0,1 0 0,0 0 0,1 0 1,0 1-1,0-1 0,2 12 0,-1-19-316,0 0-1,0-1 1,0 1 0,1 0 0,-1 0 0,1 0-1,0 0 1,-1 0 0,1-1 0,0 1 0,0 0 0,0-1-1,0 1 1,0-1 0,1 1 0,-1-1 0,0 1-1,1-1 1,-1 0 0,1 0 0,-1 0 0,1 0 0,0 0-1,-1 0 1,1 0 0,0 0 0,0-1 0,0 1-1,0 0 1,-1-1 0,1 0 0,0 1 0,0-1 0,0 0-1,0 0 1,0 0 0,3-1 0,2 0 5,-1 0 0,1 0 0,-1 0 0,0-1 1,1 0-1,-1 0 0,0-1 0,0 0 0,0 0 0,6-5 1,7-7 182,-1-2 1,0 0-1,-1-1 1,-1 0-1,-1-2 0,20-33 1,-9 10-22,-3-3 1,22-55 0,-34 75-131,-2-1 0,-1 0 1,-1 0-1,-1-1 0,-1 0 0,1-32 1,-11 38-49,5 22-15,0 0-1,-1 0 1,1-1 0,0 1 0,0 0 0,-1 0 0,1 0 0,0 0 0,-1 0 0,1-1 0,0 1-1,-1 0 1,1 0 0,0 0 0,-1 0 0,1 0 0,0 0 0,-1 0 0,1 0 0,-1 0 0,1 0-1,0 0 1,-1 0 0,1 0 0,0 1 0,-1-1 0,1 0 0,0 0 0,0 0 0,-1 0 0,1 1-1,-1-1 1,-1 2-3,-1 0 0,1 1-1,0-1 1,0 0 0,0 1 0,0 0-1,0-1 1,0 1 0,-2 5-1,-4 13 21,0 1-1,2 0 1,0 0-1,1 0 1,2 0-1,0 1 1,1-1-1,1 1 1,2 0-1,4 38 1,-3-55 11,0 1-1,0 0 1,1-1 0,-1 0 0,2 1 0,-1-1-1,1 0 1,-1 0 0,2-1 0,-1 1-1,0-1 1,1 0 0,0 0 0,1-1 0,-1 1-1,1-1 1,-1 0 0,1-1 0,12 6-1,-6-4-422,0 0 0,0-1 0,0 0 0,15 2-1,-13-4-1744,-1 0-1,1-1 1,20-1-1,-3-4-10676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3.252"/>
    </inkml:context>
    <inkml:brush xml:id="br0">
      <inkml:brushProperty name="width" value="0.025" units="cm"/>
      <inkml:brushProperty name="height" value="0.025" units="cm"/>
    </inkml:brush>
  </inkml:definitions>
  <inkml:trace contextRef="#ctx0" brushRef="#br0">148 455 13261,'0'0'1142,"-3"-7"-784,-11-23 15,13 29-337,1 1-1,0-1 0,-1 1 0,1-1 0,-1 1 0,1-1 1,-1 1-1,1-1 0,-1 1 0,1-1 0,-1 1 1,0 0-1,1 0 0,-1-1 0,1 1 0,-1 0 0,0 0 1,1-1-1,-1 1 0,0 0 0,1 0 0,-1 0 1,0 0-1,0 0 0,1 0 0,-1 0 0,0 0 0,1 0 1,-1 1-1,0-1 0,1 0 0,-1 0 0,0 1 1,1-1-1,-1 0 0,1 1 0,-1-1 0,1 0 0,-1 1 1,1-1-1,-1 1 0,0 0 0,-19 23 655,18-22-597,-9 13 69,1 1-1,1 0 1,0 1 0,1 0 0,1 0-1,0 1 1,2 0 0,0 0 0,-5 31-1,10-48-160,0-1-1,0 0 1,0 1-1,-1-1 1,1 0-1,0 1 1,0-1-1,0 1 1,0-1-1,0 0 1,0 1-1,0-1 1,0 1-1,0-1 1,0 0-1,0 1 1,0-1-1,0 0 1,0 1-1,0-1 1,1 1-1,-1-1 1,0 0-1,0 1 1,0-1-1,0 0 1,1 1-1,-1-1 1,0 0-1,0 0 0,1 1 1,-1-1-1,0 0 1,1 1-1,-1-1 1,0 0-1,1 0 1,-1 0-1,0 0 1,1 1-1,-1-1 1,0 0-1,1 0 1,-1 0-1,1 0 1,-1 0-1,0 0 1,1 0-1,-1 0 1,0 0-1,1 0 1,-1 0-1,1 0 1,-1 0-1,0 0 1,1 0-1,-1 0 1,0-1-1,1 1 1,-1 0-1,1 0 1,-1 0-1,0-1 1,0 1-1,1 0 1,23-22 73,-2-8 360,-1-1 0,-1-2 0,18-41 0,39-109 483,-64 152-717,-2-1-1,-1 0 0,-1 0 0,-2-1 1,6-65-1,-13 97-195,1 0 0,-1 0 0,0 0 0,0-1 0,0 1 0,0 0 0,0 0 0,0 0 0,0 0 0,-1 0 0,1 0 0,0 0 0,0 0 0,-1 0 0,1 0 0,-1 0 0,1 1 0,-1-1 0,1 0 0,-1 0 0,0 0 0,0-1 0,0 3-2,0-1 1,0 0 0,1 0 0,-1 0 0,0 1 0,0-1 0,1 0 0,-1 1 0,0-1-1,1 1 1,-1-1 0,0 1 0,1-1 0,-1 1 0,1 0 0,-1-1 0,1 1-1,-1-1 1,1 1 0,-1 1 0,-24 46 21,15-19 76,2 1-1,1 0 0,1 1 0,2 0 1,1-1-1,1 1 0,2 1 1,1-1-1,8 50 0,-9-78-85,1 0 0,-1 0 1,1 0-1,0 0 0,0 0 0,0-1 0,0 1 0,1 0 0,-1-1 1,1 1-1,0 0 0,0-1 0,0 0 0,0 1 0,0-1 0,0 0 0,1 0 1,-1 0-1,0-1 0,1 1 0,0-1 0,-1 1 0,1-1 0,0 0 1,0 0-1,0 0 0,0 0 0,0 0 0,0-1 0,0 1 0,5-1 0,-1-1 72,-1 1-1,0-2 0,0 1 0,1-1 0,-1 1 0,0-2 1,0 1-1,-1-1 0,1 0 0,-1 0 0,1 0 0,-1-1 1,0 0-1,6-6 0,8-9 49,0-1 1,-2-1-1,-1-1 1,28-46-1,-36 53-117,0 0-1,-1-1 1,-1 1 0,-1-1-1,0-1 1,-1 1-1,0-1 1,-2 0-1,2-18 1,-4 34-16,0 1 1,0 0-1,0 0 0,0-1 1,0 1-1,1 0 0,-1-1 1,0 1-1,0 0 0,0-1 1,0 1-1,0 0 0,0 0 1,0-1-1,0 1 0,0 0 1,0-1-1,-1 1 0,1 0 1,0-1-1,0 1 0,0 0 1,0 0-1,0-1 0,0 1 1,-1 0-1,1 0 0,0-1 1,0 1-1,0 0 0,-1 0 1,1 0-1,0-1 1,0 1-1,-1 0 0,1 0 1,0 0-1,0 0 0,-1-1 1,1 1-1,0 0 0,-1 0 1,1 0-1,0 0 0,-12 12 8,-8 24-41,15-23 33,0 1-1,1 0 1,1 1-1,0-1 1,1 1-1,0-1 0,1 1 1,1 0-1,1 0 1,0-1-1,4 20 1,-5-32 4,0 0 0,1-1 0,-1 1-1,1-1 1,0 1 0,-1-1 0,1 1 0,0-1 0,0 1 0,0-1 0,0 0 0,0 0 0,0 1 0,0-1 0,1 0 0,-1 0 0,0 0 0,1 0 0,-1 0 0,1-1 0,-1 1 0,1 0 0,-1-1 0,1 1 0,-1-1 0,1 1 0,-1-1-1,1 0 1,0 0 0,-1 1 0,1-1 0,0 0 0,-1-1 0,1 1 0,0 0 0,-1 0 0,1-1 0,-1 1 0,1-1 0,-1 1 0,3-2 0,2-1 59,1 0 0,-1-1 0,0 1 0,-1-1 0,1-1 0,-1 1 0,1-1 0,5-7 0,5-5-17,-2-2 0,0 1-1,-2-1 1,0-1-1,0 0 1,-2-1 0,-1 0-1,-1-1 1,0 1-1,5-29 1,-15 42 38,-6 15-94,-7 15-51,10-6 97,0 0 1,0 1-1,2-1 0,0 1 1,0-1-1,2 1 1,0 0-1,1 0 0,4 28 1,-4-44-24,1 1 0,-1-1 0,1 0 1,0 1-1,0-1 0,-1 0 0,1 1 0,0-1 1,0 0-1,0 0 0,0 0 0,1 0 1,-1 0-1,0 0 0,0 0 0,0 0 0,1-1 1,-1 1-1,1 0 0,-1-1 0,0 1 1,1-1-1,-1 0 0,1 1 0,-1-1 0,1 0 1,-1 0-1,1 0 0,-1 0 0,1 0 1,-1 0-1,1 0 0,-1 0 0,4-2 0,2 1 21,1 0-1,-1-1 1,1 0-1,-1 0 1,10-5-1,-6 1-548,37-21 1561,-29 9-3294,-19 18 1818,1-1-1,-1 0 0,1 0 0,-1 0 0,1 0 0,-1 0 0,0 0 0,1-1 0,-1 1 1,0 0-1,0 0 0,1 0 0,-1 0 0,0 0 0,0 0 0,-1-2 0,-3-10-5981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3.614"/>
    </inkml:context>
    <inkml:brush xml:id="br0">
      <inkml:brushProperty name="width" value="0.025" units="cm"/>
      <inkml:brushProperty name="height" value="0.025" units="cm"/>
    </inkml:brush>
  </inkml:definitions>
  <inkml:trace contextRef="#ctx0" brushRef="#br0">0 13 16303,'0'0'6855,"74"-13"-6855,-35 13-1121,1 0-1410,-1 0-1440,1 0-674,-8 0 1442,-8 0-32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3.943"/>
    </inkml:context>
    <inkml:brush xml:id="br0">
      <inkml:brushProperty name="width" value="0.025" units="cm"/>
      <inkml:brushProperty name="height" value="0.025" units="cm"/>
    </inkml:brush>
  </inkml:definitions>
  <inkml:trace contextRef="#ctx0" brushRef="#br0">128 0 1057,'-2'1'9998,"-14"8"-6965,9-4-2504,-1 0 1,1 0-1,0 1 0,0 0 1,1 0-1,0 1 0,0 0 0,1 0 1,-1 0-1,1 1 0,1-1 1,0 1-1,-4 9 0,3-4-140,1 1 0,0-1 0,1 1 0,0 0 0,1 0 0,0 0 0,2 23 0,-1-35-357,1-1 0,0 1 0,0 0 0,0-1 0,0 1 0,1-1 0,-1 1 0,0-1 0,1 1 1,-1-1-1,1 1 0,-1-1 0,1 1 0,0-1 0,-1 0 0,1 1 0,0-1 0,0 0 0,0 0 0,0 1 0,0-1 0,0 0 0,1 0 0,-1 0 0,0 0 1,0-1-1,1 1 0,-1 0 0,1 0 0,-1-1 0,0 1 0,1-1 0,-1 1 0,1-1 0,0 0 0,-1 0 0,1 1 0,-1-1 0,1 0 0,-1 0 0,1-1 1,-1 1-1,1 0 0,0 0 0,-1-1 0,1 1 0,-1-1 0,0 1 0,1-1 0,1-1 0,9-2 33,-1-1-1,0-1 1,-1 0 0,1 0 0,10-9-1,-1-2-38,33-23 49,-50 38-81,0 0 1,1 0-1,-1 1 0,0-1 1,1 1-1,0-1 0,-1 1 1,1 0-1,0 1 0,-1-1 1,1 1-1,0-1 0,6 1 1,-9 1-4,0 0 0,0 0 0,0 0 1,0-1-1,0 1 0,0 0 1,0 0-1,-1 0 0,1 1 1,0-1-1,0 0 0,-1 0 1,1 0-1,-1 0 0,1 1 0,-1-1 1,0 0-1,1 1 0,-1-1 1,0 0-1,0 0 0,0 1 1,0-1-1,0 0 0,0 1 1,0-1-1,-1 0 0,1 1 1,0-1-1,-1 2 0,-9 43 86,5-30 34,-1 0 0,-1 0 0,0-1 1,-1 0-1,-1 0 0,0-1 0,-1 0 0,-1-1 0,-16 18 0,27-31-143,-1 0 0,1 1 0,0-1 0,-1 0 0,1 0 0,0 1 0,0-1 0,-1 0 0,1 0 0,-1 0 0,1 1 0,0-1 0,-1 0 0,1 0 0,0 0-1,-1 0 1,1 0 0,-1 0 0,1 0 0,0 0 0,-1 0 0,1 0 0,-1 0 0,1 0 0,0 0 0,-1 0 0,1 0 0,-1 0 0,1 0 0,0-1 0,-1 1 0,1 0 0,-1 0 0,-4-16-1994,4-31-3540,2 35 3330,-1-28-5195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4.291"/>
    </inkml:context>
    <inkml:brush xml:id="br0">
      <inkml:brushProperty name="width" value="0.025" units="cm"/>
      <inkml:brushProperty name="height" value="0.025" units="cm"/>
    </inkml:brush>
  </inkml:definitions>
  <inkml:trace contextRef="#ctx0" brushRef="#br0">1 158 12075,'0'0'6396,"8"3"-4522,-3-1-1743,1 0 1,-1-1 0,0 0 0,1 1-1,0-2 1,-1 1 0,1-1 0,-1 0-1,1 0 1,0 0 0,-1-1 0,1 0-1,-1 0 1,1 0 0,-1-1 0,1 1-1,-1-1 1,0-1 0,0 1 0,0-1-1,0 0 1,-1 0 0,1 0 0,4-5-1,0 0-87,-1 0-1,0-1 0,13-18 0,-19 24-23,0 0 0,0 0 0,0-1 0,0 1 0,-1-1 0,0 1 0,1-1-1,-1 0 1,-1 0 0,1 1 0,0-1 0,-1 0 0,0 0 0,0 0 0,-1-7-1,1 10 11,0 0-1,-1 0 1,0 0-1,1 0 1,-1 0-1,1 0 1,-1 0-1,0 0 1,0 0-1,0 0 1,1 0-1,-1 1 1,0-1-1,0 0 1,0 1-1,0-1 1,0 0-1,0 1 1,-1-1-1,1 1 1,0 0-1,0-1 1,0 1-1,0 0 1,0 0-1,-1 0 0,1 0 1,0 0-1,0 0 1,0 0-1,-1 0 1,0 1-1,-2-1-12,1 0-1,-1 1 1,1 0-1,-1 0 0,0 0 1,1 0-1,0 0 1,-1 1-1,-4 3 1,1 1 16,0 0 1,1 1 0,0 0 0,0 0 0,1 0 0,0 1 0,0 0 0,1 0 0,0 0 0,0 0 0,-4 17-1,5-15 151,0 1 0,1 0-1,0 0 1,0 0-1,1 0 1,1 0-1,0 0 1,1 0-1,2 17 1,-3-26-159,1 0 1,0 0-1,-1 0 1,1 0-1,0 0 1,0 0-1,0 0 1,0 0-1,0-1 1,0 1-1,1 0 1,-1-1-1,0 1 1,1-1-1,-1 0 1,1 1-1,0-1 1,-1 0-1,1 0 1,0 0-1,0 0 1,2 1-1,1-1 3,-1 0 0,1 0 0,-1-1 0,1 1 1,0-1-1,-1 0 0,1 0 0,-1-1 0,9-1 0,1-1-151,-1-1 0,1 0-1,-1-1 1,0-1 0,19-11 0,-17 7-1710,0 0 1,-1-1 0,21-21-1,-2-4-7167</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4.664"/>
    </inkml:context>
    <inkml:brush xml:id="br0">
      <inkml:brushProperty name="width" value="0.025" units="cm"/>
      <inkml:brushProperty name="height" value="0.025" units="cm"/>
    </inkml:brush>
  </inkml:definitions>
  <inkml:trace contextRef="#ctx0" brushRef="#br0">165 74 10186,'0'0'2872,"0"-9"-491,-1-31-444,1 39-1858,1 0-1,-1 0 0,0 1 0,0-1 0,0 0 0,0 0 0,0 0 0,0 0 1,0 1-1,0-1 0,-1 0 0,1 0 0,0 0 0,0 1 0,-1-1 0,1 0 1,0 0-1,-1 1 0,1-1 0,-1 0 0,1 1 0,-1-1 0,1 0 0,-1 1 1,0-1-1,1 1 0,-1-1 0,0 1 0,1-1 0,-1 1 0,0 0 0,0-1 0,1 1 1,-1 0-1,0-1 0,0 1 0,1 0 0,-1 0 0,0 0 0,0 0 0,0 0 1,0 0-1,1 0 0,-1 0 0,0 0 0,0 0 0,0 0 0,0 0 0,1 1 1,-2 0-1,-2 0 22,1 1 1,-1 0 0,1 0-1,0 0 1,0 0-1,0 1 1,0-1 0,-3 4-1,-8 12-141,1 0 1,0 0-1,1 1 0,1 1 0,1 0 0,1 0 0,1 1 0,-7 24 0,15-44 31,0-1-1,0 0 1,0 0 0,0 1-1,0-1 1,-1 0 0,1 1-1,0-1 1,0 0 0,0 0-1,0 1 1,0-1 0,0 0-1,1 0 1,-1 1 0,0-1-1,0 0 1,0 1-1,0-1 1,0 0 0,0 0-1,0 1 1,0-1 0,1 0-1,-1 0 1,0 0 0,0 1-1,0-1 1,1 0 0,-1 0-1,0 0 1,0 0 0,0 1-1,1-1 1,-1 0 0,0 0-1,0 0 1,1 0 0,-1 0-1,0 0 1,0 0 0,1 1-1,16-5-200,14-14 56,-18 9 121,1 0 1,0 0 0,1 2 0,0 0-1,0 0 1,0 2 0,1-1 0,0 2-1,0 0 1,0 1 0,0 1-1,31 0 1,-45 1 57,0 1 0,0 1-1,-1-1 1,1 0 0,0 0-1,0 1 1,0-1 0,0 1-1,-1-1 1,1 1 0,0 0-1,-1 0 1,1 0-1,0 0 1,-1 0 0,1 0-1,-1 0 1,0 0 0,1 1-1,-1-1 1,0 0 0,0 1-1,0-1 1,0 1 0,0 0-1,0-1 1,0 1 0,0 0-1,-1-1 1,1 1 0,0 0-1,-1 0 1,0 0 0,0 0-1,1-1 1,-1 1 0,0 0-1,0 0 1,0 0 0,-1 0-1,1 0 1,0-1 0,-1 1-1,-1 3 1,0 2 157,0 0 1,0 0-1,-1-1 0,0 1 0,-1-1 1,1 0-1,-1 0 0,0 0 1,-1 0-1,-7 7 0,3-5-130,1-1-1,-1 0 1,-1 0-1,0-1 1,0-1-1,0 0 1,0 0-1,-1-1 1,0 0-1,0-1 1,0 0-1,-16 2 1,27-5-119,-1 0 0,1 0 1,0 0-1,0 0 1,0 0-1,0 0 0,-1 0 1,1 0-1,0 0 0,0 0 1,0 0-1,-1 0 1,1 0-1,0 0 0,0 0 1,0 0-1,0-1 0,0 1 1,-1 0-1,1 0 1,0 0-1,0 0 0,0 0 1,0-1-1,0 1 0,0 0 1,-1 0-1,1 0 1,0 0-1,0-1 0,0 1 1,0 0-1,0 0 0,0 0 1,0 0-1,0-1 1,0 1-1,0 0 0,0 0 1,0 0-1,0-1 0,0 1 1,0 0-1,0 0 1,0 0-1,6-13-2328,9-9-4680,4 3-4487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3.417"/>
    </inkml:context>
    <inkml:brush xml:id="br0">
      <inkml:brushProperty name="width" value="0.025" units="cm"/>
      <inkml:brushProperty name="height" value="0.025" units="cm"/>
    </inkml:brush>
  </inkml:definitions>
  <inkml:trace contextRef="#ctx0" brushRef="#br0">68 1 5189,'0'0'11227,"-8"5"-7597,7-4-3510,-35 23 1921,34-23-1882,1 0 1,-1 0-1,1 0 1,-1 0-1,1 1 1,0-1 0,-1 0-1,1 1 1,0-1-1,0 1 1,0-1-1,0 1 1,0 0-1,0-1 1,0 1-1,1 0 1,-1-1 0,0 1-1,1 0 1,0 0-1,-1 0 1,1 0-1,0 0 1,0 2-1,3-3-133,-1 0-1,1 0 0,0 0 0,0 0 0,-1-1 0,1 1 0,0-1 0,0 0 0,0 0 0,0 0 0,-1 0 1,1 0-1,0 0 0,4-2 0,-2 2 4,6-2-128,1 0 0,0-1-1,-1-1 1,0 1 0,0-2 0,0 0-1,0 0 1,10-7 0,21-10-994,-41 22 1073,0-1-1,-1 1 0,1-1 1,-1 1-1,1 0 0,0 0 1,-1-1-1,1 1 0,0 0 1,-1 0-1,1 0 0,0 0 1,-1 0-1,1 0 0,0 0 1,-1 0-1,1 0 1,0 0-1,-1 0 0,1 0 1,0 1-1,-1-1 0,1 0 1,0 0-1,-1 1 0,1-1 1,-1 0-1,2 2 0,4 19-124,-13 34 397,6-49-229,-31 135 794,18-85-357,2 0 0,2 0 1,-3 89-1,13-143-454,0-1-1,0 0 1,1 1-1,-1-1 1,0 0-1,0 0 1,0 1-1,0-1 1,-1 0-1,1 1 1,0-1-1,0 0 1,-1 1-1,1-1 1,-1 0-1,1 0 1,-1 0-1,0 1 1,1-1-1,-1 0 1,0 0-1,0 0 1,0 0-1,1 0 1,-1 0-1,0 0 1,-1-1-1,1 1 1,0 0-1,0-1 1,0 1-1,0 0 1,0-1-1,-1 1 1,1-1 0,0 0-1,-1 1 1,-1-1-1,0 0 44,1-1 1,0 0-1,-1 1 0,1-1 0,0 0 1,-1 0-1,1 0 0,0-1 0,0 1 1,0 0-1,0-1 0,0 0 0,0 1 1,1-1-1,-1 0 0,0 0 0,1 0 0,0 0 1,-1 0-1,0-2 0,-4-8-173,1-1 0,0 1 0,0-1 0,2 0 0,0 0 0,0 0 0,-1-27 0,3 26-1035,1 0 0,1-1 0,0 1-1,1 0 1,0 0 0,1 0 0,7-19-1,11-14-5416</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5.054"/>
    </inkml:context>
    <inkml:brush xml:id="br0">
      <inkml:brushProperty name="width" value="0.025" units="cm"/>
      <inkml:brushProperty name="height" value="0.025" units="cm"/>
    </inkml:brush>
  </inkml:definitions>
  <inkml:trace contextRef="#ctx0" brushRef="#br0">0 195 7335,'4'-13'1964,"2"-6"-760,1 1 0,1 0 0,1 0-1,15-24 1,-19 36-689,0-1-1,0 1 1,0 0-1,0 1 1,1-1 0,0 1-1,9-6 1,-11 9-358,-1 0 1,1 0-1,-1 1 0,1-1 1,-1 1-1,1 0 1,0 0-1,0 0 1,0 1-1,0-1 1,-1 1-1,1 0 1,0 0-1,0 0 1,0 1-1,5 0 1,-7 0-99,0 1 0,1-1 0,-1 0 0,0 1 0,1-1 0,-1 1 1,0 0-1,0 0 0,-1 0 0,1 0 0,0 0 0,-1 0 1,1 0-1,-1 1 0,1-1 0,-1 1 0,0-1 0,0 1 0,0-1 1,-1 1-1,1-1 0,-1 1 0,1 0 0,-1-1 0,0 1 0,0 4 1,1 11 112,-1 0 0,-3 29 1,-2-22-39,0-1 0,-2 1 1,-1-1-1,0 0 0,-15 27 0,12-29 5,1 1 0,1 0 0,1 0 0,2 1 0,-8 41-1,14-63-129,0 0 0,0-1 0,-1 1-1,1 0 1,0 0 0,0-1 0,1 1-1,-1 0 1,0-1 0,1 1 0,-1-1-1,1 1 1,-1 0 0,1-1 0,0 1-1,-1-1 1,1 1 0,0-1-1,0 0 1,0 1 0,0-1 0,0 0-1,1 0 1,1 2 0,-1-2 7,1 0-1,-1 0 1,0 0-1,1-1 1,-1 1 0,1-1-1,0 1 1,-1-1 0,1 0-1,-1 0 1,1 0-1,-1-1 1,1 1 0,3-1-1,6-2 75,0-1 0,0 0 0,0-1 0,-1 0 0,17-11 0,-7 3-129,-2 3-210,-1-1 0,-1-1-1,0-1 1,-1 0 0,0-1-1,-1-1 1,13-16-1,-26 29-161,-1 1 0,0-1 0,0 0 0,0 1 0,-1-1 0,1 0 0,0 0 0,-1 0 0,1 1 0,-1-1 0,1 0 0,-1 0 0,0 0 0,0 0 0,0 0 0,0 0 0,0 0-1,0 0 1,-1-3 0,-11-12-8151</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5.412"/>
    </inkml:context>
    <inkml:brush xml:id="br0">
      <inkml:brushProperty name="width" value="0.025" units="cm"/>
      <inkml:brushProperty name="height" value="0.025" units="cm"/>
    </inkml:brush>
  </inkml:definitions>
  <inkml:trace contextRef="#ctx0" brushRef="#br0">0 245 14029,'0'0'7623,"61"-36"-6469,-26 18-642,4-1-416,1-1-64,-3 4-640,-2 3-1410,-4 3-1474,-10 1-2401,0 2-3684</inkml:trace>
  <inkml:trace contextRef="#ctx0" brushRef="#br0" timeOffset="1">422 1 11147,'0'0'5060,"-5"71"-3843,5-38-672,0 1 0,0-2-193,0-6-160,5-4-192,5-6 64,2-10-128,-2-6-833,5 0-929,-3-17-1921,-2-10-801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5.963"/>
    </inkml:context>
    <inkml:brush xml:id="br0">
      <inkml:brushProperty name="width" value="0.025" units="cm"/>
      <inkml:brushProperty name="height" value="0.025" units="cm"/>
    </inkml:brush>
  </inkml:definitions>
  <inkml:trace contextRef="#ctx0" brushRef="#br0">0 498 8264,'0'0'1783,"8"3"48,-5-1-1686,0 0 1,1-1-1,-1 1 1,1-1-1,0 0 1,-1 0-1,1 0 1,0-1-1,-1 1 1,1-1-1,0 0 1,0 0-1,-1 0 1,1-1-1,0 1 0,0-1 1,-1 0-1,1 0 1,-1 0-1,1 0 1,-1-1-1,1 1 1,4-4-1,1-1 138,-1 0 0,0-1 0,0 1 0,-1-2 0,0 1 0,0-1 0,0 0 0,-1-1 0,-1 1 0,1-1-1,-1 0 1,-1-1 0,0 1 0,0-1 0,-1 0 0,0 0 0,-1 0 0,0 0 0,1-15 0,-3 25-260,0 0 0,0-1 0,0 1 0,0 0 0,0-1 0,0 1 0,0 0 0,0-1 0,-1 1 0,1 0-1,0 0 1,0-1 0,0 1 0,0 0 0,-1 0 0,1-1 0,0 1 0,0 0 0,0 0 0,-1-1 0,1 1 0,0 0 0,0 0 0,-1 0 0,1 0 0,0 0 0,-1-1 0,1 1 0,0 0 0,-1 0 0,1 0 0,0 0 0,0 0 0,-1 0 0,1 0 0,0 0-1,-1 0 1,1 0 0,0 0 0,-1 0 0,1 0 0,0 0 0,-1 1 0,1-1 0,0 0 0,0 0 0,-1 0 0,1 0 0,0 0 0,0 1 0,-1-1 0,1 0 0,0 0 0,0 0 0,-1 1 0,1-1 0,0 0 0,0 0 0,0 1 0,0-1 0,-1 1 0,-15 15 154,6 2-100,2 1 0,1 0 0,0 1 0,1 0 0,1 0 0,1 0 0,1 1-1,1 0 1,0 40 0,2-59-64,0 0-1,0 1 1,0-1 0,0 0-1,0 0 1,1 1 0,-1-1-1,1 0 1,-1 0 0,1 0-1,0 1 1,0-1-1,0 0 1,0 0 0,0 0-1,0 0 1,1-1 0,-1 1-1,1 0 1,-1 0 0,1-1-1,0 1 1,-1-1-1,1 0 1,0 1 0,0-1-1,0 0 1,0 0 0,0 0-1,0 0 1,1-1 0,-1 1-1,0-1 1,0 1-1,1-1 1,3 1 0,0-1 43,0-1 0,1 1 0,-1-1 0,0 0 0,1 0 0,-1-1 0,0 0 0,0 0 0,0 0 0,0-1 0,-1 0 0,9-5 0,9-10 132,-1-1 0,0 0 0,-2-2 0,0 0 0,-1-1 0,-1-1 0,26-46 0,-28 41-156,-1-2 0,-1 1 1,-2-2-1,-1 0 0,-1 0 0,9-55 1,-18 79-26,1-7-2,0 0-1,-1-1 1,-1-17-1,0 29-3,0 1 1,-1 0-1,1-1 0,-1 1 0,1-1 0,-1 1 1,0 0-1,0-1 0,0 1 0,0 0 0,-2-3 0,2 4 1,0 0 0,0 1 0,0-1-1,0 0 1,0 1 0,0-1 0,0 0-1,0 1 1,0 0 0,0-1 0,0 1-1,0-1 1,0 1 0,0 0 0,0 0-1,0 0 1,0 0 0,0-1 0,-1 1-1,1 1 1,0-1 0,0 0 0,0 0-1,0 0 1,-2 1 0,-2 1-6,0 1-1,1 0 1,-1 0 0,1 0 0,-1 0-1,1 0 1,0 1 0,0 0 0,1 0-1,-1 0 1,1 0 0,0 1 0,0-1-1,0 1 1,-3 7 0,-4 8-11,1 0 1,-9 30-1,15-39 84,0 0 0,0 1 0,1-1 0,1 1-1,0-1 1,0 1 0,1-1 0,1 1 0,0-1 0,2 13 0,-1-19-27,-1 1-1,1-1 1,0 1 0,1-1 0,-1 0-1,1 0 1,0 0 0,0 0 0,1 0-1,-1-1 1,1 0 0,0 1 0,0-2-1,1 1 1,-1 0 0,1-1-1,0 0 1,-1 0 0,2 0 0,-1 0-1,8 2 1,5 0-16,0-1 0,0-1 0,0 0 0,1-1 0,-1-1 0,1-1 0,22-3 0,-41 3-36,22-5-1658,-21 4 1470,-1 1-1,1-1 1,-1 1-1,1-1 1,-1 1-1,0-1 1,1 1-1,-1-1 1,0 1-1,0-1 1,1 0-1,-1 1 1,0-1-1,0 1 0,0-1 1,0 0-1,0 1 1,0-1-1,0 0 1,0 1-1,0-1 1,0 0-1,0 1 1,0-2-1,-4-13-5326</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6.292"/>
    </inkml:context>
    <inkml:brush xml:id="br0">
      <inkml:brushProperty name="width" value="0.025" units="cm"/>
      <inkml:brushProperty name="height" value="0.025" units="cm"/>
    </inkml:brush>
  </inkml:definitions>
  <inkml:trace contextRef="#ctx0" brushRef="#br0">28 0 17264,'0'0'2723,"-27"44"-2595,33-36-288,11-8-1185,5 0-1987,-2-1-3778</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8.073"/>
    </inkml:context>
    <inkml:brush xml:id="br0">
      <inkml:brushProperty name="width" value="0.025" units="cm"/>
      <inkml:brushProperty name="height" value="0.025" units="cm"/>
    </inkml:brush>
  </inkml:definitions>
  <inkml:trace contextRef="#ctx0" brushRef="#br0">1 194 15150,'0'0'534,"0"8"-304,2 3-193,0 0 0,0-1 0,1 1 0,5 10 0,-7-19 5,-1 0 0,1 0 0,0 0 0,1 0 0,-1 0 0,0-1 0,0 1 0,1 0 0,-1 0 0,1-1 1,-1 1-1,1-1 0,0 0 0,2 2 0,-2-2 34,-1-1 0,0 0 0,1 0 0,-1 0 0,0 0 0,1 0 1,-1 0-1,0 0 0,1 0 0,-1 0 0,0-1 0,1 1 0,-1-1 0,0 1 0,0-1 0,1 1 0,-1-1 1,0 0-1,0 1 0,0-1 0,0 0 0,0 0 0,0 0 0,0 0 0,0 0 0,0 0 0,1-1 1,10-14 663,0 0 0,-1 0 1,13-26-1,-14 23-527,0 1-1,1 1 1,15-17-1,-26 33-189,0 1-1,1-1 1,-1 0-1,0 1 1,1-1-1,-1 0 1,1 1 0,-1-1-1,1 1 1,-1-1-1,1 1 1,-1-1-1,1 1 1,0-1-1,-1 1 1,1-1 0,0 1-1,-1 0 1,1-1-1,0 1 1,0 0-1,-1 0 1,1 0-1,0 0 1,0-1 0,-1 1-1,1 0 1,0 0-1,0 0 1,0 1-1,-1-1 1,1 0 0,0 0-1,0 0 1,-1 0-1,1 1 1,0-1-1,-1 0 1,1 1-1,0-1 1,-1 1 0,1-1-1,0 1 1,-1-1-1,1 1 1,-1-1-1,1 1 1,-1-1-1,1 1 1,-1 0 0,1-1-1,-1 1 1,1 1-1,13 47 466,-10-34-496,-4-14 14,20 51 34,-20-51-36,0 0 0,1 0 0,-1 0 0,1 0 0,-1 0 0,1-1 0,-1 1 0,1 0 0,-1 0 0,1 0 0,0-1 0,0 1 0,-1 0 0,1-1 0,0 1 0,0 0 0,0-1 0,0 1 0,-1-1 0,1 0 0,0 1 0,0-1 0,0 0 0,0 1 0,0-1 0,0 0 0,0 0 0,0 0 0,0 0 0,0 0 0,0 0 0,0 0 0,0 0 0,0 0 0,0-1 0,0 1 0,0 0 0,0 0 0,0-1 0,0 1 0,0-1 0,0 1 0,0-1 0,-1 0 0,1 1 1,0-1-1,0 1 0,-1-1 0,1 0 0,1-1 0,8-12 183,0 0 0,0-1 0,-2 0 1,0 0-1,8-22 0,-9 20-234,1 0-1,1 0 1,0 1-1,18-25 1,-26 41 13,-1-1-1,0 1 1,0-1 0,0 1 0,1 0 0,-1-1 0,0 1 0,0-1-1,1 1 1,-1 0 0,0-1 0,1 1 0,-1 0 0,1 0 0,-1-1-1,0 1 1,1 0 0,-1 0 0,1 0 0,-1-1 0,0 1 0,1 0-1,-1 0 1,1 0 0,-1 0 0,1 0 0,-1 0 0,1 0 0,-1 0-1,0 0 1,1 0 0,-1 0 0,1 0 0,-1 0 0,1 1-1,-1-1 1,1 0 0,0 1 0,6 19-632,-4 38-1712,-3-52 1421,0 4-268,0 9-4805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8.447"/>
    </inkml:context>
    <inkml:brush xml:id="br0">
      <inkml:brushProperty name="width" value="0.025" units="cm"/>
      <inkml:brushProperty name="height" value="0.025" units="cm"/>
    </inkml:brush>
  </inkml:definitions>
  <inkml:trace contextRef="#ctx0" brushRef="#br0">1 0 15278,'0'0'6759,"42"28"-10699,-15-28-4388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8.790"/>
    </inkml:context>
    <inkml:brush xml:id="br0">
      <inkml:brushProperty name="width" value="0.025" units="cm"/>
      <inkml:brushProperty name="height" value="0.025" units="cm"/>
    </inkml:brush>
  </inkml:definitions>
  <inkml:trace contextRef="#ctx0" brushRef="#br0">7 1 15118,'0'0'6406,"-6"68"-5925,18-28-289,3 2-128,1 6-32,3-1 0,-2-2-608,-2-2-1186,-7-9-993,-3-5-2241,-5-11 383</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9.148"/>
    </inkml:context>
    <inkml:brush xml:id="br0">
      <inkml:brushProperty name="width" value="0.025" units="cm"/>
      <inkml:brushProperty name="height" value="0.025" units="cm"/>
    </inkml:brush>
  </inkml:definitions>
  <inkml:trace contextRef="#ctx0" brushRef="#br0">16 247 12075,'0'0'2232,"-4"-9"-150,2 5-1935,1 0-1,-1 0 1,1 0 0,0 0 0,-1 0 0,2 0-1,-1 0 1,0 0 0,1 0 0,0 0 0,0 0 0,0-1-1,0 1 1,1 0 0,0 0 0,0 0 0,0 0-1,0 0 1,1 0 0,-1 0 0,1 1 0,0-1-1,0 0 1,0 1 0,4-4 0,4-6 54,1 1-1,1 1 1,-1 0 0,2 1 0,0 0 0,0 1 0,1 1-1,0 0 1,15-6 0,-18 9-200,1 0 0,0 1 1,0 1-1,0 0 0,1 1 0,-1 0 0,1 1 0,-1 0 0,1 1 1,-1 1-1,1 0 0,16 3 0,-23-2-30,0 0-1,0 0 1,1 0 0,-1 1 0,-1 0-1,1 0 1,0 1 0,-1-1-1,0 1 1,0 0 0,0 1 0,0-1-1,-1 1 1,1 0 0,-1 0-1,0 0 1,-1 1 0,1-1-1,-1 1 1,-1 0 0,1 0 0,-1 0-1,0 0 1,0 1 0,0-1-1,-1 0 1,1 9 0,-1 1 222,0-1 1,-1 1-1,0-1 1,-1 1-1,-1-1 1,0 0-1,-1 0 1,-1 1-1,-1-2 0,-9 24 1,6-21 166,-1 1 0,-1-2 0,0 1 0,-1-1-1,-1-1 1,0 0 0,-1-1 0,-1 0 0,0-1 0,-1 0 0,-18 11 0,30-22-346,-1 0 1,1-1-1,-1 1 1,0-1-1,0 1 1,0-1-1,1 0 1,-1 0-1,-8 0 1,10-1-38,1 0-1,0 0 1,0 0 0,-1 0 0,1-1 0,0 1 0,0 0 0,0-1 0,-1 1 0,1-1-1,0 1 1,0-1 0,0 1 0,0-1 0,0 0 0,0 0 0,0 1 0,0-1 0,0 0 0,0 0-1,0 0 1,1 0 0,-1 0 0,0 0 0,1 0 0,-1 0 0,1 0 0,-1-1 0,1 1-1,-1 0 1,1 0 0,0 0 0,-1-3 0,0-6-653,0-1 0,0 1 0,1-1-1,1 0 1,0 1 0,4-21 0,-2 20-890,0 1 0,1-1 0,9-17 0,9-9-4851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9.639"/>
    </inkml:context>
    <inkml:brush xml:id="br0">
      <inkml:brushProperty name="width" value="0.025" units="cm"/>
      <inkml:brushProperty name="height" value="0.025" units="cm"/>
    </inkml:brush>
  </inkml:definitions>
  <inkml:trace contextRef="#ctx0" brushRef="#br0">0 396 13357,'0'0'2503,"9"4"-1035,-7-3-1382,1 0 0,-1 0 0,1 0 0,0-1 0,-1 1 0,1-1 0,0 1-1,-1-1 1,1 0 0,0 0 0,0 0 0,-1 0 0,1-1 0,0 1-1,-1-1 1,1 1 0,0-1 0,-1 0 0,1 0 0,-1 0 0,1-1 0,-1 1-1,0 0 1,1-1 0,-1 0 0,0 1 0,0-1 0,0 0 0,0 0 0,-1 0-1,1 0 1,0-1 0,-1 1 0,2-4 0,3-3 68,-1 1 0,-1-1 0,1 0 0,-2 0 0,1-1 0,-1 1 0,3-20 0,-5 27-122,-1-1-1,1 1 0,-1 0 0,0 0 1,0 0-1,1 0 0,-1 0 1,-1 0-1,1 0 0,0 0 0,0 0 1,-1 0-1,1 0 0,-1 0 1,0 0-1,0 0 0,1 0 0,-1 0 1,0 0-1,-1 0 0,1 0 1,0 1-1,0-1 0,-1 1 0,1-1 1,-1 1-1,0-1 0,1 1 1,-1 0-1,0 0 0,0 0 0,1 0 1,-1 0-1,0 0 0,0 0 1,0 1-1,0-1 0,0 1 0,0-1 1,0 1-1,-4 0 0,3 0-27,1 0 0,-1 0 0,1 0 0,0 1 0,-1-1 0,1 1 0,0-1 0,-1 1 0,1 0 0,0 0-1,0 0 1,0 0 0,0 0 0,0 1 0,0-1 0,0 1 0,0-1 0,-2 4 0,0-1 8,1 0 1,0 1 0,0-1 0,0 1-1,1 0 1,0 0 0,-4 10-1,3-1 19,0-1 1,0 1-1,1 0 0,1-1 0,1 27 0,0-37-27,0 0 0,0 0 0,1 0-1,-1 0 1,1 0 0,-1 0 0,1 0-1,0 0 1,0 0 0,1 0 0,-1 0-1,1 0 1,-1-1 0,1 1 0,0-1-1,0 1 1,0-1 0,0 0 0,0 1-1,1-1 1,-1 0 0,1 0-1,-1-1 1,1 1 0,0-1 0,-1 1-1,1-1 1,0 0 0,0 0 0,0 0-1,5 1 1,-3-2 34,-1 0 0,1 0 0,-1 0 0,1-1 0,0 0 0,-1 0 0,1 0 0,-1 0 0,0-1 0,1 1 0,-1-1 0,0 0 0,0 0 0,0-1 0,0 1 0,-1-1 0,1 0 0,-1 0 0,1 0 0,-1-1 0,3-4 0,5-7 64,-2-1 0,0 0-1,-1 0 1,0-1 0,-1 0 0,-1 0 0,-1-1-1,-1 0 1,0 0 0,-1 0 0,-1 0 0,-1 0-1,-1-31 1,0 49-101,0-1 1,0 1-1,0 0 0,0-1 0,0 1 0,0-1 1,0 1-1,0 0 0,0-1 0,0 1 0,0-1 1,0 1-1,0 0 0,0-1 0,0 1 0,0 0 0,0-1 1,-1 1-1,1-1 0,0 1 0,0 0 0,0-1 1,-1 1-1,1 0 0,0 0 0,-1-1 0,1 1 1,0 0-1,0-1 0,-1 1 0,1 0 0,0 0 0,-1 0 1,1-1-1,-1 1 0,-8 12-32,-5 23 14,2 53 10,12-80 52,-1 0-1,1 0 1,1 0 0,0 0-1,0-1 1,0 1 0,1 0-1,5 14 1,-6-20-22,-1-1-1,1 1 1,0-1-1,0 0 1,0 0 0,0 1-1,0-1 1,0 0-1,0 0 1,1 0 0,-1 0-1,0 0 1,0 0 0,1 0-1,-1-1 1,1 1-1,-1 0 1,1-1 0,-1 1-1,1-1 1,-1 0-1,1 1 1,-1-1 0,1 0-1,-1 0 1,1 0-1,0 0 1,-1 0 0,1 0-1,-1-1 1,1 1 0,-1 0-1,1-1 1,-1 1-1,1-1 1,-1 0 0,1 1-1,-1-1 1,0 0-1,1 0 1,-1 0 0,2-1-1,4-4 80,0 0 1,0 0-1,0 0 0,-1-1 0,10-12 0,-3 1-61,-2-1 0,-1 1-1,0-2 1,-1 1 0,-1-1-1,-1-1 1,-1 1 0,-1-1-1,0-1 1,-2 1 0,0 0-1,-1-34 1,-14 179-361,12-108 330,-1 0-13,0 0-1,2 0 0,0-1 0,4 25 1,-4-38 1,-1 0 1,1 0 0,-1 0 0,1 0 0,0 0-1,0 0 1,0 0 0,0 0 0,1 0 0,-1-1-1,0 1 1,1 0 0,-1-1 0,1 1 0,-1-1 0,5 3-1,-4-3 2,0-1 0,0 1 0,0-1 0,0 1-1,0-1 1,0 0 0,1 0 0,-1 0 0,0 0 0,0 0-1,0-1 1,0 1 0,0-1 0,0 1 0,1-1 0,-1 0-1,0 0 1,-1 0 0,1 0 0,3-2 0,2-2-143,-1 1 0,0-1 0,0-1 0,-1 1 0,0-1 1,1 0-1,-2 0 0,1-1 0,-1 1 0,0-1 0,-1 0 1,1 0-1,-1-1 0,2-9 0,2-4-1908,-2 1 1,-1-1-1,-1 1 1,2-29-1,-4-10-4200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1:59.997"/>
    </inkml:context>
    <inkml:brush xml:id="br0">
      <inkml:brushProperty name="width" value="0.025" units="cm"/>
      <inkml:brushProperty name="height" value="0.025" units="cm"/>
    </inkml:brush>
  </inkml:definitions>
  <inkml:trace contextRef="#ctx0" brushRef="#br0">97 1 12364,'-2'9'2188,"-2"18"-814,2 0 0,0 0 0,2 0 0,5 51-1,-1-53-1172,1 1 0,1-1 0,1-1 0,1 1 0,1-1 0,1-1 0,1 0-1,1 0 1,22 30 0,-38-58-1880,-29-38-3943,17 23 5230,0 2 0,-22-19 0,-15-3 1467,16 18 3055,37 22-4092,0 0 1,0 0-1,-1-1 1,1 1-1,0 0 1,0 0-1,0-1 1,0 1-1,0 0 1,0 0-1,0-1 1,0 1-1,0 0 1,0-1-1,0 1 1,0 0-1,0 0 1,1-1-1,-1 1 1,0 0-1,0 0 1,0-1-1,0 1 1,0 0-1,0 0 1,1 0-1,-1-1 1,0 1-1,0 0 1,0 0-1,1 0 1,-1 0-1,0-1 1,0 1-1,0 0 1,1 0-1,-1 0 1,0 0-1,0 0 1,1 0-1,-1 0 1,0 0-1,0 0 1,1 0-1,-1 0 1,0-1-1,0 2 1,1-1-1,-1 0 1,0 0-1,1 0 1,-1 0-1,0 0 1,19-6-65,-18 6 129,43-11-30,3-1-1849,0-7-4662,-15 1-945</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3.779"/>
    </inkml:context>
    <inkml:brush xml:id="br0">
      <inkml:brushProperty name="width" value="0.025" units="cm"/>
      <inkml:brushProperty name="height" value="0.025" units="cm"/>
    </inkml:brush>
  </inkml:definitions>
  <inkml:trace contextRef="#ctx0" brushRef="#br0">193 2 14478,'0'0'4206,"-8"-1"-1238,2 0-2780,-1 1-1,1 0 1,-1 0-1,1 1 0,-1 0 1,1 0-1,-1 0 0,1 1 1,0 0-1,-1 0 0,1 0 1,0 1-1,1 0 0,-1 0 1,0 1-1,1-1 0,0 1 1,0 1-1,0-1 1,-5 6-1,-29 40 9,37-46-322,-1-1 0,2 1 0,-1 0-1,0 0 1,1 0 0,0 0 0,0 0 0,0 0 0,0 0 0,1 0 0,-1 0 0,1 0-1,1 5 1,-1-8 29,0 0 0,1 0 0,-1 0-1,1 0 1,-1 0 0,1-1 0,0 1-1,-1 0 1,1 0 0,0-1 0,0 1-1,-1 0 1,1-1 0,0 1 0,0-1-1,0 1 1,0-1 0,0 1 0,0-1 0,0 1-1,0-1 1,0 0 0,0 0 0,0 0-1,0 1 1,0-1 0,1 0 0,37 0-1461,-29 0 1012,21-2-2594,52-9-1,7-1 42,-32 13 8641,-58-1-5409,1 0 0,-1 1 0,0-1 0,1 0 1,-1 0-1,0 0 0,1 0 0,-1 1 0,1-1 0,-1 0 0,0 0 0,1 1 0,-1-1 0,0 0 0,0 1 0,1-1 0,-1 0 0,0 1 0,0-1 0,1 0 1,-1 1-1,0-1 0,0 1 0,0-1 0,0 0 0,0 1 0,0-1 0,0 1 0,0-1 0,1 0 0,-1 1 0,-1-1 0,1 1 0,0-1 0,0 1 1,0-1-1,0 0 0,0 1 0,0-1 0,0 1 0,0-1 0,-1 0 0,1 1 0,0-1 0,0 0 0,-1 1 0,1 0 0,-14 18 1926,-1-6-1072,-1-1 1,0-1 0,0-1 0,-22 11 0,11-9-531,0-1 0,-34 10-1,60-20-555,0-1 0,0 1 0,0-1 0,0 0 0,0 1 0,0-1 0,1 0-1,-1 0 1,0 0 0,0 1 0,0-1 0,0 0 0,0 0 0,0 0-1,0-1 1,0 1 0,0 0 0,0 0 0,0 0 0,0-1 0,0 1 0,1-1-1,-1 1 1,0 0 0,-1-2 0,1 1-332,1-1-1,0 0 1,0 1-1,0-1 1,0 0 0,0 1-1,0-1 1,1 0-1,-1 1 1,0-1 0,1 0-1,0 1 1,-1-1-1,2-2 1,13-28-5991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0.325"/>
    </inkml:context>
    <inkml:brush xml:id="br0">
      <inkml:brushProperty name="width" value="0.025" units="cm"/>
      <inkml:brushProperty name="height" value="0.025" units="cm"/>
    </inkml:brush>
  </inkml:definitions>
  <inkml:trace contextRef="#ctx0" brushRef="#br0">115 0 15182,'-10'6'2440,"0"0"-1840,-48 32 2215,55-36-2688,0 0 0,0 0 0,0 1 0,1-1 0,0 1 0,-1 0 0,1 0 0,0 0 0,0 0 0,0 0 0,1 0 0,-1 0 0,1 1 0,0-1 0,0 1 0,0-1 0,-1 7 0,2-9-125,0-1-1,0 1 1,0-1 0,0 1-1,0 0 1,1-1-1,-1 1 1,0-1-1,0 1 1,1 0-1,-1-1 1,0 1-1,1-1 1,-1 1 0,0-1-1,1 1 1,-1-1-1,1 1 1,-1-1-1,1 0 1,-1 1-1,1-1 1,-1 0-1,1 1 1,-1-1 0,1 0-1,0 0 1,0 1-1,25 1 58,25-12 72,-27 2-323,1 1 0,0 0 0,0 2 0,0 1-1,0 1 1,49 1 0,-73 1 188,0 1 0,0 0 0,0 0-1,0 0 1,0 0 0,1 0 0,-1 0 0,0 1 0,0-1-1,0 0 1,0 0 0,0 1 0,0-1 0,0 1 0,0-1-1,0 1 1,0-1 0,0 1 0,0 0 0,0-1 0,0 1 0,0 0-1,-1 0 1,1 0 0,0 0 0,0 0 0,-1-1 0,1 1-1,-1 0 1,1 0 0,-1 1 0,1-1 0,-1 0 0,0 0-1,1 0 1,-1 0 0,0 0 0,0 0 0,0 0 0,0 1 0,0-1-1,0 0 1,0 0 0,0 0 0,-1 0 0,1 0 0,0 0-1,-1 0 1,1 1 0,-1 0 0,-2 4 135,0 0 0,0-1 0,0 0 0,-1 0 0,1 0-1,-1 0 1,0-1 0,-6 6 0,1-3 158,-11 11-108,0-1 1,-1 0-1,-1-2 1,0-1-1,-47 22 1,70-41-4341,10-18-48,9 1-1318</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0.793"/>
    </inkml:context>
    <inkml:brush xml:id="br0">
      <inkml:brushProperty name="width" value="0.025" units="cm"/>
      <inkml:brushProperty name="height" value="0.025" units="cm"/>
    </inkml:brush>
  </inkml:definitions>
  <inkml:trace contextRef="#ctx0" brushRef="#br0">75 400 8872,'0'0'9882,"-8"4"-9156,4-2-624,0 1 1,1 0-1,-1 0 1,1 0 0,0 0-1,-1 1 1,2-1-1,-1 1 1,0 0-1,1 0 1,-1 0-1,1 0 1,-1 5 0,-2 4 334,0 0 1,2 1 0,-5 25 0,7-34-301,1 0 0,-1 0 0,1 0 0,0 0 0,0 0 0,0 0 0,1 0 0,0 0 0,1 5 0,-2-9-117,1 0 0,-1 0 0,1 0-1,-1 0 1,1-1 0,-1 1 0,1 0 0,-1 0-1,1-1 1,0 1 0,-1 0 0,1-1 0,0 1-1,0-1 1,0 1 0,-1-1 0,1 1 0,0-1-1,0 0 1,1 1 0,1-1-8,-1 0-1,0 1 1,0-2 0,1 1-1,-1 0 1,0 0 0,0-1-1,0 1 1,1-1 0,-1 0-1,0 0 1,3-1 0,4-3 36,1-1 1,-1 0-1,-1-1 1,1 0-1,-1 0 1,0-1-1,-1 0 1,0-1-1,12-16 1,-4 2 24,-2-1 0,21-46 0,-25 46-27,0 1 0,-2-1 1,-1 0-1,-1-1 0,-1 1 0,-2-1 0,0 0 0,-1 0 0,-2 0 0,-5-44 0,5 65-74,-1-1 0,1 0 0,-1 0 0,0 0 0,0 1 0,0-1-1,-1 1 1,0-1 0,0 1 0,0 0 0,0 0 0,0 0 0,-1 1-1,0-1 1,-4-2 0,6 5 20,0-1 0,0 1 0,0 0 1,0 0-1,0 0 0,-1 1 0,1-1 0,0 0 0,0 1 0,-1 0 0,1-1 1,0 1-1,-1 0 0,1 0 0,-1 1 0,1-1 0,0 0 0,-1 1 0,1-1 1,0 1-1,0 0 0,-1 0 0,1 0 0,0 0 0,0 0 0,0 0 0,0 0 1,0 1-1,0-1 0,1 1 0,-1-1 0,0 1 0,1 0 0,-2 2 0,-7 8 40,1 1 0,0 0-1,1 0 1,0 1 0,1 0-1,0 0 1,2 0-1,0 1 1,0 0 0,1 0-1,1 0 1,-2 27-1,5-40-25,-1 1-1,1-1 1,1 1-1,-1-1 0,0 1 1,0-1-1,1 1 0,0-1 1,-1 0-1,1 1 0,0-1 1,0 0-1,0 1 1,0-1-1,1 0 0,-1 0 1,1 0-1,-1 0 0,1 0 1,0-1-1,-1 1 0,1 0 1,0-1-1,0 1 1,0-1-1,0 0 0,1 0 1,-1 0-1,0 0 0,0 0 1,1 0-1,-1 0 0,1-1 1,-1 1-1,0-1 1,1 0-1,-1 0 0,4 0 1,12 1-4,0-2 0,1 0 1,-1-1-1,23-6 1,-9 2-139,-23 5 36,0-1 1,1 2 0,-1-1-1,1 1 1,17 3-1,-25-3 92,0 0 0,0 1 0,0 0 0,0 0 0,1-1-1,-1 1 1,0 0 0,-1 1 0,1-1 0,0 0 0,0 0 0,0 1-1,-1-1 1,1 1 0,-1 0 0,1-1 0,-1 1 0,1 0 0,-1 0 0,0 0-1,0 0 1,0 0 0,0 0 0,-1 0 0,1 0 0,0 0 0,-1 1-1,1-1 1,-1 0 0,0 3 0,0 10-124,-1 0 1,0 1-1,-1-1 0,-1 0 1,0 0-1,-10 28 1,11-36-320,11-24-17085</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1.184"/>
    </inkml:context>
    <inkml:brush xml:id="br0">
      <inkml:brushProperty name="width" value="0.025" units="cm"/>
      <inkml:brushProperty name="height" value="0.025" units="cm"/>
    </inkml:brush>
  </inkml:definitions>
  <inkml:trace contextRef="#ctx0" brushRef="#br0">1 1 14125,'0'0'2403,"0"10"325,0 14-1487,2 1 1,0 0 0,2-1 0,1 0-1,8 25 1,50 128 175,-30-89-1716,-33-88 207,0 1 1,0 0 0,0-1 0,0 1 0,0-1 0,1 1 0,-1 0-1,0-1 1,0 1 0,0 0 0,0-1 0,1 1 0,-1-1-1,0 1 1,1 0 0,-1-1 0,0 1 0,1-1 0,-1 1-1,1-1 1,-1 0 0,1 1 0,-1-1 0,1 1 0,-1-1-1,1 0 1,-1 1 0,1-1 0,0 0 0,-1 0 0,1 1-1,-1-1 1,1 0 0,0 0 0,-1 0 0,1 0 0,0 0-1,-1 0 1,1 0 0,0 0 0,-1 0 0,1 0 0,-1 0-1,1 0 1,0 0 0,-1-1 0,1 1 0,-1 0 0,1 0-1,0-1 1,-1 1 0,1 0 0,-1-1 0,1 1 0,-1-1-1,1 1 1,-1-1 0,1 1 0,-1-1 0,0 1 0,1-1-1,-1 1 1,0-1 0,1 1 0,-1-2 0,21-39-8824,-11 12 924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1.781"/>
    </inkml:context>
    <inkml:brush xml:id="br0">
      <inkml:brushProperty name="width" value="0.025" units="cm"/>
      <inkml:brushProperty name="height" value="0.025" units="cm"/>
    </inkml:brush>
  </inkml:definitions>
  <inkml:trace contextRef="#ctx0" brushRef="#br0">60 501 12172,'0'0'12705,"-8"11"-11776,-26 33-289,32-42-597,0 0-1,0 1 1,1-1-1,-1 0 1,1 1-1,0-1 1,0 1-1,0-1 1,0 1-1,0-1 1,0 1-1,1 0 1,-1-1-1,1 1 1,-1 0-1,1 0 1,1 4-1,-1-6-30,1 0 0,-1 0 0,1 0 0,0 0 0,0 0 0,-1 0 0,1 0 0,0 0-1,0 0 1,0 0 0,0 0 0,0-1 0,0 1 0,1 0 0,-1-1 0,0 1 0,0 0 0,0-1 0,1 0 0,-1 1 0,0-1 0,0 0-1,1 0 1,1 1 0,5-1 3,0 0-1,1 0 0,-1-1 0,0 0 0,0 0 0,0-1 0,0 0 1,13-5-1,5-5-139,-1-2 1,28-19 0,-41 25-23,-1 0 1,-1-1-1,1 0 1,-1 0-1,-1-2 1,14-17-1,-18 17 97,-9 14 139,-10 16 155,13-15-216,-1 0 0,1-1 0,0 1 0,0 0 0,1 0 0,-1-1 0,1 1 0,-1 0 0,1 0 0,1 0 0,0 6-1,-1-9-39,0-1 0,0 1 0,1 0 0,-1-1 0,0 1 0,1 0 0,-1-1 0,1 1-1,-1 0 1,1-1 0,-1 1 0,1-1 0,0 1 0,-1-1 0,1 1 0,-1-1 0,1 0 0,0 1-1,-1-1 1,1 0 0,0 1 0,1-1 0,0 0-62,1 1 0,-1-1 0,1 0 0,-1-1 0,0 1-1,1 0 1,-1-1 0,0 1 0,1-1 0,3-2 0,9-3-498,-1-1-1,0-1 1,-1-1 0,0 0-1,0 0 1,-1-1 0,0-1-1,10-12 1,-7 7 82,-1-1 1,-1-1 0,0 0-1,-2 0 1,13-27-1,-18 30 3996,-15 36-1906,-14 42 26,22-62-1607,1 1-1,0-1 1,0 1-1,0-1 1,0 1-1,0-1 1,0 0 0,0 1-1,1-1 1,-1 1-1,1-1 1,-1 1-1,1-1 1,-1 0 0,1 1-1,0-1 1,-1 0-1,1 0 1,0 0-1,0 1 1,0-1-1,0 0 1,0 0 0,0 0-1,0 0 1,3 1-1,-1-1 1,0 0-1,0 0 1,1 0-1,-1 0 1,1 0-1,-1-1 1,0 1-1,1-1 1,-1 0-1,1 0 1,3-1-1,5-1 2,0 0-1,0 0 1,0-2-1,-1 1 1,0-1-1,12-6 1,-8 1-4,1-1 0,-1-1 0,0 0 1,-1-1-1,-1 0 0,0-1 0,0 0 1,20-30-1,-26 32 13,-1 0 0,1 0-1,-2 0 1,1-1 0,-2 0 0,0 0 0,0 0-1,-1 0 1,0-1 0,-1 0 0,-1 1 0,0-1 0,-1-21-1,-1 29-24,0 1-1,0-1 1,-1 1-1,1 0 1,-1-1-1,0 1 1,0 0 0,0 0-1,-1 0 1,1 1-1,-1-1 1,0 1-1,0-1 1,-5-3-1,6 6 3,1 0 0,0 0 0,0 0-1,0 0 1,0 0 0,-1 0 0,1 1 0,0-1-1,-1 0 1,1 1 0,-1-1 0,1 1 0,-1 0 0,1-1-1,-1 1 1,1 0 0,-1 0 0,1 0 0,-1 0-1,1 0 1,-1 0 0,1 1 0,-1-1 0,1 0 0,0 1-1,-1-1 1,1 1 0,-1-1 0,1 1 0,0 0-1,0 0 1,-1 0 0,1-1 0,0 1 0,0 0 0,0 0-1,0 1 1,0-1 0,0 0 0,0 0 0,0 0-1,0 1 1,1-1 0,-1 0 0,0 3 0,-3 3 70,1 0 0,0 0 1,1 1-1,-1-1 0,1 1 1,1 0-1,0-1 0,0 1 1,0 0-1,1 0 0,0 0 0,0 0 1,1 0-1,0-1 0,1 1 1,0 0-1,0-1 0,0 1 1,1-1-1,0 0 0,1 1 1,-1-2-1,1 1 0,1 0 0,-1-1 1,1 0-1,0 0 0,1 0 1,0 0-1,-1-1 0,2 0 1,-1 0-1,8 3 0,-1 0-78,1-1 1,0-1-1,0 0 0,1-1 0,0-1 0,29 6 1,-25-8-1079,0 0 1,34-2-1,-21-6-3735,-4-11-3839</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2.823"/>
    </inkml:context>
    <inkml:brush xml:id="br0">
      <inkml:brushProperty name="width" value="0.025" units="cm"/>
      <inkml:brushProperty name="height" value="0.025" units="cm"/>
    </inkml:brush>
  </inkml:definitions>
  <inkml:trace contextRef="#ctx0" brushRef="#br0">0 227 9513,'3'-32'786,"-2"-10"4780,-1 35-633,0 47-3347,0-25-1332,0 0 0,2 0 0,0 0 0,0-1 0,9 27 0,-10-39-230,0 1 0,-1-1 0,1 0 0,0 0 0,0 0 0,0 1 0,0-1 0,0 0 0,1-1 0,-1 1 0,0 0 0,1 0-1,0 0 1,-1-1 0,1 1 0,0-1 0,0 0 0,0 1 0,0-1 0,0 0 0,0 0 0,0 0 0,0 0 0,1-1 0,-1 1 0,0 0 0,0-1 0,1 0 0,-1 1 0,0-1 0,1 0 0,-1 0 0,0-1 0,1 1 0,-1 0 0,0-1 0,0 1 0,1-1 0,-1 0 0,0 0 0,0 0 0,0 0 0,0 0-1,0 0 1,0 0 0,0-1 0,2-1 0,5-4 167,0 0 0,-1 0-1,0-1 1,0 0 0,-1-1-1,0 0 1,0 0-1,-1 0 1,0-1 0,-1 0-1,7-16 1,-6 10-149,0 0 1,-1 0-1,-1-1 0,-1 0 1,0 0-1,1-32 0,-4 48-45,0 0 0,0 0 0,0 0 0,0 0 0,-1 0 0,1 0 0,0 0-1,0 0 1,-1 0 0,1 0 0,-1 0 0,1 0 0,-1 0 0,1 1 0,-1-1 0,0 0 0,1 0-1,-2-1 1,2 2 0,-1 0-1,1 0 0,-1 0 0,1 0 1,0 0-1,-1 0 0,1 0 0,-1 0 1,1 0-1,0 0 0,-1 0 1,1 0-1,0 0 0,-1 0 0,1 0 1,-1 1-1,1-1 0,0 0 0,-1 0 1,1 0-1,0 0 0,-1 1 0,1-1 1,0 0-1,0 0 0,-1 1 1,1-1-1,0 0 0,0 1 0,-1-1 1,1 0-1,0 1 0,0-1 0,0 0 1,-1 1-1,1-1 0,0 0 0,0 1 1,0-1-1,0 1 0,0-1 0,0 0 1,0 1-1,0-1 0,0 1 1,0-1-1,0 0 0,0 1 0,0 0 1,-1 8-6,0 1 0,0 0 1,1 0-1,0 0 1,1 0-1,0 0 0,1 0 1,0-1-1,0 1 1,1 0-1,8 17 0,-10-24 12,1 0-1,0 1 1,-1-1-1,1 0 1,1 0-1,-1 0 1,0 0-1,1 0 1,-1 0-1,1-1 1,0 1-1,0-1 1,0 0-1,0 0 1,1 0-1,-1 0 1,0-1-1,1 1 1,-1-1-1,1 0 1,-1 0-1,1 0 1,0 0-1,0-1 1,-1 1-1,1-1 1,0 0-1,0 0 1,-1-1-1,1 1 1,0-1-1,-1 0 1,1 0-1,5-2 1,-2 0 36,-1 0 1,0-1 0,-1 1 0,1-1 0,0-1 0,-1 1 0,0-1-1,0 0 1,-1 0 0,1-1 0,-1 1 0,0-1 0,-1 0 0,1 0-1,-1 0 1,0 0 0,3-14 0,0 3 1,-1-1-1,-1 1 1,0-1-1,-2 0 1,2-31-1,-4 49-40,0 0-1,0 0 0,0 0 0,0 1 0,0-1 0,0 0 0,-1 0 0,1 0 0,0 0 0,0 0 0,0 0 0,0 0 0,0 0 0,0 0 0,0 0 0,0 1 0,0-1 0,0 0 0,0 0 0,0 0 1,0 0-1,-1 0 0,1 0 0,0 0 0,0 0 0,0 0 0,0 0 0,0 0 0,0 0 0,0 0 0,0 0 0,-1 0 0,1 0 0,0 0 0,0 0 0,0 0 0,0 0 0,0 0 0,0 0 0,0 0 0,0 0 1,-1 0-1,1 0 0,0 0 0,0 0 0,0 0 0,0 0 0,0-1 0,0 1 0,0 0 0,0 0 0,0 0 0,0 0 0,0 0 0,0 0 0,-1 0 0,-4 11-57,4 5 50,0-1-1,0 1 1,1-1-1,4 28 1,-3-40-2,-1 0 0,0 0 1,1 0-1,-1 0 1,1 0-1,0 0 1,0-1-1,0 1 1,0 0-1,1 0 1,-1-1-1,1 1 1,-1 0-1,1-1 1,0 0-1,0 1 1,0-1-1,1 0 1,-1 0-1,0 0 1,1 0-1,-1-1 1,1 1-1,0-1 1,-1 1-1,1-1 1,0 0-1,0 0 1,0 0-1,0-1 1,4 1-1,-5-1-209,0 0-1,1-1 0,-1 1 0,0-1 0,1 0 0,-1 0 0,0 0 1,0 0-1,0 0 0,0 0 0,0-1 0,0 1 0,0-1 1,0 1-1,-1-1 0,1 0 0,0 1 0,-1-1 0,0 0 1,1 0-1,-1 0 0,0 0 0,0-1 0,0 1 0,0 0 0,0-3 1,3-4-1347,-1 0 1,-1-1 0,1 0 0,-2 1 0,2-13 0,-3-19-4905</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3.218"/>
    </inkml:context>
    <inkml:brush xml:id="br0">
      <inkml:brushProperty name="width" value="0.025" units="cm"/>
      <inkml:brushProperty name="height" value="0.025" units="cm"/>
    </inkml:brush>
  </inkml:definitions>
  <inkml:trace contextRef="#ctx0" brushRef="#br0">109 115 4516,'0'0'3876,"-51"-73"-1250,26 48 770,5 12-450,10 9-1184,8 4-1057,2 4-577,7 10-160,11 1 0,6-2-897,3 0-865,3-2-1633,-1 0-353,-3-3-1697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3.687"/>
    </inkml:context>
    <inkml:brush xml:id="br0">
      <inkml:brushProperty name="width" value="0.025" units="cm"/>
      <inkml:brushProperty name="height" value="0.025" units="cm"/>
    </inkml:brush>
  </inkml:definitions>
  <inkml:trace contextRef="#ctx0" brushRef="#br0">60 478 6983,'0'0'4943,"-9"5"-2482,5-3-2276,1 0 1,0 0-1,-1 0 0,1 1 0,0-1 1,0 1-1,1 0 0,-1 0 1,0 0-1,1 0 0,0 0 0,0 1 1,0-1-1,0 1 0,0-1 1,1 1-1,-1 0 0,1 0 0,0-1 1,1 1-1,-1 0 0,0 0 1,1 7-1,0-3 65,0 0 0,1 0 0,-1 0 1,2-1-1,-1 1 0,1 0 0,0-1 0,1 0 1,5 12-1,-7-17-202,0 0 0,0 0 0,0 0 0,1 0 0,-1 0 0,1-1 0,0 1 1,-1 0-1,1-1 0,0 1 0,0-1 0,0 1 0,0-1 0,0 0 0,0 0 0,1 0 0,-1 0 0,0 0 1,0-1-1,1 1 0,-1-1 0,0 1 0,1-1 0,-1 0 0,1 0 0,-1 0 0,0 0 0,1 0 1,-1-1-1,1 1 0,-1-1 0,0 1 0,1-1 0,-1 0 0,3-2 0,1 0 63,0-1-1,0 0 1,0 0-1,0-1 1,-1 1 0,0-1-1,0-1 1,0 1-1,0-1 1,-1 1-1,5-11 1,36-72 121,-38 71-218,-1 0 1,-1-1-1,0 1 0,-1-1 1,-1 0-1,1-20 1,-4 30-8,0-1 0,0 1 1,0-1-1,-1 1 1,0 0-1,-1-1 0,0 1 1,0 0-1,-1 0 0,0 0 1,0 0-1,-1 1 1,0-1-1,0 1 0,-6-8 1,9 14-8,0 0 0,0 0 1,0 0-1,1 0 0,-1 0 0,0 0 1,0 0-1,-1 0 0,1 0 1,0 0-1,0 1 0,0-1 0,0 0 1,-1 1-1,1-1 0,0 1 0,-1-1 1,1 1-1,0 0 0,-1-1 1,-1 1-1,2 1-2,0-1 1,0 1-1,0-1 1,1 1-1,-1-1 1,0 1-1,0-1 1,0 1-1,1 0 1,-1 0-1,0-1 1,1 1-1,-1 0 1,1 0-1,-1 0 1,1 0-1,-1 0 1,1 0-1,0 0 1,-1 0-1,1 1 1,-3 7-9,2 1 1,-1 0-1,1-1 1,0 15-1,1-9 30,0 1-1,1-1 0,1 0 1,0 1-1,1-1 1,1 0-1,0-1 1,1 1-1,0-1 1,2 1-1,-1-2 0,2 1 1,10 15-1,-15-26 4,0 0 0,0 0 0,0 0 0,0-1-1,0 1 1,1-1 0,-1 0 0,1 0 0,-1 0-1,1 0 1,0-1 0,0 0 0,-1 1 0,1-1 0,0-1-1,0 1 1,0-1 0,0 1 0,1-1 0,-1 0-1,0 0 1,0-1 0,0 1 0,0-1 0,0 0 0,0 0-1,-1-1 1,1 1 0,0-1 0,0 1 0,-1-1-1,1 0 1,3-4 0,3-1 78,0 0-1,0-1 1,0 0 0,-2-1 0,1 0-1,-1 0 1,0-1 0,-1 0 0,11-19-1,-10 9-37,-1 1 0,0-1 0,-2-1 0,0 1 0,-2-1 0,0 0-1,-1 0 1,-1 0 0,-1 0 0,-1 0 0,-1 0 0,-1 0 0,-1 0 0,0 1-1,-2-1 1,0 1 0,-13-28 0,17 45-77,0-1 0,0 1 1,0 0-1,0 0 0,-1 0 0,1 0 0,-1 0 1,0 0-1,0 1 0,-3-3 0,5 5 11,0-1-1,0 1 1,1-1 0,-1 1-1,0 0 1,0-1 0,0 1-1,0 0 1,1 0 0,-1-1-1,0 1 1,0 0 0,0 0-1,0 0 1,0 0-1,0 0 1,0 1 0,1-1-1,-1 0 1,0 0 0,0 0-1,0 1 1,0-1 0,1 0-1,-1 1 1,0-1 0,0 1-1,1-1 1,-1 1-1,0-1 1,1 1 0,-1 0-1,0-1 1,1 1 0,-1 0-1,1-1 1,-1 1 0,1 0-1,-1 0 1,1 0 0,0-1-1,-1 1 1,1 0 0,0 0-1,0 0 1,0 1-1,-5 12 4,2 0 0,0 0 0,1 1 0,0-1-1,1 1 1,0-1 0,3 25 0,1-13 44,1 0 1,1 0-1,12 34 1,-14-49-26,2 1 0,-1-1 1,2-1-1,-1 1 1,1-1-1,1 0 0,0 0 1,10 10-1,-12-15-120,0-1 0,0 1-1,0-1 1,0-1 0,0 1-1,1-1 1,0 0 0,-1 0-1,1 0 1,0-1 0,0 0-1,1 0 1,-1-1 0,0 0-1,1 0 1,10 0 0,-32-20-2104,-90-50 630,77 52 1820,0 0 1,2-2 0,-35-31-1,61 50-217,-1 0-1,1 0 1,-1-1-1,1 1 1,-1 0 0,1 0-1,0-1 1,-1 1-1,1 0 1,-1-1-1,1 1 1,0-1-1,-1 1 1,1 0 0,0-1-1,0 1 1,-1-1-1,1 1 1,0-1-1,0 1 1,0-1-1,0 1 1,-1-1 0,1 1-1,0-1 1,0 1-1,0-1 1,0 1-1,0-1 1,0 1-1,0-1 1,1 1 0,-1-1-1,0 1 1,0-1-1,0 1 1,0-1-1,1 1 1,-1-1-1,0 1 1,0-1 0,1 1-1,-1 0 1,0-1-1,1 1 1,-1-1-1,0 1 1,1 0-1,-1-1 1,1 1 0,-1 0-1,1 0 1,-1-1-1,1 1 1,-1 0-1,1 0 1,-1 0-1,1-1 1,37-4 190,-27 4-113,41-5-146,54 1 0,-39 5-4041,-51 0 2320,8 0-4543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4.081"/>
    </inkml:context>
    <inkml:brush xml:id="br0">
      <inkml:brushProperty name="width" value="0.025" units="cm"/>
      <inkml:brushProperty name="height" value="0.025" units="cm"/>
    </inkml:brush>
  </inkml:definitions>
  <inkml:trace contextRef="#ctx0" brushRef="#br0">0 890 11755,'0'0'5611,"11"0"-4004,3-1-1093,0-1 0,0-1 0,0 0 0,-1-1 0,1 0 0,-1-1 0,0-1 0,0 0 0,17-11 0,493-274 4411,182-102-6390,-647 361 935,-27 16-340,0-1 0,-2-2 0,0 0 0,27-26 0,-54 39 527,-13 6 152,-15 7-1026,6 4-1799,1-3-2130</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5.229"/>
    </inkml:context>
    <inkml:brush xml:id="br0">
      <inkml:brushProperty name="width" value="0.025" units="cm"/>
      <inkml:brushProperty name="height" value="0.025" units="cm"/>
    </inkml:brush>
  </inkml:definitions>
  <inkml:trace contextRef="#ctx0" brushRef="#br0">0 536 12236,'0'0'1526,"1"-9"284,0 1-1402,0-1 1,1 1-1,0 0 1,1 0-1,0 0 0,0 1 1,1-1-1,4-7 1,-5 10-109,0 0 0,1 0 0,-1 0 0,1 0 1,0 1-1,0 0 0,1 0 0,-1 0 0,1 0 1,0 1-1,0-1 0,0 1 0,0 0 0,7-2 0,-10 4-282,-1 1 0,1-1 0,-1 1 0,1 0 1,-1 0-1,1-1 0,0 1 0,-1 0 0,1 0 0,-1 0 0,1 0 0,-1 1 0,1-1 0,-1 0 0,1 1 0,-1-1 0,1 1 0,-1-1 0,1 1 0,-1 0 0,0 0 0,1-1 0,1 3 0,-1-1 0,0 1 0,0-1 0,0 1 1,-1-1-1,1 1 0,-1 0 1,1 0-1,-1 0 0,0 0 0,0 0 1,0 3-1,2 11 27,-1 1 0,0-1 0,-2 26 0,0-31-1,0 87 20,0-98-53,0-1 0,0 1-1,0 0 1,-1-1 0,1 1 0,0 0 0,0-1-1,1 1 1,-1 0 0,0-1 0,0 1 0,0-1-1,0 1 1,0 0 0,1-1 0,-1 1-1,0-1 1,1 1 0,-1-1 0,0 1 0,1-1-1,-1 1 1,1-1 0,-1 1 0,0-1 0,1 1-1,-1-1 1,1 0 0,0 1 0,-1-1 0,1 0-1,-1 1 1,1-1 0,-1 0 0,1 0 0,0 0-1,-1 1 1,1-1 0,0 0 0,-1 0 0,1 0-1,-1 0 1,1 0 0,0 0 0,-1 0-1,1 0 1,0-1 0,-1 1 0,1 0 0,-1 0-1,1 0 1,0-1 0,-1 1 0,1 0 0,-1-1-1,1 1 1,-1 0 0,1-1 0,-1 1 0,1-1-1,31-27 966,-11 3-737,-2-1 1,-2-1 0,21-40-1,-30 51-141,-1 0 0,0 0-1,-1-1 1,-1 0 0,-1-1 0,-1 1-1,3-30 1,-6 44-80,0 0 1,0 1 0,-1-1-1,1 1 1,-1-1-1,0 1 1,1-1-1,-1 1 1,0-1-1,0 1 1,-1 0-1,1-1 1,0 1-1,-3-3 1,3 4-16,1 1 0,-1-1 0,1 1 0,-1 0 0,1-1 0,-1 1 0,1 0 0,-1-1 0,0 1 0,1 0 0,-1-1 0,1 1 0,-1 0 0,0 0 0,1 0 0,-1 0 0,1 0 0,-1 0 0,0 0 0,1 0 0,-1 0 0,0 0 0,0 0 0,0 0-7,0 1 1,-1 0 0,1-1-1,0 1 1,0 0 0,0 0 0,0 0-1,0 0 1,1 0 0,-1 0-1,0 0 1,0 0 0,1 0-1,-1 0 1,0 0 0,0 2-1,-1 1 3,0 1-1,0-1 0,1 1 0,-1-1 0,1 1 0,0 0 0,1 0 0,-1-1 0,1 1 0,0 0 0,0 0 0,0 0 1,1-1-1,0 1 0,0 0 0,0-1 0,0 1 0,1 0 0,-1-1 0,1 0 0,3 6 0,-3-7 3,1 0-1,-1-1 0,0 1 1,1-1-1,-1 1 0,1-1 1,0 0-1,-1 0 0,1 0 1,0 0-1,1-1 0,-1 1 1,0-1-1,0 0 0,0 0 1,1 0-1,-1 0 0,1 0 1,-1-1-1,1 0 0,-1 1 0,1-1 1,-1-1-1,1 1 0,-1 0 1,0-1-1,1 0 0,-1 0 1,0 0-1,5-2 0,2-1 10,-1 0-1,1-2 1,-1 1-1,-1-1 1,1 0-1,-1-1 1,0 0-1,0 0 0,-1-1 1,0 0-1,0 0 1,5-10-1,-7 11-3,0-1 0,0 1 0,-1-2 0,0 1 1,0 0-1,-1-1 0,0 1 0,-1-1 0,0 0 0,0 0 0,-1 0 0,0 0 0,0 0 0,-2-13 0,1 21-8,0 0 0,0 0 1,0-1-1,0 1 0,-1 0 0,1 0 0,0 0 1,-1 0-1,1 0 0,-1 0 0,1 0 0,-1 0 1,1 0-1,-1 0 0,0 0 0,1 1 0,-1-1 1,0 0-1,0 0 0,0 1 0,0-1 0,0 0 1,0 1-1,0-1 0,0 1 0,0-1 0,0 1 1,0 0-1,0-1 0,0 1 0,0 0 1,0 0-1,0-1 0,0 1 0,0 0 0,-1 0 1,1 0-1,0 1 0,0-1 0,0 0 0,0 0 1,0 1-1,0-1 0,0 0 0,0 1 0,0-1 1,0 1-1,-1 0 0,-3 1-8,1 1 1,0-1 0,-1 1-1,1-1 1,1 1-1,-1 0 1,0 1-1,1-1 1,-1 1-1,-2 3 1,0 3 9,1 1 0,-1 0 0,2 0 0,-1 0 0,2 1 0,-1-1 0,2 1 0,0 0 0,-2 17 0,4-28 0,0-1 0,0 1 0,0-1 0,0 1 0,0-1 0,0 1 0,0-1 0,0 1 1,1-1-1,-1 1 0,0-1 0,0 0 0,0 1 0,0-1 0,1 1 0,-1-1 0,0 1 0,1-1 0,-1 0 0,0 1 0,1-1 1,-1 0-1,0 1 0,1-1 0,-1 0 0,0 0 0,1 1 0,-1-1 0,1 0 0,-1 0 0,1 1 0,-1-1 0,1 0 0,20-4 7,19-17 11,-22 9-25,1 1 1,-1 1 0,22-8-1,-34 15 5,1 1-1,0 0 1,0 0 0,-1 0-1,1 1 1,0 0-1,1 0 1,-1 1 0,0 0-1,0 0 1,0 1 0,0 0-1,7 2 1,-11-2 11,-1 0 1,1 0 0,-1 1-1,0-1 1,0 1-1,0-1 1,0 1-1,0 0 1,0 0 0,0 0-1,0 0 1,-1 0-1,1 0 1,-1 0-1,0 1 1,0-1 0,1 1-1,-2-1 1,1 0-1,0 1 1,0 0-1,-1-1 1,1 1 0,-1-1-1,0 1 1,0 0-1,0-1 1,-1 6-1,-16-46 926,7 3-838,-2 1 1,-25-52 0,37 85-107,-1 1-1,1-1 0,0 1 1,0-1-1,0 0 1,0 1-1,0-1 1,0 1-1,0-1 0,0 1 1,0-1-1,0 0 1,0 1-1,0-1 1,0 1-1,0-1 0,0 1 1,0-1-1,1 1 1,-1-1-1,0 1 1,0-1-1,1 1 0,-1-1 1,0 1-1,1-1 1,-1 1-1,0-1 1,1 1-1,-1 0 0,1-1 1,-1 1-1,1 0 1,-1-1-1,1 1 0,-1 0 1,1 0-1,-1 0 1,1-1-1,-1 1 1,1 0-1,-1 0 0,1 0 1,0 0-1,-1 0 1,1 0-1,-1 0 1,1 0-1,-1 0 0,1 0 1,0 0-1,-1 0 1,2 1-1,49 1-1027,-24 1 435,-19-4 200,0 0 0,0 0 0,0-1 0,0 0 1,-1 0-1,1-1 0,0 0 0,-1 0 1,0-1-1,0 0 0,7-4 0,-9 3-648,1 1 0,-1-1 0,0 1-1,0-1 1,0-1 0,-1 1 0,8-12-1,1-13-5125</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5.622"/>
    </inkml:context>
    <inkml:brush xml:id="br0">
      <inkml:brushProperty name="width" value="0.025" units="cm"/>
      <inkml:brushProperty name="height" value="0.025" units="cm"/>
    </inkml:brush>
  </inkml:definitions>
  <inkml:trace contextRef="#ctx0" brushRef="#br0">27 1 7559,'0'0'12166,"0"10"-11167,4 27 58,2 1 0,2-1 0,1-1 0,27 70 1,-8-24 8,-2 2-717,-7-19-32,46 109 0,-56-162-442,-6-15-182,-8-25-452,-6 6-273,-2 0-1,0 1 1,-1 1-1,-1 0 1,-1 1-1,-34-32 1,19 19 81,10 11 690,15 17 354,1 0 0,0-1 0,0 0-1,0 0 1,1 0 0,0-1 0,0 1-1,0-1 1,-4-10 0,8 15-21,0 1 1,1-1-1,-1 0 0,0 1 0,1-1 1,-1 1-1,1-1 0,-1 1 0,1-1 1,-1 1-1,1 0 0,-1-1 1,1 1-1,-1-1 0,1 1 0,0 0 1,-1 0-1,1-1 0,0 1 0,-1 0 1,1 0-1,0 0 0,-1 0 1,1 0-1,1 0 0,27-5 376,-22 4-186,108-22-1198,-38 9-7737,-49 8 3030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4.471"/>
    </inkml:context>
    <inkml:brush xml:id="br0">
      <inkml:brushProperty name="width" value="0.025" units="cm"/>
      <inkml:brushProperty name="height" value="0.025" units="cm"/>
    </inkml:brush>
  </inkml:definitions>
  <inkml:trace contextRef="#ctx0" brushRef="#br0">144 1 19346,'0'0'2232,"-3"9"-487,-41 99 1602,23-60-2722,-27 92 0,40-105-592,1-1 0,2 1 1,-2 49-1,7-82-26,0-1 0,-1 1-1,1 0 1,1 0 0,-1-1 0,0 1-1,0 0 1,0-1 0,1 1 0,-1 0-1,1-1 1,0 1 0,-1-1 0,1 1-1,0 0 1,0-1 0,0 0 0,0 1-1,0-1 1,0 0 0,2 2 0,-2-2 12,0-1 0,1 0 0,-1 1 0,0-1 0,1 0-1,-1 1 1,1-1 0,-1 0 0,0 0 0,1 0 0,-1 0 0,1-1 0,-1 1 0,0 0 0,1-1 0,-1 1 0,0 0 0,1-1 0,1-1 0,4-2 26,0 1 1,-1-2-1,0 1 1,0-1-1,0 0 1,-1 0-1,10-12 1,-6 5-121,-2-1-1,1 0 1,-2 0 0,0-1 0,0 1 0,-1-1 0,-1-1 0,0 1-1,-1-1 1,-1 1 0,0-1 0,-1-20 0,-1 37-112,0 2 180,0 0-1,0 0 1,0 0-1,1 0 1,-1 0-1,1 0 1,0 0-1,0-1 1,0 1-1,1 0 1,0 0-1,-1-1 1,1 1-1,4 4 1,0-2 21,1 0 0,-1-1 0,1 0 1,0 0-1,1-1 0,-1 0 0,1 0 0,0-1 0,0 0 1,0 0-1,0 0 0,1-1 0,-1-1 0,0 0 1,1 0-1,12 0 0,-14-1-5,-1 1 1,1-1-1,-1-1 1,1 0-1,0 1 0,-1-2 1,1 1-1,-1-1 1,0 0-1,1 0 1,-1-1-1,0 0 0,0 0 1,-1-1-1,1 1 1,-1-1-1,1 0 1,-1-1-1,-1 1 0,1-1 1,6-9-1,-10 14-12,-1 0 0,0 0-1,0 0 1,1 0 0,-1-1 0,0 1-1,0 0 1,0 0 0,1-1 0,-1 1-1,0 0 1,0 0 0,0-1 0,0 1-1,0 0 1,1 0 0,-1-1 0,0 1-1,0 0 1,0-1 0,0 1 0,0 0-1,0 0 1,0-1 0,0 1-1,0 0 1,0-1 0,0 1 0,0 0-1,0 0 1,-1-1 0,1 1 0,0 0-1,0-1 1,0 1 0,0 0 0,0 0-1,-1-1 1,1 1 0,0 0 0,0 0-1,-14 3-80,-19 17 102,28-14 98,0-1 0,1 1 0,-1 0 0,1 0-1,0 0 1,0 1 0,1-1 0,0 1 0,0 0-1,1 0 1,0 0 0,-3 15 0,5-21-108,0 0 0,0 0 0,0 0 1,0 0-1,1 1 0,-1-1 0,0 0 0,1 0 0,-1 0 1,0 0-1,1 0 0,-1 0 0,1 0 0,0 0 0,-1 0 1,1 0-1,0 0 0,-1 0 0,1 0 0,0 0 1,0-1-1,0 1 0,0 0 0,0-1 0,0 1 0,0 0 1,0-1-1,0 0 0,0 1 0,0-1 0,0 1 1,0-1-1,1 0 0,-1 0 0,2 0 0,48 1 111,-42-1-78,16-4-124,0 0 1,0-2-1,0-1 1,-1 0 0,0-2-1,0-1 1,30-18 0,-15 9 61,45-15 1,-80 36 846,-9 9-354,-10 15 16,11-21-261,3-4-209,0 1 0,0-1 0,1 0 0,-1 1 0,0-1 0,0 1 0,1-1 0,-1 1 0,1-1 0,-1 1 0,1-1 0,0 1-1,0 0 1,-1-1 0,1 1 0,0-1 0,0 1 0,1 0 0,-1-1 0,0 1 0,0-1 0,2 3 0,-1-3-13,0 0 0,0 0 0,0 0 0,0 0 0,0 0 0,1 0 0,-1-1 0,0 1 0,0 0 0,1-1 0,-1 1 0,1-1-1,-1 1 1,0-1 0,1 0 0,-1 0 0,1 0 0,-1 0 0,3 0 0,7 0-88,0-1 1,0-1-1,0 0 0,0 0 1,13-5-1,22-11-666,42-13-367,-79 29 1179,0 0 0,0 0 0,-1 1 0,1 0 0,0 1 0,0 0 0,18 2 0,-25-2 5,0 1 1,-1 0-1,1 0 1,0 0-1,0 0 1,0 1 0,-1-1-1,1 0 1,-1 1-1,1-1 1,-1 1-1,1 0 1,-1-1 0,0 1-1,0 0 1,0 0-1,0 0 1,0 0-1,0 0 1,0 0 0,-1 0-1,1 0 1,-1 0-1,0 0 1,1 4-1,9 24-853,-9-28 479,0-1 0,0 0 1,0 1-1,0-1 0,0 0 0,0 1 0,0-1 1,1 0-1,-1 0 0,0 0 0,1 0 0,-1 0 1,0-1-1,1 1 0,-1 0 0,4 1 0,8-1-6468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6.123"/>
    </inkml:context>
    <inkml:brush xml:id="br0">
      <inkml:brushProperty name="width" value="0.025" units="cm"/>
      <inkml:brushProperty name="height" value="0.025" units="cm"/>
    </inkml:brush>
  </inkml:definitions>
  <inkml:trace contextRef="#ctx0" brushRef="#br0">100 493 7015,'0'0'7959,"-9"-5"-5818,-31-12-657,39 17-1409,0-1 1,0 1-1,-1 0 0,1-1 0,0 1 1,0 0-1,-1 0 0,1 0 1,0 0-1,-1 0 0,1 0 1,0 0-1,0 0 0,-1 1 0,1-1 1,0 1-1,0-1 0,0 0 1,-1 1-1,1 0 0,0-1 1,0 1-1,0 0 0,0-1 0,-2 3 1,2-1 42,-1 0-1,0 1 1,1 0 0,-1-1 0,1 1-1,0 0 1,0-1 0,0 1 0,0 0 0,-1 5-1,1 1 126,0 0 0,1 0 0,-1 0 0,2 0 0,-1 0 0,3 11 0,-3-18-199,1 0 0,-1 0 0,1 0 0,0 0 0,0 0 0,0-1 0,0 1 0,0 0 0,0 0 0,0-1 0,1 1 0,-1-1 0,0 1 0,1-1 0,-1 1 0,1-1 0,0 0 0,-1 0 0,1 0 0,0 0 0,0 0 0,0 0 0,0 0 0,0-1 0,0 1 0,0-1 0,0 1 0,0-1 0,0 0 0,0 0 0,0 0 0,0 0 0,0 0 0,0 0 0,0-1 0,0 1 0,2-1 0,3-1 31,-1 0 1,-1 0-1,1 0 1,0 0-1,0-1 1,-1 0 0,1 0-1,-1-1 1,0 0-1,0 0 1,4-4-1,2-5-25,-1 1 0,-1-1 0,0-1 0,-1 0 0,10-24 0,-14 30-43,-1 0 0,0 0 0,-1 0 0,0-1 0,0 1-1,0-1 1,-1 1 0,-1-1 0,0 1 0,0-1 0,0 0 0,-2-9 0,2 17-21,-1 1-1,1-1 1,0 0-1,0 1 1,0-1-1,0 0 1,0 0 0,-1 1-1,1-1 1,0 0-1,-1 1 1,1-1-1,0 0 1,-1 1-1,1-1 1,-1 1 0,1-1-1,-1 1 1,1-1-1,-1 1 1,0-1-1,1 1 1,-1-1-1,1 1 1,-1 0 0,0-1-1,0 1 1,1 0-1,-1 0 1,0 0-1,1-1 1,-1 1-1,0 0 1,0 0 0,1 0-1,-1 0 1,0 0-1,0 0 1,1 0-1,-1 1 1,0-1-1,0 0 1,0 1 0,-1-1 1,1 1-1,0 0 0,0 0 0,0-1 1,0 1-1,0 0 0,0 0 1,0 0-1,1 0 0,-1 0 0,0 0 1,0 0-1,1 0 0,-1 1 1,1-1-1,-1 0 0,1 0 0,-1 0 1,1 1-1,0-1 0,-1 0 1,1 2-1,0 1 11,0 0 1,-1-1-1,2 1 1,-1 0-1,0-1 1,1 1-1,-1 0 0,1-1 1,0 1-1,1-1 1,-1 1-1,3 4 1,-3-7 11,0 0 1,0 0 0,0 0 0,1 0 0,-1 0 0,1 0 0,-1-1-1,0 1 1,1 0 0,-1-1 0,1 1 0,0-1 0,-1 1 0,1-1-1,-1 0 1,1 1 0,0-1 0,-1 0 0,1 0 0,0-1 0,-1 1-1,1 0 1,0 0 0,-1-1 0,1 1 0,-1-1 0,1 1 0,-1-1-1,1 0 1,1-1 0,4-1 48,-1-1-1,1 0 1,-1-1-1,-1 1 1,1-1-1,-1 0 1,1-1-1,-1 1 1,-1-1-1,1 0 1,5-11-1,38-75 86,-40 74-126,-1 0 1,-1 0-1,-1 0 1,0-1-1,-1 0 1,-2 0-1,1 0 1,-2 0-1,-1 0 1,-2-24-1,2 41-19,0 0 0,-1-1 0,1 1 0,-1 0 0,0 0 0,1-1 0,-1 1 0,0 0 0,0 0 0,0 0 0,-3-3-1,3 4-1,1 1 0,-1-1 0,1 1-1,-1-1 1,0 1 0,1-1 0,-1 1 0,0 0-1,1-1 1,-1 1 0,0 0 0,0-1-1,1 1 1,-1 0 0,0 0 0,0 0-1,1 0 1,-1 0 0,0 0 0,0 0-1,0 0 1,1 0 0,-2 0 0,0 1-2,0 0 0,-1 0 0,1 0 0,0 1 0,0-1 0,1 1 0,-1-1 0,0 1 0,0 0 0,1-1 0,-1 1 0,1 0 1,-1 0-1,1 0 0,0 0 0,0 0 0,0 0 0,0 1 0,0-1 0,0 3 0,-6 24 127,1 1 0,1 1 0,2-1-1,1 0 1,2 1 0,0-1 0,6 36-1,-5-61-110,-1-1 0,1 1-1,0 0 1,0-1 0,1 1 0,-1-1-1,1 1 1,0-1 0,0 0-1,1 0 1,-1 0 0,1 0-1,0 0 1,0-1 0,0 1-1,0-1 1,1 0 0,-1 1 0,1-2-1,6 5 1,-6-5-168,0-1 0,0 0 1,0 1-1,0-2 0,0 1 1,0 0-1,0-1 0,0 0 0,1 0 1,-1 0-1,0 0 0,0-1 0,0 1 1,0-1-1,0 0 0,0 0 0,0-1 1,0 1-1,0-1 0,-1 0 1,1 0-1,-1 0 0,6-4 0,1-2-1341,1 0 0,-2-1 0,1 0 0,7-10 0,4-12-5014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2:06.887"/>
    </inkml:context>
    <inkml:brush xml:id="br0">
      <inkml:brushProperty name="width" value="0.025" units="cm"/>
      <inkml:brushProperty name="height" value="0.025" units="cm"/>
    </inkml:brush>
  </inkml:definitions>
  <inkml:trace contextRef="#ctx0" brushRef="#br0">42 442 14798,'0'0'2675,"-6"8"-353,1-1-1877,0 0 1,1 1-1,0 0 1,0 0-1,0 0 1,-2 10-1,6-16-408,-1-1 1,1 0-1,-1 1 0,1 0 1,0-1-1,-1 1 1,1-1-1,0 1 0,0-1 1,0 1-1,0-1 0,0 1 1,1 0-1,-1-1 0,0 1 1,1-1-1,-1 1 0,1-1 1,-1 1-1,1-1 0,0 0 1,0 1-1,0-1 1,-1 0-1,1 0 0,1 1 1,-1-1-1,0 0 0,0 0 1,0 0-1,0 0 0,1 0 1,-1-1-1,0 1 0,1 0 1,-1 0-1,1-1 1,-1 1-1,1-1 0,-1 0 1,1 1-1,-1-1 0,1 0 1,0 0-1,-1 0 0,1 0 1,-1 0-1,1 0 0,1-1 1,0 1-49,0 0 0,0-1 1,-1 0-1,1 1 0,-1-1 1,1 0-1,0 0 0,-1-1 1,0 1-1,1 0 0,-1-1 0,0 0 1,1 1-1,-1-1 0,0 0 1,0 0-1,-1 0 0,1 0 1,0 0-1,-1-1 0,3-4 1,-1 2-157,0-1 1,-1 1-1,0-1 0,0 1 1,0-1-1,0 0 1,-1 1-1,0-1 1,0-9-1,15 64-276,-6-21 829,1 0-1,1-1 1,1 0-1,2-1 0,34 47 1,-16-25-313,-29-41-75,0-1-1,-1 1 0,1 1 1,-2-1-1,1 0 0,-1 1 1,0 0-1,0-1 0,-1 1 0,0 0 1,0 0-1,-1 0 0,0 0 1,0 0-1,-1-1 0,-3 16 0,2-18 7,1-1 0,0 1-1,-1-1 1,0 0 0,0 0-1,-1 0 1,1 0 0,-1 0-1,0 0 1,0 0 0,0-1-1,0 0 1,-1 1 0,1-1-1,-1-1 1,0 1 0,0 0-1,0-1 1,0 0 0,0 0 0,0 0-1,-1 0 1,1-1 0,-1 0-1,1 0 1,-1 0 0,1 0-1,-1-1 1,-6 0 0,9 0-5,0 0 1,0 0-1,0-1 1,0 0 0,0 1-1,0-1 1,0 0 0,0 0-1,0 0 1,1 0 0,-1 0-1,0 0 1,0 0 0,1-1-1,-1 1 1,1-1 0,0 1-1,-1-1 1,1 1-1,0-1 1,0 0 0,0 0-1,0 0 1,0 1 0,0-1-1,0 0 1,1 0 0,-1 0-1,1 0 1,0 0 0,-1-1-1,1 1 1,0 0 0,0-3-1,-1-10-68,1 0 0,0 0 0,4-22 0,38-154-1157,-1 1-1407,-20-102-8135,-24 170 9241,3 119 1642,-4-35 484,4 37-408,0 0 0,0 0 0,0 0 0,-1 0 0,1 0 0,0 0 0,0-1 0,-1 1 0,1 0 0,-1 0 0,1 0 0,-1 0 0,0 0 0,1 1 0,-1-1 0,0 0 0,0 0 0,0 0 0,1 0 0,-1 1 0,0-1 0,0 0 0,0 1 0,0-1 0,-2 0 0,2 2-56,1-1 1,-1 1-1,0-1 0,0 1 0,0-1 0,1 1 0,-1 0 0,0-1 0,1 1 0,-1 0 0,0 0 0,1-1 0,-1 1 0,1 0 0,-1 0 1,1 0-1,0 0 0,-1 0 0,1 0 0,0 0 0,0 0 0,-1-1 0,1 1 0,0 0 0,0 0 0,0 0 0,0 0 0,1 1 0,-3 37 1007,1-34-788,2 21 35,0 0-1,2-1 0,0 1 0,2-1 0,1 0 0,1 0 0,1-1 1,1 0-1,1 0 0,1-1 0,1 0 0,1-1 0,1 0 0,1-1 0,1-1 1,32 31-1,-43-45-388,1-1 0,1 1 1,-1-2-1,1 1 1,0-1-1,0 0 0,0 0 1,1 0-1,-1-1 0,1-1 1,0 1-1,0-1 0,0-1 1,9 2-1,-14-6-1257,-12-5 699,-14-6 40,-100-35-718,86 37 1339,0-3 1,1 0 0,0-3 0,2 0-1,-53-38 1,86 55-1,0 0 0,0 0-1,-1 0 1,1 0 0,0 0-1,0-1 1,0 1 0,0 0 0,0 0-1,0-1 1,1 1 0,-1 0-1,0-1 1,1 1 0,-1-1-1,1 1 1,-1-1 0,1 1-1,-1-2 1,2 1-58,-1 1-1,0 0 0,1 0 1,-1 0-1,0 0 0,1 0 1,0 0-1,-1 0 1,1 0-1,-1 0 0,1 0 1,0 1-1,0-1 0,0 0 1,-1 0-1,1 0 1,0 1-1,0-1 0,0 1 1,1-2-1,9-2 34,0-1 1,0 1-1,0 1 1,16-3-1,-3 0 217,32-10-455,138-48 216,-164 51-2206,-2 0-1,36-23 1,6-15-10732</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3:02.247"/>
    </inkml:context>
    <inkml:brush xml:id="br0">
      <inkml:brushProperty name="width" value="0.025" units="cm"/>
      <inkml:brushProperty name="height" value="0.025" units="cm"/>
    </inkml:brush>
  </inkml:definitions>
  <inkml:trace contextRef="#ctx0" brushRef="#br0">12431 111 7143,'-70'14'-154,"-1"-3"0,0-3 0,-105-1 1,-214-30 1132,281 14-1140,48 4 132,-1017-69 326,-2 68 187,666 31-434,-357 9 2,243-51-43,-2-1 142,-276 55 59,335-9-196,-951 4 653,387-9 1197,938-19-1832,-527 29-504,5 36 73,-285 96 277,794-142 142,1 6 0,-161 64 0,194-61 9,2 4 1,2 3 0,1 3-1,-78 61 1,131-89 31,1 0 0,1 1 0,0 1 0,1 0 1,1 1-1,0 1 0,1 0 0,-13 25 0,22-34-65,1-1 0,-1 0 0,1 1 0,1 0 0,-1-1 1,2 1-1,-1 0 0,1 0 0,1 0 0,-1 1 0,2-1 0,-1 0 0,1 0 0,0 0 0,1 0 0,0-1 0,1 1 0,0 0 0,0-1 0,0 1 0,1-1 0,10 15 0,2-2-37,0-1 0,2 0 1,0-1-1,1-1 0,1-1 1,0-1-1,1-1 0,1 0 0,1-2 1,27 12-1,14 4-158,1-3-1,106 26 1,798 122-29,-561-115 258,-86-5-33,312 46-15,5-50 7,-97-53 47,458 20 56,91 35-87,317-89 21,-719 12 2,317-22-21,-8 0-9,768-28 34,-11-100 0,-1050 44-32,-672 121 15,-1-1-1,0-1 1,-1-1-1,-1-2 0,49-32 1,-64 37 5,0-1 0,0-1 0,-1-1 0,-1 0-1,0-1 1,-1 0 0,-1-1 0,0 0 0,-1-1 0,0 0 0,12-30 0,-18 37-7,-2-1 0,1 1 1,-1-1-1,0 1 0,-1-1 0,0 1 1,-1-1-1,0 0 0,0 0 0,-1 1 1,0-1-1,-1 0 0,0 1 0,0 0 1,-1-1-1,-1 1 0,1 0 0,-2 0 1,1 1-1,-1-1 0,0 1 0,-1 0 1,0 0-1,0 1 0,-9-9 0,-9-6 33,0 0-1,-2 2 0,-1 1 1,0 1-1,-1 1 1,-39-16-1,-84-32 16,-205-57 1,101 39-46,135 40 40,-378-125 447,351 126-134,-218-34 0,-75 33-3,73 10-289,321 27-595,-1-2 0,1-2 1,0-2-1,1-2 0,-45-20 0,-2-14-3149</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03.171"/>
    </inkml:context>
    <inkml:brush xml:id="br0">
      <inkml:brushProperty name="width" value="0.025" units="cm"/>
      <inkml:brushProperty name="height" value="0.025" units="cm"/>
    </inkml:brush>
  </inkml:definitions>
  <inkml:trace contextRef="#ctx0" brushRef="#br0">0 153 6182,'0'0'3091,"8"0"-2408,2 0-309,-1 0 1,0-1-1,0 0 1,0 0-1,0-1 0,0 0 1,15-7-1,0 0 1173,70-23 368,-85 30-1856,0 0 0,0 1 0,1 0 0,-1 1 0,0-1 0,0 2 0,1-1 0,13 4 0,3 0 232,0-2-1,0 0 1,0-2 0,0-1-1,0 0 1,0-3 0,0 0-1,27-8 1,4-3-23,1 2 0,1 4 1,113-6-1,301 27 362,-127-23-592,201 6 25,204 5 1,-149 12-64,-156 2 0,356-41 49,-612 18-44,1086-5 69,-644 42-52,-513-21-17,-11-1 1,438 14 20,-299-22-8,370 8 28,-381 25-48,-166-19 4,-101-11-846,25-1-394,-1 1 1,0-1-1,0 0 1,0-1 0,-10-1-1,-13-8-8200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09.450"/>
    </inkml:context>
    <inkml:brush xml:id="br0">
      <inkml:brushProperty name="width" value="0.025" units="cm"/>
      <inkml:brushProperty name="height" value="0.025" units="cm"/>
    </inkml:brush>
  </inkml:definitions>
  <inkml:trace contextRef="#ctx0" brushRef="#br0">73 423 8968,'0'0'1223,"-9"0"90,-8 1-620,-4 1 230,-5-2 3269,191-5-629,-99-1-3519,0-3-1,-1-2 1,115-36-1,126-70 1432,-185 66-1006,247-68 0,-293 107-1177,-51 10-927,0-2-1,0-1 1,29-10 0,-3-7-4392</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0.048"/>
    </inkml:context>
    <inkml:brush xml:id="br0">
      <inkml:brushProperty name="width" value="0.025" units="cm"/>
      <inkml:brushProperty name="height" value="0.025" units="cm"/>
    </inkml:brush>
  </inkml:definitions>
  <inkml:trace contextRef="#ctx0" brushRef="#br0">31 177 13196,'0'0'2205,"-7"-3"-790,-14-7-891,21 10-519,0 0 0,0 0-1,0 0 1,0 0-1,0 0 1,0 0 0,0 0-1,0 0 1,-1 0-1,1 0 1,0 0-1,0-1 1,0 1 0,0 0-1,0 0 1,0 0-1,0 0 1,0 0 0,0 0-1,-1 0 1,1 0-1,0 0 1,0 0 0,0-1-1,0 1 1,0 0-1,0 0 1,0 0 0,0 0-1,0 0 1,0 0-1,0 0 1,0 0 0,0-1-1,0 1 1,0 0-1,0 0 1,0 0 0,0 0-1,0 0 1,0 0-1,0 0 1,0-1 0,0 1-1,0 0 1,0 0-1,0 0 1,0 0 0,0 0-1,0 0 1,1 0-1,-1 0 1,0-1-1,0 1 1,0 0 0,0 0-1,0 0 1,0 0-1,0 0 1,0 0 0,0 0-1,0 0 1,1 0-1,38-1 505,-10 1-42,118-8 546,252-45 0,-105 8-1625,59 8-8767,-225 23 3250</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2.438"/>
    </inkml:context>
    <inkml:brush xml:id="br0">
      <inkml:brushProperty name="width" value="0.025" units="cm"/>
      <inkml:brushProperty name="height" value="0.025" units="cm"/>
    </inkml:brush>
  </inkml:definitions>
  <inkml:trace contextRef="#ctx0" brushRef="#br0">144 2 11435,'0'0'163,"1"0"-1,-1 0 1,1-1 0,-1 1 0,1 0-1,-1 0 1,1 0 0,-1 0 0,1-1-1,0 1 1,-1 0 0,1 0 0,-1 0-1,1 0 1,-1 0 0,1 1 0,-1-1-1,1 0 1,-1 0 0,1 0 0,-1 0-1,1 1 1,-1-1 0,1 0 0,-1 0-1,1 1 1,-1-1 0,1 0 0,-1 1-1,1-1 1,-1 0 0,0 1 0,1-1-1,-1 1 1,0-1 0,1 1 0,-1-1-1,0 1 1,0-1 0,1 1 0,-1-1-1,0 1 1,3 36 2379,-16 45-1236,13-79-1038,-14 58 505,2-11-644,3 1-1,1 0 1,0 55-1,8-105-242,0 1 0,0-1 0,0 0 0,0 1 1,0-1-1,0 0 0,-1 1 0,1-1 0,0 0 0,-1 1 0,1-1 1,-1 0-1,1 0 0,-1 0 0,1 1 0,-1-1 0,-1 1 0,1-1-71,1-1 0,-1 0 0,1 0 0,-1 1 0,0-1 0,1 0 0,-1 0 0,0 0 0,1 0 0,-1 1 0,0-1 0,0 0 0,1 0-1,-1 0 1,0-1 0,1 1 0,-1 0 0,0 0 0,1 0 0,-1 0 0,0-1 0,1 1 0,-2-1 0,-40-32-8381,33 25 7832,-17-15-2635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2.799"/>
    </inkml:context>
    <inkml:brush xml:id="br0">
      <inkml:brushProperty name="width" value="0.025" units="cm"/>
      <inkml:brushProperty name="height" value="0.025" units="cm"/>
    </inkml:brush>
  </inkml:definitions>
  <inkml:trace contextRef="#ctx0" brushRef="#br0">83 122 993,'0'0'5413,"-50"-30"-2146,31 22-160,9 3 0,7 1 1025,8 3-3107,17 1-641,9-2 545,15 1-32,9-1-320,4-1-385,7-4-128,-2 2-32,-4-3-641,-6-3-1216,-7-3-2115,-8-6-5029</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3.333"/>
    </inkml:context>
    <inkml:brush xml:id="br0">
      <inkml:brushProperty name="width" value="0.025" units="cm"/>
      <inkml:brushProperty name="height" value="0.025" units="cm"/>
    </inkml:brush>
  </inkml:definitions>
  <inkml:trace contextRef="#ctx0" brushRef="#br0">1 109 10314,'0'0'5562,"11"-9"-2935,9-4-1850,0 0 0,0 1 0,1 1 0,1 0 0,0 2 1,37-10-1,-41 15-634,0 1 0,0 1 0,1 0 0,25 2 0,-43 0-141,0-1-1,0 1 1,0 0-1,1 0 1,-1 0 0,0 0-1,0 0 1,0 0-1,0 1 1,0-1 0,0 0-1,0 0 1,0 1-1,0-1 1,0 1 0,0-1-1,0 1 1,0-1-1,0 1 1,0 0 0,-1-1-1,1 1 1,0 0-1,0 0 1,-1-1 0,1 1-1,0 0 1,-1 0-1,1 0 1,-1 0 0,1 0-1,-1 0 1,1 0-1,-1 0 1,0 0 0,0 0-1,1 0 1,-1 0-1,0 0 1,0 0 0,0 0-1,0 1 1,0-1-1,-1 0 1,1 0 0,0 0-1,0 0 1,-1 0-1,1 0 1,0 0 0,-1 0-1,1 0 1,-1 0-1,1 0 1,-1 0 0,0-1-1,-1 2 1,-2 6 64,-1-1 1,-1 0-1,1-1 0,-1 1 1,-12 9-1,-50 32 168,42-31-36,-39 33 0,64-50-202,0 1 0,0 0 0,0-1 0,0 1 0,0 0 0,1 0 0,-1 0 0,0 0 0,0 0 0,1 0 0,-1 0 0,1 0 0,-1 0 0,1 0-1,-1 0 1,1 0 0,0 0 0,0 0 0,-1 0 0,1 2 0,0-2 1,1-1 0,-1 1 0,1 0 0,-1 0 0,0-1 0,1 1-1,-1-1 1,1 1 0,0 0 0,-1-1 0,1 1 0,-1-1 0,1 0 0,0 1 0,-1-1-1,1 1 1,0-1 0,0 0 0,-1 1 0,1-1 0,0 0 0,1 0 0,57 6-22,-42-6 78,-8 1-31,16 0-48,0 1 0,1 1 0,47 14 0,-67-15 0,0 0 0,-1 1 0,1-1 1,-1 1-1,0 0 0,0 0 1,0 1-1,0 0 0,8 8 0,-11-10 8,0 1 0,0 0-1,0 0 1,0 0 0,-1 0-1,1 1 1,-1-1-1,0 0 1,0 1 0,0-1-1,-1 0 1,1 1 0,-1-1-1,1 1 1,-1-1-1,0 1 1,-1-1 0,0 6-1,0-5 89,-1 0 0,0 1 0,0-1-1,0 0 1,0 0 0,-1 0 0,1 0 0,-1-1-1,0 1 1,-1-1 0,1 1 0,0-1 0,-1 0-1,0 0 1,1-1 0,-10 5 0,-7 4 646,0 0 1,-23 7 0,23-10-550,-1 0-1,0-2 1,0 0 0,0-1 0,-1-2 0,0 0 0,-33 0-1,55-3-226,-1 0 0,1 0-1,0 0 1,-1 0-1,1 0 1,0 0 0,-1 0-1,1 0 1,-1 0-1,1 0 1,0 0 0,-1 0-1,1 0 1,0 0-1,-1-1 1,1 1 0,0 0-1,-1 0 1,1 0-1,0-1 1,0 1 0,-1 0-1,1 0 1,0-1-1,0 1 1,-1 0 0,1-1-1,0 1 1,0 0-1,0-1 1,-1 1-1,1 0 1,0-1 0,0 1-1,0 0 1,0-1-1,0 1 1,0-1 0,0 1-1,0 0 1,0-1-1,0 1 1,0 0 0,0-1-1,0 1 1,0-1-1,0 1 1,0 0 0,0-1-1,1 1 1,-1 0-1,0-1 1,0 1 0,0 0-1,1-1 1,-1 1-1,0 0 1,0 0 0,1-1-1,-1 1 1,0 0-1,1 0 1,-1-1 0,0 1-1,0 0 1,1 0-1,-1 0 1,1 0 0,23-21-5665,-6 10 889,0-2-1389</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3.714"/>
    </inkml:context>
    <inkml:brush xml:id="br0">
      <inkml:brushProperty name="width" value="0.025" units="cm"/>
      <inkml:brushProperty name="height" value="0.025" units="cm"/>
    </inkml:brush>
  </inkml:definitions>
  <inkml:trace contextRef="#ctx0" brushRef="#br0">0 119 12908,'0'0'4863,"13"0"-2514,260-5 4247,-193 0-6368,125-25 0,-194 28-733,-1-1-1,0 1 0,0-2 1,0 0-1,12-6 0,-18 8-601,0-1-1,0 0 0,0 0 0,-1 0 0,1-1 1,-1 1-1,0-1 0,5-6 0,2-8-8031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5.387"/>
    </inkml:context>
    <inkml:brush xml:id="br0">
      <inkml:brushProperty name="width" value="0.025" units="cm"/>
      <inkml:brushProperty name="height" value="0.025" units="cm"/>
    </inkml:brush>
  </inkml:definitions>
  <inkml:trace contextRef="#ctx0" brushRef="#br0">151 209 16752,'-1'-8'1212,"1"3"-1158,-1-1 395,1 0 0,-1 1 0,0-1 0,-1 0 0,1 1 0,-4-8 0,4 11-396,1 1 0,-1 0 1,0-1-1,0 1 0,0 0 0,0 0 0,0 0 0,0 0 0,0 0 0,0 0 0,0 0 0,0 0 0,-1 0 1,1 1-1,0-1 0,0 0 0,-1 1 0,1-1 0,-1 1 0,1 0 0,0-1 0,-1 1 0,1 0 0,-1 0 1,1 0-1,-1 0 0,1 0 0,-1 0 0,1 0 0,-1 1 0,1-1 0,0 0 0,-1 1 0,1-1 0,-3 2 1,-2 1-34,0 0 0,0 1 0,1-1 0,-1 1 0,1 0 0,0 1 0,0-1 0,0 1 0,0 0 0,1 0 0,0 1 0,0-1 0,1 1 0,-1 0 0,1 0 0,1 0 0,-1 0 0,1 1 0,-2 8 0,4-14-18,0-1 0,1 1 0,-1 0 0,0-1 0,1 1 0,-1-1 0,1 1 0,-1-1 0,1 1 0,-1-1 0,1 1 1,0-1-1,-1 0 0,1 1 0,-1-1 0,1 0 0,0 1 0,-1-1 0,1 0 0,0 0 0,0 0 0,-1 1 0,1-1 0,0 0 0,-1 0 0,1 0 0,0 0 0,0 0 0,-1-1 0,1 1 1,0 0-1,-1 0 0,1 0 0,0-1 0,-1 1 0,1 0 0,0 0 0,0-1 0,31-11 142,35-38-54,-40 27-78,-27 23-15,0 0 1,1 0-1,-1 0 1,0 0-1,0-1 1,0 1 0,1 0-1,-1 0 1,0 0-1,1 0 1,-1 0-1,0 0 1,0 0 0,1 0-1,-1 0 1,0 0-1,0 0 1,1 0-1,-1 0 1,0 0-1,1 0 1,-1 0 0,0 0-1,0 0 1,1 0-1,-1 1 1,0-1-1,0 0 1,0 0 0,1 0-1,-1 0 1,0 0-1,0 1 1,0-1-1,1 0 1,-1 0 0,0 0-1,0 1 1,0-1-1,0 0 1,1 0-1,-1 1 1,0-1 0,0 0-1,0 0 1,0 1-1,0-1 1,0 0-1,0 1 1,0-1 0,0 0-1,0 0 1,0 1-1,0-1 1,0 0-1,0 0 1,0 1 0,0-1-1,0 0 1,0 1-1,0 25-219,-1-19 187,-19 350 1295,25-105 576,-5-248-1805,0-1 1,-1 1-1,1 0 0,-1-1 1,0 1-1,0-1 0,0 0 1,0 1-1,-1-1 0,1 0 1,-1 1-1,0-1 0,0 0 1,0 0-1,-1-1 1,1 1-1,0 0 0,-1-1 1,0 1-1,0-1 0,0 0 1,-6 3-1,7-4 26,0 0 0,0 0 0,-1 0 0,1 0 0,0-1 0,-1 1-1,1-1 1,-1 0 0,1 0 0,0 0 0,-1 0 0,1 0 0,-1 0 0,1-1 0,0 1 0,-1-1 0,1 1 0,0-1 0,-1 0 0,1 0 0,0 0 0,0 0-1,0-1 1,0 1 0,0 0 0,0-1 0,0 0 0,1 1 0,-1-1 0,0 0 0,1 0 0,0 0 0,-1 0 0,1 0 0,-1-2 0,-3-5-63,1-1 0,0 1 1,0 0-1,1-1 0,1 0 1,0 0-1,0 0 0,0 0 1,2 0-1,-1 0 0,1 0 1,1 0-1,-1 0 0,2 0 1,2-11-1,1 0-73,1 1 1,1 0-1,1 0 1,1 1-1,0 0 1,15-22-1,18-17-70,3 2 1,99-95-1,24-29-643,-163 173 713,0-1 1,0 0-1,0 0 1,-1 0-1,4-13 1,-7 21 67,-1-1 1,1 0 0,-1 0 0,0 0 0,0 0 0,1 0 0,-1 0-1,0 0 1,0 0 0,0 0 0,0 0 0,0 0 0,0 0-1,-1 0 1,1 0 0,0 0 0,0 0 0,-1 0 0,1 0 0,-1 0-1,1 0 1,-1-1 0,-1 1 4,1 0-1,-1 1 0,1-1 1,-1 1-1,1 0 1,-1 0-1,1-1 1,-1 1-1,1 0 1,-1 0-1,1 0 0,-1 0 1,1 1-1,-1-1 1,1 0-1,-1 1 1,1-1-1,-1 1 0,1-1 1,0 1-1,-2 1 1,-8 3 8,1 0 1,0 1 0,0 1-1,1 0 1,0 0 0,0 1-1,0 0 1,1 1 0,0-1-1,-11 19 1,7-11 128,2 1 0,0 1 1,0 0-1,2 0 0,-10 30 1,17-44-129,-1 0 0,1 1 0,0-1 0,0 0 0,1 1 0,-1-1 0,1 1 0,0-1 1,0 1-1,1-1 0,-1 0 0,1 1 0,0-1 0,0 0 0,1 1 0,-1-1 1,1 0-1,3 5 0,-4-7-135,1 0 1,0 0 0,-1 0-1,1 0 1,0-1 0,0 1 0,0-1-1,1 1 1,-1-1 0,0 0-1,0 0 1,1 0 0,2 1-1,-1-1-448,1 0-1,0 0 1,0 0-1,-1-1 1,1 0-1,0 0 1,0 0-1,6-2 1,23-6-6953</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4.215"/>
    </inkml:context>
    <inkml:brush xml:id="br0">
      <inkml:brushProperty name="width" value="0.025" units="cm"/>
      <inkml:brushProperty name="height" value="0.025" units="cm"/>
    </inkml:brush>
  </inkml:definitions>
  <inkml:trace contextRef="#ctx0" brushRef="#br0">313 1 16400,'-10'0'1900,"1"0"-1732,0 1 0,0 0 0,0 1 0,1-1 0,-1 2 0,1-1 0,-1 2 0,1-1 0,0 1 0,0 0 0,0 0 0,1 1 0,0 0 0,-10 9 0,0 1 430,0 1 1,1 0 0,1 1 0,1 1 0,1 0-1,-21 36 1,27-40-395,1 0 0,0 0-1,1 0 1,0 1 0,1 0-1,1 0 1,0 0 0,1 0-1,1 0 1,0 0 0,1 17-1,1-28-195,-1 0 0,1 0 0,0 0 0,0 0 0,0 0 0,1 0 0,-1 0 0,1-1 0,0 1 0,0 0 0,0-1 0,1 1 0,-1-1 0,1 0 0,0 0 0,0 0 0,0 0 0,0-1 0,0 1 0,1-1 0,-1 1 0,1-1 0,0 0 0,-1-1 0,1 1 0,0-1 0,5 2 0,-2-2 27,-1 1-1,0-1 0,1-1 1,-1 1-1,1-1 1,-1 0-1,1-1 1,-1 1-1,1-1 0,-1-1 1,0 1-1,0-1 1,1 0-1,-1-1 0,0 1 1,-1-1-1,7-4 1,2-3 89,0 0 1,-1-1 0,0-1-1,-1 0 1,0 0 0,-1-1-1,0-1 1,-1 0 0,-1 0-1,0-1 1,-1-1-1,-1 1 1,0-1 0,-1 0-1,-1 0 1,0-1 0,-2 0-1,0 0 1,0 0 0,-2 0-1,0 0 1,-1-19-1,-1 31-128,0 1 0,0 0 0,-1-1 0,1 1 0,-1 0 0,0 0 0,0 0 0,0 0 0,-1 0 0,1 0 0,-1 1 0,0-1 0,0 1 0,0 0 0,0-1 0,-1 2 0,1-1 0,-1 0 0,0 1 0,0-1 0,0 1 0,0 0 0,0 1 0,0-1 0,-1 1 0,1 0 0,-1 0 0,1 0 0,-5 0 0,5 0-158,0 1 0,1-1 0,-1 1 0,0 0 0,0 0 0,1 1-1,-1-1 1,0 1 0,1 0 0,-1 0 0,0 0 0,1 0-1,-1 0 1,1 1 0,0 0 0,-1 0 0,1 0 0,0 0-1,0 0 1,0 1 0,1-1 0,-1 1 0,0 0 0,1-1 0,0 1-1,0 1 1,0-1 0,0 0 0,0 0 0,1 1 0,-1-1-1,1 1 1,0-1 0,0 1 0,-1 3 0,2-3-208,-1-1 1,0 0-1,1 1 0,0-1 1,0 0-1,0 1 0,0-1 1,1 1-1,-1-1 0,1 0 1,0 0-1,0 1 1,0-1-1,0 0 0,1 0 1,-1 0-1,1 0 0,0 0 1,0 0-1,0-1 0,0 1 1,0-1-1,1 1 0,-1-1 1,1 0-1,-1 0 0,1 0 1,0 0-1,0 0 1,0-1-1,0 1 0,5 1 1,25 8-4537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4.563"/>
    </inkml:context>
    <inkml:brush xml:id="br0">
      <inkml:brushProperty name="width" value="0.025" units="cm"/>
      <inkml:brushProperty name="height" value="0.025" units="cm"/>
    </inkml:brush>
  </inkml:definitions>
  <inkml:trace contextRef="#ctx0" brushRef="#br0">283 0 10858,'0'0'9198,"-4"13"-7623,-11 16-619,-2-1 0,0 0 0,-2-2 0,-32 36 0,27-32-349,12-15-506,-15 19 808,-26 41 0,47-66-1230,1 1 0,0-1 0,0 1 0,1 0 0,0 0 0,1 0 0,0 0 0,1 1 0,0-1-1,-1 13 1,2-40-13713</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4.925"/>
    </inkml:context>
    <inkml:brush xml:id="br0">
      <inkml:brushProperty name="width" value="0.025" units="cm"/>
      <inkml:brushProperty name="height" value="0.025" units="cm"/>
    </inkml:brush>
  </inkml:definitions>
  <inkml:trace contextRef="#ctx0" brushRef="#br0">182 44 13453,'0'0'2616,"-10"-7"-1479,5 3-1004,-32-22 114,35 25-202,0 0 1,0 0 0,0 0 0,-1 0 0,1 1 0,0-1-1,-1 1 1,1 0 0,0 0 0,-1-1 0,1 1-1,0 1 1,-1-1 0,1 0 0,0 1 0,-1-1 0,1 1-1,0 0 1,0-1 0,-1 1 0,-1 2 0,-2 1 163,0 0 0,0 1 0,1 0 1,-1 0-1,1 1 0,0 0 0,1 0 1,-1 0-1,1 0 0,1 0 0,-1 1 1,1 0-1,0 0 0,0 0 1,-2 10-1,4-14-130,0 1 0,0 0 0,1 0 0,-1 0 0,1 0 0,0 0 0,0 0 0,0-1 0,0 1 0,1 0 0,0 0 0,0 0 0,0 0 0,0-1 0,0 1 0,1 0 0,-1-1 0,1 1 0,0-1 0,0 0 0,1 1 0,-1-1 0,0 0 0,1 0 0,0-1 0,0 1 0,0-1 0,0 1 0,0-1 0,5 3 0,1-1 1,0-1 1,0 1-1,0-1 0,0-1 0,0 0 1,0 0-1,1-1 0,-1 0 0,0-1 1,1 0-1,-1 0 0,1-1 0,-1 0 1,1-1-1,9-3 0,-14 4-20,0 0-1,0-1 0,-1 0 1,1 0-1,-1-1 0,1 1 1,-1-1-1,0 0 0,0 0 1,0 0-1,-1-1 0,1 1 1,-1-1-1,1 0 1,-1 0-1,-1 0 0,1-1 1,0 1-1,-1 0 0,0-1 1,0 0-1,0 1 0,-1-1 1,0 0-1,0 0 0,0 0 1,0 0-1,-1-9 1,0 11-50,0 0 0,0 1 0,-1-1 0,1 0 0,-1 1 0,1-1 0,-1 1 0,0-1 0,0 1 0,0-1 0,-1 1 0,1 0 0,0-1 1,-1 1-1,0 0 0,1 0 0,-1 0 0,0 0 0,-3-2 0,0 1-3,0 0 1,0 0-1,0 0 1,-1 0-1,1 1 0,-1 0 1,0 0-1,-8-2 1,2 2-92,0 0 0,1 1 0,-1 0 1,0 1-1,0 0 0,0 1 0,0 1 1,-18 3-1,26-3-112,-1 0-1,0 0 1,1 0 0,-1 1 0,1-1 0,0 1 0,0 0 0,0 0-1,0 1 1,1-1 0,-1 1 0,1 0 0,0 0 0,0 0 0,0 0-1,1 0 1,-1 1 0,1-1 0,0 1 0,0 0 0,1-1-1,-3 10 1,4-11-160,-1 1 1,1-1-1,0 0 0,0 1 0,0-1 0,1 0 0,-1 0 0,1 1 0,0-1 1,0 0-1,0 0 0,0 0 0,0 0 0,1 0 0,-1 0 0,1 0 0,0 0 1,0-1-1,0 1 0,0-1 0,0 1 0,0-1 0,1 0 0,-1 0 0,1 0 1,0 0-1,0 0 0,0-1 0,0 1 0,0-1 0,0 0 0,0 0 0,0 0 0,0 0 1,4 0-1,31 5-4492</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4:15.379"/>
    </inkml:context>
    <inkml:brush xml:id="br0">
      <inkml:brushProperty name="width" value="0.025" units="cm"/>
      <inkml:brushProperty name="height" value="0.025" units="cm"/>
    </inkml:brush>
  </inkml:definitions>
  <inkml:trace contextRef="#ctx0" brushRef="#br0">244 55 3331,'0'0'16635,"-10"-3"-14676,-3-1-1644,0 1 0,0 0 0,0 1 0,-15 0 0,22 2-242,0 0-1,0 0 1,1 0 0,-1 1-1,0 0 1,1 0-1,-1 1 1,0-1-1,1 1 1,0 0-1,-1 1 1,1 0 0,0-1-1,-6 5 1,5-1 108,0-1 0,1 1 1,-1 1-1,1-1 0,0 0 0,1 1 1,-1 0-1,1 0 0,1 1 1,0-1-1,0 1 0,-3 10 1,5-15-144,0 0 1,1 1-1,-1-1 1,1 0 0,-1 1-1,1-1 1,0 0-1,1 1 1,-1-1-1,0 0 1,1 0 0,0 1-1,0-1 1,0 0-1,0 0 1,0 0-1,1 0 1,-1 0 0,1 0-1,0 0 1,0-1-1,0 1 1,0 0 0,1-1-1,-1 0 1,0 0-1,1 1 1,0-1-1,-1-1 1,1 1 0,0 0-1,4 1 1,5 1 27,1 0 0,-1-1 0,0 0 0,1-1 0,-1-1 0,1 0 0,-1 0 0,1-2 0,0 1 1,-1-2-1,1 1 0,-1-2 0,1 0 0,-1 0 0,18-8 0,-19 7 48,-1 0 0,1-1 0,-1-1 0,0 1-1,0-2 1,-1 1 0,1-1 0,-2-1 0,1 1 0,-1-1 0,0-1-1,-1 0 1,0 0 0,0 0 0,-1-1 0,0 0 0,5-13 0,-10 21-85,0-1 0,0 0 0,0 1 0,0-1 0,-1 0 0,1 1 0,-1-1 0,0 0 0,0 0 0,0 1 0,0-1 0,0 0 0,-1 0 0,1 1 0,-1-1 0,0 0 0,0 1 0,0-1 0,0 0 0,0 1 0,-1 0 0,-1-3 0,0 1-20,0 1 1,0 0 0,-1 0 0,0 1 0,1-1 0,-1 1 0,0-1 0,0 1-1,0 1 1,0-1 0,-1 0 0,-6-1 0,-2 1-227,0-1 1,0 2-1,0 0 1,0 0-1,0 1 1,-1 1 0,1 0-1,-23 6 1,31-6-214,0 1 0,0 0 0,0 0 0,1 0 1,-1 1-1,-7 6 0,-6 14-7238,17-9-906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06.048"/>
    </inkml:context>
    <inkml:brush xml:id="br0">
      <inkml:brushProperty name="width" value="0.025" units="cm"/>
      <inkml:brushProperty name="height" value="0.025" units="cm"/>
    </inkml:brush>
  </inkml:definitions>
  <inkml:trace contextRef="#ctx0" brushRef="#br0">0 198 5029,'0'0'4666,"10"-4"-4021,23-7 87,-1 2-1,2 1 1,-1 2-1,38-2 0,272 9-147,-205 4-380,177-16 1,199-35 513,-34 3-438,-17 2 484,619 25-1,464 63 652,-364-55-859,-1127 7-536,74 1 583,-44 0-2267,-30-1-4545,-46 1-1383</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08.977"/>
    </inkml:context>
    <inkml:brush xml:id="br0">
      <inkml:brushProperty name="width" value="0.025" units="cm"/>
      <inkml:brushProperty name="height" value="0.025" units="cm"/>
    </inkml:brush>
  </inkml:definitions>
  <inkml:trace contextRef="#ctx0" brushRef="#br0">346 97 13004,'0'-2'335,"0"0"1,0 1-1,0-1 0,0 0 0,-1 1 0,1-1 0,-1 0 1,1 1-1,-1-1 0,1 0 0,-1 1 0,0-1 0,0 1 1,0-1-1,0 1 0,0 0 0,0-1 0,0 1 0,-2-2 0,0 2-130,1-1-1,-1 1 0,1-1 1,-1 1-1,1 0 0,-1 0 0,0 0 1,1 1-1,-1-1 0,0 1 1,-3-1-1,-1 1-178,0 0 0,0 0 1,0 1-1,0 0 0,0 0 0,1 1 1,-1-1-1,0 2 0,-10 4 0,-3 4 15,2 1 0,-1 0-1,2 1 1,0 2 0,0-1-1,-26 32 1,36-38 107,0 1 0,1-1 0,0 1 0,0 0 0,1 1 0,0-1 0,0 1 0,1 0 0,1 1 0,0-1 0,0 0 0,1 1 0,0 0 0,1-1 0,0 21 0,1-29-122,0 0 0,1 0 0,-1 0 0,0 0 0,1 0 0,0 0 0,-1 0 0,1 0 0,0 0 0,0-1 0,0 1 0,1 0 0,-1 0 0,0-1 0,0 1 0,1-1 0,-1 0 0,1 1 0,0-1 0,-1 0 0,1 0 0,2 2 0,1-1 33,-1-1 0,1 1 0,-1-1 0,1 0 0,0-1 0,-1 1 0,1-1 0,0 0 0,7 0 0,2-2 157,0 0-1,0 0 1,0-2 0,0 1 0,21-11 0,-11 3 47,0-2 1,-1 0-1,0-2 1,-1 0-1,22-22 1,-36 31-229,-1-1 1,0-1-1,0 1 0,0-1 1,-1 0-1,-1-1 1,1 1-1,-1-1 1,-1 0-1,0 0 1,0-1-1,-1 1 0,0-1 1,0 0-1,-1 0 1,1-18-1,-3 21-684,-1 1 0,0-1 0,0 0 0,-1 1-1,0-1 1,0 1 0,-1 0 0,1 0 0,-1 0 0,-7-11-1,7 12-371,-16-27-6528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09.366"/>
    </inkml:context>
    <inkml:brush xml:id="br0">
      <inkml:brushProperty name="width" value="0.025" units="cm"/>
      <inkml:brushProperty name="height" value="0.025" units="cm"/>
    </inkml:brush>
  </inkml:definitions>
  <inkml:trace contextRef="#ctx0" brushRef="#br0">265 0 18546,'0'0'7142,"-3"10"-6010,-92 241 771,-22 63-1868,101-263-25,-8 57-1,20-86-566,1 0-1,1 1 1,2-1-1,0 1 1,4 28-1,-4-49 117,0 1 0,1 0-1,0-1 1,-1 1 0,1-1 0,0 1 0,0-1-1,0 1 1,1-1 0,-1 1 0,1-1-1,-1 0 1,1 0 0,0 0 0,0 0 0,0 0-1,0 0 1,0 0 0,3 1 0,13 3-8223</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0.699"/>
    </inkml:context>
    <inkml:brush xml:id="br0">
      <inkml:brushProperty name="width" value="0.025" units="cm"/>
      <inkml:brushProperty name="height" value="0.025" units="cm"/>
    </inkml:brush>
  </inkml:definitions>
  <inkml:trace contextRef="#ctx0" brushRef="#br0">14 0 32,'-5'4'1666,"0"-1"-1410,2-3-737</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1.375"/>
    </inkml:context>
    <inkml:brush xml:id="br0">
      <inkml:brushProperty name="width" value="0.025" units="cm"/>
      <inkml:brushProperty name="height" value="0.025" units="cm"/>
    </inkml:brush>
  </inkml:definitions>
  <inkml:trace contextRef="#ctx0" brushRef="#br0">27 139 4612,'7'-35'4668,"6"-33"1935,-9 33 805,-7 83-6993,-2-1-1,-13 56 1,10-62-3,1 0 1,2 0-1,1 73 1,4-113-398,0 0 1,0 0 0,0 0 0,0 0-1,1 0 1,-1 0 0,0 0 0,1 0-1,-1 0 1,0 0 0,1 0 0,0 0-1,-1 0 1,1 0 0,-1 0-1,1 0 1,0-1 0,0 1 0,0 0-1,-1 0 1,1-1 0,0 1 0,0-1-1,0 1 1,0-1 0,0 1 0,0-1-1,0 1 1,0-1 0,0 0-1,0 0 1,0 1 0,0-1 0,0 0-1,0 0 1,1 0 0,-1 0 0,0 0-1,0-1 1,0 1 0,0 0 0,0 0-1,0-1 1,2 0 0,3-1 55,1 0 0,-1 0 0,0-1 1,0 0-1,1 0 0,4-5 0,19-15 104,-2-1-1,37-42 0,-36 37 152,-29 28-315,0 1 1,1-1-1,-1 1 0,0-1 1,1 0-1,-1 1 0,1-1 0,-1 1 1,1-1-1,-1 1 0,1-1 1,-1 1-1,1 0 0,0-1 1,-1 1-1,1 0 0,-1-1 0,1 1 1,0 0-1,0 0 0,-1-1 1,1 1-1,0 0 0,-1 0 1,1 0-1,0 0 0,-1 0 0,1 0 1,0 0-1,0 0 0,-1 0 1,1 1-1,1-1 0,-1 2 4,0-1-1,-1 1 0,1 0 0,-1-1 0,1 1 1,-1-1-1,1 1 0,-1 0 0,0 0 1,0-1-1,0 1 0,0 0 0,0 2 0,-12 76 130,10-68-102,0 26-567,2-38 444,0 1 1,1 0 0,-1 0 0,0-1-1,1 1 1,-1 0 0,0-1-1,1 1 1,-1-1 0,1 1 0,-1 0-1,1-1 1,-1 1 0,1-1 0,-1 1-1,1-1 1,0 1 0,-1-1-1,1 0 1,0 1 0,-1-1 0,1 0-1,0 0 1,-1 1 0,1-1 0,0 0-1,0 0 1,-1 0 0,1 0-1,0 0 1,0 0 0,-1 0 0,1 0-1,0 0 1,-1 0 0,1 0 0,0 0-1,0-1 1,-1 1 0,1 0-1,0-1 1,-1 1 0,2-1 0,5-2-640,1-1 1,-1 0-1,0 0 1,0-1 0,-1 0-1,1 0 1,-1-1 0,9-10-1,42-54-6466,-40 47 5477,26-37-76,-21 18 6837,-42 83 1982,-5-1-3959,16-28-2810,1 1 0,1 1 1,-1-1-1,2 1 0,0 1 0,1-1 1,-6 24-1,11-38-267,0 1 0,0-1 0,0 1 0,0 0 0,-1-1 0,1 1 0,0-1 0,0 1 0,0 0 0,0-1 0,0 1 0,1 0 0,-1-1 0,0 1 0,0-1 0,0 1 0,0-1 0,1 1 0,-1 0 0,0-1 0,1 1 0,-1-1 0,0 1 0,1-1 0,-1 1 0,1-1 0,-1 1 0,0-1 0,1 0 0,-1 1 0,1-1 0,0 1 0,21-4 53,21-23 151,-31 13-180,0-1 1,-1 0 0,0-1-1,-1 0 1,-1 0 0,-1-1-1,9-22 1,-23 56-47,-1 0 39,0 1-1,1 0 1,2 1 0,0-1-1,-3 38 1,7-56-16,-1 0 0,1 0-1,0 0 1,0 0 0,1 0-1,-1 1 1,0-1 0,0 0 0,0 0-1,1 0 1,-1 0 0,1 0 0,-1 0-1,1 0 1,-1 0 0,1 0-1,0 0 1,-1 0 0,1 0 0,0 0-1,0 0 1,-1-1 0,1 1 0,0 0-1,0 0 1,2 0 0,-1 0-48,0-1 1,0 1 0,0-1 0,0 0-1,1 0 1,-1 0 0,0 0 0,0 0-1,0 0 1,1 0 0,-1-1 0,0 1-1,2-2 1,4-1-428,0 0 0,-1 0 1,1-1-1,-1 0 0,0 0 0,11-9 0,-10 6-575,-1-1 0,0 1 1,0-1-1,-1 0 0,7-13 0,6-16-3865</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1.843"/>
    </inkml:context>
    <inkml:brush xml:id="br0">
      <inkml:brushProperty name="width" value="0.025" units="cm"/>
      <inkml:brushProperty name="height" value="0.025" units="cm"/>
    </inkml:brush>
  </inkml:definitions>
  <inkml:trace contextRef="#ctx0" brushRef="#br0">100 0 11851,'0'0'2424,"-3"9"-1100,-62 247 6758,53-199-7009,3 0 0,-2 99 0,20-130-946,-2-23-103,0-16-186,-4-3-804,0 1 0,-1-1 0,-1 0 0,-1-18 0,-6-30-8366,-1 29-2690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5.736"/>
    </inkml:context>
    <inkml:brush xml:id="br0">
      <inkml:brushProperty name="width" value="0.025" units="cm"/>
      <inkml:brushProperty name="height" value="0.025" units="cm"/>
    </inkml:brush>
  </inkml:definitions>
  <inkml:trace contextRef="#ctx0" brushRef="#br0">172 0 17585,'-11'0'1163,"1"0"-881,-61 3 3692,66-2-3739,-1 0-1,0 0 0,0 0 1,1 0-1,-1 1 0,1 0 0,-1 1 1,1-1-1,0 1 0,-9 6 1,13-8-242,0-1 0,1 0 0,-1 1 1,0-1-1,1 1 0,-1-1 1,1 1-1,-1 0 0,1-1 1,-1 1-1,1-1 0,-1 1 0,1 0 1,0 0-1,-1-1 0,1 1 1,0 0-1,0-1 0,-1 1 1,1 0-1,0 0 0,0 0 0,0-1 1,0 1-1,0 0 0,0 0 1,0 0-1,0-1 0,0 1 1,1 0-1,-1 0 0,0-1 0,0 1 1,1 0-1,-1-1 0,0 1 1,1 0-1,-1-1 0,1 1 0,-1 0 1,1-1-1,-1 1 0,1-1 1,-1 1-1,1-1 0,0 1 1,-1-1-1,1 1 0,1 0 0,39 16-221,-36-15 279,34 8-393,43 7-1,-50-12-76,-1 2-1,51 18 1,-81-25 435,1 0-1,-1 0 1,0 1 0,0-1-1,0 1 1,0-1 0,0 1-1,0-1 1,0 1 0,0-1-1,0 1 1,0 0 0,0 0-1,0-1 1,-1 1 0,1 0-1,0 0 1,0 0 0,-1 0-1,1 0 1,-1 0 0,1 0-1,-1 0 1,1 0 0,-1 0-1,1 2 1,-1-1 80,-1-1 0,0 0 1,1 1-1,-1-1 0,0 0 1,0 0-1,1 1 0,-1-1 0,0 0 1,0 0-1,0 0 0,-1 0 1,1 0-1,0 0 0,0 0 0,0-1 1,-3 2-1,-8 4 657,0 0 0,-1-1 0,-14 4-1,22-7-659,-78 20 1486,26-16-3528,67-10-4178,8-8 1899,-6 4 612,19-8-5817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2.486"/>
    </inkml:context>
    <inkml:brush xml:id="br0">
      <inkml:brushProperty name="width" value="0.025" units="cm"/>
      <inkml:brushProperty name="height" value="0.025" units="cm"/>
    </inkml:brush>
  </inkml:definitions>
  <inkml:trace contextRef="#ctx0" brushRef="#br0">0 266 11627,'0'0'12230,"10"6"-10740,-4-1-1228,-5-3-219,1-1 0,0 1 1,-1-1-1,1 1 0,0-1 0,0 0 0,0 1 1,0-1-1,0 0 0,0 0 0,0-1 0,0 1 1,1 0-1,-1-1 0,0 1 0,0-1 1,1 0-1,-1 0 0,0 0 0,1 0 0,-1 0 1,0 0-1,0 0 0,1-1 0,-1 1 1,0-1-1,0 0 0,0 0 0,3-1 0,6-6-166,0 0-1,0-1 0,-1 0 0,-1-1 1,1 0-1,-1 0 0,-1-1 0,0 0 1,-1-1-1,0 0 0,8-17 0,-9 13-381,1 0-1,-2 1 0,0-2 1,0 1-1,-2 0 0,0-1 1,0-19-1,-4 66 1304,-3 1 1,-7 33-1,-4 45 1772,13-81-2193,0 70 52,2-89-424,1-1 0,0 1 1,0-1-1,1 1 0,0-1 1,1 0-1,-1 0 0,7 13 1,-8-20-5,-1 0 0,1 0 0,0 0 1,-1 0-1,1 0 0,0 0 0,-1 0 0,1 0 1,0 0-1,0 0 0,0 0 0,0-1 0,0 1 1,0 0-1,0-1 0,0 1 0,0-1 0,0 1 1,2 0-1,-2-1 0,-1 0 0,1 0 1,0-1-1,0 1 0,-1 0 1,1 0-1,0-1 0,-1 1 1,1 0-1,-1-1 0,1 1 1,0-1-1,-1 1 0,1-1 1,-1 1-1,1-1 0,-1 1 1,1-1-1,-1 1 0,0-1 1,1 0-1,-1 1 0,1-2 1,1-3 4,0 0-1,0-1 1,0 1 0,-1-1-1,1 1 1,-1-8 0,0 9-7,2-84-276,-3 82 255,-1 1 0,1-1 0,-1 0 0,0 0-1,0 1 1,-1-1 0,1 1 0,-1-1 0,-1 1-1,1 0 1,-1 0 0,-5-8 0,8 12 19,0 1 0,0 0 1,0-1-1,-1 1 0,1-1 0,0 1 1,0 0-1,-1-1 0,1 1 0,0 0 0,-1-1 1,1 1-1,0 0 0,-1-1 0,1 1 1,0 0-1,-1 0 0,1-1 0,-1 1 1,1 0-1,0 0 0,-1 0 0,1 0 0,-1 0 1,1-1-1,-1 1 0,1 0 0,-1 0 1,1 0-1,-1 0 0,1 0 0,0 1 0,-1-1 1,1 0-1,-1 0 0,1 0 0,-1 0 1,1 0-1,-1 0 0,1 1 0,0-1 1,-1 0-1,1 0 0,0 1 0,-1-1 0,1 0 1,0 1-1,-1-1 0,1 0 0,0 1 1,-1 0-1,1 0-1,0-1 0,-1 1-1,1 0 1,0 0 0,0 0 0,0 0 0,0 0 0,0 0-1,0 0 1,0 0 0,0-1 0,0 1 0,1 0 0,-1 0 0,0 0-1,0 0 1,1 0 0,-1 0 0,1-1 0,-1 1 0,1 0-1,-1 0 1,1-1 0,-1 1 0,1 0 0,0 0 0,4 2 14,-1 0 0,1-1-1,0 0 1,0 0 0,0 0 0,0 0 0,0-1 0,0 1 0,0-1 0,0-1 0,0 1-1,1-1 1,-1 0 0,0 0 0,1 0 0,8-3 0,-2 1 16,0 0 0,-1-1 1,1 0-1,-1-1 0,0-1 1,14-7-1,22-22 137,-45 32-147,1 0 0,-1 0-1,0-1 1,0 1 0,0 0 0,0-1 0,-1 0 0,1 1 0,-1-1-1,1 0 1,-1 0 0,0 0 0,0 0 0,0 0 0,-1 0 0,1-3-1,-1 6 6,0-1 0,0 0 0,0 1 0,-1-1 0,1 1 0,0-1-1,-1 1 1,1-1 0,0 1 0,-1-1 0,1 1 0,0 0 0,-1-1-1,1 1 1,-1-1 0,1 1 0,-1 0 0,1 0 0,-1-1 0,1 1-1,-1 0 1,1 0 0,-1-1 0,0 1 0,1 0 0,-1 0 0,1 0-1,-1 0 1,1 0 0,-1 0 0,0 0 0,1 0 0,-1 0 0,1 0-1,-1 0 1,1 0 0,-1 1 0,0-1 0,1 0 0,-1 0 0,1 1 0,-1-1-1,-28 12 290,19-5-202,0 0 0,0 1 0,1 0 0,0 0 1,1 1-1,0 1 0,-8 11 0,13-17-51,0 0 0,0 0 0,1 1 0,0-1 0,-1 1 0,1-1 0,1 1-1,-1 0 1,1 0 0,0 0 0,0 0 0,0 0 0,0 0 0,1 0 0,0 0 0,0 0 0,1 0 0,-1 0 0,1 0 0,2 7 0,-1-10-58,-1 1 1,1-1-1,0 1 1,0-1-1,0 0 1,1 0-1,-1 0 1,0 0 0,1 0-1,0 0 1,-1-1-1,1 1 1,0-1-1,0 1 1,0-1-1,0 0 1,-1-1-1,2 1 1,4 0 0,67 6-969,-66-7 665,10 1-1524,1-1 0,-1-1-1,37-7 1,1-11-8470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3.665"/>
    </inkml:context>
    <inkml:brush xml:id="br0">
      <inkml:brushProperty name="width" value="0.025" units="cm"/>
      <inkml:brushProperty name="height" value="0.025" units="cm"/>
    </inkml:brush>
  </inkml:definitions>
  <inkml:trace contextRef="#ctx0" brushRef="#br0">5 1 13645,'0'0'4452,"0"75"-3587,-5-30-128,5 8-449,0 3-160,0-2-64,0-6-288,0-6-769,0-7-769,5-10-192,-5-8-63,0-6-834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3.992"/>
    </inkml:context>
    <inkml:brush xml:id="br0">
      <inkml:brushProperty name="width" value="0.025" units="cm"/>
      <inkml:brushProperty name="height" value="0.025" units="cm"/>
    </inkml:brush>
  </inkml:definitions>
  <inkml:trace contextRef="#ctx0" brushRef="#br0">7 135 10378,'-2'-8'2221,"1"4"-2002,1 1 1,-1 0 0,0 0 0,1-1 0,-1 1-1,1 0 1,0-1 0,0 1 0,0 0-1,1-1 1,-1 1 0,1 0 0,0 0 0,0-1-1,0 1 1,0 0 0,0 0 0,1 0 0,-1 0-1,1 0 1,0 0 0,0 1 0,0-1 0,0 1-1,1-1 1,-1 1 0,0 0 0,1 0-1,0 0 1,0 0 0,-1 0 0,1 0 0,0 1-1,7-3 1,14-3 3,0 1 0,1 1 0,0 2 0,0 0 0,0 1 0,0 2 0,0 0 0,40 7 0,-51-6-330,0 2 0,-1 0-1,1 0 1,-1 1-1,0 1 1,0 0-1,0 1 1,0 0-1,13 11 1,-20-13 57,0 0 0,-1 0 1,0 1-1,0 0 0,0 0 0,-1 1 1,0-1-1,0 1 0,0 0 0,0 0 1,-1 0-1,0 1 0,-1-1 0,1 1 1,-1-1-1,-1 1 0,1 0 0,-1 0 1,0 0-1,0 8 0,-2-1 344,0 0 0,0-1 1,-2 1-1,0 0 0,0-1 0,-1 1 0,-1-1 0,0 0 0,-1-1 1,0 1-1,-1-1 0,-1 0 0,1-1 0,-18 19 0,9-13 283,0 0 0,-1-2 0,-1 0 0,0-1 0,-1-1-1,-1 0 1,0-2 0,-26 12 0,39-20-547,0-1 0,0 1 0,0-1 0,-1 0 1,1-1-1,0 0 0,-1 0 0,1 0 0,-1-1 0,1 0 1,-1-1-1,1 0 0,0 0 0,-13-3 0,16 2-199,1 1 0,0-1-1,0 1 1,0-1 0,0 0 0,0 0 0,0 0-1,1-1 1,-1 1 0,0 0 0,1-1-1,0 0 1,-3-4 0,3 3-322,0 0 0,0 0 0,0-1 0,1 1-1,0 0 1,0-1 0,0 1 0,0-1 0,1 0 0,0 1 0,-1-1 0,2-5 0,3-13-4656,7 1-3437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5.215"/>
    </inkml:context>
    <inkml:brush xml:id="br0">
      <inkml:brushProperty name="width" value="0.025" units="cm"/>
      <inkml:brushProperty name="height" value="0.025" units="cm"/>
    </inkml:brush>
  </inkml:definitions>
  <inkml:trace contextRef="#ctx0" brushRef="#br0">0 396 14125,'0'0'4319,"3"7"-3086,-2-5-1125,-1 0-1,1 0 1,0 0-1,-1 0 0,1 0 1,0 0-1,0 0 1,0-1-1,1 1 0,-1 0 1,0-1-1,0 1 1,1-1-1,-1 0 1,1 1-1,-1-1 0,1 0 1,0 0-1,0 0 1,-1 0-1,1 0 1,0 0-1,0 0 0,0-1 1,0 1-1,0-1 1,0 0-1,0 1 0,0-1 1,0 0-1,0 0 1,0 0-1,0 0 1,0 0-1,0-1 0,0 1 1,0-1-1,0 1 1,0-1-1,0 0 1,0 0-1,-1 0 0,1 0 1,0 0-1,0 0 1,-1 0-1,1 0 0,1-3 1,11-6 336,-2-1 0,1 0 1,-2-1-1,16-20 0,-22 26-400,-1 0 0,1 0 0,-1-1 0,-1 1 0,1-1 0,-1 0 0,-1 0-1,1 0 1,-1 0 0,0-1 0,-1 1 0,2-9 0,-3 15-43,0 1 0,0 0 0,0-1-1,0 1 1,0 0 0,0-1 0,-1 1 0,1 0 0,0-1 0,0 1 0,0 0 0,0-1-1,0 1 1,0 0 0,0-1 0,-1 1 0,1 0 0,0-1 0,0 1 0,-1 0 0,1 0-1,0-1 1,0 1 0,-1 0 0,1 0 0,0 0 0,0-1 0,-1 1 0,1 0 0,0 0-1,-1 0 1,1 0 0,0 0 0,-1 0 0,1 0 0,0 0 0,-1 0 0,1 0-1,0 0 1,-1 0 0,1 0 0,0 0 0,-1 0 0,1 0 0,0 0 0,-1 0 0,1 0-1,0 0 1,-1 0 0,1 0 0,0 1 0,-1-1 0,1 0 0,0 0 0,-1 1 0,-17 12-104,10-2 73,0 1 0,1 1 1,1-1-1,0 1 1,1 0-1,0 0 1,1 1-1,0-1 1,1 1-1,1 0 1,0 0-1,1 0 1,0 0-1,3 27 0,-2-39 29,1 0 0,-1 0 0,0 0-1,1 0 1,0 0 0,-1 0 0,1 0-1,0 0 1,0 0 0,0 0-1,0 0 1,0 0 0,1-1 0,-1 1-1,0 0 1,1-1 0,0 1 0,-1-1-1,1 0 1,0 0 0,-1 1-1,1-1 1,0 0 0,0 0 0,0-1-1,0 1 1,0 0 0,0-1 0,0 1-1,0-1 1,0 1 0,1-1-1,-1 0 1,0 0 0,0 0 0,0 0-1,0-1 1,0 1 0,1 0 0,2-2-1,3 0 59,0 0 0,0 0 0,0-1 0,0 0 0,-1-1 0,1 0 0,-1 0 0,0 0 0,9-8 0,-6 3-13,0-1 0,-1 1 0,0-2 0,0 1 0,-2-1 1,1 0-1,-1-1 0,-1 0 0,0 0 0,0 0 0,3-16 0,-19 66-1062,5-21 1009,0 0 1,1 1 0,-3 26-1,7-42 12,0 0 0,-1 0 0,1 0 0,0 0 0,0-1 0,0 1 0,0 0 0,0 0 0,1 0 0,-1 0 0,1-1 0,-1 1 0,1 0 0,-1-1 0,1 1 0,0 0 0,0-1 0,0 1 0,0-1 0,0 1 0,0-1 0,1 1 0,-1-1 0,0 0 0,1 0-1,-1 1 1,0-1 0,4 1 0,-2-1 19,0-1-1,1 0 0,-1 0 1,0 0-1,0 0 0,1-1 1,-1 1-1,0-1 0,0 0 0,0 0 1,0 0-1,0 0 0,0-1 1,0 1-1,0-1 0,2-2 1,10-6 8,0-1 1,-1-1-1,0-1 1,-1 0-1,-1 0 1,0-1 0,-1-1-1,0 0 1,-2-1-1,16-31 1,-66 139-737,37-82 766,1 0-1,0 0 1,1 0-1,0 0 1,1 1-1,0-1 1,0 16-1,1-26-54,1 1-1,-1 0 0,0-1 0,1 1 1,-1-1-1,0 1 0,1-1 0,-1 0 1,0 1-1,1-1 0,-1 1 1,1-1-1,-1 0 0,1 1 0,-1-1 1,1 0-1,-1 1 0,1-1 0,-1 0 1,1 0-1,-1 0 0,1 0 1,0 1-1,-1-1 0,1 0 0,-1 0 1,1 0-1,0 0 0,-1 0 0,1 0 1,-1 0-1,1-1 0,-1 1 1,1 0-1,0 0 0,-1 0 0,1 0 1,-1-1-1,1 1 0,25-10 66,-13 1-205,1 0 1,-2-1 0,1 0 0,-2-1 0,21-23 0,-17 15-949,-1-1-1,-1 0 0,14-29 1,-7 3-2155,-2-1-1,-2 0 1,12-55 0,-18 53 2654,-8 17 4344,-4 41 1082,-8 9-3532,1-1-869,-3 12 322,2 1-1,0 0 1,2 1-1,-7 60 1,13-71-620,2-1 0,0 0 0,1 1 0,1-1 0,0 0-1,2 0 1,0 0 0,2 0 0,9 24 0,-10-30-213,-4-8-11,0-1 0,0 0 0,1 0 0,-1 1 0,1-1 1,0 0-1,0 0 0,1-1 0,-1 1 0,1 0 0,4 4 0,-7-12-241,-1 0 1,1-1-1,-1 1 0,0 0 0,0 0 0,-3-7 0,-2-3-68,0 1 0,-1 0 0,0 1 0,-1 0 0,0 0 0,-16-16 0,-3 1 1342,-34-26-1,28 25 1030,33 28-1942,0 0 0,0 0 0,0 0 0,0 0 0,0 0 0,0-1 0,0 1 0,0 0 0,0 0 0,0 0 1,-1 0-1,1 0 0,0 0 0,0 0 0,0 0 0,0-1 0,0 1 0,0 0 0,0 0 0,0 0 0,0 0 1,0 0-1,0 0 0,0 0 0,0 0 0,0-1 0,0 1 0,0 0 0,1 0 0,-1 0 0,0 0 0,0 0 1,0 0-1,0 0 0,0 0 0,0 0 0,0 0 0,0-1 0,0 1 0,0 0 0,0 0 0,0 0 0,0 0 1,1 0-1,-1 0 0,0 0 0,0 0 0,0 0 0,0 0 0,0 0 0,0 0 0,0 0 0,0 0 0,1 0 1,-1 0-1,0 0 0,0 0 0,0 0 0,0 0 0,0 0 0,0 0 0,0 0 0,0 0 0,1 0 0,-1 0 1,0 0-1,0 0 0,16 0 405,18 3-642,29 10 152,24 5-3016,-29-10-5206,-38-8 3063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5.545"/>
    </inkml:context>
    <inkml:brush xml:id="br0">
      <inkml:brushProperty name="width" value="0.025" units="cm"/>
      <inkml:brushProperty name="height" value="0.025" units="cm"/>
    </inkml:brush>
  </inkml:definitions>
  <inkml:trace contextRef="#ctx0" brushRef="#br0">179 1 8584,'-8'1'4869,"-5"0"-3955,0 2 0,0 0 0,0 0 1,1 2-1,0-1 0,0 1 0,0 1 0,0 0 1,1 1-1,0 0 0,-20 17 0,31-23-904,-1-1 0,1 0 0,-1 1-1,1-1 1,-1 0 0,1 1 0,0-1 0,-1 1-1,1-1 1,0 1 0,0-1 0,-1 1 0,1-1-1,0 1 1,0-1 0,0 1 0,-1-1 0,1 1-1,0-1 1,0 1 0,0-1 0,0 1 0,0-1-1,0 1 1,0 0 0,0-1 0,0 1 0,0-1-1,1 1 1,-1-1 0,0 1 0,0-1 0,0 1-1,1-1 1,-1 1 0,0-1 0,1 1 0,-1-1-1,0 0 1,1 1 0,-1-1 0,0 1 0,1-1 0,-1 0-1,1 1 1,-1-1 0,1 0 0,-1 0 0,1 1-1,-1-1 1,1 0 0,-1 0 0,1 0 0,-1 0-1,1 1 1,-1-1 0,1 0 0,-1 0 0,1 0-1,0 0 1,-1 0 0,2-1 0,45 2-99,-36-2-34,2 1-1,5 0-552,0 0 0,0 1-1,0 1 1,21 5 0,-36-7 651,0 1-1,0-1 1,0 1-1,-1 0 1,1 0-1,0 0 1,-1 0-1,1 1 1,-1-1-1,1 1 1,-1-1-1,0 1 1,1 0-1,-1 0 0,0 0 1,0 0-1,0 1 1,-1-1-1,1 0 1,-1 1-1,1-1 1,-1 1-1,0-1 1,0 1-1,0 0 1,0 0-1,0-1 1,-1 1-1,1 0 1,-1 0-1,0 0 1,1 0-1,-2 5 1,0-5 154,0 0 0,0-1 0,0 1 0,0-1 1,-1 1-1,1-1 0,-1 1 0,1-1 0,-1 0 0,0 0 1,0 0-1,0 0 0,0 0 0,-1-1 0,1 1 0,0 0 1,-1-1-1,-2 2 0,-52 23 1315,48-23-1200,2 0-122,0 0-1,0 0 0,-1-1 1,1 0-1,-1 0 0,1 0 1,-1-1-1,0-1 0,0 1 1,-11-2-1,19 1-200,0 0 1,-1-1-1,1 1 0,-1 0 1,1-1-1,0 1 1,-1-1-1,1 1 0,0 0 1,0-1-1,-1 1 1,1-1-1,0 1 0,0-1 1,0 1-1,-1-1 1,1 1-1,0-1 0,0 1 1,0-1-1,0 1 1,0-1-1,0 1 0,0-1 1,0 1-1,0-1 1,0 1-1,0-1 0,1 1 1,-1-1-1,0 1 1,0-1-1,0 1 0,1-1 1,-1 0-1,10-17-3113,12-2-1655,4-1-2178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6.014"/>
    </inkml:context>
    <inkml:brush xml:id="br0">
      <inkml:brushProperty name="width" value="0.025" units="cm"/>
      <inkml:brushProperty name="height" value="0.025" units="cm"/>
    </inkml:brush>
  </inkml:definitions>
  <inkml:trace contextRef="#ctx0" brushRef="#br0">187 255 12780,'-9'2'1853,"-2"1"-1287,1 0 1,0 1-1,0 0 1,1 1-1,-1 0 1,1 1 0,0 0-1,0 0 1,1 0-1,-11 12 1,13-12-282,0 1 0,0-1 1,0 1-1,1 1 0,0-1 0,1 1 1,-1-1-1,2 1 0,-1 0 0,1 1 1,0-1-1,1 1 0,0-1 1,-2 11-1,4-18-277,0 0 1,0 1-1,0-1 1,1 0-1,-1 0 1,0 0-1,0 0 1,1 0-1,-1 0 1,1 0-1,-1 0 1,1 0-1,-1 0 1,1 0-1,-1 0 1,1 0-1,0 0 1,0 0-1,-1 0 1,1-1-1,0 1 1,0 0-1,0 0 1,0-1-1,0 1 1,0-1-1,0 1 1,0-1-1,0 1 1,0-1-1,0 0 1,0 0-1,0 1 1,1-1-1,-1 0 1,0 0-1,0 0 1,2 0-1,3 0 19,1 0 1,-1-1-1,1 1 1,-1-1-1,1-1 1,6-1-1,1-3 3,0 0-1,-1-1 1,1 0-1,-2-1 1,1-1 0,-1 0-1,0-1 1,-1 0 0,0 0-1,-1-1 1,0-1 0,-1 0-1,12-18 1,-9 12 47,-2-1-1,0 0 1,0-1 0,-2 0-1,-1-1 1,0 1 0,-2-1-1,6-40 1,-10 55-82,-1 1 0,0-1 0,0 0 0,0 0 0,-1 1 0,0-1 0,0 0 0,0 1 0,-1-1 0,0 1 0,0-1 0,-3-4 1,4 8-2,0 0 0,-1 0 0,1 0 0,-1 1 0,0-1 1,1 1-1,-1-1 0,0 1 0,0 0 0,0-1 1,0 1-1,0 0 0,0 0 0,-1 0 0,1 1 1,0-1-1,0 0 0,-1 1 0,1 0 0,0-1 0,-1 1 1,1 0-1,0 0 0,-1 0 0,1 1 0,0-1 1,-1 1-1,1-1 0,0 1 0,0 0 0,-1-1 1,-2 3-1,-6 3 71,1 0 1,-1 1-1,1 0 1,0 0-1,1 1 1,0 1-1,0 0 0,1 0 1,0 0-1,0 1 1,1 0-1,1 1 1,0-1-1,0 1 1,1 1-1,0-1 1,1 1-1,-3 13 1,7-23-62,-1 0 1,1-1-1,0 1 1,0 0-1,0 0 1,0 0-1,1 0 1,-1 0-1,1 0 1,-1 0-1,1 0 1,-1-1-1,1 1 1,0 0-1,0 0 1,0-1-1,0 1 1,0-1 0,0 1-1,1-1 1,-1 1-1,0-1 1,1 0-1,-1 1 1,1-1-1,-1 0 1,1 0-1,0 0 1,-1 0-1,1-1 1,0 1-1,0 0 1,0-1-1,-1 1 1,1-1-1,2 1 1,10 1-72,0 0-1,-1-1 1,1 0-1,14-1 1,-9 0-271,-5 0 116,-1-1-255,1 2 0,-1 0 0,20 4 0,-31-5 433,0 1 0,1-1 0,-1 1 0,0-1 0,0 1 0,0 0 0,0 0 0,0 0 0,0 0 0,0 0-1,0 1 1,0-1 0,0 0 0,-1 1 0,1 0 0,-1-1 0,1 1 0,-1 0 0,1 0 0,-1 0 0,0 0 0,0 0 0,0 0 0,0 0 0,0 0 0,-1 0 0,1 3 0,0 5 222,-1-1 0,-1 1-1,0-1 1,0 0 0,0 1-1,-2-1 1,1 0-1,-5 10 1,4-9-734,0 1-1,0-1 1,1 1-1,0 0 0,-1 13 1,13-21-9421</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6.346"/>
    </inkml:context>
    <inkml:brush xml:id="br0">
      <inkml:brushProperty name="width" value="0.025" units="cm"/>
      <inkml:brushProperty name="height" value="0.025" units="cm"/>
    </inkml:brush>
  </inkml:definitions>
  <inkml:trace contextRef="#ctx0" brushRef="#br0">163 32 3908,'0'0'15326,"-8"-6"-13297,-27-17-865,34 22-1135,0 1 1,0 0-1,0-1 1,-1 1-1,1 0 1,0 0-1,0 0 1,0-1-1,0 1 1,0 0-1,0 1 1,0-1-1,0 0 1,-1 0-1,1 0 1,0 1-1,0-1 1,0 0-1,0 1 1,0-1 0,0 1-1,0 0 1,0-1-1,1 1 1,-1 0-1,0-1 1,0 1-1,0 0 1,1 0-1,-1 0 1,0 0-1,1-1 1,-1 1-1,1 0 1,-1 0-1,0 2 1,-16 39 543,16-38-450,-15 48 864,-24 89 1404,36-126-2219,2 2 0,0-1 0,0 0-1,2 0 1,0 1 0,4 26-1,-4-41-207,1 1 0,-1-1-1,1 0 1,0 0 0,0 0-1,0 0 1,0 1 0,0-1-1,0 0 1,1-1-1,-1 1 1,1 0 0,-1 0-1,1-1 1,0 1 0,0-1-1,0 1 1,-1-1 0,1 0-1,0 0 1,1 1 0,-1-2-1,0 1 1,0 0 0,0 0-1,1-1 1,-1 1 0,0-1-1,0 0 1,1 1 0,-1-1-1,0 0 1,1 0 0,-1-1-1,0 1 1,1 0 0,-1-1-1,4-1 1,1 1-693,0-1 1,0 0-1,0-1 0,0 0 0,0 0 1,0 0-1,-1-1 0,0 0 1,1 0-1,10-10 0,-1-7-3883,-2 1-1041</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6.705"/>
    </inkml:context>
    <inkml:brush xml:id="br0">
      <inkml:brushProperty name="width" value="0.025" units="cm"/>
      <inkml:brushProperty name="height" value="0.025" units="cm"/>
    </inkml:brush>
  </inkml:definitions>
  <inkml:trace contextRef="#ctx0" brushRef="#br0">1 0 7655,'0'0'15044,"3"5"-14895,12 9-99,13-18 18,-25 3 97,0 1 1,0 0 0,0-1 0,0 1-1,0 1 1,0-1 0,0 0 0,0 1-1,0-1 1,0 1 0,0 0 0,0 0-1,0 0 1,0 0 0,-1 1-1,1-1 1,0 1 0,-1 0 0,1 0-1,-1 0 1,0 0 0,3 2 0,-1 0-60,0-1 0,0 0 0,0 0 0,1 0 0,0-1 0,-1 0 0,8 3 0,-3-3-119,0-1 1,0-1-1,1 1 0,-1-2 0,0 1 0,0-1 1,0 0-1,0-1 0,0 0 0,0-1 1,0 1-1,0-2 0,-1 1 0,13-8 1,37-13-1398,-57 24 1364,0-1 1,0 1-1,0-1 1,-1 1-1,1 0 1,0 0-1,0-1 1,0 1-1,0 0 1,-1 0-1,1 0 1,0 0-1,0 0 1,0 0-1,0 0 1,0 0-1,-1 0 1,1 0-1,0 0 1,0 1-1,0-1 1,0 0-1,-1 1 1,1-1-1,0 1 1,0-1-1,-1 1 1,1-1 0,0 1-1,0 0 1,2 26 7,-3-15 365,0-12-333,0 1 0,0-1 0,1 1 1,-1-1-1,1 1 0,-1-1 0,0 0 1,1 1-1,-1-1 0,1 0 1,-1 1-1,1-1 0,-1 0 0,1 0 1,-1 1-1,1-1 0,-1 0 0,1 0 1,-1 0-1,1 0 0,0 0 1,-1 0-1,1 0 0,-1 0 0,1 0 1,-1 0-1,1 0 0,-1 0 0,1 0 1,0 0-1,-1 0 0,1-1 1,0 1-1,22-8-2720,-5-6-2121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7.670"/>
    </inkml:context>
    <inkml:brush xml:id="br0">
      <inkml:brushProperty name="width" value="0.025" units="cm"/>
      <inkml:brushProperty name="height" value="0.025" units="cm"/>
    </inkml:brush>
  </inkml:definitions>
  <inkml:trace contextRef="#ctx0" brushRef="#br0">134 286 10474,'0'0'3550,"5"-8"-1356,13-26-608,-18 33-1518,0 0 0,1 1 0,-1-1 0,0 1 0,0-1 0,0 0 0,1 1 0,-1-1 0,0 1 0,0-1 0,0 0 0,0 1 0,0-1 0,0 0 0,0 1 0,0-1 0,0 1 0,-1-1 0,1 0 0,0 1 0,0-1 0,0 1 0,-1-1 0,1 1 0,0-1 0,-1 0 0,1 1 0,0-1 0,-1 1 0,1 0 0,-1-1 0,0 0 0,-23-6 1109,-25 9-232,45 0-908,-1 0-1,0 0 0,1 1 0,-1-1 1,1 1-1,0 0 0,0 0 1,0 0-1,0 1 0,1-1 1,-1 1-1,1 0 0,-3 4 0,4-5 7,-1 0 0,1 0 0,1 0 0,-1 0 0,0 0 0,1 1 0,-1-1 0,1 0 0,0 1 0,0-1 0,0 1 0,1-1-1,-1 1 1,1 0 0,0-1 0,0 1 0,0-1 0,1 1 0,0 4 0,0-7-31,-1 0 0,1 0 1,0 0-1,0 0 0,0 0 0,0 0 1,0 0-1,0-1 0,0 1 1,0 0-1,0-1 0,0 1 0,0-1 1,1 1-1,-1-1 0,0 0 0,0 1 1,0-1-1,1 0 0,-1 0 0,0 0 1,0 0-1,1 0 0,-1 0 0,0 0 1,0 0-1,1 0 0,0-1 0,39-10 145,-17-1-104,-1-1-1,0-2 1,-1 0-1,0-1 0,-1-1 1,-1-2-1,-1 1 1,-1-2-1,0-1 1,27-42-1,-39 54 20,-1 0 0,0 0-1,-1 0 1,0 0 0,0-1 0,-1 1-1,0-1 1,2-15 0,-5 26-65,-1-1 0,1 1 0,0-1 0,-1 0 0,1 1 0,0-1 0,-1 1 0,1-1 0,0 0 0,-1 1 0,1-1 0,0 0 0,-1 0 0,1 1 0,-1-1 0,1 0 0,-1 0 0,1 0 0,-1 0 0,1 1 1,-1-1-1,1 0 0,-1 0 0,1 0 0,-1 0 0,1 0 0,-1 0 0,1 0 0,-1 0 0,1 0 0,-1-1 0,1 1 0,-1 0 0,1 0 0,0 0 0,-1-1 0,1 1 0,-1 0 0,1 0 0,-1-1 0,1 1 0,0 0 0,-1-1 0,1 1 0,0 0 0,-1-1 0,1 1 0,0-1 0,0 1 0,-1 0 0,1-1 0,0 1 0,0-1 0,0 1 1,-1-1-1,1 1 0,0-1 0,0 1 0,0-1 0,0 1 0,0-1 0,0 1 0,0-1 0,0 1 0,0-1 0,0 1 0,0-1 0,1 1 0,-1-2 0,-30 32 446,21-17-246,1 1 1,0 1-1,0-1 0,1 2 1,1-1-1,1 0 0,0 1 1,1 0-1,1 0 1,0 0-1,2 1 0,-1 26 1,3-39-195,-1 0 0,1 0 1,0-1-1,0 1 0,0 0 0,1-1 1,-1 1-1,1-1 0,0 0 1,0 1-1,0-1 0,1 0 0,-1 0 1,1 0-1,-1-1 0,1 1 0,0-1 1,0 1-1,0-1 0,1 0 1,-1 0-1,0 0 0,1-1 0,-1 1 1,1-1-1,0 0 0,-1 0 1,1 0-1,4 1 0,2-1-491,0 1-1,0-1 1,-1-1 0,1 1-1,0-2 1,0 1 0,0-2-1,0 1 1,-1-1 0,18-6-1,15-14-5857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8.300"/>
    </inkml:context>
    <inkml:brush xml:id="br0">
      <inkml:brushProperty name="width" value="0.025" units="cm"/>
      <inkml:brushProperty name="height" value="0.025" units="cm"/>
    </inkml:brush>
  </inkml:definitions>
  <inkml:trace contextRef="#ctx0" brushRef="#br0">10 1 1057,'0'0'14809,"-2"9"-12370,-2 25-70,1 0-1,2 63 1,1-95-2347,1-1 0,-1 0 1,0 0-1,0 1 0,1-1 0,-1 0 1,0 0-1,1 0 0,-1 0 0,1 0 1,0 1-1,-1-1 0,1 0 0,0 0 1,0 0-1,-1-1 0,1 1 1,0 0-1,0 0 0,0 0 0,0-1 1,0 1-1,0 0 0,2 0 0,0 0 8,0 0-1,-1-1 1,1 1-1,0-1 1,0 0-1,-1 0 0,1 0 1,0 0-1,0 0 1,4-2-1,4-1 59,0 0-1,-1-1 1,1 0 0,14-8-1,36-29 114,-46 30-184,0 1-1,1 0 1,27-13-1,-42 23-20,0-1-1,-1 1 1,1 0-1,0 0 1,0 0-1,0 0 1,-1 0-1,1 0 1,0 0-1,0 0 1,-1 0-1,1 0 1,0 0-1,0 0 1,0 1-1,-1-1 1,1 0-1,0 1 1,-1-1-1,1 0 1,0 1-1,-1-1 1,1 1-1,0-1 1,-1 1-1,1-1 1,-1 1-1,1 0 1,-1-1-1,1 1 1,-1 0-1,0-1 1,1 1-1,-1 0 1,0-1-1,1 1 1,-1 0-1,0 0 1,0-1-1,0 1 1,1 0-1,-1 0 1,0-1-1,0 1 1,0 0-1,0 0 1,-1 1-1,1 50-4,-1-38 37,-4 49 409,5-62-425,0-1-1,0 0 0,0 1 0,0-1 1,0 0-1,0 0 0,0 1 0,0-1 0,0 0 1,0 1-1,0-1 0,0 0 0,0 1 0,0-1 1,0 0-1,1 1 0,-1-1 0,0 0 1,0 1-1,0-1 0,0 0 0,1 0 0,-1 1 1,0-1-1,0 0 0,1 0 0,-1 0 1,0 1-1,1-1 0,-1 0 0,0 0 0,0 0 1,1 0-1,-1 0 0,0 0 0,1 1 0,-1-1 1,0 0-1,1 0 0,-1 0 0,0 0 1,1 0-1,18-8 244,14-18-85,-11 2-538,20-20-851,-11 23-7246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6.192"/>
    </inkml:context>
    <inkml:brush xml:id="br0">
      <inkml:brushProperty name="width" value="0.025" units="cm"/>
      <inkml:brushProperty name="height" value="0.025" units="cm"/>
    </inkml:brush>
  </inkml:definitions>
  <inkml:trace contextRef="#ctx0" brushRef="#br0">188 298 16239,'0'0'3460,"-7"-2"-626,1 1-2653,0 0 0,0 1 0,0 0-1,0 0 1,0 0 0,0 1 0,0-1 0,0 1-1,0 1 1,1-1 0,-1 1 0,0 0-1,1 0 1,-1 1 0,1 0 0,0 0 0,0 0-1,0 0 1,0 1 0,0 0 0,-7 8-1,8-8-99,0-1-1,0 1 0,0 0 1,0 0-1,1 0 0,-1 1 1,1-1-1,0 1 0,1 0 1,-1-1-1,1 2 0,0-1 1,0 0-1,0 0 0,1 0 1,0 1-1,0-1 0,0 1 0,1-1 1,0 1-1,0 5 0,1-9-79,0 0 0,-1 0 0,1 0 0,0-1 0,1 1 0,-1 0 0,0-1 0,0 1 0,1-1 0,-1 1 0,1-1-1,-1 0 1,1 1 0,-1-1 0,1 0 0,0 0 0,0 0 0,0 0 0,-1-1 0,1 1 0,0 0 0,0-1 0,0 1-1,0-1 1,0 0 0,0 0 0,3 0 0,61-1-64,-64 1 47,14-3-74,0 0 0,0-1 0,0-1-1,-1 0 1,0-2 0,0 1 0,-1-2 0,0 0 0,0-1-1,-1 0 1,0-1 0,21-20 0,-20 16 60,0 0-1,0-1 1,-2-1 0,0 0-1,-1-1 1,0 0 0,-2 0 0,0-1-1,-1 0 1,6-21 0,-11 30 29,-1 1 0,0-1 0,-1 0 0,0 1 1,-1-1-1,1 0 0,-2 0 0,1 0 0,-1 0 1,-4-13-1,4 19-4,0-1 1,0 1 0,-1-1-1,0 1 1,0 0-1,0-1 1,0 1-1,0 0 1,0 0 0,-1 1-1,0-1 1,1 0-1,-1 1 1,0 0 0,0 0-1,0 0 1,-1 0-1,1 0 1,0 0-1,-1 1 1,1 0 0,-1-1-1,0 1 1,1 1-1,-1-1 1,-7 0-1,2 1 18,-1 0 0,1 0-1,0 1 1,0 1-1,0-1 1,-1 1 0,2 1-1,-1 0 1,0 0-1,0 1 1,1 0-1,0 0 1,-12 8 0,9-3 42,-1-1 1,1 1 0,1 1 0,0 0-1,0 0 1,1 1 0,0 0 0,-8 16-1,15-26-55,1 1-1,-1 0 1,1 0-1,0 0 1,0 0-1,0 0 1,0 0-1,0 0 1,0 0-1,1 0 1,-1 0-1,1 0 1,-1 1-1,1-1 1,0 0-1,0 0 1,0 0-1,0 1 1,0-1-1,1 0 1,-1 0-1,1 0 1,-1 1-1,1-1 1,0 0-1,0 0 1,0 0-1,0 0 1,0 0-1,0 0 0,0-1 1,1 1-1,-1 0 1,1-1-1,-1 1 1,1-1-1,0 1 1,0-1-1,-1 0 1,1 1-1,0-1 1,0 0-1,3 0 1,9 5-148,0-2 0,1 0 1,0 0-1,-1-2 0,20 2 0,-16-2-266,-2 0-7,0 0 1,-1 1 0,1 0 0,-1 2 0,18 7 0,-29-10 449,0 0 0,0 0 0,0 0 0,-1 1 0,0-1-1,1 1 1,-1 0 0,0 0 0,0 0 0,0 1 0,-1-1 0,1 1 0,-1-1 0,0 1 0,0 0 0,0 0 0,0 0 0,-1 0 0,1 0 0,-1 0 0,0 0 0,-1 1 0,1 6 0,-1 2 373,-1-1 0,0 0 0,-1 0 1,0 1-1,-1-1 0,0-1 0,-9 21 0,6-17-366,1 0-1,0 0 0,-4 29 0,10-32-2203,3-10-2962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8.665"/>
    </inkml:context>
    <inkml:brush xml:id="br0">
      <inkml:brushProperty name="width" value="0.025" units="cm"/>
      <inkml:brushProperty name="height" value="0.025" units="cm"/>
    </inkml:brush>
  </inkml:definitions>
  <inkml:trace contextRef="#ctx0" brushRef="#br0">0 55 16271,'0'0'5189,"7"-46"-4676,6 38-481,-1 7-256,0 1-1314,1 0-1953,-4 5-4260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19.257"/>
    </inkml:context>
    <inkml:brush xml:id="br0">
      <inkml:brushProperty name="width" value="0.025" units="cm"/>
      <inkml:brushProperty name="height" value="0.025" units="cm"/>
    </inkml:brush>
  </inkml:definitions>
  <inkml:trace contextRef="#ctx0" brushRef="#br0">151 155 18097,'0'0'1484,"-9"-1"491,5 1-1862,0-1 0,0 1-1,0 0 1,0 0-1,0 0 1,0 0-1,0 1 1,0 0 0,0 0-1,0 0 1,0 0-1,1 0 1,-1 1-1,0 0 1,1-1 0,-1 1-1,1 1 1,0-1-1,0 0 1,0 1-1,0 0 1,-5 5 0,-31 53 1235,37-57-1257,0-1 1,1 1-1,-1-1 1,1 1-1,0 0 1,0 0-1,0 0 1,0-1-1,1 1 1,-1 0-1,1 0 1,0 0 0,0 0-1,0 0 1,1 0-1,1 4 1,-2-7-67,1 0 0,0 0 0,0 0 0,0 0 0,1 0 1,-1 0-1,0 0 0,0-1 0,0 1 0,1 0 0,-1-1 0,0 1 1,0-1-1,1 1 0,-1-1 0,1 0 0,-1 1 0,0-1 0,1 0 1,-1 0-1,1 0 0,-1 0 0,2 0 0,35-5 557,-26 1-511,-1 0 0,1-1 1,-1 0-1,0-1 0,0 0 0,-1-1 1,0 0-1,0-1 0,-1 0 0,11-11 1,1-3-61,-1-1 0,33-51-1,-47 67-35,-1-1-1,-1 0 0,0 0 0,0 0 0,0 0 0,-1-1 0,0 0 1,-1 1-1,0-1 0,0 0 0,-1 0 0,1-14 0,-3 23 15,1-1 1,-1 1-1,0 0 0,1-1 1,-1 1-1,0 0 0,0-1 1,1 1-1,-1 0 0,0 0 1,0 0-1,1 0 0,-1 0 1,0 0-1,0 0 0,1 0 1,-1 0-1,0 0 0,0 0 1,1 0-1,-1 1 0,0-1 1,1 0-1,-1 0 0,0 1 1,0-1-1,1 0 0,-1 1 1,0 0-1,-5 4 2,0-1 1,0 1-1,1 0 1,0 1-1,0 0 1,1-1-1,-1 1 1,-3 9-1,-31 57 46,33-60-40,1-3 37,0 1 0,0 0 0,1 1-1,1-1 1,-1 1 0,2 0 0,-1-1 0,2 1-1,-1 0 1,2 0 0,-1 12 0,2-22-31,-1 0 0,0 0 0,0 0 0,1 1-1,-1-1 1,1 0 0,-1 0 0,1 0 0,-1 0 0,1 0 0,0 0 0,0 0 0,-1-1 0,1 1 0,0 0-1,0 0 1,0-1 0,0 1 0,0 0 0,0-1 0,0 1 0,0-1 0,0 1 0,1 0 0,2 0 7,-1-1 0,1 1 0,-1-1 1,1 1-1,-1-1 0,1 0 0,-1 0 1,5-1-1,1-1 6,0 0 0,-1 0 0,1 0 0,-1-1 0,16-8 0,-10 3-22,-1-1-1,0-1 0,-1 0 0,21-22 0,-28 27-17,-1 0 1,0 0-1,0 0 0,0-1 1,-1 0-1,0 0 0,0 1 1,-1-2-1,1 1 0,-1 0 0,0 0 1,-1-1-1,0 1 0,1-11 1,-2 17 21,0-1 0,0 1 0,0 0 0,0-1 0,-1 1 0,1-1 0,0 1 0,0-1 0,0 1 0,0-1 0,-1 1 0,1-1 0,0 1 0,-1 0 0,1-1 0,0 1 0,-1-1 0,1 1 0,0 0 0,-1-1 0,1 1 0,0 0 0,-1 0 0,1-1 0,-1 1 0,1 0 0,-1 0 0,1 0 0,-1 0 0,1-1 0,-1 1 0,1 0 0,-1 0 0,1 0 1,-1 0-1,1 0 0,-1 0 0,1 0 0,-1 0 0,1 0 0,-1 1 0,1-1 0,-1 0 0,1 0 0,0 0 0,-1 1 0,1-1 0,-1 0 0,1 0 0,-1 1 0,1-1 0,0 0 0,-1 1 0,1-1 0,-1 1 0,-25 18-85,20-12 151,0 1-1,0-1 0,1 2 1,0-1-1,-5 12 1,9-18-54,0-1 1,0 1 0,0-1-1,0 1 1,1-1-1,-1 1 1,1 0 0,-1-1-1,1 1 1,0 0 0,-1-1-1,1 1 1,0 0 0,0 0-1,0-1 1,0 1 0,1 0-1,-1-1 1,0 1-1,1 0 1,-1-1 0,1 1-1,-1 0 1,1-1 0,0 1-1,0-1 1,0 1 0,0-1-1,0 0 1,0 1-1,0-1 1,0 0 0,1 0-1,-1 0 1,0 1 0,1-2-1,1 3 1,22 4-101,-1 0 0,1-1 0,0-2 0,34 3 0,44 8-602,-85-12 620,-1 2 0,1 0 1,-1 0-1,31 16 1,-51-27 335,0 0 0,0 0 0,1 0 0,0-1 0,0 1 0,0-1 0,1 0 0,-2-12-1,-9-75 2049,10 77-2369,1 7-93,-1-1 0,2 1 1,-1 0-1,1-1 0,1 1 1,2-12-1,-2 21 44,-1 0 0,1 0-1,0 0 1,0 0 0,0 1 0,0-1 0,0 0 0,0 1 0,0-1-1,0 1 1,0-1 0,0 1 0,0-1 0,0 1 0,0 0-1,0 0 1,0-1 0,0 1 0,0 0 0,1 0 0,-1 0-1,0 0 1,0 0 0,0 1 0,0-1 0,2 0 0,33 7-3011,-34-7 2870,30 8-4579,4-2-3662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0.291"/>
    </inkml:context>
    <inkml:brush xml:id="br0">
      <inkml:brushProperty name="width" value="0.025" units="cm"/>
      <inkml:brushProperty name="height" value="0.025" units="cm"/>
    </inkml:brush>
  </inkml:definitions>
  <inkml:trace contextRef="#ctx0" brushRef="#br0">12 316 14125,'-11'14'4494,"20"-15"-1184,26-21-1184,96-102-425,-111 103-1719,-2-1 0,0 0 0,-1-1 1,17-33-1,-25 21 31,-11 31-86,-5 20 53,-1 19 198,1 0 0,2 1 0,2 0 0,1-1 0,4 62 0,-1-59 275,2-5-260,1 1-1,12 45 0,-10-59-112,-1 1-1,-1 0 0,-1 0 1,-1 0-1,-1 0 1,-1 0-1,0 0 1,-8 42-1,8-60 33,-1 0-1,0 0 1,0 0-1,0 0 0,0-1 1,-1 1-1,1 0 1,-1-1-1,1 1 1,-1-1-1,0 0 0,0 1 1,0-1-1,-1 0 1,1 0-1,0 0 1,-5 2-1,5-3-79,1-1-1,-1 0 0,1 0 1,-1 0-1,0 0 1,1 0-1,-1 0 1,1 0-1,-1 0 1,0 0-1,1-1 1,-1 1-1,1-1 1,-1 1-1,1-1 1,-1 1-1,1-1 1,0 0-1,-1 0 1,1 0-1,0 0 1,0 0-1,-1 0 0,1 0 1,0 0-1,0-1 1,0 1-1,0 0 1,1 0-1,-1-1 1,0 1-1,0-1 1,1 1-1,-1-1 1,0-1-1,-7-16-193,1-1 0,1 0 0,0 0 0,1-1 0,1 1 0,2-1 0,0 0-1,1 0 1,0 0 0,2 0 0,1 0 0,0 1 0,2-1 0,0 0 0,2 1 0,0 0 0,1 0-1,1 1 1,0 0 0,2 0 0,15-22 0,-16 30-820,0 0 0,1 1-1,1 0 1,0 1 0,0 0-1,1 0 1,18-9 0,18-14-7794,-27 15 3459</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1.418"/>
    </inkml:context>
    <inkml:brush xml:id="br0">
      <inkml:brushProperty name="width" value="0.025" units="cm"/>
      <inkml:brushProperty name="height" value="0.025" units="cm"/>
    </inkml:brush>
  </inkml:definitions>
  <inkml:trace contextRef="#ctx0" brushRef="#br0">48 69 1057,'0'0'20756,"-8"7"-19811,4-2-752,-1 0 1,1 1-1,0-1 1,0 1 0,0 0-1,1 0 1,-4 10-1,6-15-154,0 1 0,1-1 1,-1 1-1,0-1 0,1 1 0,0 0 0,-1-1 0,1 1 0,0 0 0,0-1 0,0 1 0,0 0 1,0-1-1,1 1 0,-1 0 0,0-1 0,1 1 0,-1-1 0,1 1 0,-1-1 0,1 1 0,0-1 1,0 1-1,0-1 0,0 1 0,0-1 0,0 0 0,0 0 0,0 0 0,0 1 0,1-1 0,-1 0 0,0 0 1,1-1-1,-1 1 0,1 0 0,-1 0 0,1-1 0,-1 1 0,1-1 0,0 1 0,-1-1 0,1 0 1,-1 1-1,4-1 0,6 1-19,0-1 0,1 0 0,-1 0 0,0-1 0,0-1 0,1 1 0,-1-2 1,-1 0-1,1 0 0,0-1 0,-1 0 0,14-8 0,-9 5-448,1 0 0,0 1 0,0 1 0,24-4 0,-39 9 388,1 0 0,-1 0 0,1 0 0,-1 0 0,1 1 0,0-1 0,-1 0 0,0 1 0,1-1 0,-1 1 1,1 0-1,-1-1 0,0 1 0,1 0 0,-1 0 0,0 0 0,0 0 0,1 0 0,0 2 0,0-1 44,0-1-1,-1 1 1,1-1-1,0 1 0,0-1 1,0 0-1,0 0 0,0 0 1,0 0-1,0 0 1,0 0-1,0-1 0,0 1 1,4 0-1,4-1-195,-1-1 0,1 0 0,-1-1 0,0 0 0,1 0 0,-1-1 0,0 0 1,0-1-1,-1 0 0,1 0 0,-1-1 0,13-9 0,44-21-2283,-65 35 2472,0 0-1,1 0 1,-1 0 0,0-1-1,1 1 1,-1 0-1,0 0 1,1 0 0,-1 0-1,1 0 1,-1 0-1,0 0 1,1 0 0,-1 0-1,0 0 1,1 0-1,-1 0 1,0 0 0,1 0-1,-1 0 1,1 1-1,-1-1 1,0 0 0,1 0-1,-1 0 1,0 0-1,0 1 1,1-1 0,-1 0-1,0 0 1,0 1-1,1-1 1,-1 0 0,0 1-1,0-1 1,1 0-1,-1 1 1,3 19 337,-11 30 721,7-44-905,-8 57 2240,0 62 1,4-52-2325,4-59-43,-1-1 1,-1 1 0,-6 18-1,9-29-16,-1-1 0,0 1 0,1 0 0,-2 0 0,1-1 0,0 1 0,0-1 1,-1 1-1,1-1 0,-1 1 0,0-1 0,0 0 0,0 0 0,0 0 0,0 0 0,0 0 0,-1 0 0,1-1 0,-1 1 0,1-1 0,-1 1 0,-3 0 0,6-2 3,-1-1 1,0 1-1,0-1 0,0 0 1,1 1-1,-1-1 0,0 0 0,0 1 1,1-1-1,-1 0 0,1 0 1,-1 0-1,1 0 0,-1 1 1,1-1-1,-1 0 0,1 0 0,0 0 1,-1 0-1,1 0 0,0 0 1,0 0-1,0 0 0,0 0 1,0 0-1,0 0 0,0 0 1,0 0-1,0 0 0,1-2 0,2-38 7,4 17-210,1 0-1,1 1 1,1 0-1,1 0 1,1 1-1,27-38 1,-19 29 42,15-18 74,-25 36-158,-1 1 1,1-2-1,-2 1 0,0-1 1,-1 0-1,0-1 0,-1 0 1,8-28-1,-14 42 238,0 0 0,0 1-1,0-1 1,0 0 0,0 1-1,0-1 1,0 1 0,0-1-1,0 0 1,-1 1 0,1-1 0,0 0-1,0 1 1,-1-1 0,1 1-1,0-1 1,-1 1 0,1-1-1,0 1 1,-1-1 0,1 1 0,-1-1-1,1 1 1,-1-1 0,1 1-1,-1-1 1,1 1 0,-1 0-1,1 0 1,-1-1 0,1 1 0,-1 0-1,0 0 1,1-1 0,-1 1-1,0 0 1,1 0 0,-1 0-1,0 0 1,1 0 0,-1 0 0,1 0-1,-1 0 1,0 0 0,1 0-1,-1 1 1,0-1 0,1 0-1,-1 0 1,1 1 0,-1-1 0,0 0-1,1 0 1,-1 1 0,-34 17 862,5 13 537,22-12-596,8-18-793,0 0 0,0-1 1,1 1-1,-1-1 0,0 1 0,0-1 1,1 1-1,-1-1 0,0 1 0,1-1 1,-1 1-1,1-1 0,-1 1 0,1-1 1,-1 0-1,0 1 0,1-1 1,-1 0-1,1 1 0,0-1 0,-1 0 1,1 0-1,-1 1 0,1-1 0,-1 0 1,1 0-1,-1 0 0,1 0 0,0 0 1,-1 0-1,2 0 0,34 3 12,1-3 0,36-3 0,-43 1-107,1 1 1,-1 1 0,52 8-1,-79-8 150,-1 1-1,1-1 0,-1 1 1,1-1-1,-1 1 0,0 0 1,1 0-1,-1 0 0,0 1 1,1-1-1,-1 0 1,3 4 784,-11-30 1427,3 9-2343,0-1 0,2 0 0,-1-25 0,5 42 29,1-1 1,-1 1-1,1-1 1,0 1 0,-1 0-1,1 1 1,-1-1-1,1 0 1,-1 1-1,5 1 1,15 4-203,1-1 1,25 2-1,-44-6 219,1-1 1,-1 0-1,0 0 0,1 0 1,-1 0-1,1-1 0,-1 0 0,1 0 1,-1 0-1,0-1 0,0 0 1,0 0-1,0 0 0,0 0 1,6-5-1,-12 9 440,-12 38 846,13-38-1241,-1-1 0,1 0 0,0 1 0,0-1-1,0 1 1,0-1 0,0 0 0,0 1 0,0-1 0,0 0 0,1 1 0,-1-1 0,0 0 0,1 1 0,-1-1-1,1 0 1,-1 0 0,1 1 0,0-1 0,0 0 0,0 0 0,-1 0 0,1 0 0,0 0 0,0 0 0,0 0-1,0 0 1,1-1 0,-1 1 0,0 0 0,0-1 0,0 1 0,1 0 0,1 0 0,6 1 16,-1-1 0,1 1 1,0-1-1,0-1 1,0 0-1,0 0 0,0 0 1,0-1-1,10-3 1,8-3-75,42-17 0,-54 18-9,0 0 0,-1 0 0,2 2-1,-1 0 1,0 1 0,1 0 0,0 1 0,30 1-1,-30 11 116,-3 1-1416,-3-12-3147,-11-11-5436,-5-1-823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1.795"/>
    </inkml:context>
    <inkml:brush xml:id="br0">
      <inkml:brushProperty name="width" value="0.025" units="cm"/>
      <inkml:brushProperty name="height" value="0.025" units="cm"/>
    </inkml:brush>
  </inkml:definitions>
  <inkml:trace contextRef="#ctx0" brushRef="#br0">0 35 19891,'0'0'1761,"24"-3"129,9-6-64,14 1-1185,9 2-513,6 2-577,5 3-2241,-3-2-3973</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2.446"/>
    </inkml:context>
    <inkml:brush xml:id="br0">
      <inkml:brushProperty name="width" value="0.025" units="cm"/>
      <inkml:brushProperty name="height" value="0.025" units="cm"/>
    </inkml:brush>
  </inkml:definitions>
  <inkml:trace contextRef="#ctx0" brushRef="#br0">48 47 14382,'0'0'6534,"-2"12"-5691,-14 60 163,8-42-785,1-1 1,2 1-1,0-1 0,2 1 0,2 51 0,1-79-161,0-1-1,0 0 1,0 0-1,1 1 1,-1-1 0,0 0-1,1 0 1,-1 0-1,1 1 1,0-1 0,-1 0-1,1 0 1,0 0-1,0 0 1,-1 0 0,1 0-1,0 0 1,0-1-1,0 1 1,0 0-1,0 0 1,0-1 0,0 1-1,1-1 1,-1 1-1,2 0 1,1 0 61,-1-1 0,1 0 0,-1 1 0,1-1-1,-1-1 1,1 1 0,-1 0 0,1-1 0,5-2 0,4-1 142,-1 0-1,0-1 1,0-1 0,16-10 0,7-9-85,-1-1 0,54-54-1,-71 62-76,-1 0 0,-1-1 0,0-1-1,-2 0 1,0-1 0,13-31 0,-24 47-164,0 1 0,-1-1 0,1 0 0,-1 0 0,-1 0 0,1 1 0,0-1 1,-1-6-1,0 10-663,-8 18-7544,-5-4 1592,2 2-4047</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2.947"/>
    </inkml:context>
    <inkml:brush xml:id="br0">
      <inkml:brushProperty name="width" value="0.025" units="cm"/>
      <inkml:brushProperty name="height" value="0.025" units="cm"/>
    </inkml:brush>
  </inkml:definitions>
  <inkml:trace contextRef="#ctx0" brushRef="#br0">0 175 12172,'0'0'3758,"10"-3"-470,1 0-2589,0-1-1,-1 0 0,1-1 1,-1-1-1,0 1 1,14-12-1,-18 13-518,-1 0 1,0 0-1,0 0 0,-1-1 0,1 0 1,-1 0-1,0 0 0,0-1 0,-1 1 0,0-1 1,0 0-1,0 0 0,-1 0 0,1 0 1,0-7-1,-2 12-141,-1 0 0,0 1 0,0-1 0,0 0 0,0 0 0,0 1 0,0-1 0,0 0 0,0 1 0,0-1 0,0 0 0,0 1 0,0-1 0,0 0 0,0 0 0,-1 1 0,1-1 0,0 0 0,-1 1 0,1-1 0,0 1 0,-1-1 0,1 0 0,-1 1 0,1-1 0,-1 1 0,1-1 0,-1 1 0,1 0 0,-1-1 0,1 1 0,-2-1 0,-25 2 374,19 1-407,1 0 1,0 1 0,0 0 0,1 1-1,-11 6 1,13-7-4,-1 0 0,1 1 0,1-1-1,-1 1 1,0 0 0,1 0 0,0 0 0,0 1-1,0-1 1,1 1 0,-1 0 0,1 0 0,0 0-1,0 0 1,1 0 0,0 0 0,0 0 0,0 0-1,0 0 1,1 6 0,1-9 3,-1-1-1,1 1 1,0-1 0,0 1 0,0-1 0,1 0-1,-1 1 1,0-1 0,0 0 0,1 0 0,-1 0-1,1 0 1,-1 0 0,1 0 0,-1 0-1,1-1 1,-1 1 0,1 0 0,0-1 0,0 1-1,-1-1 1,1 0 0,0 0 0,-1 0 0,4 0-1,54 2 79,-47-3-83,104-3-112,-103 3 94,0-1 0,0-1 0,-1 0 0,1 0 0,-1-2 0,22-9 0,-32 13 68,0 0 0,0-1 0,0 1 0,0-1 0,-1 1 0,1-1-1,0 0 1,-1 0 0,1 0 0,-1 0 0,1 0 0,-1 0 0,0 0 0,0 0 0,0-1-1,0 1 1,0 0 0,-1-1 0,1 1 0,-1 0 0,1-1 0,-1 1 0,0-1 0,0 1-1,0-1 1,0 1 0,-1-1 0,1 1 0,-1 0 0,0-4 0,0 3 33,0-1-1,0 1 1,-1-1 0,1 1 0,-1 0 0,0-1 0,0 1 0,0 0 0,0 0-1,-1 0 1,1 1 0,-1-1 0,0 1 0,1-1 0,-1 1 0,0 0 0,-1 0-1,-5-3 1,-24 1-418,30 8-762,18 5-250,1-3 161,0-1 0,0-1-1,0-1 1,0 0 0,1-1-1,20 0 1,54-4-9560,-52-2 2070</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3.293"/>
    </inkml:context>
    <inkml:brush xml:id="br0">
      <inkml:brushProperty name="width" value="0.025" units="cm"/>
      <inkml:brushProperty name="height" value="0.025" units="cm"/>
    </inkml:brush>
  </inkml:definitions>
  <inkml:trace contextRef="#ctx0" brushRef="#br0">231 1 10442,'0'0'8034,"-8"0"-6187,4 0-1714,-1 0-1,0 1 1,0 0 0,1 0-1,-1 1 1,1-1-1,-1 1 1,1 0 0,0 0-1,-1 1 1,1-1-1,0 1 1,1 0 0,-1 0-1,0 0 1,1 0 0,0 1-1,-1-1 1,2 1-1,-1 0 1,0 0 0,1 0-1,-1 0 1,-2 8-1,1-3 14,0 1-1,0-1 0,1 1 0,1-1 1,-1 1-1,2 0 0,-1 0 1,1 0-1,1 0 0,0 0 0,0 0 1,1 0-1,0 0 0,1 0 1,5 18-1,3-1-484,1-1 0,1 0 0,2 0 0,20 29 0,-31-51 340,-1 0 1,1 1-1,-1-1 0,0 0 0,0 1 0,0 0 0,-1-1 0,0 1 1,0 0-1,0 0 0,0-1 0,-1 1 0,0 0 0,0 0 0,0 0 1,-2 7-1,1-9 106,0 0-1,0 0 1,0 0 0,-1-1 0,1 1 0,-1 0 0,0-1-1,0 0 1,0 1 0,0-1 0,0 0 0,-1 0 0,1 0-1,-1 0 1,1 0 0,-1-1 0,0 1 0,0-1 0,1 1 0,-1-1-1,0 0 1,0 0 0,0-1 0,0 1 0,-1-1 0,-3 1-1,2 0 55,0 0 0,1-1 1,-1 0-1,0 0 0,0 0 0,0 0 0,0-1 0,0 1 0,0-1 0,1 0 0,-1-1 0,0 1 0,1-1 0,-1 0 0,1 0 0,-1-1 0,1 1 0,0-1 0,0 0 0,0 0 0,1 0 0,-7-8 0,5 4-187,1 0-1,0 0 1,0 0-1,0-1 0,1 0 1,1 0-1,-1 1 0,1-2 1,0 1-1,1 0 0,0 0 1,0-15-1,1 17-165,0 1-1,0-1 0,1 1 1,0-1-1,0 1 0,0-1 1,0 1-1,1 0 0,0 0 1,0 0-1,0 0 0,1 0 1,0 0-1,0 1 0,0-1 1,0 1-1,1 0 0,0 0 1,0 0-1,5-4 0,2 0-1375,0 1 0,1 1 0,0 0-1,0 0 1,1 1 0,-1 0 0,19-3 0,9-2-4812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3.795"/>
    </inkml:context>
    <inkml:brush xml:id="br0">
      <inkml:brushProperty name="width" value="0.025" units="cm"/>
      <inkml:brushProperty name="height" value="0.025" units="cm"/>
    </inkml:brush>
  </inkml:definitions>
  <inkml:trace contextRef="#ctx0" brushRef="#br0">172 19 6726,'0'0'7752,"-8"-4"-4373,4 2-3205,0 0 1,1 0-1,-1 0 0,0 1 1,0 0-1,0-1 1,0 1-1,0 1 0,0-1 1,0 0-1,0 1 1,0 0-1,-1 0 0,1 0 1,0 1-1,0-1 0,0 1 1,0 0-1,0 0 1,0 1-1,0-1 0,0 1 1,1 0-1,-1 0 1,0 0-1,1 0 0,0 0 1,-1 1-1,-2 3 1,1-1 81,-1 1 1,1 1-1,1-1 1,-1 1-1,-5 11 1,8-15-197,1 0 0,0 0 1,0 1-1,0-1 0,0 0 0,0 0 1,1 1-1,-1-1 0,1 0 1,0 1-1,0-1 0,0 1 0,0-1 1,1 0-1,1 7 0,-1-8-53,0-1 0,1 1 0,-1-1 0,1 1 0,-1-1 0,1 0 0,-1 0 0,1 1 1,-1-1-1,1 0 0,0 0 0,0-1 0,0 1 0,0 0 0,-1-1 0,1 1 0,0-1 0,0 1 0,0-1 0,0 0 0,0 0 0,0 0 0,0 0 0,0 0 0,0 0 0,4-2 0,3 1-5,-1 0-1,1-1 1,-1 0-1,17-6 1,-11 1-281,-1-1 0,1-1 0,12-11 0,-16 12 101,1 0-1,0 0 1,0 1 0,24-10 0,-34 16 200,-1 1 1,1 0 0,-1 0 0,1 0 0,-1-1-1,1 1 1,-1 0 0,1 0 0,-1 0 0,1 0 0,-1 0-1,1 0 1,-1 0 0,1 0 0,-1 0 0,1 0 0,-1 0-1,1 0 1,-1 1 0,0-1 0,1 0 0,-1 0-1,1 0 1,-1 1 0,1-1 0,-1 0 0,1 1 0,-1-1-1,0 0 1,1 1 0,-1-1 0,0 0 0,1 1 0,-1-1-1,0 1 1,0-1 0,1 0 0,-1 1 0,0-1-1,0 1 1,0-1 0,1 2 0,1 28 1089,-3-28-1013,1 1 0,0-1 0,0 1 0,0-1 0,0 1 0,0-1 0,1 1 0,-1-1 0,1 1 0,-1-1 0,1 0 0,0 1 0,0-1 1,0 0-1,1 3 0,2-4-54,-1 1 0,1-1 0,-1 1 0,1-1 0,-1 0 0,1 0-1,0 0 1,-1-1 0,1 1 0,0-1 0,0 0 0,-1 0 0,1-1 0,0 1 0,5-2 0,54-15-1,16-19-714,-54 23 248,0 2-1,43-14 0,-68 25 436,1 0 0,-1 0-1,1-1 1,-1 1 0,1 0-1,-1 0 1,1 0 0,-1 0-1,1 0 1,-1 0 0,1 0 0,-1 0-1,1 0 1,-1 0 0,1 0-1,-1 0 1,1 0 0,-1 0-1,1 0 1,-1 1 0,1-1-1,-1 0 1,1 0 0,-1 1 0,1-1-1,-1 0 1,0 1 0,1-1-1,-1 0 1,1 1 0,-1-1-1,0 0 1,1 1 0,-1-1 0,0 1-1,0-1 1,1 1 0,-1-1-1,0 1 1,0-1 0,0 1-1,0-1 1,0 1 0,1-1-1,-1 1 1,-4 29 699,1-12-316,4-17-389,0-1-1,0 1 0,0 0 0,0-1 0,0 1 0,-1-1 0,1 1 1,0-1-1,0 1 0,0-1 0,0 0 0,0 0 0,0 1 0,0-1 0,1 0 1,-1 0-1,0 0 0,0 0 0,0 0 0,0 0 0,1-1 0,28 0-792,-19-2-644,-1 1-1,1-1 1,0-1 0,12-6-1,-1 1-4197,-8 4-367</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4.393"/>
    </inkml:context>
    <inkml:brush xml:id="br0">
      <inkml:brushProperty name="width" value="0.025" units="cm"/>
      <inkml:brushProperty name="height" value="0.025" units="cm"/>
    </inkml:brush>
  </inkml:definitions>
  <inkml:trace contextRef="#ctx0" brushRef="#br0">193 101 7015,'0'0'3971,"-6"8"-650,-1-1-2575,1 1 1,0 1-1,0-1 0,1 1 1,0 0-1,1 0 1,0 0-1,0 1 0,1 0 1,-3 15-1,2 12-43,-2-1-1,-10 38 0,12-60-150,-2 1 0,1-1 0,-2 0 0,0-1 1,0 1-1,-1-1 0,-18 21 0,3-11 79,15-25-338,5-15-230,4 8-166,0 0-1,1 0 1,0 1 0,0-1-1,1 0 1,0 1-1,1 0 1,0 0-1,0 0 1,1 0-1,0 1 1,9-11-1,12-13-722,43-39 0,-52 53 711,49-44-89,-37 36 147,-1-1-1,-1-1 1,-2-1-1,27-39 1,-50 66 80,-1-1-1,0 0 1,0 0-1,1 0 1,-2 0 0,1 0-1,0 0 1,0 0-1,0-1 1,-1 1-1,1 0 1,-1-3 0,0 5-7,0-1 1,0 1 0,-1 0 0,1-1 0,0 1 0,0 0 0,-1 0 0,1-1-1,0 1 1,-1 0 0,1 0 0,0 0 0,-1-1 0,1 1 0,0 0 0,-1 0-1,1 0 1,0 0 0,-1 0 0,1-1 0,-1 1 0,1 0 0,0 0 0,-1 0-1,1 0 1,0 0 0,-1 0 0,1 0 0,-1 1 0,1-1 0,0 0-1,-1 0 1,1 0 0,0 0 0,-1 0 0,1 1 0,0-1 0,-1 0 0,-6 3 136,1 0 0,0 1 0,-1-1 0,2 1 0,-1 1 0,-6 4 0,8-5-72,-1 0-1,0 0 0,1 0 1,0 1-1,0-1 1,0 1-1,1 0 1,0 0-1,0 1 0,0-1 1,0 1-1,1-1 1,0 1-1,0 0 0,-2 11 1,4-16-68,0 0 1,0 0-1,1 0 1,-1 0-1,0 0 1,0 0-1,1 0 1,-1 0 0,1-1-1,-1 1 1,0 0-1,1 0 1,0-1-1,-1 1 1,1 0-1,-1 0 1,1-1-1,0 1 1,-1-1-1,1 1 1,0-1-1,0 1 1,0-1-1,-1 1 1,1-1-1,1 1 1,34 5 151,32-11-71,-47-1-235,-1 0 1,1-2-1,24-13 0,-29 13 52,0 1 1,1 0-1,0 1 1,0 1-1,21-4 1,-37 9 136,0 0 0,0 1 0,0-1-1,0 1 1,-1-1 0,1 1 0,0-1 0,0 1 0,0 0-1,0 0 1,-1-1 0,1 1 0,0 0 0,-1 0 0,1 0-1,0-1 1,-1 1 0,1 0 0,-1 0 0,0 0 0,1 0-1,-1 0 1,0 0 0,1 0 0,-1 0 0,0 0 0,0 1-1,0-1 1,0 0 0,0 0 0,0 0 0,-1 1 0,2 0-29,-1 1 0,0-1 0,0 0 0,1 1 0,-1-1 0,1 0 0,-1 0 0,1 1 0,0-1 0,0 0 0,0 0 0,0 0 0,1 0 0,-1 0 0,0-1 0,1 1 0,-1 0 0,1 0 0,0-1 0,0 1 0,2 1 0,4-1-44,0-1 0,0 1 0,0-1 1,1-1-1,-1 0 0,0 0 1,0 0-1,1-1 0,-1 0 0,0-1 1,0 0-1,8-3 0,-6 2-664,0 1 0,-1 0 0,1 0 0,0 1-1,0 0 1,0 1 0,19 2 0,-26-1-569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7.024"/>
    </inkml:context>
    <inkml:brush xml:id="br0">
      <inkml:brushProperty name="width" value="0.025" units="cm"/>
      <inkml:brushProperty name="height" value="0.025" units="cm"/>
    </inkml:brush>
  </inkml:definitions>
  <inkml:trace contextRef="#ctx0" brushRef="#br0">84 248 9641,'0'0'10752,"-8"5"-9327,1 1-1252,1 0 0,0 1 0,0 0 0,0-1 0,0 2 0,1-1 0,0 1 0,1-1 0,0 1 0,0 1 0,1-1 0,0 0 0,0 1-1,1 0 1,0-1 0,0 1 0,1 0 0,1 0 0,-1 11 0,2-19-159,0 0 0,-1 1-1,1-1 1,0 0-1,0 0 1,0 0 0,0 0-1,0 0 1,0 0 0,0 0-1,0-1 1,0 1-1,0 0 1,1-1 0,-1 1-1,0-1 1,0 1 0,1-1-1,-1 1 1,0-1-1,1 0 1,-1 0 0,0 1-1,1-1 1,-1 0 0,1 0-1,-1-1 1,0 1 0,1 0-1,-1 0 1,2-1-1,46-10 240,-33 3-274,0 0 0,-1-2 0,0 1 0,-1-2 0,0 0 0,-1-1 1,0 0-1,-1-1 0,0 0 0,-1-1 0,13-20 0,-31 49-29,0 1 0,1 0-1,1 1 1,1-1 0,0 1 0,1 0 0,1 0 0,0 0-1,2 21 1,0-35 70,0 0 0,0-1-1,1 1 1,-1 0 0,1-1-1,0 1 1,0 0 0,0-1 0,0 1-1,0-1 1,0 0 0,1 1-1,-1-1 1,1 0 0,0 0-1,-1 0 1,1 0 0,0 0 0,0 0-1,1-1 1,3 4 0,-2-3 25,0-1 0,0 0 0,1 0 0,-1 0 0,0 0 0,0-1 0,1 1 0,-1-1 1,0 0-1,1-1 0,-1 1 0,7-2 0,3-1 64,0-1 1,-1-1-1,1 0 1,-1-1-1,0 0 0,-1-1 1,17-12-1,-10 4-89,-1-1-1,0-1 0,-2-1 1,0 0-1,-1-1 1,0-1-1,22-42 0,-30 47-60,0 0-1,0 0 1,-1-1-1,-1 0 1,-1 0-1,0 0 1,-1 0-1,-1-1 1,0 0-1,-2 1 1,1-1-1,-4-23 1,3 38 36,0 0-1,-1 0 1,1 0 0,0 0 0,-1 0-1,1 1 1,-1-1 0,0 0 0,0 0-1,1 1 1,-1-1 0,0 0 0,0 1-1,-1-1 1,1 1 0,0-1 0,0 1-1,-1 0 1,1-1 0,-1 1 0,1 0 0,-1 0-1,0 0 1,1 0 0,-1 0 0,0 1-1,0-1 1,1 0 0,-1 1 0,0-1-1,0 1 1,0 0 0,0 0 0,0-1-1,0 1 1,0 0 0,1 1 0,-1-1-1,0 0 1,0 1 0,0-1 0,0 1-1,0-1 1,1 1 0,-1 0 0,0 0-1,-1 1 1,-9 3-5,1 1 1,0 0-1,1 0 1,-1 1-1,-16 16 0,8-5 31,1 1 0,0 0 0,1 2 0,-22 37 0,31-46 44,1 1 0,1-1-1,0 2 1,1-1 0,0 1-1,1 0 1,1 0 0,0 0 0,1 0-1,-1 17 1,3-26-60,1 0 0,-1 0 0,1 1 1,0-1-1,0 0 0,1 0 0,0 0 0,0 0 0,0-1 0,0 1 0,1 0 0,-1-1 1,1 0-1,0 1 0,1-1 0,-1 0 0,1-1 0,0 1 0,0-1 0,0 1 0,0-1 1,0 0-1,1-1 0,-1 1 0,1-1 0,5 2 0,3 1-473,-1-1 0,0 0 0,26 4 0,36-2-5208,-27-6-1269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5.025"/>
    </inkml:context>
    <inkml:brush xml:id="br0">
      <inkml:brushProperty name="width" value="0.025" units="cm"/>
      <inkml:brushProperty name="height" value="0.025" units="cm"/>
    </inkml:brush>
  </inkml:definitions>
  <inkml:trace contextRef="#ctx0" brushRef="#br0">11 1 15375,'0'0'4286,"1"11"-1958,1 43 920,-10 105 1,6-144-2964,1-9-202,0-1-1,0 0 1,1 0-1,-1 1 1,1-1-1,1 0 1,0 7-1,-1-11-75,1 1 0,0-1-1,-1 0 1,1 0-1,0 1 1,0-1 0,-1 0-1,1 0 1,0 0 0,0 0-1,0 0 1,1 0 0,-1 0-1,0 0 1,0 0 0,0-1-1,1 1 1,-1 0 0,0-1-1,1 1 1,-1-1 0,0 0-1,1 1 1,-1-1-1,1 0 1,-1 0 0,1 0-1,-1 0 1,0 0 0,1 0-1,1 0 1,5-1 15,0 0-1,-1-1 1,1 0-1,0 0 1,-1-1 0,1 0-1,-1 0 1,0 0-1,11-8 1,-11 7-20,0 0 1,0 0-1,0 1 1,0 0-1,1 0 1,0 0-1,-1 1 0,1 1 1,13-2-1,-20 3-5,0 1 1,1 0-1,-1-1 0,0 1 0,0 0 1,0 0-1,0 0 0,0 0 0,0 0 0,-1 0 1,1 0-1,0 0 0,0 0 0,-1 0 1,1 0-1,0 1 0,-1-1 0,1 0 0,-1 0 1,0 1-1,1-1 0,-1 0 0,0 1 1,0-1-1,0 0 0,0 1 0,0-1 0,0 0 1,0 1-1,-1-1 0,1 2 0,-6 47 55,-16 10-119,19-54-3631,12-23-11462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5.855"/>
    </inkml:context>
    <inkml:brush xml:id="br0">
      <inkml:brushProperty name="width" value="0.025" units="cm"/>
      <inkml:brushProperty name="height" value="0.025" units="cm"/>
    </inkml:brush>
  </inkml:definitions>
  <inkml:trace contextRef="#ctx0" brushRef="#br0">13 360 9385,'0'0'12860,"7"6"-11718,27 17-389,-32-22-726,0-1 0,0 1 0,-1-1 0,1 1 0,0-1 0,0 0 0,0 0 0,0 0-1,0 0 1,0 0 0,0 0 0,0-1 0,0 1 0,0-1 0,0 1 0,0-1 0,0 0 0,-1 0 0,1 0 0,0 0-1,0 0 1,-1 0 0,1 0 0,-1 0 0,1-1 0,-1 1 0,1-1 0,-1 1 0,0-1 0,1-1 0,1-1-7,0 1 0,0-1 1,-1 0-1,0 0 0,0 0 1,0 0-1,0 0 0,0 0 1,-1-1-1,0 1 0,1-6 1,-2 9-18,0-1 1,0 1 0,0 0 0,0 0 0,0-1 0,-1 1-1,1 0 1,0 0 0,-1 0 0,1 0 0,-1 0 0,1-1 0,-1 1-1,0 0 1,1 0 0,-1 0 0,0 0 0,0 1 0,1-1 0,-1 0-1,0 0 1,0 0 0,0 1 0,0-1 0,0 0 0,0 1-1,0-1 1,-1 1 0,1-1 0,0 1 0,0 0 0,0-1 0,0 1-1,-1 0 1,1 0 0,0 0 0,0 0 0,-1 0 0,1 0 0,0 0-1,-2 1 1,0-1-11,-1 1-1,0-1 1,1 1-1,-1 0 1,0 0-1,1 1 1,-1-1-1,1 1 1,0 0-1,-1 0 1,1 0-1,-5 4 1,2 1 21,0 1 1,1 0-1,0 1 1,0-1-1,1 1 0,0 0 1,-6 18-1,9-23 11,0-1-1,0 1 1,1 0-1,-1 0 0,1 0 1,0 0-1,0-1 0,0 1 1,1 0-1,0 5 1,0-7-13,0 0 0,-1-1 0,1 1 0,0-1 1,0 1-1,0-1 0,0 1 0,0-1 0,0 0 0,0 0 1,0 1-1,0-1 0,1 0 0,-1 0 0,0 0 1,1 0-1,-1 0 0,1-1 0,-1 1 0,1 0 0,0-1 1,-1 1-1,1-1 0,2 1 0,4 0-15,1-1 0,0 1 0,0-2-1,0 1 1,0-1 0,0 0 0,0-1-1,0 0 1,0-1 0,-1 0 0,0 0-1,1 0 1,-1-1 0,0-1 0,-1 1-1,13-10 1,-14 9-26,1 0-1,-1 0 0,0 0 0,-1-1 1,1 0-1,-1 0 0,0 0 1,0-1-1,-1 0 0,0 0 1,0 0-1,-1 0 0,0-1 0,0 1 1,0-1-1,-1 0 0,-1 0 1,3-15-1,-4 23 23,0 0 0,-1 1 0,1-1 1,0 0-1,0 0 0,0 1 0,0-1 0,0 0 0,0 0 0,-1 1 0,1-1 1,0 0-1,0 0 0,0 0 0,0 0 0,-1 1 0,1-1 0,0 0 1,0 0-1,-1 0 0,1 0 0,0 0 0,0 1 0,-1-1 0,1 0 0,0 0 1,0 0-1,-1 0 0,1 0 0,0 0 0,0 0 0,-1 0 0,1 0 1,0 0-1,0 0 0,-1 0 0,1 0 0,0 0 0,0 0 0,-1-1 0,1 1 1,0 0-1,0 0 0,-1 0 0,1 0 0,0 0 0,0 0 0,0-1 0,-1 1 1,1 0-1,0 0 0,0 0 0,0-1 0,-1 1 0,1 0 0,0 0 1,0-1-1,0 1 0,0 0 0,0 0 0,0-1 0,0 1 0,0 0 0,0 0 1,0-1-1,0 1 0,0-1 0,-15 20 239,10-9 77,1 1 0,0 0 0,-5 21-1,9-30-264,-1 0-1,1-1 0,0 1 0,-1-1 1,1 1-1,0 0 0,0-1 0,0 1 0,0 0 1,0-1-1,1 1 0,-1 0 0,0-1 1,1 1-1,-1-1 0,1 1 0,-1 0 1,1-1-1,0 1 0,0-1 0,0 0 0,0 1 1,0-1-1,0 0 0,0 1 0,0-1 1,0 0-1,1 0 0,-1 0 0,0 0 0,1 0 1,-1-1-1,1 1 0,-1 0 0,1 0 1,1 0-1,8 0-19,0 0 1,0 0-1,0-1 0,0-1 1,0 0-1,0 0 1,0-1-1,0 0 1,-1-1-1,1-1 0,-1 1 1,0-2-1,0 1 1,0-1-1,0-1 1,-1 0-1,0 0 0,0-1 1,8-8-1,1-1-49,-1 0 0,0-1 0,-2-1 0,0-1 0,-1 0 0,-1-1 0,20-39 0,-28 49-6,-1 0 0,0-1 1,0 1-1,-1-1 0,0 0 0,-1 1 0,0-1 1,-1 0-1,0 0 0,-1-1 0,0 1 0,-2-11 1,2 21 28,0 1 1,0-1-1,-1 1 1,1-1-1,0 1 0,0-1 1,0 1-1,-1-1 1,1 1-1,0-1 1,0 1-1,-1-1 1,1 1-1,-1 0 1,1-1-1,0 1 0,-1-1 1,1 1-1,-1 0 1,1 0-1,-1-1 1,1 1-1,-1 0 1,1 0-1,-1-1 1,1 1-1,-1 0 1,1 0-1,-1 0 0,1 0 1,-1 0-1,1 0 1,-1 0-1,0 0 1,1 0-1,-1 0 1,1 0-1,-1 0 1,1 0-1,-1 0 0,1 1 1,-1-1-1,1 0 1,-1 0-1,1 1 1,-1-1-1,1 0 1,-1 1-1,-20 19 35,10-1 58,1 1-1,2 0 1,0 1 0,1-1 0,1 2-1,0-1 1,2 0 0,1 1 0,1 0-1,0 0 1,4 43 0,-2-59-73,1 1 0,0-1 0,1 1 0,0-1 0,-1 1 0,2-1-1,-1 0 1,1 0 0,0 0 0,6 8 0,-7-11-68,0 0 0,0-1 0,1 1 0,-1 0 0,1-1 0,-1 0 0,1 0 0,0 0 0,0 0 0,0 0 1,0 0-1,0-1 0,0 1 0,1-1 0,-1 0 0,0 0 0,1 0 0,-1-1 0,1 1 0,-1-1 0,5 0 0,-7 0 3,-1 0 0,1-1 1,0 1-1,0 0 0,-1-1 0,1 1 1,-1-1-1,1 1 0,0-1 0,-1 1 1,1-1-1,-1 0 0,1 1 0,-1-1 1,1 1-1,-1-1 0,0 0 0,1 0 1,-1 1-1,0-1 0,1 0 1,-1 0-1,0 1 0,0-1 0,0 0 1,0 0-1,0 1 0,0-1 0,0 0 1,0 0-1,0 0 0,0 1 0,0-1 1,-1-1-1,-6-31-1654,-5 15 1058,1 1 0,-2 0 0,-1 1 0,0 0 0,0 1-1,-2 1 1,-28-21 0,18 14 834,-23-15 577,19 15 2399,68 30 49,-16-4-2877,16 4-77,1-1 0,56 5 1,-22-10-6666,-67-4 579,-5-8-3417</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6.249"/>
    </inkml:context>
    <inkml:brush xml:id="br0">
      <inkml:brushProperty name="width" value="0.025" units="cm"/>
      <inkml:brushProperty name="height" value="0.025" units="cm"/>
    </inkml:brush>
  </inkml:definitions>
  <inkml:trace contextRef="#ctx0" brushRef="#br0">1 0 17649,'0'0'4548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7.383"/>
    </inkml:context>
    <inkml:brush xml:id="br0">
      <inkml:brushProperty name="width" value="0.025" units="cm"/>
      <inkml:brushProperty name="height" value="0.025" units="cm"/>
    </inkml:brush>
  </inkml:definitions>
  <inkml:trace contextRef="#ctx0" brushRef="#br0">1 167 11018,'0'0'10304,"8"6"-9231,-5-4-968,0 0 1,0 0-1,0-1 1,0 1-1,0-1 1,0 0 0,0 0-1,1 0 1,-1 0-1,0 0 1,1-1-1,6 1 1,-5-2 40,0 0-1,0 0 1,0 0-1,0-1 1,0 0-1,0 0 1,0 0-1,0-1 1,-1 1-1,7-6 1,0 1 62,-1-1 0,1 0-1,-1-1 1,15-17 0,-23 24-138,0 0 0,0-1 0,0 1-1,0-1 1,0 0 0,-1 0 0,1 1 0,-1-1 0,0 0 0,0 0 0,0 0 0,0-1-1,-1 1 1,1 0 0,-1 0 0,1 0 0,-1 0 0,0-1 0,-1 1 0,1 0 0,0 0-1,-1 0 1,0-1 0,0 1 0,-1-4 0,1 6-62,0-1 1,1 1-1,-1-1 0,0 1 1,0-1-1,0 1 0,-1 0 0,1-1 1,0 1-1,0 0 0,-1 0 1,1 0-1,0 0 0,-1 0 1,1 0-1,-1 1 0,0-1 1,1 0-1,-1 1 0,1-1 0,-1 1 1,0-1-1,0 1 0,1 0 1,-1 0-1,0 0 0,1 0 1,-1 0-1,0 0 0,0 0 0,1 1 1,-1-1-1,0 1 0,1-1 1,-1 1-1,-2 1 0,0 0-19,0 0 0,0 0 1,1 0-1,-1 1 0,1 0 0,-1-1 0,1 1 0,0 1 0,0-1 0,0 0 0,1 1 1,-1-1-1,-2 6 0,2-3 5,1 0 0,-1 0 0,1 0 1,0 0-1,1 0 0,0 0 0,0 1 0,0-1 0,1 0 1,0 1-1,0-1 0,2 11 0,-2-14 6,1-1-1,0 1 1,0-1-1,1 1 1,-1-1-1,0 1 1,1-1-1,-1 0 1,1 0-1,0 0 1,0 0-1,0 0 1,0 0-1,0 0 1,0-1-1,0 1 1,1-1-1,-1 1 1,1-1-1,-1 0 1,1 0-1,-1 0 1,1-1-1,0 1 1,-1 0 0,1-1-1,0 0 1,-1 1-1,1-1 1,5-1-1,5 1 42,0-1-1,0-1 1,0 0-1,0 0 1,0-2 0,-1 1-1,17-8 1,80-46 72,-63 31-102,-46 26-28,1-1 0,-1 1 1,1 0-1,-1-1 1,1 1-1,-1 0 1,1 0-1,0-1 0,-1 1 1,1 0-1,-1 0 1,1 0-1,0 0 1,-1 0-1,1-1 1,-1 1-1,1 0 0,0 0 1,-1 1-1,1-1 1,-1 0-1,1 0 1,0 0-1,-1 0 0,1 0 1,-1 1-1,1-1 1,-1 0-1,1 1 1,3 18-181,-18 43 274,7-30-26,6-31-19,1 0 0,0 1 0,-1-1 0,1 1 0,0-1 0,0 1 0,0 0 0,0-1 1,0 1-1,1-1 0,-1 1 0,0-1 0,1 0 0,-1 1 0,1-1 0,0 1 0,-1-1 0,1 0 1,0 1-1,0-1 0,0 0 0,-1 0 0,2 0 0,-1 1 0,1 0 0,2-1 42,-1 0 0,0 0 1,1-1-1,-1 1 0,1-1 0,-1 0 0,1 0 0,-1 0 0,1 0 0,3-1 0,4-2-54,0 1-1,-1-1 1,0-1-1,0 0 1,0 0-1,0-1 1,-1-1-1,1 1 1,-1-2-1,-1 1 1,11-10-1,-5 5-204,1 0 1,25-14-1,-50 65 3,8-37 219,1 1-1,-1 0 1,1-1-1,0 1 0,0 0 1,0 0-1,0 0 1,1 0-1,-1 7 0,1-10-23,0-1-1,1 1 1,-1-1-1,0 1 1,0-1-1,1 1 1,-1 0-1,0-1 1,1 1-1,-1-1 1,1 1-1,-1-1 1,1 0-1,-1 1 1,1-1-1,-1 1 1,1-1-1,-1 0 1,1 1-1,-1-1 1,1 0-1,-1 0 1,2 1-1,26 0 109,-16-4-166,-1 0-1,1 0 1,-1-1-1,0 0 1,13-7-1,-15 6-252,0 1 0,0 0 0,0 1-1,1-1 1,-1 2 0,1 0 0,19-2 0,-28 5 307,0 0 0,0 0 0,-1 0 0,1 0 1,0 0-1,-1 0 0,1 0 0,-1 0 1,1 1-1,-1-1 0,0 0 0,0 0 0,1 1 1,-1-1-1,0 0 0,0 0 0,0 1 0,0-1 1,0 0-1,-1 0 0,1 2 0,-3 32 429,-5 13 278,18-57-7827,-5-8-229</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7.728"/>
    </inkml:context>
    <inkml:brush xml:id="br0">
      <inkml:brushProperty name="width" value="0.025" units="cm"/>
      <inkml:brushProperty name="height" value="0.025" units="cm"/>
    </inkml:brush>
  </inkml:definitions>
  <inkml:trace contextRef="#ctx0" brushRef="#br0">0 0 17905,'0'0'4708</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8.905"/>
    </inkml:context>
    <inkml:brush xml:id="br0">
      <inkml:brushProperty name="width" value="0.025" units="cm"/>
      <inkml:brushProperty name="height" value="0.025" units="cm"/>
    </inkml:brush>
  </inkml:definitions>
  <inkml:trace contextRef="#ctx0" brushRef="#br0">9 194 4260,'0'0'14803,"-2"8"-12758,0-3-1794,2-4-187,-1 0-1,0 1 1,1-1-1,-1 0 1,1 0 0,-1 0-1,1 1 1,0-1 0,-1 0-1,1 0 1,0 1 0,0-1-1,0 0 1,0 0-1,0 1 1,0-1 0,0 0-1,1 0 1,-1 1 0,0-1-1,1 0 1,-1 0-1,1 0 1,-1 1 0,1-1-1,0 0 1,-1 0 0,1 0-1,0 0 1,0 0 0,0 0-1,0 0 1,-1-1-1,1 1 1,0 0 0,1 0-1,-1-1 1,0 1 0,0 0-1,0-1 1,0 0-1,0 1 1,1-1 0,-1 1-1,0-1 1,0 0 0,1 0-1,-1 0 1,2 0 0,7 0 19,0 0 0,0-1 0,0-1 0,0 0 1,0 0-1,0 0 0,-1-2 0,1 1 0,-1-1 1,0 0-1,0-1 0,10-7 0,-4 3-56,-2-1 0,1-1 0,-1 0 0,-1-1 0,0 0 0,16-21 0,-25 29-18,0 0 0,-1 0 0,0 0-1,1-1 1,-1 1 0,-1 0 0,1-1 0,-1 1 0,1-1-1,-1 1 1,-1-1 0,1 0 0,-1-8 0,0 11-6,0 0 1,-1 0 0,1 0-1,-1 0 1,0 0 0,1 0 0,-1 0-1,0 0 1,0 1 0,-1-1-1,1 0 1,0 1 0,0-1-1,-1 0 1,1 1 0,-1-1 0,0 1-1,1 0 1,-1 0 0,0 0-1,0 0 1,1 0 0,-1 0-1,0 0 1,0 0 0,0 1-1,0-1 1,0 1 0,0-1 0,0 1-1,-1 0 1,-2 0 0,-1-1-14,-1 1 0,0 0 0,0 0-1,0 1 1,0 0 0,1 0 0,-1 0 0,0 1 0,1 0 0,-1 0 0,1 1 0,0 0 0,0 0 0,0 0 0,0 1 0,0 0 0,1 0 0,0 1 0,0-1 0,0 1 0,0 0 0,1 0 0,0 1-1,0-1 1,0 1 0,0 0 0,1 0 0,0 0 0,1 1 0,-1-1 0,1 0 0,1 1 0,-3 9 0,4-15 10,0 1-1,0-1 1,0 1-1,0-1 1,0 1-1,0-1 1,1 1-1,-1 0 1,0-1-1,1 1 1,-1-1 0,1 0-1,-1 1 1,1-1-1,0 1 1,0-1-1,0 0 1,-1 1-1,1-1 1,0 0-1,1 0 1,-1 0 0,0 0-1,0 0 1,0 0-1,1 0 1,1 0-1,1 1 11,1 0-1,-1 0 0,1-1 1,0 0-1,0 0 0,0 0 1,0 0-1,9-1 0,5-1 68,1-1 0,-1 0 0,31-9 0,8-8 369,100-48 0,-141 60-292,-17 6-147,0 1-1,1 0 1,-1 0-1,1 0 1,-1 0-1,1 0 1,-1 1-1,1-1 1,-1 0-1,0 0 0,1 0 1,-1 0-1,1 0 1,-1 1-1,0-1 1,1 0-1,-1 0 1,1 0-1,-1 1 1,0-1-1,1 0 1,-1 1-1,0-1 1,0 0-1,1 1 1,-1-1-1,0 0 0,0 1 1,1-1-1,-1 1 1,0-1-1,0 0 1,0 1-1,0-1 1,0 1-1,0-1 1,0 1-1,0-1 1,0 1-1,0-1 1,0 0-1,0 1 0,0-1 1,0 1-1,0-1 1,0 1-1,0-1 1,0 0-1,0 1 1,-1-1-1,1 1 1,-15 42 802,12-39-746,1 0 1,0 1-1,0-1 0,0 0 0,1 1 1,-1 0-1,1-1 0,0 1 0,0-1 1,1 1-1,-1 0 0,1 0 0,0-1 0,1 1 1,-1 0-1,2 6 0,-1-10-28,1 1 1,-1-1-1,0 0 0,1 0 0,-1 0 1,1 0-1,-1 0 0,1-1 0,0 1 0,-1 0 1,1-1-1,0 1 0,-1-1 0,1 1 1,0-1-1,-1 0 0,1 0 0,0 0 1,0 0-1,-1 0 0,1 0 0,2-1 0,41-7 239,17-23-136,-53 25-149,1 0 1,0 1-1,0 0 1,0 1-1,14-4 1,-23 8-6,0 0 0,-1 0 0,1 0 0,-1 0 0,1 1 0,-1-1 0,1 0 0,-1 0 1,1 1-1,-1-1 0,0 0 0,1 1 0,-1-1 0,1 0 0,-1 1 0,0-1 1,1 1-1,-1-1 0,0 1 0,1-1 0,-1 0 0,0 1 0,0-1 0,1 1 0,-1-1 1,0 1-1,0 0 0,0-1 0,0 1 0,0-1 0,0 1 0,0-1 0,0 1 1,0-1-1,0 1 0,0-1 0,0 1 0,0-1 0,0 1 0,0-1 0,-1 1 0,1-1 1,0 1-1,0-1 0,-1 1 0,1-1 0,-1 1 0,-9 31-14,10-31 11,-17 46-1675,6-17-6280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29.945"/>
    </inkml:context>
    <inkml:brush xml:id="br0">
      <inkml:brushProperty name="width" value="0.025" units="cm"/>
      <inkml:brushProperty name="height" value="0.025" units="cm"/>
    </inkml:brush>
  </inkml:definitions>
  <inkml:trace contextRef="#ctx0" brushRef="#br0">11 1 1666,'0'0'18545,"0"9"-17269,-5 64 111,2-35-1225,1-1-1,1 0 0,2 1 1,8 42-1,-9-77-289,0-1 0,0 0 0,1 1 0,-1-1 0,1 0 0,0 1 0,0-1 0,0 0 0,0 0 0,0 0 0,0 0 0,0 0 0,1 0 0,-1 0 0,1 0 0,-1-1 0,1 1-1,0 0 1,0-1 0,0 1 0,0-1 0,0 0 0,0 0 0,0 0 0,0 0 0,4 1 0,-4-2-227,1 0-1,0 0 1,-1-1-1,1 0 1,0 1-1,-1-1 1,1 0 0,-1 0-1,0 0 1,1-1-1,-1 1 1,0-1-1,0 1 1,1-1-1,-1 0 1,-1 1-1,1-1 1,0 0 0,0 0-1,-1-1 1,1 1-1,2-5 1,34-67-5132,-10-8 4753,-9-3 4298,-6 3 3844,-23 266-2222,11-48-5867,-1-57-2271,-9-76-9379</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0.290"/>
    </inkml:context>
    <inkml:brush xml:id="br0">
      <inkml:brushProperty name="width" value="0.025" units="cm"/>
      <inkml:brushProperty name="height" value="0.025" units="cm"/>
    </inkml:brush>
  </inkml:definitions>
  <inkml:trace contextRef="#ctx0" brushRef="#br0">1 36 6598,'0'0'12140,"60"-36"-12044,-28 36-160,0 0-1057,0 0-1250,2 0-1216,-4 0-2499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0.665"/>
    </inkml:context>
    <inkml:brush xml:id="br0">
      <inkml:brushProperty name="width" value="0.025" units="cm"/>
      <inkml:brushProperty name="height" value="0.025" units="cm"/>
    </inkml:brush>
  </inkml:definitions>
  <inkml:trace contextRef="#ctx0" brushRef="#br0">166 11 13164,'0'0'5317,"-8"-3"-4179,4 2-1068,0 0-33,0 0 0,1 0 0,-1 0 0,0 0 0,1 1 0,-1-1 1,0 1-1,0 0 0,1 0 0,-1 0 0,0 1 0,1-1 0,-1 1 0,0 0 0,1 0 0,-1 0 0,1 1 0,-1-1 0,1 1 1,-1 0-1,-4 4 0,1 0 258,1 0 1,0 0-1,0 1 0,0 0 1,1 1-1,1-1 0,-1 1 1,1 0-1,0 0 1,1 0-1,0 1 0,0-1 1,1 1-1,-3 15 1,5-23-279,1 0 0,-1 1 1,0-1-1,0 0 1,1 0-1,-1 1 1,1-1-1,-1 0 1,1 0-1,0 0 1,0 0-1,-1 0 0,1 0 1,0 0-1,0 0 1,0 0-1,0 0 1,0 0-1,0 0 1,0 0-1,0-1 0,0 1 1,0-1-1,1 1 1,-1-1-1,0 1 1,0-1-1,1 1 1,-1-1-1,0 0 0,1 0 1,-1 0-1,0 0 1,1 0-1,-1 0 1,0 0-1,0 0 1,1 0-1,1-1 0,4 0 8,1 0-1,-1 0 0,1 0 1,-1-1-1,13-5 0,-6 0-33,-1 0 0,0-1 0,0-1-1,-1 0 1,0 0 0,-1-1 0,0-1 0,0 0 0,-1-1 0,-1 0-1,0 0 1,-1-1 0,8-15 0,-21 40 184,0-1 0,1 1 0,1 0 0,-5 24 0,8-34-98,-1 1-1,1-1 0,0 1 0,0-1 0,0 1 0,1 0 0,-1-1 0,0 1 0,1-1 1,0 1-1,0-1 0,-1 0 0,1 1 0,1-1 0,2 5 0,-2-6-53,0 0 0,0 1 0,0-1-1,0 0 1,0 0 0,1-1 0,-1 1 0,0 0-1,1-1 1,-1 1 0,0-1 0,1 0 0,-1 0-1,1 0 1,-1 0 0,0 0 0,5-2 0,8-1-62,0 0 1,0-2-1,-1 0 1,1 0-1,-1-2 1,0 1-1,-1-2 0,0 0 1,21-17-1,-11 10-555,42-23-1,-64 38 591,-1 0 1,0 0-1,0-1 1,0 1-1,1 0 1,-1 0-1,0 0 1,0 0 0,1 0-1,-1 0 1,0 0-1,0 0 1,1 0-1,-1 0 1,0 0-1,0 0 1,1 0-1,-1 0 1,0 0-1,0 0 1,0 0-1,1 0 1,-1 0-1,0 0 1,0 0-1,1 0 1,-1 1-1,0-1 1,0 0 0,0 0-1,1 0 1,-1 0-1,0 1 1,0-1-1,0 0 1,0 0-1,1 0 1,-1 1-1,0-1 1,0 0-1,0 0 1,0 0-1,0 1 1,0-1-1,0 0 1,0 0-1,1 1 1,-2 19 115,-11 26 399,11-41-439,0-4-100,1 0 0,-1 0 1,1 0-1,-1 0 0,1 0 0,-1 0 0,1 0 0,0 0 0,0 0 0,-1 0 0,1 0 0,0 0 0,0 0 1,0 0-1,0 1 0,0-1 0,1 0 0,-1 0 0,0 0 0,0 0 0,1 0 0,-1 0 0,1 0 0,-1 0 1,1 0-1,-1 0 0,1 0 0,-1 0 0,1 0 0,0 0 0,0-1 0,-1 1 0,1 0 0,0 0 0,0-1 0,0 1 1,0-1-1,2 2 0,0-2-521,1 0 0,-1 0 1,1 0-1,0 0 0,-1-1 1,1 1-1,-1-1 0,1 0 1,-1 0-1,0 0 1,1-1-1,3-1 0,23-12-5723,4-4-3460</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1.293"/>
    </inkml:context>
    <inkml:brush xml:id="br0">
      <inkml:brushProperty name="width" value="0.025" units="cm"/>
      <inkml:brushProperty name="height" value="0.025" units="cm"/>
    </inkml:brush>
  </inkml:definitions>
  <inkml:trace contextRef="#ctx0" brushRef="#br0">128 284 16464,'0'0'2669,"-9"1"-278,2 0-2072,0 0 1,0 0-1,0 1 0,0 0 0,0 0 0,0 1 0,0 0 0,-11 7 0,14-8-155,1 0 0,0 0 0,0 1 0,0-1 0,0 1 0,1 0 0,-1-1 1,1 1-1,-1 0 0,1 1 0,0-1 0,0 0 0,1 1 0,-1-1 0,1 1 0,-1-1 0,1 1 0,0 0 0,1 0 0,-1-1 0,0 8 0,1-10-156,0 0 0,0-1-1,0 1 1,1 0 0,-1 0-1,0 0 1,0 0 0,1 0 0,-1 0-1,1-1 1,-1 1 0,1 0 0,-1 0-1,1-1 1,-1 1 0,1 0-1,-1 0 1,1-1 0,0 1 0,-1-1-1,1 1 1,0-1 0,0 1-1,0-1 1,-1 1 0,2-1 0,31 6-26,-22-6-79,0-1 0,-1 0 0,1-1 0,11-3 1,-11 1-41,0-1 0,0 0 0,-1-1 0,0 0 0,0-1 0,0 0 0,-1 0 0,0-1 0,0 0 0,13-17 0,-13 13 133,0 0 1,-1 0 0,0-1-1,-1 0 1,0 0-1,-1 0 1,0-1 0,4-18-1,-9 12 1001,-12 28-278,-12 29-465,18-27-121,0 0 0,0 0 0,1 1 0,0-1 0,1 1 0,0 0 0,1 0 0,0 0 0,1 0 0,0 0 0,2 20 0,-1-29-125,0 0 0,1 0 1,-1 0-1,1 0 0,0 0 0,-1 0 0,1-1 1,0 1-1,0 0 0,0 0 0,0-1 0,1 1 0,-1 0 1,0-1-1,1 1 0,-1-1 0,1 0 0,0 1 0,-1-1 1,1 0-1,2 1 0,0 0-12,0-1 0,1 1 1,-1-1-1,0 0 0,1 0 0,-1 0 1,1-1-1,0 0 0,5 0 0,0 0-111,0-1 1,0-1-1,0 0 0,-1 0 0,1 0 0,0-2 0,-1 1 0,12-7 1,-6 0-53,0 0 1,-1-1-1,21-21 1,-30 27 188,0 0 0,-1 0 0,1 0 0,-1-1 0,0 0 0,-1 1 0,1-1 0,-1-1 0,0 1 0,-1 0 1,1-1-1,1-9 0,-4 16-10,0 0 0,0 0 0,0 0 0,0 0 0,0-1 0,0 1 0,0 0 0,0 0 0,0 0 0,0 0 0,0-1 0,0 1 0,0 0 0,0 0 0,0 0 0,0 0 0,0-1 0,0 1 0,0 0 0,0 0 0,0 0 0,-1 0 0,1-1 0,0 1 0,0 0 0,0 0 0,0 0 0,0 0 0,0 0 0,-1 0 0,1-1 0,0 1 0,0 0 0,0 0 0,0 0 0,0 0 0,-1 0 0,1 0 0,0 0 0,0 0 0,0 0 0,0 0 0,-1 0 0,1 0 0,0 0 0,0 0 0,0 0 0,0 0 0,-1 0 0,-11 6 195,-10 11-80,16-8-9,0-1 1,1 1-1,0 0 1,0 1-1,1-1 1,-6 17-1,9-24-101,1 0 0,-1 0 0,0 0-1,1 0 1,-1 0 0,1 0 0,0 0-1,0 0 1,0 0 0,0 0-1,0 0 1,0 0 0,0 0 0,1 0-1,-1 0 1,1 0 0,-1 0-1,1 0 1,0-1 0,-1 1 0,1 0-1,0 0 1,1 0 0,-1-1 0,0 1-1,0-1 1,1 1 0,-1-1-1,1 1 1,-1-1 0,1 0 0,-1 0-1,1 0 1,0 0 0,0 0 0,-1 0-1,1 0 1,0 0 0,0-1-1,0 1 1,3-1 0,6 1-23,0 0 0,0-1 0,0-1 0,0 0 0,0 0 0,0-1 0,0-1 0,0 0 0,0 0 0,-1-1 0,1 0 0,-1-1 0,0 0 0,-1-1 0,1 0 0,-1 0 0,11-11 0,3-2-23,-1-1 0,-1-1 0,-1-1-1,-1-1 1,23-35 0,-42 58 29,40-70 3,-38 65 7,1 0 0,-1-1 1,0 1-1,-1 0 1,0-1-1,1 1 1,-2-1-1,1 0 1,-1 1-1,0-1 1,0-9-1,-1 14-5,1 0 0,0 1-1,0-1 1,-1 0 0,1 0-1,-1 1 1,1-1 0,0 0-1,-1 1 1,1-1 0,-1 1 0,0-1-1,1 0 1,-1 1 0,1-1-1,-1 1 1,0 0 0,1-1-1,-1 1 1,0-1 0,0 1 0,1 0-1,-1 0 1,0-1 0,0 1-1,0 0 1,1 0 0,-1 0-1,0 0 1,0 0 0,0 0 0,1 0-1,-1 0 1,0 0 0,0 0-1,0 1 1,1-1 0,-1 0-1,-1 1 1,-30 12 111,14 0-18,0 1-1,1 1 0,1 0 1,0 1-1,1 1 0,1 0 1,0 1-1,1 0 0,2 1 1,0 1-1,0 0 0,-9 27 1,18-42-77,1 1 0,-1-1 0,1 1 0,0-1 0,0 1 1,1-1-1,0 1 0,0-1 0,0 1 0,0 0 0,1-1 1,0 1-1,3 9 0,-2-11-16,0-1 1,0 0-1,0 0 1,0 0-1,1 0 1,-1 0-1,1-1 1,-1 1-1,1-1 0,0 0 1,0 1-1,0-1 1,0-1-1,1 1 1,-1 0-1,0-1 1,1 1-1,-1-1 1,1 0-1,0 0 1,4 0-1,10 2-771,-1-1-1,1 0 1,-1-2 0,19-1-1,-27 1-87,0-1-1,-1 0 0,1-1 0,0 0 0,-1-1 1,1 0-1,-1 0 0,0 0 0,14-9 0,6-11-10980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6:30:57.403"/>
    </inkml:context>
    <inkml:brush xml:id="br0">
      <inkml:brushProperty name="width" value="0.025" units="cm"/>
      <inkml:brushProperty name="height" value="0.025" units="cm"/>
    </inkml:brush>
  </inkml:definitions>
  <inkml:trace contextRef="#ctx0" brushRef="#br0">175 245 17232,'-11'2'497,"0"0"-99,0 1 0,-1 1 0,1 0 0,1 0 0,-1 1 0,-17 11 0,22-13-76,1 1 1,0 0-1,0 0 1,0 0-1,1 0 1,-1 1-1,1 0 1,0 0 0,0 0-1,1 0 1,-1 1-1,1-1 1,0 1-1,1 0 1,0 0-1,-3 8 1,5-13-306,0 0 0,-1 0 0,1 0 0,0 0 0,0 0 0,0 0 0,0 0 1,0 1-1,0-1 0,0 0 0,1 0 0,-1 0 0,0 0 0,1 0 0,-1 0 0,0 0 0,1 0 0,-1 0 0,1 0 0,0 0 0,-1 0 1,1-1-1,0 1 0,-1 0 0,1 0 0,0-1 0,0 1 0,0 0 0,0-1 0,1 2 0,1-1 6,0 0 0,1 0-1,-1 0 1,1 0 0,-1-1 0,1 1-1,-1-1 1,1 0 0,5-1 0,2 0 6,0 0 1,0-1-1,0 0 1,-1-1 0,18-7-1,-10-1-46,-1-1-1,-1 0 1,0-1 0,-1-1-1,0 0 1,-1-1 0,-1-1-1,0 0 1,-1-1 0,-1 0-1,-1-1 1,0 0 0,-1-1-1,-1 1 1,-1-2 0,-1 1-1,0-1 1,-2 0 0,4-37-1,-7 56 21,-1 0-1,0 0 1,0 0-1,0 0 1,0 0-1,0 0 1,0-1-1,0 1 1,-1 0-1,1 0 1,0 0-1,-1 0 1,1 0-1,0 0 1,-1 0-1,1 0 1,-1 0-1,0 0 1,1 0-1,-2-1 1,1 2 3,1-1-1,-1 1 1,0 0 0,1 0-1,-1-1 1,0 1 0,0 0-1,0 0 1,1 0 0,-1 0-1,0 0 1,0 0 0,1 0-1,-1 0 1,0 0 0,0 0-1,0 1 1,1-1 0,-1 0-1,0 0 1,-1 1 0,-2 1 23,0 1 1,0-1-1,0 1 1,1 0-1,-1 0 1,0 0-1,1 1 1,-4 4-1,-4 9 42,0 0 1,2 1-1,0 0 0,1 0 0,1 1 0,0 0 0,2 0 1,0 0-1,1 1 0,1 0 0,1 0 0,1 0 1,1 0-1,2 26 0,-2-42-190,1 0 1,-1-1-1,1 1 0,0-1 0,0 1 1,0-1-1,1 1 0,-1-1 1,1 1-1,0-1 0,-1 0 0,2 0 1,-1 0-1,0 0 0,1 0 1,-1-1-1,1 1 0,0-1 1,0 1-1,4 2 0,-3-3-711,-1-1-1,1 1 0,0 0 1,0-1-1,0 0 1,1 0-1,-1 0 0,0-1 1,0 1-1,0-1 1,5 0-1,20-2-10289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2.001"/>
    </inkml:context>
    <inkml:brush xml:id="br0">
      <inkml:brushProperty name="width" value="0.025" units="cm"/>
      <inkml:brushProperty name="height" value="0.025" units="cm"/>
    </inkml:brush>
  </inkml:definitions>
  <inkml:trace contextRef="#ctx0" brushRef="#br0">116 58 10218,'12'-4'2418,"2"0"-1672,7-1 1627,0-2 0,0 0 1,31-17-1,-46 17 988,-19 8-2616,-21 7-911,22-1 169,-1 1 1,1-1-1,1 2 1,-19 17 0,26-23-9,0 1 1,0 0-1,1 0 1,0 0-1,-1 1 1,1-1-1,1 1 1,-1 0 0,1-1-1,0 1 1,0 0-1,0 1 1,1-1-1,0 0 1,-1 9-1,2-12-5,0-1 0,0 0 0,1 0 0,-1 1-1,1-1 1,-1 0 0,1 0 0,0 0 0,-1 0 0,1 0-1,0 0 1,0 0 0,0 0 0,0 0 0,0 0 0,0 0-1,0-1 1,0 1 0,0 0 0,0-1 0,0 1 0,0 0-1,1-1 1,-1 0 0,0 1 0,2-1 0,44 10-236,-26-6 179,-16-3 69,-1 0 5,-1-1 0,1 1-1,-1 0 1,0-1 0,1 2-1,-1-1 1,0 0-1,0 1 1,0-1 0,0 1-1,0 0 1,0 0 0,0 0-1,0 1 1,-1-1-1,1 0 1,-1 1 0,3 3-1,-5-5 51,0 0-1,-1-1 1,1 1-1,0 0 1,0 0-1,0-1 0,-1 1 1,1-1-1,0 1 1,-1 0-1,1-1 1,-1 1-1,1-1 1,-1 1-1,1-1 1,-1 1-1,1-1 1,-1 1-1,1-1 0,-1 1 1,0-1-1,1 0 1,-1 1-1,0-1 1,1 0-1,-1 0 1,0 0-1,1 1 1,-1-1-1,0 0 1,1 0-1,-2 0 1,-30 6 789,28-6-764,-45 5 634,-91-2-1,129-6-1766,15-1-1825,16-6-2561,3 2-1278</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2.676"/>
    </inkml:context>
    <inkml:brush xml:id="br0">
      <inkml:brushProperty name="width" value="0.025" units="cm"/>
      <inkml:brushProperty name="height" value="0.025" units="cm"/>
    </inkml:brush>
  </inkml:definitions>
  <inkml:trace contextRef="#ctx0" brushRef="#br0">117 1 12588,'0'0'9027,"-3"8"-8050,-3 12-353,1 0-1,1 0 1,-2 38 0,3-29-278,-1-1 1,-8 32-1,-14 36 866,25-95-1209,1-1-1,0 0 1,0 1 0,0-1-1,0 1 1,0-1 0,0 0-1,0 1 1,0-1 0,0 0-1,0 1 1,0-1 0,0 1 0,0-1-1,0 0 1,0 1 0,1-1-1,-1 0 1,0 1 0,0-1-1,0 0 1,0 1 0,1-1-1,-1 0 1,0 0 0,0 1-1,1-1 1,-1 0 0,0 0 0,1 1-1,-1-1 1,0 0 0,0 0-1,1 0 1,-1 1 0,0-1-1,1 0 1,0 0 0,17-3 95,18-16 51,-18 6-124,-10 7-31,0-1 0,1 2 0,0-1 0,0 1-1,1 0 1,-1 1 0,1 0 0,0 1 0,0-1 0,20-2-1,-29 6-2,0 0-1,1 0 0,-1 0 0,0 0 0,1 1 0,-1-1 0,0 0 0,0 0 0,1 1 0,-1-1 0,0 1 0,1-1 0,-1 1 0,0 0 0,0-1 0,0 1 0,0 0 0,0 0 0,0 0 0,0 0 0,0 0 0,0 0 0,1 2 0,-1-1-1,1 1 0,-1 0-1,0-1 1,0 1 0,-1 0-1,1 0 1,-1 0 0,1 0-1,-1 0 1,0 5 0,-1-1 37,1 1 0,-1-1 0,-1 0 0,1 1 0,-1-1 0,-1 0 1,-5 14-1,2-12 95,0 0 0,-1 0-1,0-1 1,-1 0 0,1 0 0,-2 0 0,1-1 0,-1 0 0,0-1 0,0 0 0,-1-1 0,1 0 0,-1 0 0,-1-1 0,1 0-1,-1-1 1,1 0 0,-1 0 0,0-1 0,0-1 0,0 0 0,-17-1 0,26 0-171,0 0 0,0-1-1,1 1 1,-1-1 0,0 1 0,0-1 0,0 0-1,1 0 1,-1 0 0,1 0 0,-1 0-1,1 0 1,-1 0 0,1-1 0,-1 1 0,1 0-1,0-1 1,0 1 0,0-1 0,0 0 0,0 1-1,0-1 1,0 0 0,0 1 0,1-1 0,-1 0-1,1 0 1,-1 0 0,1-2 0,-1 2-174,1 0 1,0 0 0,0 0 0,0 0-1,0 0 1,1 0 0,-1 0 0,0 0-1,1 0 1,-1 0 0,1 1 0,0-1-1,-1 0 1,1 0 0,0 1 0,0-1-1,0 0 1,1 1 0,-1-1-1,0 1 1,1-1 0,-1 1 0,0 0-1,1 0 1,0-1 0,-1 1 0,1 0-1,3-1 1,68-19-11932,-45 15 6277</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3.053"/>
    </inkml:context>
    <inkml:brush xml:id="br0">
      <inkml:brushProperty name="width" value="0.025" units="cm"/>
      <inkml:brushProperty name="height" value="0.025" units="cm"/>
    </inkml:brush>
  </inkml:definitions>
  <inkml:trace contextRef="#ctx0" brushRef="#br0">70 1 16688,'0'0'10570,"-39"64"-9898,24-38-415,5-4-161,5-3-96,5-5-32,0-5-929,5-6-1602,5-3-1184,3-3-3588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3.414"/>
    </inkml:context>
    <inkml:brush xml:id="br0">
      <inkml:brushProperty name="width" value="0.025" units="cm"/>
      <inkml:brushProperty name="height" value="0.025" units="cm"/>
    </inkml:brush>
  </inkml:definitions>
  <inkml:trace contextRef="#ctx0" brushRef="#br0">136 1 17296,'0'0'4170,"-7"11"-2590,-8 21-415,0 2 0,3 0 1,0 0-1,-12 67 0,12-28-403,-4 116 1,5-77-708,0 16-1440,11-127 1347,0-1-1,0 0 1,0 0-1,0 0 1,0 0-1,0 0 1,0 0-1,0 0 1,0 1-1,0-1 1,0 0-1,0 0 0,0 0 1,0 0-1,0 0 1,0 0-1,0 1 1,0-1-1,0 0 1,0 0-1,0 0 1,0 0-1,0 0 0,0 0 1,0 0-1,0 1 1,0-1-1,0 0 1,0 0-1,0 0 1,0 0-1,1 0 1,-1 0-1,0 0 1,0 0-1,0 0 0,0 0 1,0 0-1,0 1 1,0-1-1,0 0 1,1 0-1,-1 0 1,0 0-1,0 0 1,0 0-1,0 0 0,0 0 1,0 0-1,1 0 1,-1 0-1,0 0 1,0 0-1,0 0 1,0 0-1,0 0 1,0 0-1,1-1 1,-1 1-1,0 0 0,0 0 1,0 0-1,9-9-991,7-17-711,20-51-6667,-27 52 2301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3.962"/>
    </inkml:context>
    <inkml:brush xml:id="br0">
      <inkml:brushProperty name="width" value="0.025" units="cm"/>
      <inkml:brushProperty name="height" value="0.025" units="cm"/>
    </inkml:brush>
  </inkml:definitions>
  <inkml:trace contextRef="#ctx0" brushRef="#br0">134 102 12396,'0'0'10655,"-8"-3"-9278,7 3-1373,-4-2 170,0 0 0,0 0-1,0 1 1,-1 0 0,1 0-1,-1 0 1,-4 1-1,7 0-120,1 0 0,-1 1 0,1 0 0,-1-1 0,1 1 0,-1 0 0,1 0 0,0 0 0,-1 0 0,1 1-1,0-1 1,0 1 0,0-1 0,0 1 0,0 0 0,1-1 0,-1 1 0,0 0 0,1 0 0,-1 0 0,-1 3 0,-1 3 50,0-1 0,0 1 0,0 0 1,1 0-1,1 0 0,-1 0 1,-2 15-1,5-21-95,0-1 1,-1 1-1,1 0 1,0 0-1,0 0 1,0-1-1,0 1 0,1 0 1,-1 0-1,0-1 1,1 1-1,-1 0 0,1-1 1,0 1-1,-1 0 1,1-1-1,0 1 0,0-1 1,0 1-1,0-1 1,0 1-1,0-1 1,1 0-1,-1 0 0,0 0 1,1 1-1,-1-1 1,1-1-1,-1 1 0,1 0 1,-1 0-1,1 0 1,0-1-1,-1 1 0,1-1 1,0 1-1,0-1 1,-1 0-1,1 0 1,0 0-1,2 0 0,5 0 0,-1 0 0,1-1-1,-1 0 1,1 0-1,-1-1 1,0 0 0,0 0-1,1-1 1,-2 0 0,1-1-1,8-4 1,6-6-148,0-1 0,24-23 1,15-11 34,-61 67-50,-16 25 489,13-37-225,0 1-1,1-1 1,-1 1 0,1 0-1,0 0 1,1 0-1,0 0 1,0 0 0,0 13-1,2-19-84,-1 0 0,1 0 1,0-1-1,0 1 0,-1 0 0,1-1 0,0 1 0,0-1 0,0 1 1,0-1-1,0 1 0,0-1 0,0 1 0,0-1 0,0 0 0,0 0 1,0 1-1,0-1 0,0 0 0,0 0 0,0 0 0,0 0 0,0 0 1,0 0-1,0-1 0,0 1 0,0 0 0,2-1 0,32-7 82,14-17-453,6-4-1616,-15 22-4124,-24 11-600,-15-3 6464,0-1 0,0 1 0,0-1 1,0 1-1,1-1 0,-1 0 0,0 1 0,0-1 0,1 0 0,-1 0 1,0 0-1,0 0 0,1 0 0,-1 0 0,0 0 0,1 0 1,-1-1-1,0 1 0,0 0 0,0-1 0,3 0 0,5-6 593,0 0-1,-1-1 0,1 0 1,-1 0-1,13-17 0,4-5 1312,-12 16-678,1 1-1,0 0 1,25-17 0,-33 26-606,-1 1 0,1 0 0,0 0 1,1 0-1,-1 1 0,0-1 0,1 2 1,0-1-1,-1 1 0,1 0 0,0 0 1,-1 1-1,13 0 0,-18 0-387,1 0 0,-1 0 0,1 1 0,0-1 0,-1 1 0,1-1 0,-1 1 0,1-1 0,-1 1 0,0 0 0,1 0 0,-1-1 0,0 1 0,1 0 0,-1 0 0,0 0 0,0 1 0,0-1 0,0 0 0,0 0 0,0 1 0,0-1 0,0 0 0,-1 1 0,1-1 0,0 1 0,-1-1 0,1 1 0,-1-1 0,0 1 0,1-1 1,-1 1-1,0 0 0,0-1 0,0 1 0,0-1 0,0 1 0,0 0 0,-1-1 0,1 1 0,-1-1 0,1 1 0,-1-1 0,1 1 0,-2 1 0,0 5 482,-2 1 1,1-1-1,-1 0 0,0 0 1,-1 0-1,-9 11 1,-7 5 921,-23 28 438,41-48-1811,1 0-1,0-1 1,-1 1-1,1 1 1,0-1 0,1 0-1,-1 0 1,1 1-1,0-1 1,0 1-1,-1 6 1,3-10-44,-1-1 1,0 1-1,0-1 1,0 1-1,0-1 1,0 1-1,1-1 1,-1 1-1,0-1 1,1 1 0,-1-1-1,0 1 1,1-1-1,-1 1 1,0-1-1,1 1 1,-1-1-1,1 0 1,-1 1-1,1-1 1,-1 0-1,1 0 1,-1 1 0,1-1-1,-1 0 1,1 0-1,-1 0 1,1 0-1,1 1 1,25 0-56,24-8-221,-46 5-63,49-17-1236,-31 3-1890,-22 15 2943,0 0 0,0 0 1,0 0-1,0 0 0,-1 0 0,1 0 0,0-1 0,-1 1 0,1 0 0,0 0 1,-1-1-1,0 1 0,1 0 0,-1-3 0,1-5-6180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4.350"/>
    </inkml:context>
    <inkml:brush xml:id="br0">
      <inkml:brushProperty name="width" value="0.025" units="cm"/>
      <inkml:brushProperty name="height" value="0.025" units="cm"/>
    </inkml:brush>
  </inkml:definitions>
  <inkml:trace contextRef="#ctx0" brushRef="#br0">72 51 10122,'0'0'5285,"-50"-13"-2659,33 6-160,12 2-640,5 2 224,10 1-673,10 0-288,4 1-128,8 1-224,0 0-321,3 0-191,-1 0-193,-2 0 0,-4 0-449,-1 0-1056,-5 0-1378,-7-7-2466,-3-4-9577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5.448"/>
    </inkml:context>
    <inkml:brush xml:id="br0">
      <inkml:brushProperty name="width" value="0.025" units="cm"/>
      <inkml:brushProperty name="height" value="0.025" units="cm"/>
    </inkml:brush>
  </inkml:definitions>
  <inkml:trace contextRef="#ctx0" brushRef="#br0">65 0 13261,'-2'1'238,"-1"-1"0,1 1 0,0 0 0,0 0 0,-1 0 0,1 0 1,0 1-1,0-1 0,0 0 0,0 1 0,0-1 0,1 1 0,-1 0 1,0 0-1,1 0 0,0 0 0,-1 0 0,1 0 0,0 0 0,0 0 1,0 0-1,0 1 0,0-1 0,0 4 0,-17 61 743,17-59-786,-1 0 0,1 0 0,0 0-1,1 0 1,0 1 0,2 14 0,-1-21-142,-1 0 0,1-1 1,0 1-1,-1 0 0,1-1 1,0 1-1,0-1 0,0 1 1,0-1-1,0 1 0,1-1 1,-1 0-1,0 1 0,1-1 1,-1 0-1,1 0 0,-1 0 0,1 0 1,-1 0-1,1-1 0,0 1 1,-1 0-1,1-1 0,0 1 1,0-1-1,0 0 0,-1 1 1,1-1-1,0 0 0,0 0 1,0 0-1,-1 0 0,1-1 1,0 1-1,3-1 0,4-1 79,1-1-1,-1 1 0,0-2 1,0 1-1,0-1 0,0-1 1,0 0-1,-1 0 0,0 0 1,0-1-1,-1 0 1,11-11-1,-10 8-75,1 0 1,-2 0 0,1 0-1,-1-1 1,-1 0 0,1 0-1,-2-1 1,0 0 0,8-21-1,-14 29 267,-4 10-249,-6 13-81,7-6 54,0 1 0,2-1 1,-1 0-1,2 1 0,0-1 0,0 1 0,3 19 0,-2-31-14,1 1-1,0-1 1,-1 0-1,1 0 1,0 0-1,0 0 1,1 0-1,-1 0 0,0 0 1,1 0-1,0 0 1,0 0-1,0-1 1,0 1-1,0-1 1,3 3-1,-2-4-11,0 1-1,0-1 0,-1 0 1,1 0-1,0 0 0,0-1 1,0 1-1,0-1 1,0 0-1,0 1 0,0-1 1,0 0-1,0-1 0,0 1 1,0-1-1,0 1 1,0-1-1,0 0 0,0 0 1,-1 0-1,4-2 0,2-1-554,0 0 0,0 0 0,0-1 0,-1 0-1,11-9 1,28-36-8496,-24 18 1017</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5.822"/>
    </inkml:context>
    <inkml:brush xml:id="br0">
      <inkml:brushProperty name="width" value="0.025" units="cm"/>
      <inkml:brushProperty name="height" value="0.025" units="cm"/>
    </inkml:brush>
  </inkml:definitions>
  <inkml:trace contextRef="#ctx0" brushRef="#br0">66 0 12075,'0'0'8286,"-7"12"-6792,-1 1-881,0 0 0,1 0 0,0 1 0,2 0 0,-1 1-1,2-1 1,0 1 0,0 0 0,-2 25 0,6-39-599,0 0-1,1 0 1,-1 0 0,0 0 0,0-1 0,0 1-1,1 0 1,-1 0 0,0 0 0,1 0 0,-1-1-1,1 1 1,-1 0 0,1 0 0,-1-1-1,1 1 1,-1 0 0,1-1 0,0 1 0,-1 0-1,1-1 1,0 1 0,0-1 0,-1 1 0,3-1-1,29 7 196,40-14-86,-62 6-125,-4 0-66,1 0-1,-1 1 0,1 0 1,-1 0-1,1 0 0,-1 1 0,1 0 1,-1 0-1,9 3 0,-13-3 47,0 0-1,1 0 1,-1 0-1,0 1 1,0-1-1,0 0 0,0 1 1,-1 0-1,1 0 1,0-1-1,-1 1 1,1 0-1,-1 0 1,0 0-1,1 0 0,-1 1 1,0-1-1,0 0 1,-1 0-1,1 1 1,0-1-1,-1 1 1,1-1-1,-1 0 1,0 1-1,0-1 0,0 5 1,0-4 85,0 0 0,0 0 0,-1 0 0,1 0 1,-1 0-1,1 0 0,-1 0 0,0 0 0,0 0 0,-1 0 1,1-1-1,0 1 0,-1 0 0,0-1 0,0 1 0,0-1 0,0 0 1,-3 4-1,0-3 153,1 1 0,-2-1 0,1 0 0,0-1 0,-1 1 0,1-1 0,-1 0 0,-11 3 0,10-3-127,0 0 0,0-1 0,0 0 0,0 0 0,-1-1 0,1 1 0,0-1 0,-1-1 0,1 0 0,0 0 0,-12-3 0,19 4-170,-1 0 0,1-1 0,0 1 0,-1 0 1,1 0-1,-1-1 0,1 1 0,0 0 0,-1-1 0,1 1 0,0 0 1,-1-1-1,1 1 0,0-1 0,-1 1 0,1-1 0,0 1 0,0 0 1,0-1-1,0 1 0,-1-1 0,1 1 0,0-1 0,0 1 0,0-1 1,0 1-1,0-1 0,0 1 0,0-1 0,0 1 0,0-1 0,1 0 1,13-11-2959,30-4-4104,-38 15 5045,19-7-5359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6.480"/>
    </inkml:context>
    <inkml:brush xml:id="br0">
      <inkml:brushProperty name="width" value="0.025" units="cm"/>
      <inkml:brushProperty name="height" value="0.025" units="cm"/>
    </inkml:brush>
  </inkml:definitions>
  <inkml:trace contextRef="#ctx0" brushRef="#br0">0 172 9257,'0'0'14018,"11"5"-13115,-7-3-848,0 0 1,1-1 0,-1 1 0,0-1-1,1 1 1,-1-1 0,1-1 0,-1 1-1,1-1 1,0 1 0,-1-1 0,1-1-1,-1 1 1,1 0 0,-1-1 0,1 0-1,-1 0 1,1-1 0,-1 1 0,0-1-1,1 0 1,-1 0 0,0-1 0,0 1-1,-1-1 1,5-3 0,2-2-5,0 1 0,-1-2 1,13-14-1,-20 20-40,0 1 1,0-1-1,0 1 0,0-1 1,-1 0-1,1 0 1,-1 0-1,0 0 1,0 0-1,0 0 0,0 0 1,0-1-1,0 1 1,-1 0-1,0 0 0,0-1 1,0 1-1,-1-6 1,1 8 7,-1-1-1,0 1 1,0-1 0,0 1 0,0 0 0,-1 0 0,1 0 0,0 0-1,0 0 1,-1 0 0,1 0 0,-1 0 0,1 0 0,-1 0 0,1 1 0,-1-1-1,1 1 1,-1-1 0,0 1 0,1 0 0,-1-1 0,0 1 0,1 0-1,-1 0 1,0 0 0,1 0 0,-1 1 0,0-1 0,1 0 0,-1 1 0,-2 0-1,-2 0 1,1 0-1,-1 1 0,0-1 1,1 1-1,0 0 0,0 0 1,-1 1-1,-6 4 0,7-2 15,0-1 0,1 0-1,-1 1 1,1 0-1,0 0 1,1 0-1,-1 1 1,1-1 0,0 1-1,1 0 1,-1 0-1,1 0 1,0 0-1,1 0 1,-1 0-1,1 1 1,0-1 0,1 0-1,0 8 1,0-12-11,1-1 1,-1 1-1,1 0 1,-1 0-1,1-1 1,0 1-1,-1 0 1,1-1-1,0 1 1,0-1-1,1 1 1,-1-1-1,0 1 1,0-1-1,1 0 1,-1 0-1,1 0 1,-1 1-1,1-1 1,-1-1-1,1 1 1,-1 0-1,1 0 1,0-1-1,0 1 0,-1-1 1,1 1-1,0-1 1,0 0-1,0 1 1,3-1-1,12 1 56,-1 0-1,28-2 1,-24 1-32,30-2-10,-28 1-235,0 0 0,42 6 0,-61-5 234,-1 1 0,1 0 0,0 0 0,-1 0 0,0 0-1,1 1 1,-1-1 0,0 1 0,1-1 0,-1 1 0,0 0-1,0 0 1,2 2 0,-2-1 759,-1-32 999,4-124-1958,-5 152 90,1-1 0,-1 1 0,0-1 1,1 1-1,-1 0 0,1-1 0,-1 1 0,1 0 0,0 0 1,-1-1-1,1 1 0,0 0 0,0 0 0,0 0 1,0 0-1,0 0 0,0 0 0,0 0 0,0 0 0,0 0 1,1 1-1,-1-1 0,0 0 0,1 1 0,0-1 0,40-4-2265,-38 5 1506,0 0 0,0 0 0,1 0 0,-1-1 0,0 1 0,0-1 0,0 0-1,7-3 1,-5-2-5572,-6-4-4281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5T07:25:36.841"/>
    </inkml:context>
    <inkml:brush xml:id="br0">
      <inkml:brushProperty name="width" value="0.025" units="cm"/>
      <inkml:brushProperty name="height" value="0.025" units="cm"/>
    </inkml:brush>
  </inkml:definitions>
  <inkml:trace contextRef="#ctx0" brushRef="#br0">0 26 13965,'0'0'5638,"47"-17"-4229,-4 14-192,5 2-320,11 1-673,-2 0-576,1 0-2435,-8-4-5445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25.10.2023</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14</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17</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18</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19</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23</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25</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4</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5</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6</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25.10.2023</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25.10.2023</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5.xml"/><Relationship Id="rId3" Type="http://schemas.openxmlformats.org/officeDocument/2006/relationships/image" Target="../media/image1.jpeg"/><Relationship Id="rId7" Type="http://schemas.openxmlformats.org/officeDocument/2006/relationships/customXml" Target="../ink/ink2.xml"/><Relationship Id="rId12"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2.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4.png"/><Relationship Id="rId4" Type="http://schemas.openxmlformats.org/officeDocument/2006/relationships/hyperlink" Target="http://www.bernhardkoester.de/vorlesungen/inhalt.html" TargetMode="External"/><Relationship Id="rId9" Type="http://schemas.openxmlformats.org/officeDocument/2006/relationships/customXml" Target="../ink/ink3.xm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999.png"/><Relationship Id="rId3" Type="http://schemas.openxmlformats.org/officeDocument/2006/relationships/customXml" Target="../ink/ink264.xml"/><Relationship Id="rId7" Type="http://schemas.openxmlformats.org/officeDocument/2006/relationships/customXml" Target="../ink/ink266.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998.png"/><Relationship Id="rId5" Type="http://schemas.openxmlformats.org/officeDocument/2006/relationships/customXml" Target="../ink/ink265.xml"/><Relationship Id="rId4" Type="http://schemas.openxmlformats.org/officeDocument/2006/relationships/image" Target="../media/image2997.png"/></Relationships>
</file>

<file path=ppt/slides/_rels/slide11.xml.rels><?xml version="1.0" encoding="UTF-8" standalone="yes"?>
<Relationships xmlns="http://schemas.openxmlformats.org/package/2006/relationships"><Relationship Id="rId117" Type="http://schemas.openxmlformats.org/officeDocument/2006/relationships/image" Target="../media/image103.png"/><Relationship Id="rId21" Type="http://schemas.openxmlformats.org/officeDocument/2006/relationships/image" Target="../media/image56.png"/><Relationship Id="rId324" Type="http://schemas.openxmlformats.org/officeDocument/2006/relationships/customXml" Target="../ink/ink430.xml"/><Relationship Id="rId531" Type="http://schemas.openxmlformats.org/officeDocument/2006/relationships/customXml" Target="../ink/ink535.xml"/><Relationship Id="rId170" Type="http://schemas.openxmlformats.org/officeDocument/2006/relationships/customXml" Target="../ink/ink351.xml"/><Relationship Id="rId268" Type="http://schemas.openxmlformats.org/officeDocument/2006/relationships/image" Target="../media/image177.png"/><Relationship Id="rId475" Type="http://schemas.openxmlformats.org/officeDocument/2006/relationships/image" Target="../media/image279.png"/><Relationship Id="rId32" Type="http://schemas.openxmlformats.org/officeDocument/2006/relationships/customXml" Target="../ink/ink281.xml"/><Relationship Id="rId128" Type="http://schemas.openxmlformats.org/officeDocument/2006/relationships/customXml" Target="../ink/ink330.xml"/><Relationship Id="rId335" Type="http://schemas.openxmlformats.org/officeDocument/2006/relationships/customXml" Target="../ink/ink436.xml"/><Relationship Id="rId542" Type="http://schemas.openxmlformats.org/officeDocument/2006/relationships/image" Target="../media/image312.png"/><Relationship Id="rId181" Type="http://schemas.openxmlformats.org/officeDocument/2006/relationships/image" Target="../media/image135.png"/><Relationship Id="rId402" Type="http://schemas.openxmlformats.org/officeDocument/2006/relationships/image" Target="../media/image243.png"/><Relationship Id="rId279" Type="http://schemas.openxmlformats.org/officeDocument/2006/relationships/image" Target="../media/image182.png"/><Relationship Id="rId486" Type="http://schemas.openxmlformats.org/officeDocument/2006/relationships/image" Target="../media/image284.png"/><Relationship Id="rId43" Type="http://schemas.openxmlformats.org/officeDocument/2006/relationships/customXml" Target="../ink/ink287.xml"/><Relationship Id="rId139" Type="http://schemas.openxmlformats.org/officeDocument/2006/relationships/image" Target="../media/image114.png"/><Relationship Id="rId346" Type="http://schemas.openxmlformats.org/officeDocument/2006/relationships/image" Target="../media/image215.png"/><Relationship Id="rId553" Type="http://schemas.openxmlformats.org/officeDocument/2006/relationships/customXml" Target="../ink/ink546.xml"/><Relationship Id="rId192" Type="http://schemas.openxmlformats.org/officeDocument/2006/relationships/customXml" Target="../ink/ink362.xml"/><Relationship Id="rId206" Type="http://schemas.openxmlformats.org/officeDocument/2006/relationships/image" Target="../media/image147.png"/><Relationship Id="rId413" Type="http://schemas.openxmlformats.org/officeDocument/2006/relationships/customXml" Target="../ink/ink475.xml"/><Relationship Id="rId497" Type="http://schemas.openxmlformats.org/officeDocument/2006/relationships/customXml" Target="../ink/ink518.xml"/><Relationship Id="rId357" Type="http://schemas.openxmlformats.org/officeDocument/2006/relationships/customXml" Target="../ink/ink447.xml"/><Relationship Id="rId54" Type="http://schemas.openxmlformats.org/officeDocument/2006/relationships/image" Target="../media/image72.png"/><Relationship Id="rId96" Type="http://schemas.openxmlformats.org/officeDocument/2006/relationships/customXml" Target="../ink/ink314.xml"/><Relationship Id="rId161" Type="http://schemas.openxmlformats.org/officeDocument/2006/relationships/image" Target="../media/image125.png"/><Relationship Id="rId217" Type="http://schemas.openxmlformats.org/officeDocument/2006/relationships/customXml" Target="../ink/ink375.xml"/><Relationship Id="rId399" Type="http://schemas.openxmlformats.org/officeDocument/2006/relationships/customXml" Target="../ink/ink468.xml"/><Relationship Id="rId259" Type="http://schemas.openxmlformats.org/officeDocument/2006/relationships/customXml" Target="../ink/ink397.xml"/><Relationship Id="rId424" Type="http://schemas.openxmlformats.org/officeDocument/2006/relationships/image" Target="../media/image254.png"/><Relationship Id="rId466" Type="http://schemas.openxmlformats.org/officeDocument/2006/relationships/image" Target="../media/image275.png"/><Relationship Id="rId23" Type="http://schemas.openxmlformats.org/officeDocument/2006/relationships/image" Target="../media/image57.png"/><Relationship Id="rId119" Type="http://schemas.openxmlformats.org/officeDocument/2006/relationships/image" Target="../media/image104.png"/><Relationship Id="rId270" Type="http://schemas.openxmlformats.org/officeDocument/2006/relationships/image" Target="../media/image178.png"/><Relationship Id="rId326" Type="http://schemas.openxmlformats.org/officeDocument/2006/relationships/customXml" Target="../ink/ink431.xml"/><Relationship Id="rId533" Type="http://schemas.openxmlformats.org/officeDocument/2006/relationships/customXml" Target="../ink/ink536.xml"/><Relationship Id="rId65" Type="http://schemas.openxmlformats.org/officeDocument/2006/relationships/customXml" Target="../ink/ink298.xml"/><Relationship Id="rId130" Type="http://schemas.openxmlformats.org/officeDocument/2006/relationships/customXml" Target="../ink/ink331.xml"/><Relationship Id="rId368" Type="http://schemas.openxmlformats.org/officeDocument/2006/relationships/image" Target="../media/image226.png"/><Relationship Id="rId172" Type="http://schemas.openxmlformats.org/officeDocument/2006/relationships/customXml" Target="../ink/ink352.xml"/><Relationship Id="rId228" Type="http://schemas.openxmlformats.org/officeDocument/2006/relationships/image" Target="../media/image158.png"/><Relationship Id="rId435" Type="http://schemas.openxmlformats.org/officeDocument/2006/relationships/customXml" Target="../ink/ink486.xml"/><Relationship Id="rId477" Type="http://schemas.openxmlformats.org/officeDocument/2006/relationships/customXml" Target="../ink/ink508.xml"/><Relationship Id="rId281" Type="http://schemas.openxmlformats.org/officeDocument/2006/relationships/image" Target="../media/image183.png"/><Relationship Id="rId337" Type="http://schemas.openxmlformats.org/officeDocument/2006/relationships/customXml" Target="../ink/ink437.xml"/><Relationship Id="rId502" Type="http://schemas.openxmlformats.org/officeDocument/2006/relationships/image" Target="../media/image292.png"/><Relationship Id="rId34" Type="http://schemas.openxmlformats.org/officeDocument/2006/relationships/customXml" Target="../ink/ink282.xml"/><Relationship Id="rId76" Type="http://schemas.openxmlformats.org/officeDocument/2006/relationships/image" Target="../media/image83.png"/><Relationship Id="rId141" Type="http://schemas.openxmlformats.org/officeDocument/2006/relationships/image" Target="../media/image115.png"/><Relationship Id="rId379" Type="http://schemas.openxmlformats.org/officeDocument/2006/relationships/customXml" Target="../ink/ink458.xml"/><Relationship Id="rId544" Type="http://schemas.openxmlformats.org/officeDocument/2006/relationships/image" Target="../media/image313.png"/><Relationship Id="rId7" Type="http://schemas.openxmlformats.org/officeDocument/2006/relationships/image" Target="../media/image3002.png"/><Relationship Id="rId183" Type="http://schemas.openxmlformats.org/officeDocument/2006/relationships/image" Target="../media/image136.png"/><Relationship Id="rId239" Type="http://schemas.openxmlformats.org/officeDocument/2006/relationships/image" Target="../media/image163.png"/><Relationship Id="rId390" Type="http://schemas.openxmlformats.org/officeDocument/2006/relationships/image" Target="../media/image237.png"/><Relationship Id="rId404" Type="http://schemas.openxmlformats.org/officeDocument/2006/relationships/image" Target="../media/image244.png"/><Relationship Id="rId446" Type="http://schemas.openxmlformats.org/officeDocument/2006/relationships/image" Target="../media/image265.png"/><Relationship Id="rId250" Type="http://schemas.openxmlformats.org/officeDocument/2006/relationships/image" Target="../media/image168.png"/><Relationship Id="rId292" Type="http://schemas.openxmlformats.org/officeDocument/2006/relationships/customXml" Target="../ink/ink414.xml"/><Relationship Id="rId306" Type="http://schemas.openxmlformats.org/officeDocument/2006/relationships/customXml" Target="../ink/ink421.xml"/><Relationship Id="rId488" Type="http://schemas.openxmlformats.org/officeDocument/2006/relationships/image" Target="../media/image285.png"/><Relationship Id="rId45" Type="http://schemas.openxmlformats.org/officeDocument/2006/relationships/customXml" Target="../ink/ink288.xml"/><Relationship Id="rId87" Type="http://schemas.openxmlformats.org/officeDocument/2006/relationships/customXml" Target="../ink/ink309.xml"/><Relationship Id="rId110" Type="http://schemas.openxmlformats.org/officeDocument/2006/relationships/customXml" Target="../ink/ink321.xml"/><Relationship Id="rId348" Type="http://schemas.openxmlformats.org/officeDocument/2006/relationships/image" Target="../media/image216.png"/><Relationship Id="rId513" Type="http://schemas.openxmlformats.org/officeDocument/2006/relationships/customXml" Target="../ink/ink526.xml"/><Relationship Id="rId555" Type="http://schemas.openxmlformats.org/officeDocument/2006/relationships/customXml" Target="../ink/ink547.xml"/><Relationship Id="rId152" Type="http://schemas.openxmlformats.org/officeDocument/2006/relationships/customXml" Target="../ink/ink342.xml"/><Relationship Id="rId194" Type="http://schemas.openxmlformats.org/officeDocument/2006/relationships/image" Target="../media/image141.png"/><Relationship Id="rId208" Type="http://schemas.openxmlformats.org/officeDocument/2006/relationships/image" Target="../media/image148.png"/><Relationship Id="rId415" Type="http://schemas.openxmlformats.org/officeDocument/2006/relationships/customXml" Target="../ink/ink476.xml"/><Relationship Id="rId457" Type="http://schemas.openxmlformats.org/officeDocument/2006/relationships/customXml" Target="../ink/ink497.xml"/><Relationship Id="rId261" Type="http://schemas.openxmlformats.org/officeDocument/2006/relationships/customXml" Target="../ink/ink398.xml"/><Relationship Id="rId499" Type="http://schemas.openxmlformats.org/officeDocument/2006/relationships/customXml" Target="../ink/ink519.xml"/><Relationship Id="rId14" Type="http://schemas.openxmlformats.org/officeDocument/2006/relationships/customXml" Target="../ink/ink272.xml"/><Relationship Id="rId56" Type="http://schemas.openxmlformats.org/officeDocument/2006/relationships/image" Target="../media/image73.png"/><Relationship Id="rId317" Type="http://schemas.openxmlformats.org/officeDocument/2006/relationships/image" Target="../media/image201.png"/><Relationship Id="rId359" Type="http://schemas.openxmlformats.org/officeDocument/2006/relationships/customXml" Target="../ink/ink448.xml"/><Relationship Id="rId524" Type="http://schemas.openxmlformats.org/officeDocument/2006/relationships/image" Target="../media/image303.png"/><Relationship Id="rId98" Type="http://schemas.openxmlformats.org/officeDocument/2006/relationships/customXml" Target="../ink/ink315.xml"/><Relationship Id="rId121" Type="http://schemas.openxmlformats.org/officeDocument/2006/relationships/image" Target="../media/image105.png"/><Relationship Id="rId163" Type="http://schemas.openxmlformats.org/officeDocument/2006/relationships/image" Target="../media/image126.png"/><Relationship Id="rId219" Type="http://schemas.openxmlformats.org/officeDocument/2006/relationships/customXml" Target="../ink/ink376.xml"/><Relationship Id="rId370" Type="http://schemas.openxmlformats.org/officeDocument/2006/relationships/image" Target="../media/image227.png"/><Relationship Id="rId426" Type="http://schemas.openxmlformats.org/officeDocument/2006/relationships/image" Target="../media/image255.png"/><Relationship Id="rId230" Type="http://schemas.openxmlformats.org/officeDocument/2006/relationships/image" Target="../media/image159.png"/><Relationship Id="rId468" Type="http://schemas.openxmlformats.org/officeDocument/2006/relationships/image" Target="../media/image276.png"/><Relationship Id="rId25" Type="http://schemas.openxmlformats.org/officeDocument/2006/relationships/image" Target="../media/image58.png"/><Relationship Id="rId67" Type="http://schemas.openxmlformats.org/officeDocument/2006/relationships/customXml" Target="../ink/ink299.xml"/><Relationship Id="rId272" Type="http://schemas.openxmlformats.org/officeDocument/2006/relationships/image" Target="../media/image179.png"/><Relationship Id="rId328" Type="http://schemas.openxmlformats.org/officeDocument/2006/relationships/customXml" Target="../ink/ink432.xml"/><Relationship Id="rId535" Type="http://schemas.openxmlformats.org/officeDocument/2006/relationships/customXml" Target="../ink/ink537.xml"/><Relationship Id="rId132" Type="http://schemas.openxmlformats.org/officeDocument/2006/relationships/customXml" Target="../ink/ink332.xml"/><Relationship Id="rId174" Type="http://schemas.openxmlformats.org/officeDocument/2006/relationships/customXml" Target="../ink/ink353.xml"/><Relationship Id="rId381" Type="http://schemas.openxmlformats.org/officeDocument/2006/relationships/customXml" Target="../ink/ink459.xml"/><Relationship Id="rId241" Type="http://schemas.openxmlformats.org/officeDocument/2006/relationships/image" Target="../media/image164.png"/><Relationship Id="rId437" Type="http://schemas.openxmlformats.org/officeDocument/2006/relationships/customXml" Target="../ink/ink487.xml"/><Relationship Id="rId479" Type="http://schemas.openxmlformats.org/officeDocument/2006/relationships/customXml" Target="../ink/ink509.xml"/><Relationship Id="rId36" Type="http://schemas.openxmlformats.org/officeDocument/2006/relationships/customXml" Target="../ink/ink283.xml"/><Relationship Id="rId283" Type="http://schemas.openxmlformats.org/officeDocument/2006/relationships/image" Target="../media/image184.png"/><Relationship Id="rId339" Type="http://schemas.openxmlformats.org/officeDocument/2006/relationships/customXml" Target="../ink/ink438.xml"/><Relationship Id="rId490" Type="http://schemas.openxmlformats.org/officeDocument/2006/relationships/image" Target="../media/image286.png"/><Relationship Id="rId504" Type="http://schemas.openxmlformats.org/officeDocument/2006/relationships/image" Target="../media/image293.png"/><Relationship Id="rId546" Type="http://schemas.openxmlformats.org/officeDocument/2006/relationships/image" Target="../media/image314.png"/><Relationship Id="rId78" Type="http://schemas.openxmlformats.org/officeDocument/2006/relationships/image" Target="../media/image84.png"/><Relationship Id="rId101" Type="http://schemas.openxmlformats.org/officeDocument/2006/relationships/image" Target="../media/image95.png"/><Relationship Id="rId143" Type="http://schemas.openxmlformats.org/officeDocument/2006/relationships/image" Target="../media/image116.png"/><Relationship Id="rId185" Type="http://schemas.openxmlformats.org/officeDocument/2006/relationships/image" Target="../media/image137.png"/><Relationship Id="rId350" Type="http://schemas.openxmlformats.org/officeDocument/2006/relationships/image" Target="../media/image217.png"/><Relationship Id="rId406" Type="http://schemas.openxmlformats.org/officeDocument/2006/relationships/image" Target="../media/image245.png"/><Relationship Id="rId9" Type="http://schemas.openxmlformats.org/officeDocument/2006/relationships/image" Target="../media/image3003.png"/><Relationship Id="rId210" Type="http://schemas.openxmlformats.org/officeDocument/2006/relationships/image" Target="../media/image149.png"/><Relationship Id="rId392" Type="http://schemas.openxmlformats.org/officeDocument/2006/relationships/image" Target="../media/image238.png"/><Relationship Id="rId448" Type="http://schemas.openxmlformats.org/officeDocument/2006/relationships/image" Target="../media/image266.png"/><Relationship Id="rId252" Type="http://schemas.openxmlformats.org/officeDocument/2006/relationships/image" Target="../media/image169.png"/><Relationship Id="rId294" Type="http://schemas.openxmlformats.org/officeDocument/2006/relationships/customXml" Target="../ink/ink415.xml"/><Relationship Id="rId308" Type="http://schemas.openxmlformats.org/officeDocument/2006/relationships/customXml" Target="../ink/ink422.xml"/><Relationship Id="rId515" Type="http://schemas.openxmlformats.org/officeDocument/2006/relationships/customXml" Target="../ink/ink527.xml"/><Relationship Id="rId47" Type="http://schemas.openxmlformats.org/officeDocument/2006/relationships/customXml" Target="../ink/ink289.xml"/><Relationship Id="rId89" Type="http://schemas.openxmlformats.org/officeDocument/2006/relationships/customXml" Target="../ink/ink310.xml"/><Relationship Id="rId112" Type="http://schemas.openxmlformats.org/officeDocument/2006/relationships/customXml" Target="../ink/ink322.xml"/><Relationship Id="rId154" Type="http://schemas.openxmlformats.org/officeDocument/2006/relationships/customXml" Target="../ink/ink343.xml"/><Relationship Id="rId361" Type="http://schemas.openxmlformats.org/officeDocument/2006/relationships/customXml" Target="../ink/ink449.xml"/><Relationship Id="rId196" Type="http://schemas.openxmlformats.org/officeDocument/2006/relationships/image" Target="../media/image142.png"/><Relationship Id="rId417" Type="http://schemas.openxmlformats.org/officeDocument/2006/relationships/customXml" Target="../ink/ink477.xml"/><Relationship Id="rId459" Type="http://schemas.openxmlformats.org/officeDocument/2006/relationships/customXml" Target="../ink/ink498.xml"/><Relationship Id="rId16" Type="http://schemas.openxmlformats.org/officeDocument/2006/relationships/customXml" Target="../ink/ink273.xml"/><Relationship Id="rId221" Type="http://schemas.openxmlformats.org/officeDocument/2006/relationships/customXml" Target="../ink/ink377.xml"/><Relationship Id="rId263" Type="http://schemas.openxmlformats.org/officeDocument/2006/relationships/customXml" Target="../ink/ink399.xml"/><Relationship Id="rId319" Type="http://schemas.openxmlformats.org/officeDocument/2006/relationships/image" Target="../media/image202.png"/><Relationship Id="rId470" Type="http://schemas.openxmlformats.org/officeDocument/2006/relationships/image" Target="../media/image277.png"/><Relationship Id="rId526" Type="http://schemas.openxmlformats.org/officeDocument/2006/relationships/image" Target="../media/image304.png"/><Relationship Id="rId58" Type="http://schemas.openxmlformats.org/officeDocument/2006/relationships/image" Target="../media/image74.png"/><Relationship Id="rId123" Type="http://schemas.openxmlformats.org/officeDocument/2006/relationships/image" Target="../media/image106.png"/><Relationship Id="rId330" Type="http://schemas.openxmlformats.org/officeDocument/2006/relationships/customXml" Target="../ink/ink433.xml"/><Relationship Id="rId165" Type="http://schemas.openxmlformats.org/officeDocument/2006/relationships/image" Target="../media/image127.png"/><Relationship Id="rId372" Type="http://schemas.openxmlformats.org/officeDocument/2006/relationships/image" Target="../media/image228.png"/><Relationship Id="rId428" Type="http://schemas.openxmlformats.org/officeDocument/2006/relationships/image" Target="../media/image256.png"/><Relationship Id="rId232" Type="http://schemas.openxmlformats.org/officeDocument/2006/relationships/customXml" Target="../ink/ink383.xml"/><Relationship Id="rId274" Type="http://schemas.openxmlformats.org/officeDocument/2006/relationships/image" Target="../media/image180.png"/><Relationship Id="rId481" Type="http://schemas.openxmlformats.org/officeDocument/2006/relationships/customXml" Target="../ink/ink510.xml"/><Relationship Id="rId27" Type="http://schemas.openxmlformats.org/officeDocument/2006/relationships/image" Target="../media/image59.png"/><Relationship Id="rId69" Type="http://schemas.openxmlformats.org/officeDocument/2006/relationships/customXml" Target="../ink/ink300.xml"/><Relationship Id="rId134" Type="http://schemas.openxmlformats.org/officeDocument/2006/relationships/customXml" Target="../ink/ink333.xml"/><Relationship Id="rId537" Type="http://schemas.openxmlformats.org/officeDocument/2006/relationships/customXml" Target="../ink/ink538.xml"/><Relationship Id="rId80" Type="http://schemas.openxmlformats.org/officeDocument/2006/relationships/image" Target="../media/image85.png"/><Relationship Id="rId176" Type="http://schemas.openxmlformats.org/officeDocument/2006/relationships/customXml" Target="../ink/ink354.xml"/><Relationship Id="rId341" Type="http://schemas.openxmlformats.org/officeDocument/2006/relationships/customXml" Target="../ink/ink439.xml"/><Relationship Id="rId383" Type="http://schemas.openxmlformats.org/officeDocument/2006/relationships/customXml" Target="../ink/ink460.xml"/><Relationship Id="rId439" Type="http://schemas.openxmlformats.org/officeDocument/2006/relationships/customXml" Target="../ink/ink488.xml"/><Relationship Id="rId201" Type="http://schemas.openxmlformats.org/officeDocument/2006/relationships/customXml" Target="../ink/ink367.xml"/><Relationship Id="rId243" Type="http://schemas.openxmlformats.org/officeDocument/2006/relationships/image" Target="../media/image165.png"/><Relationship Id="rId285" Type="http://schemas.openxmlformats.org/officeDocument/2006/relationships/image" Target="../media/image185.png"/><Relationship Id="rId450" Type="http://schemas.openxmlformats.org/officeDocument/2006/relationships/image" Target="../media/image267.png"/><Relationship Id="rId506" Type="http://schemas.openxmlformats.org/officeDocument/2006/relationships/image" Target="../media/image294.png"/><Relationship Id="rId38" Type="http://schemas.openxmlformats.org/officeDocument/2006/relationships/customXml" Target="../ink/ink284.xml"/><Relationship Id="rId103" Type="http://schemas.openxmlformats.org/officeDocument/2006/relationships/image" Target="../media/image96.png"/><Relationship Id="rId310" Type="http://schemas.openxmlformats.org/officeDocument/2006/relationships/customXml" Target="../ink/ink423.xml"/><Relationship Id="rId492" Type="http://schemas.openxmlformats.org/officeDocument/2006/relationships/image" Target="../media/image287.png"/><Relationship Id="rId548" Type="http://schemas.openxmlformats.org/officeDocument/2006/relationships/image" Target="../media/image315.png"/><Relationship Id="rId91" Type="http://schemas.openxmlformats.org/officeDocument/2006/relationships/customXml" Target="../ink/ink311.xml"/><Relationship Id="rId145" Type="http://schemas.openxmlformats.org/officeDocument/2006/relationships/image" Target="../media/image117.png"/><Relationship Id="rId187" Type="http://schemas.openxmlformats.org/officeDocument/2006/relationships/image" Target="../media/image138.png"/><Relationship Id="rId352" Type="http://schemas.openxmlformats.org/officeDocument/2006/relationships/image" Target="../media/image218.png"/><Relationship Id="rId394" Type="http://schemas.openxmlformats.org/officeDocument/2006/relationships/image" Target="../media/image239.png"/><Relationship Id="rId408" Type="http://schemas.openxmlformats.org/officeDocument/2006/relationships/image" Target="../media/image246.png"/><Relationship Id="rId212" Type="http://schemas.openxmlformats.org/officeDocument/2006/relationships/image" Target="../media/image150.png"/><Relationship Id="rId254" Type="http://schemas.openxmlformats.org/officeDocument/2006/relationships/image" Target="../media/image170.png"/><Relationship Id="rId49" Type="http://schemas.openxmlformats.org/officeDocument/2006/relationships/customXml" Target="../ink/ink290.xml"/><Relationship Id="rId114" Type="http://schemas.openxmlformats.org/officeDocument/2006/relationships/customXml" Target="../ink/ink323.xml"/><Relationship Id="rId296" Type="http://schemas.openxmlformats.org/officeDocument/2006/relationships/customXml" Target="../ink/ink416.xml"/><Relationship Id="rId461" Type="http://schemas.openxmlformats.org/officeDocument/2006/relationships/customXml" Target="../ink/ink499.xml"/><Relationship Id="rId517" Type="http://schemas.openxmlformats.org/officeDocument/2006/relationships/customXml" Target="../ink/ink528.xml"/><Relationship Id="rId60" Type="http://schemas.openxmlformats.org/officeDocument/2006/relationships/image" Target="../media/image75.png"/><Relationship Id="rId156" Type="http://schemas.openxmlformats.org/officeDocument/2006/relationships/customXml" Target="../ink/ink344.xml"/><Relationship Id="rId198" Type="http://schemas.openxmlformats.org/officeDocument/2006/relationships/image" Target="../media/image143.png"/><Relationship Id="rId321" Type="http://schemas.openxmlformats.org/officeDocument/2006/relationships/image" Target="../media/image203.png"/><Relationship Id="rId363" Type="http://schemas.openxmlformats.org/officeDocument/2006/relationships/customXml" Target="../ink/ink450.xml"/><Relationship Id="rId419" Type="http://schemas.openxmlformats.org/officeDocument/2006/relationships/customXml" Target="../ink/ink478.xml"/><Relationship Id="rId223" Type="http://schemas.openxmlformats.org/officeDocument/2006/relationships/customXml" Target="../ink/ink378.xml"/><Relationship Id="rId430" Type="http://schemas.openxmlformats.org/officeDocument/2006/relationships/image" Target="../media/image257.png"/><Relationship Id="rId18" Type="http://schemas.openxmlformats.org/officeDocument/2006/relationships/customXml" Target="../ink/ink274.xml"/><Relationship Id="rId265" Type="http://schemas.openxmlformats.org/officeDocument/2006/relationships/customXml" Target="../ink/ink400.xml"/><Relationship Id="rId472" Type="http://schemas.openxmlformats.org/officeDocument/2006/relationships/customXml" Target="../ink/ink505.xml"/><Relationship Id="rId528" Type="http://schemas.openxmlformats.org/officeDocument/2006/relationships/image" Target="../media/image305.png"/><Relationship Id="rId125" Type="http://schemas.openxmlformats.org/officeDocument/2006/relationships/image" Target="../media/image107.png"/><Relationship Id="rId167" Type="http://schemas.openxmlformats.org/officeDocument/2006/relationships/image" Target="../media/image128.png"/><Relationship Id="rId332" Type="http://schemas.openxmlformats.org/officeDocument/2006/relationships/customXml" Target="../ink/ink434.xml"/><Relationship Id="rId374" Type="http://schemas.openxmlformats.org/officeDocument/2006/relationships/image" Target="../media/image229.png"/><Relationship Id="rId71" Type="http://schemas.openxmlformats.org/officeDocument/2006/relationships/customXml" Target="../ink/ink301.xml"/><Relationship Id="rId234" Type="http://schemas.openxmlformats.org/officeDocument/2006/relationships/customXml" Target="../ink/ink384.xml"/><Relationship Id="rId2" Type="http://schemas.openxmlformats.org/officeDocument/2006/relationships/notesSlide" Target="../notesSlides/notesSlide11.xml"/><Relationship Id="rId29" Type="http://schemas.openxmlformats.org/officeDocument/2006/relationships/image" Target="../media/image60.png"/><Relationship Id="rId276" Type="http://schemas.openxmlformats.org/officeDocument/2006/relationships/image" Target="../media/image181.png"/><Relationship Id="rId441" Type="http://schemas.openxmlformats.org/officeDocument/2006/relationships/customXml" Target="../ink/ink489.xml"/><Relationship Id="rId483" Type="http://schemas.openxmlformats.org/officeDocument/2006/relationships/customXml" Target="../ink/ink511.xml"/><Relationship Id="rId539" Type="http://schemas.openxmlformats.org/officeDocument/2006/relationships/customXml" Target="../ink/ink539.xml"/><Relationship Id="rId40" Type="http://schemas.openxmlformats.org/officeDocument/2006/relationships/customXml" Target="../ink/ink285.xml"/><Relationship Id="rId136" Type="http://schemas.openxmlformats.org/officeDocument/2006/relationships/customXml" Target="../ink/ink334.xml"/><Relationship Id="rId178" Type="http://schemas.openxmlformats.org/officeDocument/2006/relationships/customXml" Target="../ink/ink355.xml"/><Relationship Id="rId301" Type="http://schemas.openxmlformats.org/officeDocument/2006/relationships/image" Target="../media/image193.png"/><Relationship Id="rId343" Type="http://schemas.openxmlformats.org/officeDocument/2006/relationships/customXml" Target="../ink/ink440.xml"/><Relationship Id="rId550" Type="http://schemas.openxmlformats.org/officeDocument/2006/relationships/image" Target="../media/image316.png"/><Relationship Id="rId82" Type="http://schemas.openxmlformats.org/officeDocument/2006/relationships/image" Target="../media/image86.png"/><Relationship Id="rId203" Type="http://schemas.openxmlformats.org/officeDocument/2006/relationships/customXml" Target="../ink/ink368.xml"/><Relationship Id="rId385" Type="http://schemas.openxmlformats.org/officeDocument/2006/relationships/customXml" Target="../ink/ink461.xml"/><Relationship Id="rId245" Type="http://schemas.openxmlformats.org/officeDocument/2006/relationships/customXml" Target="../ink/ink390.xml"/><Relationship Id="rId287" Type="http://schemas.openxmlformats.org/officeDocument/2006/relationships/image" Target="../media/image186.png"/><Relationship Id="rId410" Type="http://schemas.openxmlformats.org/officeDocument/2006/relationships/image" Target="../media/image247.png"/><Relationship Id="rId452" Type="http://schemas.openxmlformats.org/officeDocument/2006/relationships/image" Target="../media/image268.png"/><Relationship Id="rId494" Type="http://schemas.openxmlformats.org/officeDocument/2006/relationships/image" Target="../media/image288.png"/><Relationship Id="rId508" Type="http://schemas.openxmlformats.org/officeDocument/2006/relationships/image" Target="../media/image295.png"/><Relationship Id="rId105" Type="http://schemas.openxmlformats.org/officeDocument/2006/relationships/image" Target="../media/image97.png"/><Relationship Id="rId147" Type="http://schemas.openxmlformats.org/officeDocument/2006/relationships/image" Target="../media/image118.png"/><Relationship Id="rId312" Type="http://schemas.openxmlformats.org/officeDocument/2006/relationships/customXml" Target="../ink/ink424.xml"/><Relationship Id="rId354" Type="http://schemas.openxmlformats.org/officeDocument/2006/relationships/image" Target="../media/image219.png"/><Relationship Id="rId51" Type="http://schemas.openxmlformats.org/officeDocument/2006/relationships/customXml" Target="../ink/ink291.xml"/><Relationship Id="rId93" Type="http://schemas.openxmlformats.org/officeDocument/2006/relationships/image" Target="../media/image91.png"/><Relationship Id="rId189" Type="http://schemas.openxmlformats.org/officeDocument/2006/relationships/image" Target="../media/image139.png"/><Relationship Id="rId396" Type="http://schemas.openxmlformats.org/officeDocument/2006/relationships/image" Target="../media/image240.png"/><Relationship Id="rId214" Type="http://schemas.openxmlformats.org/officeDocument/2006/relationships/image" Target="../media/image151.png"/><Relationship Id="rId256" Type="http://schemas.openxmlformats.org/officeDocument/2006/relationships/image" Target="../media/image171.png"/><Relationship Id="rId298" Type="http://schemas.openxmlformats.org/officeDocument/2006/relationships/customXml" Target="../ink/ink417.xml"/><Relationship Id="rId421" Type="http://schemas.openxmlformats.org/officeDocument/2006/relationships/customXml" Target="../ink/ink479.xml"/><Relationship Id="rId463" Type="http://schemas.openxmlformats.org/officeDocument/2006/relationships/customXml" Target="../ink/ink500.xml"/><Relationship Id="rId519" Type="http://schemas.openxmlformats.org/officeDocument/2006/relationships/customXml" Target="../ink/ink529.xml"/><Relationship Id="rId116" Type="http://schemas.openxmlformats.org/officeDocument/2006/relationships/customXml" Target="../ink/ink324.xml"/><Relationship Id="rId158" Type="http://schemas.openxmlformats.org/officeDocument/2006/relationships/customXml" Target="../ink/ink345.xml"/><Relationship Id="rId323" Type="http://schemas.openxmlformats.org/officeDocument/2006/relationships/image" Target="../media/image204.png"/><Relationship Id="rId530" Type="http://schemas.openxmlformats.org/officeDocument/2006/relationships/image" Target="../media/image306.png"/><Relationship Id="rId20" Type="http://schemas.openxmlformats.org/officeDocument/2006/relationships/customXml" Target="../ink/ink275.xml"/><Relationship Id="rId62" Type="http://schemas.openxmlformats.org/officeDocument/2006/relationships/image" Target="../media/image76.png"/><Relationship Id="rId365" Type="http://schemas.openxmlformats.org/officeDocument/2006/relationships/customXml" Target="../ink/ink451.xml"/><Relationship Id="rId225" Type="http://schemas.openxmlformats.org/officeDocument/2006/relationships/customXml" Target="../ink/ink379.xml"/><Relationship Id="rId267" Type="http://schemas.openxmlformats.org/officeDocument/2006/relationships/customXml" Target="../ink/ink401.xml"/><Relationship Id="rId432" Type="http://schemas.openxmlformats.org/officeDocument/2006/relationships/image" Target="../media/image258.png"/><Relationship Id="rId474" Type="http://schemas.openxmlformats.org/officeDocument/2006/relationships/customXml" Target="../ink/ink506.xml"/><Relationship Id="rId127" Type="http://schemas.openxmlformats.org/officeDocument/2006/relationships/image" Target="../media/image108.png"/><Relationship Id="rId31" Type="http://schemas.openxmlformats.org/officeDocument/2006/relationships/image" Target="../media/image61.png"/><Relationship Id="rId73" Type="http://schemas.openxmlformats.org/officeDocument/2006/relationships/customXml" Target="../ink/ink302.xml"/><Relationship Id="rId169" Type="http://schemas.openxmlformats.org/officeDocument/2006/relationships/image" Target="../media/image129.png"/><Relationship Id="rId334" Type="http://schemas.openxmlformats.org/officeDocument/2006/relationships/image" Target="../media/image209.png"/><Relationship Id="rId376" Type="http://schemas.openxmlformats.org/officeDocument/2006/relationships/image" Target="../media/image230.png"/><Relationship Id="rId541" Type="http://schemas.openxmlformats.org/officeDocument/2006/relationships/customXml" Target="../ink/ink540.xml"/><Relationship Id="rId4" Type="http://schemas.openxmlformats.org/officeDocument/2006/relationships/customXml" Target="../ink/ink267.xml"/><Relationship Id="rId180" Type="http://schemas.openxmlformats.org/officeDocument/2006/relationships/customXml" Target="../ink/ink356.xml"/><Relationship Id="rId236" Type="http://schemas.openxmlformats.org/officeDocument/2006/relationships/customXml" Target="../ink/ink385.xml"/><Relationship Id="rId278" Type="http://schemas.openxmlformats.org/officeDocument/2006/relationships/customXml" Target="../ink/ink407.xml"/><Relationship Id="rId401" Type="http://schemas.openxmlformats.org/officeDocument/2006/relationships/customXml" Target="../ink/ink469.xml"/><Relationship Id="rId443" Type="http://schemas.openxmlformats.org/officeDocument/2006/relationships/customXml" Target="../ink/ink490.xml"/><Relationship Id="rId303" Type="http://schemas.openxmlformats.org/officeDocument/2006/relationships/image" Target="../media/image194.png"/><Relationship Id="rId485" Type="http://schemas.openxmlformats.org/officeDocument/2006/relationships/customXml" Target="../ink/ink512.xml"/><Relationship Id="rId42" Type="http://schemas.openxmlformats.org/officeDocument/2006/relationships/image" Target="../media/image66.png"/><Relationship Id="rId84" Type="http://schemas.openxmlformats.org/officeDocument/2006/relationships/image" Target="../media/image87.png"/><Relationship Id="rId138" Type="http://schemas.openxmlformats.org/officeDocument/2006/relationships/customXml" Target="../ink/ink335.xml"/><Relationship Id="rId345" Type="http://schemas.openxmlformats.org/officeDocument/2006/relationships/customXml" Target="../ink/ink441.xml"/><Relationship Id="rId387" Type="http://schemas.openxmlformats.org/officeDocument/2006/relationships/customXml" Target="../ink/ink462.xml"/><Relationship Id="rId510" Type="http://schemas.openxmlformats.org/officeDocument/2006/relationships/image" Target="../media/image296.png"/><Relationship Id="rId552" Type="http://schemas.openxmlformats.org/officeDocument/2006/relationships/image" Target="../media/image317.png"/><Relationship Id="rId191" Type="http://schemas.openxmlformats.org/officeDocument/2006/relationships/image" Target="../media/image140.png"/><Relationship Id="rId205" Type="http://schemas.openxmlformats.org/officeDocument/2006/relationships/customXml" Target="../ink/ink369.xml"/><Relationship Id="rId247" Type="http://schemas.openxmlformats.org/officeDocument/2006/relationships/customXml" Target="../ink/ink391.xml"/><Relationship Id="rId412" Type="http://schemas.openxmlformats.org/officeDocument/2006/relationships/image" Target="../media/image248.png"/><Relationship Id="rId107" Type="http://schemas.openxmlformats.org/officeDocument/2006/relationships/image" Target="../media/image98.png"/><Relationship Id="rId289" Type="http://schemas.openxmlformats.org/officeDocument/2006/relationships/image" Target="../media/image187.png"/><Relationship Id="rId454" Type="http://schemas.openxmlformats.org/officeDocument/2006/relationships/image" Target="../media/image269.png"/><Relationship Id="rId496" Type="http://schemas.openxmlformats.org/officeDocument/2006/relationships/image" Target="../media/image289.png"/><Relationship Id="rId11" Type="http://schemas.openxmlformats.org/officeDocument/2006/relationships/image" Target="../media/image51.png"/><Relationship Id="rId53" Type="http://schemas.openxmlformats.org/officeDocument/2006/relationships/customXml" Target="../ink/ink292.xml"/><Relationship Id="rId149" Type="http://schemas.openxmlformats.org/officeDocument/2006/relationships/image" Target="../media/image119.png"/><Relationship Id="rId314" Type="http://schemas.openxmlformats.org/officeDocument/2006/relationships/customXml" Target="../ink/ink425.xml"/><Relationship Id="rId356" Type="http://schemas.openxmlformats.org/officeDocument/2006/relationships/image" Target="../media/image220.png"/><Relationship Id="rId398" Type="http://schemas.openxmlformats.org/officeDocument/2006/relationships/image" Target="../media/image241.png"/><Relationship Id="rId521" Type="http://schemas.openxmlformats.org/officeDocument/2006/relationships/customXml" Target="../ink/ink530.xml"/><Relationship Id="rId95" Type="http://schemas.openxmlformats.org/officeDocument/2006/relationships/image" Target="../media/image92.png"/><Relationship Id="rId160" Type="http://schemas.openxmlformats.org/officeDocument/2006/relationships/customXml" Target="../ink/ink346.xml"/><Relationship Id="rId216" Type="http://schemas.openxmlformats.org/officeDocument/2006/relationships/image" Target="../media/image152.png"/><Relationship Id="rId423" Type="http://schemas.openxmlformats.org/officeDocument/2006/relationships/customXml" Target="../ink/ink480.xml"/><Relationship Id="rId258" Type="http://schemas.openxmlformats.org/officeDocument/2006/relationships/image" Target="../media/image172.png"/><Relationship Id="rId465" Type="http://schemas.openxmlformats.org/officeDocument/2006/relationships/customXml" Target="../ink/ink501.xml"/><Relationship Id="rId22" Type="http://schemas.openxmlformats.org/officeDocument/2006/relationships/customXml" Target="../ink/ink276.xml"/><Relationship Id="rId64" Type="http://schemas.openxmlformats.org/officeDocument/2006/relationships/image" Target="../media/image77.png"/><Relationship Id="rId118" Type="http://schemas.openxmlformats.org/officeDocument/2006/relationships/customXml" Target="../ink/ink325.xml"/><Relationship Id="rId325" Type="http://schemas.openxmlformats.org/officeDocument/2006/relationships/image" Target="../media/image205.png"/><Relationship Id="rId367" Type="http://schemas.openxmlformats.org/officeDocument/2006/relationships/customXml" Target="../ink/ink452.xml"/><Relationship Id="rId532" Type="http://schemas.openxmlformats.org/officeDocument/2006/relationships/image" Target="../media/image307.png"/><Relationship Id="rId171" Type="http://schemas.openxmlformats.org/officeDocument/2006/relationships/image" Target="../media/image130.png"/><Relationship Id="rId227" Type="http://schemas.openxmlformats.org/officeDocument/2006/relationships/customXml" Target="../ink/ink380.xml"/><Relationship Id="rId269" Type="http://schemas.openxmlformats.org/officeDocument/2006/relationships/customXml" Target="../ink/ink402.xml"/><Relationship Id="rId434" Type="http://schemas.openxmlformats.org/officeDocument/2006/relationships/image" Target="../media/image259.png"/><Relationship Id="rId476" Type="http://schemas.openxmlformats.org/officeDocument/2006/relationships/customXml" Target="../ink/ink507.xml"/><Relationship Id="rId33" Type="http://schemas.openxmlformats.org/officeDocument/2006/relationships/image" Target="../media/image62.png"/><Relationship Id="rId129" Type="http://schemas.openxmlformats.org/officeDocument/2006/relationships/image" Target="../media/image109.png"/><Relationship Id="rId280" Type="http://schemas.openxmlformats.org/officeDocument/2006/relationships/customXml" Target="../ink/ink408.xml"/><Relationship Id="rId336" Type="http://schemas.openxmlformats.org/officeDocument/2006/relationships/image" Target="../media/image210.png"/><Relationship Id="rId501" Type="http://schemas.openxmlformats.org/officeDocument/2006/relationships/customXml" Target="../ink/ink520.xml"/><Relationship Id="rId543" Type="http://schemas.openxmlformats.org/officeDocument/2006/relationships/customXml" Target="../ink/ink541.xml"/><Relationship Id="rId75" Type="http://schemas.openxmlformats.org/officeDocument/2006/relationships/customXml" Target="../ink/ink303.xml"/><Relationship Id="rId140" Type="http://schemas.openxmlformats.org/officeDocument/2006/relationships/customXml" Target="../ink/ink336.xml"/><Relationship Id="rId182" Type="http://schemas.openxmlformats.org/officeDocument/2006/relationships/customXml" Target="../ink/ink357.xml"/><Relationship Id="rId378" Type="http://schemas.openxmlformats.org/officeDocument/2006/relationships/image" Target="../media/image231.png"/><Relationship Id="rId403" Type="http://schemas.openxmlformats.org/officeDocument/2006/relationships/customXml" Target="../ink/ink470.xml"/><Relationship Id="rId6" Type="http://schemas.openxmlformats.org/officeDocument/2006/relationships/customXml" Target="../ink/ink268.xml"/><Relationship Id="rId238" Type="http://schemas.openxmlformats.org/officeDocument/2006/relationships/customXml" Target="../ink/ink386.xml"/><Relationship Id="rId445" Type="http://schemas.openxmlformats.org/officeDocument/2006/relationships/customXml" Target="../ink/ink491.xml"/><Relationship Id="rId487" Type="http://schemas.openxmlformats.org/officeDocument/2006/relationships/customXml" Target="../ink/ink513.xml"/><Relationship Id="rId291" Type="http://schemas.openxmlformats.org/officeDocument/2006/relationships/image" Target="../media/image188.png"/><Relationship Id="rId305" Type="http://schemas.openxmlformats.org/officeDocument/2006/relationships/image" Target="../media/image195.png"/><Relationship Id="rId347" Type="http://schemas.openxmlformats.org/officeDocument/2006/relationships/customXml" Target="../ink/ink442.xml"/><Relationship Id="rId512" Type="http://schemas.openxmlformats.org/officeDocument/2006/relationships/image" Target="../media/image297.png"/><Relationship Id="rId44" Type="http://schemas.openxmlformats.org/officeDocument/2006/relationships/image" Target="../media/image67.png"/><Relationship Id="rId86" Type="http://schemas.openxmlformats.org/officeDocument/2006/relationships/image" Target="../media/image88.png"/><Relationship Id="rId151" Type="http://schemas.openxmlformats.org/officeDocument/2006/relationships/image" Target="../media/image120.png"/><Relationship Id="rId389" Type="http://schemas.openxmlformats.org/officeDocument/2006/relationships/customXml" Target="../ink/ink463.xml"/><Relationship Id="rId554" Type="http://schemas.openxmlformats.org/officeDocument/2006/relationships/image" Target="../media/image318.png"/><Relationship Id="rId193" Type="http://schemas.openxmlformats.org/officeDocument/2006/relationships/customXml" Target="../ink/ink363.xml"/><Relationship Id="rId207" Type="http://schemas.openxmlformats.org/officeDocument/2006/relationships/customXml" Target="../ink/ink370.xml"/><Relationship Id="rId249" Type="http://schemas.openxmlformats.org/officeDocument/2006/relationships/customXml" Target="../ink/ink392.xml"/><Relationship Id="rId414" Type="http://schemas.openxmlformats.org/officeDocument/2006/relationships/image" Target="../media/image249.png"/><Relationship Id="rId456" Type="http://schemas.openxmlformats.org/officeDocument/2006/relationships/image" Target="../media/image270.png"/><Relationship Id="rId498" Type="http://schemas.openxmlformats.org/officeDocument/2006/relationships/image" Target="../media/image290.png"/><Relationship Id="rId13" Type="http://schemas.openxmlformats.org/officeDocument/2006/relationships/image" Target="../media/image52.png"/><Relationship Id="rId109" Type="http://schemas.openxmlformats.org/officeDocument/2006/relationships/image" Target="../media/image99.png"/><Relationship Id="rId260" Type="http://schemas.openxmlformats.org/officeDocument/2006/relationships/image" Target="../media/image173.png"/><Relationship Id="rId316" Type="http://schemas.openxmlformats.org/officeDocument/2006/relationships/customXml" Target="../ink/ink426.xml"/><Relationship Id="rId523" Type="http://schemas.openxmlformats.org/officeDocument/2006/relationships/customXml" Target="../ink/ink531.xml"/><Relationship Id="rId55" Type="http://schemas.openxmlformats.org/officeDocument/2006/relationships/customXml" Target="../ink/ink293.xml"/><Relationship Id="rId97" Type="http://schemas.openxmlformats.org/officeDocument/2006/relationships/image" Target="../media/image93.png"/><Relationship Id="rId120" Type="http://schemas.openxmlformats.org/officeDocument/2006/relationships/customXml" Target="../ink/ink326.xml"/><Relationship Id="rId358" Type="http://schemas.openxmlformats.org/officeDocument/2006/relationships/image" Target="../media/image221.png"/><Relationship Id="rId162" Type="http://schemas.openxmlformats.org/officeDocument/2006/relationships/customXml" Target="../ink/ink347.xml"/><Relationship Id="rId218" Type="http://schemas.openxmlformats.org/officeDocument/2006/relationships/image" Target="../media/image153.png"/><Relationship Id="rId425" Type="http://schemas.openxmlformats.org/officeDocument/2006/relationships/customXml" Target="../ink/ink481.xml"/><Relationship Id="rId467" Type="http://schemas.openxmlformats.org/officeDocument/2006/relationships/customXml" Target="../ink/ink502.xml"/><Relationship Id="rId271" Type="http://schemas.openxmlformats.org/officeDocument/2006/relationships/customXml" Target="../ink/ink403.xml"/><Relationship Id="rId24" Type="http://schemas.openxmlformats.org/officeDocument/2006/relationships/customXml" Target="../ink/ink277.xml"/><Relationship Id="rId66" Type="http://schemas.openxmlformats.org/officeDocument/2006/relationships/image" Target="../media/image78.png"/><Relationship Id="rId131" Type="http://schemas.openxmlformats.org/officeDocument/2006/relationships/image" Target="../media/image110.png"/><Relationship Id="rId327" Type="http://schemas.openxmlformats.org/officeDocument/2006/relationships/image" Target="../media/image206.png"/><Relationship Id="rId369" Type="http://schemas.openxmlformats.org/officeDocument/2006/relationships/customXml" Target="../ink/ink453.xml"/><Relationship Id="rId534" Type="http://schemas.openxmlformats.org/officeDocument/2006/relationships/image" Target="../media/image308.png"/><Relationship Id="rId173" Type="http://schemas.openxmlformats.org/officeDocument/2006/relationships/image" Target="../media/image131.png"/><Relationship Id="rId229" Type="http://schemas.openxmlformats.org/officeDocument/2006/relationships/customXml" Target="../ink/ink381.xml"/><Relationship Id="rId380" Type="http://schemas.openxmlformats.org/officeDocument/2006/relationships/image" Target="../media/image232.png"/><Relationship Id="rId436" Type="http://schemas.openxmlformats.org/officeDocument/2006/relationships/image" Target="../media/image260.png"/><Relationship Id="rId240" Type="http://schemas.openxmlformats.org/officeDocument/2006/relationships/customXml" Target="../ink/ink387.xml"/><Relationship Id="rId478" Type="http://schemas.openxmlformats.org/officeDocument/2006/relationships/image" Target="../media/image280.png"/><Relationship Id="rId35" Type="http://schemas.openxmlformats.org/officeDocument/2006/relationships/image" Target="../media/image63.png"/><Relationship Id="rId77" Type="http://schemas.openxmlformats.org/officeDocument/2006/relationships/customXml" Target="../ink/ink304.xml"/><Relationship Id="rId100" Type="http://schemas.openxmlformats.org/officeDocument/2006/relationships/customXml" Target="../ink/ink316.xml"/><Relationship Id="rId282" Type="http://schemas.openxmlformats.org/officeDocument/2006/relationships/customXml" Target="../ink/ink409.xml"/><Relationship Id="rId338" Type="http://schemas.openxmlformats.org/officeDocument/2006/relationships/image" Target="../media/image211.png"/><Relationship Id="rId503" Type="http://schemas.openxmlformats.org/officeDocument/2006/relationships/customXml" Target="../ink/ink521.xml"/><Relationship Id="rId545" Type="http://schemas.openxmlformats.org/officeDocument/2006/relationships/customXml" Target="../ink/ink542.xml"/><Relationship Id="rId8" Type="http://schemas.openxmlformats.org/officeDocument/2006/relationships/customXml" Target="../ink/ink269.xml"/><Relationship Id="rId142" Type="http://schemas.openxmlformats.org/officeDocument/2006/relationships/customXml" Target="../ink/ink337.xml"/><Relationship Id="rId184" Type="http://schemas.openxmlformats.org/officeDocument/2006/relationships/customXml" Target="../ink/ink358.xml"/><Relationship Id="rId391" Type="http://schemas.openxmlformats.org/officeDocument/2006/relationships/customXml" Target="../ink/ink464.xml"/><Relationship Id="rId405" Type="http://schemas.openxmlformats.org/officeDocument/2006/relationships/customXml" Target="../ink/ink471.xml"/><Relationship Id="rId447" Type="http://schemas.openxmlformats.org/officeDocument/2006/relationships/customXml" Target="../ink/ink492.xml"/><Relationship Id="rId251" Type="http://schemas.openxmlformats.org/officeDocument/2006/relationships/customXml" Target="../ink/ink393.xml"/><Relationship Id="rId489" Type="http://schemas.openxmlformats.org/officeDocument/2006/relationships/customXml" Target="../ink/ink514.xml"/><Relationship Id="rId46" Type="http://schemas.openxmlformats.org/officeDocument/2006/relationships/image" Target="../media/image68.png"/><Relationship Id="rId293" Type="http://schemas.openxmlformats.org/officeDocument/2006/relationships/image" Target="../media/image189.png"/><Relationship Id="rId307" Type="http://schemas.openxmlformats.org/officeDocument/2006/relationships/image" Target="../media/image196.png"/><Relationship Id="rId349" Type="http://schemas.openxmlformats.org/officeDocument/2006/relationships/customXml" Target="../ink/ink443.xml"/><Relationship Id="rId514" Type="http://schemas.openxmlformats.org/officeDocument/2006/relationships/image" Target="../media/image298.png"/><Relationship Id="rId556" Type="http://schemas.openxmlformats.org/officeDocument/2006/relationships/image" Target="../media/image319.png"/><Relationship Id="rId88" Type="http://schemas.openxmlformats.org/officeDocument/2006/relationships/image" Target="../media/image89.png"/><Relationship Id="rId111" Type="http://schemas.openxmlformats.org/officeDocument/2006/relationships/image" Target="../media/image100.png"/><Relationship Id="rId153" Type="http://schemas.openxmlformats.org/officeDocument/2006/relationships/image" Target="../media/image121.png"/><Relationship Id="rId195" Type="http://schemas.openxmlformats.org/officeDocument/2006/relationships/customXml" Target="../ink/ink364.xml"/><Relationship Id="rId209" Type="http://schemas.openxmlformats.org/officeDocument/2006/relationships/customXml" Target="../ink/ink371.xml"/><Relationship Id="rId360" Type="http://schemas.openxmlformats.org/officeDocument/2006/relationships/image" Target="../media/image222.png"/><Relationship Id="rId416" Type="http://schemas.openxmlformats.org/officeDocument/2006/relationships/image" Target="../media/image250.png"/><Relationship Id="rId220" Type="http://schemas.openxmlformats.org/officeDocument/2006/relationships/image" Target="../media/image154.png"/><Relationship Id="rId458" Type="http://schemas.openxmlformats.org/officeDocument/2006/relationships/image" Target="../media/image271.png"/><Relationship Id="rId15" Type="http://schemas.openxmlformats.org/officeDocument/2006/relationships/image" Target="../media/image53.png"/><Relationship Id="rId57" Type="http://schemas.openxmlformats.org/officeDocument/2006/relationships/customXml" Target="../ink/ink294.xml"/><Relationship Id="rId262" Type="http://schemas.openxmlformats.org/officeDocument/2006/relationships/image" Target="../media/image174.png"/><Relationship Id="rId318" Type="http://schemas.openxmlformats.org/officeDocument/2006/relationships/customXml" Target="../ink/ink427.xml"/><Relationship Id="rId525" Type="http://schemas.openxmlformats.org/officeDocument/2006/relationships/customXml" Target="../ink/ink532.xml"/><Relationship Id="rId99" Type="http://schemas.openxmlformats.org/officeDocument/2006/relationships/image" Target="../media/image94.png"/><Relationship Id="rId122" Type="http://schemas.openxmlformats.org/officeDocument/2006/relationships/customXml" Target="../ink/ink327.xml"/><Relationship Id="rId164" Type="http://schemas.openxmlformats.org/officeDocument/2006/relationships/customXml" Target="../ink/ink348.xml"/><Relationship Id="rId371" Type="http://schemas.openxmlformats.org/officeDocument/2006/relationships/customXml" Target="../ink/ink454.xml"/><Relationship Id="rId427" Type="http://schemas.openxmlformats.org/officeDocument/2006/relationships/customXml" Target="../ink/ink482.xml"/><Relationship Id="rId469" Type="http://schemas.openxmlformats.org/officeDocument/2006/relationships/customXml" Target="../ink/ink503.xml"/><Relationship Id="rId26" Type="http://schemas.openxmlformats.org/officeDocument/2006/relationships/customXml" Target="../ink/ink278.xml"/><Relationship Id="rId231" Type="http://schemas.openxmlformats.org/officeDocument/2006/relationships/customXml" Target="../ink/ink382.xml"/><Relationship Id="rId273" Type="http://schemas.openxmlformats.org/officeDocument/2006/relationships/customXml" Target="../ink/ink404.xml"/><Relationship Id="rId329" Type="http://schemas.openxmlformats.org/officeDocument/2006/relationships/image" Target="../media/image207.png"/><Relationship Id="rId480" Type="http://schemas.openxmlformats.org/officeDocument/2006/relationships/image" Target="../media/image281.png"/><Relationship Id="rId536" Type="http://schemas.openxmlformats.org/officeDocument/2006/relationships/image" Target="../media/image309.png"/><Relationship Id="rId68" Type="http://schemas.openxmlformats.org/officeDocument/2006/relationships/image" Target="../media/image79.png"/><Relationship Id="rId133" Type="http://schemas.openxmlformats.org/officeDocument/2006/relationships/image" Target="../media/image111.png"/><Relationship Id="rId175" Type="http://schemas.openxmlformats.org/officeDocument/2006/relationships/image" Target="../media/image132.png"/><Relationship Id="rId340" Type="http://schemas.openxmlformats.org/officeDocument/2006/relationships/image" Target="../media/image212.png"/><Relationship Id="rId200" Type="http://schemas.openxmlformats.org/officeDocument/2006/relationships/image" Target="../media/image144.png"/><Relationship Id="rId382" Type="http://schemas.openxmlformats.org/officeDocument/2006/relationships/image" Target="../media/image233.png"/><Relationship Id="rId438" Type="http://schemas.openxmlformats.org/officeDocument/2006/relationships/image" Target="../media/image261.png"/><Relationship Id="rId242" Type="http://schemas.openxmlformats.org/officeDocument/2006/relationships/customXml" Target="../ink/ink388.xml"/><Relationship Id="rId284" Type="http://schemas.openxmlformats.org/officeDocument/2006/relationships/customXml" Target="../ink/ink410.xml"/><Relationship Id="rId491" Type="http://schemas.openxmlformats.org/officeDocument/2006/relationships/customXml" Target="../ink/ink515.xml"/><Relationship Id="rId505" Type="http://schemas.openxmlformats.org/officeDocument/2006/relationships/customXml" Target="../ink/ink522.xml"/><Relationship Id="rId37" Type="http://schemas.openxmlformats.org/officeDocument/2006/relationships/image" Target="../media/image64.png"/><Relationship Id="rId79" Type="http://schemas.openxmlformats.org/officeDocument/2006/relationships/customXml" Target="../ink/ink305.xml"/><Relationship Id="rId102" Type="http://schemas.openxmlformats.org/officeDocument/2006/relationships/customXml" Target="../ink/ink317.xml"/><Relationship Id="rId144" Type="http://schemas.openxmlformats.org/officeDocument/2006/relationships/customXml" Target="../ink/ink338.xml"/><Relationship Id="rId547" Type="http://schemas.openxmlformats.org/officeDocument/2006/relationships/customXml" Target="../ink/ink543.xml"/><Relationship Id="rId90" Type="http://schemas.openxmlformats.org/officeDocument/2006/relationships/image" Target="../media/image90.png"/><Relationship Id="rId186" Type="http://schemas.openxmlformats.org/officeDocument/2006/relationships/customXml" Target="../ink/ink359.xml"/><Relationship Id="rId351" Type="http://schemas.openxmlformats.org/officeDocument/2006/relationships/customXml" Target="../ink/ink444.xml"/><Relationship Id="rId393" Type="http://schemas.openxmlformats.org/officeDocument/2006/relationships/customXml" Target="../ink/ink465.xml"/><Relationship Id="rId407" Type="http://schemas.openxmlformats.org/officeDocument/2006/relationships/customXml" Target="../ink/ink472.xml"/><Relationship Id="rId449" Type="http://schemas.openxmlformats.org/officeDocument/2006/relationships/customXml" Target="../ink/ink493.xml"/><Relationship Id="rId211" Type="http://schemas.openxmlformats.org/officeDocument/2006/relationships/customXml" Target="../ink/ink372.xml"/><Relationship Id="rId253" Type="http://schemas.openxmlformats.org/officeDocument/2006/relationships/customXml" Target="../ink/ink394.xml"/><Relationship Id="rId295" Type="http://schemas.openxmlformats.org/officeDocument/2006/relationships/image" Target="../media/image190.png"/><Relationship Id="rId309" Type="http://schemas.openxmlformats.org/officeDocument/2006/relationships/image" Target="../media/image197.png"/><Relationship Id="rId460" Type="http://schemas.openxmlformats.org/officeDocument/2006/relationships/image" Target="../media/image272.png"/><Relationship Id="rId516" Type="http://schemas.openxmlformats.org/officeDocument/2006/relationships/image" Target="../media/image299.png"/><Relationship Id="rId48" Type="http://schemas.openxmlformats.org/officeDocument/2006/relationships/image" Target="../media/image69.png"/><Relationship Id="rId113" Type="http://schemas.openxmlformats.org/officeDocument/2006/relationships/image" Target="../media/image101.png"/><Relationship Id="rId320" Type="http://schemas.openxmlformats.org/officeDocument/2006/relationships/customXml" Target="../ink/ink428.xml"/><Relationship Id="rId155" Type="http://schemas.openxmlformats.org/officeDocument/2006/relationships/image" Target="../media/image122.png"/><Relationship Id="rId197" Type="http://schemas.openxmlformats.org/officeDocument/2006/relationships/customXml" Target="../ink/ink365.xml"/><Relationship Id="rId362" Type="http://schemas.openxmlformats.org/officeDocument/2006/relationships/image" Target="../media/image223.png"/><Relationship Id="rId418" Type="http://schemas.openxmlformats.org/officeDocument/2006/relationships/image" Target="../media/image251.png"/><Relationship Id="rId222" Type="http://schemas.openxmlformats.org/officeDocument/2006/relationships/image" Target="../media/image155.png"/><Relationship Id="rId264" Type="http://schemas.openxmlformats.org/officeDocument/2006/relationships/image" Target="../media/image175.png"/><Relationship Id="rId471" Type="http://schemas.openxmlformats.org/officeDocument/2006/relationships/customXml" Target="../ink/ink504.xml"/><Relationship Id="rId17" Type="http://schemas.openxmlformats.org/officeDocument/2006/relationships/image" Target="../media/image54.png"/><Relationship Id="rId59" Type="http://schemas.openxmlformats.org/officeDocument/2006/relationships/customXml" Target="../ink/ink295.xml"/><Relationship Id="rId124" Type="http://schemas.openxmlformats.org/officeDocument/2006/relationships/customXml" Target="../ink/ink328.xml"/><Relationship Id="rId527" Type="http://schemas.openxmlformats.org/officeDocument/2006/relationships/customXml" Target="../ink/ink533.xml"/><Relationship Id="rId70" Type="http://schemas.openxmlformats.org/officeDocument/2006/relationships/image" Target="../media/image80.png"/><Relationship Id="rId166" Type="http://schemas.openxmlformats.org/officeDocument/2006/relationships/customXml" Target="../ink/ink349.xml"/><Relationship Id="rId331" Type="http://schemas.openxmlformats.org/officeDocument/2006/relationships/image" Target="../media/image208.png"/><Relationship Id="rId373" Type="http://schemas.openxmlformats.org/officeDocument/2006/relationships/customXml" Target="../ink/ink455.xml"/><Relationship Id="rId429" Type="http://schemas.openxmlformats.org/officeDocument/2006/relationships/customXml" Target="../ink/ink483.xml"/><Relationship Id="rId1" Type="http://schemas.openxmlformats.org/officeDocument/2006/relationships/slideLayout" Target="../slideLayouts/slideLayout7.xml"/><Relationship Id="rId233" Type="http://schemas.openxmlformats.org/officeDocument/2006/relationships/image" Target="../media/image160.png"/><Relationship Id="rId440" Type="http://schemas.openxmlformats.org/officeDocument/2006/relationships/image" Target="../media/image262.png"/><Relationship Id="rId28" Type="http://schemas.openxmlformats.org/officeDocument/2006/relationships/customXml" Target="../ink/ink279.xml"/><Relationship Id="rId275" Type="http://schemas.openxmlformats.org/officeDocument/2006/relationships/customXml" Target="../ink/ink405.xml"/><Relationship Id="rId300" Type="http://schemas.openxmlformats.org/officeDocument/2006/relationships/customXml" Target="../ink/ink418.xml"/><Relationship Id="rId482" Type="http://schemas.openxmlformats.org/officeDocument/2006/relationships/image" Target="../media/image282.png"/><Relationship Id="rId538" Type="http://schemas.openxmlformats.org/officeDocument/2006/relationships/image" Target="../media/image310.png"/><Relationship Id="rId81" Type="http://schemas.openxmlformats.org/officeDocument/2006/relationships/customXml" Target="../ink/ink306.xml"/><Relationship Id="rId135" Type="http://schemas.openxmlformats.org/officeDocument/2006/relationships/image" Target="../media/image112.png"/><Relationship Id="rId177" Type="http://schemas.openxmlformats.org/officeDocument/2006/relationships/image" Target="../media/image133.png"/><Relationship Id="rId342" Type="http://schemas.openxmlformats.org/officeDocument/2006/relationships/image" Target="../media/image213.png"/><Relationship Id="rId384" Type="http://schemas.openxmlformats.org/officeDocument/2006/relationships/image" Target="../media/image234.png"/><Relationship Id="rId202" Type="http://schemas.openxmlformats.org/officeDocument/2006/relationships/image" Target="../media/image145.png"/><Relationship Id="rId244" Type="http://schemas.openxmlformats.org/officeDocument/2006/relationships/customXml" Target="../ink/ink389.xml"/><Relationship Id="rId39" Type="http://schemas.openxmlformats.org/officeDocument/2006/relationships/image" Target="../media/image65.png"/><Relationship Id="rId286" Type="http://schemas.openxmlformats.org/officeDocument/2006/relationships/customXml" Target="../ink/ink411.xml"/><Relationship Id="rId451" Type="http://schemas.openxmlformats.org/officeDocument/2006/relationships/customXml" Target="../ink/ink494.xml"/><Relationship Id="rId493" Type="http://schemas.openxmlformats.org/officeDocument/2006/relationships/customXml" Target="../ink/ink516.xml"/><Relationship Id="rId507" Type="http://schemas.openxmlformats.org/officeDocument/2006/relationships/customXml" Target="../ink/ink523.xml"/><Relationship Id="rId549" Type="http://schemas.openxmlformats.org/officeDocument/2006/relationships/customXml" Target="../ink/ink544.xml"/><Relationship Id="rId50" Type="http://schemas.openxmlformats.org/officeDocument/2006/relationships/image" Target="../media/image70.png"/><Relationship Id="rId104" Type="http://schemas.openxmlformats.org/officeDocument/2006/relationships/customXml" Target="../ink/ink318.xml"/><Relationship Id="rId146" Type="http://schemas.openxmlformats.org/officeDocument/2006/relationships/customXml" Target="../ink/ink339.xml"/><Relationship Id="rId188" Type="http://schemas.openxmlformats.org/officeDocument/2006/relationships/customXml" Target="../ink/ink360.xml"/><Relationship Id="rId311" Type="http://schemas.openxmlformats.org/officeDocument/2006/relationships/image" Target="../media/image198.png"/><Relationship Id="rId353" Type="http://schemas.openxmlformats.org/officeDocument/2006/relationships/customXml" Target="../ink/ink445.xml"/><Relationship Id="rId395" Type="http://schemas.openxmlformats.org/officeDocument/2006/relationships/customXml" Target="../ink/ink466.xml"/><Relationship Id="rId409" Type="http://schemas.openxmlformats.org/officeDocument/2006/relationships/customXml" Target="../ink/ink473.xml"/><Relationship Id="rId92" Type="http://schemas.openxmlformats.org/officeDocument/2006/relationships/customXml" Target="../ink/ink312.xml"/><Relationship Id="rId213" Type="http://schemas.openxmlformats.org/officeDocument/2006/relationships/customXml" Target="../ink/ink373.xml"/><Relationship Id="rId420" Type="http://schemas.openxmlformats.org/officeDocument/2006/relationships/image" Target="../media/image252.png"/><Relationship Id="rId255" Type="http://schemas.openxmlformats.org/officeDocument/2006/relationships/customXml" Target="../ink/ink395.xml"/><Relationship Id="rId297" Type="http://schemas.openxmlformats.org/officeDocument/2006/relationships/image" Target="../media/image191.png"/><Relationship Id="rId462" Type="http://schemas.openxmlformats.org/officeDocument/2006/relationships/image" Target="../media/image273.png"/><Relationship Id="rId518" Type="http://schemas.openxmlformats.org/officeDocument/2006/relationships/image" Target="../media/image300.png"/><Relationship Id="rId115" Type="http://schemas.openxmlformats.org/officeDocument/2006/relationships/image" Target="../media/image102.png"/><Relationship Id="rId157" Type="http://schemas.openxmlformats.org/officeDocument/2006/relationships/image" Target="../media/image123.png"/><Relationship Id="rId322" Type="http://schemas.openxmlformats.org/officeDocument/2006/relationships/customXml" Target="../ink/ink429.xml"/><Relationship Id="rId364" Type="http://schemas.openxmlformats.org/officeDocument/2006/relationships/image" Target="../media/image224.png"/><Relationship Id="rId61" Type="http://schemas.openxmlformats.org/officeDocument/2006/relationships/customXml" Target="../ink/ink296.xml"/><Relationship Id="rId199" Type="http://schemas.openxmlformats.org/officeDocument/2006/relationships/customXml" Target="../ink/ink366.xml"/><Relationship Id="rId19" Type="http://schemas.openxmlformats.org/officeDocument/2006/relationships/image" Target="../media/image55.png"/><Relationship Id="rId224" Type="http://schemas.openxmlformats.org/officeDocument/2006/relationships/image" Target="../media/image156.png"/><Relationship Id="rId266" Type="http://schemas.openxmlformats.org/officeDocument/2006/relationships/image" Target="../media/image176.png"/><Relationship Id="rId431" Type="http://schemas.openxmlformats.org/officeDocument/2006/relationships/customXml" Target="../ink/ink484.xml"/><Relationship Id="rId473" Type="http://schemas.openxmlformats.org/officeDocument/2006/relationships/image" Target="../media/image278.png"/><Relationship Id="rId529" Type="http://schemas.openxmlformats.org/officeDocument/2006/relationships/customXml" Target="../ink/ink534.xml"/><Relationship Id="rId30" Type="http://schemas.openxmlformats.org/officeDocument/2006/relationships/customXml" Target="../ink/ink280.xml"/><Relationship Id="rId126" Type="http://schemas.openxmlformats.org/officeDocument/2006/relationships/customXml" Target="../ink/ink329.xml"/><Relationship Id="rId168" Type="http://schemas.openxmlformats.org/officeDocument/2006/relationships/customXml" Target="../ink/ink350.xml"/><Relationship Id="rId333" Type="http://schemas.openxmlformats.org/officeDocument/2006/relationships/customXml" Target="../ink/ink435.xml"/><Relationship Id="rId540" Type="http://schemas.openxmlformats.org/officeDocument/2006/relationships/image" Target="../media/image311.png"/><Relationship Id="rId72" Type="http://schemas.openxmlformats.org/officeDocument/2006/relationships/image" Target="../media/image81.png"/><Relationship Id="rId375" Type="http://schemas.openxmlformats.org/officeDocument/2006/relationships/customXml" Target="../ink/ink456.xml"/><Relationship Id="rId3" Type="http://schemas.openxmlformats.org/officeDocument/2006/relationships/image" Target="../media/image50.png"/><Relationship Id="rId235" Type="http://schemas.openxmlformats.org/officeDocument/2006/relationships/image" Target="../media/image161.png"/><Relationship Id="rId277" Type="http://schemas.openxmlformats.org/officeDocument/2006/relationships/customXml" Target="../ink/ink406.xml"/><Relationship Id="rId400" Type="http://schemas.openxmlformats.org/officeDocument/2006/relationships/image" Target="../media/image242.png"/><Relationship Id="rId442" Type="http://schemas.openxmlformats.org/officeDocument/2006/relationships/image" Target="../media/image263.png"/><Relationship Id="rId484" Type="http://schemas.openxmlformats.org/officeDocument/2006/relationships/image" Target="../media/image283.png"/><Relationship Id="rId137" Type="http://schemas.openxmlformats.org/officeDocument/2006/relationships/image" Target="../media/image113.png"/><Relationship Id="rId302" Type="http://schemas.openxmlformats.org/officeDocument/2006/relationships/customXml" Target="../ink/ink419.xml"/><Relationship Id="rId344" Type="http://schemas.openxmlformats.org/officeDocument/2006/relationships/image" Target="../media/image214.png"/><Relationship Id="rId41" Type="http://schemas.openxmlformats.org/officeDocument/2006/relationships/customXml" Target="../ink/ink286.xml"/><Relationship Id="rId83" Type="http://schemas.openxmlformats.org/officeDocument/2006/relationships/customXml" Target="../ink/ink307.xml"/><Relationship Id="rId179" Type="http://schemas.openxmlformats.org/officeDocument/2006/relationships/image" Target="../media/image134.png"/><Relationship Id="rId386" Type="http://schemas.openxmlformats.org/officeDocument/2006/relationships/image" Target="../media/image235.png"/><Relationship Id="rId551" Type="http://schemas.openxmlformats.org/officeDocument/2006/relationships/customXml" Target="../ink/ink545.xml"/><Relationship Id="rId190" Type="http://schemas.openxmlformats.org/officeDocument/2006/relationships/customXml" Target="../ink/ink361.xml"/><Relationship Id="rId204" Type="http://schemas.openxmlformats.org/officeDocument/2006/relationships/image" Target="../media/image146.png"/><Relationship Id="rId246" Type="http://schemas.openxmlformats.org/officeDocument/2006/relationships/image" Target="../media/image166.png"/><Relationship Id="rId288" Type="http://schemas.openxmlformats.org/officeDocument/2006/relationships/customXml" Target="../ink/ink412.xml"/><Relationship Id="rId411" Type="http://schemas.openxmlformats.org/officeDocument/2006/relationships/customXml" Target="../ink/ink474.xml"/><Relationship Id="rId453" Type="http://schemas.openxmlformats.org/officeDocument/2006/relationships/customXml" Target="../ink/ink495.xml"/><Relationship Id="rId509" Type="http://schemas.openxmlformats.org/officeDocument/2006/relationships/customXml" Target="../ink/ink524.xml"/><Relationship Id="rId106" Type="http://schemas.openxmlformats.org/officeDocument/2006/relationships/customXml" Target="../ink/ink319.xml"/><Relationship Id="rId313" Type="http://schemas.openxmlformats.org/officeDocument/2006/relationships/image" Target="../media/image199.png"/><Relationship Id="rId495" Type="http://schemas.openxmlformats.org/officeDocument/2006/relationships/customXml" Target="../ink/ink517.xml"/><Relationship Id="rId10" Type="http://schemas.openxmlformats.org/officeDocument/2006/relationships/customXml" Target="../ink/ink270.xml"/><Relationship Id="rId52" Type="http://schemas.openxmlformats.org/officeDocument/2006/relationships/image" Target="../media/image71.png"/><Relationship Id="rId94" Type="http://schemas.openxmlformats.org/officeDocument/2006/relationships/customXml" Target="../ink/ink313.xml"/><Relationship Id="rId148" Type="http://schemas.openxmlformats.org/officeDocument/2006/relationships/customXml" Target="../ink/ink340.xml"/><Relationship Id="rId355" Type="http://schemas.openxmlformats.org/officeDocument/2006/relationships/customXml" Target="../ink/ink446.xml"/><Relationship Id="rId397" Type="http://schemas.openxmlformats.org/officeDocument/2006/relationships/customXml" Target="../ink/ink467.xml"/><Relationship Id="rId520" Type="http://schemas.openxmlformats.org/officeDocument/2006/relationships/image" Target="../media/image301.png"/><Relationship Id="rId215" Type="http://schemas.openxmlformats.org/officeDocument/2006/relationships/customXml" Target="../ink/ink374.xml"/><Relationship Id="rId257" Type="http://schemas.openxmlformats.org/officeDocument/2006/relationships/customXml" Target="../ink/ink396.xml"/><Relationship Id="rId422" Type="http://schemas.openxmlformats.org/officeDocument/2006/relationships/image" Target="../media/image253.png"/><Relationship Id="rId464" Type="http://schemas.openxmlformats.org/officeDocument/2006/relationships/image" Target="../media/image274.png"/><Relationship Id="rId299" Type="http://schemas.openxmlformats.org/officeDocument/2006/relationships/image" Target="../media/image192.png"/><Relationship Id="rId63" Type="http://schemas.openxmlformats.org/officeDocument/2006/relationships/customXml" Target="../ink/ink297.xml"/><Relationship Id="rId159" Type="http://schemas.openxmlformats.org/officeDocument/2006/relationships/image" Target="../media/image124.png"/><Relationship Id="rId366" Type="http://schemas.openxmlformats.org/officeDocument/2006/relationships/image" Target="../media/image225.png"/><Relationship Id="rId226" Type="http://schemas.openxmlformats.org/officeDocument/2006/relationships/image" Target="../media/image157.png"/><Relationship Id="rId433" Type="http://schemas.openxmlformats.org/officeDocument/2006/relationships/customXml" Target="../ink/ink485.xml"/><Relationship Id="rId74" Type="http://schemas.openxmlformats.org/officeDocument/2006/relationships/image" Target="../media/image82.png"/><Relationship Id="rId377" Type="http://schemas.openxmlformats.org/officeDocument/2006/relationships/customXml" Target="../ink/ink457.xml"/><Relationship Id="rId500" Type="http://schemas.openxmlformats.org/officeDocument/2006/relationships/image" Target="../media/image291.png"/><Relationship Id="rId5" Type="http://schemas.openxmlformats.org/officeDocument/2006/relationships/image" Target="../media/image3001.png"/><Relationship Id="rId237" Type="http://schemas.openxmlformats.org/officeDocument/2006/relationships/image" Target="../media/image162.png"/><Relationship Id="rId444" Type="http://schemas.openxmlformats.org/officeDocument/2006/relationships/image" Target="../media/image264.png"/><Relationship Id="rId290" Type="http://schemas.openxmlformats.org/officeDocument/2006/relationships/customXml" Target="../ink/ink413.xml"/><Relationship Id="rId304" Type="http://schemas.openxmlformats.org/officeDocument/2006/relationships/customXml" Target="../ink/ink420.xml"/><Relationship Id="rId388" Type="http://schemas.openxmlformats.org/officeDocument/2006/relationships/image" Target="../media/image236.png"/><Relationship Id="rId511" Type="http://schemas.openxmlformats.org/officeDocument/2006/relationships/customXml" Target="../ink/ink525.xml"/><Relationship Id="rId85" Type="http://schemas.openxmlformats.org/officeDocument/2006/relationships/customXml" Target="../ink/ink308.xml"/><Relationship Id="rId150" Type="http://schemas.openxmlformats.org/officeDocument/2006/relationships/customXml" Target="../ink/ink341.xml"/><Relationship Id="rId248" Type="http://schemas.openxmlformats.org/officeDocument/2006/relationships/image" Target="../media/image167.png"/><Relationship Id="rId455" Type="http://schemas.openxmlformats.org/officeDocument/2006/relationships/customXml" Target="../ink/ink496.xml"/><Relationship Id="rId12" Type="http://schemas.openxmlformats.org/officeDocument/2006/relationships/customXml" Target="../ink/ink271.xml"/><Relationship Id="rId108" Type="http://schemas.openxmlformats.org/officeDocument/2006/relationships/customXml" Target="../ink/ink320.xml"/><Relationship Id="rId315" Type="http://schemas.openxmlformats.org/officeDocument/2006/relationships/image" Target="../media/image200.png"/><Relationship Id="rId522" Type="http://schemas.openxmlformats.org/officeDocument/2006/relationships/image" Target="../media/image302.png"/></Relationships>
</file>

<file path=ppt/slides/_rels/slide12.xml.rels><?xml version="1.0" encoding="UTF-8" standalone="yes"?>
<Relationships xmlns="http://schemas.openxmlformats.org/package/2006/relationships"><Relationship Id="rId13" Type="http://schemas.openxmlformats.org/officeDocument/2006/relationships/customXml" Target="../ink/ink553.xml"/><Relationship Id="rId18" Type="http://schemas.openxmlformats.org/officeDocument/2006/relationships/image" Target="../media/image327.png"/><Relationship Id="rId26" Type="http://schemas.openxmlformats.org/officeDocument/2006/relationships/image" Target="../media/image331.png"/><Relationship Id="rId39" Type="http://schemas.openxmlformats.org/officeDocument/2006/relationships/customXml" Target="../ink/ink566.xml"/><Relationship Id="rId21" Type="http://schemas.openxmlformats.org/officeDocument/2006/relationships/customXml" Target="../ink/ink557.xml"/><Relationship Id="rId34" Type="http://schemas.openxmlformats.org/officeDocument/2006/relationships/image" Target="../media/image65.png"/><Relationship Id="rId42" Type="http://schemas.openxmlformats.org/officeDocument/2006/relationships/image" Target="../media/image338.png"/><Relationship Id="rId47" Type="http://schemas.openxmlformats.org/officeDocument/2006/relationships/customXml" Target="../ink/ink570.xml"/><Relationship Id="rId7" Type="http://schemas.openxmlformats.org/officeDocument/2006/relationships/customXml" Target="../ink/ink550.xml"/><Relationship Id="rId2" Type="http://schemas.openxmlformats.org/officeDocument/2006/relationships/notesSlide" Target="../notesSlides/notesSlide12.xml"/><Relationship Id="rId16" Type="http://schemas.openxmlformats.org/officeDocument/2006/relationships/image" Target="../media/image326.png"/><Relationship Id="rId29" Type="http://schemas.openxmlformats.org/officeDocument/2006/relationships/customXml" Target="../ink/ink561.xml"/><Relationship Id="rId1" Type="http://schemas.openxmlformats.org/officeDocument/2006/relationships/slideLayout" Target="../slideLayouts/slideLayout7.xml"/><Relationship Id="rId6" Type="http://schemas.openxmlformats.org/officeDocument/2006/relationships/image" Target="../media/image321.png"/><Relationship Id="rId11" Type="http://schemas.openxmlformats.org/officeDocument/2006/relationships/customXml" Target="../ink/ink552.xml"/><Relationship Id="rId24" Type="http://schemas.openxmlformats.org/officeDocument/2006/relationships/image" Target="../media/image330.png"/><Relationship Id="rId32" Type="http://schemas.openxmlformats.org/officeDocument/2006/relationships/image" Target="../media/image334.png"/><Relationship Id="rId37" Type="http://schemas.openxmlformats.org/officeDocument/2006/relationships/customXml" Target="../ink/ink565.xml"/><Relationship Id="rId40" Type="http://schemas.openxmlformats.org/officeDocument/2006/relationships/image" Target="../media/image337.png"/><Relationship Id="rId45" Type="http://schemas.openxmlformats.org/officeDocument/2006/relationships/customXml" Target="../ink/ink569.xml"/><Relationship Id="rId5" Type="http://schemas.openxmlformats.org/officeDocument/2006/relationships/customXml" Target="../ink/ink549.xml"/><Relationship Id="rId15" Type="http://schemas.openxmlformats.org/officeDocument/2006/relationships/customXml" Target="../ink/ink554.xml"/><Relationship Id="rId23" Type="http://schemas.openxmlformats.org/officeDocument/2006/relationships/customXml" Target="../ink/ink558.xml"/><Relationship Id="rId28" Type="http://schemas.openxmlformats.org/officeDocument/2006/relationships/image" Target="../media/image332.png"/><Relationship Id="rId36" Type="http://schemas.openxmlformats.org/officeDocument/2006/relationships/image" Target="../media/image335.png"/><Relationship Id="rId10" Type="http://schemas.openxmlformats.org/officeDocument/2006/relationships/image" Target="../media/image323.png"/><Relationship Id="rId19" Type="http://schemas.openxmlformats.org/officeDocument/2006/relationships/customXml" Target="../ink/ink556.xml"/><Relationship Id="rId31" Type="http://schemas.openxmlformats.org/officeDocument/2006/relationships/customXml" Target="../ink/ink562.xml"/><Relationship Id="rId44" Type="http://schemas.openxmlformats.org/officeDocument/2006/relationships/image" Target="../media/image339.png"/><Relationship Id="rId4" Type="http://schemas.openxmlformats.org/officeDocument/2006/relationships/image" Target="../media/image320.png"/><Relationship Id="rId9" Type="http://schemas.openxmlformats.org/officeDocument/2006/relationships/customXml" Target="../ink/ink551.xml"/><Relationship Id="rId14" Type="http://schemas.openxmlformats.org/officeDocument/2006/relationships/image" Target="../media/image325.png"/><Relationship Id="rId22" Type="http://schemas.openxmlformats.org/officeDocument/2006/relationships/image" Target="../media/image329.png"/><Relationship Id="rId27" Type="http://schemas.openxmlformats.org/officeDocument/2006/relationships/customXml" Target="../ink/ink560.xml"/><Relationship Id="rId30" Type="http://schemas.openxmlformats.org/officeDocument/2006/relationships/image" Target="../media/image333.png"/><Relationship Id="rId35" Type="http://schemas.openxmlformats.org/officeDocument/2006/relationships/customXml" Target="../ink/ink564.xml"/><Relationship Id="rId43" Type="http://schemas.openxmlformats.org/officeDocument/2006/relationships/customXml" Target="../ink/ink568.xml"/><Relationship Id="rId48" Type="http://schemas.openxmlformats.org/officeDocument/2006/relationships/image" Target="../media/image341.png"/><Relationship Id="rId8" Type="http://schemas.openxmlformats.org/officeDocument/2006/relationships/image" Target="../media/image322.png"/><Relationship Id="rId3" Type="http://schemas.openxmlformats.org/officeDocument/2006/relationships/customXml" Target="../ink/ink548.xml"/><Relationship Id="rId12" Type="http://schemas.openxmlformats.org/officeDocument/2006/relationships/image" Target="../media/image324.png"/><Relationship Id="rId17" Type="http://schemas.openxmlformats.org/officeDocument/2006/relationships/customXml" Target="../ink/ink555.xml"/><Relationship Id="rId25" Type="http://schemas.openxmlformats.org/officeDocument/2006/relationships/customXml" Target="../ink/ink559.xml"/><Relationship Id="rId33" Type="http://schemas.openxmlformats.org/officeDocument/2006/relationships/customXml" Target="../ink/ink563.xml"/><Relationship Id="rId38" Type="http://schemas.openxmlformats.org/officeDocument/2006/relationships/image" Target="../media/image336.png"/><Relationship Id="rId46" Type="http://schemas.openxmlformats.org/officeDocument/2006/relationships/image" Target="../media/image340.png"/><Relationship Id="rId20" Type="http://schemas.openxmlformats.org/officeDocument/2006/relationships/image" Target="../media/image328.png"/><Relationship Id="rId41" Type="http://schemas.openxmlformats.org/officeDocument/2006/relationships/customXml" Target="../ink/ink567.xml"/></Relationships>
</file>

<file path=ppt/slides/_rels/slide13.xml.rels><?xml version="1.0" encoding="UTF-8" standalone="yes"?>
<Relationships xmlns="http://schemas.openxmlformats.org/package/2006/relationships"><Relationship Id="rId117" Type="http://schemas.openxmlformats.org/officeDocument/2006/relationships/image" Target="../media/image397.png"/><Relationship Id="rId21" Type="http://schemas.openxmlformats.org/officeDocument/2006/relationships/customXml" Target="../ink/ink580.xml"/><Relationship Id="rId42" Type="http://schemas.openxmlformats.org/officeDocument/2006/relationships/customXml" Target="../ink/ink591.xml"/><Relationship Id="rId63" Type="http://schemas.openxmlformats.org/officeDocument/2006/relationships/image" Target="../media/image370.png"/><Relationship Id="rId84" Type="http://schemas.openxmlformats.org/officeDocument/2006/relationships/customXml" Target="../ink/ink612.xml"/><Relationship Id="rId16" Type="http://schemas.openxmlformats.org/officeDocument/2006/relationships/image" Target="../media/image348.png"/><Relationship Id="rId107" Type="http://schemas.openxmlformats.org/officeDocument/2006/relationships/image" Target="../media/image392.png"/><Relationship Id="rId11" Type="http://schemas.openxmlformats.org/officeDocument/2006/relationships/customXml" Target="../ink/ink575.xml"/><Relationship Id="rId32" Type="http://schemas.openxmlformats.org/officeDocument/2006/relationships/image" Target="../media/image355.png"/><Relationship Id="rId37" Type="http://schemas.openxmlformats.org/officeDocument/2006/relationships/customXml" Target="../ink/ink588.xml"/><Relationship Id="rId53" Type="http://schemas.openxmlformats.org/officeDocument/2006/relationships/image" Target="../media/image365.png"/><Relationship Id="rId58" Type="http://schemas.openxmlformats.org/officeDocument/2006/relationships/customXml" Target="../ink/ink599.xml"/><Relationship Id="rId74" Type="http://schemas.openxmlformats.org/officeDocument/2006/relationships/customXml" Target="../ink/ink607.xml"/><Relationship Id="rId79" Type="http://schemas.openxmlformats.org/officeDocument/2006/relationships/image" Target="../media/image378.png"/><Relationship Id="rId102" Type="http://schemas.openxmlformats.org/officeDocument/2006/relationships/customXml" Target="../ink/ink621.xml"/><Relationship Id="rId123" Type="http://schemas.openxmlformats.org/officeDocument/2006/relationships/image" Target="../media/image400.png"/><Relationship Id="rId128" Type="http://schemas.openxmlformats.org/officeDocument/2006/relationships/customXml" Target="../ink/ink634.xml"/><Relationship Id="rId5" Type="http://schemas.openxmlformats.org/officeDocument/2006/relationships/customXml" Target="../ink/ink572.xml"/><Relationship Id="rId90" Type="http://schemas.openxmlformats.org/officeDocument/2006/relationships/customXml" Target="../ink/ink615.xml"/><Relationship Id="rId95" Type="http://schemas.openxmlformats.org/officeDocument/2006/relationships/image" Target="../media/image386.png"/><Relationship Id="rId22" Type="http://schemas.openxmlformats.org/officeDocument/2006/relationships/image" Target="../media/image351.png"/><Relationship Id="rId27" Type="http://schemas.openxmlformats.org/officeDocument/2006/relationships/customXml" Target="../ink/ink583.xml"/><Relationship Id="rId43" Type="http://schemas.openxmlformats.org/officeDocument/2006/relationships/image" Target="../media/image360.png"/><Relationship Id="rId48" Type="http://schemas.openxmlformats.org/officeDocument/2006/relationships/customXml" Target="../ink/ink594.xml"/><Relationship Id="rId64" Type="http://schemas.openxmlformats.org/officeDocument/2006/relationships/customXml" Target="../ink/ink602.xml"/><Relationship Id="rId69" Type="http://schemas.openxmlformats.org/officeDocument/2006/relationships/image" Target="../media/image373.png"/><Relationship Id="rId113" Type="http://schemas.openxmlformats.org/officeDocument/2006/relationships/image" Target="../media/image395.png"/><Relationship Id="rId118" Type="http://schemas.openxmlformats.org/officeDocument/2006/relationships/customXml" Target="../ink/ink629.xml"/><Relationship Id="rId80" Type="http://schemas.openxmlformats.org/officeDocument/2006/relationships/customXml" Target="../ink/ink610.xml"/><Relationship Id="rId85" Type="http://schemas.openxmlformats.org/officeDocument/2006/relationships/image" Target="../media/image381.png"/><Relationship Id="rId12" Type="http://schemas.openxmlformats.org/officeDocument/2006/relationships/image" Target="../media/image346.png"/><Relationship Id="rId17" Type="http://schemas.openxmlformats.org/officeDocument/2006/relationships/customXml" Target="../ink/ink578.xml"/><Relationship Id="rId33" Type="http://schemas.openxmlformats.org/officeDocument/2006/relationships/customXml" Target="../ink/ink586.xml"/><Relationship Id="rId38" Type="http://schemas.openxmlformats.org/officeDocument/2006/relationships/customXml" Target="../ink/ink589.xml"/><Relationship Id="rId59" Type="http://schemas.openxmlformats.org/officeDocument/2006/relationships/image" Target="../media/image368.png"/><Relationship Id="rId103" Type="http://schemas.openxmlformats.org/officeDocument/2006/relationships/image" Target="../media/image390.png"/><Relationship Id="rId108" Type="http://schemas.openxmlformats.org/officeDocument/2006/relationships/customXml" Target="../ink/ink624.xml"/><Relationship Id="rId124" Type="http://schemas.openxmlformats.org/officeDocument/2006/relationships/customXml" Target="../ink/ink632.xml"/><Relationship Id="rId129" Type="http://schemas.openxmlformats.org/officeDocument/2006/relationships/image" Target="../media/image403.png"/><Relationship Id="rId54" Type="http://schemas.openxmlformats.org/officeDocument/2006/relationships/customXml" Target="../ink/ink597.xml"/><Relationship Id="rId70" Type="http://schemas.openxmlformats.org/officeDocument/2006/relationships/customXml" Target="../ink/ink605.xml"/><Relationship Id="rId75" Type="http://schemas.openxmlformats.org/officeDocument/2006/relationships/image" Target="../media/image376.png"/><Relationship Id="rId91" Type="http://schemas.openxmlformats.org/officeDocument/2006/relationships/image" Target="../media/image384.png"/><Relationship Id="rId96" Type="http://schemas.openxmlformats.org/officeDocument/2006/relationships/customXml" Target="../ink/ink618.xml"/><Relationship Id="rId1" Type="http://schemas.openxmlformats.org/officeDocument/2006/relationships/slideLayout" Target="../slideLayouts/slideLayout7.xml"/><Relationship Id="rId6" Type="http://schemas.openxmlformats.org/officeDocument/2006/relationships/image" Target="../media/image343.png"/><Relationship Id="rId23" Type="http://schemas.openxmlformats.org/officeDocument/2006/relationships/customXml" Target="../ink/ink581.xml"/><Relationship Id="rId28" Type="http://schemas.openxmlformats.org/officeDocument/2006/relationships/image" Target="../media/image354.png"/><Relationship Id="rId49" Type="http://schemas.openxmlformats.org/officeDocument/2006/relationships/image" Target="../media/image363.png"/><Relationship Id="rId114" Type="http://schemas.openxmlformats.org/officeDocument/2006/relationships/customXml" Target="../ink/ink627.xml"/><Relationship Id="rId119" Type="http://schemas.openxmlformats.org/officeDocument/2006/relationships/image" Target="../media/image398.png"/><Relationship Id="rId44" Type="http://schemas.openxmlformats.org/officeDocument/2006/relationships/customXml" Target="../ink/ink592.xml"/><Relationship Id="rId60" Type="http://schemas.openxmlformats.org/officeDocument/2006/relationships/customXml" Target="../ink/ink600.xml"/><Relationship Id="rId65" Type="http://schemas.openxmlformats.org/officeDocument/2006/relationships/image" Target="../media/image371.png"/><Relationship Id="rId81" Type="http://schemas.openxmlformats.org/officeDocument/2006/relationships/image" Target="../media/image379.png"/><Relationship Id="rId86" Type="http://schemas.openxmlformats.org/officeDocument/2006/relationships/customXml" Target="../ink/ink613.xml"/><Relationship Id="rId130" Type="http://schemas.openxmlformats.org/officeDocument/2006/relationships/customXml" Target="../ink/ink635.xml"/><Relationship Id="rId13" Type="http://schemas.openxmlformats.org/officeDocument/2006/relationships/customXml" Target="../ink/ink576.xml"/><Relationship Id="rId18" Type="http://schemas.openxmlformats.org/officeDocument/2006/relationships/image" Target="../media/image349.png"/><Relationship Id="rId39" Type="http://schemas.openxmlformats.org/officeDocument/2006/relationships/image" Target="../media/image358.png"/><Relationship Id="rId109" Type="http://schemas.openxmlformats.org/officeDocument/2006/relationships/image" Target="../media/image393.png"/><Relationship Id="rId34" Type="http://schemas.openxmlformats.org/officeDocument/2006/relationships/image" Target="../media/image356.png"/><Relationship Id="rId50" Type="http://schemas.openxmlformats.org/officeDocument/2006/relationships/customXml" Target="../ink/ink595.xml"/><Relationship Id="rId55" Type="http://schemas.openxmlformats.org/officeDocument/2006/relationships/image" Target="../media/image366.png"/><Relationship Id="rId76" Type="http://schemas.openxmlformats.org/officeDocument/2006/relationships/customXml" Target="../ink/ink608.xml"/><Relationship Id="rId97" Type="http://schemas.openxmlformats.org/officeDocument/2006/relationships/image" Target="../media/image387.png"/><Relationship Id="rId104" Type="http://schemas.openxmlformats.org/officeDocument/2006/relationships/customXml" Target="../ink/ink622.xml"/><Relationship Id="rId120" Type="http://schemas.openxmlformats.org/officeDocument/2006/relationships/customXml" Target="../ink/ink630.xml"/><Relationship Id="rId125" Type="http://schemas.openxmlformats.org/officeDocument/2006/relationships/image" Target="../media/image401.png"/><Relationship Id="rId7" Type="http://schemas.openxmlformats.org/officeDocument/2006/relationships/customXml" Target="../ink/ink573.xml"/><Relationship Id="rId71" Type="http://schemas.openxmlformats.org/officeDocument/2006/relationships/image" Target="../media/image374.png"/><Relationship Id="rId92" Type="http://schemas.openxmlformats.org/officeDocument/2006/relationships/customXml" Target="../ink/ink616.xml"/><Relationship Id="rId2" Type="http://schemas.openxmlformats.org/officeDocument/2006/relationships/notesSlide" Target="../notesSlides/notesSlide13.xml"/><Relationship Id="rId29" Type="http://schemas.openxmlformats.org/officeDocument/2006/relationships/customXml" Target="../ink/ink584.xml"/><Relationship Id="rId24" Type="http://schemas.openxmlformats.org/officeDocument/2006/relationships/image" Target="../media/image352.png"/><Relationship Id="rId40" Type="http://schemas.openxmlformats.org/officeDocument/2006/relationships/customXml" Target="../ink/ink590.xml"/><Relationship Id="rId45" Type="http://schemas.openxmlformats.org/officeDocument/2006/relationships/image" Target="../media/image361.png"/><Relationship Id="rId66" Type="http://schemas.openxmlformats.org/officeDocument/2006/relationships/customXml" Target="../ink/ink603.xml"/><Relationship Id="rId87" Type="http://schemas.openxmlformats.org/officeDocument/2006/relationships/image" Target="../media/image382.png"/><Relationship Id="rId110" Type="http://schemas.openxmlformats.org/officeDocument/2006/relationships/customXml" Target="../ink/ink625.xml"/><Relationship Id="rId115" Type="http://schemas.openxmlformats.org/officeDocument/2006/relationships/image" Target="../media/image396.png"/><Relationship Id="rId131" Type="http://schemas.openxmlformats.org/officeDocument/2006/relationships/image" Target="../media/image404.png"/><Relationship Id="rId61" Type="http://schemas.openxmlformats.org/officeDocument/2006/relationships/image" Target="../media/image369.png"/><Relationship Id="rId82" Type="http://schemas.openxmlformats.org/officeDocument/2006/relationships/customXml" Target="../ink/ink611.xml"/><Relationship Id="rId19" Type="http://schemas.openxmlformats.org/officeDocument/2006/relationships/customXml" Target="../ink/ink579.xml"/><Relationship Id="rId14" Type="http://schemas.openxmlformats.org/officeDocument/2006/relationships/image" Target="../media/image347.png"/><Relationship Id="rId30" Type="http://schemas.openxmlformats.org/officeDocument/2006/relationships/image" Target="../media/image65.png"/><Relationship Id="rId35" Type="http://schemas.openxmlformats.org/officeDocument/2006/relationships/customXml" Target="../ink/ink587.xml"/><Relationship Id="rId56" Type="http://schemas.openxmlformats.org/officeDocument/2006/relationships/customXml" Target="../ink/ink598.xml"/><Relationship Id="rId77" Type="http://schemas.openxmlformats.org/officeDocument/2006/relationships/image" Target="../media/image377.png"/><Relationship Id="rId100" Type="http://schemas.openxmlformats.org/officeDocument/2006/relationships/customXml" Target="../ink/ink620.xml"/><Relationship Id="rId105" Type="http://schemas.openxmlformats.org/officeDocument/2006/relationships/image" Target="../media/image391.png"/><Relationship Id="rId126" Type="http://schemas.openxmlformats.org/officeDocument/2006/relationships/customXml" Target="../ink/ink633.xml"/><Relationship Id="rId8" Type="http://schemas.openxmlformats.org/officeDocument/2006/relationships/image" Target="../media/image344.png"/><Relationship Id="rId51" Type="http://schemas.openxmlformats.org/officeDocument/2006/relationships/image" Target="../media/image364.png"/><Relationship Id="rId72" Type="http://schemas.openxmlformats.org/officeDocument/2006/relationships/customXml" Target="../ink/ink606.xml"/><Relationship Id="rId93" Type="http://schemas.openxmlformats.org/officeDocument/2006/relationships/image" Target="../media/image385.png"/><Relationship Id="rId98" Type="http://schemas.openxmlformats.org/officeDocument/2006/relationships/customXml" Target="../ink/ink619.xml"/><Relationship Id="rId121" Type="http://schemas.openxmlformats.org/officeDocument/2006/relationships/image" Target="../media/image399.png"/><Relationship Id="rId3" Type="http://schemas.openxmlformats.org/officeDocument/2006/relationships/customXml" Target="../ink/ink571.xml"/><Relationship Id="rId25" Type="http://schemas.openxmlformats.org/officeDocument/2006/relationships/customXml" Target="../ink/ink582.xml"/><Relationship Id="rId46" Type="http://schemas.openxmlformats.org/officeDocument/2006/relationships/customXml" Target="../ink/ink593.xml"/><Relationship Id="rId67" Type="http://schemas.openxmlformats.org/officeDocument/2006/relationships/image" Target="../media/image372.png"/><Relationship Id="rId116" Type="http://schemas.openxmlformats.org/officeDocument/2006/relationships/customXml" Target="../ink/ink628.xml"/><Relationship Id="rId20" Type="http://schemas.openxmlformats.org/officeDocument/2006/relationships/image" Target="../media/image350.png"/><Relationship Id="rId41" Type="http://schemas.openxmlformats.org/officeDocument/2006/relationships/image" Target="../media/image359.png"/><Relationship Id="rId62" Type="http://schemas.openxmlformats.org/officeDocument/2006/relationships/customXml" Target="../ink/ink601.xml"/><Relationship Id="rId83" Type="http://schemas.openxmlformats.org/officeDocument/2006/relationships/image" Target="../media/image380.png"/><Relationship Id="rId88" Type="http://schemas.openxmlformats.org/officeDocument/2006/relationships/customXml" Target="../ink/ink614.xml"/><Relationship Id="rId111" Type="http://schemas.openxmlformats.org/officeDocument/2006/relationships/image" Target="../media/image394.png"/><Relationship Id="rId132" Type="http://schemas.openxmlformats.org/officeDocument/2006/relationships/customXml" Target="../ink/ink636.xml"/><Relationship Id="rId15" Type="http://schemas.openxmlformats.org/officeDocument/2006/relationships/customXml" Target="../ink/ink577.xml"/><Relationship Id="rId36" Type="http://schemas.openxmlformats.org/officeDocument/2006/relationships/image" Target="../media/image357.png"/><Relationship Id="rId57" Type="http://schemas.openxmlformats.org/officeDocument/2006/relationships/image" Target="../media/image367.png"/><Relationship Id="rId106" Type="http://schemas.openxmlformats.org/officeDocument/2006/relationships/customXml" Target="../ink/ink623.xml"/><Relationship Id="rId127" Type="http://schemas.openxmlformats.org/officeDocument/2006/relationships/image" Target="../media/image402.png"/><Relationship Id="rId10" Type="http://schemas.openxmlformats.org/officeDocument/2006/relationships/image" Target="../media/image345.png"/><Relationship Id="rId31" Type="http://schemas.openxmlformats.org/officeDocument/2006/relationships/customXml" Target="../ink/ink585.xml"/><Relationship Id="rId52" Type="http://schemas.openxmlformats.org/officeDocument/2006/relationships/customXml" Target="../ink/ink596.xml"/><Relationship Id="rId73" Type="http://schemas.openxmlformats.org/officeDocument/2006/relationships/image" Target="../media/image375.png"/><Relationship Id="rId78" Type="http://schemas.openxmlformats.org/officeDocument/2006/relationships/customXml" Target="../ink/ink609.xml"/><Relationship Id="rId94" Type="http://schemas.openxmlformats.org/officeDocument/2006/relationships/customXml" Target="../ink/ink617.xml"/><Relationship Id="rId99" Type="http://schemas.openxmlformats.org/officeDocument/2006/relationships/image" Target="../media/image388.png"/><Relationship Id="rId101" Type="http://schemas.openxmlformats.org/officeDocument/2006/relationships/image" Target="../media/image389.png"/><Relationship Id="rId122" Type="http://schemas.openxmlformats.org/officeDocument/2006/relationships/customXml" Target="../ink/ink631.xml"/><Relationship Id="rId4" Type="http://schemas.openxmlformats.org/officeDocument/2006/relationships/image" Target="../media/image342.png"/><Relationship Id="rId9" Type="http://schemas.openxmlformats.org/officeDocument/2006/relationships/customXml" Target="../ink/ink574.xml"/><Relationship Id="rId26" Type="http://schemas.openxmlformats.org/officeDocument/2006/relationships/image" Target="../media/image353.png"/><Relationship Id="rId47" Type="http://schemas.openxmlformats.org/officeDocument/2006/relationships/image" Target="../media/image362.png"/><Relationship Id="rId68" Type="http://schemas.openxmlformats.org/officeDocument/2006/relationships/customXml" Target="../ink/ink604.xml"/><Relationship Id="rId89" Type="http://schemas.openxmlformats.org/officeDocument/2006/relationships/image" Target="../media/image383.png"/><Relationship Id="rId112" Type="http://schemas.openxmlformats.org/officeDocument/2006/relationships/customXml" Target="../ink/ink626.xml"/><Relationship Id="rId133" Type="http://schemas.openxmlformats.org/officeDocument/2006/relationships/image" Target="../media/image405.png"/></Relationships>
</file>

<file path=ppt/slides/_rels/slide14.xml.rels><?xml version="1.0" encoding="UTF-8" standalone="yes"?>
<Relationships xmlns="http://schemas.openxmlformats.org/package/2006/relationships"><Relationship Id="rId117" Type="http://schemas.openxmlformats.org/officeDocument/2006/relationships/customXml" Target="../ink/ink694.xml"/><Relationship Id="rId21" Type="http://schemas.openxmlformats.org/officeDocument/2006/relationships/customXml" Target="../ink/ink646.xml"/><Relationship Id="rId42" Type="http://schemas.openxmlformats.org/officeDocument/2006/relationships/image" Target="../media/image425.png"/><Relationship Id="rId63" Type="http://schemas.openxmlformats.org/officeDocument/2006/relationships/customXml" Target="../ink/ink667.xml"/><Relationship Id="rId84" Type="http://schemas.openxmlformats.org/officeDocument/2006/relationships/image" Target="../media/image446.png"/><Relationship Id="rId138" Type="http://schemas.openxmlformats.org/officeDocument/2006/relationships/image" Target="../media/image473.png"/><Relationship Id="rId159" Type="http://schemas.openxmlformats.org/officeDocument/2006/relationships/customXml" Target="../ink/ink715.xml"/><Relationship Id="rId170" Type="http://schemas.openxmlformats.org/officeDocument/2006/relationships/image" Target="../media/image489.png"/><Relationship Id="rId191" Type="http://schemas.openxmlformats.org/officeDocument/2006/relationships/customXml" Target="../ink/ink731.xml"/><Relationship Id="rId205" Type="http://schemas.openxmlformats.org/officeDocument/2006/relationships/customXml" Target="../ink/ink738.xml"/><Relationship Id="rId226" Type="http://schemas.openxmlformats.org/officeDocument/2006/relationships/image" Target="../media/image516.png"/><Relationship Id="rId107" Type="http://schemas.openxmlformats.org/officeDocument/2006/relationships/customXml" Target="../ink/ink689.xml"/><Relationship Id="rId11" Type="http://schemas.openxmlformats.org/officeDocument/2006/relationships/customXml" Target="../ink/ink641.xml"/><Relationship Id="rId32" Type="http://schemas.openxmlformats.org/officeDocument/2006/relationships/image" Target="../media/image420.png"/><Relationship Id="rId53" Type="http://schemas.openxmlformats.org/officeDocument/2006/relationships/customXml" Target="../ink/ink662.xml"/><Relationship Id="rId74" Type="http://schemas.openxmlformats.org/officeDocument/2006/relationships/image" Target="../media/image441.png"/><Relationship Id="rId128" Type="http://schemas.openxmlformats.org/officeDocument/2006/relationships/image" Target="../media/image468.png"/><Relationship Id="rId149" Type="http://schemas.openxmlformats.org/officeDocument/2006/relationships/customXml" Target="../ink/ink710.xml"/><Relationship Id="rId5" Type="http://schemas.openxmlformats.org/officeDocument/2006/relationships/customXml" Target="../ink/ink638.xml"/><Relationship Id="rId95" Type="http://schemas.openxmlformats.org/officeDocument/2006/relationships/customXml" Target="../ink/ink683.xml"/><Relationship Id="rId160" Type="http://schemas.openxmlformats.org/officeDocument/2006/relationships/image" Target="../media/image484.png"/><Relationship Id="rId181" Type="http://schemas.openxmlformats.org/officeDocument/2006/relationships/customXml" Target="../ink/ink726.xml"/><Relationship Id="rId216" Type="http://schemas.openxmlformats.org/officeDocument/2006/relationships/image" Target="../media/image512.png"/><Relationship Id="rId22" Type="http://schemas.openxmlformats.org/officeDocument/2006/relationships/image" Target="../media/image415.png"/><Relationship Id="rId43" Type="http://schemas.openxmlformats.org/officeDocument/2006/relationships/customXml" Target="../ink/ink657.xml"/><Relationship Id="rId64" Type="http://schemas.openxmlformats.org/officeDocument/2006/relationships/image" Target="../media/image436.png"/><Relationship Id="rId118" Type="http://schemas.openxmlformats.org/officeDocument/2006/relationships/image" Target="../media/image463.png"/><Relationship Id="rId139" Type="http://schemas.openxmlformats.org/officeDocument/2006/relationships/customXml" Target="../ink/ink705.xml"/><Relationship Id="rId85" Type="http://schemas.openxmlformats.org/officeDocument/2006/relationships/customXml" Target="../ink/ink678.xml"/><Relationship Id="rId150" Type="http://schemas.openxmlformats.org/officeDocument/2006/relationships/image" Target="../media/image479.png"/><Relationship Id="rId171" Type="http://schemas.openxmlformats.org/officeDocument/2006/relationships/customXml" Target="../ink/ink721.xml"/><Relationship Id="rId192" Type="http://schemas.openxmlformats.org/officeDocument/2006/relationships/image" Target="../media/image500.png"/><Relationship Id="rId206" Type="http://schemas.openxmlformats.org/officeDocument/2006/relationships/image" Target="../media/image507.png"/><Relationship Id="rId12" Type="http://schemas.openxmlformats.org/officeDocument/2006/relationships/image" Target="../media/image410.png"/><Relationship Id="rId33" Type="http://schemas.openxmlformats.org/officeDocument/2006/relationships/customXml" Target="../ink/ink652.xml"/><Relationship Id="rId108" Type="http://schemas.openxmlformats.org/officeDocument/2006/relationships/image" Target="../media/image458.png"/><Relationship Id="rId129" Type="http://schemas.openxmlformats.org/officeDocument/2006/relationships/customXml" Target="../ink/ink700.xml"/><Relationship Id="rId54" Type="http://schemas.openxmlformats.org/officeDocument/2006/relationships/image" Target="../media/image431.png"/><Relationship Id="rId75" Type="http://schemas.openxmlformats.org/officeDocument/2006/relationships/customXml" Target="../ink/ink673.xml"/><Relationship Id="rId96" Type="http://schemas.openxmlformats.org/officeDocument/2006/relationships/image" Target="../media/image452.png"/><Relationship Id="rId140" Type="http://schemas.openxmlformats.org/officeDocument/2006/relationships/image" Target="../media/image474.png"/><Relationship Id="rId161" Type="http://schemas.openxmlformats.org/officeDocument/2006/relationships/customXml" Target="../ink/ink716.xml"/><Relationship Id="rId182" Type="http://schemas.openxmlformats.org/officeDocument/2006/relationships/image" Target="../media/image495.png"/><Relationship Id="rId217" Type="http://schemas.openxmlformats.org/officeDocument/2006/relationships/customXml" Target="../ink/ink744.xml"/><Relationship Id="rId6" Type="http://schemas.openxmlformats.org/officeDocument/2006/relationships/image" Target="../media/image407.png"/><Relationship Id="rId23" Type="http://schemas.openxmlformats.org/officeDocument/2006/relationships/customXml" Target="../ink/ink647.xml"/><Relationship Id="rId119" Type="http://schemas.openxmlformats.org/officeDocument/2006/relationships/customXml" Target="../ink/ink695.xml"/><Relationship Id="rId44" Type="http://schemas.openxmlformats.org/officeDocument/2006/relationships/image" Target="../media/image426.png"/><Relationship Id="rId65" Type="http://schemas.openxmlformats.org/officeDocument/2006/relationships/customXml" Target="../ink/ink668.xml"/><Relationship Id="rId86" Type="http://schemas.openxmlformats.org/officeDocument/2006/relationships/image" Target="../media/image447.png"/><Relationship Id="rId130" Type="http://schemas.openxmlformats.org/officeDocument/2006/relationships/image" Target="../media/image469.png"/><Relationship Id="rId151" Type="http://schemas.openxmlformats.org/officeDocument/2006/relationships/customXml" Target="../ink/ink711.xml"/><Relationship Id="rId172" Type="http://schemas.openxmlformats.org/officeDocument/2006/relationships/image" Target="../media/image490.png"/><Relationship Id="rId193" Type="http://schemas.openxmlformats.org/officeDocument/2006/relationships/customXml" Target="../ink/ink732.xml"/><Relationship Id="rId207" Type="http://schemas.openxmlformats.org/officeDocument/2006/relationships/customXml" Target="../ink/ink739.xml"/><Relationship Id="rId13" Type="http://schemas.openxmlformats.org/officeDocument/2006/relationships/customXml" Target="../ink/ink642.xml"/><Relationship Id="rId109" Type="http://schemas.openxmlformats.org/officeDocument/2006/relationships/customXml" Target="../ink/ink690.xml"/><Relationship Id="rId34" Type="http://schemas.openxmlformats.org/officeDocument/2006/relationships/image" Target="../media/image421.png"/><Relationship Id="rId55" Type="http://schemas.openxmlformats.org/officeDocument/2006/relationships/customXml" Target="../ink/ink663.xml"/><Relationship Id="rId76" Type="http://schemas.openxmlformats.org/officeDocument/2006/relationships/image" Target="../media/image442.png"/><Relationship Id="rId97" Type="http://schemas.openxmlformats.org/officeDocument/2006/relationships/customXml" Target="../ink/ink684.xml"/><Relationship Id="rId120" Type="http://schemas.openxmlformats.org/officeDocument/2006/relationships/image" Target="../media/image464.png"/><Relationship Id="rId141" Type="http://schemas.openxmlformats.org/officeDocument/2006/relationships/customXml" Target="../ink/ink706.xml"/><Relationship Id="rId7" Type="http://schemas.openxmlformats.org/officeDocument/2006/relationships/customXml" Target="../ink/ink639.xml"/><Relationship Id="rId162" Type="http://schemas.openxmlformats.org/officeDocument/2006/relationships/image" Target="../media/image485.png"/><Relationship Id="rId183" Type="http://schemas.openxmlformats.org/officeDocument/2006/relationships/customXml" Target="../ink/ink727.xml"/><Relationship Id="rId218" Type="http://schemas.openxmlformats.org/officeDocument/2006/relationships/image" Target="../media/image513.png"/><Relationship Id="rId24" Type="http://schemas.openxmlformats.org/officeDocument/2006/relationships/image" Target="../media/image416.png"/><Relationship Id="rId45" Type="http://schemas.openxmlformats.org/officeDocument/2006/relationships/customXml" Target="../ink/ink658.xml"/><Relationship Id="rId66" Type="http://schemas.openxmlformats.org/officeDocument/2006/relationships/image" Target="../media/image437.png"/><Relationship Id="rId87" Type="http://schemas.openxmlformats.org/officeDocument/2006/relationships/customXml" Target="../ink/ink679.xml"/><Relationship Id="rId110" Type="http://schemas.openxmlformats.org/officeDocument/2006/relationships/image" Target="../media/image459.png"/><Relationship Id="rId131" Type="http://schemas.openxmlformats.org/officeDocument/2006/relationships/customXml" Target="../ink/ink701.xml"/><Relationship Id="rId152" Type="http://schemas.openxmlformats.org/officeDocument/2006/relationships/image" Target="../media/image480.png"/><Relationship Id="rId173" Type="http://schemas.openxmlformats.org/officeDocument/2006/relationships/customXml" Target="../ink/ink722.xml"/><Relationship Id="rId194" Type="http://schemas.openxmlformats.org/officeDocument/2006/relationships/image" Target="../media/image501.png"/><Relationship Id="rId208" Type="http://schemas.openxmlformats.org/officeDocument/2006/relationships/image" Target="../media/image508.png"/><Relationship Id="rId14" Type="http://schemas.openxmlformats.org/officeDocument/2006/relationships/image" Target="../media/image411.png"/><Relationship Id="rId35" Type="http://schemas.openxmlformats.org/officeDocument/2006/relationships/customXml" Target="../ink/ink653.xml"/><Relationship Id="rId56" Type="http://schemas.openxmlformats.org/officeDocument/2006/relationships/image" Target="../media/image432.png"/><Relationship Id="rId77" Type="http://schemas.openxmlformats.org/officeDocument/2006/relationships/customXml" Target="../ink/ink674.xml"/><Relationship Id="rId100" Type="http://schemas.openxmlformats.org/officeDocument/2006/relationships/image" Target="../media/image454.png"/><Relationship Id="rId8" Type="http://schemas.openxmlformats.org/officeDocument/2006/relationships/image" Target="../media/image408.png"/><Relationship Id="rId98" Type="http://schemas.openxmlformats.org/officeDocument/2006/relationships/image" Target="../media/image453.png"/><Relationship Id="rId121" Type="http://schemas.openxmlformats.org/officeDocument/2006/relationships/customXml" Target="../ink/ink696.xml"/><Relationship Id="rId142" Type="http://schemas.openxmlformats.org/officeDocument/2006/relationships/image" Target="../media/image475.png"/><Relationship Id="rId163" Type="http://schemas.openxmlformats.org/officeDocument/2006/relationships/customXml" Target="../ink/ink717.xml"/><Relationship Id="rId184" Type="http://schemas.openxmlformats.org/officeDocument/2006/relationships/image" Target="../media/image496.png"/><Relationship Id="rId219" Type="http://schemas.openxmlformats.org/officeDocument/2006/relationships/customXml" Target="../ink/ink745.xml"/><Relationship Id="rId3" Type="http://schemas.openxmlformats.org/officeDocument/2006/relationships/customXml" Target="../ink/ink637.xml"/><Relationship Id="rId214" Type="http://schemas.openxmlformats.org/officeDocument/2006/relationships/image" Target="../media/image511.png"/><Relationship Id="rId25" Type="http://schemas.openxmlformats.org/officeDocument/2006/relationships/customXml" Target="../ink/ink648.xml"/><Relationship Id="rId46" Type="http://schemas.openxmlformats.org/officeDocument/2006/relationships/image" Target="../media/image427.png"/><Relationship Id="rId67" Type="http://schemas.openxmlformats.org/officeDocument/2006/relationships/customXml" Target="../ink/ink669.xml"/><Relationship Id="rId116" Type="http://schemas.openxmlformats.org/officeDocument/2006/relationships/image" Target="../media/image462.png"/><Relationship Id="rId137" Type="http://schemas.openxmlformats.org/officeDocument/2006/relationships/customXml" Target="../ink/ink704.xml"/><Relationship Id="rId158" Type="http://schemas.openxmlformats.org/officeDocument/2006/relationships/image" Target="../media/image483.png"/><Relationship Id="rId20" Type="http://schemas.openxmlformats.org/officeDocument/2006/relationships/image" Target="../media/image414.png"/><Relationship Id="rId41" Type="http://schemas.openxmlformats.org/officeDocument/2006/relationships/customXml" Target="../ink/ink656.xml"/><Relationship Id="rId62" Type="http://schemas.openxmlformats.org/officeDocument/2006/relationships/image" Target="../media/image435.png"/><Relationship Id="rId83" Type="http://schemas.openxmlformats.org/officeDocument/2006/relationships/customXml" Target="../ink/ink677.xml"/><Relationship Id="rId88" Type="http://schemas.openxmlformats.org/officeDocument/2006/relationships/image" Target="../media/image448.png"/><Relationship Id="rId111" Type="http://schemas.openxmlformats.org/officeDocument/2006/relationships/customXml" Target="../ink/ink691.xml"/><Relationship Id="rId132" Type="http://schemas.openxmlformats.org/officeDocument/2006/relationships/image" Target="../media/image470.png"/><Relationship Id="rId153" Type="http://schemas.openxmlformats.org/officeDocument/2006/relationships/customXml" Target="../ink/ink712.xml"/><Relationship Id="rId174" Type="http://schemas.openxmlformats.org/officeDocument/2006/relationships/image" Target="../media/image491.png"/><Relationship Id="rId179" Type="http://schemas.openxmlformats.org/officeDocument/2006/relationships/customXml" Target="../ink/ink725.xml"/><Relationship Id="rId195" Type="http://schemas.openxmlformats.org/officeDocument/2006/relationships/customXml" Target="../ink/ink733.xml"/><Relationship Id="rId209" Type="http://schemas.openxmlformats.org/officeDocument/2006/relationships/customXml" Target="../ink/ink740.xml"/><Relationship Id="rId190" Type="http://schemas.openxmlformats.org/officeDocument/2006/relationships/image" Target="../media/image499.png"/><Relationship Id="rId204" Type="http://schemas.openxmlformats.org/officeDocument/2006/relationships/image" Target="../media/image506.png"/><Relationship Id="rId220" Type="http://schemas.openxmlformats.org/officeDocument/2006/relationships/image" Target="../media/image65.png"/><Relationship Id="rId225" Type="http://schemas.openxmlformats.org/officeDocument/2006/relationships/customXml" Target="../ink/ink748.xml"/><Relationship Id="rId15" Type="http://schemas.openxmlformats.org/officeDocument/2006/relationships/customXml" Target="../ink/ink643.xml"/><Relationship Id="rId36" Type="http://schemas.openxmlformats.org/officeDocument/2006/relationships/image" Target="../media/image422.png"/><Relationship Id="rId57" Type="http://schemas.openxmlformats.org/officeDocument/2006/relationships/customXml" Target="../ink/ink664.xml"/><Relationship Id="rId106" Type="http://schemas.openxmlformats.org/officeDocument/2006/relationships/image" Target="../media/image457.png"/><Relationship Id="rId127" Type="http://schemas.openxmlformats.org/officeDocument/2006/relationships/customXml" Target="../ink/ink699.xml"/><Relationship Id="rId10" Type="http://schemas.openxmlformats.org/officeDocument/2006/relationships/image" Target="../media/image409.png"/><Relationship Id="rId31" Type="http://schemas.openxmlformats.org/officeDocument/2006/relationships/customXml" Target="../ink/ink651.xml"/><Relationship Id="rId52" Type="http://schemas.openxmlformats.org/officeDocument/2006/relationships/image" Target="../media/image430.png"/><Relationship Id="rId73" Type="http://schemas.openxmlformats.org/officeDocument/2006/relationships/customXml" Target="../ink/ink672.xml"/><Relationship Id="rId78" Type="http://schemas.openxmlformats.org/officeDocument/2006/relationships/image" Target="../media/image443.png"/><Relationship Id="rId94" Type="http://schemas.openxmlformats.org/officeDocument/2006/relationships/image" Target="../media/image451.png"/><Relationship Id="rId99" Type="http://schemas.openxmlformats.org/officeDocument/2006/relationships/customXml" Target="../ink/ink685.xml"/><Relationship Id="rId101" Type="http://schemas.openxmlformats.org/officeDocument/2006/relationships/customXml" Target="../ink/ink686.xml"/><Relationship Id="rId122" Type="http://schemas.openxmlformats.org/officeDocument/2006/relationships/image" Target="../media/image465.png"/><Relationship Id="rId143" Type="http://schemas.openxmlformats.org/officeDocument/2006/relationships/customXml" Target="../ink/ink707.xml"/><Relationship Id="rId148" Type="http://schemas.openxmlformats.org/officeDocument/2006/relationships/image" Target="../media/image478.png"/><Relationship Id="rId164" Type="http://schemas.openxmlformats.org/officeDocument/2006/relationships/image" Target="../media/image486.png"/><Relationship Id="rId169" Type="http://schemas.openxmlformats.org/officeDocument/2006/relationships/customXml" Target="../ink/ink720.xml"/><Relationship Id="rId185" Type="http://schemas.openxmlformats.org/officeDocument/2006/relationships/customXml" Target="../ink/ink728.xml"/><Relationship Id="rId4" Type="http://schemas.openxmlformats.org/officeDocument/2006/relationships/image" Target="../media/image406.png"/><Relationship Id="rId9" Type="http://schemas.openxmlformats.org/officeDocument/2006/relationships/customXml" Target="../ink/ink640.xml"/><Relationship Id="rId180" Type="http://schemas.openxmlformats.org/officeDocument/2006/relationships/image" Target="../media/image494.png"/><Relationship Id="rId210" Type="http://schemas.openxmlformats.org/officeDocument/2006/relationships/image" Target="../media/image509.png"/><Relationship Id="rId215" Type="http://schemas.openxmlformats.org/officeDocument/2006/relationships/customXml" Target="../ink/ink743.xml"/><Relationship Id="rId26" Type="http://schemas.openxmlformats.org/officeDocument/2006/relationships/image" Target="../media/image417.png"/><Relationship Id="rId47" Type="http://schemas.openxmlformats.org/officeDocument/2006/relationships/customXml" Target="../ink/ink659.xml"/><Relationship Id="rId68" Type="http://schemas.openxmlformats.org/officeDocument/2006/relationships/image" Target="../media/image438.png"/><Relationship Id="rId89" Type="http://schemas.openxmlformats.org/officeDocument/2006/relationships/customXml" Target="../ink/ink680.xml"/><Relationship Id="rId112" Type="http://schemas.openxmlformats.org/officeDocument/2006/relationships/image" Target="../media/image460.png"/><Relationship Id="rId133" Type="http://schemas.openxmlformats.org/officeDocument/2006/relationships/customXml" Target="../ink/ink702.xml"/><Relationship Id="rId154" Type="http://schemas.openxmlformats.org/officeDocument/2006/relationships/image" Target="../media/image481.png"/><Relationship Id="rId175" Type="http://schemas.openxmlformats.org/officeDocument/2006/relationships/customXml" Target="../ink/ink723.xml"/><Relationship Id="rId196" Type="http://schemas.openxmlformats.org/officeDocument/2006/relationships/image" Target="../media/image502.png"/><Relationship Id="rId200" Type="http://schemas.openxmlformats.org/officeDocument/2006/relationships/image" Target="../media/image504.png"/><Relationship Id="rId16" Type="http://schemas.openxmlformats.org/officeDocument/2006/relationships/image" Target="../media/image412.png"/><Relationship Id="rId221" Type="http://schemas.openxmlformats.org/officeDocument/2006/relationships/customXml" Target="../ink/ink746.xml"/><Relationship Id="rId37" Type="http://schemas.openxmlformats.org/officeDocument/2006/relationships/customXml" Target="../ink/ink654.xml"/><Relationship Id="rId58" Type="http://schemas.openxmlformats.org/officeDocument/2006/relationships/image" Target="../media/image433.png"/><Relationship Id="rId79" Type="http://schemas.openxmlformats.org/officeDocument/2006/relationships/customXml" Target="../ink/ink675.xml"/><Relationship Id="rId102" Type="http://schemas.openxmlformats.org/officeDocument/2006/relationships/image" Target="../media/image455.png"/><Relationship Id="rId123" Type="http://schemas.openxmlformats.org/officeDocument/2006/relationships/customXml" Target="../ink/ink697.xml"/><Relationship Id="rId144" Type="http://schemas.openxmlformats.org/officeDocument/2006/relationships/image" Target="../media/image476.png"/><Relationship Id="rId90" Type="http://schemas.openxmlformats.org/officeDocument/2006/relationships/image" Target="../media/image449.png"/><Relationship Id="rId165" Type="http://schemas.openxmlformats.org/officeDocument/2006/relationships/customXml" Target="../ink/ink718.xml"/><Relationship Id="rId186" Type="http://schemas.openxmlformats.org/officeDocument/2006/relationships/image" Target="../media/image497.png"/><Relationship Id="rId211" Type="http://schemas.openxmlformats.org/officeDocument/2006/relationships/customXml" Target="../ink/ink741.xml"/><Relationship Id="rId27" Type="http://schemas.openxmlformats.org/officeDocument/2006/relationships/customXml" Target="../ink/ink649.xml"/><Relationship Id="rId48" Type="http://schemas.openxmlformats.org/officeDocument/2006/relationships/image" Target="../media/image428.png"/><Relationship Id="rId69" Type="http://schemas.openxmlformats.org/officeDocument/2006/relationships/customXml" Target="../ink/ink670.xml"/><Relationship Id="rId113" Type="http://schemas.openxmlformats.org/officeDocument/2006/relationships/customXml" Target="../ink/ink692.xml"/><Relationship Id="rId134" Type="http://schemas.openxmlformats.org/officeDocument/2006/relationships/image" Target="../media/image471.png"/><Relationship Id="rId80" Type="http://schemas.openxmlformats.org/officeDocument/2006/relationships/image" Target="../media/image444.png"/><Relationship Id="rId155" Type="http://schemas.openxmlformats.org/officeDocument/2006/relationships/customXml" Target="../ink/ink713.xml"/><Relationship Id="rId176" Type="http://schemas.openxmlformats.org/officeDocument/2006/relationships/image" Target="../media/image492.png"/><Relationship Id="rId197" Type="http://schemas.openxmlformats.org/officeDocument/2006/relationships/customXml" Target="../ink/ink734.xml"/><Relationship Id="rId201" Type="http://schemas.openxmlformats.org/officeDocument/2006/relationships/customXml" Target="../ink/ink736.xml"/><Relationship Id="rId222" Type="http://schemas.openxmlformats.org/officeDocument/2006/relationships/image" Target="../media/image514.png"/><Relationship Id="rId17" Type="http://schemas.openxmlformats.org/officeDocument/2006/relationships/customXml" Target="../ink/ink644.xml"/><Relationship Id="rId38" Type="http://schemas.openxmlformats.org/officeDocument/2006/relationships/image" Target="../media/image423.png"/><Relationship Id="rId59" Type="http://schemas.openxmlformats.org/officeDocument/2006/relationships/customXml" Target="../ink/ink665.xml"/><Relationship Id="rId103" Type="http://schemas.openxmlformats.org/officeDocument/2006/relationships/customXml" Target="../ink/ink687.xml"/><Relationship Id="rId124" Type="http://schemas.openxmlformats.org/officeDocument/2006/relationships/image" Target="../media/image466.png"/><Relationship Id="rId70" Type="http://schemas.openxmlformats.org/officeDocument/2006/relationships/image" Target="../media/image439.png"/><Relationship Id="rId91" Type="http://schemas.openxmlformats.org/officeDocument/2006/relationships/customXml" Target="../ink/ink681.xml"/><Relationship Id="rId145" Type="http://schemas.openxmlformats.org/officeDocument/2006/relationships/customXml" Target="../ink/ink708.xml"/><Relationship Id="rId166" Type="http://schemas.openxmlformats.org/officeDocument/2006/relationships/image" Target="../media/image487.png"/><Relationship Id="rId187" Type="http://schemas.openxmlformats.org/officeDocument/2006/relationships/customXml" Target="../ink/ink729.xml"/><Relationship Id="rId1" Type="http://schemas.openxmlformats.org/officeDocument/2006/relationships/slideLayout" Target="../slideLayouts/slideLayout7.xml"/><Relationship Id="rId212" Type="http://schemas.openxmlformats.org/officeDocument/2006/relationships/image" Target="../media/image510.png"/><Relationship Id="rId28" Type="http://schemas.openxmlformats.org/officeDocument/2006/relationships/image" Target="../media/image418.png"/><Relationship Id="rId49" Type="http://schemas.openxmlformats.org/officeDocument/2006/relationships/customXml" Target="../ink/ink660.xml"/><Relationship Id="rId114" Type="http://schemas.openxmlformats.org/officeDocument/2006/relationships/image" Target="../media/image461.png"/><Relationship Id="rId60" Type="http://schemas.openxmlformats.org/officeDocument/2006/relationships/image" Target="../media/image434.png"/><Relationship Id="rId81" Type="http://schemas.openxmlformats.org/officeDocument/2006/relationships/customXml" Target="../ink/ink676.xml"/><Relationship Id="rId135" Type="http://schemas.openxmlformats.org/officeDocument/2006/relationships/customXml" Target="../ink/ink703.xml"/><Relationship Id="rId156" Type="http://schemas.openxmlformats.org/officeDocument/2006/relationships/image" Target="../media/image482.png"/><Relationship Id="rId177" Type="http://schemas.openxmlformats.org/officeDocument/2006/relationships/customXml" Target="../ink/ink724.xml"/><Relationship Id="rId198" Type="http://schemas.openxmlformats.org/officeDocument/2006/relationships/image" Target="../media/image503.png"/><Relationship Id="rId202" Type="http://schemas.openxmlformats.org/officeDocument/2006/relationships/image" Target="../media/image505.png"/><Relationship Id="rId223" Type="http://schemas.openxmlformats.org/officeDocument/2006/relationships/customXml" Target="../ink/ink747.xml"/><Relationship Id="rId18" Type="http://schemas.openxmlformats.org/officeDocument/2006/relationships/image" Target="../media/image413.png"/><Relationship Id="rId39" Type="http://schemas.openxmlformats.org/officeDocument/2006/relationships/customXml" Target="../ink/ink655.xml"/><Relationship Id="rId50" Type="http://schemas.openxmlformats.org/officeDocument/2006/relationships/image" Target="../media/image429.png"/><Relationship Id="rId104" Type="http://schemas.openxmlformats.org/officeDocument/2006/relationships/image" Target="../media/image456.png"/><Relationship Id="rId125" Type="http://schemas.openxmlformats.org/officeDocument/2006/relationships/customXml" Target="../ink/ink698.xml"/><Relationship Id="rId146" Type="http://schemas.openxmlformats.org/officeDocument/2006/relationships/image" Target="../media/image477.png"/><Relationship Id="rId167" Type="http://schemas.openxmlformats.org/officeDocument/2006/relationships/customXml" Target="../ink/ink719.xml"/><Relationship Id="rId188" Type="http://schemas.openxmlformats.org/officeDocument/2006/relationships/image" Target="../media/image498.png"/><Relationship Id="rId71" Type="http://schemas.openxmlformats.org/officeDocument/2006/relationships/customXml" Target="../ink/ink671.xml"/><Relationship Id="rId92" Type="http://schemas.openxmlformats.org/officeDocument/2006/relationships/image" Target="../media/image450.png"/><Relationship Id="rId213" Type="http://schemas.openxmlformats.org/officeDocument/2006/relationships/customXml" Target="../ink/ink742.xml"/><Relationship Id="rId2" Type="http://schemas.openxmlformats.org/officeDocument/2006/relationships/notesSlide" Target="../notesSlides/notesSlide14.xml"/><Relationship Id="rId29" Type="http://schemas.openxmlformats.org/officeDocument/2006/relationships/customXml" Target="../ink/ink650.xml"/><Relationship Id="rId40" Type="http://schemas.openxmlformats.org/officeDocument/2006/relationships/image" Target="../media/image424.png"/><Relationship Id="rId115" Type="http://schemas.openxmlformats.org/officeDocument/2006/relationships/customXml" Target="../ink/ink693.xml"/><Relationship Id="rId136" Type="http://schemas.openxmlformats.org/officeDocument/2006/relationships/image" Target="../media/image472.png"/><Relationship Id="rId157" Type="http://schemas.openxmlformats.org/officeDocument/2006/relationships/customXml" Target="../ink/ink714.xml"/><Relationship Id="rId178" Type="http://schemas.openxmlformats.org/officeDocument/2006/relationships/image" Target="../media/image493.png"/><Relationship Id="rId61" Type="http://schemas.openxmlformats.org/officeDocument/2006/relationships/customXml" Target="../ink/ink666.xml"/><Relationship Id="rId82" Type="http://schemas.openxmlformats.org/officeDocument/2006/relationships/image" Target="../media/image445.png"/><Relationship Id="rId199" Type="http://schemas.openxmlformats.org/officeDocument/2006/relationships/customXml" Target="../ink/ink735.xml"/><Relationship Id="rId203" Type="http://schemas.openxmlformats.org/officeDocument/2006/relationships/customXml" Target="../ink/ink737.xml"/><Relationship Id="rId19" Type="http://schemas.openxmlformats.org/officeDocument/2006/relationships/customXml" Target="../ink/ink645.xml"/><Relationship Id="rId224" Type="http://schemas.openxmlformats.org/officeDocument/2006/relationships/image" Target="../media/image515.png"/><Relationship Id="rId30" Type="http://schemas.openxmlformats.org/officeDocument/2006/relationships/image" Target="../media/image419.png"/><Relationship Id="rId105" Type="http://schemas.openxmlformats.org/officeDocument/2006/relationships/customXml" Target="../ink/ink688.xml"/><Relationship Id="rId126" Type="http://schemas.openxmlformats.org/officeDocument/2006/relationships/image" Target="../media/image467.png"/><Relationship Id="rId147" Type="http://schemas.openxmlformats.org/officeDocument/2006/relationships/customXml" Target="../ink/ink709.xml"/><Relationship Id="rId168" Type="http://schemas.openxmlformats.org/officeDocument/2006/relationships/image" Target="../media/image488.png"/><Relationship Id="rId51" Type="http://schemas.openxmlformats.org/officeDocument/2006/relationships/customXml" Target="../ink/ink661.xml"/><Relationship Id="rId72" Type="http://schemas.openxmlformats.org/officeDocument/2006/relationships/image" Target="../media/image440.png"/><Relationship Id="rId93" Type="http://schemas.openxmlformats.org/officeDocument/2006/relationships/customXml" Target="../ink/ink682.xml"/><Relationship Id="rId189" Type="http://schemas.openxmlformats.org/officeDocument/2006/relationships/customXml" Target="../ink/ink730.xml"/></Relationships>
</file>

<file path=ppt/slides/_rels/slide15.xml.rels><?xml version="1.0" encoding="UTF-8" standalone="yes"?>
<Relationships xmlns="http://schemas.openxmlformats.org/package/2006/relationships"><Relationship Id="rId8" Type="http://schemas.openxmlformats.org/officeDocument/2006/relationships/image" Target="../media/image519.png"/><Relationship Id="rId3" Type="http://schemas.openxmlformats.org/officeDocument/2006/relationships/customXml" Target="../ink/ink749.xml"/><Relationship Id="rId7" Type="http://schemas.openxmlformats.org/officeDocument/2006/relationships/customXml" Target="../ink/ink751.xml"/><Relationship Id="rId12" Type="http://schemas.openxmlformats.org/officeDocument/2006/relationships/image" Target="../media/image52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18.png"/><Relationship Id="rId11" Type="http://schemas.openxmlformats.org/officeDocument/2006/relationships/customXml" Target="../ink/ink753.xml"/><Relationship Id="rId5" Type="http://schemas.openxmlformats.org/officeDocument/2006/relationships/customXml" Target="../ink/ink750.xml"/><Relationship Id="rId10" Type="http://schemas.openxmlformats.org/officeDocument/2006/relationships/image" Target="../media/image520.png"/><Relationship Id="rId4" Type="http://schemas.openxmlformats.org/officeDocument/2006/relationships/image" Target="../media/image517.png"/><Relationship Id="rId9" Type="http://schemas.openxmlformats.org/officeDocument/2006/relationships/customXml" Target="../ink/ink752.xml"/></Relationships>
</file>

<file path=ppt/slides/_rels/slide16.xml.rels><?xml version="1.0" encoding="UTF-8" standalone="yes"?>
<Relationships xmlns="http://schemas.openxmlformats.org/package/2006/relationships"><Relationship Id="rId26" Type="http://schemas.openxmlformats.org/officeDocument/2006/relationships/customXml" Target="../ink/ink765.xml"/><Relationship Id="rId21" Type="http://schemas.openxmlformats.org/officeDocument/2006/relationships/image" Target="../media/image531.png"/><Relationship Id="rId42" Type="http://schemas.openxmlformats.org/officeDocument/2006/relationships/customXml" Target="../ink/ink773.xml"/><Relationship Id="rId47" Type="http://schemas.openxmlformats.org/officeDocument/2006/relationships/image" Target="../media/image544.png"/><Relationship Id="rId63" Type="http://schemas.openxmlformats.org/officeDocument/2006/relationships/image" Target="../media/image552.png"/><Relationship Id="rId68" Type="http://schemas.openxmlformats.org/officeDocument/2006/relationships/customXml" Target="../ink/ink786.xml"/><Relationship Id="rId7" Type="http://schemas.openxmlformats.org/officeDocument/2006/relationships/image" Target="../media/image524.png"/><Relationship Id="rId2" Type="http://schemas.openxmlformats.org/officeDocument/2006/relationships/notesSlide" Target="../notesSlides/notesSlide16.xml"/><Relationship Id="rId16" Type="http://schemas.openxmlformats.org/officeDocument/2006/relationships/customXml" Target="../ink/ink760.xml"/><Relationship Id="rId29" Type="http://schemas.openxmlformats.org/officeDocument/2006/relationships/image" Target="../media/image535.png"/><Relationship Id="rId11" Type="http://schemas.openxmlformats.org/officeDocument/2006/relationships/image" Target="../media/image526.png"/><Relationship Id="rId24" Type="http://schemas.openxmlformats.org/officeDocument/2006/relationships/customXml" Target="../ink/ink764.xml"/><Relationship Id="rId32" Type="http://schemas.openxmlformats.org/officeDocument/2006/relationships/customXml" Target="../ink/ink768.xml"/><Relationship Id="rId37" Type="http://schemas.openxmlformats.org/officeDocument/2006/relationships/image" Target="../media/image539.png"/><Relationship Id="rId40" Type="http://schemas.openxmlformats.org/officeDocument/2006/relationships/customXml" Target="../ink/ink772.xml"/><Relationship Id="rId45" Type="http://schemas.openxmlformats.org/officeDocument/2006/relationships/image" Target="../media/image543.png"/><Relationship Id="rId53" Type="http://schemas.openxmlformats.org/officeDocument/2006/relationships/image" Target="../media/image547.png"/><Relationship Id="rId58" Type="http://schemas.openxmlformats.org/officeDocument/2006/relationships/customXml" Target="../ink/ink781.xml"/><Relationship Id="rId66" Type="http://schemas.openxmlformats.org/officeDocument/2006/relationships/customXml" Target="../ink/ink785.xml"/><Relationship Id="rId5" Type="http://schemas.openxmlformats.org/officeDocument/2006/relationships/image" Target="../media/image523.png"/><Relationship Id="rId61" Type="http://schemas.openxmlformats.org/officeDocument/2006/relationships/image" Target="../media/image551.png"/><Relationship Id="rId19" Type="http://schemas.openxmlformats.org/officeDocument/2006/relationships/image" Target="../media/image530.png"/><Relationship Id="rId14" Type="http://schemas.openxmlformats.org/officeDocument/2006/relationships/customXml" Target="../ink/ink759.xml"/><Relationship Id="rId22" Type="http://schemas.openxmlformats.org/officeDocument/2006/relationships/customXml" Target="../ink/ink763.xml"/><Relationship Id="rId27" Type="http://schemas.openxmlformats.org/officeDocument/2006/relationships/image" Target="../media/image534.png"/><Relationship Id="rId30" Type="http://schemas.openxmlformats.org/officeDocument/2006/relationships/customXml" Target="../ink/ink767.xml"/><Relationship Id="rId35" Type="http://schemas.openxmlformats.org/officeDocument/2006/relationships/image" Target="../media/image538.png"/><Relationship Id="rId43" Type="http://schemas.openxmlformats.org/officeDocument/2006/relationships/image" Target="../media/image542.png"/><Relationship Id="rId48" Type="http://schemas.openxmlformats.org/officeDocument/2006/relationships/customXml" Target="../ink/ink776.xml"/><Relationship Id="rId56" Type="http://schemas.openxmlformats.org/officeDocument/2006/relationships/customXml" Target="../ink/ink780.xml"/><Relationship Id="rId64" Type="http://schemas.openxmlformats.org/officeDocument/2006/relationships/customXml" Target="../ink/ink784.xml"/><Relationship Id="rId69" Type="http://schemas.openxmlformats.org/officeDocument/2006/relationships/image" Target="../media/image555.png"/><Relationship Id="rId8" Type="http://schemas.openxmlformats.org/officeDocument/2006/relationships/customXml" Target="../ink/ink756.xml"/><Relationship Id="rId51" Type="http://schemas.openxmlformats.org/officeDocument/2006/relationships/image" Target="../media/image546.png"/><Relationship Id="rId3" Type="http://schemas.openxmlformats.org/officeDocument/2006/relationships/image" Target="../media/image522.png"/><Relationship Id="rId12" Type="http://schemas.openxmlformats.org/officeDocument/2006/relationships/customXml" Target="../ink/ink758.xml"/><Relationship Id="rId17" Type="http://schemas.openxmlformats.org/officeDocument/2006/relationships/image" Target="../media/image529.png"/><Relationship Id="rId25" Type="http://schemas.openxmlformats.org/officeDocument/2006/relationships/image" Target="../media/image533.png"/><Relationship Id="rId33" Type="http://schemas.openxmlformats.org/officeDocument/2006/relationships/image" Target="../media/image537.png"/><Relationship Id="rId38" Type="http://schemas.openxmlformats.org/officeDocument/2006/relationships/customXml" Target="../ink/ink771.xml"/><Relationship Id="rId46" Type="http://schemas.openxmlformats.org/officeDocument/2006/relationships/customXml" Target="../ink/ink775.xml"/><Relationship Id="rId59" Type="http://schemas.openxmlformats.org/officeDocument/2006/relationships/image" Target="../media/image550.png"/><Relationship Id="rId67" Type="http://schemas.openxmlformats.org/officeDocument/2006/relationships/image" Target="../media/image554.png"/><Relationship Id="rId20" Type="http://schemas.openxmlformats.org/officeDocument/2006/relationships/customXml" Target="../ink/ink762.xml"/><Relationship Id="rId41" Type="http://schemas.openxmlformats.org/officeDocument/2006/relationships/image" Target="../media/image541.png"/><Relationship Id="rId54" Type="http://schemas.openxmlformats.org/officeDocument/2006/relationships/customXml" Target="../ink/ink779.xml"/><Relationship Id="rId62" Type="http://schemas.openxmlformats.org/officeDocument/2006/relationships/customXml" Target="../ink/ink783.xml"/><Relationship Id="rId1" Type="http://schemas.openxmlformats.org/officeDocument/2006/relationships/slideLayout" Target="../slideLayouts/slideLayout7.xml"/><Relationship Id="rId6" Type="http://schemas.openxmlformats.org/officeDocument/2006/relationships/customXml" Target="../ink/ink755.xml"/><Relationship Id="rId15" Type="http://schemas.openxmlformats.org/officeDocument/2006/relationships/image" Target="../media/image528.png"/><Relationship Id="rId23" Type="http://schemas.openxmlformats.org/officeDocument/2006/relationships/image" Target="../media/image532.png"/><Relationship Id="rId28" Type="http://schemas.openxmlformats.org/officeDocument/2006/relationships/customXml" Target="../ink/ink766.xml"/><Relationship Id="rId36" Type="http://schemas.openxmlformats.org/officeDocument/2006/relationships/customXml" Target="../ink/ink770.xml"/><Relationship Id="rId49" Type="http://schemas.openxmlformats.org/officeDocument/2006/relationships/image" Target="../media/image545.png"/><Relationship Id="rId57" Type="http://schemas.openxmlformats.org/officeDocument/2006/relationships/image" Target="../media/image549.png"/><Relationship Id="rId10" Type="http://schemas.openxmlformats.org/officeDocument/2006/relationships/customXml" Target="../ink/ink757.xml"/><Relationship Id="rId31" Type="http://schemas.openxmlformats.org/officeDocument/2006/relationships/image" Target="../media/image536.png"/><Relationship Id="rId44" Type="http://schemas.openxmlformats.org/officeDocument/2006/relationships/customXml" Target="../ink/ink774.xml"/><Relationship Id="rId52" Type="http://schemas.openxmlformats.org/officeDocument/2006/relationships/customXml" Target="../ink/ink778.xml"/><Relationship Id="rId60" Type="http://schemas.openxmlformats.org/officeDocument/2006/relationships/customXml" Target="../ink/ink782.xml"/><Relationship Id="rId65" Type="http://schemas.openxmlformats.org/officeDocument/2006/relationships/image" Target="../media/image553.png"/><Relationship Id="rId4" Type="http://schemas.openxmlformats.org/officeDocument/2006/relationships/customXml" Target="../ink/ink754.xml"/><Relationship Id="rId9" Type="http://schemas.openxmlformats.org/officeDocument/2006/relationships/image" Target="../media/image525.png"/><Relationship Id="rId13" Type="http://schemas.openxmlformats.org/officeDocument/2006/relationships/image" Target="../media/image527.png"/><Relationship Id="rId18" Type="http://schemas.openxmlformats.org/officeDocument/2006/relationships/customXml" Target="../ink/ink761.xml"/><Relationship Id="rId39" Type="http://schemas.openxmlformats.org/officeDocument/2006/relationships/image" Target="../media/image540.png"/><Relationship Id="rId34" Type="http://schemas.openxmlformats.org/officeDocument/2006/relationships/customXml" Target="../ink/ink769.xml"/><Relationship Id="rId50" Type="http://schemas.openxmlformats.org/officeDocument/2006/relationships/customXml" Target="../ink/ink777.xml"/><Relationship Id="rId55" Type="http://schemas.openxmlformats.org/officeDocument/2006/relationships/image" Target="../media/image548.png"/></Relationships>
</file>

<file path=ppt/slides/_rels/slide17.xml.rels><?xml version="1.0" encoding="UTF-8" standalone="yes"?>
<Relationships xmlns="http://schemas.openxmlformats.org/package/2006/relationships"><Relationship Id="rId26" Type="http://schemas.openxmlformats.org/officeDocument/2006/relationships/customXml" Target="../ink/ink798.xml"/><Relationship Id="rId21" Type="http://schemas.openxmlformats.org/officeDocument/2006/relationships/image" Target="../media/image565.png"/><Relationship Id="rId42" Type="http://schemas.openxmlformats.org/officeDocument/2006/relationships/customXml" Target="../ink/ink806.xml"/><Relationship Id="rId47" Type="http://schemas.openxmlformats.org/officeDocument/2006/relationships/image" Target="../media/image578.png"/><Relationship Id="rId63" Type="http://schemas.openxmlformats.org/officeDocument/2006/relationships/image" Target="../media/image586.png"/><Relationship Id="rId68" Type="http://schemas.openxmlformats.org/officeDocument/2006/relationships/customXml" Target="../ink/ink819.xml"/><Relationship Id="rId84" Type="http://schemas.openxmlformats.org/officeDocument/2006/relationships/customXml" Target="../ink/ink827.xml"/><Relationship Id="rId16" Type="http://schemas.openxmlformats.org/officeDocument/2006/relationships/customXml" Target="../ink/ink793.xml"/><Relationship Id="rId11" Type="http://schemas.openxmlformats.org/officeDocument/2006/relationships/image" Target="../media/image560.png"/><Relationship Id="rId32" Type="http://schemas.openxmlformats.org/officeDocument/2006/relationships/customXml" Target="../ink/ink801.xml"/><Relationship Id="rId37" Type="http://schemas.openxmlformats.org/officeDocument/2006/relationships/image" Target="../media/image573.png"/><Relationship Id="rId53" Type="http://schemas.openxmlformats.org/officeDocument/2006/relationships/image" Target="../media/image581.png"/><Relationship Id="rId58" Type="http://schemas.openxmlformats.org/officeDocument/2006/relationships/customXml" Target="../ink/ink814.xml"/><Relationship Id="rId74" Type="http://schemas.openxmlformats.org/officeDocument/2006/relationships/customXml" Target="../ink/ink822.xml"/><Relationship Id="rId79" Type="http://schemas.openxmlformats.org/officeDocument/2006/relationships/image" Target="../media/image594.png"/><Relationship Id="rId5" Type="http://schemas.openxmlformats.org/officeDocument/2006/relationships/image" Target="../media/image557.png"/><Relationship Id="rId19" Type="http://schemas.openxmlformats.org/officeDocument/2006/relationships/image" Target="../media/image564.png"/><Relationship Id="rId14" Type="http://schemas.openxmlformats.org/officeDocument/2006/relationships/customXml" Target="../ink/ink792.xml"/><Relationship Id="rId22" Type="http://schemas.openxmlformats.org/officeDocument/2006/relationships/customXml" Target="../ink/ink796.xml"/><Relationship Id="rId27" Type="http://schemas.openxmlformats.org/officeDocument/2006/relationships/image" Target="../media/image568.png"/><Relationship Id="rId30" Type="http://schemas.openxmlformats.org/officeDocument/2006/relationships/customXml" Target="../ink/ink800.xml"/><Relationship Id="rId35" Type="http://schemas.openxmlformats.org/officeDocument/2006/relationships/image" Target="../media/image572.png"/><Relationship Id="rId43" Type="http://schemas.openxmlformats.org/officeDocument/2006/relationships/image" Target="../media/image576.png"/><Relationship Id="rId48" Type="http://schemas.openxmlformats.org/officeDocument/2006/relationships/customXml" Target="../ink/ink809.xml"/><Relationship Id="rId56" Type="http://schemas.openxmlformats.org/officeDocument/2006/relationships/customXml" Target="../ink/ink813.xml"/><Relationship Id="rId64" Type="http://schemas.openxmlformats.org/officeDocument/2006/relationships/customXml" Target="../ink/ink817.xml"/><Relationship Id="rId69" Type="http://schemas.openxmlformats.org/officeDocument/2006/relationships/image" Target="../media/image589.png"/><Relationship Id="rId77" Type="http://schemas.openxmlformats.org/officeDocument/2006/relationships/image" Target="../media/image593.png"/><Relationship Id="rId8" Type="http://schemas.openxmlformats.org/officeDocument/2006/relationships/customXml" Target="../ink/ink789.xml"/><Relationship Id="rId51" Type="http://schemas.openxmlformats.org/officeDocument/2006/relationships/image" Target="../media/image580.png"/><Relationship Id="rId72" Type="http://schemas.openxmlformats.org/officeDocument/2006/relationships/customXml" Target="../ink/ink821.xml"/><Relationship Id="rId80" Type="http://schemas.openxmlformats.org/officeDocument/2006/relationships/customXml" Target="../ink/ink825.xml"/><Relationship Id="rId85" Type="http://schemas.openxmlformats.org/officeDocument/2006/relationships/image" Target="../media/image597.png"/><Relationship Id="rId3" Type="http://schemas.openxmlformats.org/officeDocument/2006/relationships/image" Target="../media/image556.png"/><Relationship Id="rId12" Type="http://schemas.openxmlformats.org/officeDocument/2006/relationships/customXml" Target="../ink/ink791.xml"/><Relationship Id="rId17" Type="http://schemas.openxmlformats.org/officeDocument/2006/relationships/image" Target="../media/image563.png"/><Relationship Id="rId25" Type="http://schemas.openxmlformats.org/officeDocument/2006/relationships/image" Target="../media/image567.png"/><Relationship Id="rId33" Type="http://schemas.openxmlformats.org/officeDocument/2006/relationships/image" Target="../media/image571.png"/><Relationship Id="rId38" Type="http://schemas.openxmlformats.org/officeDocument/2006/relationships/customXml" Target="../ink/ink804.xml"/><Relationship Id="rId46" Type="http://schemas.openxmlformats.org/officeDocument/2006/relationships/customXml" Target="../ink/ink808.xml"/><Relationship Id="rId59" Type="http://schemas.openxmlformats.org/officeDocument/2006/relationships/image" Target="../media/image584.png"/><Relationship Id="rId67" Type="http://schemas.openxmlformats.org/officeDocument/2006/relationships/image" Target="../media/image588.png"/><Relationship Id="rId20" Type="http://schemas.openxmlformats.org/officeDocument/2006/relationships/customXml" Target="../ink/ink795.xml"/><Relationship Id="rId41" Type="http://schemas.openxmlformats.org/officeDocument/2006/relationships/image" Target="../media/image575.png"/><Relationship Id="rId54" Type="http://schemas.openxmlformats.org/officeDocument/2006/relationships/customXml" Target="../ink/ink812.xml"/><Relationship Id="rId62" Type="http://schemas.openxmlformats.org/officeDocument/2006/relationships/customXml" Target="../ink/ink816.xml"/><Relationship Id="rId70" Type="http://schemas.openxmlformats.org/officeDocument/2006/relationships/customXml" Target="../ink/ink820.xml"/><Relationship Id="rId75" Type="http://schemas.openxmlformats.org/officeDocument/2006/relationships/image" Target="../media/image592.png"/><Relationship Id="rId83" Type="http://schemas.openxmlformats.org/officeDocument/2006/relationships/image" Target="../media/image596.png"/><Relationship Id="rId1" Type="http://schemas.openxmlformats.org/officeDocument/2006/relationships/slideLayout" Target="../slideLayouts/slideLayout7.xml"/><Relationship Id="rId6" Type="http://schemas.openxmlformats.org/officeDocument/2006/relationships/customXml" Target="../ink/ink788.xml"/><Relationship Id="rId15" Type="http://schemas.openxmlformats.org/officeDocument/2006/relationships/image" Target="../media/image562.png"/><Relationship Id="rId23" Type="http://schemas.openxmlformats.org/officeDocument/2006/relationships/image" Target="../media/image566.png"/><Relationship Id="rId28" Type="http://schemas.openxmlformats.org/officeDocument/2006/relationships/customXml" Target="../ink/ink799.xml"/><Relationship Id="rId36" Type="http://schemas.openxmlformats.org/officeDocument/2006/relationships/customXml" Target="../ink/ink803.xml"/><Relationship Id="rId49" Type="http://schemas.openxmlformats.org/officeDocument/2006/relationships/image" Target="../media/image579.png"/><Relationship Id="rId57" Type="http://schemas.openxmlformats.org/officeDocument/2006/relationships/image" Target="../media/image583.png"/><Relationship Id="rId10" Type="http://schemas.openxmlformats.org/officeDocument/2006/relationships/customXml" Target="../ink/ink790.xml"/><Relationship Id="rId31" Type="http://schemas.openxmlformats.org/officeDocument/2006/relationships/image" Target="../media/image570.png"/><Relationship Id="rId44" Type="http://schemas.openxmlformats.org/officeDocument/2006/relationships/customXml" Target="../ink/ink807.xml"/><Relationship Id="rId52" Type="http://schemas.openxmlformats.org/officeDocument/2006/relationships/customXml" Target="../ink/ink811.xml"/><Relationship Id="rId60" Type="http://schemas.openxmlformats.org/officeDocument/2006/relationships/customXml" Target="../ink/ink815.xml"/><Relationship Id="rId65" Type="http://schemas.openxmlformats.org/officeDocument/2006/relationships/image" Target="../media/image587.png"/><Relationship Id="rId73" Type="http://schemas.openxmlformats.org/officeDocument/2006/relationships/image" Target="../media/image591.png"/><Relationship Id="rId78" Type="http://schemas.openxmlformats.org/officeDocument/2006/relationships/customXml" Target="../ink/ink824.xml"/><Relationship Id="rId81" Type="http://schemas.openxmlformats.org/officeDocument/2006/relationships/image" Target="../media/image595.png"/><Relationship Id="rId4" Type="http://schemas.openxmlformats.org/officeDocument/2006/relationships/customXml" Target="../ink/ink787.xml"/><Relationship Id="rId9" Type="http://schemas.openxmlformats.org/officeDocument/2006/relationships/image" Target="../media/image559.png"/><Relationship Id="rId13" Type="http://schemas.openxmlformats.org/officeDocument/2006/relationships/image" Target="../media/image561.png"/><Relationship Id="rId18" Type="http://schemas.openxmlformats.org/officeDocument/2006/relationships/customXml" Target="../ink/ink794.xml"/><Relationship Id="rId39" Type="http://schemas.openxmlformats.org/officeDocument/2006/relationships/image" Target="../media/image574.png"/><Relationship Id="rId34" Type="http://schemas.openxmlformats.org/officeDocument/2006/relationships/customXml" Target="../ink/ink802.xml"/><Relationship Id="rId50" Type="http://schemas.openxmlformats.org/officeDocument/2006/relationships/customXml" Target="../ink/ink810.xml"/><Relationship Id="rId55" Type="http://schemas.openxmlformats.org/officeDocument/2006/relationships/image" Target="../media/image582.png"/><Relationship Id="rId76" Type="http://schemas.openxmlformats.org/officeDocument/2006/relationships/customXml" Target="../ink/ink823.xml"/><Relationship Id="rId7" Type="http://schemas.openxmlformats.org/officeDocument/2006/relationships/image" Target="../media/image558.png"/><Relationship Id="rId71" Type="http://schemas.openxmlformats.org/officeDocument/2006/relationships/image" Target="../media/image590.png"/><Relationship Id="rId2" Type="http://schemas.openxmlformats.org/officeDocument/2006/relationships/notesSlide" Target="../notesSlides/notesSlide17.xml"/><Relationship Id="rId29" Type="http://schemas.openxmlformats.org/officeDocument/2006/relationships/image" Target="../media/image569.png"/><Relationship Id="rId24" Type="http://schemas.openxmlformats.org/officeDocument/2006/relationships/customXml" Target="../ink/ink797.xml"/><Relationship Id="rId40" Type="http://schemas.openxmlformats.org/officeDocument/2006/relationships/customXml" Target="../ink/ink805.xml"/><Relationship Id="rId45" Type="http://schemas.openxmlformats.org/officeDocument/2006/relationships/image" Target="../media/image577.png"/><Relationship Id="rId66" Type="http://schemas.openxmlformats.org/officeDocument/2006/relationships/customXml" Target="../ink/ink818.xml"/><Relationship Id="rId61" Type="http://schemas.openxmlformats.org/officeDocument/2006/relationships/image" Target="../media/image585.png"/><Relationship Id="rId82" Type="http://schemas.openxmlformats.org/officeDocument/2006/relationships/customXml" Target="../ink/ink826.xml"/></Relationships>
</file>

<file path=ppt/slides/_rels/slide18.xml.rels><?xml version="1.0" encoding="UTF-8" standalone="yes"?>
<Relationships xmlns="http://schemas.openxmlformats.org/package/2006/relationships"><Relationship Id="rId117" Type="http://schemas.openxmlformats.org/officeDocument/2006/relationships/customXml" Target="../ink/ink885.xml"/><Relationship Id="rId21" Type="http://schemas.openxmlformats.org/officeDocument/2006/relationships/customXml" Target="../ink/ink837.xml"/><Relationship Id="rId42" Type="http://schemas.openxmlformats.org/officeDocument/2006/relationships/image" Target="../media/image617.png"/><Relationship Id="rId63" Type="http://schemas.openxmlformats.org/officeDocument/2006/relationships/customXml" Target="../ink/ink858.xml"/><Relationship Id="rId84" Type="http://schemas.openxmlformats.org/officeDocument/2006/relationships/image" Target="../media/image638.png"/><Relationship Id="rId138" Type="http://schemas.openxmlformats.org/officeDocument/2006/relationships/image" Target="../media/image665.png"/><Relationship Id="rId159" Type="http://schemas.openxmlformats.org/officeDocument/2006/relationships/customXml" Target="../ink/ink906.xml"/><Relationship Id="rId170" Type="http://schemas.openxmlformats.org/officeDocument/2006/relationships/image" Target="../media/image681.png"/><Relationship Id="rId191" Type="http://schemas.openxmlformats.org/officeDocument/2006/relationships/customXml" Target="../ink/ink922.xml"/><Relationship Id="rId205" Type="http://schemas.openxmlformats.org/officeDocument/2006/relationships/customXml" Target="../ink/ink929.xml"/><Relationship Id="rId226" Type="http://schemas.openxmlformats.org/officeDocument/2006/relationships/image" Target="../media/image709.png"/><Relationship Id="rId107" Type="http://schemas.openxmlformats.org/officeDocument/2006/relationships/customXml" Target="../ink/ink880.xml"/><Relationship Id="rId11" Type="http://schemas.openxmlformats.org/officeDocument/2006/relationships/customXml" Target="../ink/ink832.xml"/><Relationship Id="rId32" Type="http://schemas.openxmlformats.org/officeDocument/2006/relationships/image" Target="../media/image612.png"/><Relationship Id="rId53" Type="http://schemas.openxmlformats.org/officeDocument/2006/relationships/customXml" Target="../ink/ink853.xml"/><Relationship Id="rId74" Type="http://schemas.openxmlformats.org/officeDocument/2006/relationships/image" Target="../media/image633.png"/><Relationship Id="rId128" Type="http://schemas.openxmlformats.org/officeDocument/2006/relationships/image" Target="../media/image660.png"/><Relationship Id="rId149" Type="http://schemas.openxmlformats.org/officeDocument/2006/relationships/customXml" Target="../ink/ink901.xml"/><Relationship Id="rId5" Type="http://schemas.openxmlformats.org/officeDocument/2006/relationships/customXml" Target="../ink/ink829.xml"/><Relationship Id="rId95" Type="http://schemas.openxmlformats.org/officeDocument/2006/relationships/customXml" Target="../ink/ink874.xml"/><Relationship Id="rId160" Type="http://schemas.openxmlformats.org/officeDocument/2006/relationships/image" Target="../media/image676.png"/><Relationship Id="rId181" Type="http://schemas.openxmlformats.org/officeDocument/2006/relationships/customXml" Target="../ink/ink917.xml"/><Relationship Id="rId216" Type="http://schemas.openxmlformats.org/officeDocument/2006/relationships/image" Target="../media/image704.png"/><Relationship Id="rId22" Type="http://schemas.openxmlformats.org/officeDocument/2006/relationships/image" Target="../media/image607.png"/><Relationship Id="rId43" Type="http://schemas.openxmlformats.org/officeDocument/2006/relationships/customXml" Target="../ink/ink848.xml"/><Relationship Id="rId64" Type="http://schemas.openxmlformats.org/officeDocument/2006/relationships/image" Target="../media/image628.png"/><Relationship Id="rId118" Type="http://schemas.openxmlformats.org/officeDocument/2006/relationships/image" Target="../media/image655.png"/><Relationship Id="rId139" Type="http://schemas.openxmlformats.org/officeDocument/2006/relationships/customXml" Target="../ink/ink896.xml"/><Relationship Id="rId85" Type="http://schemas.openxmlformats.org/officeDocument/2006/relationships/customXml" Target="../ink/ink869.xml"/><Relationship Id="rId150" Type="http://schemas.openxmlformats.org/officeDocument/2006/relationships/image" Target="../media/image671.png"/><Relationship Id="rId171" Type="http://schemas.openxmlformats.org/officeDocument/2006/relationships/customXml" Target="../ink/ink912.xml"/><Relationship Id="rId192" Type="http://schemas.openxmlformats.org/officeDocument/2006/relationships/image" Target="../media/image692.png"/><Relationship Id="rId206" Type="http://schemas.openxmlformats.org/officeDocument/2006/relationships/image" Target="../media/image699.png"/><Relationship Id="rId227" Type="http://schemas.openxmlformats.org/officeDocument/2006/relationships/customXml" Target="../ink/ink940.xml"/><Relationship Id="rId12" Type="http://schemas.openxmlformats.org/officeDocument/2006/relationships/image" Target="../media/image602.png"/><Relationship Id="rId33" Type="http://schemas.openxmlformats.org/officeDocument/2006/relationships/customXml" Target="../ink/ink843.xml"/><Relationship Id="rId108" Type="http://schemas.openxmlformats.org/officeDocument/2006/relationships/image" Target="../media/image650.png"/><Relationship Id="rId129" Type="http://schemas.openxmlformats.org/officeDocument/2006/relationships/customXml" Target="../ink/ink891.xml"/><Relationship Id="rId54" Type="http://schemas.openxmlformats.org/officeDocument/2006/relationships/image" Target="../media/image623.png"/><Relationship Id="rId75" Type="http://schemas.openxmlformats.org/officeDocument/2006/relationships/customXml" Target="../ink/ink864.xml"/><Relationship Id="rId96" Type="http://schemas.openxmlformats.org/officeDocument/2006/relationships/image" Target="../media/image644.png"/><Relationship Id="rId140" Type="http://schemas.openxmlformats.org/officeDocument/2006/relationships/image" Target="../media/image666.png"/><Relationship Id="rId161" Type="http://schemas.openxmlformats.org/officeDocument/2006/relationships/customXml" Target="../ink/ink907.xml"/><Relationship Id="rId182" Type="http://schemas.openxmlformats.org/officeDocument/2006/relationships/image" Target="../media/image687.png"/><Relationship Id="rId217" Type="http://schemas.openxmlformats.org/officeDocument/2006/relationships/customXml" Target="../ink/ink935.xml"/><Relationship Id="rId6" Type="http://schemas.openxmlformats.org/officeDocument/2006/relationships/image" Target="../media/image599.png"/><Relationship Id="rId23" Type="http://schemas.openxmlformats.org/officeDocument/2006/relationships/customXml" Target="../ink/ink838.xml"/><Relationship Id="rId119" Type="http://schemas.openxmlformats.org/officeDocument/2006/relationships/customXml" Target="../ink/ink886.xml"/><Relationship Id="rId44" Type="http://schemas.openxmlformats.org/officeDocument/2006/relationships/image" Target="../media/image618.png"/><Relationship Id="rId65" Type="http://schemas.openxmlformats.org/officeDocument/2006/relationships/customXml" Target="../ink/ink859.xml"/><Relationship Id="rId86" Type="http://schemas.openxmlformats.org/officeDocument/2006/relationships/image" Target="../media/image639.png"/><Relationship Id="rId130" Type="http://schemas.openxmlformats.org/officeDocument/2006/relationships/image" Target="../media/image661.png"/><Relationship Id="rId151" Type="http://schemas.openxmlformats.org/officeDocument/2006/relationships/customXml" Target="../ink/ink902.xml"/><Relationship Id="rId172" Type="http://schemas.openxmlformats.org/officeDocument/2006/relationships/image" Target="../media/image682.png"/><Relationship Id="rId193" Type="http://schemas.openxmlformats.org/officeDocument/2006/relationships/customXml" Target="../ink/ink923.xml"/><Relationship Id="rId207" Type="http://schemas.openxmlformats.org/officeDocument/2006/relationships/customXml" Target="../ink/ink930.xml"/><Relationship Id="rId228" Type="http://schemas.openxmlformats.org/officeDocument/2006/relationships/image" Target="../media/image710.png"/><Relationship Id="rId13" Type="http://schemas.openxmlformats.org/officeDocument/2006/relationships/customXml" Target="../ink/ink833.xml"/><Relationship Id="rId109" Type="http://schemas.openxmlformats.org/officeDocument/2006/relationships/customXml" Target="../ink/ink881.xml"/><Relationship Id="rId34" Type="http://schemas.openxmlformats.org/officeDocument/2006/relationships/image" Target="../media/image613.png"/><Relationship Id="rId55" Type="http://schemas.openxmlformats.org/officeDocument/2006/relationships/customXml" Target="../ink/ink854.xml"/><Relationship Id="rId76" Type="http://schemas.openxmlformats.org/officeDocument/2006/relationships/image" Target="../media/image634.png"/><Relationship Id="rId97" Type="http://schemas.openxmlformats.org/officeDocument/2006/relationships/customXml" Target="../ink/ink875.xml"/><Relationship Id="rId120" Type="http://schemas.openxmlformats.org/officeDocument/2006/relationships/image" Target="../media/image656.png"/><Relationship Id="rId141" Type="http://schemas.openxmlformats.org/officeDocument/2006/relationships/customXml" Target="../ink/ink897.xml"/><Relationship Id="rId7" Type="http://schemas.openxmlformats.org/officeDocument/2006/relationships/customXml" Target="../ink/ink830.xml"/><Relationship Id="rId162" Type="http://schemas.openxmlformats.org/officeDocument/2006/relationships/image" Target="../media/image677.png"/><Relationship Id="rId183" Type="http://schemas.openxmlformats.org/officeDocument/2006/relationships/customXml" Target="../ink/ink918.xml"/><Relationship Id="rId218" Type="http://schemas.openxmlformats.org/officeDocument/2006/relationships/image" Target="../media/image705.png"/><Relationship Id="rId24" Type="http://schemas.openxmlformats.org/officeDocument/2006/relationships/image" Target="../media/image608.png"/><Relationship Id="rId45" Type="http://schemas.openxmlformats.org/officeDocument/2006/relationships/customXml" Target="../ink/ink849.xml"/><Relationship Id="rId66" Type="http://schemas.openxmlformats.org/officeDocument/2006/relationships/image" Target="../media/image629.png"/><Relationship Id="rId87" Type="http://schemas.openxmlformats.org/officeDocument/2006/relationships/customXml" Target="../ink/ink870.xml"/><Relationship Id="rId110" Type="http://schemas.openxmlformats.org/officeDocument/2006/relationships/image" Target="../media/image651.png"/><Relationship Id="rId131" Type="http://schemas.openxmlformats.org/officeDocument/2006/relationships/customXml" Target="../ink/ink892.xml"/><Relationship Id="rId152" Type="http://schemas.openxmlformats.org/officeDocument/2006/relationships/image" Target="../media/image672.png"/><Relationship Id="rId173" Type="http://schemas.openxmlformats.org/officeDocument/2006/relationships/customXml" Target="../ink/ink913.xml"/><Relationship Id="rId194" Type="http://schemas.openxmlformats.org/officeDocument/2006/relationships/image" Target="../media/image693.png"/><Relationship Id="rId208" Type="http://schemas.openxmlformats.org/officeDocument/2006/relationships/image" Target="../media/image700.png"/><Relationship Id="rId229" Type="http://schemas.openxmlformats.org/officeDocument/2006/relationships/customXml" Target="../ink/ink941.xml"/><Relationship Id="rId14" Type="http://schemas.openxmlformats.org/officeDocument/2006/relationships/image" Target="../media/image603.png"/><Relationship Id="rId35" Type="http://schemas.openxmlformats.org/officeDocument/2006/relationships/customXml" Target="../ink/ink844.xml"/><Relationship Id="rId56" Type="http://schemas.openxmlformats.org/officeDocument/2006/relationships/image" Target="../media/image624.png"/><Relationship Id="rId77" Type="http://schemas.openxmlformats.org/officeDocument/2006/relationships/customXml" Target="../ink/ink865.xml"/><Relationship Id="rId100" Type="http://schemas.openxmlformats.org/officeDocument/2006/relationships/image" Target="../media/image646.png"/><Relationship Id="rId8" Type="http://schemas.openxmlformats.org/officeDocument/2006/relationships/image" Target="../media/image600.png"/><Relationship Id="rId98" Type="http://schemas.openxmlformats.org/officeDocument/2006/relationships/image" Target="../media/image645.png"/><Relationship Id="rId121" Type="http://schemas.openxmlformats.org/officeDocument/2006/relationships/customXml" Target="../ink/ink887.xml"/><Relationship Id="rId142" Type="http://schemas.openxmlformats.org/officeDocument/2006/relationships/image" Target="../media/image667.png"/><Relationship Id="rId163" Type="http://schemas.openxmlformats.org/officeDocument/2006/relationships/customXml" Target="../ink/ink908.xml"/><Relationship Id="rId184" Type="http://schemas.openxmlformats.org/officeDocument/2006/relationships/image" Target="../media/image688.png"/><Relationship Id="rId219" Type="http://schemas.openxmlformats.org/officeDocument/2006/relationships/customXml" Target="../ink/ink936.xml"/><Relationship Id="rId230" Type="http://schemas.openxmlformats.org/officeDocument/2006/relationships/image" Target="../media/image711.png"/><Relationship Id="rId25" Type="http://schemas.openxmlformats.org/officeDocument/2006/relationships/customXml" Target="../ink/ink839.xml"/><Relationship Id="rId46" Type="http://schemas.openxmlformats.org/officeDocument/2006/relationships/image" Target="../media/image619.png"/><Relationship Id="rId67" Type="http://schemas.openxmlformats.org/officeDocument/2006/relationships/customXml" Target="../ink/ink860.xml"/><Relationship Id="rId116" Type="http://schemas.openxmlformats.org/officeDocument/2006/relationships/image" Target="../media/image654.png"/><Relationship Id="rId137" Type="http://schemas.openxmlformats.org/officeDocument/2006/relationships/customXml" Target="../ink/ink895.xml"/><Relationship Id="rId158" Type="http://schemas.openxmlformats.org/officeDocument/2006/relationships/image" Target="../media/image675.png"/><Relationship Id="rId20" Type="http://schemas.openxmlformats.org/officeDocument/2006/relationships/image" Target="../media/image606.png"/><Relationship Id="rId41" Type="http://schemas.openxmlformats.org/officeDocument/2006/relationships/customXml" Target="../ink/ink847.xml"/><Relationship Id="rId62" Type="http://schemas.openxmlformats.org/officeDocument/2006/relationships/image" Target="../media/image627.png"/><Relationship Id="rId83" Type="http://schemas.openxmlformats.org/officeDocument/2006/relationships/customXml" Target="../ink/ink868.xml"/><Relationship Id="rId88" Type="http://schemas.openxmlformats.org/officeDocument/2006/relationships/image" Target="../media/image640.png"/><Relationship Id="rId111" Type="http://schemas.openxmlformats.org/officeDocument/2006/relationships/customXml" Target="../ink/ink882.xml"/><Relationship Id="rId132" Type="http://schemas.openxmlformats.org/officeDocument/2006/relationships/image" Target="../media/image662.png"/><Relationship Id="rId153" Type="http://schemas.openxmlformats.org/officeDocument/2006/relationships/customXml" Target="../ink/ink903.xml"/><Relationship Id="rId174" Type="http://schemas.openxmlformats.org/officeDocument/2006/relationships/image" Target="../media/image683.png"/><Relationship Id="rId179" Type="http://schemas.openxmlformats.org/officeDocument/2006/relationships/customXml" Target="../ink/ink916.xml"/><Relationship Id="rId195" Type="http://schemas.openxmlformats.org/officeDocument/2006/relationships/customXml" Target="../ink/ink924.xml"/><Relationship Id="rId209" Type="http://schemas.openxmlformats.org/officeDocument/2006/relationships/customXml" Target="../ink/ink931.xml"/><Relationship Id="rId190" Type="http://schemas.openxmlformats.org/officeDocument/2006/relationships/image" Target="../media/image691.png"/><Relationship Id="rId204" Type="http://schemas.openxmlformats.org/officeDocument/2006/relationships/image" Target="../media/image698.png"/><Relationship Id="rId220" Type="http://schemas.openxmlformats.org/officeDocument/2006/relationships/image" Target="../media/image706.png"/><Relationship Id="rId225" Type="http://schemas.openxmlformats.org/officeDocument/2006/relationships/customXml" Target="../ink/ink939.xml"/><Relationship Id="rId15" Type="http://schemas.openxmlformats.org/officeDocument/2006/relationships/customXml" Target="../ink/ink834.xml"/><Relationship Id="rId36" Type="http://schemas.openxmlformats.org/officeDocument/2006/relationships/image" Target="../media/image614.png"/><Relationship Id="rId57" Type="http://schemas.openxmlformats.org/officeDocument/2006/relationships/customXml" Target="../ink/ink855.xml"/><Relationship Id="rId106" Type="http://schemas.openxmlformats.org/officeDocument/2006/relationships/image" Target="../media/image649.png"/><Relationship Id="rId127" Type="http://schemas.openxmlformats.org/officeDocument/2006/relationships/customXml" Target="../ink/ink890.xml"/><Relationship Id="rId10" Type="http://schemas.openxmlformats.org/officeDocument/2006/relationships/image" Target="../media/image601.png"/><Relationship Id="rId31" Type="http://schemas.openxmlformats.org/officeDocument/2006/relationships/customXml" Target="../ink/ink842.xml"/><Relationship Id="rId52" Type="http://schemas.openxmlformats.org/officeDocument/2006/relationships/image" Target="../media/image622.png"/><Relationship Id="rId73" Type="http://schemas.openxmlformats.org/officeDocument/2006/relationships/customXml" Target="../ink/ink863.xml"/><Relationship Id="rId78" Type="http://schemas.openxmlformats.org/officeDocument/2006/relationships/image" Target="../media/image635.png"/><Relationship Id="rId94" Type="http://schemas.openxmlformats.org/officeDocument/2006/relationships/image" Target="../media/image643.png"/><Relationship Id="rId99" Type="http://schemas.openxmlformats.org/officeDocument/2006/relationships/customXml" Target="../ink/ink876.xml"/><Relationship Id="rId101" Type="http://schemas.openxmlformats.org/officeDocument/2006/relationships/customXml" Target="../ink/ink877.xml"/><Relationship Id="rId122" Type="http://schemas.openxmlformats.org/officeDocument/2006/relationships/image" Target="../media/image657.png"/><Relationship Id="rId143" Type="http://schemas.openxmlformats.org/officeDocument/2006/relationships/customXml" Target="../ink/ink898.xml"/><Relationship Id="rId148" Type="http://schemas.openxmlformats.org/officeDocument/2006/relationships/image" Target="../media/image670.png"/><Relationship Id="rId164" Type="http://schemas.openxmlformats.org/officeDocument/2006/relationships/image" Target="../media/image678.png"/><Relationship Id="rId169" Type="http://schemas.openxmlformats.org/officeDocument/2006/relationships/customXml" Target="../ink/ink911.xml"/><Relationship Id="rId185" Type="http://schemas.openxmlformats.org/officeDocument/2006/relationships/customXml" Target="../ink/ink919.xml"/><Relationship Id="rId4" Type="http://schemas.openxmlformats.org/officeDocument/2006/relationships/image" Target="../media/image598.png"/><Relationship Id="rId9" Type="http://schemas.openxmlformats.org/officeDocument/2006/relationships/customXml" Target="../ink/ink831.xml"/><Relationship Id="rId180" Type="http://schemas.openxmlformats.org/officeDocument/2006/relationships/image" Target="../media/image686.png"/><Relationship Id="rId210" Type="http://schemas.openxmlformats.org/officeDocument/2006/relationships/image" Target="../media/image701.png"/><Relationship Id="rId215" Type="http://schemas.openxmlformats.org/officeDocument/2006/relationships/customXml" Target="../ink/ink934.xml"/><Relationship Id="rId26" Type="http://schemas.openxmlformats.org/officeDocument/2006/relationships/image" Target="../media/image609.png"/><Relationship Id="rId231" Type="http://schemas.openxmlformats.org/officeDocument/2006/relationships/customXml" Target="../ink/ink942.xml"/><Relationship Id="rId47" Type="http://schemas.openxmlformats.org/officeDocument/2006/relationships/customXml" Target="../ink/ink850.xml"/><Relationship Id="rId68" Type="http://schemas.openxmlformats.org/officeDocument/2006/relationships/image" Target="../media/image630.png"/><Relationship Id="rId89" Type="http://schemas.openxmlformats.org/officeDocument/2006/relationships/customXml" Target="../ink/ink871.xml"/><Relationship Id="rId112" Type="http://schemas.openxmlformats.org/officeDocument/2006/relationships/image" Target="../media/image652.png"/><Relationship Id="rId133" Type="http://schemas.openxmlformats.org/officeDocument/2006/relationships/customXml" Target="../ink/ink893.xml"/><Relationship Id="rId154" Type="http://schemas.openxmlformats.org/officeDocument/2006/relationships/image" Target="../media/image673.png"/><Relationship Id="rId175" Type="http://schemas.openxmlformats.org/officeDocument/2006/relationships/customXml" Target="../ink/ink914.xml"/><Relationship Id="rId196" Type="http://schemas.openxmlformats.org/officeDocument/2006/relationships/image" Target="../media/image694.png"/><Relationship Id="rId200" Type="http://schemas.openxmlformats.org/officeDocument/2006/relationships/image" Target="../media/image696.png"/><Relationship Id="rId16" Type="http://schemas.openxmlformats.org/officeDocument/2006/relationships/image" Target="../media/image604.png"/><Relationship Id="rId221" Type="http://schemas.openxmlformats.org/officeDocument/2006/relationships/customXml" Target="../ink/ink937.xml"/><Relationship Id="rId37" Type="http://schemas.openxmlformats.org/officeDocument/2006/relationships/customXml" Target="../ink/ink845.xml"/><Relationship Id="rId58" Type="http://schemas.openxmlformats.org/officeDocument/2006/relationships/image" Target="../media/image625.png"/><Relationship Id="rId79" Type="http://schemas.openxmlformats.org/officeDocument/2006/relationships/customXml" Target="../ink/ink866.xml"/><Relationship Id="rId102" Type="http://schemas.openxmlformats.org/officeDocument/2006/relationships/image" Target="../media/image647.png"/><Relationship Id="rId123" Type="http://schemas.openxmlformats.org/officeDocument/2006/relationships/customXml" Target="../ink/ink888.xml"/><Relationship Id="rId144" Type="http://schemas.openxmlformats.org/officeDocument/2006/relationships/image" Target="../media/image668.png"/><Relationship Id="rId90" Type="http://schemas.openxmlformats.org/officeDocument/2006/relationships/image" Target="../media/image641.png"/><Relationship Id="rId165" Type="http://schemas.openxmlformats.org/officeDocument/2006/relationships/customXml" Target="../ink/ink909.xml"/><Relationship Id="rId186" Type="http://schemas.openxmlformats.org/officeDocument/2006/relationships/image" Target="../media/image689.png"/><Relationship Id="rId211" Type="http://schemas.openxmlformats.org/officeDocument/2006/relationships/customXml" Target="../ink/ink932.xml"/><Relationship Id="rId232" Type="http://schemas.openxmlformats.org/officeDocument/2006/relationships/image" Target="../media/image712.png"/><Relationship Id="rId27" Type="http://schemas.openxmlformats.org/officeDocument/2006/relationships/customXml" Target="../ink/ink840.xml"/><Relationship Id="rId48" Type="http://schemas.openxmlformats.org/officeDocument/2006/relationships/image" Target="../media/image620.png"/><Relationship Id="rId69" Type="http://schemas.openxmlformats.org/officeDocument/2006/relationships/customXml" Target="../ink/ink861.xml"/><Relationship Id="rId113" Type="http://schemas.openxmlformats.org/officeDocument/2006/relationships/customXml" Target="../ink/ink883.xml"/><Relationship Id="rId134" Type="http://schemas.openxmlformats.org/officeDocument/2006/relationships/image" Target="../media/image663.png"/><Relationship Id="rId80" Type="http://schemas.openxmlformats.org/officeDocument/2006/relationships/image" Target="../media/image636.png"/><Relationship Id="rId155" Type="http://schemas.openxmlformats.org/officeDocument/2006/relationships/customXml" Target="../ink/ink904.xml"/><Relationship Id="rId176" Type="http://schemas.openxmlformats.org/officeDocument/2006/relationships/image" Target="../media/image684.png"/><Relationship Id="rId197" Type="http://schemas.openxmlformats.org/officeDocument/2006/relationships/customXml" Target="../ink/ink925.xml"/><Relationship Id="rId201" Type="http://schemas.openxmlformats.org/officeDocument/2006/relationships/customXml" Target="../ink/ink927.xml"/><Relationship Id="rId222" Type="http://schemas.openxmlformats.org/officeDocument/2006/relationships/image" Target="../media/image707.png"/><Relationship Id="rId17" Type="http://schemas.openxmlformats.org/officeDocument/2006/relationships/customXml" Target="../ink/ink835.xml"/><Relationship Id="rId38" Type="http://schemas.openxmlformats.org/officeDocument/2006/relationships/image" Target="../media/image615.png"/><Relationship Id="rId59" Type="http://schemas.openxmlformats.org/officeDocument/2006/relationships/customXml" Target="../ink/ink856.xml"/><Relationship Id="rId103" Type="http://schemas.openxmlformats.org/officeDocument/2006/relationships/customXml" Target="../ink/ink878.xml"/><Relationship Id="rId124" Type="http://schemas.openxmlformats.org/officeDocument/2006/relationships/image" Target="../media/image658.png"/><Relationship Id="rId70" Type="http://schemas.openxmlformats.org/officeDocument/2006/relationships/image" Target="../media/image631.png"/><Relationship Id="rId91" Type="http://schemas.openxmlformats.org/officeDocument/2006/relationships/customXml" Target="../ink/ink872.xml"/><Relationship Id="rId145" Type="http://schemas.openxmlformats.org/officeDocument/2006/relationships/customXml" Target="../ink/ink899.xml"/><Relationship Id="rId166" Type="http://schemas.openxmlformats.org/officeDocument/2006/relationships/image" Target="../media/image679.png"/><Relationship Id="rId187" Type="http://schemas.openxmlformats.org/officeDocument/2006/relationships/customXml" Target="../ink/ink920.xml"/><Relationship Id="rId1" Type="http://schemas.openxmlformats.org/officeDocument/2006/relationships/slideLayout" Target="../slideLayouts/slideLayout7.xml"/><Relationship Id="rId212" Type="http://schemas.openxmlformats.org/officeDocument/2006/relationships/image" Target="../media/image702.png"/><Relationship Id="rId28" Type="http://schemas.openxmlformats.org/officeDocument/2006/relationships/image" Target="../media/image610.png"/><Relationship Id="rId49" Type="http://schemas.openxmlformats.org/officeDocument/2006/relationships/customXml" Target="../ink/ink851.xml"/><Relationship Id="rId114" Type="http://schemas.openxmlformats.org/officeDocument/2006/relationships/image" Target="../media/image653.png"/><Relationship Id="rId60" Type="http://schemas.openxmlformats.org/officeDocument/2006/relationships/image" Target="../media/image626.png"/><Relationship Id="rId81" Type="http://schemas.openxmlformats.org/officeDocument/2006/relationships/customXml" Target="../ink/ink867.xml"/><Relationship Id="rId135" Type="http://schemas.openxmlformats.org/officeDocument/2006/relationships/customXml" Target="../ink/ink894.xml"/><Relationship Id="rId156" Type="http://schemas.openxmlformats.org/officeDocument/2006/relationships/image" Target="../media/image674.png"/><Relationship Id="rId177" Type="http://schemas.openxmlformats.org/officeDocument/2006/relationships/customXml" Target="../ink/ink915.xml"/><Relationship Id="rId198" Type="http://schemas.openxmlformats.org/officeDocument/2006/relationships/image" Target="../media/image695.png"/><Relationship Id="rId202" Type="http://schemas.openxmlformats.org/officeDocument/2006/relationships/image" Target="../media/image697.png"/><Relationship Id="rId223" Type="http://schemas.openxmlformats.org/officeDocument/2006/relationships/customXml" Target="../ink/ink938.xml"/><Relationship Id="rId18" Type="http://schemas.openxmlformats.org/officeDocument/2006/relationships/image" Target="../media/image605.png"/><Relationship Id="rId39" Type="http://schemas.openxmlformats.org/officeDocument/2006/relationships/customXml" Target="../ink/ink846.xml"/><Relationship Id="rId50" Type="http://schemas.openxmlformats.org/officeDocument/2006/relationships/image" Target="../media/image621.png"/><Relationship Id="rId104" Type="http://schemas.openxmlformats.org/officeDocument/2006/relationships/image" Target="../media/image648.png"/><Relationship Id="rId125" Type="http://schemas.openxmlformats.org/officeDocument/2006/relationships/customXml" Target="../ink/ink889.xml"/><Relationship Id="rId146" Type="http://schemas.openxmlformats.org/officeDocument/2006/relationships/image" Target="../media/image669.png"/><Relationship Id="rId167" Type="http://schemas.openxmlformats.org/officeDocument/2006/relationships/customXml" Target="../ink/ink910.xml"/><Relationship Id="rId188" Type="http://schemas.openxmlformats.org/officeDocument/2006/relationships/image" Target="../media/image690.png"/><Relationship Id="rId71" Type="http://schemas.openxmlformats.org/officeDocument/2006/relationships/customXml" Target="../ink/ink862.xml"/><Relationship Id="rId92" Type="http://schemas.openxmlformats.org/officeDocument/2006/relationships/image" Target="../media/image642.png"/><Relationship Id="rId213" Type="http://schemas.openxmlformats.org/officeDocument/2006/relationships/customXml" Target="../ink/ink933.xml"/><Relationship Id="rId2" Type="http://schemas.openxmlformats.org/officeDocument/2006/relationships/notesSlide" Target="../notesSlides/notesSlide18.xml"/><Relationship Id="rId29" Type="http://schemas.openxmlformats.org/officeDocument/2006/relationships/customXml" Target="../ink/ink841.xml"/><Relationship Id="rId40" Type="http://schemas.openxmlformats.org/officeDocument/2006/relationships/image" Target="../media/image616.png"/><Relationship Id="rId115" Type="http://schemas.openxmlformats.org/officeDocument/2006/relationships/customXml" Target="../ink/ink884.xml"/><Relationship Id="rId136" Type="http://schemas.openxmlformats.org/officeDocument/2006/relationships/image" Target="../media/image664.png"/><Relationship Id="rId157" Type="http://schemas.openxmlformats.org/officeDocument/2006/relationships/customXml" Target="../ink/ink905.xml"/><Relationship Id="rId178" Type="http://schemas.openxmlformats.org/officeDocument/2006/relationships/image" Target="../media/image685.png"/><Relationship Id="rId61" Type="http://schemas.openxmlformats.org/officeDocument/2006/relationships/customXml" Target="../ink/ink857.xml"/><Relationship Id="rId82" Type="http://schemas.openxmlformats.org/officeDocument/2006/relationships/image" Target="../media/image637.png"/><Relationship Id="rId199" Type="http://schemas.openxmlformats.org/officeDocument/2006/relationships/customXml" Target="../ink/ink926.xml"/><Relationship Id="rId203" Type="http://schemas.openxmlformats.org/officeDocument/2006/relationships/customXml" Target="../ink/ink928.xml"/><Relationship Id="rId19" Type="http://schemas.openxmlformats.org/officeDocument/2006/relationships/customXml" Target="../ink/ink836.xml"/><Relationship Id="rId224" Type="http://schemas.openxmlformats.org/officeDocument/2006/relationships/image" Target="../media/image708.png"/><Relationship Id="rId30" Type="http://schemas.openxmlformats.org/officeDocument/2006/relationships/image" Target="../media/image611.png"/><Relationship Id="rId105" Type="http://schemas.openxmlformats.org/officeDocument/2006/relationships/customXml" Target="../ink/ink879.xml"/><Relationship Id="rId126" Type="http://schemas.openxmlformats.org/officeDocument/2006/relationships/image" Target="../media/image659.png"/><Relationship Id="rId147" Type="http://schemas.openxmlformats.org/officeDocument/2006/relationships/customXml" Target="../ink/ink900.xml"/><Relationship Id="rId168" Type="http://schemas.openxmlformats.org/officeDocument/2006/relationships/image" Target="../media/image680.png"/><Relationship Id="rId51" Type="http://schemas.openxmlformats.org/officeDocument/2006/relationships/customXml" Target="../ink/ink852.xml"/><Relationship Id="rId72" Type="http://schemas.openxmlformats.org/officeDocument/2006/relationships/image" Target="../media/image632.png"/><Relationship Id="rId93" Type="http://schemas.openxmlformats.org/officeDocument/2006/relationships/customXml" Target="../ink/ink873.xml"/><Relationship Id="rId189" Type="http://schemas.openxmlformats.org/officeDocument/2006/relationships/customXml" Target="../ink/ink921.xml"/><Relationship Id="rId3" Type="http://schemas.openxmlformats.org/officeDocument/2006/relationships/customXml" Target="../ink/ink828.xml"/><Relationship Id="rId214" Type="http://schemas.openxmlformats.org/officeDocument/2006/relationships/image" Target="../media/image703.png"/></Relationships>
</file>

<file path=ppt/slides/_rels/slide19.xml.rels><?xml version="1.0" encoding="UTF-8" standalone="yes"?>
<Relationships xmlns="http://schemas.openxmlformats.org/package/2006/relationships"><Relationship Id="rId117" Type="http://schemas.openxmlformats.org/officeDocument/2006/relationships/customXml" Target="../ink/ink1000.xml"/><Relationship Id="rId21" Type="http://schemas.openxmlformats.org/officeDocument/2006/relationships/image" Target="../media/image722.png"/><Relationship Id="rId42" Type="http://schemas.openxmlformats.org/officeDocument/2006/relationships/customXml" Target="../ink/ink962.xml"/><Relationship Id="rId63" Type="http://schemas.openxmlformats.org/officeDocument/2006/relationships/image" Target="../media/image743.png"/><Relationship Id="rId84" Type="http://schemas.openxmlformats.org/officeDocument/2006/relationships/customXml" Target="../ink/ink983.xml"/><Relationship Id="rId138" Type="http://schemas.openxmlformats.org/officeDocument/2006/relationships/image" Target="../media/image779.png"/><Relationship Id="rId107" Type="http://schemas.openxmlformats.org/officeDocument/2006/relationships/customXml" Target="../ink/ink995.xml"/><Relationship Id="rId11" Type="http://schemas.openxmlformats.org/officeDocument/2006/relationships/image" Target="../media/image717.png"/><Relationship Id="rId32" Type="http://schemas.openxmlformats.org/officeDocument/2006/relationships/customXml" Target="../ink/ink957.xml"/><Relationship Id="rId53" Type="http://schemas.openxmlformats.org/officeDocument/2006/relationships/image" Target="../media/image738.png"/><Relationship Id="rId74" Type="http://schemas.openxmlformats.org/officeDocument/2006/relationships/customXml" Target="../ink/ink978.xml"/><Relationship Id="rId128" Type="http://schemas.openxmlformats.org/officeDocument/2006/relationships/image" Target="../media/image774.png"/><Relationship Id="rId149" Type="http://schemas.openxmlformats.org/officeDocument/2006/relationships/customXml" Target="../ink/ink1016.xml"/><Relationship Id="rId5" Type="http://schemas.openxmlformats.org/officeDocument/2006/relationships/image" Target="../media/image714.png"/><Relationship Id="rId95" Type="http://schemas.openxmlformats.org/officeDocument/2006/relationships/customXml" Target="../ink/ink989.xml"/><Relationship Id="rId22" Type="http://schemas.openxmlformats.org/officeDocument/2006/relationships/customXml" Target="../ink/ink952.xml"/><Relationship Id="rId27" Type="http://schemas.openxmlformats.org/officeDocument/2006/relationships/image" Target="../media/image725.png"/><Relationship Id="rId43" Type="http://schemas.openxmlformats.org/officeDocument/2006/relationships/image" Target="../media/image733.png"/><Relationship Id="rId48" Type="http://schemas.openxmlformats.org/officeDocument/2006/relationships/customXml" Target="../ink/ink965.xml"/><Relationship Id="rId64" Type="http://schemas.openxmlformats.org/officeDocument/2006/relationships/customXml" Target="../ink/ink973.xml"/><Relationship Id="rId69" Type="http://schemas.openxmlformats.org/officeDocument/2006/relationships/image" Target="../media/image746.png"/><Relationship Id="rId113" Type="http://schemas.openxmlformats.org/officeDocument/2006/relationships/customXml" Target="../ink/ink998.xml"/><Relationship Id="rId118" Type="http://schemas.openxmlformats.org/officeDocument/2006/relationships/image" Target="../media/image769.png"/><Relationship Id="rId134" Type="http://schemas.openxmlformats.org/officeDocument/2006/relationships/image" Target="../media/image777.png"/><Relationship Id="rId139" Type="http://schemas.openxmlformats.org/officeDocument/2006/relationships/customXml" Target="../ink/ink1011.xml"/><Relationship Id="rId80" Type="http://schemas.openxmlformats.org/officeDocument/2006/relationships/customXml" Target="../ink/ink981.xml"/><Relationship Id="rId85" Type="http://schemas.openxmlformats.org/officeDocument/2006/relationships/image" Target="../media/image753.png"/><Relationship Id="rId150" Type="http://schemas.openxmlformats.org/officeDocument/2006/relationships/image" Target="../media/image785.png"/><Relationship Id="rId12" Type="http://schemas.openxmlformats.org/officeDocument/2006/relationships/customXml" Target="../ink/ink947.xml"/><Relationship Id="rId17" Type="http://schemas.openxmlformats.org/officeDocument/2006/relationships/image" Target="../media/image720.png"/><Relationship Id="rId33" Type="http://schemas.openxmlformats.org/officeDocument/2006/relationships/image" Target="../media/image728.png"/><Relationship Id="rId38" Type="http://schemas.openxmlformats.org/officeDocument/2006/relationships/customXml" Target="../ink/ink960.xml"/><Relationship Id="rId59" Type="http://schemas.openxmlformats.org/officeDocument/2006/relationships/image" Target="../media/image741.png"/><Relationship Id="rId103" Type="http://schemas.openxmlformats.org/officeDocument/2006/relationships/customXml" Target="../ink/ink993.xml"/><Relationship Id="rId108" Type="http://schemas.openxmlformats.org/officeDocument/2006/relationships/image" Target="../media/image764.png"/><Relationship Id="rId124" Type="http://schemas.openxmlformats.org/officeDocument/2006/relationships/image" Target="../media/image772.png"/><Relationship Id="rId129" Type="http://schemas.openxmlformats.org/officeDocument/2006/relationships/customXml" Target="../ink/ink1006.xml"/><Relationship Id="rId54" Type="http://schemas.openxmlformats.org/officeDocument/2006/relationships/customXml" Target="../ink/ink968.xml"/><Relationship Id="rId70" Type="http://schemas.openxmlformats.org/officeDocument/2006/relationships/customXml" Target="../ink/ink976.xml"/><Relationship Id="rId75" Type="http://schemas.openxmlformats.org/officeDocument/2006/relationships/image" Target="../media/image749.png"/><Relationship Id="rId91" Type="http://schemas.openxmlformats.org/officeDocument/2006/relationships/customXml" Target="../ink/ink987.xml"/><Relationship Id="rId96" Type="http://schemas.openxmlformats.org/officeDocument/2006/relationships/image" Target="../media/image758.png"/><Relationship Id="rId140" Type="http://schemas.openxmlformats.org/officeDocument/2006/relationships/image" Target="../media/image780.png"/><Relationship Id="rId145" Type="http://schemas.openxmlformats.org/officeDocument/2006/relationships/customXml" Target="../ink/ink1014.xml"/><Relationship Id="rId1" Type="http://schemas.openxmlformats.org/officeDocument/2006/relationships/slideLayout" Target="../slideLayouts/slideLayout7.xml"/><Relationship Id="rId6" Type="http://schemas.openxmlformats.org/officeDocument/2006/relationships/customXml" Target="../ink/ink944.xml"/><Relationship Id="rId23" Type="http://schemas.openxmlformats.org/officeDocument/2006/relationships/image" Target="../media/image723.png"/><Relationship Id="rId28" Type="http://schemas.openxmlformats.org/officeDocument/2006/relationships/customXml" Target="../ink/ink955.xml"/><Relationship Id="rId49" Type="http://schemas.openxmlformats.org/officeDocument/2006/relationships/image" Target="../media/image736.png"/><Relationship Id="rId114" Type="http://schemas.openxmlformats.org/officeDocument/2006/relationships/image" Target="../media/image767.png"/><Relationship Id="rId119" Type="http://schemas.openxmlformats.org/officeDocument/2006/relationships/customXml" Target="../ink/ink1001.xml"/><Relationship Id="rId44" Type="http://schemas.openxmlformats.org/officeDocument/2006/relationships/customXml" Target="../ink/ink963.xml"/><Relationship Id="rId60" Type="http://schemas.openxmlformats.org/officeDocument/2006/relationships/customXml" Target="../ink/ink971.xml"/><Relationship Id="rId65" Type="http://schemas.openxmlformats.org/officeDocument/2006/relationships/image" Target="../media/image744.png"/><Relationship Id="rId81" Type="http://schemas.openxmlformats.org/officeDocument/2006/relationships/image" Target="../media/image752.png"/><Relationship Id="rId86" Type="http://schemas.openxmlformats.org/officeDocument/2006/relationships/customXml" Target="../ink/ink984.xml"/><Relationship Id="rId130" Type="http://schemas.openxmlformats.org/officeDocument/2006/relationships/image" Target="../media/image775.png"/><Relationship Id="rId135" Type="http://schemas.openxmlformats.org/officeDocument/2006/relationships/customXml" Target="../ink/ink1009.xml"/><Relationship Id="rId13" Type="http://schemas.openxmlformats.org/officeDocument/2006/relationships/image" Target="../media/image718.png"/><Relationship Id="rId18" Type="http://schemas.openxmlformats.org/officeDocument/2006/relationships/customXml" Target="../ink/ink950.xml"/><Relationship Id="rId39" Type="http://schemas.openxmlformats.org/officeDocument/2006/relationships/image" Target="../media/image731.png"/><Relationship Id="rId109" Type="http://schemas.openxmlformats.org/officeDocument/2006/relationships/customXml" Target="../ink/ink996.xml"/><Relationship Id="rId34" Type="http://schemas.openxmlformats.org/officeDocument/2006/relationships/customXml" Target="../ink/ink958.xml"/><Relationship Id="rId50" Type="http://schemas.openxmlformats.org/officeDocument/2006/relationships/customXml" Target="../ink/ink966.xml"/><Relationship Id="rId55" Type="http://schemas.openxmlformats.org/officeDocument/2006/relationships/image" Target="../media/image739.png"/><Relationship Id="rId76" Type="http://schemas.openxmlformats.org/officeDocument/2006/relationships/customXml" Target="../ink/ink979.xml"/><Relationship Id="rId97" Type="http://schemas.openxmlformats.org/officeDocument/2006/relationships/customXml" Target="../ink/ink990.xml"/><Relationship Id="rId104" Type="http://schemas.openxmlformats.org/officeDocument/2006/relationships/image" Target="../media/image762.png"/><Relationship Id="rId120" Type="http://schemas.openxmlformats.org/officeDocument/2006/relationships/image" Target="../media/image770.png"/><Relationship Id="rId125" Type="http://schemas.openxmlformats.org/officeDocument/2006/relationships/customXml" Target="../ink/ink1004.xml"/><Relationship Id="rId141" Type="http://schemas.openxmlformats.org/officeDocument/2006/relationships/customXml" Target="../ink/ink1012.xml"/><Relationship Id="rId146" Type="http://schemas.openxmlformats.org/officeDocument/2006/relationships/image" Target="../media/image783.png"/><Relationship Id="rId7" Type="http://schemas.openxmlformats.org/officeDocument/2006/relationships/image" Target="../media/image715.png"/><Relationship Id="rId71" Type="http://schemas.openxmlformats.org/officeDocument/2006/relationships/image" Target="../media/image747.png"/><Relationship Id="rId92" Type="http://schemas.openxmlformats.org/officeDocument/2006/relationships/image" Target="../media/image756.png"/><Relationship Id="rId2" Type="http://schemas.openxmlformats.org/officeDocument/2006/relationships/notesSlide" Target="../notesSlides/notesSlide19.xml"/><Relationship Id="rId29" Type="http://schemas.openxmlformats.org/officeDocument/2006/relationships/image" Target="../media/image726.png"/><Relationship Id="rId24" Type="http://schemas.openxmlformats.org/officeDocument/2006/relationships/customXml" Target="../ink/ink953.xml"/><Relationship Id="rId40" Type="http://schemas.openxmlformats.org/officeDocument/2006/relationships/customXml" Target="../ink/ink961.xml"/><Relationship Id="rId45" Type="http://schemas.openxmlformats.org/officeDocument/2006/relationships/image" Target="../media/image734.png"/><Relationship Id="rId66" Type="http://schemas.openxmlformats.org/officeDocument/2006/relationships/customXml" Target="../ink/ink974.xml"/><Relationship Id="rId87" Type="http://schemas.openxmlformats.org/officeDocument/2006/relationships/customXml" Target="../ink/ink985.xml"/><Relationship Id="rId110" Type="http://schemas.openxmlformats.org/officeDocument/2006/relationships/image" Target="../media/image765.png"/><Relationship Id="rId115" Type="http://schemas.openxmlformats.org/officeDocument/2006/relationships/customXml" Target="../ink/ink999.xml"/><Relationship Id="rId131" Type="http://schemas.openxmlformats.org/officeDocument/2006/relationships/customXml" Target="../ink/ink1007.xml"/><Relationship Id="rId136" Type="http://schemas.openxmlformats.org/officeDocument/2006/relationships/image" Target="../media/image778.png"/><Relationship Id="rId61" Type="http://schemas.openxmlformats.org/officeDocument/2006/relationships/image" Target="../media/image742.png"/><Relationship Id="rId82" Type="http://schemas.openxmlformats.org/officeDocument/2006/relationships/customXml" Target="../ink/ink982.xml"/><Relationship Id="rId19" Type="http://schemas.openxmlformats.org/officeDocument/2006/relationships/image" Target="../media/image721.png"/><Relationship Id="rId14" Type="http://schemas.openxmlformats.org/officeDocument/2006/relationships/customXml" Target="../ink/ink948.xml"/><Relationship Id="rId30" Type="http://schemas.openxmlformats.org/officeDocument/2006/relationships/customXml" Target="../ink/ink956.xml"/><Relationship Id="rId35" Type="http://schemas.openxmlformats.org/officeDocument/2006/relationships/image" Target="../media/image729.png"/><Relationship Id="rId56" Type="http://schemas.openxmlformats.org/officeDocument/2006/relationships/customXml" Target="../ink/ink969.xml"/><Relationship Id="rId77" Type="http://schemas.openxmlformats.org/officeDocument/2006/relationships/image" Target="../media/image750.png"/><Relationship Id="rId100" Type="http://schemas.openxmlformats.org/officeDocument/2006/relationships/image" Target="../media/image760.png"/><Relationship Id="rId105" Type="http://schemas.openxmlformats.org/officeDocument/2006/relationships/customXml" Target="../ink/ink994.xml"/><Relationship Id="rId126" Type="http://schemas.openxmlformats.org/officeDocument/2006/relationships/image" Target="../media/image773.png"/><Relationship Id="rId147" Type="http://schemas.openxmlformats.org/officeDocument/2006/relationships/customXml" Target="../ink/ink1015.xml"/><Relationship Id="rId8" Type="http://schemas.openxmlformats.org/officeDocument/2006/relationships/customXml" Target="../ink/ink945.xml"/><Relationship Id="rId51" Type="http://schemas.openxmlformats.org/officeDocument/2006/relationships/image" Target="../media/image737.png"/><Relationship Id="rId72" Type="http://schemas.openxmlformats.org/officeDocument/2006/relationships/customXml" Target="../ink/ink977.xml"/><Relationship Id="rId93" Type="http://schemas.openxmlformats.org/officeDocument/2006/relationships/customXml" Target="../ink/ink988.xml"/><Relationship Id="rId98" Type="http://schemas.openxmlformats.org/officeDocument/2006/relationships/image" Target="../media/image759.png"/><Relationship Id="rId121" Type="http://schemas.openxmlformats.org/officeDocument/2006/relationships/customXml" Target="../ink/ink1002.xml"/><Relationship Id="rId142" Type="http://schemas.openxmlformats.org/officeDocument/2006/relationships/image" Target="../media/image781.png"/><Relationship Id="rId3" Type="http://schemas.openxmlformats.org/officeDocument/2006/relationships/image" Target="../media/image713.png"/><Relationship Id="rId25" Type="http://schemas.openxmlformats.org/officeDocument/2006/relationships/image" Target="../media/image724.png"/><Relationship Id="rId46" Type="http://schemas.openxmlformats.org/officeDocument/2006/relationships/customXml" Target="../ink/ink964.xml"/><Relationship Id="rId67" Type="http://schemas.openxmlformats.org/officeDocument/2006/relationships/image" Target="../media/image745.png"/><Relationship Id="rId116" Type="http://schemas.openxmlformats.org/officeDocument/2006/relationships/image" Target="../media/image768.png"/><Relationship Id="rId137" Type="http://schemas.openxmlformats.org/officeDocument/2006/relationships/customXml" Target="../ink/ink1010.xml"/><Relationship Id="rId20" Type="http://schemas.openxmlformats.org/officeDocument/2006/relationships/customXml" Target="../ink/ink951.xml"/><Relationship Id="rId41" Type="http://schemas.openxmlformats.org/officeDocument/2006/relationships/image" Target="../media/image732.png"/><Relationship Id="rId62" Type="http://schemas.openxmlformats.org/officeDocument/2006/relationships/customXml" Target="../ink/ink972.xml"/><Relationship Id="rId83" Type="http://schemas.openxmlformats.org/officeDocument/2006/relationships/image" Target="../media/image65.png"/><Relationship Id="rId88" Type="http://schemas.openxmlformats.org/officeDocument/2006/relationships/image" Target="../media/image754.png"/><Relationship Id="rId111" Type="http://schemas.openxmlformats.org/officeDocument/2006/relationships/customXml" Target="../ink/ink997.xml"/><Relationship Id="rId132" Type="http://schemas.openxmlformats.org/officeDocument/2006/relationships/image" Target="../media/image776.png"/><Relationship Id="rId15" Type="http://schemas.openxmlformats.org/officeDocument/2006/relationships/image" Target="../media/image719.png"/><Relationship Id="rId36" Type="http://schemas.openxmlformats.org/officeDocument/2006/relationships/customXml" Target="../ink/ink959.xml"/><Relationship Id="rId57" Type="http://schemas.openxmlformats.org/officeDocument/2006/relationships/image" Target="../media/image740.png"/><Relationship Id="rId106" Type="http://schemas.openxmlformats.org/officeDocument/2006/relationships/image" Target="../media/image763.png"/><Relationship Id="rId127" Type="http://schemas.openxmlformats.org/officeDocument/2006/relationships/customXml" Target="../ink/ink1005.xml"/><Relationship Id="rId10" Type="http://schemas.openxmlformats.org/officeDocument/2006/relationships/customXml" Target="../ink/ink946.xml"/><Relationship Id="rId31" Type="http://schemas.openxmlformats.org/officeDocument/2006/relationships/image" Target="../media/image727.png"/><Relationship Id="rId52" Type="http://schemas.openxmlformats.org/officeDocument/2006/relationships/customXml" Target="../ink/ink967.xml"/><Relationship Id="rId73" Type="http://schemas.openxmlformats.org/officeDocument/2006/relationships/image" Target="../media/image748.png"/><Relationship Id="rId78" Type="http://schemas.openxmlformats.org/officeDocument/2006/relationships/customXml" Target="../ink/ink980.xml"/><Relationship Id="rId94" Type="http://schemas.openxmlformats.org/officeDocument/2006/relationships/image" Target="../media/image757.png"/><Relationship Id="rId99" Type="http://schemas.openxmlformats.org/officeDocument/2006/relationships/customXml" Target="../ink/ink991.xml"/><Relationship Id="rId101" Type="http://schemas.openxmlformats.org/officeDocument/2006/relationships/customXml" Target="../ink/ink992.xml"/><Relationship Id="rId122" Type="http://schemas.openxmlformats.org/officeDocument/2006/relationships/image" Target="../media/image771.png"/><Relationship Id="rId143" Type="http://schemas.openxmlformats.org/officeDocument/2006/relationships/customXml" Target="../ink/ink1013.xml"/><Relationship Id="rId148" Type="http://schemas.openxmlformats.org/officeDocument/2006/relationships/image" Target="../media/image784.png"/><Relationship Id="rId4" Type="http://schemas.openxmlformats.org/officeDocument/2006/relationships/customXml" Target="../ink/ink943.xml"/><Relationship Id="rId9" Type="http://schemas.openxmlformats.org/officeDocument/2006/relationships/image" Target="../media/image716.png"/><Relationship Id="rId26" Type="http://schemas.openxmlformats.org/officeDocument/2006/relationships/customXml" Target="../ink/ink954.xml"/><Relationship Id="rId47" Type="http://schemas.openxmlformats.org/officeDocument/2006/relationships/image" Target="../media/image735.png"/><Relationship Id="rId68" Type="http://schemas.openxmlformats.org/officeDocument/2006/relationships/customXml" Target="../ink/ink975.xml"/><Relationship Id="rId89" Type="http://schemas.openxmlformats.org/officeDocument/2006/relationships/customXml" Target="../ink/ink986.xml"/><Relationship Id="rId112" Type="http://schemas.openxmlformats.org/officeDocument/2006/relationships/image" Target="../media/image766.png"/><Relationship Id="rId133" Type="http://schemas.openxmlformats.org/officeDocument/2006/relationships/customXml" Target="../ink/ink1008.xml"/><Relationship Id="rId16" Type="http://schemas.openxmlformats.org/officeDocument/2006/relationships/customXml" Target="../ink/ink949.xml"/><Relationship Id="rId37" Type="http://schemas.openxmlformats.org/officeDocument/2006/relationships/image" Target="../media/image730.png"/><Relationship Id="rId58" Type="http://schemas.openxmlformats.org/officeDocument/2006/relationships/customXml" Target="../ink/ink970.xml"/><Relationship Id="rId79" Type="http://schemas.openxmlformats.org/officeDocument/2006/relationships/image" Target="../media/image751.png"/><Relationship Id="rId102" Type="http://schemas.openxmlformats.org/officeDocument/2006/relationships/image" Target="../media/image761.png"/><Relationship Id="rId123" Type="http://schemas.openxmlformats.org/officeDocument/2006/relationships/customXml" Target="../ink/ink1003.xml"/><Relationship Id="rId144" Type="http://schemas.openxmlformats.org/officeDocument/2006/relationships/image" Target="../media/image782.png"/><Relationship Id="rId90" Type="http://schemas.openxmlformats.org/officeDocument/2006/relationships/image" Target="../media/image755.png"/></Relationships>
</file>

<file path=ppt/slides/_rels/slide2.xml.rels><?xml version="1.0" encoding="UTF-8" standalone="yes"?>
<Relationships xmlns="http://schemas.openxmlformats.org/package/2006/relationships"><Relationship Id="rId26" Type="http://schemas.openxmlformats.org/officeDocument/2006/relationships/image" Target="../media/image915.png"/><Relationship Id="rId21" Type="http://schemas.openxmlformats.org/officeDocument/2006/relationships/customXml" Target="../ink/ink16.xml"/><Relationship Id="rId42" Type="http://schemas.openxmlformats.org/officeDocument/2006/relationships/image" Target="../media/image923.png"/><Relationship Id="rId47" Type="http://schemas.openxmlformats.org/officeDocument/2006/relationships/customXml" Target="../ink/ink29.xml"/><Relationship Id="rId63" Type="http://schemas.openxmlformats.org/officeDocument/2006/relationships/customXml" Target="../ink/ink37.xml"/><Relationship Id="rId68" Type="http://schemas.openxmlformats.org/officeDocument/2006/relationships/image" Target="../media/image936.png"/><Relationship Id="rId84" Type="http://schemas.openxmlformats.org/officeDocument/2006/relationships/image" Target="../media/image15.png"/><Relationship Id="rId89" Type="http://schemas.openxmlformats.org/officeDocument/2006/relationships/customXml" Target="../ink/ink50.xml"/><Relationship Id="rId16" Type="http://schemas.openxmlformats.org/officeDocument/2006/relationships/image" Target="../media/image910.png"/><Relationship Id="rId11" Type="http://schemas.openxmlformats.org/officeDocument/2006/relationships/customXml" Target="../ink/ink11.xml"/><Relationship Id="rId32" Type="http://schemas.openxmlformats.org/officeDocument/2006/relationships/image" Target="../media/image918.png"/><Relationship Id="rId37" Type="http://schemas.openxmlformats.org/officeDocument/2006/relationships/customXml" Target="../ink/ink24.xml"/><Relationship Id="rId53" Type="http://schemas.openxmlformats.org/officeDocument/2006/relationships/customXml" Target="../ink/ink32.xml"/><Relationship Id="rId58" Type="http://schemas.openxmlformats.org/officeDocument/2006/relationships/image" Target="../media/image931.png"/><Relationship Id="rId74" Type="http://schemas.openxmlformats.org/officeDocument/2006/relationships/image" Target="../media/image10.png"/><Relationship Id="rId79" Type="http://schemas.openxmlformats.org/officeDocument/2006/relationships/customXml" Target="../ink/ink45.xml"/><Relationship Id="rId5" Type="http://schemas.openxmlformats.org/officeDocument/2006/relationships/customXml" Target="../ink/ink8.xml"/><Relationship Id="rId90" Type="http://schemas.openxmlformats.org/officeDocument/2006/relationships/image" Target="../media/image18.png"/><Relationship Id="rId95" Type="http://schemas.openxmlformats.org/officeDocument/2006/relationships/customXml" Target="../ink/ink53.xml"/><Relationship Id="rId22" Type="http://schemas.openxmlformats.org/officeDocument/2006/relationships/image" Target="../media/image913.png"/><Relationship Id="rId27" Type="http://schemas.openxmlformats.org/officeDocument/2006/relationships/customXml" Target="../ink/ink19.xml"/><Relationship Id="rId43" Type="http://schemas.openxmlformats.org/officeDocument/2006/relationships/customXml" Target="../ink/ink27.xml"/><Relationship Id="rId48" Type="http://schemas.openxmlformats.org/officeDocument/2006/relationships/image" Target="../media/image926.png"/><Relationship Id="rId64" Type="http://schemas.openxmlformats.org/officeDocument/2006/relationships/image" Target="../media/image934.png"/><Relationship Id="rId69" Type="http://schemas.openxmlformats.org/officeDocument/2006/relationships/customXml" Target="../ink/ink40.xml"/><Relationship Id="rId80" Type="http://schemas.openxmlformats.org/officeDocument/2006/relationships/image" Target="../media/image13.png"/><Relationship Id="rId85" Type="http://schemas.openxmlformats.org/officeDocument/2006/relationships/customXml" Target="../ink/ink48.xml"/><Relationship Id="rId3" Type="http://schemas.openxmlformats.org/officeDocument/2006/relationships/customXml" Target="../ink/ink7.xml"/><Relationship Id="rId12" Type="http://schemas.openxmlformats.org/officeDocument/2006/relationships/image" Target="../media/image908.png"/><Relationship Id="rId17" Type="http://schemas.openxmlformats.org/officeDocument/2006/relationships/customXml" Target="../ink/ink14.xml"/><Relationship Id="rId25" Type="http://schemas.openxmlformats.org/officeDocument/2006/relationships/customXml" Target="../ink/ink18.xml"/><Relationship Id="rId33" Type="http://schemas.openxmlformats.org/officeDocument/2006/relationships/customXml" Target="../ink/ink22.xml"/><Relationship Id="rId38" Type="http://schemas.openxmlformats.org/officeDocument/2006/relationships/image" Target="../media/image921.png"/><Relationship Id="rId46" Type="http://schemas.openxmlformats.org/officeDocument/2006/relationships/image" Target="../media/image925.png"/><Relationship Id="rId59" Type="http://schemas.openxmlformats.org/officeDocument/2006/relationships/customXml" Target="../ink/ink35.xml"/><Relationship Id="rId67" Type="http://schemas.openxmlformats.org/officeDocument/2006/relationships/customXml" Target="../ink/ink39.xml"/><Relationship Id="rId20" Type="http://schemas.openxmlformats.org/officeDocument/2006/relationships/image" Target="../media/image912.png"/><Relationship Id="rId41" Type="http://schemas.openxmlformats.org/officeDocument/2006/relationships/customXml" Target="../ink/ink26.xml"/><Relationship Id="rId54" Type="http://schemas.openxmlformats.org/officeDocument/2006/relationships/image" Target="../media/image929.png"/><Relationship Id="rId62" Type="http://schemas.openxmlformats.org/officeDocument/2006/relationships/image" Target="../media/image933.png"/><Relationship Id="rId70" Type="http://schemas.openxmlformats.org/officeDocument/2006/relationships/image" Target="../media/image8.png"/><Relationship Id="rId75" Type="http://schemas.openxmlformats.org/officeDocument/2006/relationships/customXml" Target="../ink/ink43.xml"/><Relationship Id="rId83" Type="http://schemas.openxmlformats.org/officeDocument/2006/relationships/customXml" Target="../ink/ink47.xml"/><Relationship Id="rId88" Type="http://schemas.openxmlformats.org/officeDocument/2006/relationships/image" Target="../media/image17.png"/><Relationship Id="rId91" Type="http://schemas.openxmlformats.org/officeDocument/2006/relationships/customXml" Target="../ink/ink51.xml"/><Relationship Id="rId9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905.png"/><Relationship Id="rId15" Type="http://schemas.openxmlformats.org/officeDocument/2006/relationships/customXml" Target="../ink/ink13.xml"/><Relationship Id="rId23" Type="http://schemas.openxmlformats.org/officeDocument/2006/relationships/customXml" Target="../ink/ink17.xml"/><Relationship Id="rId28" Type="http://schemas.openxmlformats.org/officeDocument/2006/relationships/image" Target="../media/image916.png"/><Relationship Id="rId36" Type="http://schemas.openxmlformats.org/officeDocument/2006/relationships/image" Target="../media/image920.png"/><Relationship Id="rId49" Type="http://schemas.openxmlformats.org/officeDocument/2006/relationships/customXml" Target="../ink/ink30.xml"/><Relationship Id="rId57" Type="http://schemas.openxmlformats.org/officeDocument/2006/relationships/customXml" Target="../ink/ink34.xml"/><Relationship Id="rId10" Type="http://schemas.openxmlformats.org/officeDocument/2006/relationships/image" Target="../media/image907.png"/><Relationship Id="rId31" Type="http://schemas.openxmlformats.org/officeDocument/2006/relationships/customXml" Target="../ink/ink21.xml"/><Relationship Id="rId44" Type="http://schemas.openxmlformats.org/officeDocument/2006/relationships/image" Target="../media/image924.png"/><Relationship Id="rId52" Type="http://schemas.openxmlformats.org/officeDocument/2006/relationships/image" Target="../media/image928.png"/><Relationship Id="rId60" Type="http://schemas.openxmlformats.org/officeDocument/2006/relationships/image" Target="../media/image932.png"/><Relationship Id="rId65" Type="http://schemas.openxmlformats.org/officeDocument/2006/relationships/customXml" Target="../ink/ink38.xml"/><Relationship Id="rId73" Type="http://schemas.openxmlformats.org/officeDocument/2006/relationships/customXml" Target="../ink/ink42.xml"/><Relationship Id="rId78" Type="http://schemas.openxmlformats.org/officeDocument/2006/relationships/image" Target="../media/image12.png"/><Relationship Id="rId81" Type="http://schemas.openxmlformats.org/officeDocument/2006/relationships/customXml" Target="../ink/ink46.xml"/><Relationship Id="rId86" Type="http://schemas.openxmlformats.org/officeDocument/2006/relationships/image" Target="../media/image16.png"/><Relationship Id="rId94" Type="http://schemas.openxmlformats.org/officeDocument/2006/relationships/image" Target="../media/image20.png"/><Relationship Id="rId4" Type="http://schemas.openxmlformats.org/officeDocument/2006/relationships/image" Target="../media/image904.png"/><Relationship Id="rId9" Type="http://schemas.openxmlformats.org/officeDocument/2006/relationships/customXml" Target="../ink/ink10.xml"/><Relationship Id="rId13" Type="http://schemas.openxmlformats.org/officeDocument/2006/relationships/customXml" Target="../ink/ink12.xml"/><Relationship Id="rId18" Type="http://schemas.openxmlformats.org/officeDocument/2006/relationships/image" Target="../media/image911.png"/><Relationship Id="rId39" Type="http://schemas.openxmlformats.org/officeDocument/2006/relationships/customXml" Target="../ink/ink25.xml"/><Relationship Id="rId34" Type="http://schemas.openxmlformats.org/officeDocument/2006/relationships/image" Target="../media/image919.png"/><Relationship Id="rId50" Type="http://schemas.openxmlformats.org/officeDocument/2006/relationships/image" Target="../media/image927.png"/><Relationship Id="rId55" Type="http://schemas.openxmlformats.org/officeDocument/2006/relationships/customXml" Target="../ink/ink33.xml"/><Relationship Id="rId76" Type="http://schemas.openxmlformats.org/officeDocument/2006/relationships/image" Target="../media/image11.png"/><Relationship Id="rId97" Type="http://schemas.openxmlformats.org/officeDocument/2006/relationships/customXml" Target="../ink/ink54.xml"/><Relationship Id="rId7" Type="http://schemas.openxmlformats.org/officeDocument/2006/relationships/customXml" Target="../ink/ink9.xml"/><Relationship Id="rId71" Type="http://schemas.openxmlformats.org/officeDocument/2006/relationships/customXml" Target="../ink/ink41.xml"/><Relationship Id="rId92" Type="http://schemas.openxmlformats.org/officeDocument/2006/relationships/image" Target="../media/image19.png"/><Relationship Id="rId2" Type="http://schemas.openxmlformats.org/officeDocument/2006/relationships/notesSlide" Target="../notesSlides/notesSlide2.xml"/><Relationship Id="rId29" Type="http://schemas.openxmlformats.org/officeDocument/2006/relationships/customXml" Target="../ink/ink20.xml"/><Relationship Id="rId24" Type="http://schemas.openxmlformats.org/officeDocument/2006/relationships/image" Target="../media/image914.png"/><Relationship Id="rId40" Type="http://schemas.openxmlformats.org/officeDocument/2006/relationships/image" Target="../media/image922.png"/><Relationship Id="rId45" Type="http://schemas.openxmlformats.org/officeDocument/2006/relationships/customXml" Target="../ink/ink28.xml"/><Relationship Id="rId66" Type="http://schemas.openxmlformats.org/officeDocument/2006/relationships/image" Target="../media/image935.png"/><Relationship Id="rId87" Type="http://schemas.openxmlformats.org/officeDocument/2006/relationships/customXml" Target="../ink/ink49.xml"/><Relationship Id="rId61" Type="http://schemas.openxmlformats.org/officeDocument/2006/relationships/customXml" Target="../ink/ink36.xml"/><Relationship Id="rId82" Type="http://schemas.openxmlformats.org/officeDocument/2006/relationships/image" Target="../media/image14.png"/><Relationship Id="rId19" Type="http://schemas.openxmlformats.org/officeDocument/2006/relationships/customXml" Target="../ink/ink15.xml"/><Relationship Id="rId14" Type="http://schemas.openxmlformats.org/officeDocument/2006/relationships/image" Target="../media/image909.png"/><Relationship Id="rId30" Type="http://schemas.openxmlformats.org/officeDocument/2006/relationships/image" Target="../media/image917.png"/><Relationship Id="rId35" Type="http://schemas.openxmlformats.org/officeDocument/2006/relationships/customXml" Target="../ink/ink23.xml"/><Relationship Id="rId56" Type="http://schemas.openxmlformats.org/officeDocument/2006/relationships/image" Target="../media/image930.png"/><Relationship Id="rId77" Type="http://schemas.openxmlformats.org/officeDocument/2006/relationships/customXml" Target="../ink/ink44.xml"/><Relationship Id="rId8" Type="http://schemas.openxmlformats.org/officeDocument/2006/relationships/image" Target="../media/image906.png"/><Relationship Id="rId51" Type="http://schemas.openxmlformats.org/officeDocument/2006/relationships/customXml" Target="../ink/ink31.xml"/><Relationship Id="rId72" Type="http://schemas.openxmlformats.org/officeDocument/2006/relationships/image" Target="../media/image9.png"/><Relationship Id="rId93" Type="http://schemas.openxmlformats.org/officeDocument/2006/relationships/customXml" Target="../ink/ink52.xml"/><Relationship Id="rId98" Type="http://schemas.openxmlformats.org/officeDocument/2006/relationships/image" Target="../media/image22.png"/></Relationships>
</file>

<file path=ppt/slides/_rels/slide20.xml.rels><?xml version="1.0" encoding="UTF-8" standalone="yes"?>
<Relationships xmlns="http://schemas.openxmlformats.org/package/2006/relationships"><Relationship Id="rId8" Type="http://schemas.openxmlformats.org/officeDocument/2006/relationships/image" Target="../media/image788.png"/><Relationship Id="rId13" Type="http://schemas.openxmlformats.org/officeDocument/2006/relationships/customXml" Target="../ink/ink1022.xml"/><Relationship Id="rId18" Type="http://schemas.openxmlformats.org/officeDocument/2006/relationships/image" Target="../media/image792.png"/><Relationship Id="rId26" Type="http://schemas.openxmlformats.org/officeDocument/2006/relationships/image" Target="../media/image796.png"/><Relationship Id="rId3" Type="http://schemas.openxmlformats.org/officeDocument/2006/relationships/customXml" Target="../ink/ink1017.xml"/><Relationship Id="rId21" Type="http://schemas.openxmlformats.org/officeDocument/2006/relationships/customXml" Target="../ink/ink1026.xml"/><Relationship Id="rId7" Type="http://schemas.openxmlformats.org/officeDocument/2006/relationships/customXml" Target="../ink/ink1019.xml"/><Relationship Id="rId12" Type="http://schemas.openxmlformats.org/officeDocument/2006/relationships/image" Target="../media/image789.png"/><Relationship Id="rId17" Type="http://schemas.openxmlformats.org/officeDocument/2006/relationships/customXml" Target="../ink/ink1024.xml"/><Relationship Id="rId25" Type="http://schemas.openxmlformats.org/officeDocument/2006/relationships/customXml" Target="../ink/ink1028.xml"/><Relationship Id="rId2" Type="http://schemas.openxmlformats.org/officeDocument/2006/relationships/notesSlide" Target="../notesSlides/notesSlide20.xml"/><Relationship Id="rId16" Type="http://schemas.openxmlformats.org/officeDocument/2006/relationships/image" Target="../media/image791.png"/><Relationship Id="rId20" Type="http://schemas.openxmlformats.org/officeDocument/2006/relationships/image" Target="../media/image793.png"/><Relationship Id="rId1" Type="http://schemas.openxmlformats.org/officeDocument/2006/relationships/slideLayout" Target="../slideLayouts/slideLayout7.xml"/><Relationship Id="rId6" Type="http://schemas.openxmlformats.org/officeDocument/2006/relationships/image" Target="../media/image787.png"/><Relationship Id="rId11" Type="http://schemas.openxmlformats.org/officeDocument/2006/relationships/customXml" Target="../ink/ink1021.xml"/><Relationship Id="rId24" Type="http://schemas.openxmlformats.org/officeDocument/2006/relationships/image" Target="../media/image795.png"/><Relationship Id="rId5" Type="http://schemas.openxmlformats.org/officeDocument/2006/relationships/customXml" Target="../ink/ink1018.xml"/><Relationship Id="rId15" Type="http://schemas.openxmlformats.org/officeDocument/2006/relationships/customXml" Target="../ink/ink1023.xml"/><Relationship Id="rId23" Type="http://schemas.openxmlformats.org/officeDocument/2006/relationships/customXml" Target="../ink/ink1027.xml"/><Relationship Id="rId10" Type="http://schemas.openxmlformats.org/officeDocument/2006/relationships/image" Target="../media/image65.png"/><Relationship Id="rId19" Type="http://schemas.openxmlformats.org/officeDocument/2006/relationships/customXml" Target="../ink/ink1025.xml"/><Relationship Id="rId4" Type="http://schemas.openxmlformats.org/officeDocument/2006/relationships/image" Target="../media/image786.png"/><Relationship Id="rId9" Type="http://schemas.openxmlformats.org/officeDocument/2006/relationships/customXml" Target="../ink/ink1020.xml"/><Relationship Id="rId14" Type="http://schemas.openxmlformats.org/officeDocument/2006/relationships/image" Target="../media/image790.png"/><Relationship Id="rId22" Type="http://schemas.openxmlformats.org/officeDocument/2006/relationships/image" Target="../media/image794.png"/></Relationships>
</file>

<file path=ppt/slides/_rels/slide21.xml.rels><?xml version="1.0" encoding="UTF-8" standalone="yes"?>
<Relationships xmlns="http://schemas.openxmlformats.org/package/2006/relationships"><Relationship Id="rId117" Type="http://schemas.openxmlformats.org/officeDocument/2006/relationships/customXml" Target="../ink/ink1086.xml"/><Relationship Id="rId21" Type="http://schemas.openxmlformats.org/officeDocument/2006/relationships/customXml" Target="../ink/ink1038.xml"/><Relationship Id="rId42" Type="http://schemas.openxmlformats.org/officeDocument/2006/relationships/image" Target="../media/image816.png"/><Relationship Id="rId63" Type="http://schemas.openxmlformats.org/officeDocument/2006/relationships/customXml" Target="../ink/ink1059.xml"/><Relationship Id="rId84" Type="http://schemas.openxmlformats.org/officeDocument/2006/relationships/image" Target="../media/image835.png"/><Relationship Id="rId138" Type="http://schemas.openxmlformats.org/officeDocument/2006/relationships/image" Target="../media/image862.png"/><Relationship Id="rId107" Type="http://schemas.openxmlformats.org/officeDocument/2006/relationships/customXml" Target="../ink/ink1081.xml"/><Relationship Id="rId11" Type="http://schemas.openxmlformats.org/officeDocument/2006/relationships/customXml" Target="../ink/ink1033.xml"/><Relationship Id="rId32" Type="http://schemas.openxmlformats.org/officeDocument/2006/relationships/image" Target="../media/image811.png"/><Relationship Id="rId53" Type="http://schemas.openxmlformats.org/officeDocument/2006/relationships/customXml" Target="../ink/ink1054.xml"/><Relationship Id="rId74" Type="http://schemas.openxmlformats.org/officeDocument/2006/relationships/image" Target="../media/image831.png"/><Relationship Id="rId128" Type="http://schemas.openxmlformats.org/officeDocument/2006/relationships/image" Target="../media/image857.png"/><Relationship Id="rId149" Type="http://schemas.openxmlformats.org/officeDocument/2006/relationships/customXml" Target="../ink/ink1102.xml"/><Relationship Id="rId5" Type="http://schemas.openxmlformats.org/officeDocument/2006/relationships/customXml" Target="../ink/ink1030.xml"/><Relationship Id="rId95" Type="http://schemas.openxmlformats.org/officeDocument/2006/relationships/customXml" Target="../ink/ink1075.xml"/><Relationship Id="rId22" Type="http://schemas.openxmlformats.org/officeDocument/2006/relationships/image" Target="../media/image806.png"/><Relationship Id="rId43" Type="http://schemas.openxmlformats.org/officeDocument/2006/relationships/customXml" Target="../ink/ink1049.xml"/><Relationship Id="rId64" Type="http://schemas.openxmlformats.org/officeDocument/2006/relationships/image" Target="../media/image827.png"/><Relationship Id="rId118" Type="http://schemas.openxmlformats.org/officeDocument/2006/relationships/image" Target="../media/image852.png"/><Relationship Id="rId139" Type="http://schemas.openxmlformats.org/officeDocument/2006/relationships/customXml" Target="../ink/ink1097.xml"/><Relationship Id="rId80" Type="http://schemas.openxmlformats.org/officeDocument/2006/relationships/image" Target="../media/image834.png"/><Relationship Id="rId85" Type="http://schemas.openxmlformats.org/officeDocument/2006/relationships/customXml" Target="../ink/ink1070.xml"/><Relationship Id="rId150" Type="http://schemas.openxmlformats.org/officeDocument/2006/relationships/image" Target="../media/image868.png"/><Relationship Id="rId155" Type="http://schemas.openxmlformats.org/officeDocument/2006/relationships/customXml" Target="../ink/ink1105.xml"/><Relationship Id="rId12" Type="http://schemas.openxmlformats.org/officeDocument/2006/relationships/image" Target="../media/image801.png"/><Relationship Id="rId17" Type="http://schemas.openxmlformats.org/officeDocument/2006/relationships/customXml" Target="../ink/ink1036.xml"/><Relationship Id="rId33" Type="http://schemas.openxmlformats.org/officeDocument/2006/relationships/customXml" Target="../ink/ink1044.xml"/><Relationship Id="rId38" Type="http://schemas.openxmlformats.org/officeDocument/2006/relationships/image" Target="../media/image814.png"/><Relationship Id="rId59" Type="http://schemas.openxmlformats.org/officeDocument/2006/relationships/customXml" Target="../ink/ink1057.xml"/><Relationship Id="rId103" Type="http://schemas.openxmlformats.org/officeDocument/2006/relationships/customXml" Target="../ink/ink1079.xml"/><Relationship Id="rId108" Type="http://schemas.openxmlformats.org/officeDocument/2006/relationships/image" Target="../media/image847.png"/><Relationship Id="rId124" Type="http://schemas.openxmlformats.org/officeDocument/2006/relationships/image" Target="../media/image855.png"/><Relationship Id="rId129" Type="http://schemas.openxmlformats.org/officeDocument/2006/relationships/customXml" Target="../ink/ink1092.xml"/><Relationship Id="rId54" Type="http://schemas.openxmlformats.org/officeDocument/2006/relationships/image" Target="../media/image822.png"/><Relationship Id="rId70" Type="http://schemas.openxmlformats.org/officeDocument/2006/relationships/image" Target="../media/image155.png"/><Relationship Id="rId75" Type="http://schemas.openxmlformats.org/officeDocument/2006/relationships/customXml" Target="../ink/ink1065.xml"/><Relationship Id="rId91" Type="http://schemas.openxmlformats.org/officeDocument/2006/relationships/customXml" Target="../ink/ink1073.xml"/><Relationship Id="rId96" Type="http://schemas.openxmlformats.org/officeDocument/2006/relationships/image" Target="../media/image841.png"/><Relationship Id="rId140" Type="http://schemas.openxmlformats.org/officeDocument/2006/relationships/image" Target="../media/image863.png"/><Relationship Id="rId145" Type="http://schemas.openxmlformats.org/officeDocument/2006/relationships/customXml" Target="../ink/ink1100.xml"/><Relationship Id="rId1" Type="http://schemas.openxmlformats.org/officeDocument/2006/relationships/slideLayout" Target="../slideLayouts/slideLayout7.xml"/><Relationship Id="rId6" Type="http://schemas.openxmlformats.org/officeDocument/2006/relationships/image" Target="../media/image798.png"/><Relationship Id="rId23" Type="http://schemas.openxmlformats.org/officeDocument/2006/relationships/customXml" Target="../ink/ink1039.xml"/><Relationship Id="rId28" Type="http://schemas.openxmlformats.org/officeDocument/2006/relationships/image" Target="../media/image809.png"/><Relationship Id="rId49" Type="http://schemas.openxmlformats.org/officeDocument/2006/relationships/customXml" Target="../ink/ink1052.xml"/><Relationship Id="rId114" Type="http://schemas.openxmlformats.org/officeDocument/2006/relationships/image" Target="../media/image850.png"/><Relationship Id="rId119" Type="http://schemas.openxmlformats.org/officeDocument/2006/relationships/customXml" Target="../ink/ink1087.xml"/><Relationship Id="rId44" Type="http://schemas.openxmlformats.org/officeDocument/2006/relationships/image" Target="../media/image817.png"/><Relationship Id="rId60" Type="http://schemas.openxmlformats.org/officeDocument/2006/relationships/image" Target="../media/image825.png"/><Relationship Id="rId65" Type="http://schemas.openxmlformats.org/officeDocument/2006/relationships/customXml" Target="../ink/ink1060.xml"/><Relationship Id="rId81" Type="http://schemas.openxmlformats.org/officeDocument/2006/relationships/customXml" Target="../ink/ink1068.xml"/><Relationship Id="rId86" Type="http://schemas.openxmlformats.org/officeDocument/2006/relationships/image" Target="../media/image836.png"/><Relationship Id="rId130" Type="http://schemas.openxmlformats.org/officeDocument/2006/relationships/image" Target="../media/image858.png"/><Relationship Id="rId135" Type="http://schemas.openxmlformats.org/officeDocument/2006/relationships/customXml" Target="../ink/ink1095.xml"/><Relationship Id="rId151" Type="http://schemas.openxmlformats.org/officeDocument/2006/relationships/customXml" Target="../ink/ink1103.xml"/><Relationship Id="rId156" Type="http://schemas.openxmlformats.org/officeDocument/2006/relationships/image" Target="../media/image871.png"/><Relationship Id="rId13" Type="http://schemas.openxmlformats.org/officeDocument/2006/relationships/customXml" Target="../ink/ink1034.xml"/><Relationship Id="rId18" Type="http://schemas.openxmlformats.org/officeDocument/2006/relationships/image" Target="../media/image804.png"/><Relationship Id="rId39" Type="http://schemas.openxmlformats.org/officeDocument/2006/relationships/customXml" Target="../ink/ink1047.xml"/><Relationship Id="rId109" Type="http://schemas.openxmlformats.org/officeDocument/2006/relationships/customXml" Target="../ink/ink1082.xml"/><Relationship Id="rId34" Type="http://schemas.openxmlformats.org/officeDocument/2006/relationships/image" Target="../media/image812.png"/><Relationship Id="rId50" Type="http://schemas.openxmlformats.org/officeDocument/2006/relationships/image" Target="../media/image820.png"/><Relationship Id="rId55" Type="http://schemas.openxmlformats.org/officeDocument/2006/relationships/customXml" Target="../ink/ink1055.xml"/><Relationship Id="rId76" Type="http://schemas.openxmlformats.org/officeDocument/2006/relationships/image" Target="../media/image832.png"/><Relationship Id="rId97" Type="http://schemas.openxmlformats.org/officeDocument/2006/relationships/customXml" Target="../ink/ink1076.xml"/><Relationship Id="rId104" Type="http://schemas.openxmlformats.org/officeDocument/2006/relationships/image" Target="../media/image845.png"/><Relationship Id="rId120" Type="http://schemas.openxmlformats.org/officeDocument/2006/relationships/image" Target="../media/image853.png"/><Relationship Id="rId125" Type="http://schemas.openxmlformats.org/officeDocument/2006/relationships/customXml" Target="../ink/ink1090.xml"/><Relationship Id="rId141" Type="http://schemas.openxmlformats.org/officeDocument/2006/relationships/customXml" Target="../ink/ink1098.xml"/><Relationship Id="rId146" Type="http://schemas.openxmlformats.org/officeDocument/2006/relationships/image" Target="../media/image866.png"/><Relationship Id="rId7" Type="http://schemas.openxmlformats.org/officeDocument/2006/relationships/customXml" Target="../ink/ink1031.xml"/><Relationship Id="rId71" Type="http://schemas.openxmlformats.org/officeDocument/2006/relationships/customXml" Target="../ink/ink1063.xml"/><Relationship Id="rId92" Type="http://schemas.openxmlformats.org/officeDocument/2006/relationships/image" Target="../media/image839.png"/><Relationship Id="rId2" Type="http://schemas.openxmlformats.org/officeDocument/2006/relationships/notesSlide" Target="../notesSlides/notesSlide21.xml"/><Relationship Id="rId29" Type="http://schemas.openxmlformats.org/officeDocument/2006/relationships/customXml" Target="../ink/ink1042.xml"/><Relationship Id="rId24" Type="http://schemas.openxmlformats.org/officeDocument/2006/relationships/image" Target="../media/image807.png"/><Relationship Id="rId40" Type="http://schemas.openxmlformats.org/officeDocument/2006/relationships/image" Target="../media/image815.png"/><Relationship Id="rId45" Type="http://schemas.openxmlformats.org/officeDocument/2006/relationships/customXml" Target="../ink/ink1050.xml"/><Relationship Id="rId66" Type="http://schemas.openxmlformats.org/officeDocument/2006/relationships/image" Target="../media/image828.png"/><Relationship Id="rId87" Type="http://schemas.openxmlformats.org/officeDocument/2006/relationships/customXml" Target="../ink/ink1071.xml"/><Relationship Id="rId110" Type="http://schemas.openxmlformats.org/officeDocument/2006/relationships/image" Target="../media/image848.png"/><Relationship Id="rId115" Type="http://schemas.openxmlformats.org/officeDocument/2006/relationships/customXml" Target="../ink/ink1085.xml"/><Relationship Id="rId131" Type="http://schemas.openxmlformats.org/officeDocument/2006/relationships/customXml" Target="../ink/ink1093.xml"/><Relationship Id="rId136" Type="http://schemas.openxmlformats.org/officeDocument/2006/relationships/image" Target="../media/image861.png"/><Relationship Id="rId157" Type="http://schemas.openxmlformats.org/officeDocument/2006/relationships/customXml" Target="../ink/ink1106.xml"/><Relationship Id="rId61" Type="http://schemas.openxmlformats.org/officeDocument/2006/relationships/customXml" Target="../ink/ink1058.xml"/><Relationship Id="rId82" Type="http://schemas.openxmlformats.org/officeDocument/2006/relationships/image" Target="../media/image65.png"/><Relationship Id="rId152" Type="http://schemas.openxmlformats.org/officeDocument/2006/relationships/image" Target="../media/image869.png"/><Relationship Id="rId19" Type="http://schemas.openxmlformats.org/officeDocument/2006/relationships/customXml" Target="../ink/ink1037.xml"/><Relationship Id="rId14" Type="http://schemas.openxmlformats.org/officeDocument/2006/relationships/image" Target="../media/image802.png"/><Relationship Id="rId30" Type="http://schemas.openxmlformats.org/officeDocument/2006/relationships/image" Target="../media/image810.png"/><Relationship Id="rId35" Type="http://schemas.openxmlformats.org/officeDocument/2006/relationships/customXml" Target="../ink/ink1045.xml"/><Relationship Id="rId56" Type="http://schemas.openxmlformats.org/officeDocument/2006/relationships/image" Target="../media/image823.png"/><Relationship Id="rId77" Type="http://schemas.openxmlformats.org/officeDocument/2006/relationships/customXml" Target="../ink/ink1066.xml"/><Relationship Id="rId100" Type="http://schemas.openxmlformats.org/officeDocument/2006/relationships/image" Target="../media/image843.png"/><Relationship Id="rId105" Type="http://schemas.openxmlformats.org/officeDocument/2006/relationships/customXml" Target="../ink/ink1080.xml"/><Relationship Id="rId126" Type="http://schemas.openxmlformats.org/officeDocument/2006/relationships/image" Target="../media/image856.png"/><Relationship Id="rId147" Type="http://schemas.openxmlformats.org/officeDocument/2006/relationships/customXml" Target="../ink/ink1101.xml"/><Relationship Id="rId8" Type="http://schemas.openxmlformats.org/officeDocument/2006/relationships/image" Target="../media/image799.png"/><Relationship Id="rId51" Type="http://schemas.openxmlformats.org/officeDocument/2006/relationships/customXml" Target="../ink/ink1053.xml"/><Relationship Id="rId72" Type="http://schemas.openxmlformats.org/officeDocument/2006/relationships/image" Target="../media/image830.png"/><Relationship Id="rId93" Type="http://schemas.openxmlformats.org/officeDocument/2006/relationships/customXml" Target="../ink/ink1074.xml"/><Relationship Id="rId98" Type="http://schemas.openxmlformats.org/officeDocument/2006/relationships/image" Target="../media/image842.png"/><Relationship Id="rId121" Type="http://schemas.openxmlformats.org/officeDocument/2006/relationships/customXml" Target="../ink/ink1088.xml"/><Relationship Id="rId142" Type="http://schemas.openxmlformats.org/officeDocument/2006/relationships/image" Target="../media/image864.png"/><Relationship Id="rId3" Type="http://schemas.openxmlformats.org/officeDocument/2006/relationships/customXml" Target="../ink/ink1029.xml"/><Relationship Id="rId25" Type="http://schemas.openxmlformats.org/officeDocument/2006/relationships/customXml" Target="../ink/ink1040.xml"/><Relationship Id="rId46" Type="http://schemas.openxmlformats.org/officeDocument/2006/relationships/image" Target="../media/image818.png"/><Relationship Id="rId67" Type="http://schemas.openxmlformats.org/officeDocument/2006/relationships/customXml" Target="../ink/ink1061.xml"/><Relationship Id="rId116" Type="http://schemas.openxmlformats.org/officeDocument/2006/relationships/image" Target="../media/image851.png"/><Relationship Id="rId137" Type="http://schemas.openxmlformats.org/officeDocument/2006/relationships/customXml" Target="../ink/ink1096.xml"/><Relationship Id="rId158" Type="http://schemas.openxmlformats.org/officeDocument/2006/relationships/image" Target="../media/image872.png"/><Relationship Id="rId20" Type="http://schemas.openxmlformats.org/officeDocument/2006/relationships/image" Target="../media/image805.png"/><Relationship Id="rId41" Type="http://schemas.openxmlformats.org/officeDocument/2006/relationships/customXml" Target="../ink/ink1048.xml"/><Relationship Id="rId62" Type="http://schemas.openxmlformats.org/officeDocument/2006/relationships/image" Target="../media/image826.png"/><Relationship Id="rId83" Type="http://schemas.openxmlformats.org/officeDocument/2006/relationships/customXml" Target="../ink/ink1069.xml"/><Relationship Id="rId88" Type="http://schemas.openxmlformats.org/officeDocument/2006/relationships/image" Target="../media/image837.png"/><Relationship Id="rId111" Type="http://schemas.openxmlformats.org/officeDocument/2006/relationships/customXml" Target="../ink/ink1083.xml"/><Relationship Id="rId132" Type="http://schemas.openxmlformats.org/officeDocument/2006/relationships/image" Target="../media/image859.png"/><Relationship Id="rId153" Type="http://schemas.openxmlformats.org/officeDocument/2006/relationships/customXml" Target="../ink/ink1104.xml"/><Relationship Id="rId15" Type="http://schemas.openxmlformats.org/officeDocument/2006/relationships/customXml" Target="../ink/ink1035.xml"/><Relationship Id="rId36" Type="http://schemas.openxmlformats.org/officeDocument/2006/relationships/image" Target="../media/image813.png"/><Relationship Id="rId57" Type="http://schemas.openxmlformats.org/officeDocument/2006/relationships/customXml" Target="../ink/ink1056.xml"/><Relationship Id="rId106" Type="http://schemas.openxmlformats.org/officeDocument/2006/relationships/image" Target="../media/image846.png"/><Relationship Id="rId127" Type="http://schemas.openxmlformats.org/officeDocument/2006/relationships/customXml" Target="../ink/ink1091.xml"/><Relationship Id="rId10" Type="http://schemas.openxmlformats.org/officeDocument/2006/relationships/image" Target="../media/image800.png"/><Relationship Id="rId31" Type="http://schemas.openxmlformats.org/officeDocument/2006/relationships/customXml" Target="../ink/ink1043.xml"/><Relationship Id="rId52" Type="http://schemas.openxmlformats.org/officeDocument/2006/relationships/image" Target="../media/image821.png"/><Relationship Id="rId73" Type="http://schemas.openxmlformats.org/officeDocument/2006/relationships/customXml" Target="../ink/ink1064.xml"/><Relationship Id="rId78" Type="http://schemas.openxmlformats.org/officeDocument/2006/relationships/image" Target="../media/image833.png"/><Relationship Id="rId94" Type="http://schemas.openxmlformats.org/officeDocument/2006/relationships/image" Target="../media/image840.png"/><Relationship Id="rId99" Type="http://schemas.openxmlformats.org/officeDocument/2006/relationships/customXml" Target="../ink/ink1077.xml"/><Relationship Id="rId101" Type="http://schemas.openxmlformats.org/officeDocument/2006/relationships/customXml" Target="../ink/ink1078.xml"/><Relationship Id="rId122" Type="http://schemas.openxmlformats.org/officeDocument/2006/relationships/image" Target="../media/image854.png"/><Relationship Id="rId143" Type="http://schemas.openxmlformats.org/officeDocument/2006/relationships/customXml" Target="../ink/ink1099.xml"/><Relationship Id="rId148" Type="http://schemas.openxmlformats.org/officeDocument/2006/relationships/image" Target="../media/image867.png"/><Relationship Id="rId4" Type="http://schemas.openxmlformats.org/officeDocument/2006/relationships/image" Target="../media/image797.png"/><Relationship Id="rId9" Type="http://schemas.openxmlformats.org/officeDocument/2006/relationships/customXml" Target="../ink/ink1032.xml"/><Relationship Id="rId26" Type="http://schemas.openxmlformats.org/officeDocument/2006/relationships/image" Target="../media/image808.png"/><Relationship Id="rId47" Type="http://schemas.openxmlformats.org/officeDocument/2006/relationships/customXml" Target="../ink/ink1051.xml"/><Relationship Id="rId68" Type="http://schemas.openxmlformats.org/officeDocument/2006/relationships/image" Target="../media/image829.png"/><Relationship Id="rId89" Type="http://schemas.openxmlformats.org/officeDocument/2006/relationships/customXml" Target="../ink/ink1072.xml"/><Relationship Id="rId112" Type="http://schemas.openxmlformats.org/officeDocument/2006/relationships/image" Target="../media/image849.png"/><Relationship Id="rId133" Type="http://schemas.openxmlformats.org/officeDocument/2006/relationships/customXml" Target="../ink/ink1094.xml"/><Relationship Id="rId154" Type="http://schemas.openxmlformats.org/officeDocument/2006/relationships/image" Target="../media/image870.png"/><Relationship Id="rId16" Type="http://schemas.openxmlformats.org/officeDocument/2006/relationships/image" Target="../media/image803.png"/><Relationship Id="rId37" Type="http://schemas.openxmlformats.org/officeDocument/2006/relationships/customXml" Target="../ink/ink1046.xml"/><Relationship Id="rId58" Type="http://schemas.openxmlformats.org/officeDocument/2006/relationships/image" Target="../media/image824.png"/><Relationship Id="rId79" Type="http://schemas.openxmlformats.org/officeDocument/2006/relationships/customXml" Target="../ink/ink1067.xml"/><Relationship Id="rId102" Type="http://schemas.openxmlformats.org/officeDocument/2006/relationships/image" Target="../media/image844.png"/><Relationship Id="rId123" Type="http://schemas.openxmlformats.org/officeDocument/2006/relationships/customXml" Target="../ink/ink1089.xml"/><Relationship Id="rId144" Type="http://schemas.openxmlformats.org/officeDocument/2006/relationships/image" Target="../media/image865.png"/><Relationship Id="rId90" Type="http://schemas.openxmlformats.org/officeDocument/2006/relationships/image" Target="../media/image838.png"/><Relationship Id="rId27" Type="http://schemas.openxmlformats.org/officeDocument/2006/relationships/customXml" Target="../ink/ink1041.xml"/><Relationship Id="rId48" Type="http://schemas.openxmlformats.org/officeDocument/2006/relationships/image" Target="../media/image819.png"/><Relationship Id="rId69" Type="http://schemas.openxmlformats.org/officeDocument/2006/relationships/customXml" Target="../ink/ink1062.xml"/><Relationship Id="rId113" Type="http://schemas.openxmlformats.org/officeDocument/2006/relationships/customXml" Target="../ink/ink1084.xml"/><Relationship Id="rId134" Type="http://schemas.openxmlformats.org/officeDocument/2006/relationships/image" Target="../media/image860.png"/></Relationships>
</file>

<file path=ppt/slides/_rels/slide22.xml.rels><?xml version="1.0" encoding="UTF-8" standalone="yes"?>
<Relationships xmlns="http://schemas.openxmlformats.org/package/2006/relationships"><Relationship Id="rId8" Type="http://schemas.openxmlformats.org/officeDocument/2006/relationships/customXml" Target="../ink/ink1109.xml"/><Relationship Id="rId13" Type="http://schemas.openxmlformats.org/officeDocument/2006/relationships/image" Target="../media/image878.png"/><Relationship Id="rId18" Type="http://schemas.openxmlformats.org/officeDocument/2006/relationships/customXml" Target="../ink/ink1114.xml"/><Relationship Id="rId3" Type="http://schemas.openxmlformats.org/officeDocument/2006/relationships/image" Target="../media/image873.emf"/><Relationship Id="rId21" Type="http://schemas.openxmlformats.org/officeDocument/2006/relationships/image" Target="../media/image882.png"/><Relationship Id="rId7" Type="http://schemas.openxmlformats.org/officeDocument/2006/relationships/image" Target="../media/image875.png"/><Relationship Id="rId12" Type="http://schemas.openxmlformats.org/officeDocument/2006/relationships/customXml" Target="../ink/ink1111.xml"/><Relationship Id="rId17" Type="http://schemas.openxmlformats.org/officeDocument/2006/relationships/image" Target="../media/image880.png"/><Relationship Id="rId2" Type="http://schemas.openxmlformats.org/officeDocument/2006/relationships/notesSlide" Target="../notesSlides/notesSlide22.xml"/><Relationship Id="rId16" Type="http://schemas.openxmlformats.org/officeDocument/2006/relationships/customXml" Target="../ink/ink1113.xml"/><Relationship Id="rId20" Type="http://schemas.openxmlformats.org/officeDocument/2006/relationships/customXml" Target="../ink/ink1115.xml"/><Relationship Id="rId1" Type="http://schemas.openxmlformats.org/officeDocument/2006/relationships/slideLayout" Target="../slideLayouts/slideLayout7.xml"/><Relationship Id="rId6" Type="http://schemas.openxmlformats.org/officeDocument/2006/relationships/customXml" Target="../ink/ink1108.xml"/><Relationship Id="rId11" Type="http://schemas.openxmlformats.org/officeDocument/2006/relationships/image" Target="../media/image877.png"/><Relationship Id="rId5" Type="http://schemas.openxmlformats.org/officeDocument/2006/relationships/image" Target="../media/image874.png"/><Relationship Id="rId15" Type="http://schemas.openxmlformats.org/officeDocument/2006/relationships/image" Target="../media/image879.png"/><Relationship Id="rId23" Type="http://schemas.openxmlformats.org/officeDocument/2006/relationships/image" Target="../media/image883.png"/><Relationship Id="rId10" Type="http://schemas.openxmlformats.org/officeDocument/2006/relationships/customXml" Target="../ink/ink1110.xml"/><Relationship Id="rId19" Type="http://schemas.openxmlformats.org/officeDocument/2006/relationships/image" Target="../media/image881.png"/><Relationship Id="rId4" Type="http://schemas.openxmlformats.org/officeDocument/2006/relationships/customXml" Target="../ink/ink1107.xml"/><Relationship Id="rId9" Type="http://schemas.openxmlformats.org/officeDocument/2006/relationships/image" Target="../media/image876.png"/><Relationship Id="rId14" Type="http://schemas.openxmlformats.org/officeDocument/2006/relationships/customXml" Target="../ink/ink1112.xml"/><Relationship Id="rId22" Type="http://schemas.openxmlformats.org/officeDocument/2006/relationships/customXml" Target="../ink/ink1116.xml"/></Relationships>
</file>

<file path=ppt/slides/_rels/slide23.xml.rels><?xml version="1.0" encoding="UTF-8" standalone="yes"?>
<Relationships xmlns="http://schemas.openxmlformats.org/package/2006/relationships"><Relationship Id="rId8" Type="http://schemas.openxmlformats.org/officeDocument/2006/relationships/image" Target="../media/image886.png"/><Relationship Id="rId13" Type="http://schemas.openxmlformats.org/officeDocument/2006/relationships/customXml" Target="../ink/ink1122.xml"/><Relationship Id="rId3" Type="http://schemas.openxmlformats.org/officeDocument/2006/relationships/customXml" Target="../ink/ink1117.xml"/><Relationship Id="rId7" Type="http://schemas.openxmlformats.org/officeDocument/2006/relationships/customXml" Target="../ink/ink1119.xml"/><Relationship Id="rId12" Type="http://schemas.openxmlformats.org/officeDocument/2006/relationships/image" Target="../media/image888.png"/><Relationship Id="rId2" Type="http://schemas.openxmlformats.org/officeDocument/2006/relationships/notesSlide" Target="../notesSlides/notesSlide23.xml"/><Relationship Id="rId16" Type="http://schemas.openxmlformats.org/officeDocument/2006/relationships/image" Target="../media/image890.png"/><Relationship Id="rId1" Type="http://schemas.openxmlformats.org/officeDocument/2006/relationships/slideLayout" Target="../slideLayouts/slideLayout7.xml"/><Relationship Id="rId6" Type="http://schemas.openxmlformats.org/officeDocument/2006/relationships/image" Target="../media/image885.png"/><Relationship Id="rId11" Type="http://schemas.openxmlformats.org/officeDocument/2006/relationships/customXml" Target="../ink/ink1121.xml"/><Relationship Id="rId5" Type="http://schemas.openxmlformats.org/officeDocument/2006/relationships/customXml" Target="../ink/ink1118.xml"/><Relationship Id="rId15" Type="http://schemas.openxmlformats.org/officeDocument/2006/relationships/customXml" Target="../ink/ink1123.xml"/><Relationship Id="rId10" Type="http://schemas.openxmlformats.org/officeDocument/2006/relationships/image" Target="../media/image887.png"/><Relationship Id="rId4" Type="http://schemas.openxmlformats.org/officeDocument/2006/relationships/image" Target="../media/image884.png"/><Relationship Id="rId9" Type="http://schemas.openxmlformats.org/officeDocument/2006/relationships/customXml" Target="../ink/ink1120.xml"/><Relationship Id="rId14" Type="http://schemas.openxmlformats.org/officeDocument/2006/relationships/image" Target="../media/image889.png"/></Relationships>
</file>

<file path=ppt/slides/_rels/slide24.xml.rels><?xml version="1.0" encoding="UTF-8" standalone="yes"?>
<Relationships xmlns="http://schemas.openxmlformats.org/package/2006/relationships"><Relationship Id="rId8" Type="http://schemas.openxmlformats.org/officeDocument/2006/relationships/image" Target="../media/image893.png"/><Relationship Id="rId3" Type="http://schemas.openxmlformats.org/officeDocument/2006/relationships/customXml" Target="../ink/ink1124.xml"/><Relationship Id="rId7" Type="http://schemas.openxmlformats.org/officeDocument/2006/relationships/customXml" Target="../ink/ink1126.xml"/><Relationship Id="rId12" Type="http://schemas.openxmlformats.org/officeDocument/2006/relationships/image" Target="../media/image89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92.png"/><Relationship Id="rId11" Type="http://schemas.openxmlformats.org/officeDocument/2006/relationships/customXml" Target="../ink/ink1128.xml"/><Relationship Id="rId5" Type="http://schemas.openxmlformats.org/officeDocument/2006/relationships/customXml" Target="../ink/ink1125.xml"/><Relationship Id="rId10" Type="http://schemas.openxmlformats.org/officeDocument/2006/relationships/image" Target="../media/image894.png"/><Relationship Id="rId4" Type="http://schemas.openxmlformats.org/officeDocument/2006/relationships/image" Target="../media/image891.png"/><Relationship Id="rId9" Type="http://schemas.openxmlformats.org/officeDocument/2006/relationships/customXml" Target="../ink/ink1127.xml"/></Relationships>
</file>

<file path=ppt/slides/_rels/slide25.xml.rels><?xml version="1.0" encoding="UTF-8" standalone="yes"?>
<Relationships xmlns="http://schemas.openxmlformats.org/package/2006/relationships"><Relationship Id="rId3" Type="http://schemas.openxmlformats.org/officeDocument/2006/relationships/customXml" Target="../ink/ink1129.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897.png"/><Relationship Id="rId5" Type="http://schemas.openxmlformats.org/officeDocument/2006/relationships/customXml" Target="../ink/ink1130.xml"/><Relationship Id="rId4" Type="http://schemas.openxmlformats.org/officeDocument/2006/relationships/image" Target="../media/image896.png"/></Relationships>
</file>

<file path=ppt/slides/_rels/slide26.xml.rels><?xml version="1.0" encoding="UTF-8" standalone="yes"?>
<Relationships xmlns="http://schemas.openxmlformats.org/package/2006/relationships"><Relationship Id="rId8" Type="http://schemas.openxmlformats.org/officeDocument/2006/relationships/image" Target="../media/image900.png"/><Relationship Id="rId13" Type="http://schemas.openxmlformats.org/officeDocument/2006/relationships/customXml" Target="../ink/ink1136.xml"/><Relationship Id="rId3" Type="http://schemas.openxmlformats.org/officeDocument/2006/relationships/customXml" Target="../ink/ink1131.xml"/><Relationship Id="rId7" Type="http://schemas.openxmlformats.org/officeDocument/2006/relationships/customXml" Target="../ink/ink1133.xml"/><Relationship Id="rId12" Type="http://schemas.openxmlformats.org/officeDocument/2006/relationships/image" Target="../media/image902.png"/><Relationship Id="rId2" Type="http://schemas.openxmlformats.org/officeDocument/2006/relationships/notesSlide" Target="../notesSlides/notesSlide26.xml"/><Relationship Id="rId16" Type="http://schemas.openxmlformats.org/officeDocument/2006/relationships/image" Target="../media/image947.png"/><Relationship Id="rId1" Type="http://schemas.openxmlformats.org/officeDocument/2006/relationships/slideLayout" Target="../slideLayouts/slideLayout7.xml"/><Relationship Id="rId6" Type="http://schemas.openxmlformats.org/officeDocument/2006/relationships/image" Target="../media/image899.png"/><Relationship Id="rId11" Type="http://schemas.openxmlformats.org/officeDocument/2006/relationships/customXml" Target="../ink/ink1135.xml"/><Relationship Id="rId5" Type="http://schemas.openxmlformats.org/officeDocument/2006/relationships/customXml" Target="../ink/ink1132.xml"/><Relationship Id="rId15" Type="http://schemas.openxmlformats.org/officeDocument/2006/relationships/customXml" Target="../ink/ink1137.xml"/><Relationship Id="rId10" Type="http://schemas.openxmlformats.org/officeDocument/2006/relationships/image" Target="../media/image901.png"/><Relationship Id="rId4" Type="http://schemas.openxmlformats.org/officeDocument/2006/relationships/image" Target="../media/image898.png"/><Relationship Id="rId9" Type="http://schemas.openxmlformats.org/officeDocument/2006/relationships/customXml" Target="../ink/ink1134.xml"/><Relationship Id="rId14" Type="http://schemas.openxmlformats.org/officeDocument/2006/relationships/image" Target="../media/image90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3" Type="http://schemas.openxmlformats.org/officeDocument/2006/relationships/customXml" Target="../ink/ink1143.xml"/><Relationship Id="rId18" Type="http://schemas.openxmlformats.org/officeDocument/2006/relationships/image" Target="../media/image955.png"/><Relationship Id="rId26" Type="http://schemas.openxmlformats.org/officeDocument/2006/relationships/image" Target="../media/image959.png"/><Relationship Id="rId3" Type="http://schemas.openxmlformats.org/officeDocument/2006/relationships/customXml" Target="../ink/ink1138.xml"/><Relationship Id="rId21" Type="http://schemas.openxmlformats.org/officeDocument/2006/relationships/customXml" Target="../ink/ink1147.xml"/><Relationship Id="rId34" Type="http://schemas.openxmlformats.org/officeDocument/2006/relationships/image" Target="../media/image963.png"/><Relationship Id="rId7" Type="http://schemas.openxmlformats.org/officeDocument/2006/relationships/customXml" Target="../ink/ink1140.xml"/><Relationship Id="rId12" Type="http://schemas.openxmlformats.org/officeDocument/2006/relationships/image" Target="../media/image952.png"/><Relationship Id="rId17" Type="http://schemas.openxmlformats.org/officeDocument/2006/relationships/customXml" Target="../ink/ink1145.xml"/><Relationship Id="rId25" Type="http://schemas.openxmlformats.org/officeDocument/2006/relationships/customXml" Target="../ink/ink1149.xml"/><Relationship Id="rId33" Type="http://schemas.openxmlformats.org/officeDocument/2006/relationships/customXml" Target="../ink/ink1153.xml"/><Relationship Id="rId2" Type="http://schemas.openxmlformats.org/officeDocument/2006/relationships/notesSlide" Target="../notesSlides/notesSlide29.xml"/><Relationship Id="rId16" Type="http://schemas.openxmlformats.org/officeDocument/2006/relationships/image" Target="../media/image954.png"/><Relationship Id="rId20" Type="http://schemas.openxmlformats.org/officeDocument/2006/relationships/image" Target="../media/image956.png"/><Relationship Id="rId29" Type="http://schemas.openxmlformats.org/officeDocument/2006/relationships/customXml" Target="../ink/ink1151.xml"/><Relationship Id="rId1" Type="http://schemas.openxmlformats.org/officeDocument/2006/relationships/slideLayout" Target="../slideLayouts/slideLayout7.xml"/><Relationship Id="rId6" Type="http://schemas.openxmlformats.org/officeDocument/2006/relationships/image" Target="../media/image949.png"/><Relationship Id="rId11" Type="http://schemas.openxmlformats.org/officeDocument/2006/relationships/customXml" Target="../ink/ink1142.xml"/><Relationship Id="rId24" Type="http://schemas.openxmlformats.org/officeDocument/2006/relationships/image" Target="../media/image958.png"/><Relationship Id="rId32" Type="http://schemas.openxmlformats.org/officeDocument/2006/relationships/image" Target="../media/image962.png"/><Relationship Id="rId5" Type="http://schemas.openxmlformats.org/officeDocument/2006/relationships/customXml" Target="../ink/ink1139.xml"/><Relationship Id="rId15" Type="http://schemas.openxmlformats.org/officeDocument/2006/relationships/customXml" Target="../ink/ink1144.xml"/><Relationship Id="rId23" Type="http://schemas.openxmlformats.org/officeDocument/2006/relationships/customXml" Target="../ink/ink1148.xml"/><Relationship Id="rId28" Type="http://schemas.openxmlformats.org/officeDocument/2006/relationships/image" Target="../media/image960.png"/><Relationship Id="rId36" Type="http://schemas.openxmlformats.org/officeDocument/2006/relationships/image" Target="../media/image964.png"/><Relationship Id="rId10" Type="http://schemas.openxmlformats.org/officeDocument/2006/relationships/image" Target="../media/image951.png"/><Relationship Id="rId19" Type="http://schemas.openxmlformats.org/officeDocument/2006/relationships/customXml" Target="../ink/ink1146.xml"/><Relationship Id="rId31" Type="http://schemas.openxmlformats.org/officeDocument/2006/relationships/customXml" Target="../ink/ink1152.xml"/><Relationship Id="rId4" Type="http://schemas.openxmlformats.org/officeDocument/2006/relationships/image" Target="../media/image948.png"/><Relationship Id="rId9" Type="http://schemas.openxmlformats.org/officeDocument/2006/relationships/customXml" Target="../ink/ink1141.xml"/><Relationship Id="rId14" Type="http://schemas.openxmlformats.org/officeDocument/2006/relationships/image" Target="../media/image953.png"/><Relationship Id="rId22" Type="http://schemas.openxmlformats.org/officeDocument/2006/relationships/image" Target="../media/image957.png"/><Relationship Id="rId27" Type="http://schemas.openxmlformats.org/officeDocument/2006/relationships/customXml" Target="../ink/ink1150.xml"/><Relationship Id="rId30" Type="http://schemas.openxmlformats.org/officeDocument/2006/relationships/image" Target="../media/image961.png"/><Relationship Id="rId35" Type="http://schemas.openxmlformats.org/officeDocument/2006/relationships/customXml" Target="../ink/ink1154.xml"/><Relationship Id="rId8" Type="http://schemas.openxmlformats.org/officeDocument/2006/relationships/image" Target="../media/image950.png"/></Relationships>
</file>

<file path=ppt/slides/_rels/slide3.xml.rels><?xml version="1.0" encoding="UTF-8" standalone="yes"?>
<Relationships xmlns="http://schemas.openxmlformats.org/package/2006/relationships"><Relationship Id="rId13" Type="http://schemas.openxmlformats.org/officeDocument/2006/relationships/customXml" Target="../ink/ink60.xml"/><Relationship Id="rId18" Type="http://schemas.openxmlformats.org/officeDocument/2006/relationships/image" Target="../media/image944.png"/><Relationship Id="rId26" Type="http://schemas.openxmlformats.org/officeDocument/2006/relationships/image" Target="../media/image1755.png"/><Relationship Id="rId39" Type="http://schemas.openxmlformats.org/officeDocument/2006/relationships/customXml" Target="../ink/ink73.xml"/><Relationship Id="rId21" Type="http://schemas.openxmlformats.org/officeDocument/2006/relationships/customXml" Target="../ink/ink64.xml"/><Relationship Id="rId34" Type="http://schemas.openxmlformats.org/officeDocument/2006/relationships/image" Target="../media/image2110.png"/><Relationship Id="rId42" Type="http://schemas.openxmlformats.org/officeDocument/2006/relationships/image" Target="../media/image26.png"/><Relationship Id="rId7" Type="http://schemas.openxmlformats.org/officeDocument/2006/relationships/customXml" Target="../ink/ink57.xml"/><Relationship Id="rId2" Type="http://schemas.openxmlformats.org/officeDocument/2006/relationships/notesSlide" Target="../notesSlides/notesSlide3.xml"/><Relationship Id="rId16" Type="http://schemas.openxmlformats.org/officeDocument/2006/relationships/image" Target="../media/image943.png"/><Relationship Id="rId20" Type="http://schemas.openxmlformats.org/officeDocument/2006/relationships/image" Target="../media/image945.png"/><Relationship Id="rId29" Type="http://schemas.openxmlformats.org/officeDocument/2006/relationships/customXml" Target="../ink/ink68.xml"/><Relationship Id="rId41" Type="http://schemas.openxmlformats.org/officeDocument/2006/relationships/customXml" Target="../ink/ink74.xml"/><Relationship Id="rId1" Type="http://schemas.openxmlformats.org/officeDocument/2006/relationships/slideLayout" Target="../slideLayouts/slideLayout7.xml"/><Relationship Id="rId6" Type="http://schemas.openxmlformats.org/officeDocument/2006/relationships/image" Target="../media/image938.png"/><Relationship Id="rId11" Type="http://schemas.openxmlformats.org/officeDocument/2006/relationships/customXml" Target="../ink/ink59.xml"/><Relationship Id="rId24" Type="http://schemas.openxmlformats.org/officeDocument/2006/relationships/image" Target="../media/image16100.png"/><Relationship Id="rId32" Type="http://schemas.openxmlformats.org/officeDocument/2006/relationships/image" Target="../media/image2010.png"/><Relationship Id="rId37" Type="http://schemas.openxmlformats.org/officeDocument/2006/relationships/customXml" Target="../ink/ink72.xml"/><Relationship Id="rId40" Type="http://schemas.openxmlformats.org/officeDocument/2006/relationships/image" Target="../media/image25.png"/><Relationship Id="rId5" Type="http://schemas.openxmlformats.org/officeDocument/2006/relationships/customXml" Target="../ink/ink56.xml"/><Relationship Id="rId15" Type="http://schemas.openxmlformats.org/officeDocument/2006/relationships/customXml" Target="../ink/ink61.xml"/><Relationship Id="rId23" Type="http://schemas.openxmlformats.org/officeDocument/2006/relationships/customXml" Target="../ink/ink65.xml"/><Relationship Id="rId28" Type="http://schemas.openxmlformats.org/officeDocument/2006/relationships/image" Target="../media/image18100.png"/><Relationship Id="rId36" Type="http://schemas.openxmlformats.org/officeDocument/2006/relationships/image" Target="../media/image23.png"/><Relationship Id="rId10" Type="http://schemas.openxmlformats.org/officeDocument/2006/relationships/image" Target="../media/image940.png"/><Relationship Id="rId19" Type="http://schemas.openxmlformats.org/officeDocument/2006/relationships/customXml" Target="../ink/ink63.xml"/><Relationship Id="rId31" Type="http://schemas.openxmlformats.org/officeDocument/2006/relationships/customXml" Target="../ink/ink69.xml"/><Relationship Id="rId4" Type="http://schemas.openxmlformats.org/officeDocument/2006/relationships/image" Target="../media/image937.png"/><Relationship Id="rId9" Type="http://schemas.openxmlformats.org/officeDocument/2006/relationships/customXml" Target="../ink/ink58.xml"/><Relationship Id="rId14" Type="http://schemas.openxmlformats.org/officeDocument/2006/relationships/image" Target="../media/image942.png"/><Relationship Id="rId22" Type="http://schemas.openxmlformats.org/officeDocument/2006/relationships/image" Target="../media/image946.png"/><Relationship Id="rId27" Type="http://schemas.openxmlformats.org/officeDocument/2006/relationships/customXml" Target="../ink/ink67.xml"/><Relationship Id="rId30" Type="http://schemas.openxmlformats.org/officeDocument/2006/relationships/image" Target="../media/image1910.png"/><Relationship Id="rId35" Type="http://schemas.openxmlformats.org/officeDocument/2006/relationships/customXml" Target="../ink/ink71.xml"/><Relationship Id="rId8" Type="http://schemas.openxmlformats.org/officeDocument/2006/relationships/image" Target="../media/image939.png"/><Relationship Id="rId3" Type="http://schemas.openxmlformats.org/officeDocument/2006/relationships/customXml" Target="../ink/ink55.xml"/><Relationship Id="rId12" Type="http://schemas.openxmlformats.org/officeDocument/2006/relationships/image" Target="../media/image941.png"/><Relationship Id="rId17" Type="http://schemas.openxmlformats.org/officeDocument/2006/relationships/customXml" Target="../ink/ink62.xml"/><Relationship Id="rId25" Type="http://schemas.openxmlformats.org/officeDocument/2006/relationships/customXml" Target="../ink/ink66.xml"/><Relationship Id="rId33" Type="http://schemas.openxmlformats.org/officeDocument/2006/relationships/customXml" Target="../ink/ink70.xml"/><Relationship Id="rId38" Type="http://schemas.openxmlformats.org/officeDocument/2006/relationships/image" Target="../media/image24.png"/></Relationships>
</file>

<file path=ppt/slides/_rels/slide4.xml.rels><?xml version="1.0" encoding="UTF-8" standalone="yes"?>
<Relationships xmlns="http://schemas.openxmlformats.org/package/2006/relationships"><Relationship Id="rId13" Type="http://schemas.openxmlformats.org/officeDocument/2006/relationships/customXml" Target="../ink/ink80.xml"/><Relationship Id="rId18" Type="http://schemas.openxmlformats.org/officeDocument/2006/relationships/image" Target="../media/image29.png"/><Relationship Id="rId26" Type="http://schemas.openxmlformats.org/officeDocument/2006/relationships/image" Target="../media/image33.png"/><Relationship Id="rId39" Type="http://schemas.openxmlformats.org/officeDocument/2006/relationships/customXml" Target="../ink/ink93.xml"/><Relationship Id="rId21" Type="http://schemas.openxmlformats.org/officeDocument/2006/relationships/customXml" Target="../ink/ink84.xml"/><Relationship Id="rId34" Type="http://schemas.openxmlformats.org/officeDocument/2006/relationships/image" Target="../media/image37.png"/><Relationship Id="rId42" Type="http://schemas.openxmlformats.org/officeDocument/2006/relationships/image" Target="../media/image41.png"/><Relationship Id="rId47" Type="http://schemas.openxmlformats.org/officeDocument/2006/relationships/customXml" Target="../ink/ink97.xml"/><Relationship Id="rId50" Type="http://schemas.openxmlformats.org/officeDocument/2006/relationships/image" Target="../media/image45.png"/><Relationship Id="rId7" Type="http://schemas.openxmlformats.org/officeDocument/2006/relationships/customXml" Target="../ink/ink77.xml"/><Relationship Id="rId2" Type="http://schemas.openxmlformats.org/officeDocument/2006/relationships/notesSlide" Target="../notesSlides/notesSlide4.xml"/><Relationship Id="rId16" Type="http://schemas.openxmlformats.org/officeDocument/2006/relationships/image" Target="../media/image28.png"/><Relationship Id="rId29" Type="http://schemas.openxmlformats.org/officeDocument/2006/relationships/customXml" Target="../ink/ink88.xml"/><Relationship Id="rId11" Type="http://schemas.openxmlformats.org/officeDocument/2006/relationships/customXml" Target="../ink/ink79.xml"/><Relationship Id="rId24" Type="http://schemas.openxmlformats.org/officeDocument/2006/relationships/image" Target="../media/image32.png"/><Relationship Id="rId32" Type="http://schemas.openxmlformats.org/officeDocument/2006/relationships/image" Target="../media/image36.png"/><Relationship Id="rId37" Type="http://schemas.openxmlformats.org/officeDocument/2006/relationships/customXml" Target="../ink/ink92.xml"/><Relationship Id="rId40" Type="http://schemas.openxmlformats.org/officeDocument/2006/relationships/image" Target="../media/image40.png"/><Relationship Id="rId45" Type="http://schemas.openxmlformats.org/officeDocument/2006/relationships/customXml" Target="../ink/ink96.xml"/><Relationship Id="rId53" Type="http://schemas.openxmlformats.org/officeDocument/2006/relationships/customXml" Target="../ink/ink100.xml"/><Relationship Id="rId5" Type="http://schemas.openxmlformats.org/officeDocument/2006/relationships/customXml" Target="../ink/ink76.xml"/><Relationship Id="rId10" Type="http://schemas.openxmlformats.org/officeDocument/2006/relationships/image" Target="../media/image2836.png"/><Relationship Id="rId19" Type="http://schemas.openxmlformats.org/officeDocument/2006/relationships/customXml" Target="../ink/ink83.xml"/><Relationship Id="rId31" Type="http://schemas.openxmlformats.org/officeDocument/2006/relationships/customXml" Target="../ink/ink89.xml"/><Relationship Id="rId44" Type="http://schemas.openxmlformats.org/officeDocument/2006/relationships/image" Target="../media/image42.png"/><Relationship Id="rId52" Type="http://schemas.openxmlformats.org/officeDocument/2006/relationships/image" Target="../media/image46.png"/><Relationship Id="rId4" Type="http://schemas.openxmlformats.org/officeDocument/2006/relationships/image" Target="../media/image2833.png"/><Relationship Id="rId9" Type="http://schemas.openxmlformats.org/officeDocument/2006/relationships/customXml" Target="../ink/ink78.xml"/><Relationship Id="rId14" Type="http://schemas.openxmlformats.org/officeDocument/2006/relationships/image" Target="../media/image27.png"/><Relationship Id="rId22" Type="http://schemas.openxmlformats.org/officeDocument/2006/relationships/image" Target="../media/image31.png"/><Relationship Id="rId27" Type="http://schemas.openxmlformats.org/officeDocument/2006/relationships/customXml" Target="../ink/ink87.xml"/><Relationship Id="rId30" Type="http://schemas.openxmlformats.org/officeDocument/2006/relationships/image" Target="../media/image35.png"/><Relationship Id="rId35" Type="http://schemas.openxmlformats.org/officeDocument/2006/relationships/customXml" Target="../ink/ink91.xml"/><Relationship Id="rId43" Type="http://schemas.openxmlformats.org/officeDocument/2006/relationships/customXml" Target="../ink/ink95.xml"/><Relationship Id="rId48" Type="http://schemas.openxmlformats.org/officeDocument/2006/relationships/image" Target="../media/image44.png"/><Relationship Id="rId8" Type="http://schemas.openxmlformats.org/officeDocument/2006/relationships/image" Target="../media/image2835.png"/><Relationship Id="rId51" Type="http://schemas.openxmlformats.org/officeDocument/2006/relationships/customXml" Target="../ink/ink99.xml"/><Relationship Id="rId3" Type="http://schemas.openxmlformats.org/officeDocument/2006/relationships/customXml" Target="../ink/ink75.xml"/><Relationship Id="rId12" Type="http://schemas.openxmlformats.org/officeDocument/2006/relationships/image" Target="../media/image2837.png"/><Relationship Id="rId17" Type="http://schemas.openxmlformats.org/officeDocument/2006/relationships/customXml" Target="../ink/ink82.xml"/><Relationship Id="rId25" Type="http://schemas.openxmlformats.org/officeDocument/2006/relationships/customXml" Target="../ink/ink86.xml"/><Relationship Id="rId33" Type="http://schemas.openxmlformats.org/officeDocument/2006/relationships/customXml" Target="../ink/ink90.xml"/><Relationship Id="rId38" Type="http://schemas.openxmlformats.org/officeDocument/2006/relationships/image" Target="../media/image39.png"/><Relationship Id="rId46" Type="http://schemas.openxmlformats.org/officeDocument/2006/relationships/image" Target="../media/image43.png"/><Relationship Id="rId20" Type="http://schemas.openxmlformats.org/officeDocument/2006/relationships/image" Target="../media/image30.png"/><Relationship Id="rId41" Type="http://schemas.openxmlformats.org/officeDocument/2006/relationships/customXml" Target="../ink/ink94.xml"/><Relationship Id="rId54"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2834.png"/><Relationship Id="rId15" Type="http://schemas.openxmlformats.org/officeDocument/2006/relationships/customXml" Target="../ink/ink81.xml"/><Relationship Id="rId23" Type="http://schemas.openxmlformats.org/officeDocument/2006/relationships/customXml" Target="../ink/ink85.xml"/><Relationship Id="rId28" Type="http://schemas.openxmlformats.org/officeDocument/2006/relationships/image" Target="../media/image34.png"/><Relationship Id="rId36" Type="http://schemas.openxmlformats.org/officeDocument/2006/relationships/image" Target="../media/image38.png"/><Relationship Id="rId49" Type="http://schemas.openxmlformats.org/officeDocument/2006/relationships/customXml" Target="../ink/ink98.xml"/></Relationships>
</file>

<file path=ppt/slides/_rels/slide5.xml.rels><?xml version="1.0" encoding="UTF-8" standalone="yes"?>
<Relationships xmlns="http://schemas.openxmlformats.org/package/2006/relationships"><Relationship Id="rId117" Type="http://schemas.openxmlformats.org/officeDocument/2006/relationships/image" Target="../media/image1690.png"/><Relationship Id="rId21" Type="http://schemas.openxmlformats.org/officeDocument/2006/relationships/image" Target="../media/image2847.png"/><Relationship Id="rId42" Type="http://schemas.openxmlformats.org/officeDocument/2006/relationships/customXml" Target="../ink/ink120.xml"/><Relationship Id="rId63" Type="http://schemas.openxmlformats.org/officeDocument/2006/relationships/image" Target="../media/image2868.png"/><Relationship Id="rId84" Type="http://schemas.openxmlformats.org/officeDocument/2006/relationships/customXml" Target="../ink/ink141.xml"/><Relationship Id="rId138" Type="http://schemas.openxmlformats.org/officeDocument/2006/relationships/image" Target="../media/image2904.png"/><Relationship Id="rId159" Type="http://schemas.openxmlformats.org/officeDocument/2006/relationships/customXml" Target="../ink/ink179.xml"/><Relationship Id="rId170" Type="http://schemas.openxmlformats.org/officeDocument/2006/relationships/customXml" Target="../ink/ink185.xml"/><Relationship Id="rId107" Type="http://schemas.openxmlformats.org/officeDocument/2006/relationships/image" Target="../media/image2890.png"/><Relationship Id="rId11" Type="http://schemas.openxmlformats.org/officeDocument/2006/relationships/image" Target="../media/image2842.png"/><Relationship Id="rId32" Type="http://schemas.openxmlformats.org/officeDocument/2006/relationships/customXml" Target="../ink/ink115.xml"/><Relationship Id="rId53" Type="http://schemas.openxmlformats.org/officeDocument/2006/relationships/image" Target="../media/image2863.png"/><Relationship Id="rId74" Type="http://schemas.openxmlformats.org/officeDocument/2006/relationships/customXml" Target="../ink/ink136.xml"/><Relationship Id="rId128" Type="http://schemas.openxmlformats.org/officeDocument/2006/relationships/image" Target="../media/image2899.png"/><Relationship Id="rId149" Type="http://schemas.openxmlformats.org/officeDocument/2006/relationships/customXml" Target="../ink/ink174.xml"/><Relationship Id="rId5" Type="http://schemas.openxmlformats.org/officeDocument/2006/relationships/image" Target="../media/image2839.png"/><Relationship Id="rId95" Type="http://schemas.openxmlformats.org/officeDocument/2006/relationships/image" Target="../media/image2884.png"/><Relationship Id="rId160" Type="http://schemas.openxmlformats.org/officeDocument/2006/relationships/image" Target="../media/image2915.png"/><Relationship Id="rId22" Type="http://schemas.openxmlformats.org/officeDocument/2006/relationships/customXml" Target="../ink/ink110.xml"/><Relationship Id="rId43" Type="http://schemas.openxmlformats.org/officeDocument/2006/relationships/image" Target="../media/image2858.png"/><Relationship Id="rId64" Type="http://schemas.openxmlformats.org/officeDocument/2006/relationships/customXml" Target="../ink/ink131.xml"/><Relationship Id="rId118" Type="http://schemas.openxmlformats.org/officeDocument/2006/relationships/customXml" Target="../ink/ink158.xml"/><Relationship Id="rId139" Type="http://schemas.openxmlformats.org/officeDocument/2006/relationships/customXml" Target="../ink/ink169.xml"/><Relationship Id="rId85" Type="http://schemas.openxmlformats.org/officeDocument/2006/relationships/image" Target="../media/image2879.png"/><Relationship Id="rId150" Type="http://schemas.openxmlformats.org/officeDocument/2006/relationships/image" Target="../media/image2910.png"/><Relationship Id="rId171" Type="http://schemas.openxmlformats.org/officeDocument/2006/relationships/image" Target="../media/image2920.png"/><Relationship Id="rId12" Type="http://schemas.openxmlformats.org/officeDocument/2006/relationships/customXml" Target="../ink/ink105.xml"/><Relationship Id="rId33" Type="http://schemas.openxmlformats.org/officeDocument/2006/relationships/image" Target="../media/image2853.png"/><Relationship Id="rId108" Type="http://schemas.openxmlformats.org/officeDocument/2006/relationships/customXml" Target="../ink/ink153.xml"/><Relationship Id="rId129" Type="http://schemas.openxmlformats.org/officeDocument/2006/relationships/customXml" Target="../ink/ink164.xml"/><Relationship Id="rId54" Type="http://schemas.openxmlformats.org/officeDocument/2006/relationships/customXml" Target="../ink/ink126.xml"/><Relationship Id="rId75" Type="http://schemas.openxmlformats.org/officeDocument/2006/relationships/image" Target="../media/image2874.png"/><Relationship Id="rId96" Type="http://schemas.openxmlformats.org/officeDocument/2006/relationships/customXml" Target="../ink/ink147.xml"/><Relationship Id="rId140" Type="http://schemas.openxmlformats.org/officeDocument/2006/relationships/image" Target="../media/image2905.png"/><Relationship Id="rId161" Type="http://schemas.openxmlformats.org/officeDocument/2006/relationships/customXml" Target="../ink/ink180.xml"/><Relationship Id="rId1" Type="http://schemas.openxmlformats.org/officeDocument/2006/relationships/slideLayout" Target="../slideLayouts/slideLayout7.xml"/><Relationship Id="rId6" Type="http://schemas.openxmlformats.org/officeDocument/2006/relationships/customXml" Target="../ink/ink102.xml"/><Relationship Id="rId23" Type="http://schemas.openxmlformats.org/officeDocument/2006/relationships/image" Target="../media/image2848.png"/><Relationship Id="rId28" Type="http://schemas.openxmlformats.org/officeDocument/2006/relationships/customXml" Target="../ink/ink113.xml"/><Relationship Id="rId49" Type="http://schemas.openxmlformats.org/officeDocument/2006/relationships/image" Target="../media/image2861.png"/><Relationship Id="rId114" Type="http://schemas.openxmlformats.org/officeDocument/2006/relationships/customXml" Target="../ink/ink156.xml"/><Relationship Id="rId119" Type="http://schemas.openxmlformats.org/officeDocument/2006/relationships/image" Target="../media/image2895.png"/><Relationship Id="rId44" Type="http://schemas.openxmlformats.org/officeDocument/2006/relationships/customXml" Target="../ink/ink121.xml"/><Relationship Id="rId60" Type="http://schemas.openxmlformats.org/officeDocument/2006/relationships/customXml" Target="../ink/ink129.xml"/><Relationship Id="rId65" Type="http://schemas.openxmlformats.org/officeDocument/2006/relationships/image" Target="../media/image2869.png"/><Relationship Id="rId81" Type="http://schemas.openxmlformats.org/officeDocument/2006/relationships/image" Target="../media/image2877.png"/><Relationship Id="rId86" Type="http://schemas.openxmlformats.org/officeDocument/2006/relationships/customXml" Target="../ink/ink142.xml"/><Relationship Id="rId130" Type="http://schemas.openxmlformats.org/officeDocument/2006/relationships/image" Target="../media/image2900.png"/><Relationship Id="rId135" Type="http://schemas.openxmlformats.org/officeDocument/2006/relationships/customXml" Target="../ink/ink167.xml"/><Relationship Id="rId151" Type="http://schemas.openxmlformats.org/officeDocument/2006/relationships/customXml" Target="../ink/ink175.xml"/><Relationship Id="rId156" Type="http://schemas.openxmlformats.org/officeDocument/2006/relationships/image" Target="../media/image2913.png"/><Relationship Id="rId172" Type="http://schemas.openxmlformats.org/officeDocument/2006/relationships/customXml" Target="../ink/ink186.xml"/><Relationship Id="rId13" Type="http://schemas.openxmlformats.org/officeDocument/2006/relationships/image" Target="../media/image2843.png"/><Relationship Id="rId18" Type="http://schemas.openxmlformats.org/officeDocument/2006/relationships/customXml" Target="../ink/ink108.xml"/><Relationship Id="rId39" Type="http://schemas.openxmlformats.org/officeDocument/2006/relationships/image" Target="../media/image2856.png"/><Relationship Id="rId109" Type="http://schemas.openxmlformats.org/officeDocument/2006/relationships/image" Target="../media/image2891.png"/><Relationship Id="rId34" Type="http://schemas.openxmlformats.org/officeDocument/2006/relationships/customXml" Target="../ink/ink116.xml"/><Relationship Id="rId50" Type="http://schemas.openxmlformats.org/officeDocument/2006/relationships/customXml" Target="../ink/ink124.xml"/><Relationship Id="rId55" Type="http://schemas.openxmlformats.org/officeDocument/2006/relationships/image" Target="../media/image2864.png"/><Relationship Id="rId76" Type="http://schemas.openxmlformats.org/officeDocument/2006/relationships/customXml" Target="../ink/ink137.xml"/><Relationship Id="rId97" Type="http://schemas.openxmlformats.org/officeDocument/2006/relationships/image" Target="../media/image2885.png"/><Relationship Id="rId104" Type="http://schemas.openxmlformats.org/officeDocument/2006/relationships/customXml" Target="../ink/ink151.xml"/><Relationship Id="rId120" Type="http://schemas.openxmlformats.org/officeDocument/2006/relationships/customXml" Target="../ink/ink159.xml"/><Relationship Id="rId125" Type="http://schemas.openxmlformats.org/officeDocument/2006/relationships/customXml" Target="../ink/ink162.xml"/><Relationship Id="rId141" Type="http://schemas.openxmlformats.org/officeDocument/2006/relationships/customXml" Target="../ink/ink170.xml"/><Relationship Id="rId146" Type="http://schemas.openxmlformats.org/officeDocument/2006/relationships/image" Target="../media/image2908.png"/><Relationship Id="rId167" Type="http://schemas.openxmlformats.org/officeDocument/2006/relationships/customXml" Target="../ink/ink183.xml"/><Relationship Id="rId7" Type="http://schemas.openxmlformats.org/officeDocument/2006/relationships/image" Target="../media/image2840.png"/><Relationship Id="rId71" Type="http://schemas.openxmlformats.org/officeDocument/2006/relationships/image" Target="../media/image2872.png"/><Relationship Id="rId92" Type="http://schemas.openxmlformats.org/officeDocument/2006/relationships/customXml" Target="../ink/ink145.xml"/><Relationship Id="rId162" Type="http://schemas.openxmlformats.org/officeDocument/2006/relationships/image" Target="../media/image2916.png"/><Relationship Id="rId2" Type="http://schemas.openxmlformats.org/officeDocument/2006/relationships/notesSlide" Target="../notesSlides/notesSlide5.xml"/><Relationship Id="rId29" Type="http://schemas.openxmlformats.org/officeDocument/2006/relationships/image" Target="../media/image2851.png"/><Relationship Id="rId24" Type="http://schemas.openxmlformats.org/officeDocument/2006/relationships/customXml" Target="../ink/ink111.xml"/><Relationship Id="rId40" Type="http://schemas.openxmlformats.org/officeDocument/2006/relationships/customXml" Target="../ink/ink119.xml"/><Relationship Id="rId45" Type="http://schemas.openxmlformats.org/officeDocument/2006/relationships/image" Target="../media/image2859.png"/><Relationship Id="rId66" Type="http://schemas.openxmlformats.org/officeDocument/2006/relationships/customXml" Target="../ink/ink132.xml"/><Relationship Id="rId87" Type="http://schemas.openxmlformats.org/officeDocument/2006/relationships/image" Target="../media/image2880.png"/><Relationship Id="rId110" Type="http://schemas.openxmlformats.org/officeDocument/2006/relationships/customXml" Target="../ink/ink154.xml"/><Relationship Id="rId115" Type="http://schemas.openxmlformats.org/officeDocument/2006/relationships/image" Target="../media/image2894.png"/><Relationship Id="rId131" Type="http://schemas.openxmlformats.org/officeDocument/2006/relationships/customXml" Target="../ink/ink165.xml"/><Relationship Id="rId136" Type="http://schemas.openxmlformats.org/officeDocument/2006/relationships/image" Target="../media/image2903.png"/><Relationship Id="rId157" Type="http://schemas.openxmlformats.org/officeDocument/2006/relationships/customXml" Target="../ink/ink178.xml"/><Relationship Id="rId61" Type="http://schemas.openxmlformats.org/officeDocument/2006/relationships/image" Target="../media/image2867.png"/><Relationship Id="rId82" Type="http://schemas.openxmlformats.org/officeDocument/2006/relationships/customXml" Target="../ink/ink140.xml"/><Relationship Id="rId152" Type="http://schemas.openxmlformats.org/officeDocument/2006/relationships/image" Target="../media/image2911.png"/><Relationship Id="rId173" Type="http://schemas.openxmlformats.org/officeDocument/2006/relationships/image" Target="../media/image2921.png"/><Relationship Id="rId19" Type="http://schemas.openxmlformats.org/officeDocument/2006/relationships/image" Target="../media/image2846.png"/><Relationship Id="rId14" Type="http://schemas.openxmlformats.org/officeDocument/2006/relationships/customXml" Target="../ink/ink106.xml"/><Relationship Id="rId30" Type="http://schemas.openxmlformats.org/officeDocument/2006/relationships/customXml" Target="../ink/ink114.xml"/><Relationship Id="rId35" Type="http://schemas.openxmlformats.org/officeDocument/2006/relationships/image" Target="../media/image2854.png"/><Relationship Id="rId56" Type="http://schemas.openxmlformats.org/officeDocument/2006/relationships/customXml" Target="../ink/ink127.xml"/><Relationship Id="rId77" Type="http://schemas.openxmlformats.org/officeDocument/2006/relationships/image" Target="../media/image2875.png"/><Relationship Id="rId100" Type="http://schemas.openxmlformats.org/officeDocument/2006/relationships/customXml" Target="../ink/ink149.xml"/><Relationship Id="rId105" Type="http://schemas.openxmlformats.org/officeDocument/2006/relationships/image" Target="../media/image2889.png"/><Relationship Id="rId126" Type="http://schemas.openxmlformats.org/officeDocument/2006/relationships/image" Target="../media/image2898.png"/><Relationship Id="rId147" Type="http://schemas.openxmlformats.org/officeDocument/2006/relationships/customXml" Target="../ink/ink173.xml"/><Relationship Id="rId168" Type="http://schemas.openxmlformats.org/officeDocument/2006/relationships/image" Target="../media/image2919.png"/><Relationship Id="rId8" Type="http://schemas.openxmlformats.org/officeDocument/2006/relationships/customXml" Target="../ink/ink103.xml"/><Relationship Id="rId51" Type="http://schemas.openxmlformats.org/officeDocument/2006/relationships/image" Target="../media/image2862.png"/><Relationship Id="rId72" Type="http://schemas.openxmlformats.org/officeDocument/2006/relationships/customXml" Target="../ink/ink135.xml"/><Relationship Id="rId93" Type="http://schemas.openxmlformats.org/officeDocument/2006/relationships/image" Target="../media/image2883.png"/><Relationship Id="rId98" Type="http://schemas.openxmlformats.org/officeDocument/2006/relationships/customXml" Target="../ink/ink148.xml"/><Relationship Id="rId121" Type="http://schemas.openxmlformats.org/officeDocument/2006/relationships/customXml" Target="../ink/ink160.xml"/><Relationship Id="rId142" Type="http://schemas.openxmlformats.org/officeDocument/2006/relationships/image" Target="../media/image2906.png"/><Relationship Id="rId163" Type="http://schemas.openxmlformats.org/officeDocument/2006/relationships/customXml" Target="../ink/ink181.xml"/><Relationship Id="rId3" Type="http://schemas.openxmlformats.org/officeDocument/2006/relationships/image" Target="../media/image48.png"/><Relationship Id="rId25" Type="http://schemas.openxmlformats.org/officeDocument/2006/relationships/image" Target="../media/image2849.png"/><Relationship Id="rId46" Type="http://schemas.openxmlformats.org/officeDocument/2006/relationships/customXml" Target="../ink/ink122.xml"/><Relationship Id="rId67" Type="http://schemas.openxmlformats.org/officeDocument/2006/relationships/image" Target="../media/image2870.png"/><Relationship Id="rId116" Type="http://schemas.openxmlformats.org/officeDocument/2006/relationships/customXml" Target="../ink/ink157.xml"/><Relationship Id="rId137" Type="http://schemas.openxmlformats.org/officeDocument/2006/relationships/customXml" Target="../ink/ink168.xml"/><Relationship Id="rId158" Type="http://schemas.openxmlformats.org/officeDocument/2006/relationships/image" Target="../media/image2914.png"/><Relationship Id="rId20" Type="http://schemas.openxmlformats.org/officeDocument/2006/relationships/customXml" Target="../ink/ink109.xml"/><Relationship Id="rId41" Type="http://schemas.openxmlformats.org/officeDocument/2006/relationships/image" Target="../media/image2857.png"/><Relationship Id="rId62" Type="http://schemas.openxmlformats.org/officeDocument/2006/relationships/customXml" Target="../ink/ink130.xml"/><Relationship Id="rId83" Type="http://schemas.openxmlformats.org/officeDocument/2006/relationships/image" Target="../media/image2878.png"/><Relationship Id="rId88" Type="http://schemas.openxmlformats.org/officeDocument/2006/relationships/customXml" Target="../ink/ink143.xml"/><Relationship Id="rId111" Type="http://schemas.openxmlformats.org/officeDocument/2006/relationships/image" Target="../media/image2892.png"/><Relationship Id="rId132" Type="http://schemas.openxmlformats.org/officeDocument/2006/relationships/image" Target="../media/image2901.png"/><Relationship Id="rId153" Type="http://schemas.openxmlformats.org/officeDocument/2006/relationships/customXml" Target="../ink/ink176.xml"/><Relationship Id="rId15" Type="http://schemas.openxmlformats.org/officeDocument/2006/relationships/image" Target="../media/image2844.png"/><Relationship Id="rId36" Type="http://schemas.openxmlformats.org/officeDocument/2006/relationships/customXml" Target="../ink/ink117.xml"/><Relationship Id="rId57" Type="http://schemas.openxmlformats.org/officeDocument/2006/relationships/image" Target="../media/image2865.png"/><Relationship Id="rId106" Type="http://schemas.openxmlformats.org/officeDocument/2006/relationships/customXml" Target="../ink/ink152.xml"/><Relationship Id="rId127" Type="http://schemas.openxmlformats.org/officeDocument/2006/relationships/customXml" Target="../ink/ink163.xml"/><Relationship Id="rId10" Type="http://schemas.openxmlformats.org/officeDocument/2006/relationships/customXml" Target="../ink/ink104.xml"/><Relationship Id="rId31" Type="http://schemas.openxmlformats.org/officeDocument/2006/relationships/image" Target="../media/image2852.png"/><Relationship Id="rId52" Type="http://schemas.openxmlformats.org/officeDocument/2006/relationships/customXml" Target="../ink/ink125.xml"/><Relationship Id="rId73" Type="http://schemas.openxmlformats.org/officeDocument/2006/relationships/image" Target="../media/image2873.png"/><Relationship Id="rId78" Type="http://schemas.openxmlformats.org/officeDocument/2006/relationships/customXml" Target="../ink/ink138.xml"/><Relationship Id="rId94" Type="http://schemas.openxmlformats.org/officeDocument/2006/relationships/customXml" Target="../ink/ink146.xml"/><Relationship Id="rId99" Type="http://schemas.openxmlformats.org/officeDocument/2006/relationships/image" Target="../media/image2886.png"/><Relationship Id="rId101" Type="http://schemas.openxmlformats.org/officeDocument/2006/relationships/image" Target="../media/image2887.png"/><Relationship Id="rId122" Type="http://schemas.openxmlformats.org/officeDocument/2006/relationships/image" Target="../media/image2896.png"/><Relationship Id="rId143" Type="http://schemas.openxmlformats.org/officeDocument/2006/relationships/customXml" Target="../ink/ink171.xml"/><Relationship Id="rId148" Type="http://schemas.openxmlformats.org/officeDocument/2006/relationships/image" Target="../media/image2909.png"/><Relationship Id="rId164" Type="http://schemas.openxmlformats.org/officeDocument/2006/relationships/image" Target="../media/image2917.png"/><Relationship Id="rId169" Type="http://schemas.openxmlformats.org/officeDocument/2006/relationships/customXml" Target="../ink/ink184.xml"/><Relationship Id="rId4" Type="http://schemas.openxmlformats.org/officeDocument/2006/relationships/customXml" Target="../ink/ink101.xml"/><Relationship Id="rId9" Type="http://schemas.openxmlformats.org/officeDocument/2006/relationships/image" Target="../media/image2841.png"/><Relationship Id="rId26" Type="http://schemas.openxmlformats.org/officeDocument/2006/relationships/customXml" Target="../ink/ink112.xml"/><Relationship Id="rId47" Type="http://schemas.openxmlformats.org/officeDocument/2006/relationships/image" Target="../media/image2860.png"/><Relationship Id="rId68" Type="http://schemas.openxmlformats.org/officeDocument/2006/relationships/customXml" Target="../ink/ink133.xml"/><Relationship Id="rId89" Type="http://schemas.openxmlformats.org/officeDocument/2006/relationships/image" Target="../media/image2881.png"/><Relationship Id="rId112" Type="http://schemas.openxmlformats.org/officeDocument/2006/relationships/customXml" Target="../ink/ink155.xml"/><Relationship Id="rId133" Type="http://schemas.openxmlformats.org/officeDocument/2006/relationships/customXml" Target="../ink/ink166.xml"/><Relationship Id="rId154" Type="http://schemas.openxmlformats.org/officeDocument/2006/relationships/image" Target="../media/image2912.png"/><Relationship Id="rId16" Type="http://schemas.openxmlformats.org/officeDocument/2006/relationships/customXml" Target="../ink/ink107.xml"/><Relationship Id="rId37" Type="http://schemas.openxmlformats.org/officeDocument/2006/relationships/image" Target="../media/image2855.png"/><Relationship Id="rId58" Type="http://schemas.openxmlformats.org/officeDocument/2006/relationships/customXml" Target="../ink/ink128.xml"/><Relationship Id="rId79" Type="http://schemas.openxmlformats.org/officeDocument/2006/relationships/image" Target="../media/image2876.png"/><Relationship Id="rId102" Type="http://schemas.openxmlformats.org/officeDocument/2006/relationships/customXml" Target="../ink/ink150.xml"/><Relationship Id="rId123" Type="http://schemas.openxmlformats.org/officeDocument/2006/relationships/customXml" Target="../ink/ink161.xml"/><Relationship Id="rId144" Type="http://schemas.openxmlformats.org/officeDocument/2006/relationships/image" Target="../media/image2907.png"/><Relationship Id="rId90" Type="http://schemas.openxmlformats.org/officeDocument/2006/relationships/customXml" Target="../ink/ink144.xml"/><Relationship Id="rId165" Type="http://schemas.openxmlformats.org/officeDocument/2006/relationships/customXml" Target="../ink/ink182.xml"/><Relationship Id="rId27" Type="http://schemas.openxmlformats.org/officeDocument/2006/relationships/image" Target="../media/image2850.png"/><Relationship Id="rId48" Type="http://schemas.openxmlformats.org/officeDocument/2006/relationships/customXml" Target="../ink/ink123.xml"/><Relationship Id="rId69" Type="http://schemas.openxmlformats.org/officeDocument/2006/relationships/image" Target="../media/image2871.png"/><Relationship Id="rId113" Type="http://schemas.openxmlformats.org/officeDocument/2006/relationships/image" Target="../media/image2893.png"/><Relationship Id="rId134" Type="http://schemas.openxmlformats.org/officeDocument/2006/relationships/image" Target="../media/image2902.png"/><Relationship Id="rId80" Type="http://schemas.openxmlformats.org/officeDocument/2006/relationships/customXml" Target="../ink/ink139.xml"/><Relationship Id="rId155" Type="http://schemas.openxmlformats.org/officeDocument/2006/relationships/customXml" Target="../ink/ink177.xml"/><Relationship Id="rId17" Type="http://schemas.openxmlformats.org/officeDocument/2006/relationships/image" Target="../media/image2845.png"/><Relationship Id="rId38" Type="http://schemas.openxmlformats.org/officeDocument/2006/relationships/customXml" Target="../ink/ink118.xml"/><Relationship Id="rId59" Type="http://schemas.openxmlformats.org/officeDocument/2006/relationships/image" Target="../media/image2866.png"/><Relationship Id="rId103" Type="http://schemas.openxmlformats.org/officeDocument/2006/relationships/image" Target="../media/image2888.png"/><Relationship Id="rId124" Type="http://schemas.openxmlformats.org/officeDocument/2006/relationships/image" Target="../media/image2897.png"/><Relationship Id="rId70" Type="http://schemas.openxmlformats.org/officeDocument/2006/relationships/customXml" Target="../ink/ink134.xml"/><Relationship Id="rId91" Type="http://schemas.openxmlformats.org/officeDocument/2006/relationships/image" Target="../media/image2882.png"/><Relationship Id="rId145" Type="http://schemas.openxmlformats.org/officeDocument/2006/relationships/customXml" Target="../ink/ink172.xml"/><Relationship Id="rId166" Type="http://schemas.openxmlformats.org/officeDocument/2006/relationships/image" Target="../media/image2918.png"/></Relationships>
</file>

<file path=ppt/slides/_rels/slide6.xml.rels><?xml version="1.0" encoding="UTF-8" standalone="yes"?>
<Relationships xmlns="http://schemas.openxmlformats.org/package/2006/relationships"><Relationship Id="rId8" Type="http://schemas.openxmlformats.org/officeDocument/2006/relationships/image" Target="../media/image2924.png"/><Relationship Id="rId3" Type="http://schemas.openxmlformats.org/officeDocument/2006/relationships/customXml" Target="../ink/ink187.xml"/><Relationship Id="rId7" Type="http://schemas.openxmlformats.org/officeDocument/2006/relationships/customXml" Target="../ink/ink18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923.png"/><Relationship Id="rId5" Type="http://schemas.openxmlformats.org/officeDocument/2006/relationships/customXml" Target="../ink/ink188.xml"/><Relationship Id="rId4" Type="http://schemas.openxmlformats.org/officeDocument/2006/relationships/image" Target="../media/image2922.png"/></Relationships>
</file>

<file path=ppt/slides/_rels/slide7.xml.rels><?xml version="1.0" encoding="UTF-8" standalone="yes"?>
<Relationships xmlns="http://schemas.openxmlformats.org/package/2006/relationships"><Relationship Id="rId26" Type="http://schemas.openxmlformats.org/officeDocument/2006/relationships/image" Target="../media/image2936.png"/><Relationship Id="rId21" Type="http://schemas.openxmlformats.org/officeDocument/2006/relationships/customXml" Target="../ink/ink199.xml"/><Relationship Id="rId42" Type="http://schemas.openxmlformats.org/officeDocument/2006/relationships/image" Target="../media/image2944.png"/><Relationship Id="rId47" Type="http://schemas.openxmlformats.org/officeDocument/2006/relationships/customXml" Target="../ink/ink212.xml"/><Relationship Id="rId63" Type="http://schemas.openxmlformats.org/officeDocument/2006/relationships/customXml" Target="../ink/ink220.xml"/><Relationship Id="rId68" Type="http://schemas.openxmlformats.org/officeDocument/2006/relationships/image" Target="../media/image2957.png"/><Relationship Id="rId7" Type="http://schemas.openxmlformats.org/officeDocument/2006/relationships/customXml" Target="../ink/ink192.xml"/><Relationship Id="rId2" Type="http://schemas.openxmlformats.org/officeDocument/2006/relationships/notesSlide" Target="../notesSlides/notesSlide7.xml"/><Relationship Id="rId16" Type="http://schemas.openxmlformats.org/officeDocument/2006/relationships/image" Target="../media/image2931.png"/><Relationship Id="rId29" Type="http://schemas.openxmlformats.org/officeDocument/2006/relationships/customXml" Target="../ink/ink203.xml"/><Relationship Id="rId11" Type="http://schemas.openxmlformats.org/officeDocument/2006/relationships/customXml" Target="../ink/ink194.xml"/><Relationship Id="rId24" Type="http://schemas.openxmlformats.org/officeDocument/2006/relationships/image" Target="../media/image2935.png"/><Relationship Id="rId32" Type="http://schemas.openxmlformats.org/officeDocument/2006/relationships/image" Target="../media/image2939.png"/><Relationship Id="rId37" Type="http://schemas.openxmlformats.org/officeDocument/2006/relationships/customXml" Target="../ink/ink207.xml"/><Relationship Id="rId40" Type="http://schemas.openxmlformats.org/officeDocument/2006/relationships/image" Target="../media/image2943.png"/><Relationship Id="rId45" Type="http://schemas.openxmlformats.org/officeDocument/2006/relationships/customXml" Target="../ink/ink211.xml"/><Relationship Id="rId53" Type="http://schemas.openxmlformats.org/officeDocument/2006/relationships/customXml" Target="../ink/ink215.xml"/><Relationship Id="rId58" Type="http://schemas.openxmlformats.org/officeDocument/2006/relationships/image" Target="../media/image2952.png"/><Relationship Id="rId66" Type="http://schemas.openxmlformats.org/officeDocument/2006/relationships/image" Target="../media/image2956.png"/><Relationship Id="rId5" Type="http://schemas.openxmlformats.org/officeDocument/2006/relationships/customXml" Target="../ink/ink191.xml"/><Relationship Id="rId61" Type="http://schemas.openxmlformats.org/officeDocument/2006/relationships/customXml" Target="../ink/ink219.xml"/><Relationship Id="rId19" Type="http://schemas.openxmlformats.org/officeDocument/2006/relationships/customXml" Target="../ink/ink198.xml"/><Relationship Id="rId14" Type="http://schemas.openxmlformats.org/officeDocument/2006/relationships/image" Target="../media/image2930.png"/><Relationship Id="rId22" Type="http://schemas.openxmlformats.org/officeDocument/2006/relationships/image" Target="../media/image2934.png"/><Relationship Id="rId27" Type="http://schemas.openxmlformats.org/officeDocument/2006/relationships/customXml" Target="../ink/ink202.xml"/><Relationship Id="rId30" Type="http://schemas.openxmlformats.org/officeDocument/2006/relationships/image" Target="../media/image2938.png"/><Relationship Id="rId35" Type="http://schemas.openxmlformats.org/officeDocument/2006/relationships/customXml" Target="../ink/ink206.xml"/><Relationship Id="rId43" Type="http://schemas.openxmlformats.org/officeDocument/2006/relationships/customXml" Target="../ink/ink210.xml"/><Relationship Id="rId48" Type="http://schemas.openxmlformats.org/officeDocument/2006/relationships/image" Target="../media/image2947.png"/><Relationship Id="rId56" Type="http://schemas.openxmlformats.org/officeDocument/2006/relationships/image" Target="../media/image2951.png"/><Relationship Id="rId64" Type="http://schemas.openxmlformats.org/officeDocument/2006/relationships/image" Target="../media/image2955.png"/><Relationship Id="rId69" Type="http://schemas.openxmlformats.org/officeDocument/2006/relationships/customXml" Target="../ink/ink223.xml"/><Relationship Id="rId8" Type="http://schemas.openxmlformats.org/officeDocument/2006/relationships/image" Target="../media/image2927.png"/><Relationship Id="rId51" Type="http://schemas.openxmlformats.org/officeDocument/2006/relationships/customXml" Target="../ink/ink214.xml"/><Relationship Id="rId3" Type="http://schemas.openxmlformats.org/officeDocument/2006/relationships/customXml" Target="../ink/ink190.xml"/><Relationship Id="rId12" Type="http://schemas.openxmlformats.org/officeDocument/2006/relationships/image" Target="../media/image2929.png"/><Relationship Id="rId17" Type="http://schemas.openxmlformats.org/officeDocument/2006/relationships/customXml" Target="../ink/ink197.xml"/><Relationship Id="rId25" Type="http://schemas.openxmlformats.org/officeDocument/2006/relationships/customXml" Target="../ink/ink201.xml"/><Relationship Id="rId33" Type="http://schemas.openxmlformats.org/officeDocument/2006/relationships/customXml" Target="../ink/ink205.xml"/><Relationship Id="rId38" Type="http://schemas.openxmlformats.org/officeDocument/2006/relationships/image" Target="../media/image2942.png"/><Relationship Id="rId46" Type="http://schemas.openxmlformats.org/officeDocument/2006/relationships/image" Target="../media/image2946.png"/><Relationship Id="rId59" Type="http://schemas.openxmlformats.org/officeDocument/2006/relationships/customXml" Target="../ink/ink218.xml"/><Relationship Id="rId67" Type="http://schemas.openxmlformats.org/officeDocument/2006/relationships/customXml" Target="../ink/ink222.xml"/><Relationship Id="rId20" Type="http://schemas.openxmlformats.org/officeDocument/2006/relationships/image" Target="../media/image2933.png"/><Relationship Id="rId41" Type="http://schemas.openxmlformats.org/officeDocument/2006/relationships/customXml" Target="../ink/ink209.xml"/><Relationship Id="rId54" Type="http://schemas.openxmlformats.org/officeDocument/2006/relationships/image" Target="../media/image2950.png"/><Relationship Id="rId62" Type="http://schemas.openxmlformats.org/officeDocument/2006/relationships/image" Target="../media/image2954.png"/><Relationship Id="rId70"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2926.png"/><Relationship Id="rId15" Type="http://schemas.openxmlformats.org/officeDocument/2006/relationships/customXml" Target="../ink/ink196.xml"/><Relationship Id="rId23" Type="http://schemas.openxmlformats.org/officeDocument/2006/relationships/customXml" Target="../ink/ink200.xml"/><Relationship Id="rId28" Type="http://schemas.openxmlformats.org/officeDocument/2006/relationships/image" Target="../media/image2937.png"/><Relationship Id="rId36" Type="http://schemas.openxmlformats.org/officeDocument/2006/relationships/image" Target="../media/image2941.png"/><Relationship Id="rId49" Type="http://schemas.openxmlformats.org/officeDocument/2006/relationships/customXml" Target="../ink/ink213.xml"/><Relationship Id="rId57" Type="http://schemas.openxmlformats.org/officeDocument/2006/relationships/customXml" Target="../ink/ink217.xml"/><Relationship Id="rId10" Type="http://schemas.openxmlformats.org/officeDocument/2006/relationships/image" Target="../media/image2928.png"/><Relationship Id="rId31" Type="http://schemas.openxmlformats.org/officeDocument/2006/relationships/customXml" Target="../ink/ink204.xml"/><Relationship Id="rId44" Type="http://schemas.openxmlformats.org/officeDocument/2006/relationships/image" Target="../media/image2945.png"/><Relationship Id="rId52" Type="http://schemas.openxmlformats.org/officeDocument/2006/relationships/image" Target="../media/image2949.png"/><Relationship Id="rId60" Type="http://schemas.openxmlformats.org/officeDocument/2006/relationships/image" Target="../media/image2953.png"/><Relationship Id="rId65" Type="http://schemas.openxmlformats.org/officeDocument/2006/relationships/customXml" Target="../ink/ink221.xml"/><Relationship Id="rId4" Type="http://schemas.openxmlformats.org/officeDocument/2006/relationships/image" Target="../media/image2925.png"/><Relationship Id="rId9" Type="http://schemas.openxmlformats.org/officeDocument/2006/relationships/customXml" Target="../ink/ink193.xml"/><Relationship Id="rId13" Type="http://schemas.openxmlformats.org/officeDocument/2006/relationships/customXml" Target="../ink/ink195.xml"/><Relationship Id="rId18" Type="http://schemas.openxmlformats.org/officeDocument/2006/relationships/image" Target="../media/image2932.png"/><Relationship Id="rId39" Type="http://schemas.openxmlformats.org/officeDocument/2006/relationships/customXml" Target="../ink/ink208.xml"/><Relationship Id="rId34" Type="http://schemas.openxmlformats.org/officeDocument/2006/relationships/image" Target="../media/image2940.png"/><Relationship Id="rId50" Type="http://schemas.openxmlformats.org/officeDocument/2006/relationships/image" Target="../media/image2948.png"/><Relationship Id="rId55" Type="http://schemas.openxmlformats.org/officeDocument/2006/relationships/customXml" Target="../ink/ink216.xml"/></Relationships>
</file>

<file path=ppt/slides/_rels/slide8.xml.rels><?xml version="1.0" encoding="UTF-8" standalone="yes"?>
<Relationships xmlns="http://schemas.openxmlformats.org/package/2006/relationships"><Relationship Id="rId26" Type="http://schemas.openxmlformats.org/officeDocument/2006/relationships/image" Target="../media/image2969.png"/><Relationship Id="rId21" Type="http://schemas.openxmlformats.org/officeDocument/2006/relationships/customXml" Target="../ink/ink233.xml"/><Relationship Id="rId42" Type="http://schemas.openxmlformats.org/officeDocument/2006/relationships/image" Target="../media/image2977.png"/><Relationship Id="rId47" Type="http://schemas.openxmlformats.org/officeDocument/2006/relationships/customXml" Target="../ink/ink246.xml"/><Relationship Id="rId63" Type="http://schemas.openxmlformats.org/officeDocument/2006/relationships/customXml" Target="../ink/ink254.xml"/><Relationship Id="rId68" Type="http://schemas.openxmlformats.org/officeDocument/2006/relationships/image" Target="../media/image2989.png"/><Relationship Id="rId7" Type="http://schemas.openxmlformats.org/officeDocument/2006/relationships/customXml" Target="../ink/ink226.xml"/><Relationship Id="rId2" Type="http://schemas.openxmlformats.org/officeDocument/2006/relationships/notesSlide" Target="../notesSlides/notesSlide8.xml"/><Relationship Id="rId16" Type="http://schemas.openxmlformats.org/officeDocument/2006/relationships/image" Target="../media/image2964.png"/><Relationship Id="rId29" Type="http://schemas.openxmlformats.org/officeDocument/2006/relationships/customXml" Target="../ink/ink237.xml"/><Relationship Id="rId11" Type="http://schemas.openxmlformats.org/officeDocument/2006/relationships/customXml" Target="../ink/ink228.xml"/><Relationship Id="rId24" Type="http://schemas.openxmlformats.org/officeDocument/2006/relationships/image" Target="../media/image2968.png"/><Relationship Id="rId32" Type="http://schemas.openxmlformats.org/officeDocument/2006/relationships/image" Target="../media/image2972.png"/><Relationship Id="rId37" Type="http://schemas.openxmlformats.org/officeDocument/2006/relationships/customXml" Target="../ink/ink241.xml"/><Relationship Id="rId40" Type="http://schemas.openxmlformats.org/officeDocument/2006/relationships/image" Target="../media/image2976.png"/><Relationship Id="rId45" Type="http://schemas.openxmlformats.org/officeDocument/2006/relationships/customXml" Target="../ink/ink245.xml"/><Relationship Id="rId53" Type="http://schemas.openxmlformats.org/officeDocument/2006/relationships/customXml" Target="../ink/ink249.xml"/><Relationship Id="rId58" Type="http://schemas.openxmlformats.org/officeDocument/2006/relationships/image" Target="../media/image2984.png"/><Relationship Id="rId66" Type="http://schemas.openxmlformats.org/officeDocument/2006/relationships/image" Target="../media/image2988.png"/><Relationship Id="rId5" Type="http://schemas.openxmlformats.org/officeDocument/2006/relationships/customXml" Target="../ink/ink225.xml"/><Relationship Id="rId61" Type="http://schemas.openxmlformats.org/officeDocument/2006/relationships/customXml" Target="../ink/ink253.xml"/><Relationship Id="rId19" Type="http://schemas.openxmlformats.org/officeDocument/2006/relationships/customXml" Target="../ink/ink232.xml"/><Relationship Id="rId14" Type="http://schemas.openxmlformats.org/officeDocument/2006/relationships/image" Target="../media/image2963.png"/><Relationship Id="rId22" Type="http://schemas.openxmlformats.org/officeDocument/2006/relationships/image" Target="../media/image2967.png"/><Relationship Id="rId27" Type="http://schemas.openxmlformats.org/officeDocument/2006/relationships/customXml" Target="../ink/ink236.xml"/><Relationship Id="rId30" Type="http://schemas.openxmlformats.org/officeDocument/2006/relationships/image" Target="../media/image2971.png"/><Relationship Id="rId35" Type="http://schemas.openxmlformats.org/officeDocument/2006/relationships/customXml" Target="../ink/ink240.xml"/><Relationship Id="rId43" Type="http://schemas.openxmlformats.org/officeDocument/2006/relationships/customXml" Target="../ink/ink244.xml"/><Relationship Id="rId48" Type="http://schemas.openxmlformats.org/officeDocument/2006/relationships/image" Target="../media/image2980.png"/><Relationship Id="rId56" Type="http://schemas.openxmlformats.org/officeDocument/2006/relationships/image" Target="../media/image2983.png"/><Relationship Id="rId64" Type="http://schemas.openxmlformats.org/officeDocument/2006/relationships/image" Target="../media/image2987.png"/><Relationship Id="rId69" Type="http://schemas.openxmlformats.org/officeDocument/2006/relationships/customXml" Target="../ink/ink257.xml"/><Relationship Id="rId8" Type="http://schemas.openxmlformats.org/officeDocument/2006/relationships/image" Target="../media/image2960.png"/><Relationship Id="rId51" Type="http://schemas.openxmlformats.org/officeDocument/2006/relationships/customXml" Target="../ink/ink248.xml"/><Relationship Id="rId3" Type="http://schemas.openxmlformats.org/officeDocument/2006/relationships/customXml" Target="../ink/ink224.xml"/><Relationship Id="rId12" Type="http://schemas.openxmlformats.org/officeDocument/2006/relationships/image" Target="../media/image2962.png"/><Relationship Id="rId17" Type="http://schemas.openxmlformats.org/officeDocument/2006/relationships/customXml" Target="../ink/ink231.xml"/><Relationship Id="rId25" Type="http://schemas.openxmlformats.org/officeDocument/2006/relationships/customXml" Target="../ink/ink235.xml"/><Relationship Id="rId33" Type="http://schemas.openxmlformats.org/officeDocument/2006/relationships/customXml" Target="../ink/ink239.xml"/><Relationship Id="rId38" Type="http://schemas.openxmlformats.org/officeDocument/2006/relationships/image" Target="../media/image2975.png"/><Relationship Id="rId46" Type="http://schemas.openxmlformats.org/officeDocument/2006/relationships/image" Target="../media/image2979.png"/><Relationship Id="rId59" Type="http://schemas.openxmlformats.org/officeDocument/2006/relationships/customXml" Target="../ink/ink252.xml"/><Relationship Id="rId67" Type="http://schemas.openxmlformats.org/officeDocument/2006/relationships/customXml" Target="../ink/ink256.xml"/><Relationship Id="rId20" Type="http://schemas.openxmlformats.org/officeDocument/2006/relationships/image" Target="../media/image2966.png"/><Relationship Id="rId41" Type="http://schemas.openxmlformats.org/officeDocument/2006/relationships/customXml" Target="../ink/ink243.xml"/><Relationship Id="rId54" Type="http://schemas.openxmlformats.org/officeDocument/2006/relationships/image" Target="../media/image2982.png"/><Relationship Id="rId62" Type="http://schemas.openxmlformats.org/officeDocument/2006/relationships/image" Target="../media/image2986.png"/><Relationship Id="rId70" Type="http://schemas.openxmlformats.org/officeDocument/2006/relationships/image" Target="../media/image2990.png"/><Relationship Id="rId1" Type="http://schemas.openxmlformats.org/officeDocument/2006/relationships/slideLayout" Target="../slideLayouts/slideLayout7.xml"/><Relationship Id="rId6" Type="http://schemas.openxmlformats.org/officeDocument/2006/relationships/image" Target="../media/image2959.png"/><Relationship Id="rId15" Type="http://schemas.openxmlformats.org/officeDocument/2006/relationships/customXml" Target="../ink/ink230.xml"/><Relationship Id="rId23" Type="http://schemas.openxmlformats.org/officeDocument/2006/relationships/customXml" Target="../ink/ink234.xml"/><Relationship Id="rId28" Type="http://schemas.openxmlformats.org/officeDocument/2006/relationships/image" Target="../media/image2970.png"/><Relationship Id="rId36" Type="http://schemas.openxmlformats.org/officeDocument/2006/relationships/image" Target="../media/image2974.png"/><Relationship Id="rId49" Type="http://schemas.openxmlformats.org/officeDocument/2006/relationships/customXml" Target="../ink/ink247.xml"/><Relationship Id="rId57" Type="http://schemas.openxmlformats.org/officeDocument/2006/relationships/customXml" Target="../ink/ink251.xml"/><Relationship Id="rId10" Type="http://schemas.openxmlformats.org/officeDocument/2006/relationships/image" Target="../media/image2961.png"/><Relationship Id="rId31" Type="http://schemas.openxmlformats.org/officeDocument/2006/relationships/customXml" Target="../ink/ink238.xml"/><Relationship Id="rId44" Type="http://schemas.openxmlformats.org/officeDocument/2006/relationships/image" Target="../media/image2978.png"/><Relationship Id="rId52" Type="http://schemas.openxmlformats.org/officeDocument/2006/relationships/image" Target="../media/image2416.png"/><Relationship Id="rId60" Type="http://schemas.openxmlformats.org/officeDocument/2006/relationships/image" Target="../media/image2985.png"/><Relationship Id="rId65" Type="http://schemas.openxmlformats.org/officeDocument/2006/relationships/customXml" Target="../ink/ink255.xml"/><Relationship Id="rId4" Type="http://schemas.openxmlformats.org/officeDocument/2006/relationships/image" Target="../media/image2958.png"/><Relationship Id="rId9" Type="http://schemas.openxmlformats.org/officeDocument/2006/relationships/customXml" Target="../ink/ink227.xml"/><Relationship Id="rId13" Type="http://schemas.openxmlformats.org/officeDocument/2006/relationships/customXml" Target="../ink/ink229.xml"/><Relationship Id="rId18" Type="http://schemas.openxmlformats.org/officeDocument/2006/relationships/image" Target="../media/image2965.png"/><Relationship Id="rId39" Type="http://schemas.openxmlformats.org/officeDocument/2006/relationships/customXml" Target="../ink/ink242.xml"/><Relationship Id="rId34" Type="http://schemas.openxmlformats.org/officeDocument/2006/relationships/image" Target="../media/image2973.png"/><Relationship Id="rId50" Type="http://schemas.openxmlformats.org/officeDocument/2006/relationships/image" Target="../media/image2981.png"/><Relationship Id="rId55" Type="http://schemas.openxmlformats.org/officeDocument/2006/relationships/customXml" Target="../ink/ink250.xml"/></Relationships>
</file>

<file path=ppt/slides/_rels/slide9.xml.rels><?xml version="1.0" encoding="UTF-8" standalone="yes"?>
<Relationships xmlns="http://schemas.openxmlformats.org/package/2006/relationships"><Relationship Id="rId8" Type="http://schemas.openxmlformats.org/officeDocument/2006/relationships/image" Target="../media/image2993.png"/><Relationship Id="rId13" Type="http://schemas.openxmlformats.org/officeDocument/2006/relationships/customXml" Target="../ink/ink263.xml"/><Relationship Id="rId3" Type="http://schemas.openxmlformats.org/officeDocument/2006/relationships/customXml" Target="../ink/ink258.xml"/><Relationship Id="rId7" Type="http://schemas.openxmlformats.org/officeDocument/2006/relationships/customXml" Target="../ink/ink260.xml"/><Relationship Id="rId12" Type="http://schemas.openxmlformats.org/officeDocument/2006/relationships/image" Target="../media/image299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992.png"/><Relationship Id="rId11" Type="http://schemas.openxmlformats.org/officeDocument/2006/relationships/customXml" Target="../ink/ink262.xml"/><Relationship Id="rId5" Type="http://schemas.openxmlformats.org/officeDocument/2006/relationships/customXml" Target="../ink/ink259.xml"/><Relationship Id="rId10" Type="http://schemas.openxmlformats.org/officeDocument/2006/relationships/image" Target="../media/image2994.png"/><Relationship Id="rId4" Type="http://schemas.openxmlformats.org/officeDocument/2006/relationships/image" Target="../media/image2991.png"/><Relationship Id="rId9" Type="http://schemas.openxmlformats.org/officeDocument/2006/relationships/customXml" Target="../ink/ink261.xml"/><Relationship Id="rId14" Type="http://schemas.openxmlformats.org/officeDocument/2006/relationships/image" Target="../media/image299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BB7C1C00-B9A9-4F13-AF60-3012967D9C27}"/>
              </a:ext>
            </a:extLst>
          </p:cNvPr>
          <p:cNvGrpSpPr/>
          <p:nvPr/>
        </p:nvGrpSpPr>
        <p:grpSpPr>
          <a:xfrm>
            <a:off x="10990437" y="524403"/>
            <a:ext cx="152640" cy="191160"/>
            <a:chOff x="10990437" y="524403"/>
            <a:chExt cx="152640" cy="1911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3370002A-1CDF-4226-86B9-AEBC31E18204}"/>
                    </a:ext>
                  </a:extLst>
                </p14:cNvPr>
                <p14:cNvContentPartPr/>
                <p14:nvPr/>
              </p14:nvContentPartPr>
              <p14:xfrm>
                <a:off x="10990437" y="524403"/>
                <a:ext cx="129600" cy="191160"/>
              </p14:xfrm>
            </p:contentPart>
          </mc:Choice>
          <mc:Fallback xmlns="">
            <p:pic>
              <p:nvPicPr>
                <p:cNvPr id="2" name="Freihand 1">
                  <a:extLst>
                    <a:ext uri="{FF2B5EF4-FFF2-40B4-BE49-F238E27FC236}">
                      <a16:creationId xmlns:a16="http://schemas.microsoft.com/office/drawing/2014/main" id="{3370002A-1CDF-4226-86B9-AEBC31E18204}"/>
                    </a:ext>
                  </a:extLst>
                </p:cNvPr>
                <p:cNvPicPr/>
                <p:nvPr/>
              </p:nvPicPr>
              <p:blipFill>
                <a:blip r:embed="rId6"/>
                <a:stretch>
                  <a:fillRect/>
                </a:stretch>
              </p:blipFill>
              <p:spPr>
                <a:xfrm>
                  <a:off x="10981437" y="515763"/>
                  <a:ext cx="1472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475C1725-6ECB-4A11-8F37-B71B1451BC86}"/>
                    </a:ext>
                  </a:extLst>
                </p14:cNvPr>
                <p14:cNvContentPartPr/>
                <p14:nvPr/>
              </p14:nvContentPartPr>
              <p14:xfrm>
                <a:off x="11001597" y="602523"/>
                <a:ext cx="141480" cy="97200"/>
              </p14:xfrm>
            </p:contentPart>
          </mc:Choice>
          <mc:Fallback xmlns="">
            <p:pic>
              <p:nvPicPr>
                <p:cNvPr id="3" name="Freihand 2">
                  <a:extLst>
                    <a:ext uri="{FF2B5EF4-FFF2-40B4-BE49-F238E27FC236}">
                      <a16:creationId xmlns:a16="http://schemas.microsoft.com/office/drawing/2014/main" id="{475C1725-6ECB-4A11-8F37-B71B1451BC86}"/>
                    </a:ext>
                  </a:extLst>
                </p:cNvPr>
                <p:cNvPicPr/>
                <p:nvPr/>
              </p:nvPicPr>
              <p:blipFill>
                <a:blip r:embed="rId8"/>
                <a:stretch>
                  <a:fillRect/>
                </a:stretch>
              </p:blipFill>
              <p:spPr>
                <a:xfrm>
                  <a:off x="10992597" y="593883"/>
                  <a:ext cx="159120" cy="114840"/>
                </a:xfrm>
                <a:prstGeom prst="rect">
                  <a:avLst/>
                </a:prstGeom>
              </p:spPr>
            </p:pic>
          </mc:Fallback>
        </mc:AlternateContent>
      </p:grpSp>
      <p:grpSp>
        <p:nvGrpSpPr>
          <p:cNvPr id="14" name="Gruppieren 13">
            <a:extLst>
              <a:ext uri="{FF2B5EF4-FFF2-40B4-BE49-F238E27FC236}">
                <a16:creationId xmlns:a16="http://schemas.microsoft.com/office/drawing/2014/main" id="{CFB6E236-68E2-8EAE-15FF-50BE4E6922D2}"/>
              </a:ext>
            </a:extLst>
          </p:cNvPr>
          <p:cNvGrpSpPr/>
          <p:nvPr/>
        </p:nvGrpSpPr>
        <p:grpSpPr>
          <a:xfrm>
            <a:off x="10478258" y="1218142"/>
            <a:ext cx="198000" cy="185400"/>
            <a:chOff x="10478258" y="1218142"/>
            <a:chExt cx="198000" cy="18540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AA95B02-3599-0D33-9F27-E593046319B1}"/>
                    </a:ext>
                  </a:extLst>
                </p14:cNvPr>
                <p14:cNvContentPartPr/>
                <p14:nvPr/>
              </p14:nvContentPartPr>
              <p14:xfrm>
                <a:off x="10554218" y="1244422"/>
                <a:ext cx="78840" cy="159120"/>
              </p14:xfrm>
            </p:contentPart>
          </mc:Choice>
          <mc:Fallback xmlns="">
            <p:pic>
              <p:nvPicPr>
                <p:cNvPr id="6" name="Freihand 5">
                  <a:extLst>
                    <a:ext uri="{FF2B5EF4-FFF2-40B4-BE49-F238E27FC236}">
                      <a16:creationId xmlns:a16="http://schemas.microsoft.com/office/drawing/2014/main" id="{FAA95B02-3599-0D33-9F27-E593046319B1}"/>
                    </a:ext>
                  </a:extLst>
                </p:cNvPr>
                <p:cNvPicPr/>
                <p:nvPr/>
              </p:nvPicPr>
              <p:blipFill>
                <a:blip r:embed="rId10"/>
                <a:stretch>
                  <a:fillRect/>
                </a:stretch>
              </p:blipFill>
              <p:spPr>
                <a:xfrm>
                  <a:off x="10545578" y="1235782"/>
                  <a:ext cx="96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0AC8FFE-AFA4-DC94-297A-0C4A7D9782E5}"/>
                    </a:ext>
                  </a:extLst>
                </p14:cNvPr>
                <p14:cNvContentPartPr/>
                <p14:nvPr/>
              </p14:nvContentPartPr>
              <p14:xfrm>
                <a:off x="10478258" y="1218142"/>
                <a:ext cx="198000" cy="137520"/>
              </p14:xfrm>
            </p:contentPart>
          </mc:Choice>
          <mc:Fallback xmlns="">
            <p:pic>
              <p:nvPicPr>
                <p:cNvPr id="9" name="Freihand 8">
                  <a:extLst>
                    <a:ext uri="{FF2B5EF4-FFF2-40B4-BE49-F238E27FC236}">
                      <a16:creationId xmlns:a16="http://schemas.microsoft.com/office/drawing/2014/main" id="{40AC8FFE-AFA4-DC94-297A-0C4A7D9782E5}"/>
                    </a:ext>
                  </a:extLst>
                </p:cNvPr>
                <p:cNvPicPr/>
                <p:nvPr/>
              </p:nvPicPr>
              <p:blipFill>
                <a:blip r:embed="rId12"/>
                <a:stretch>
                  <a:fillRect/>
                </a:stretch>
              </p:blipFill>
              <p:spPr>
                <a:xfrm>
                  <a:off x="10469618" y="1209502"/>
                  <a:ext cx="215640" cy="155160"/>
                </a:xfrm>
                <a:prstGeom prst="rect">
                  <a:avLst/>
                </a:prstGeom>
              </p:spPr>
            </p:pic>
          </mc:Fallback>
        </mc:AlternateContent>
      </p:grpSp>
      <p:grpSp>
        <p:nvGrpSpPr>
          <p:cNvPr id="17" name="Gruppieren 16">
            <a:extLst>
              <a:ext uri="{FF2B5EF4-FFF2-40B4-BE49-F238E27FC236}">
                <a16:creationId xmlns:a16="http://schemas.microsoft.com/office/drawing/2014/main" id="{25CBBDC0-419A-3428-DE73-49D3174060A8}"/>
              </a:ext>
            </a:extLst>
          </p:cNvPr>
          <p:cNvGrpSpPr/>
          <p:nvPr/>
        </p:nvGrpSpPr>
        <p:grpSpPr>
          <a:xfrm>
            <a:off x="9534338" y="611902"/>
            <a:ext cx="270720" cy="188280"/>
            <a:chOff x="9534338" y="611902"/>
            <a:chExt cx="270720" cy="188280"/>
          </a:xfrm>
        </p:grpSpPr>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13D929D3-8152-F651-9CA0-83C321A6C22C}"/>
                    </a:ext>
                  </a:extLst>
                </p14:cNvPr>
                <p14:cNvContentPartPr/>
                <p14:nvPr/>
              </p14:nvContentPartPr>
              <p14:xfrm>
                <a:off x="9572858" y="611902"/>
                <a:ext cx="140040" cy="167400"/>
              </p14:xfrm>
            </p:contentPart>
          </mc:Choice>
          <mc:Fallback xmlns="">
            <p:pic>
              <p:nvPicPr>
                <p:cNvPr id="15" name="Freihand 14">
                  <a:extLst>
                    <a:ext uri="{FF2B5EF4-FFF2-40B4-BE49-F238E27FC236}">
                      <a16:creationId xmlns:a16="http://schemas.microsoft.com/office/drawing/2014/main" id="{13D929D3-8152-F651-9CA0-83C321A6C22C}"/>
                    </a:ext>
                  </a:extLst>
                </p:cNvPr>
                <p:cNvPicPr/>
                <p:nvPr/>
              </p:nvPicPr>
              <p:blipFill>
                <a:blip r:embed="rId14"/>
                <a:stretch>
                  <a:fillRect/>
                </a:stretch>
              </p:blipFill>
              <p:spPr>
                <a:xfrm>
                  <a:off x="9563858" y="603262"/>
                  <a:ext cx="1576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F4ADD43A-97E2-24C6-B1AD-E001979730BB}"/>
                    </a:ext>
                  </a:extLst>
                </p14:cNvPr>
                <p14:cNvContentPartPr/>
                <p14:nvPr/>
              </p14:nvContentPartPr>
              <p14:xfrm>
                <a:off x="9534338" y="665542"/>
                <a:ext cx="270720" cy="134640"/>
              </p14:xfrm>
            </p:contentPart>
          </mc:Choice>
          <mc:Fallback xmlns="">
            <p:pic>
              <p:nvPicPr>
                <p:cNvPr id="16" name="Freihand 15">
                  <a:extLst>
                    <a:ext uri="{FF2B5EF4-FFF2-40B4-BE49-F238E27FC236}">
                      <a16:creationId xmlns:a16="http://schemas.microsoft.com/office/drawing/2014/main" id="{F4ADD43A-97E2-24C6-B1AD-E001979730BB}"/>
                    </a:ext>
                  </a:extLst>
                </p:cNvPr>
                <p:cNvPicPr/>
                <p:nvPr/>
              </p:nvPicPr>
              <p:blipFill>
                <a:blip r:embed="rId16"/>
                <a:stretch>
                  <a:fillRect/>
                </a:stretch>
              </p:blipFill>
              <p:spPr>
                <a:xfrm>
                  <a:off x="9525338" y="656902"/>
                  <a:ext cx="288360" cy="1522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365554" y="5652453"/>
            <a:ext cx="10652760" cy="923330"/>
          </a:xfrm>
          <a:prstGeom prst="rect">
            <a:avLst/>
          </a:prstGeom>
        </p:spPr>
        <p:txBody>
          <a:bodyPr wrap="square">
            <a:spAutoFit/>
          </a:bodyPr>
          <a:lstStyle/>
          <a:p>
            <a:r>
              <a:rPr lang="de-DE" dirty="0"/>
              <a:t>→ Man kann somit nicht davon reden, dass die eine Kennzahl besser ist,</a:t>
            </a:r>
          </a:p>
          <a:p>
            <a:r>
              <a:rPr lang="de-DE" dirty="0"/>
              <a:t>als die andere, sondern vielmehr ist für die jeweilige Situation immer die</a:t>
            </a:r>
          </a:p>
          <a:p>
            <a:r>
              <a:rPr lang="de-DE" dirty="0"/>
              <a:t>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2C33FDB9-EF66-42F7-9326-E7E304F2B30E}"/>
                  </a:ext>
                </a:extLst>
              </p14:cNvPr>
              <p14:cNvContentPartPr/>
              <p14:nvPr/>
            </p14:nvContentPartPr>
            <p14:xfrm>
              <a:off x="1059117" y="3882843"/>
              <a:ext cx="7212600" cy="963000"/>
            </p14:xfrm>
          </p:contentPart>
        </mc:Choice>
        <mc:Fallback xmlns="">
          <p:pic>
            <p:nvPicPr>
              <p:cNvPr id="3" name="Freihand 2">
                <a:extLst>
                  <a:ext uri="{FF2B5EF4-FFF2-40B4-BE49-F238E27FC236}">
                    <a16:creationId xmlns:a16="http://schemas.microsoft.com/office/drawing/2014/main" id="{2C33FDB9-EF66-42F7-9326-E7E304F2B30E}"/>
                  </a:ext>
                </a:extLst>
              </p:cNvPr>
              <p:cNvPicPr/>
              <p:nvPr/>
            </p:nvPicPr>
            <p:blipFill>
              <a:blip r:embed="rId4"/>
              <a:stretch>
                <a:fillRect/>
              </a:stretch>
            </p:blipFill>
            <p:spPr>
              <a:xfrm>
                <a:off x="1054797" y="3878523"/>
                <a:ext cx="7221240" cy="9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930FE986-15EE-4396-A032-82F1D46AF0CC}"/>
                  </a:ext>
                </a:extLst>
              </p14:cNvPr>
              <p14:cNvContentPartPr/>
              <p14:nvPr/>
            </p14:nvContentPartPr>
            <p14:xfrm>
              <a:off x="1234797" y="5105043"/>
              <a:ext cx="7176600" cy="147240"/>
            </p14:xfrm>
          </p:contentPart>
        </mc:Choice>
        <mc:Fallback xmlns="">
          <p:pic>
            <p:nvPicPr>
              <p:cNvPr id="4" name="Freihand 3">
                <a:extLst>
                  <a:ext uri="{FF2B5EF4-FFF2-40B4-BE49-F238E27FC236}">
                    <a16:creationId xmlns:a16="http://schemas.microsoft.com/office/drawing/2014/main" id="{930FE986-15EE-4396-A032-82F1D46AF0CC}"/>
                  </a:ext>
                </a:extLst>
              </p:cNvPr>
              <p:cNvPicPr/>
              <p:nvPr/>
            </p:nvPicPr>
            <p:blipFill>
              <a:blip r:embed="rId6"/>
              <a:stretch>
                <a:fillRect/>
              </a:stretch>
            </p:blipFill>
            <p:spPr>
              <a:xfrm>
                <a:off x="1230477" y="5100723"/>
                <a:ext cx="7185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B593827-5FEB-494A-99E7-45D837DADA87}"/>
                  </a:ext>
                </a:extLst>
              </p14:cNvPr>
              <p14:cNvContentPartPr/>
              <p14:nvPr/>
            </p14:nvContentPartPr>
            <p14:xfrm>
              <a:off x="1384557" y="5352723"/>
              <a:ext cx="6841080" cy="172440"/>
            </p14:xfrm>
          </p:contentPart>
        </mc:Choice>
        <mc:Fallback xmlns="">
          <p:pic>
            <p:nvPicPr>
              <p:cNvPr id="5" name="Freihand 4">
                <a:extLst>
                  <a:ext uri="{FF2B5EF4-FFF2-40B4-BE49-F238E27FC236}">
                    <a16:creationId xmlns:a16="http://schemas.microsoft.com/office/drawing/2014/main" id="{4B593827-5FEB-494A-99E7-45D837DADA87}"/>
                  </a:ext>
                </a:extLst>
              </p:cNvPr>
              <p:cNvPicPr/>
              <p:nvPr/>
            </p:nvPicPr>
            <p:blipFill>
              <a:blip r:embed="rId8"/>
              <a:stretch>
                <a:fillRect/>
              </a:stretch>
            </p:blipFill>
            <p:spPr>
              <a:xfrm>
                <a:off x="1380237" y="5348403"/>
                <a:ext cx="6849720" cy="181080"/>
              </a:xfrm>
              <a:prstGeom prst="rect">
                <a:avLst/>
              </a:prstGeom>
            </p:spPr>
          </p:pic>
        </mc:Fallback>
      </mc:AlternateContent>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CCDE70A-FE75-AF63-C2D5-EECB8B2D5488}"/>
              </a:ext>
            </a:extLst>
          </p:cNvPr>
          <p:cNvPicPr>
            <a:picLocks noChangeAspect="1"/>
          </p:cNvPicPr>
          <p:nvPr/>
        </p:nvPicPr>
        <p:blipFill>
          <a:blip r:embed="rId3"/>
          <a:stretch>
            <a:fillRect/>
          </a:stretch>
        </p:blipFill>
        <p:spPr>
          <a:xfrm>
            <a:off x="95909" y="522154"/>
            <a:ext cx="8441261" cy="5639835"/>
          </a:xfrm>
          <a:prstGeom prst="rect">
            <a:avLst/>
          </a:prstGeom>
        </p:spPr>
      </p:pic>
      <p:grpSp>
        <p:nvGrpSpPr>
          <p:cNvPr id="5" name="Gruppieren 4">
            <a:extLst>
              <a:ext uri="{FF2B5EF4-FFF2-40B4-BE49-F238E27FC236}">
                <a16:creationId xmlns:a16="http://schemas.microsoft.com/office/drawing/2014/main" id="{679DB7F4-0700-4623-8571-E24A57041B3C}"/>
              </a:ext>
            </a:extLst>
          </p:cNvPr>
          <p:cNvGrpSpPr/>
          <p:nvPr/>
        </p:nvGrpSpPr>
        <p:grpSpPr>
          <a:xfrm>
            <a:off x="7361997" y="3286683"/>
            <a:ext cx="272160" cy="279360"/>
            <a:chOff x="7361997" y="3286683"/>
            <a:chExt cx="272160" cy="27936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9639C917-EF4E-4A3A-80BA-40959A41D727}"/>
                    </a:ext>
                  </a:extLst>
                </p14:cNvPr>
                <p14:cNvContentPartPr/>
                <p14:nvPr/>
              </p14:nvContentPartPr>
              <p14:xfrm>
                <a:off x="7376757" y="3286683"/>
                <a:ext cx="252720" cy="162720"/>
              </p14:xfrm>
            </p:contentPart>
          </mc:Choice>
          <mc:Fallback xmlns="">
            <p:pic>
              <p:nvPicPr>
                <p:cNvPr id="2" name="Freihand 1">
                  <a:extLst>
                    <a:ext uri="{FF2B5EF4-FFF2-40B4-BE49-F238E27FC236}">
                      <a16:creationId xmlns:a16="http://schemas.microsoft.com/office/drawing/2014/main" id="{9639C917-EF4E-4A3A-80BA-40959A41D727}"/>
                    </a:ext>
                  </a:extLst>
                </p:cNvPr>
                <p:cNvPicPr/>
                <p:nvPr/>
              </p:nvPicPr>
              <p:blipFill>
                <a:blip r:embed="rId5"/>
                <a:stretch>
                  <a:fillRect/>
                </a:stretch>
              </p:blipFill>
              <p:spPr>
                <a:xfrm>
                  <a:off x="7372437" y="3282363"/>
                  <a:ext cx="261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9E2D9CB0-0A5E-4AF8-A1BF-1F5E3B40978E}"/>
                    </a:ext>
                  </a:extLst>
                </p14:cNvPr>
                <p14:cNvContentPartPr/>
                <p14:nvPr/>
              </p14:nvContentPartPr>
              <p14:xfrm>
                <a:off x="7361997" y="3406203"/>
                <a:ext cx="272160" cy="159840"/>
              </p14:xfrm>
            </p:contentPart>
          </mc:Choice>
          <mc:Fallback xmlns="">
            <p:pic>
              <p:nvPicPr>
                <p:cNvPr id="4" name="Freihand 3">
                  <a:extLst>
                    <a:ext uri="{FF2B5EF4-FFF2-40B4-BE49-F238E27FC236}">
                      <a16:creationId xmlns:a16="http://schemas.microsoft.com/office/drawing/2014/main" id="{9E2D9CB0-0A5E-4AF8-A1BF-1F5E3B40978E}"/>
                    </a:ext>
                  </a:extLst>
                </p:cNvPr>
                <p:cNvPicPr/>
                <p:nvPr/>
              </p:nvPicPr>
              <p:blipFill>
                <a:blip r:embed="rId7"/>
                <a:stretch>
                  <a:fillRect/>
                </a:stretch>
              </p:blipFill>
              <p:spPr>
                <a:xfrm>
                  <a:off x="7357677" y="3401883"/>
                  <a:ext cx="280800" cy="168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7C41CB0-D003-44F6-8ECB-E2EF9B273164}"/>
                  </a:ext>
                </a:extLst>
              </p14:cNvPr>
              <p14:cNvContentPartPr/>
              <p14:nvPr/>
            </p14:nvContentPartPr>
            <p14:xfrm>
              <a:off x="3754437" y="835443"/>
              <a:ext cx="1126800" cy="1112040"/>
            </p14:xfrm>
          </p:contentPart>
        </mc:Choice>
        <mc:Fallback xmlns="">
          <p:pic>
            <p:nvPicPr>
              <p:cNvPr id="6" name="Freihand 5">
                <a:extLst>
                  <a:ext uri="{FF2B5EF4-FFF2-40B4-BE49-F238E27FC236}">
                    <a16:creationId xmlns:a16="http://schemas.microsoft.com/office/drawing/2014/main" id="{87C41CB0-D003-44F6-8ECB-E2EF9B273164}"/>
                  </a:ext>
                </a:extLst>
              </p:cNvPr>
              <p:cNvPicPr/>
              <p:nvPr/>
            </p:nvPicPr>
            <p:blipFill>
              <a:blip r:embed="rId9"/>
              <a:stretch>
                <a:fillRect/>
              </a:stretch>
            </p:blipFill>
            <p:spPr>
              <a:xfrm>
                <a:off x="3750117" y="831123"/>
                <a:ext cx="1135440" cy="1120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FF05553F-AE3B-4E77-96AB-CB91DE40F6EB}"/>
                  </a:ext>
                </a:extLst>
              </p14:cNvPr>
              <p14:cNvContentPartPr/>
              <p14:nvPr/>
            </p14:nvContentPartPr>
            <p14:xfrm>
              <a:off x="7217140" y="3053940"/>
              <a:ext cx="666000" cy="757080"/>
            </p14:xfrm>
          </p:contentPart>
        </mc:Choice>
        <mc:Fallback>
          <p:pic>
            <p:nvPicPr>
              <p:cNvPr id="7" name="Freihand 6">
                <a:extLst>
                  <a:ext uri="{FF2B5EF4-FFF2-40B4-BE49-F238E27FC236}">
                    <a16:creationId xmlns:a16="http://schemas.microsoft.com/office/drawing/2014/main" id="{FF05553F-AE3B-4E77-96AB-CB91DE40F6EB}"/>
                  </a:ext>
                </a:extLst>
              </p:cNvPr>
              <p:cNvPicPr/>
              <p:nvPr/>
            </p:nvPicPr>
            <p:blipFill>
              <a:blip r:embed="rId11"/>
              <a:stretch>
                <a:fillRect/>
              </a:stretch>
            </p:blipFill>
            <p:spPr>
              <a:xfrm>
                <a:off x="7212820" y="3049620"/>
                <a:ext cx="674640" cy="765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BE979C62-15FE-4CB8-B5DE-727930D582DE}"/>
                  </a:ext>
                </a:extLst>
              </p14:cNvPr>
              <p14:cNvContentPartPr/>
              <p14:nvPr/>
            </p14:nvContentPartPr>
            <p14:xfrm>
              <a:off x="4366300" y="1922460"/>
              <a:ext cx="2442600" cy="1387080"/>
            </p14:xfrm>
          </p:contentPart>
        </mc:Choice>
        <mc:Fallback>
          <p:pic>
            <p:nvPicPr>
              <p:cNvPr id="8" name="Freihand 7">
                <a:extLst>
                  <a:ext uri="{FF2B5EF4-FFF2-40B4-BE49-F238E27FC236}">
                    <a16:creationId xmlns:a16="http://schemas.microsoft.com/office/drawing/2014/main" id="{BE979C62-15FE-4CB8-B5DE-727930D582DE}"/>
                  </a:ext>
                </a:extLst>
              </p:cNvPr>
              <p:cNvPicPr/>
              <p:nvPr/>
            </p:nvPicPr>
            <p:blipFill>
              <a:blip r:embed="rId13"/>
              <a:stretch>
                <a:fillRect/>
              </a:stretch>
            </p:blipFill>
            <p:spPr>
              <a:xfrm>
                <a:off x="4361980" y="1918140"/>
                <a:ext cx="2451240" cy="139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5190" name="Freihand 135189">
                <a:extLst>
                  <a:ext uri="{FF2B5EF4-FFF2-40B4-BE49-F238E27FC236}">
                    <a16:creationId xmlns:a16="http://schemas.microsoft.com/office/drawing/2014/main" id="{993858FC-27BE-4C2E-ACCB-4365488D080B}"/>
                  </a:ext>
                </a:extLst>
              </p14:cNvPr>
              <p14:cNvContentPartPr/>
              <p14:nvPr/>
            </p14:nvContentPartPr>
            <p14:xfrm>
              <a:off x="4616500" y="2247900"/>
              <a:ext cx="700560" cy="1258560"/>
            </p14:xfrm>
          </p:contentPart>
        </mc:Choice>
        <mc:Fallback>
          <p:pic>
            <p:nvPicPr>
              <p:cNvPr id="135190" name="Freihand 135189">
                <a:extLst>
                  <a:ext uri="{FF2B5EF4-FFF2-40B4-BE49-F238E27FC236}">
                    <a16:creationId xmlns:a16="http://schemas.microsoft.com/office/drawing/2014/main" id="{993858FC-27BE-4C2E-ACCB-4365488D080B}"/>
                  </a:ext>
                </a:extLst>
              </p:cNvPr>
              <p:cNvPicPr/>
              <p:nvPr/>
            </p:nvPicPr>
            <p:blipFill>
              <a:blip r:embed="rId15"/>
              <a:stretch>
                <a:fillRect/>
              </a:stretch>
            </p:blipFill>
            <p:spPr>
              <a:xfrm>
                <a:off x="4612180" y="2243580"/>
                <a:ext cx="709200" cy="1267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5192" name="Freihand 135191">
                <a:extLst>
                  <a:ext uri="{FF2B5EF4-FFF2-40B4-BE49-F238E27FC236}">
                    <a16:creationId xmlns:a16="http://schemas.microsoft.com/office/drawing/2014/main" id="{B444460E-7CE2-4204-A730-5AEE3B2AD665}"/>
                  </a:ext>
                </a:extLst>
              </p14:cNvPr>
              <p14:cNvContentPartPr/>
              <p14:nvPr/>
            </p14:nvContentPartPr>
            <p14:xfrm>
              <a:off x="7119940" y="3039900"/>
              <a:ext cx="965520" cy="744480"/>
            </p14:xfrm>
          </p:contentPart>
        </mc:Choice>
        <mc:Fallback>
          <p:pic>
            <p:nvPicPr>
              <p:cNvPr id="135192" name="Freihand 135191">
                <a:extLst>
                  <a:ext uri="{FF2B5EF4-FFF2-40B4-BE49-F238E27FC236}">
                    <a16:creationId xmlns:a16="http://schemas.microsoft.com/office/drawing/2014/main" id="{B444460E-7CE2-4204-A730-5AEE3B2AD665}"/>
                  </a:ext>
                </a:extLst>
              </p:cNvPr>
              <p:cNvPicPr/>
              <p:nvPr/>
            </p:nvPicPr>
            <p:blipFill>
              <a:blip r:embed="rId17"/>
              <a:stretch>
                <a:fillRect/>
              </a:stretch>
            </p:blipFill>
            <p:spPr>
              <a:xfrm>
                <a:off x="7115620" y="3035580"/>
                <a:ext cx="974160" cy="753120"/>
              </a:xfrm>
              <a:prstGeom prst="rect">
                <a:avLst/>
              </a:prstGeom>
            </p:spPr>
          </p:pic>
        </mc:Fallback>
      </mc:AlternateContent>
      <p:grpSp>
        <p:nvGrpSpPr>
          <p:cNvPr id="135197" name="Gruppieren 135196">
            <a:extLst>
              <a:ext uri="{FF2B5EF4-FFF2-40B4-BE49-F238E27FC236}">
                <a16:creationId xmlns:a16="http://schemas.microsoft.com/office/drawing/2014/main" id="{1D555AED-25F2-48D7-9EDC-E828F1D62F8C}"/>
              </a:ext>
            </a:extLst>
          </p:cNvPr>
          <p:cNvGrpSpPr/>
          <p:nvPr/>
        </p:nvGrpSpPr>
        <p:grpSpPr>
          <a:xfrm>
            <a:off x="2847100" y="1394340"/>
            <a:ext cx="1132560" cy="956520"/>
            <a:chOff x="2847100" y="1394340"/>
            <a:chExt cx="1132560" cy="956520"/>
          </a:xfrm>
        </p:grpSpPr>
        <mc:AlternateContent xmlns:mc="http://schemas.openxmlformats.org/markup-compatibility/2006">
          <mc:Choice xmlns:p14="http://schemas.microsoft.com/office/powerpoint/2010/main" Requires="p14">
            <p:contentPart p14:bwMode="auto" r:id="rId18">
              <p14:nvContentPartPr>
                <p14:cNvPr id="135194" name="Freihand 135193">
                  <a:extLst>
                    <a:ext uri="{FF2B5EF4-FFF2-40B4-BE49-F238E27FC236}">
                      <a16:creationId xmlns:a16="http://schemas.microsoft.com/office/drawing/2014/main" id="{D467AA6D-8191-4762-92F5-16AA73D27D2A}"/>
                    </a:ext>
                  </a:extLst>
                </p14:cNvPr>
                <p14:cNvContentPartPr/>
                <p14:nvPr/>
              </p14:nvContentPartPr>
              <p14:xfrm>
                <a:off x="3559180" y="1407660"/>
                <a:ext cx="420480" cy="664560"/>
              </p14:xfrm>
            </p:contentPart>
          </mc:Choice>
          <mc:Fallback>
            <p:pic>
              <p:nvPicPr>
                <p:cNvPr id="135194" name="Freihand 135193">
                  <a:extLst>
                    <a:ext uri="{FF2B5EF4-FFF2-40B4-BE49-F238E27FC236}">
                      <a16:creationId xmlns:a16="http://schemas.microsoft.com/office/drawing/2014/main" id="{D467AA6D-8191-4762-92F5-16AA73D27D2A}"/>
                    </a:ext>
                  </a:extLst>
                </p:cNvPr>
                <p:cNvPicPr/>
                <p:nvPr/>
              </p:nvPicPr>
              <p:blipFill>
                <a:blip r:embed="rId19"/>
                <a:stretch>
                  <a:fillRect/>
                </a:stretch>
              </p:blipFill>
              <p:spPr>
                <a:xfrm>
                  <a:off x="3554860" y="1403340"/>
                  <a:ext cx="429120" cy="673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5195" name="Freihand 135194">
                  <a:extLst>
                    <a:ext uri="{FF2B5EF4-FFF2-40B4-BE49-F238E27FC236}">
                      <a16:creationId xmlns:a16="http://schemas.microsoft.com/office/drawing/2014/main" id="{1E8B3309-AECF-416A-9676-49AF3B88F69B}"/>
                    </a:ext>
                  </a:extLst>
                </p14:cNvPr>
                <p14:cNvContentPartPr/>
                <p14:nvPr/>
              </p14:nvContentPartPr>
              <p14:xfrm>
                <a:off x="3203140" y="1720860"/>
                <a:ext cx="360720" cy="630000"/>
              </p14:xfrm>
            </p:contentPart>
          </mc:Choice>
          <mc:Fallback>
            <p:pic>
              <p:nvPicPr>
                <p:cNvPr id="135195" name="Freihand 135194">
                  <a:extLst>
                    <a:ext uri="{FF2B5EF4-FFF2-40B4-BE49-F238E27FC236}">
                      <a16:creationId xmlns:a16="http://schemas.microsoft.com/office/drawing/2014/main" id="{1E8B3309-AECF-416A-9676-49AF3B88F69B}"/>
                    </a:ext>
                  </a:extLst>
                </p:cNvPr>
                <p:cNvPicPr/>
                <p:nvPr/>
              </p:nvPicPr>
              <p:blipFill>
                <a:blip r:embed="rId21"/>
                <a:stretch>
                  <a:fillRect/>
                </a:stretch>
              </p:blipFill>
              <p:spPr>
                <a:xfrm>
                  <a:off x="3198820" y="1716540"/>
                  <a:ext cx="369360" cy="638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5196" name="Freihand 135195">
                  <a:extLst>
                    <a:ext uri="{FF2B5EF4-FFF2-40B4-BE49-F238E27FC236}">
                      <a16:creationId xmlns:a16="http://schemas.microsoft.com/office/drawing/2014/main" id="{6AADCD83-C09B-4567-BEE2-76E4CFCF748F}"/>
                    </a:ext>
                  </a:extLst>
                </p14:cNvPr>
                <p14:cNvContentPartPr/>
                <p14:nvPr/>
              </p14:nvContentPartPr>
              <p14:xfrm>
                <a:off x="2847100" y="1394340"/>
                <a:ext cx="379440" cy="617040"/>
              </p14:xfrm>
            </p:contentPart>
          </mc:Choice>
          <mc:Fallback>
            <p:pic>
              <p:nvPicPr>
                <p:cNvPr id="135196" name="Freihand 135195">
                  <a:extLst>
                    <a:ext uri="{FF2B5EF4-FFF2-40B4-BE49-F238E27FC236}">
                      <a16:creationId xmlns:a16="http://schemas.microsoft.com/office/drawing/2014/main" id="{6AADCD83-C09B-4567-BEE2-76E4CFCF748F}"/>
                    </a:ext>
                  </a:extLst>
                </p:cNvPr>
                <p:cNvPicPr/>
                <p:nvPr/>
              </p:nvPicPr>
              <p:blipFill>
                <a:blip r:embed="rId23"/>
                <a:stretch>
                  <a:fillRect/>
                </a:stretch>
              </p:blipFill>
              <p:spPr>
                <a:xfrm>
                  <a:off x="2842780" y="1390020"/>
                  <a:ext cx="388080" cy="625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35248" name="Freihand 135247">
                <a:extLst>
                  <a:ext uri="{FF2B5EF4-FFF2-40B4-BE49-F238E27FC236}">
                    <a16:creationId xmlns:a16="http://schemas.microsoft.com/office/drawing/2014/main" id="{20F2BAE0-68F1-4871-8A25-85980433DBF2}"/>
                  </a:ext>
                </a:extLst>
              </p14:cNvPr>
              <p14:cNvContentPartPr/>
              <p14:nvPr/>
            </p14:nvContentPartPr>
            <p14:xfrm>
              <a:off x="3946900" y="1483260"/>
              <a:ext cx="246240" cy="30960"/>
            </p14:xfrm>
          </p:contentPart>
        </mc:Choice>
        <mc:Fallback>
          <p:pic>
            <p:nvPicPr>
              <p:cNvPr id="135248" name="Freihand 135247">
                <a:extLst>
                  <a:ext uri="{FF2B5EF4-FFF2-40B4-BE49-F238E27FC236}">
                    <a16:creationId xmlns:a16="http://schemas.microsoft.com/office/drawing/2014/main" id="{20F2BAE0-68F1-4871-8A25-85980433DBF2}"/>
                  </a:ext>
                </a:extLst>
              </p:cNvPr>
              <p:cNvPicPr/>
              <p:nvPr/>
            </p:nvPicPr>
            <p:blipFill>
              <a:blip r:embed="rId25"/>
              <a:stretch>
                <a:fillRect/>
              </a:stretch>
            </p:blipFill>
            <p:spPr>
              <a:xfrm>
                <a:off x="3942580" y="1478940"/>
                <a:ext cx="2548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35249" name="Freihand 135248">
                <a:extLst>
                  <a:ext uri="{FF2B5EF4-FFF2-40B4-BE49-F238E27FC236}">
                    <a16:creationId xmlns:a16="http://schemas.microsoft.com/office/drawing/2014/main" id="{8299A516-993F-49B5-B4A9-757D59588226}"/>
                  </a:ext>
                </a:extLst>
              </p14:cNvPr>
              <p14:cNvContentPartPr/>
              <p14:nvPr/>
            </p14:nvContentPartPr>
            <p14:xfrm>
              <a:off x="4013500" y="1126140"/>
              <a:ext cx="158400" cy="25920"/>
            </p14:xfrm>
          </p:contentPart>
        </mc:Choice>
        <mc:Fallback>
          <p:pic>
            <p:nvPicPr>
              <p:cNvPr id="135249" name="Freihand 135248">
                <a:extLst>
                  <a:ext uri="{FF2B5EF4-FFF2-40B4-BE49-F238E27FC236}">
                    <a16:creationId xmlns:a16="http://schemas.microsoft.com/office/drawing/2014/main" id="{8299A516-993F-49B5-B4A9-757D59588226}"/>
                  </a:ext>
                </a:extLst>
              </p:cNvPr>
              <p:cNvPicPr/>
              <p:nvPr/>
            </p:nvPicPr>
            <p:blipFill>
              <a:blip r:embed="rId27"/>
              <a:stretch>
                <a:fillRect/>
              </a:stretch>
            </p:blipFill>
            <p:spPr>
              <a:xfrm>
                <a:off x="4009180" y="1121820"/>
                <a:ext cx="1670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5346" name="Freihand 135345">
                <a:extLst>
                  <a:ext uri="{FF2B5EF4-FFF2-40B4-BE49-F238E27FC236}">
                    <a16:creationId xmlns:a16="http://schemas.microsoft.com/office/drawing/2014/main" id="{FF8DF248-9357-489F-B285-EAAF71AD7B97}"/>
                  </a:ext>
                </a:extLst>
              </p14:cNvPr>
              <p14:cNvContentPartPr/>
              <p14:nvPr/>
            </p14:nvContentPartPr>
            <p14:xfrm>
              <a:off x="10289740" y="2974740"/>
              <a:ext cx="711720" cy="149760"/>
            </p14:xfrm>
          </p:contentPart>
        </mc:Choice>
        <mc:Fallback>
          <p:pic>
            <p:nvPicPr>
              <p:cNvPr id="135346" name="Freihand 135345">
                <a:extLst>
                  <a:ext uri="{FF2B5EF4-FFF2-40B4-BE49-F238E27FC236}">
                    <a16:creationId xmlns:a16="http://schemas.microsoft.com/office/drawing/2014/main" id="{FF8DF248-9357-489F-B285-EAAF71AD7B97}"/>
                  </a:ext>
                </a:extLst>
              </p:cNvPr>
              <p:cNvPicPr/>
              <p:nvPr/>
            </p:nvPicPr>
            <p:blipFill>
              <a:blip r:embed="rId29"/>
              <a:stretch>
                <a:fillRect/>
              </a:stretch>
            </p:blipFill>
            <p:spPr>
              <a:xfrm>
                <a:off x="10285420" y="2970420"/>
                <a:ext cx="720360" cy="158400"/>
              </a:xfrm>
              <a:prstGeom prst="rect">
                <a:avLst/>
              </a:prstGeom>
            </p:spPr>
          </p:pic>
        </mc:Fallback>
      </mc:AlternateContent>
      <p:grpSp>
        <p:nvGrpSpPr>
          <p:cNvPr id="135433" name="Gruppieren 135432">
            <a:extLst>
              <a:ext uri="{FF2B5EF4-FFF2-40B4-BE49-F238E27FC236}">
                <a16:creationId xmlns:a16="http://schemas.microsoft.com/office/drawing/2014/main" id="{3495E073-6F48-49D8-AABF-E81DE4D71D53}"/>
              </a:ext>
            </a:extLst>
          </p:cNvPr>
          <p:cNvGrpSpPr/>
          <p:nvPr/>
        </p:nvGrpSpPr>
        <p:grpSpPr>
          <a:xfrm>
            <a:off x="4693180" y="31380"/>
            <a:ext cx="7364880" cy="4994640"/>
            <a:chOff x="4693180" y="31380"/>
            <a:chExt cx="7364880" cy="4994640"/>
          </a:xfrm>
        </p:grpSpPr>
        <mc:AlternateContent xmlns:mc="http://schemas.openxmlformats.org/markup-compatibility/2006">
          <mc:Choice xmlns:p14="http://schemas.microsoft.com/office/powerpoint/2010/main" Requires="p14">
            <p:contentPart p14:bwMode="auto" r:id="rId30">
              <p14:nvContentPartPr>
                <p14:cNvPr id="13" name="Freihand 12">
                  <a:extLst>
                    <a:ext uri="{FF2B5EF4-FFF2-40B4-BE49-F238E27FC236}">
                      <a16:creationId xmlns:a16="http://schemas.microsoft.com/office/drawing/2014/main" id="{EF1F112D-BCA8-4527-BD6C-695D8930E99C}"/>
                    </a:ext>
                  </a:extLst>
                </p14:cNvPr>
                <p14:cNvContentPartPr/>
                <p14:nvPr/>
              </p14:nvContentPartPr>
              <p14:xfrm>
                <a:off x="6352420" y="918780"/>
                <a:ext cx="115560" cy="154080"/>
              </p14:xfrm>
            </p:contentPart>
          </mc:Choice>
          <mc:Fallback>
            <p:pic>
              <p:nvPicPr>
                <p:cNvPr id="13" name="Freihand 12">
                  <a:extLst>
                    <a:ext uri="{FF2B5EF4-FFF2-40B4-BE49-F238E27FC236}">
                      <a16:creationId xmlns:a16="http://schemas.microsoft.com/office/drawing/2014/main" id="{EF1F112D-BCA8-4527-BD6C-695D8930E99C}"/>
                    </a:ext>
                  </a:extLst>
                </p:cNvPr>
                <p:cNvPicPr/>
                <p:nvPr/>
              </p:nvPicPr>
              <p:blipFill>
                <a:blip r:embed="rId31"/>
                <a:stretch>
                  <a:fillRect/>
                </a:stretch>
              </p:blipFill>
              <p:spPr>
                <a:xfrm>
                  <a:off x="6348100" y="914460"/>
                  <a:ext cx="1242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81BEBAC0-D9EB-49D6-82D1-F116A2285D02}"/>
                    </a:ext>
                  </a:extLst>
                </p14:cNvPr>
                <p14:cNvContentPartPr/>
                <p14:nvPr/>
              </p14:nvContentPartPr>
              <p14:xfrm>
                <a:off x="6428380" y="1040100"/>
                <a:ext cx="69480" cy="22320"/>
              </p14:xfrm>
            </p:contentPart>
          </mc:Choice>
          <mc:Fallback>
            <p:pic>
              <p:nvPicPr>
                <p:cNvPr id="14" name="Freihand 13">
                  <a:extLst>
                    <a:ext uri="{FF2B5EF4-FFF2-40B4-BE49-F238E27FC236}">
                      <a16:creationId xmlns:a16="http://schemas.microsoft.com/office/drawing/2014/main" id="{81BEBAC0-D9EB-49D6-82D1-F116A2285D02}"/>
                    </a:ext>
                  </a:extLst>
                </p:cNvPr>
                <p:cNvPicPr/>
                <p:nvPr/>
              </p:nvPicPr>
              <p:blipFill>
                <a:blip r:embed="rId33"/>
                <a:stretch>
                  <a:fillRect/>
                </a:stretch>
              </p:blipFill>
              <p:spPr>
                <a:xfrm>
                  <a:off x="6424060" y="1035780"/>
                  <a:ext cx="78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Freihand 14">
                  <a:extLst>
                    <a:ext uri="{FF2B5EF4-FFF2-40B4-BE49-F238E27FC236}">
                      <a16:creationId xmlns:a16="http://schemas.microsoft.com/office/drawing/2014/main" id="{9EAD89A7-2BD3-490C-8BDC-4A4986402B19}"/>
                    </a:ext>
                  </a:extLst>
                </p14:cNvPr>
                <p14:cNvContentPartPr/>
                <p14:nvPr/>
              </p14:nvContentPartPr>
              <p14:xfrm>
                <a:off x="6526660" y="1001940"/>
                <a:ext cx="143640" cy="52200"/>
              </p14:xfrm>
            </p:contentPart>
          </mc:Choice>
          <mc:Fallback>
            <p:pic>
              <p:nvPicPr>
                <p:cNvPr id="15" name="Freihand 14">
                  <a:extLst>
                    <a:ext uri="{FF2B5EF4-FFF2-40B4-BE49-F238E27FC236}">
                      <a16:creationId xmlns:a16="http://schemas.microsoft.com/office/drawing/2014/main" id="{9EAD89A7-2BD3-490C-8BDC-4A4986402B19}"/>
                    </a:ext>
                  </a:extLst>
                </p:cNvPr>
                <p:cNvPicPr/>
                <p:nvPr/>
              </p:nvPicPr>
              <p:blipFill>
                <a:blip r:embed="rId35"/>
                <a:stretch>
                  <a:fillRect/>
                </a:stretch>
              </p:blipFill>
              <p:spPr>
                <a:xfrm>
                  <a:off x="6522340" y="997620"/>
                  <a:ext cx="1522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Freihand 15">
                  <a:extLst>
                    <a:ext uri="{FF2B5EF4-FFF2-40B4-BE49-F238E27FC236}">
                      <a16:creationId xmlns:a16="http://schemas.microsoft.com/office/drawing/2014/main" id="{97D808EF-0480-463C-B371-026A7C78E57F}"/>
                    </a:ext>
                  </a:extLst>
                </p14:cNvPr>
                <p14:cNvContentPartPr/>
                <p14:nvPr/>
              </p14:nvContentPartPr>
              <p14:xfrm>
                <a:off x="6723580" y="911940"/>
                <a:ext cx="122760" cy="113400"/>
              </p14:xfrm>
            </p:contentPart>
          </mc:Choice>
          <mc:Fallback>
            <p:pic>
              <p:nvPicPr>
                <p:cNvPr id="16" name="Freihand 15">
                  <a:extLst>
                    <a:ext uri="{FF2B5EF4-FFF2-40B4-BE49-F238E27FC236}">
                      <a16:creationId xmlns:a16="http://schemas.microsoft.com/office/drawing/2014/main" id="{97D808EF-0480-463C-B371-026A7C78E57F}"/>
                    </a:ext>
                  </a:extLst>
                </p:cNvPr>
                <p:cNvPicPr/>
                <p:nvPr/>
              </p:nvPicPr>
              <p:blipFill>
                <a:blip r:embed="rId37"/>
                <a:stretch>
                  <a:fillRect/>
                </a:stretch>
              </p:blipFill>
              <p:spPr>
                <a:xfrm>
                  <a:off x="6719260" y="907620"/>
                  <a:ext cx="1314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Freihand 16">
                  <a:extLst>
                    <a:ext uri="{FF2B5EF4-FFF2-40B4-BE49-F238E27FC236}">
                      <a16:creationId xmlns:a16="http://schemas.microsoft.com/office/drawing/2014/main" id="{E0BE02DA-8471-4B3E-9129-A48F5803CFCB}"/>
                    </a:ext>
                  </a:extLst>
                </p14:cNvPr>
                <p14:cNvContentPartPr/>
                <p14:nvPr/>
              </p14:nvContentPartPr>
              <p14:xfrm>
                <a:off x="6828700" y="893220"/>
                <a:ext cx="360" cy="360"/>
              </p14:xfrm>
            </p:contentPart>
          </mc:Choice>
          <mc:Fallback>
            <p:pic>
              <p:nvPicPr>
                <p:cNvPr id="17" name="Freihand 16">
                  <a:extLst>
                    <a:ext uri="{FF2B5EF4-FFF2-40B4-BE49-F238E27FC236}">
                      <a16:creationId xmlns:a16="http://schemas.microsoft.com/office/drawing/2014/main" id="{E0BE02DA-8471-4B3E-9129-A48F5803CFCB}"/>
                    </a:ext>
                  </a:extLst>
                </p:cNvPr>
                <p:cNvPicPr/>
                <p:nvPr/>
              </p:nvPicPr>
              <p:blipFill>
                <a:blip r:embed="rId39"/>
                <a:stretch>
                  <a:fillRect/>
                </a:stretch>
              </p:blipFill>
              <p:spPr>
                <a:xfrm>
                  <a:off x="6824380" y="8889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3A942BEB-064E-4EBD-912B-6E586D1BCF38}"/>
                    </a:ext>
                  </a:extLst>
                </p14:cNvPr>
                <p14:cNvContentPartPr/>
                <p14:nvPr/>
              </p14:nvContentPartPr>
              <p14:xfrm>
                <a:off x="6831580" y="1072140"/>
                <a:ext cx="360" cy="360"/>
              </p14:xfrm>
            </p:contentPart>
          </mc:Choice>
          <mc:Fallback>
            <p:pic>
              <p:nvPicPr>
                <p:cNvPr id="18" name="Freihand 17">
                  <a:extLst>
                    <a:ext uri="{FF2B5EF4-FFF2-40B4-BE49-F238E27FC236}">
                      <a16:creationId xmlns:a16="http://schemas.microsoft.com/office/drawing/2014/main" id="{3A942BEB-064E-4EBD-912B-6E586D1BCF38}"/>
                    </a:ext>
                  </a:extLst>
                </p:cNvPr>
                <p:cNvPicPr/>
                <p:nvPr/>
              </p:nvPicPr>
              <p:blipFill>
                <a:blip r:embed="rId39"/>
                <a:stretch>
                  <a:fillRect/>
                </a:stretch>
              </p:blipFill>
              <p:spPr>
                <a:xfrm>
                  <a:off x="6827260" y="10678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9" name="Freihand 18">
                  <a:extLst>
                    <a:ext uri="{FF2B5EF4-FFF2-40B4-BE49-F238E27FC236}">
                      <a16:creationId xmlns:a16="http://schemas.microsoft.com/office/drawing/2014/main" id="{A4246BD5-A208-48A7-A29D-BFE1882556C9}"/>
                    </a:ext>
                  </a:extLst>
                </p14:cNvPr>
                <p14:cNvContentPartPr/>
                <p14:nvPr/>
              </p14:nvContentPartPr>
              <p14:xfrm>
                <a:off x="6867940" y="889620"/>
                <a:ext cx="316080" cy="126360"/>
              </p14:xfrm>
            </p:contentPart>
          </mc:Choice>
          <mc:Fallback>
            <p:pic>
              <p:nvPicPr>
                <p:cNvPr id="19" name="Freihand 18">
                  <a:extLst>
                    <a:ext uri="{FF2B5EF4-FFF2-40B4-BE49-F238E27FC236}">
                      <a16:creationId xmlns:a16="http://schemas.microsoft.com/office/drawing/2014/main" id="{A4246BD5-A208-48A7-A29D-BFE1882556C9}"/>
                    </a:ext>
                  </a:extLst>
                </p:cNvPr>
                <p:cNvPicPr/>
                <p:nvPr/>
              </p:nvPicPr>
              <p:blipFill>
                <a:blip r:embed="rId42"/>
                <a:stretch>
                  <a:fillRect/>
                </a:stretch>
              </p:blipFill>
              <p:spPr>
                <a:xfrm>
                  <a:off x="6863620" y="885300"/>
                  <a:ext cx="32472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0" name="Freihand 19">
                  <a:extLst>
                    <a:ext uri="{FF2B5EF4-FFF2-40B4-BE49-F238E27FC236}">
                      <a16:creationId xmlns:a16="http://schemas.microsoft.com/office/drawing/2014/main" id="{7DF2E30E-F3FA-4560-B99D-0D6CF05EA409}"/>
                    </a:ext>
                  </a:extLst>
                </p14:cNvPr>
                <p14:cNvContentPartPr/>
                <p14:nvPr/>
              </p14:nvContentPartPr>
              <p14:xfrm>
                <a:off x="7145500" y="803580"/>
                <a:ext cx="13680" cy="1440"/>
              </p14:xfrm>
            </p:contentPart>
          </mc:Choice>
          <mc:Fallback>
            <p:pic>
              <p:nvPicPr>
                <p:cNvPr id="20" name="Freihand 19">
                  <a:extLst>
                    <a:ext uri="{FF2B5EF4-FFF2-40B4-BE49-F238E27FC236}">
                      <a16:creationId xmlns:a16="http://schemas.microsoft.com/office/drawing/2014/main" id="{7DF2E30E-F3FA-4560-B99D-0D6CF05EA409}"/>
                    </a:ext>
                  </a:extLst>
                </p:cNvPr>
                <p:cNvPicPr/>
                <p:nvPr/>
              </p:nvPicPr>
              <p:blipFill>
                <a:blip r:embed="rId44"/>
                <a:stretch>
                  <a:fillRect/>
                </a:stretch>
              </p:blipFill>
              <p:spPr>
                <a:xfrm>
                  <a:off x="7141180" y="799260"/>
                  <a:ext cx="2232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1" name="Freihand 20">
                  <a:extLst>
                    <a:ext uri="{FF2B5EF4-FFF2-40B4-BE49-F238E27FC236}">
                      <a16:creationId xmlns:a16="http://schemas.microsoft.com/office/drawing/2014/main" id="{D90B5551-3A7B-46EB-8DF7-B815F6E33454}"/>
                    </a:ext>
                  </a:extLst>
                </p14:cNvPr>
                <p14:cNvContentPartPr/>
                <p14:nvPr/>
              </p14:nvContentPartPr>
              <p14:xfrm>
                <a:off x="7220020" y="771180"/>
                <a:ext cx="131040" cy="152280"/>
              </p14:xfrm>
            </p:contentPart>
          </mc:Choice>
          <mc:Fallback>
            <p:pic>
              <p:nvPicPr>
                <p:cNvPr id="21" name="Freihand 20">
                  <a:extLst>
                    <a:ext uri="{FF2B5EF4-FFF2-40B4-BE49-F238E27FC236}">
                      <a16:creationId xmlns:a16="http://schemas.microsoft.com/office/drawing/2014/main" id="{D90B5551-3A7B-46EB-8DF7-B815F6E33454}"/>
                    </a:ext>
                  </a:extLst>
                </p:cNvPr>
                <p:cNvPicPr/>
                <p:nvPr/>
              </p:nvPicPr>
              <p:blipFill>
                <a:blip r:embed="rId46"/>
                <a:stretch>
                  <a:fillRect/>
                </a:stretch>
              </p:blipFill>
              <p:spPr>
                <a:xfrm>
                  <a:off x="7215700" y="766860"/>
                  <a:ext cx="139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2" name="Freihand 21">
                  <a:extLst>
                    <a:ext uri="{FF2B5EF4-FFF2-40B4-BE49-F238E27FC236}">
                      <a16:creationId xmlns:a16="http://schemas.microsoft.com/office/drawing/2014/main" id="{8B596D96-986A-472B-88D8-8BFC2E5D42F4}"/>
                    </a:ext>
                  </a:extLst>
                </p14:cNvPr>
                <p14:cNvContentPartPr/>
                <p14:nvPr/>
              </p14:nvContentPartPr>
              <p14:xfrm>
                <a:off x="7314340" y="783060"/>
                <a:ext cx="15480" cy="30600"/>
              </p14:xfrm>
            </p:contentPart>
          </mc:Choice>
          <mc:Fallback>
            <p:pic>
              <p:nvPicPr>
                <p:cNvPr id="22" name="Freihand 21">
                  <a:extLst>
                    <a:ext uri="{FF2B5EF4-FFF2-40B4-BE49-F238E27FC236}">
                      <a16:creationId xmlns:a16="http://schemas.microsoft.com/office/drawing/2014/main" id="{8B596D96-986A-472B-88D8-8BFC2E5D42F4}"/>
                    </a:ext>
                  </a:extLst>
                </p:cNvPr>
                <p:cNvPicPr/>
                <p:nvPr/>
              </p:nvPicPr>
              <p:blipFill>
                <a:blip r:embed="rId48"/>
                <a:stretch>
                  <a:fillRect/>
                </a:stretch>
              </p:blipFill>
              <p:spPr>
                <a:xfrm>
                  <a:off x="7310020" y="778740"/>
                  <a:ext cx="241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3" name="Freihand 22">
                  <a:extLst>
                    <a:ext uri="{FF2B5EF4-FFF2-40B4-BE49-F238E27FC236}">
                      <a16:creationId xmlns:a16="http://schemas.microsoft.com/office/drawing/2014/main" id="{766EC6C1-B1CD-41E0-8B66-F3C0916641C5}"/>
                    </a:ext>
                  </a:extLst>
                </p14:cNvPr>
                <p14:cNvContentPartPr/>
                <p14:nvPr/>
              </p14:nvContentPartPr>
              <p14:xfrm>
                <a:off x="7358260" y="717180"/>
                <a:ext cx="130320" cy="175680"/>
              </p14:xfrm>
            </p:contentPart>
          </mc:Choice>
          <mc:Fallback>
            <p:pic>
              <p:nvPicPr>
                <p:cNvPr id="23" name="Freihand 22">
                  <a:extLst>
                    <a:ext uri="{FF2B5EF4-FFF2-40B4-BE49-F238E27FC236}">
                      <a16:creationId xmlns:a16="http://schemas.microsoft.com/office/drawing/2014/main" id="{766EC6C1-B1CD-41E0-8B66-F3C0916641C5}"/>
                    </a:ext>
                  </a:extLst>
                </p:cNvPr>
                <p:cNvPicPr/>
                <p:nvPr/>
              </p:nvPicPr>
              <p:blipFill>
                <a:blip r:embed="rId50"/>
                <a:stretch>
                  <a:fillRect/>
                </a:stretch>
              </p:blipFill>
              <p:spPr>
                <a:xfrm>
                  <a:off x="7353940" y="712860"/>
                  <a:ext cx="13896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4" name="Freihand 23">
                  <a:extLst>
                    <a:ext uri="{FF2B5EF4-FFF2-40B4-BE49-F238E27FC236}">
                      <a16:creationId xmlns:a16="http://schemas.microsoft.com/office/drawing/2014/main" id="{495F8442-B647-4884-A0EA-8292389BD687}"/>
                    </a:ext>
                  </a:extLst>
                </p14:cNvPr>
                <p14:cNvContentPartPr/>
                <p14:nvPr/>
              </p14:nvContentPartPr>
              <p14:xfrm>
                <a:off x="7500820" y="773340"/>
                <a:ext cx="162000" cy="74160"/>
              </p14:xfrm>
            </p:contentPart>
          </mc:Choice>
          <mc:Fallback>
            <p:pic>
              <p:nvPicPr>
                <p:cNvPr id="24" name="Freihand 23">
                  <a:extLst>
                    <a:ext uri="{FF2B5EF4-FFF2-40B4-BE49-F238E27FC236}">
                      <a16:creationId xmlns:a16="http://schemas.microsoft.com/office/drawing/2014/main" id="{495F8442-B647-4884-A0EA-8292389BD687}"/>
                    </a:ext>
                  </a:extLst>
                </p:cNvPr>
                <p:cNvPicPr/>
                <p:nvPr/>
              </p:nvPicPr>
              <p:blipFill>
                <a:blip r:embed="rId52"/>
                <a:stretch>
                  <a:fillRect/>
                </a:stretch>
              </p:blipFill>
              <p:spPr>
                <a:xfrm>
                  <a:off x="7496500" y="769020"/>
                  <a:ext cx="1706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6D6CE536-B1F6-484D-9B1C-696D19F9D4FD}"/>
                    </a:ext>
                  </a:extLst>
                </p14:cNvPr>
                <p14:cNvContentPartPr/>
                <p14:nvPr/>
              </p14:nvContentPartPr>
              <p14:xfrm>
                <a:off x="7706380" y="681540"/>
                <a:ext cx="188640" cy="195120"/>
              </p14:xfrm>
            </p:contentPart>
          </mc:Choice>
          <mc:Fallback>
            <p:pic>
              <p:nvPicPr>
                <p:cNvPr id="25" name="Freihand 24">
                  <a:extLst>
                    <a:ext uri="{FF2B5EF4-FFF2-40B4-BE49-F238E27FC236}">
                      <a16:creationId xmlns:a16="http://schemas.microsoft.com/office/drawing/2014/main" id="{6D6CE536-B1F6-484D-9B1C-696D19F9D4FD}"/>
                    </a:ext>
                  </a:extLst>
                </p:cNvPr>
                <p:cNvPicPr/>
                <p:nvPr/>
              </p:nvPicPr>
              <p:blipFill>
                <a:blip r:embed="rId54"/>
                <a:stretch>
                  <a:fillRect/>
                </a:stretch>
              </p:blipFill>
              <p:spPr>
                <a:xfrm>
                  <a:off x="7702060" y="677220"/>
                  <a:ext cx="1972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74D1011C-1E67-4FED-9E60-492547D05F2E}"/>
                    </a:ext>
                  </a:extLst>
                </p14:cNvPr>
                <p14:cNvContentPartPr/>
                <p14:nvPr/>
              </p14:nvContentPartPr>
              <p14:xfrm>
                <a:off x="7896100" y="733380"/>
                <a:ext cx="136080" cy="83160"/>
              </p14:xfrm>
            </p:contentPart>
          </mc:Choice>
          <mc:Fallback>
            <p:pic>
              <p:nvPicPr>
                <p:cNvPr id="26" name="Freihand 25">
                  <a:extLst>
                    <a:ext uri="{FF2B5EF4-FFF2-40B4-BE49-F238E27FC236}">
                      <a16:creationId xmlns:a16="http://schemas.microsoft.com/office/drawing/2014/main" id="{74D1011C-1E67-4FED-9E60-492547D05F2E}"/>
                    </a:ext>
                  </a:extLst>
                </p:cNvPr>
                <p:cNvPicPr/>
                <p:nvPr/>
              </p:nvPicPr>
              <p:blipFill>
                <a:blip r:embed="rId56"/>
                <a:stretch>
                  <a:fillRect/>
                </a:stretch>
              </p:blipFill>
              <p:spPr>
                <a:xfrm>
                  <a:off x="7891780" y="729060"/>
                  <a:ext cx="1447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6EECE69E-64BC-477F-8A34-40EBA41BF53D}"/>
                    </a:ext>
                  </a:extLst>
                </p14:cNvPr>
                <p14:cNvContentPartPr/>
                <p14:nvPr/>
              </p14:nvContentPartPr>
              <p14:xfrm>
                <a:off x="8025340" y="605580"/>
                <a:ext cx="182520" cy="182880"/>
              </p14:xfrm>
            </p:contentPart>
          </mc:Choice>
          <mc:Fallback>
            <p:pic>
              <p:nvPicPr>
                <p:cNvPr id="27" name="Freihand 26">
                  <a:extLst>
                    <a:ext uri="{FF2B5EF4-FFF2-40B4-BE49-F238E27FC236}">
                      <a16:creationId xmlns:a16="http://schemas.microsoft.com/office/drawing/2014/main" id="{6EECE69E-64BC-477F-8A34-40EBA41BF53D}"/>
                    </a:ext>
                  </a:extLst>
                </p:cNvPr>
                <p:cNvPicPr/>
                <p:nvPr/>
              </p:nvPicPr>
              <p:blipFill>
                <a:blip r:embed="rId58"/>
                <a:stretch>
                  <a:fillRect/>
                </a:stretch>
              </p:blipFill>
              <p:spPr>
                <a:xfrm>
                  <a:off x="8021020" y="601260"/>
                  <a:ext cx="1911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2A4C1604-B88B-4D7C-9B05-E0D303B7DAAE}"/>
                    </a:ext>
                  </a:extLst>
                </p14:cNvPr>
                <p14:cNvContentPartPr/>
                <p14:nvPr/>
              </p14:nvContentPartPr>
              <p14:xfrm>
                <a:off x="7938220" y="596220"/>
                <a:ext cx="56160" cy="13320"/>
              </p14:xfrm>
            </p:contentPart>
          </mc:Choice>
          <mc:Fallback>
            <p:pic>
              <p:nvPicPr>
                <p:cNvPr id="28" name="Freihand 27">
                  <a:extLst>
                    <a:ext uri="{FF2B5EF4-FFF2-40B4-BE49-F238E27FC236}">
                      <a16:creationId xmlns:a16="http://schemas.microsoft.com/office/drawing/2014/main" id="{2A4C1604-B88B-4D7C-9B05-E0D303B7DAAE}"/>
                    </a:ext>
                  </a:extLst>
                </p:cNvPr>
                <p:cNvPicPr/>
                <p:nvPr/>
              </p:nvPicPr>
              <p:blipFill>
                <a:blip r:embed="rId60"/>
                <a:stretch>
                  <a:fillRect/>
                </a:stretch>
              </p:blipFill>
              <p:spPr>
                <a:xfrm>
                  <a:off x="7933900" y="591900"/>
                  <a:ext cx="648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4A4C0E83-DBE2-4F48-BB42-DC392EACFC6F}"/>
                    </a:ext>
                  </a:extLst>
                </p14:cNvPr>
                <p14:cNvContentPartPr/>
                <p14:nvPr/>
              </p14:nvContentPartPr>
              <p14:xfrm>
                <a:off x="8271580" y="677580"/>
                <a:ext cx="69480" cy="205200"/>
              </p14:xfrm>
            </p:contentPart>
          </mc:Choice>
          <mc:Fallback>
            <p:pic>
              <p:nvPicPr>
                <p:cNvPr id="29" name="Freihand 28">
                  <a:extLst>
                    <a:ext uri="{FF2B5EF4-FFF2-40B4-BE49-F238E27FC236}">
                      <a16:creationId xmlns:a16="http://schemas.microsoft.com/office/drawing/2014/main" id="{4A4C0E83-DBE2-4F48-BB42-DC392EACFC6F}"/>
                    </a:ext>
                  </a:extLst>
                </p:cNvPr>
                <p:cNvPicPr/>
                <p:nvPr/>
              </p:nvPicPr>
              <p:blipFill>
                <a:blip r:embed="rId62"/>
                <a:stretch>
                  <a:fillRect/>
                </a:stretch>
              </p:blipFill>
              <p:spPr>
                <a:xfrm>
                  <a:off x="8267260" y="673260"/>
                  <a:ext cx="7812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0" name="Freihand 29">
                  <a:extLst>
                    <a:ext uri="{FF2B5EF4-FFF2-40B4-BE49-F238E27FC236}">
                      <a16:creationId xmlns:a16="http://schemas.microsoft.com/office/drawing/2014/main" id="{B65575E2-9CE3-4FD0-9F36-B82C2A61C7BD}"/>
                    </a:ext>
                  </a:extLst>
                </p14:cNvPr>
                <p14:cNvContentPartPr/>
                <p14:nvPr/>
              </p14:nvContentPartPr>
              <p14:xfrm>
                <a:off x="8337100" y="634020"/>
                <a:ext cx="205200" cy="87840"/>
              </p14:xfrm>
            </p:contentPart>
          </mc:Choice>
          <mc:Fallback>
            <p:pic>
              <p:nvPicPr>
                <p:cNvPr id="30" name="Freihand 29">
                  <a:extLst>
                    <a:ext uri="{FF2B5EF4-FFF2-40B4-BE49-F238E27FC236}">
                      <a16:creationId xmlns:a16="http://schemas.microsoft.com/office/drawing/2014/main" id="{B65575E2-9CE3-4FD0-9F36-B82C2A61C7BD}"/>
                    </a:ext>
                  </a:extLst>
                </p:cNvPr>
                <p:cNvPicPr/>
                <p:nvPr/>
              </p:nvPicPr>
              <p:blipFill>
                <a:blip r:embed="rId64"/>
                <a:stretch>
                  <a:fillRect/>
                </a:stretch>
              </p:blipFill>
              <p:spPr>
                <a:xfrm>
                  <a:off x="8332780" y="629700"/>
                  <a:ext cx="2138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1" name="Freihand 30">
                  <a:extLst>
                    <a:ext uri="{FF2B5EF4-FFF2-40B4-BE49-F238E27FC236}">
                      <a16:creationId xmlns:a16="http://schemas.microsoft.com/office/drawing/2014/main" id="{E51B17CF-ED19-4C4B-912B-6F9DD3159362}"/>
                    </a:ext>
                  </a:extLst>
                </p14:cNvPr>
                <p14:cNvContentPartPr/>
                <p14:nvPr/>
              </p14:nvContentPartPr>
              <p14:xfrm>
                <a:off x="8558500" y="613140"/>
                <a:ext cx="63000" cy="192240"/>
              </p14:xfrm>
            </p:contentPart>
          </mc:Choice>
          <mc:Fallback>
            <p:pic>
              <p:nvPicPr>
                <p:cNvPr id="31" name="Freihand 30">
                  <a:extLst>
                    <a:ext uri="{FF2B5EF4-FFF2-40B4-BE49-F238E27FC236}">
                      <a16:creationId xmlns:a16="http://schemas.microsoft.com/office/drawing/2014/main" id="{E51B17CF-ED19-4C4B-912B-6F9DD3159362}"/>
                    </a:ext>
                  </a:extLst>
                </p:cNvPr>
                <p:cNvPicPr/>
                <p:nvPr/>
              </p:nvPicPr>
              <p:blipFill>
                <a:blip r:embed="rId66"/>
                <a:stretch>
                  <a:fillRect/>
                </a:stretch>
              </p:blipFill>
              <p:spPr>
                <a:xfrm>
                  <a:off x="8554180" y="608820"/>
                  <a:ext cx="716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3" name="Freihand 32">
                  <a:extLst>
                    <a:ext uri="{FF2B5EF4-FFF2-40B4-BE49-F238E27FC236}">
                      <a16:creationId xmlns:a16="http://schemas.microsoft.com/office/drawing/2014/main" id="{3A55A28D-4E8D-4CB0-945C-0459D5C63CFF}"/>
                    </a:ext>
                  </a:extLst>
                </p14:cNvPr>
                <p14:cNvContentPartPr/>
                <p14:nvPr/>
              </p14:nvContentPartPr>
              <p14:xfrm>
                <a:off x="8791060" y="458340"/>
                <a:ext cx="272160" cy="155160"/>
              </p14:xfrm>
            </p:contentPart>
          </mc:Choice>
          <mc:Fallback>
            <p:pic>
              <p:nvPicPr>
                <p:cNvPr id="33" name="Freihand 32">
                  <a:extLst>
                    <a:ext uri="{FF2B5EF4-FFF2-40B4-BE49-F238E27FC236}">
                      <a16:creationId xmlns:a16="http://schemas.microsoft.com/office/drawing/2014/main" id="{3A55A28D-4E8D-4CB0-945C-0459D5C63CFF}"/>
                    </a:ext>
                  </a:extLst>
                </p:cNvPr>
                <p:cNvPicPr/>
                <p:nvPr/>
              </p:nvPicPr>
              <p:blipFill>
                <a:blip r:embed="rId68"/>
                <a:stretch>
                  <a:fillRect/>
                </a:stretch>
              </p:blipFill>
              <p:spPr>
                <a:xfrm>
                  <a:off x="8786740" y="454020"/>
                  <a:ext cx="2808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4" name="Freihand 33">
                  <a:extLst>
                    <a:ext uri="{FF2B5EF4-FFF2-40B4-BE49-F238E27FC236}">
                      <a16:creationId xmlns:a16="http://schemas.microsoft.com/office/drawing/2014/main" id="{83425FB7-41B7-4220-93DA-053BE3CBEE3C}"/>
                    </a:ext>
                  </a:extLst>
                </p14:cNvPr>
                <p14:cNvContentPartPr/>
                <p14:nvPr/>
              </p14:nvContentPartPr>
              <p14:xfrm>
                <a:off x="7360060" y="1010220"/>
                <a:ext cx="408600" cy="269280"/>
              </p14:xfrm>
            </p:contentPart>
          </mc:Choice>
          <mc:Fallback>
            <p:pic>
              <p:nvPicPr>
                <p:cNvPr id="34" name="Freihand 33">
                  <a:extLst>
                    <a:ext uri="{FF2B5EF4-FFF2-40B4-BE49-F238E27FC236}">
                      <a16:creationId xmlns:a16="http://schemas.microsoft.com/office/drawing/2014/main" id="{83425FB7-41B7-4220-93DA-053BE3CBEE3C}"/>
                    </a:ext>
                  </a:extLst>
                </p:cNvPr>
                <p:cNvPicPr/>
                <p:nvPr/>
              </p:nvPicPr>
              <p:blipFill>
                <a:blip r:embed="rId70"/>
                <a:stretch>
                  <a:fillRect/>
                </a:stretch>
              </p:blipFill>
              <p:spPr>
                <a:xfrm>
                  <a:off x="7355740" y="1005900"/>
                  <a:ext cx="4172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5" name="Freihand 34">
                  <a:extLst>
                    <a:ext uri="{FF2B5EF4-FFF2-40B4-BE49-F238E27FC236}">
                      <a16:creationId xmlns:a16="http://schemas.microsoft.com/office/drawing/2014/main" id="{1746AF8A-468F-45F4-9E03-260265155621}"/>
                    </a:ext>
                  </a:extLst>
                </p14:cNvPr>
                <p14:cNvContentPartPr/>
                <p14:nvPr/>
              </p14:nvContentPartPr>
              <p14:xfrm>
                <a:off x="7697020" y="1036500"/>
                <a:ext cx="54360" cy="3960"/>
              </p14:xfrm>
            </p:contentPart>
          </mc:Choice>
          <mc:Fallback>
            <p:pic>
              <p:nvPicPr>
                <p:cNvPr id="35" name="Freihand 34">
                  <a:extLst>
                    <a:ext uri="{FF2B5EF4-FFF2-40B4-BE49-F238E27FC236}">
                      <a16:creationId xmlns:a16="http://schemas.microsoft.com/office/drawing/2014/main" id="{1746AF8A-468F-45F4-9E03-260265155621}"/>
                    </a:ext>
                  </a:extLst>
                </p:cNvPr>
                <p:cNvPicPr/>
                <p:nvPr/>
              </p:nvPicPr>
              <p:blipFill>
                <a:blip r:embed="rId72"/>
                <a:stretch>
                  <a:fillRect/>
                </a:stretch>
              </p:blipFill>
              <p:spPr>
                <a:xfrm>
                  <a:off x="7692700" y="1032180"/>
                  <a:ext cx="6300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6" name="Freihand 35">
                  <a:extLst>
                    <a:ext uri="{FF2B5EF4-FFF2-40B4-BE49-F238E27FC236}">
                      <a16:creationId xmlns:a16="http://schemas.microsoft.com/office/drawing/2014/main" id="{363243F9-03E2-48FB-9103-DA431F3C6595}"/>
                    </a:ext>
                  </a:extLst>
                </p14:cNvPr>
                <p14:cNvContentPartPr/>
                <p14:nvPr/>
              </p14:nvContentPartPr>
              <p14:xfrm>
                <a:off x="7810060" y="1047300"/>
                <a:ext cx="48240" cy="90000"/>
              </p14:xfrm>
            </p:contentPart>
          </mc:Choice>
          <mc:Fallback>
            <p:pic>
              <p:nvPicPr>
                <p:cNvPr id="36" name="Freihand 35">
                  <a:extLst>
                    <a:ext uri="{FF2B5EF4-FFF2-40B4-BE49-F238E27FC236}">
                      <a16:creationId xmlns:a16="http://schemas.microsoft.com/office/drawing/2014/main" id="{363243F9-03E2-48FB-9103-DA431F3C6595}"/>
                    </a:ext>
                  </a:extLst>
                </p:cNvPr>
                <p:cNvPicPr/>
                <p:nvPr/>
              </p:nvPicPr>
              <p:blipFill>
                <a:blip r:embed="rId74"/>
                <a:stretch>
                  <a:fillRect/>
                </a:stretch>
              </p:blipFill>
              <p:spPr>
                <a:xfrm>
                  <a:off x="7805740" y="1042980"/>
                  <a:ext cx="568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7" name="Freihand 36">
                  <a:extLst>
                    <a:ext uri="{FF2B5EF4-FFF2-40B4-BE49-F238E27FC236}">
                      <a16:creationId xmlns:a16="http://schemas.microsoft.com/office/drawing/2014/main" id="{E6F306F5-4E16-4FEC-BD71-E6DF8630E1D2}"/>
                    </a:ext>
                  </a:extLst>
                </p14:cNvPr>
                <p14:cNvContentPartPr/>
                <p14:nvPr/>
              </p14:nvContentPartPr>
              <p14:xfrm>
                <a:off x="7901860" y="960900"/>
                <a:ext cx="44640" cy="151920"/>
              </p14:xfrm>
            </p:contentPart>
          </mc:Choice>
          <mc:Fallback>
            <p:pic>
              <p:nvPicPr>
                <p:cNvPr id="37" name="Freihand 36">
                  <a:extLst>
                    <a:ext uri="{FF2B5EF4-FFF2-40B4-BE49-F238E27FC236}">
                      <a16:creationId xmlns:a16="http://schemas.microsoft.com/office/drawing/2014/main" id="{E6F306F5-4E16-4FEC-BD71-E6DF8630E1D2}"/>
                    </a:ext>
                  </a:extLst>
                </p:cNvPr>
                <p:cNvPicPr/>
                <p:nvPr/>
              </p:nvPicPr>
              <p:blipFill>
                <a:blip r:embed="rId76"/>
                <a:stretch>
                  <a:fillRect/>
                </a:stretch>
              </p:blipFill>
              <p:spPr>
                <a:xfrm>
                  <a:off x="7897540" y="956580"/>
                  <a:ext cx="532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7BF57E51-370C-41B0-BB9B-43060528980D}"/>
                    </a:ext>
                  </a:extLst>
                </p14:cNvPr>
                <p14:cNvContentPartPr/>
                <p14:nvPr/>
              </p14:nvContentPartPr>
              <p14:xfrm>
                <a:off x="7958740" y="1024980"/>
                <a:ext cx="77760" cy="86040"/>
              </p14:xfrm>
            </p:contentPart>
          </mc:Choice>
          <mc:Fallback>
            <p:pic>
              <p:nvPicPr>
                <p:cNvPr id="38" name="Freihand 37">
                  <a:extLst>
                    <a:ext uri="{FF2B5EF4-FFF2-40B4-BE49-F238E27FC236}">
                      <a16:creationId xmlns:a16="http://schemas.microsoft.com/office/drawing/2014/main" id="{7BF57E51-370C-41B0-BB9B-43060528980D}"/>
                    </a:ext>
                  </a:extLst>
                </p:cNvPr>
                <p:cNvPicPr/>
                <p:nvPr/>
              </p:nvPicPr>
              <p:blipFill>
                <a:blip r:embed="rId78"/>
                <a:stretch>
                  <a:fillRect/>
                </a:stretch>
              </p:blipFill>
              <p:spPr>
                <a:xfrm>
                  <a:off x="7954420" y="1020660"/>
                  <a:ext cx="86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886CDC74-A83C-4DA2-9F53-F1F8BA87BB8F}"/>
                    </a:ext>
                  </a:extLst>
                </p14:cNvPr>
                <p14:cNvContentPartPr/>
                <p14:nvPr/>
              </p14:nvContentPartPr>
              <p14:xfrm>
                <a:off x="8042980" y="997260"/>
                <a:ext cx="93600" cy="96840"/>
              </p14:xfrm>
            </p:contentPart>
          </mc:Choice>
          <mc:Fallback>
            <p:pic>
              <p:nvPicPr>
                <p:cNvPr id="39" name="Freihand 38">
                  <a:extLst>
                    <a:ext uri="{FF2B5EF4-FFF2-40B4-BE49-F238E27FC236}">
                      <a16:creationId xmlns:a16="http://schemas.microsoft.com/office/drawing/2014/main" id="{886CDC74-A83C-4DA2-9F53-F1F8BA87BB8F}"/>
                    </a:ext>
                  </a:extLst>
                </p:cNvPr>
                <p:cNvPicPr/>
                <p:nvPr/>
              </p:nvPicPr>
              <p:blipFill>
                <a:blip r:embed="rId80"/>
                <a:stretch>
                  <a:fillRect/>
                </a:stretch>
              </p:blipFill>
              <p:spPr>
                <a:xfrm>
                  <a:off x="8038660" y="992940"/>
                  <a:ext cx="1022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0" name="Freihand 39">
                  <a:extLst>
                    <a:ext uri="{FF2B5EF4-FFF2-40B4-BE49-F238E27FC236}">
                      <a16:creationId xmlns:a16="http://schemas.microsoft.com/office/drawing/2014/main" id="{8DD0A88D-8B88-4898-9740-A76FA17C861F}"/>
                    </a:ext>
                  </a:extLst>
                </p14:cNvPr>
                <p14:cNvContentPartPr/>
                <p14:nvPr/>
              </p14:nvContentPartPr>
              <p14:xfrm>
                <a:off x="8137300" y="941820"/>
                <a:ext cx="30600" cy="121680"/>
              </p14:xfrm>
            </p:contentPart>
          </mc:Choice>
          <mc:Fallback>
            <p:pic>
              <p:nvPicPr>
                <p:cNvPr id="40" name="Freihand 39">
                  <a:extLst>
                    <a:ext uri="{FF2B5EF4-FFF2-40B4-BE49-F238E27FC236}">
                      <a16:creationId xmlns:a16="http://schemas.microsoft.com/office/drawing/2014/main" id="{8DD0A88D-8B88-4898-9740-A76FA17C861F}"/>
                    </a:ext>
                  </a:extLst>
                </p:cNvPr>
                <p:cNvPicPr/>
                <p:nvPr/>
              </p:nvPicPr>
              <p:blipFill>
                <a:blip r:embed="rId82"/>
                <a:stretch>
                  <a:fillRect/>
                </a:stretch>
              </p:blipFill>
              <p:spPr>
                <a:xfrm>
                  <a:off x="8132980" y="937500"/>
                  <a:ext cx="3924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1" name="Freihand 40">
                  <a:extLst>
                    <a:ext uri="{FF2B5EF4-FFF2-40B4-BE49-F238E27FC236}">
                      <a16:creationId xmlns:a16="http://schemas.microsoft.com/office/drawing/2014/main" id="{4473585D-5553-41E5-A3B2-C066ADCA8F8C}"/>
                    </a:ext>
                  </a:extLst>
                </p14:cNvPr>
                <p14:cNvContentPartPr/>
                <p14:nvPr/>
              </p14:nvContentPartPr>
              <p14:xfrm>
                <a:off x="8202100" y="978540"/>
                <a:ext cx="99720" cy="215280"/>
              </p14:xfrm>
            </p:contentPart>
          </mc:Choice>
          <mc:Fallback>
            <p:pic>
              <p:nvPicPr>
                <p:cNvPr id="41" name="Freihand 40">
                  <a:extLst>
                    <a:ext uri="{FF2B5EF4-FFF2-40B4-BE49-F238E27FC236}">
                      <a16:creationId xmlns:a16="http://schemas.microsoft.com/office/drawing/2014/main" id="{4473585D-5553-41E5-A3B2-C066ADCA8F8C}"/>
                    </a:ext>
                  </a:extLst>
                </p:cNvPr>
                <p:cNvPicPr/>
                <p:nvPr/>
              </p:nvPicPr>
              <p:blipFill>
                <a:blip r:embed="rId84"/>
                <a:stretch>
                  <a:fillRect/>
                </a:stretch>
              </p:blipFill>
              <p:spPr>
                <a:xfrm>
                  <a:off x="8197780" y="974220"/>
                  <a:ext cx="10836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2" name="Freihand 41">
                  <a:extLst>
                    <a:ext uri="{FF2B5EF4-FFF2-40B4-BE49-F238E27FC236}">
                      <a16:creationId xmlns:a16="http://schemas.microsoft.com/office/drawing/2014/main" id="{2D208384-BAF8-4781-9590-273E70B16AA4}"/>
                    </a:ext>
                  </a:extLst>
                </p14:cNvPr>
                <p14:cNvContentPartPr/>
                <p14:nvPr/>
              </p14:nvContentPartPr>
              <p14:xfrm>
                <a:off x="8313340" y="859020"/>
                <a:ext cx="118080" cy="153000"/>
              </p14:xfrm>
            </p:contentPart>
          </mc:Choice>
          <mc:Fallback>
            <p:pic>
              <p:nvPicPr>
                <p:cNvPr id="42" name="Freihand 41">
                  <a:extLst>
                    <a:ext uri="{FF2B5EF4-FFF2-40B4-BE49-F238E27FC236}">
                      <a16:creationId xmlns:a16="http://schemas.microsoft.com/office/drawing/2014/main" id="{2D208384-BAF8-4781-9590-273E70B16AA4}"/>
                    </a:ext>
                  </a:extLst>
                </p:cNvPr>
                <p:cNvPicPr/>
                <p:nvPr/>
              </p:nvPicPr>
              <p:blipFill>
                <a:blip r:embed="rId86"/>
                <a:stretch>
                  <a:fillRect/>
                </a:stretch>
              </p:blipFill>
              <p:spPr>
                <a:xfrm>
                  <a:off x="8309020" y="854700"/>
                  <a:ext cx="1267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3" name="Freihand 42">
                  <a:extLst>
                    <a:ext uri="{FF2B5EF4-FFF2-40B4-BE49-F238E27FC236}">
                      <a16:creationId xmlns:a16="http://schemas.microsoft.com/office/drawing/2014/main" id="{2B53BA1A-1068-4321-8680-30D69CAAAD6D}"/>
                    </a:ext>
                  </a:extLst>
                </p14:cNvPr>
                <p14:cNvContentPartPr/>
                <p14:nvPr/>
              </p14:nvContentPartPr>
              <p14:xfrm>
                <a:off x="8385700" y="946860"/>
                <a:ext cx="60480" cy="54720"/>
              </p14:xfrm>
            </p:contentPart>
          </mc:Choice>
          <mc:Fallback>
            <p:pic>
              <p:nvPicPr>
                <p:cNvPr id="43" name="Freihand 42">
                  <a:extLst>
                    <a:ext uri="{FF2B5EF4-FFF2-40B4-BE49-F238E27FC236}">
                      <a16:creationId xmlns:a16="http://schemas.microsoft.com/office/drawing/2014/main" id="{2B53BA1A-1068-4321-8680-30D69CAAAD6D}"/>
                    </a:ext>
                  </a:extLst>
                </p:cNvPr>
                <p:cNvPicPr/>
                <p:nvPr/>
              </p:nvPicPr>
              <p:blipFill>
                <a:blip r:embed="rId88"/>
                <a:stretch>
                  <a:fillRect/>
                </a:stretch>
              </p:blipFill>
              <p:spPr>
                <a:xfrm>
                  <a:off x="8381380" y="942540"/>
                  <a:ext cx="691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4" name="Freihand 43">
                  <a:extLst>
                    <a:ext uri="{FF2B5EF4-FFF2-40B4-BE49-F238E27FC236}">
                      <a16:creationId xmlns:a16="http://schemas.microsoft.com/office/drawing/2014/main" id="{A5809FA3-4E72-4DFE-A93B-602169ADB8D0}"/>
                    </a:ext>
                  </a:extLst>
                </p14:cNvPr>
                <p14:cNvContentPartPr/>
                <p14:nvPr/>
              </p14:nvContentPartPr>
              <p14:xfrm>
                <a:off x="8460580" y="786300"/>
                <a:ext cx="203400" cy="190440"/>
              </p14:xfrm>
            </p:contentPart>
          </mc:Choice>
          <mc:Fallback>
            <p:pic>
              <p:nvPicPr>
                <p:cNvPr id="44" name="Freihand 43">
                  <a:extLst>
                    <a:ext uri="{FF2B5EF4-FFF2-40B4-BE49-F238E27FC236}">
                      <a16:creationId xmlns:a16="http://schemas.microsoft.com/office/drawing/2014/main" id="{A5809FA3-4E72-4DFE-A93B-602169ADB8D0}"/>
                    </a:ext>
                  </a:extLst>
                </p:cNvPr>
                <p:cNvPicPr/>
                <p:nvPr/>
              </p:nvPicPr>
              <p:blipFill>
                <a:blip r:embed="rId90"/>
                <a:stretch>
                  <a:fillRect/>
                </a:stretch>
              </p:blipFill>
              <p:spPr>
                <a:xfrm>
                  <a:off x="8456260" y="781980"/>
                  <a:ext cx="212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5" name="Freihand 44">
                  <a:extLst>
                    <a:ext uri="{FF2B5EF4-FFF2-40B4-BE49-F238E27FC236}">
                      <a16:creationId xmlns:a16="http://schemas.microsoft.com/office/drawing/2014/main" id="{A3450D14-A8E7-43BF-B405-A4A4713DE376}"/>
                    </a:ext>
                  </a:extLst>
                </p14:cNvPr>
                <p14:cNvContentPartPr/>
                <p14:nvPr/>
              </p14:nvContentPartPr>
              <p14:xfrm>
                <a:off x="8562460" y="821220"/>
                <a:ext cx="360" cy="360"/>
              </p14:xfrm>
            </p:contentPart>
          </mc:Choice>
          <mc:Fallback>
            <p:pic>
              <p:nvPicPr>
                <p:cNvPr id="45" name="Freihand 44">
                  <a:extLst>
                    <a:ext uri="{FF2B5EF4-FFF2-40B4-BE49-F238E27FC236}">
                      <a16:creationId xmlns:a16="http://schemas.microsoft.com/office/drawing/2014/main" id="{A3450D14-A8E7-43BF-B405-A4A4713DE376}"/>
                    </a:ext>
                  </a:extLst>
                </p:cNvPr>
                <p:cNvPicPr/>
                <p:nvPr/>
              </p:nvPicPr>
              <p:blipFill>
                <a:blip r:embed="rId39"/>
                <a:stretch>
                  <a:fillRect/>
                </a:stretch>
              </p:blipFill>
              <p:spPr>
                <a:xfrm>
                  <a:off x="8558140" y="8169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6" name="Freihand 45">
                  <a:extLst>
                    <a:ext uri="{FF2B5EF4-FFF2-40B4-BE49-F238E27FC236}">
                      <a16:creationId xmlns:a16="http://schemas.microsoft.com/office/drawing/2014/main" id="{505B0520-EFD4-4C5F-94B0-69DE6AEA4992}"/>
                    </a:ext>
                  </a:extLst>
                </p14:cNvPr>
                <p14:cNvContentPartPr/>
                <p14:nvPr/>
              </p14:nvContentPartPr>
              <p14:xfrm>
                <a:off x="8792140" y="794580"/>
                <a:ext cx="124200" cy="84960"/>
              </p14:xfrm>
            </p:contentPart>
          </mc:Choice>
          <mc:Fallback>
            <p:pic>
              <p:nvPicPr>
                <p:cNvPr id="46" name="Freihand 45">
                  <a:extLst>
                    <a:ext uri="{FF2B5EF4-FFF2-40B4-BE49-F238E27FC236}">
                      <a16:creationId xmlns:a16="http://schemas.microsoft.com/office/drawing/2014/main" id="{505B0520-EFD4-4C5F-94B0-69DE6AEA4992}"/>
                    </a:ext>
                  </a:extLst>
                </p:cNvPr>
                <p:cNvPicPr/>
                <p:nvPr/>
              </p:nvPicPr>
              <p:blipFill>
                <a:blip r:embed="rId93"/>
                <a:stretch>
                  <a:fillRect/>
                </a:stretch>
              </p:blipFill>
              <p:spPr>
                <a:xfrm>
                  <a:off x="8787820" y="790260"/>
                  <a:ext cx="1328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7" name="Freihand 46">
                  <a:extLst>
                    <a:ext uri="{FF2B5EF4-FFF2-40B4-BE49-F238E27FC236}">
                      <a16:creationId xmlns:a16="http://schemas.microsoft.com/office/drawing/2014/main" id="{92B8A2FC-FDA8-4EC4-BAFD-EB1D3D1743E0}"/>
                    </a:ext>
                  </a:extLst>
                </p14:cNvPr>
                <p14:cNvContentPartPr/>
                <p14:nvPr/>
              </p14:nvContentPartPr>
              <p14:xfrm>
                <a:off x="8904460" y="727620"/>
                <a:ext cx="69840" cy="115560"/>
              </p14:xfrm>
            </p:contentPart>
          </mc:Choice>
          <mc:Fallback>
            <p:pic>
              <p:nvPicPr>
                <p:cNvPr id="47" name="Freihand 46">
                  <a:extLst>
                    <a:ext uri="{FF2B5EF4-FFF2-40B4-BE49-F238E27FC236}">
                      <a16:creationId xmlns:a16="http://schemas.microsoft.com/office/drawing/2014/main" id="{92B8A2FC-FDA8-4EC4-BAFD-EB1D3D1743E0}"/>
                    </a:ext>
                  </a:extLst>
                </p:cNvPr>
                <p:cNvPicPr/>
                <p:nvPr/>
              </p:nvPicPr>
              <p:blipFill>
                <a:blip r:embed="rId95"/>
                <a:stretch>
                  <a:fillRect/>
                </a:stretch>
              </p:blipFill>
              <p:spPr>
                <a:xfrm>
                  <a:off x="8900140" y="723300"/>
                  <a:ext cx="784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8" name="Freihand 47">
                  <a:extLst>
                    <a:ext uri="{FF2B5EF4-FFF2-40B4-BE49-F238E27FC236}">
                      <a16:creationId xmlns:a16="http://schemas.microsoft.com/office/drawing/2014/main" id="{B3E1D525-A57E-4609-A798-356A48059B19}"/>
                    </a:ext>
                  </a:extLst>
                </p14:cNvPr>
                <p14:cNvContentPartPr/>
                <p14:nvPr/>
              </p14:nvContentPartPr>
              <p14:xfrm>
                <a:off x="8989420" y="709620"/>
                <a:ext cx="132840" cy="93960"/>
              </p14:xfrm>
            </p:contentPart>
          </mc:Choice>
          <mc:Fallback>
            <p:pic>
              <p:nvPicPr>
                <p:cNvPr id="48" name="Freihand 47">
                  <a:extLst>
                    <a:ext uri="{FF2B5EF4-FFF2-40B4-BE49-F238E27FC236}">
                      <a16:creationId xmlns:a16="http://schemas.microsoft.com/office/drawing/2014/main" id="{B3E1D525-A57E-4609-A798-356A48059B19}"/>
                    </a:ext>
                  </a:extLst>
                </p:cNvPr>
                <p:cNvPicPr/>
                <p:nvPr/>
              </p:nvPicPr>
              <p:blipFill>
                <a:blip r:embed="rId97"/>
                <a:stretch>
                  <a:fillRect/>
                </a:stretch>
              </p:blipFill>
              <p:spPr>
                <a:xfrm>
                  <a:off x="8985100" y="705300"/>
                  <a:ext cx="1414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9" name="Freihand 48">
                  <a:extLst>
                    <a:ext uri="{FF2B5EF4-FFF2-40B4-BE49-F238E27FC236}">
                      <a16:creationId xmlns:a16="http://schemas.microsoft.com/office/drawing/2014/main" id="{367C9BA9-F71E-4A13-A7B9-699873D37E38}"/>
                    </a:ext>
                  </a:extLst>
                </p14:cNvPr>
                <p14:cNvContentPartPr/>
                <p14:nvPr/>
              </p14:nvContentPartPr>
              <p14:xfrm>
                <a:off x="8804020" y="707820"/>
                <a:ext cx="74880" cy="24480"/>
              </p14:xfrm>
            </p:contentPart>
          </mc:Choice>
          <mc:Fallback>
            <p:pic>
              <p:nvPicPr>
                <p:cNvPr id="49" name="Freihand 48">
                  <a:extLst>
                    <a:ext uri="{FF2B5EF4-FFF2-40B4-BE49-F238E27FC236}">
                      <a16:creationId xmlns:a16="http://schemas.microsoft.com/office/drawing/2014/main" id="{367C9BA9-F71E-4A13-A7B9-699873D37E38}"/>
                    </a:ext>
                  </a:extLst>
                </p:cNvPr>
                <p:cNvPicPr/>
                <p:nvPr/>
              </p:nvPicPr>
              <p:blipFill>
                <a:blip r:embed="rId99"/>
                <a:stretch>
                  <a:fillRect/>
                </a:stretch>
              </p:blipFill>
              <p:spPr>
                <a:xfrm>
                  <a:off x="8799700" y="703500"/>
                  <a:ext cx="835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0" name="Freihand 49">
                  <a:extLst>
                    <a:ext uri="{FF2B5EF4-FFF2-40B4-BE49-F238E27FC236}">
                      <a16:creationId xmlns:a16="http://schemas.microsoft.com/office/drawing/2014/main" id="{602B6964-CC07-4E53-AC9E-76451C853C2F}"/>
                    </a:ext>
                  </a:extLst>
                </p14:cNvPr>
                <p14:cNvContentPartPr/>
                <p14:nvPr/>
              </p14:nvContentPartPr>
              <p14:xfrm>
                <a:off x="9266620" y="641220"/>
                <a:ext cx="225000" cy="131400"/>
              </p14:xfrm>
            </p:contentPart>
          </mc:Choice>
          <mc:Fallback>
            <p:pic>
              <p:nvPicPr>
                <p:cNvPr id="50" name="Freihand 49">
                  <a:extLst>
                    <a:ext uri="{FF2B5EF4-FFF2-40B4-BE49-F238E27FC236}">
                      <a16:creationId xmlns:a16="http://schemas.microsoft.com/office/drawing/2014/main" id="{602B6964-CC07-4E53-AC9E-76451C853C2F}"/>
                    </a:ext>
                  </a:extLst>
                </p:cNvPr>
                <p:cNvPicPr/>
                <p:nvPr/>
              </p:nvPicPr>
              <p:blipFill>
                <a:blip r:embed="rId101"/>
                <a:stretch>
                  <a:fillRect/>
                </a:stretch>
              </p:blipFill>
              <p:spPr>
                <a:xfrm>
                  <a:off x="9262300" y="636900"/>
                  <a:ext cx="23364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1" name="Freihand 50">
                  <a:extLst>
                    <a:ext uri="{FF2B5EF4-FFF2-40B4-BE49-F238E27FC236}">
                      <a16:creationId xmlns:a16="http://schemas.microsoft.com/office/drawing/2014/main" id="{FC786B9C-D1FE-46A3-B853-CA76E01CAAAF}"/>
                    </a:ext>
                  </a:extLst>
                </p14:cNvPr>
                <p14:cNvContentPartPr/>
                <p14:nvPr/>
              </p14:nvContentPartPr>
              <p14:xfrm>
                <a:off x="9507100" y="543300"/>
                <a:ext cx="115920" cy="113400"/>
              </p14:xfrm>
            </p:contentPart>
          </mc:Choice>
          <mc:Fallback>
            <p:pic>
              <p:nvPicPr>
                <p:cNvPr id="51" name="Freihand 50">
                  <a:extLst>
                    <a:ext uri="{FF2B5EF4-FFF2-40B4-BE49-F238E27FC236}">
                      <a16:creationId xmlns:a16="http://schemas.microsoft.com/office/drawing/2014/main" id="{FC786B9C-D1FE-46A3-B853-CA76E01CAAAF}"/>
                    </a:ext>
                  </a:extLst>
                </p:cNvPr>
                <p:cNvPicPr/>
                <p:nvPr/>
              </p:nvPicPr>
              <p:blipFill>
                <a:blip r:embed="rId103"/>
                <a:stretch>
                  <a:fillRect/>
                </a:stretch>
              </p:blipFill>
              <p:spPr>
                <a:xfrm>
                  <a:off x="9502780" y="538980"/>
                  <a:ext cx="124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3" name="Freihand 52">
                  <a:extLst>
                    <a:ext uri="{FF2B5EF4-FFF2-40B4-BE49-F238E27FC236}">
                      <a16:creationId xmlns:a16="http://schemas.microsoft.com/office/drawing/2014/main" id="{21DCCC2F-263B-464D-8146-4833B6B4B2CF}"/>
                    </a:ext>
                  </a:extLst>
                </p14:cNvPr>
                <p14:cNvContentPartPr/>
                <p14:nvPr/>
              </p14:nvContentPartPr>
              <p14:xfrm>
                <a:off x="9812740" y="476700"/>
                <a:ext cx="114840" cy="122400"/>
              </p14:xfrm>
            </p:contentPart>
          </mc:Choice>
          <mc:Fallback>
            <p:pic>
              <p:nvPicPr>
                <p:cNvPr id="53" name="Freihand 52">
                  <a:extLst>
                    <a:ext uri="{FF2B5EF4-FFF2-40B4-BE49-F238E27FC236}">
                      <a16:creationId xmlns:a16="http://schemas.microsoft.com/office/drawing/2014/main" id="{21DCCC2F-263B-464D-8146-4833B6B4B2CF}"/>
                    </a:ext>
                  </a:extLst>
                </p:cNvPr>
                <p:cNvPicPr/>
                <p:nvPr/>
              </p:nvPicPr>
              <p:blipFill>
                <a:blip r:embed="rId105"/>
                <a:stretch>
                  <a:fillRect/>
                </a:stretch>
              </p:blipFill>
              <p:spPr>
                <a:xfrm>
                  <a:off x="9808420" y="472380"/>
                  <a:ext cx="1234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4" name="Freihand 53">
                  <a:extLst>
                    <a:ext uri="{FF2B5EF4-FFF2-40B4-BE49-F238E27FC236}">
                      <a16:creationId xmlns:a16="http://schemas.microsoft.com/office/drawing/2014/main" id="{8A2F8575-35CD-41C7-BDBD-E5071F63FCBA}"/>
                    </a:ext>
                  </a:extLst>
                </p14:cNvPr>
                <p14:cNvContentPartPr/>
                <p14:nvPr/>
              </p14:nvContentPartPr>
              <p14:xfrm>
                <a:off x="9946660" y="442500"/>
                <a:ext cx="68760" cy="105120"/>
              </p14:xfrm>
            </p:contentPart>
          </mc:Choice>
          <mc:Fallback>
            <p:pic>
              <p:nvPicPr>
                <p:cNvPr id="54" name="Freihand 53">
                  <a:extLst>
                    <a:ext uri="{FF2B5EF4-FFF2-40B4-BE49-F238E27FC236}">
                      <a16:creationId xmlns:a16="http://schemas.microsoft.com/office/drawing/2014/main" id="{8A2F8575-35CD-41C7-BDBD-E5071F63FCBA}"/>
                    </a:ext>
                  </a:extLst>
                </p:cNvPr>
                <p:cNvPicPr/>
                <p:nvPr/>
              </p:nvPicPr>
              <p:blipFill>
                <a:blip r:embed="rId107"/>
                <a:stretch>
                  <a:fillRect/>
                </a:stretch>
              </p:blipFill>
              <p:spPr>
                <a:xfrm>
                  <a:off x="9942340" y="438180"/>
                  <a:ext cx="774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5" name="Freihand 54">
                  <a:extLst>
                    <a:ext uri="{FF2B5EF4-FFF2-40B4-BE49-F238E27FC236}">
                      <a16:creationId xmlns:a16="http://schemas.microsoft.com/office/drawing/2014/main" id="{949F2871-CED7-4318-A6DE-E7832C6CEAA2}"/>
                    </a:ext>
                  </a:extLst>
                </p14:cNvPr>
                <p14:cNvContentPartPr/>
                <p14:nvPr/>
              </p14:nvContentPartPr>
              <p14:xfrm>
                <a:off x="10118740" y="339900"/>
                <a:ext cx="93600" cy="276480"/>
              </p14:xfrm>
            </p:contentPart>
          </mc:Choice>
          <mc:Fallback>
            <p:pic>
              <p:nvPicPr>
                <p:cNvPr id="55" name="Freihand 54">
                  <a:extLst>
                    <a:ext uri="{FF2B5EF4-FFF2-40B4-BE49-F238E27FC236}">
                      <a16:creationId xmlns:a16="http://schemas.microsoft.com/office/drawing/2014/main" id="{949F2871-CED7-4318-A6DE-E7832C6CEAA2}"/>
                    </a:ext>
                  </a:extLst>
                </p:cNvPr>
                <p:cNvPicPr/>
                <p:nvPr/>
              </p:nvPicPr>
              <p:blipFill>
                <a:blip r:embed="rId109"/>
                <a:stretch>
                  <a:fillRect/>
                </a:stretch>
              </p:blipFill>
              <p:spPr>
                <a:xfrm>
                  <a:off x="10114420" y="335580"/>
                  <a:ext cx="10224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6" name="Freihand 55">
                  <a:extLst>
                    <a:ext uri="{FF2B5EF4-FFF2-40B4-BE49-F238E27FC236}">
                      <a16:creationId xmlns:a16="http://schemas.microsoft.com/office/drawing/2014/main" id="{5F800431-4773-4FD8-A351-5F7FCE913CB0}"/>
                    </a:ext>
                  </a:extLst>
                </p14:cNvPr>
                <p14:cNvContentPartPr/>
                <p14:nvPr/>
              </p14:nvContentPartPr>
              <p14:xfrm>
                <a:off x="10228180" y="392820"/>
                <a:ext cx="73800" cy="75600"/>
              </p14:xfrm>
            </p:contentPart>
          </mc:Choice>
          <mc:Fallback>
            <p:pic>
              <p:nvPicPr>
                <p:cNvPr id="56" name="Freihand 55">
                  <a:extLst>
                    <a:ext uri="{FF2B5EF4-FFF2-40B4-BE49-F238E27FC236}">
                      <a16:creationId xmlns:a16="http://schemas.microsoft.com/office/drawing/2014/main" id="{5F800431-4773-4FD8-A351-5F7FCE913CB0}"/>
                    </a:ext>
                  </a:extLst>
                </p:cNvPr>
                <p:cNvPicPr/>
                <p:nvPr/>
              </p:nvPicPr>
              <p:blipFill>
                <a:blip r:embed="rId111"/>
                <a:stretch>
                  <a:fillRect/>
                </a:stretch>
              </p:blipFill>
              <p:spPr>
                <a:xfrm>
                  <a:off x="10223860" y="388500"/>
                  <a:ext cx="824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57" name="Freihand 56">
                  <a:extLst>
                    <a:ext uri="{FF2B5EF4-FFF2-40B4-BE49-F238E27FC236}">
                      <a16:creationId xmlns:a16="http://schemas.microsoft.com/office/drawing/2014/main" id="{0C8A1C77-F6D8-4160-9AA2-63E6CEDDF05A}"/>
                    </a:ext>
                  </a:extLst>
                </p14:cNvPr>
                <p14:cNvContentPartPr/>
                <p14:nvPr/>
              </p14:nvContentPartPr>
              <p14:xfrm>
                <a:off x="10317820" y="304260"/>
                <a:ext cx="244440" cy="118800"/>
              </p14:xfrm>
            </p:contentPart>
          </mc:Choice>
          <mc:Fallback>
            <p:pic>
              <p:nvPicPr>
                <p:cNvPr id="57" name="Freihand 56">
                  <a:extLst>
                    <a:ext uri="{FF2B5EF4-FFF2-40B4-BE49-F238E27FC236}">
                      <a16:creationId xmlns:a16="http://schemas.microsoft.com/office/drawing/2014/main" id="{0C8A1C77-F6D8-4160-9AA2-63E6CEDDF05A}"/>
                    </a:ext>
                  </a:extLst>
                </p:cNvPr>
                <p:cNvPicPr/>
                <p:nvPr/>
              </p:nvPicPr>
              <p:blipFill>
                <a:blip r:embed="rId113"/>
                <a:stretch>
                  <a:fillRect/>
                </a:stretch>
              </p:blipFill>
              <p:spPr>
                <a:xfrm>
                  <a:off x="10313500" y="299940"/>
                  <a:ext cx="2530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9" name="Freihand 8">
                  <a:extLst>
                    <a:ext uri="{FF2B5EF4-FFF2-40B4-BE49-F238E27FC236}">
                      <a16:creationId xmlns:a16="http://schemas.microsoft.com/office/drawing/2014/main" id="{06F9459D-3B2B-4EC7-9CBE-615D5B4F6E9C}"/>
                    </a:ext>
                  </a:extLst>
                </p14:cNvPr>
                <p14:cNvContentPartPr/>
                <p14:nvPr/>
              </p14:nvContentPartPr>
              <p14:xfrm>
                <a:off x="5701900" y="1388580"/>
                <a:ext cx="572400" cy="901800"/>
              </p14:xfrm>
            </p:contentPart>
          </mc:Choice>
          <mc:Fallback>
            <p:pic>
              <p:nvPicPr>
                <p:cNvPr id="9" name="Freihand 8">
                  <a:extLst>
                    <a:ext uri="{FF2B5EF4-FFF2-40B4-BE49-F238E27FC236}">
                      <a16:creationId xmlns:a16="http://schemas.microsoft.com/office/drawing/2014/main" id="{06F9459D-3B2B-4EC7-9CBE-615D5B4F6E9C}"/>
                    </a:ext>
                  </a:extLst>
                </p:cNvPr>
                <p:cNvPicPr/>
                <p:nvPr/>
              </p:nvPicPr>
              <p:blipFill>
                <a:blip r:embed="rId115"/>
                <a:stretch>
                  <a:fillRect/>
                </a:stretch>
              </p:blipFill>
              <p:spPr>
                <a:xfrm>
                  <a:off x="5697580" y="1384260"/>
                  <a:ext cx="581040" cy="9104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 name="Freihand 9">
                  <a:extLst>
                    <a:ext uri="{FF2B5EF4-FFF2-40B4-BE49-F238E27FC236}">
                      <a16:creationId xmlns:a16="http://schemas.microsoft.com/office/drawing/2014/main" id="{0E704BB3-5D9F-4AB4-9F2C-5696A3705F9D}"/>
                    </a:ext>
                  </a:extLst>
                </p14:cNvPr>
                <p14:cNvContentPartPr/>
                <p14:nvPr/>
              </p14:nvContentPartPr>
              <p14:xfrm>
                <a:off x="5580580" y="2114340"/>
                <a:ext cx="332280" cy="263160"/>
              </p14:xfrm>
            </p:contentPart>
          </mc:Choice>
          <mc:Fallback>
            <p:pic>
              <p:nvPicPr>
                <p:cNvPr id="10" name="Freihand 9">
                  <a:extLst>
                    <a:ext uri="{FF2B5EF4-FFF2-40B4-BE49-F238E27FC236}">
                      <a16:creationId xmlns:a16="http://schemas.microsoft.com/office/drawing/2014/main" id="{0E704BB3-5D9F-4AB4-9F2C-5696A3705F9D}"/>
                    </a:ext>
                  </a:extLst>
                </p:cNvPr>
                <p:cNvPicPr/>
                <p:nvPr/>
              </p:nvPicPr>
              <p:blipFill>
                <a:blip r:embed="rId117"/>
                <a:stretch>
                  <a:fillRect/>
                </a:stretch>
              </p:blipFill>
              <p:spPr>
                <a:xfrm>
                  <a:off x="5576260" y="2110020"/>
                  <a:ext cx="34092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9" name="Freihand 58">
                  <a:extLst>
                    <a:ext uri="{FF2B5EF4-FFF2-40B4-BE49-F238E27FC236}">
                      <a16:creationId xmlns:a16="http://schemas.microsoft.com/office/drawing/2014/main" id="{660B5166-C555-4D4E-B264-B026018BE2EC}"/>
                    </a:ext>
                  </a:extLst>
                </p14:cNvPr>
                <p14:cNvContentPartPr/>
                <p14:nvPr/>
              </p14:nvContentPartPr>
              <p14:xfrm>
                <a:off x="4693180" y="2227380"/>
                <a:ext cx="590760" cy="1316160"/>
              </p14:xfrm>
            </p:contentPart>
          </mc:Choice>
          <mc:Fallback>
            <p:pic>
              <p:nvPicPr>
                <p:cNvPr id="59" name="Freihand 58">
                  <a:extLst>
                    <a:ext uri="{FF2B5EF4-FFF2-40B4-BE49-F238E27FC236}">
                      <a16:creationId xmlns:a16="http://schemas.microsoft.com/office/drawing/2014/main" id="{660B5166-C555-4D4E-B264-B026018BE2EC}"/>
                    </a:ext>
                  </a:extLst>
                </p:cNvPr>
                <p:cNvPicPr/>
                <p:nvPr/>
              </p:nvPicPr>
              <p:blipFill>
                <a:blip r:embed="rId119"/>
                <a:stretch>
                  <a:fillRect/>
                </a:stretch>
              </p:blipFill>
              <p:spPr>
                <a:xfrm>
                  <a:off x="4688860" y="2223060"/>
                  <a:ext cx="599400" cy="13248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0" name="Freihand 59">
                  <a:extLst>
                    <a:ext uri="{FF2B5EF4-FFF2-40B4-BE49-F238E27FC236}">
                      <a16:creationId xmlns:a16="http://schemas.microsoft.com/office/drawing/2014/main" id="{3981FB9B-0AB1-4EC8-B500-B5B711691C44}"/>
                    </a:ext>
                  </a:extLst>
                </p14:cNvPr>
                <p14:cNvContentPartPr/>
                <p14:nvPr/>
              </p14:nvContentPartPr>
              <p14:xfrm>
                <a:off x="6865780" y="2838300"/>
                <a:ext cx="362520" cy="928440"/>
              </p14:xfrm>
            </p:contentPart>
          </mc:Choice>
          <mc:Fallback>
            <p:pic>
              <p:nvPicPr>
                <p:cNvPr id="60" name="Freihand 59">
                  <a:extLst>
                    <a:ext uri="{FF2B5EF4-FFF2-40B4-BE49-F238E27FC236}">
                      <a16:creationId xmlns:a16="http://schemas.microsoft.com/office/drawing/2014/main" id="{3981FB9B-0AB1-4EC8-B500-B5B711691C44}"/>
                    </a:ext>
                  </a:extLst>
                </p:cNvPr>
                <p:cNvPicPr/>
                <p:nvPr/>
              </p:nvPicPr>
              <p:blipFill>
                <a:blip r:embed="rId121"/>
                <a:stretch>
                  <a:fillRect/>
                </a:stretch>
              </p:blipFill>
              <p:spPr>
                <a:xfrm>
                  <a:off x="6861460" y="2833980"/>
                  <a:ext cx="371160" cy="9370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1" name="Freihand 60">
                  <a:extLst>
                    <a:ext uri="{FF2B5EF4-FFF2-40B4-BE49-F238E27FC236}">
                      <a16:creationId xmlns:a16="http://schemas.microsoft.com/office/drawing/2014/main" id="{D275732B-1B3B-4AAA-83D0-D53A1A35D3DD}"/>
                    </a:ext>
                  </a:extLst>
                </p14:cNvPr>
                <p14:cNvContentPartPr/>
                <p14:nvPr/>
              </p14:nvContentPartPr>
              <p14:xfrm>
                <a:off x="4956340" y="1271940"/>
                <a:ext cx="2105280" cy="1414800"/>
              </p14:xfrm>
            </p:contentPart>
          </mc:Choice>
          <mc:Fallback>
            <p:pic>
              <p:nvPicPr>
                <p:cNvPr id="61" name="Freihand 60">
                  <a:extLst>
                    <a:ext uri="{FF2B5EF4-FFF2-40B4-BE49-F238E27FC236}">
                      <a16:creationId xmlns:a16="http://schemas.microsoft.com/office/drawing/2014/main" id="{D275732B-1B3B-4AAA-83D0-D53A1A35D3DD}"/>
                    </a:ext>
                  </a:extLst>
                </p:cNvPr>
                <p:cNvPicPr/>
                <p:nvPr/>
              </p:nvPicPr>
              <p:blipFill>
                <a:blip r:embed="rId123"/>
                <a:stretch>
                  <a:fillRect/>
                </a:stretch>
              </p:blipFill>
              <p:spPr>
                <a:xfrm>
                  <a:off x="4952020" y="1267620"/>
                  <a:ext cx="2113920" cy="14234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3" name="Freihand 62">
                  <a:extLst>
                    <a:ext uri="{FF2B5EF4-FFF2-40B4-BE49-F238E27FC236}">
                      <a16:creationId xmlns:a16="http://schemas.microsoft.com/office/drawing/2014/main" id="{B448E70A-BAB0-4F3D-8BB9-29B1477AEC68}"/>
                    </a:ext>
                  </a:extLst>
                </p14:cNvPr>
                <p14:cNvContentPartPr/>
                <p14:nvPr/>
              </p14:nvContentPartPr>
              <p14:xfrm>
                <a:off x="4922500" y="1621500"/>
                <a:ext cx="75960" cy="135720"/>
              </p14:xfrm>
            </p:contentPart>
          </mc:Choice>
          <mc:Fallback>
            <p:pic>
              <p:nvPicPr>
                <p:cNvPr id="63" name="Freihand 62">
                  <a:extLst>
                    <a:ext uri="{FF2B5EF4-FFF2-40B4-BE49-F238E27FC236}">
                      <a16:creationId xmlns:a16="http://schemas.microsoft.com/office/drawing/2014/main" id="{B448E70A-BAB0-4F3D-8BB9-29B1477AEC68}"/>
                    </a:ext>
                  </a:extLst>
                </p:cNvPr>
                <p:cNvPicPr/>
                <p:nvPr/>
              </p:nvPicPr>
              <p:blipFill>
                <a:blip r:embed="rId125"/>
                <a:stretch>
                  <a:fillRect/>
                </a:stretch>
              </p:blipFill>
              <p:spPr>
                <a:xfrm>
                  <a:off x="4918180" y="1617180"/>
                  <a:ext cx="846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5168" name="Freihand 135167">
                  <a:extLst>
                    <a:ext uri="{FF2B5EF4-FFF2-40B4-BE49-F238E27FC236}">
                      <a16:creationId xmlns:a16="http://schemas.microsoft.com/office/drawing/2014/main" id="{3145583A-5ADB-4584-98B7-F967636DB77A}"/>
                    </a:ext>
                  </a:extLst>
                </p14:cNvPr>
                <p14:cNvContentPartPr/>
                <p14:nvPr/>
              </p14:nvContentPartPr>
              <p14:xfrm>
                <a:off x="4864900" y="1567500"/>
                <a:ext cx="99000" cy="97560"/>
              </p14:xfrm>
            </p:contentPart>
          </mc:Choice>
          <mc:Fallback>
            <p:pic>
              <p:nvPicPr>
                <p:cNvPr id="135168" name="Freihand 135167">
                  <a:extLst>
                    <a:ext uri="{FF2B5EF4-FFF2-40B4-BE49-F238E27FC236}">
                      <a16:creationId xmlns:a16="http://schemas.microsoft.com/office/drawing/2014/main" id="{3145583A-5ADB-4584-98B7-F967636DB77A}"/>
                    </a:ext>
                  </a:extLst>
                </p:cNvPr>
                <p:cNvPicPr/>
                <p:nvPr/>
              </p:nvPicPr>
              <p:blipFill>
                <a:blip r:embed="rId127"/>
                <a:stretch>
                  <a:fillRect/>
                </a:stretch>
              </p:blipFill>
              <p:spPr>
                <a:xfrm>
                  <a:off x="4860580" y="1563180"/>
                  <a:ext cx="107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5169" name="Freihand 135168">
                  <a:extLst>
                    <a:ext uri="{FF2B5EF4-FFF2-40B4-BE49-F238E27FC236}">
                      <a16:creationId xmlns:a16="http://schemas.microsoft.com/office/drawing/2014/main" id="{651C3440-169B-4E8C-9E0B-7801A9EB57AE}"/>
                    </a:ext>
                  </a:extLst>
                </p14:cNvPr>
                <p14:cNvContentPartPr/>
                <p14:nvPr/>
              </p14:nvContentPartPr>
              <p14:xfrm>
                <a:off x="4885420" y="1644180"/>
                <a:ext cx="88200" cy="54000"/>
              </p14:xfrm>
            </p:contentPart>
          </mc:Choice>
          <mc:Fallback>
            <p:pic>
              <p:nvPicPr>
                <p:cNvPr id="135169" name="Freihand 135168">
                  <a:extLst>
                    <a:ext uri="{FF2B5EF4-FFF2-40B4-BE49-F238E27FC236}">
                      <a16:creationId xmlns:a16="http://schemas.microsoft.com/office/drawing/2014/main" id="{651C3440-169B-4E8C-9E0B-7801A9EB57AE}"/>
                    </a:ext>
                  </a:extLst>
                </p:cNvPr>
                <p:cNvPicPr/>
                <p:nvPr/>
              </p:nvPicPr>
              <p:blipFill>
                <a:blip r:embed="rId129"/>
                <a:stretch>
                  <a:fillRect/>
                </a:stretch>
              </p:blipFill>
              <p:spPr>
                <a:xfrm>
                  <a:off x="4881100" y="1639860"/>
                  <a:ext cx="968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5170" name="Freihand 135169">
                  <a:extLst>
                    <a:ext uri="{FF2B5EF4-FFF2-40B4-BE49-F238E27FC236}">
                      <a16:creationId xmlns:a16="http://schemas.microsoft.com/office/drawing/2014/main" id="{05917A10-09AD-46F6-9009-B27DC11FE885}"/>
                    </a:ext>
                  </a:extLst>
                </p14:cNvPr>
                <p14:cNvContentPartPr/>
                <p14:nvPr/>
              </p14:nvContentPartPr>
              <p14:xfrm>
                <a:off x="4981540" y="1513140"/>
                <a:ext cx="210960" cy="142200"/>
              </p14:xfrm>
            </p:contentPart>
          </mc:Choice>
          <mc:Fallback>
            <p:pic>
              <p:nvPicPr>
                <p:cNvPr id="135170" name="Freihand 135169">
                  <a:extLst>
                    <a:ext uri="{FF2B5EF4-FFF2-40B4-BE49-F238E27FC236}">
                      <a16:creationId xmlns:a16="http://schemas.microsoft.com/office/drawing/2014/main" id="{05917A10-09AD-46F6-9009-B27DC11FE885}"/>
                    </a:ext>
                  </a:extLst>
                </p:cNvPr>
                <p:cNvPicPr/>
                <p:nvPr/>
              </p:nvPicPr>
              <p:blipFill>
                <a:blip r:embed="rId131"/>
                <a:stretch>
                  <a:fillRect/>
                </a:stretch>
              </p:blipFill>
              <p:spPr>
                <a:xfrm>
                  <a:off x="4977220" y="1508820"/>
                  <a:ext cx="219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5173" name="Freihand 135172">
                  <a:extLst>
                    <a:ext uri="{FF2B5EF4-FFF2-40B4-BE49-F238E27FC236}">
                      <a16:creationId xmlns:a16="http://schemas.microsoft.com/office/drawing/2014/main" id="{62544B8F-756B-46C1-82F6-0BF9C11E3895}"/>
                    </a:ext>
                  </a:extLst>
                </p14:cNvPr>
                <p14:cNvContentPartPr/>
                <p14:nvPr/>
              </p14:nvContentPartPr>
              <p14:xfrm>
                <a:off x="5072980" y="1345020"/>
                <a:ext cx="63360" cy="63720"/>
              </p14:xfrm>
            </p:contentPart>
          </mc:Choice>
          <mc:Fallback>
            <p:pic>
              <p:nvPicPr>
                <p:cNvPr id="135173" name="Freihand 135172">
                  <a:extLst>
                    <a:ext uri="{FF2B5EF4-FFF2-40B4-BE49-F238E27FC236}">
                      <a16:creationId xmlns:a16="http://schemas.microsoft.com/office/drawing/2014/main" id="{62544B8F-756B-46C1-82F6-0BF9C11E3895}"/>
                    </a:ext>
                  </a:extLst>
                </p:cNvPr>
                <p:cNvPicPr/>
                <p:nvPr/>
              </p:nvPicPr>
              <p:blipFill>
                <a:blip r:embed="rId133"/>
                <a:stretch>
                  <a:fillRect/>
                </a:stretch>
              </p:blipFill>
              <p:spPr>
                <a:xfrm>
                  <a:off x="5068660" y="1340700"/>
                  <a:ext cx="7200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5174" name="Freihand 135173">
                  <a:extLst>
                    <a:ext uri="{FF2B5EF4-FFF2-40B4-BE49-F238E27FC236}">
                      <a16:creationId xmlns:a16="http://schemas.microsoft.com/office/drawing/2014/main" id="{5A60981A-8C09-44A8-967E-8AAFB13FDBBC}"/>
                    </a:ext>
                  </a:extLst>
                </p14:cNvPr>
                <p14:cNvContentPartPr/>
                <p14:nvPr/>
              </p14:nvContentPartPr>
              <p14:xfrm>
                <a:off x="5191420" y="1369860"/>
                <a:ext cx="164880" cy="130320"/>
              </p14:xfrm>
            </p:contentPart>
          </mc:Choice>
          <mc:Fallback>
            <p:pic>
              <p:nvPicPr>
                <p:cNvPr id="135174" name="Freihand 135173">
                  <a:extLst>
                    <a:ext uri="{FF2B5EF4-FFF2-40B4-BE49-F238E27FC236}">
                      <a16:creationId xmlns:a16="http://schemas.microsoft.com/office/drawing/2014/main" id="{5A60981A-8C09-44A8-967E-8AAFB13FDBBC}"/>
                    </a:ext>
                  </a:extLst>
                </p:cNvPr>
                <p:cNvPicPr/>
                <p:nvPr/>
              </p:nvPicPr>
              <p:blipFill>
                <a:blip r:embed="rId135"/>
                <a:stretch>
                  <a:fillRect/>
                </a:stretch>
              </p:blipFill>
              <p:spPr>
                <a:xfrm>
                  <a:off x="5187100" y="1365540"/>
                  <a:ext cx="1735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175" name="Freihand 135174">
                  <a:extLst>
                    <a:ext uri="{FF2B5EF4-FFF2-40B4-BE49-F238E27FC236}">
                      <a16:creationId xmlns:a16="http://schemas.microsoft.com/office/drawing/2014/main" id="{F45DDE57-6EBD-4701-B300-D54FDD73EDD9}"/>
                    </a:ext>
                  </a:extLst>
                </p14:cNvPr>
                <p14:cNvContentPartPr/>
                <p14:nvPr/>
              </p14:nvContentPartPr>
              <p14:xfrm>
                <a:off x="5351260" y="1217940"/>
                <a:ext cx="5040" cy="20880"/>
              </p14:xfrm>
            </p:contentPart>
          </mc:Choice>
          <mc:Fallback>
            <p:pic>
              <p:nvPicPr>
                <p:cNvPr id="135175" name="Freihand 135174">
                  <a:extLst>
                    <a:ext uri="{FF2B5EF4-FFF2-40B4-BE49-F238E27FC236}">
                      <a16:creationId xmlns:a16="http://schemas.microsoft.com/office/drawing/2014/main" id="{F45DDE57-6EBD-4701-B300-D54FDD73EDD9}"/>
                    </a:ext>
                  </a:extLst>
                </p:cNvPr>
                <p:cNvPicPr/>
                <p:nvPr/>
              </p:nvPicPr>
              <p:blipFill>
                <a:blip r:embed="rId137"/>
                <a:stretch>
                  <a:fillRect/>
                </a:stretch>
              </p:blipFill>
              <p:spPr>
                <a:xfrm>
                  <a:off x="5346940" y="1213620"/>
                  <a:ext cx="1368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5176" name="Freihand 135175">
                  <a:extLst>
                    <a:ext uri="{FF2B5EF4-FFF2-40B4-BE49-F238E27FC236}">
                      <a16:creationId xmlns:a16="http://schemas.microsoft.com/office/drawing/2014/main" id="{D72FA950-0147-4B31-8558-31D02B50E0CD}"/>
                    </a:ext>
                  </a:extLst>
                </p14:cNvPr>
                <p14:cNvContentPartPr/>
                <p14:nvPr/>
              </p14:nvContentPartPr>
              <p14:xfrm>
                <a:off x="5351260" y="1241700"/>
                <a:ext cx="137880" cy="117720"/>
              </p14:xfrm>
            </p:contentPart>
          </mc:Choice>
          <mc:Fallback>
            <p:pic>
              <p:nvPicPr>
                <p:cNvPr id="135176" name="Freihand 135175">
                  <a:extLst>
                    <a:ext uri="{FF2B5EF4-FFF2-40B4-BE49-F238E27FC236}">
                      <a16:creationId xmlns:a16="http://schemas.microsoft.com/office/drawing/2014/main" id="{D72FA950-0147-4B31-8558-31D02B50E0CD}"/>
                    </a:ext>
                  </a:extLst>
                </p:cNvPr>
                <p:cNvPicPr/>
                <p:nvPr/>
              </p:nvPicPr>
              <p:blipFill>
                <a:blip r:embed="rId139"/>
                <a:stretch>
                  <a:fillRect/>
                </a:stretch>
              </p:blipFill>
              <p:spPr>
                <a:xfrm>
                  <a:off x="5346940" y="1237380"/>
                  <a:ext cx="14652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5177" name="Freihand 135176">
                  <a:extLst>
                    <a:ext uri="{FF2B5EF4-FFF2-40B4-BE49-F238E27FC236}">
                      <a16:creationId xmlns:a16="http://schemas.microsoft.com/office/drawing/2014/main" id="{4CAAE037-69FE-4F75-8243-D971936459A9}"/>
                    </a:ext>
                  </a:extLst>
                </p14:cNvPr>
                <p14:cNvContentPartPr/>
                <p14:nvPr/>
              </p14:nvContentPartPr>
              <p14:xfrm>
                <a:off x="5385100" y="1253580"/>
                <a:ext cx="79560" cy="55440"/>
              </p14:xfrm>
            </p:contentPart>
          </mc:Choice>
          <mc:Fallback>
            <p:pic>
              <p:nvPicPr>
                <p:cNvPr id="135177" name="Freihand 135176">
                  <a:extLst>
                    <a:ext uri="{FF2B5EF4-FFF2-40B4-BE49-F238E27FC236}">
                      <a16:creationId xmlns:a16="http://schemas.microsoft.com/office/drawing/2014/main" id="{4CAAE037-69FE-4F75-8243-D971936459A9}"/>
                    </a:ext>
                  </a:extLst>
                </p:cNvPr>
                <p:cNvPicPr/>
                <p:nvPr/>
              </p:nvPicPr>
              <p:blipFill>
                <a:blip r:embed="rId141"/>
                <a:stretch>
                  <a:fillRect/>
                </a:stretch>
              </p:blipFill>
              <p:spPr>
                <a:xfrm>
                  <a:off x="5380780" y="1249260"/>
                  <a:ext cx="88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5178" name="Freihand 135177">
                  <a:extLst>
                    <a:ext uri="{FF2B5EF4-FFF2-40B4-BE49-F238E27FC236}">
                      <a16:creationId xmlns:a16="http://schemas.microsoft.com/office/drawing/2014/main" id="{93072C1A-AFD9-48E5-BC09-8234D8ADB35E}"/>
                    </a:ext>
                  </a:extLst>
                </p14:cNvPr>
                <p14:cNvContentPartPr/>
                <p14:nvPr/>
              </p14:nvContentPartPr>
              <p14:xfrm>
                <a:off x="5463580" y="1109580"/>
                <a:ext cx="98640" cy="128880"/>
              </p14:xfrm>
            </p:contentPart>
          </mc:Choice>
          <mc:Fallback>
            <p:pic>
              <p:nvPicPr>
                <p:cNvPr id="135178" name="Freihand 135177">
                  <a:extLst>
                    <a:ext uri="{FF2B5EF4-FFF2-40B4-BE49-F238E27FC236}">
                      <a16:creationId xmlns:a16="http://schemas.microsoft.com/office/drawing/2014/main" id="{93072C1A-AFD9-48E5-BC09-8234D8ADB35E}"/>
                    </a:ext>
                  </a:extLst>
                </p:cNvPr>
                <p:cNvPicPr/>
                <p:nvPr/>
              </p:nvPicPr>
              <p:blipFill>
                <a:blip r:embed="rId143"/>
                <a:stretch>
                  <a:fillRect/>
                </a:stretch>
              </p:blipFill>
              <p:spPr>
                <a:xfrm>
                  <a:off x="5459260" y="1105260"/>
                  <a:ext cx="1072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35179" name="Freihand 135178">
                  <a:extLst>
                    <a:ext uri="{FF2B5EF4-FFF2-40B4-BE49-F238E27FC236}">
                      <a16:creationId xmlns:a16="http://schemas.microsoft.com/office/drawing/2014/main" id="{FB3C00D2-8409-442B-9FEC-4B5AAACC5476}"/>
                    </a:ext>
                  </a:extLst>
                </p14:cNvPr>
                <p14:cNvContentPartPr/>
                <p14:nvPr/>
              </p14:nvContentPartPr>
              <p14:xfrm>
                <a:off x="5529100" y="1103100"/>
                <a:ext cx="146160" cy="101880"/>
              </p14:xfrm>
            </p:contentPart>
          </mc:Choice>
          <mc:Fallback>
            <p:pic>
              <p:nvPicPr>
                <p:cNvPr id="135179" name="Freihand 135178">
                  <a:extLst>
                    <a:ext uri="{FF2B5EF4-FFF2-40B4-BE49-F238E27FC236}">
                      <a16:creationId xmlns:a16="http://schemas.microsoft.com/office/drawing/2014/main" id="{FB3C00D2-8409-442B-9FEC-4B5AAACC5476}"/>
                    </a:ext>
                  </a:extLst>
                </p:cNvPr>
                <p:cNvPicPr/>
                <p:nvPr/>
              </p:nvPicPr>
              <p:blipFill>
                <a:blip r:embed="rId145"/>
                <a:stretch>
                  <a:fillRect/>
                </a:stretch>
              </p:blipFill>
              <p:spPr>
                <a:xfrm>
                  <a:off x="5524780" y="1098780"/>
                  <a:ext cx="1548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5180" name="Freihand 135179">
                  <a:extLst>
                    <a:ext uri="{FF2B5EF4-FFF2-40B4-BE49-F238E27FC236}">
                      <a16:creationId xmlns:a16="http://schemas.microsoft.com/office/drawing/2014/main" id="{41A8BDF0-9CB0-4F22-A77F-C496FB266C84}"/>
                    </a:ext>
                  </a:extLst>
                </p14:cNvPr>
                <p14:cNvContentPartPr/>
                <p14:nvPr/>
              </p14:nvContentPartPr>
              <p14:xfrm>
                <a:off x="5655820" y="1045140"/>
                <a:ext cx="82800" cy="97560"/>
              </p14:xfrm>
            </p:contentPart>
          </mc:Choice>
          <mc:Fallback>
            <p:pic>
              <p:nvPicPr>
                <p:cNvPr id="135180" name="Freihand 135179">
                  <a:extLst>
                    <a:ext uri="{FF2B5EF4-FFF2-40B4-BE49-F238E27FC236}">
                      <a16:creationId xmlns:a16="http://schemas.microsoft.com/office/drawing/2014/main" id="{41A8BDF0-9CB0-4F22-A77F-C496FB266C84}"/>
                    </a:ext>
                  </a:extLst>
                </p:cNvPr>
                <p:cNvPicPr/>
                <p:nvPr/>
              </p:nvPicPr>
              <p:blipFill>
                <a:blip r:embed="rId147"/>
                <a:stretch>
                  <a:fillRect/>
                </a:stretch>
              </p:blipFill>
              <p:spPr>
                <a:xfrm>
                  <a:off x="5651500" y="1040820"/>
                  <a:ext cx="91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35181" name="Freihand 135180">
                  <a:extLst>
                    <a:ext uri="{FF2B5EF4-FFF2-40B4-BE49-F238E27FC236}">
                      <a16:creationId xmlns:a16="http://schemas.microsoft.com/office/drawing/2014/main" id="{50CA6EAA-5E10-4B3E-8AEC-2A2B0A43A35E}"/>
                    </a:ext>
                  </a:extLst>
                </p14:cNvPr>
                <p14:cNvContentPartPr/>
                <p14:nvPr/>
              </p14:nvContentPartPr>
              <p14:xfrm>
                <a:off x="5739700" y="1005540"/>
                <a:ext cx="106920" cy="65520"/>
              </p14:xfrm>
            </p:contentPart>
          </mc:Choice>
          <mc:Fallback>
            <p:pic>
              <p:nvPicPr>
                <p:cNvPr id="135181" name="Freihand 135180">
                  <a:extLst>
                    <a:ext uri="{FF2B5EF4-FFF2-40B4-BE49-F238E27FC236}">
                      <a16:creationId xmlns:a16="http://schemas.microsoft.com/office/drawing/2014/main" id="{50CA6EAA-5E10-4B3E-8AEC-2A2B0A43A35E}"/>
                    </a:ext>
                  </a:extLst>
                </p:cNvPr>
                <p:cNvPicPr/>
                <p:nvPr/>
              </p:nvPicPr>
              <p:blipFill>
                <a:blip r:embed="rId149"/>
                <a:stretch>
                  <a:fillRect/>
                </a:stretch>
              </p:blipFill>
              <p:spPr>
                <a:xfrm>
                  <a:off x="5735380" y="1001220"/>
                  <a:ext cx="115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35183" name="Freihand 135182">
                  <a:extLst>
                    <a:ext uri="{FF2B5EF4-FFF2-40B4-BE49-F238E27FC236}">
                      <a16:creationId xmlns:a16="http://schemas.microsoft.com/office/drawing/2014/main" id="{BD74449C-4762-47AA-B1F9-2F047B23AC78}"/>
                    </a:ext>
                  </a:extLst>
                </p14:cNvPr>
                <p14:cNvContentPartPr/>
                <p14:nvPr/>
              </p14:nvContentPartPr>
              <p14:xfrm>
                <a:off x="7253860" y="2475780"/>
                <a:ext cx="527400" cy="447120"/>
              </p14:xfrm>
            </p:contentPart>
          </mc:Choice>
          <mc:Fallback>
            <p:pic>
              <p:nvPicPr>
                <p:cNvPr id="135183" name="Freihand 135182">
                  <a:extLst>
                    <a:ext uri="{FF2B5EF4-FFF2-40B4-BE49-F238E27FC236}">
                      <a16:creationId xmlns:a16="http://schemas.microsoft.com/office/drawing/2014/main" id="{BD74449C-4762-47AA-B1F9-2F047B23AC78}"/>
                    </a:ext>
                  </a:extLst>
                </p:cNvPr>
                <p:cNvPicPr/>
                <p:nvPr/>
              </p:nvPicPr>
              <p:blipFill>
                <a:blip r:embed="rId151"/>
                <a:stretch>
                  <a:fillRect/>
                </a:stretch>
              </p:blipFill>
              <p:spPr>
                <a:xfrm>
                  <a:off x="7249540" y="2471460"/>
                  <a:ext cx="536040" cy="4557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5184" name="Freihand 135183">
                  <a:extLst>
                    <a:ext uri="{FF2B5EF4-FFF2-40B4-BE49-F238E27FC236}">
                      <a16:creationId xmlns:a16="http://schemas.microsoft.com/office/drawing/2014/main" id="{8DCE3620-64C6-42F0-A84C-4FB2AF9BF2B5}"/>
                    </a:ext>
                  </a:extLst>
                </p14:cNvPr>
                <p14:cNvContentPartPr/>
                <p14:nvPr/>
              </p14:nvContentPartPr>
              <p14:xfrm>
                <a:off x="7230100" y="2636340"/>
                <a:ext cx="262440" cy="340920"/>
              </p14:xfrm>
            </p:contentPart>
          </mc:Choice>
          <mc:Fallback>
            <p:pic>
              <p:nvPicPr>
                <p:cNvPr id="135184" name="Freihand 135183">
                  <a:extLst>
                    <a:ext uri="{FF2B5EF4-FFF2-40B4-BE49-F238E27FC236}">
                      <a16:creationId xmlns:a16="http://schemas.microsoft.com/office/drawing/2014/main" id="{8DCE3620-64C6-42F0-A84C-4FB2AF9BF2B5}"/>
                    </a:ext>
                  </a:extLst>
                </p:cNvPr>
                <p:cNvPicPr/>
                <p:nvPr/>
              </p:nvPicPr>
              <p:blipFill>
                <a:blip r:embed="rId153"/>
                <a:stretch>
                  <a:fillRect/>
                </a:stretch>
              </p:blipFill>
              <p:spPr>
                <a:xfrm>
                  <a:off x="7225780" y="2632020"/>
                  <a:ext cx="27108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5185" name="Freihand 135184">
                  <a:extLst>
                    <a:ext uri="{FF2B5EF4-FFF2-40B4-BE49-F238E27FC236}">
                      <a16:creationId xmlns:a16="http://schemas.microsoft.com/office/drawing/2014/main" id="{8339D259-B9D6-4EAC-8BCC-FE7EC572A16B}"/>
                    </a:ext>
                  </a:extLst>
                </p14:cNvPr>
                <p14:cNvContentPartPr/>
                <p14:nvPr/>
              </p14:nvContentPartPr>
              <p14:xfrm>
                <a:off x="7925980" y="2232420"/>
                <a:ext cx="128880" cy="183600"/>
              </p14:xfrm>
            </p:contentPart>
          </mc:Choice>
          <mc:Fallback>
            <p:pic>
              <p:nvPicPr>
                <p:cNvPr id="135185" name="Freihand 135184">
                  <a:extLst>
                    <a:ext uri="{FF2B5EF4-FFF2-40B4-BE49-F238E27FC236}">
                      <a16:creationId xmlns:a16="http://schemas.microsoft.com/office/drawing/2014/main" id="{8339D259-B9D6-4EAC-8BCC-FE7EC572A16B}"/>
                    </a:ext>
                  </a:extLst>
                </p:cNvPr>
                <p:cNvPicPr/>
                <p:nvPr/>
              </p:nvPicPr>
              <p:blipFill>
                <a:blip r:embed="rId155"/>
                <a:stretch>
                  <a:fillRect/>
                </a:stretch>
              </p:blipFill>
              <p:spPr>
                <a:xfrm>
                  <a:off x="7921660" y="2228100"/>
                  <a:ext cx="1375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5186" name="Freihand 135185">
                  <a:extLst>
                    <a:ext uri="{FF2B5EF4-FFF2-40B4-BE49-F238E27FC236}">
                      <a16:creationId xmlns:a16="http://schemas.microsoft.com/office/drawing/2014/main" id="{07B56E20-9AC2-4C5F-8C26-647F71A0A3F8}"/>
                    </a:ext>
                  </a:extLst>
                </p14:cNvPr>
                <p14:cNvContentPartPr/>
                <p14:nvPr/>
              </p14:nvContentPartPr>
              <p14:xfrm>
                <a:off x="8050900" y="2103180"/>
                <a:ext cx="715320" cy="313200"/>
              </p14:xfrm>
            </p:contentPart>
          </mc:Choice>
          <mc:Fallback>
            <p:pic>
              <p:nvPicPr>
                <p:cNvPr id="135186" name="Freihand 135185">
                  <a:extLst>
                    <a:ext uri="{FF2B5EF4-FFF2-40B4-BE49-F238E27FC236}">
                      <a16:creationId xmlns:a16="http://schemas.microsoft.com/office/drawing/2014/main" id="{07B56E20-9AC2-4C5F-8C26-647F71A0A3F8}"/>
                    </a:ext>
                  </a:extLst>
                </p:cNvPr>
                <p:cNvPicPr/>
                <p:nvPr/>
              </p:nvPicPr>
              <p:blipFill>
                <a:blip r:embed="rId157"/>
                <a:stretch>
                  <a:fillRect/>
                </a:stretch>
              </p:blipFill>
              <p:spPr>
                <a:xfrm>
                  <a:off x="8046580" y="2098860"/>
                  <a:ext cx="72396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188" name="Freihand 135187">
                  <a:extLst>
                    <a:ext uri="{FF2B5EF4-FFF2-40B4-BE49-F238E27FC236}">
                      <a16:creationId xmlns:a16="http://schemas.microsoft.com/office/drawing/2014/main" id="{5FC239A9-AB58-4E95-9589-05F7D7A6CF39}"/>
                    </a:ext>
                  </a:extLst>
                </p14:cNvPr>
                <p14:cNvContentPartPr/>
                <p14:nvPr/>
              </p14:nvContentPartPr>
              <p14:xfrm>
                <a:off x="7924180" y="2242500"/>
                <a:ext cx="1040040" cy="261360"/>
              </p14:xfrm>
            </p:contentPart>
          </mc:Choice>
          <mc:Fallback>
            <p:pic>
              <p:nvPicPr>
                <p:cNvPr id="135188" name="Freihand 135187">
                  <a:extLst>
                    <a:ext uri="{FF2B5EF4-FFF2-40B4-BE49-F238E27FC236}">
                      <a16:creationId xmlns:a16="http://schemas.microsoft.com/office/drawing/2014/main" id="{5FC239A9-AB58-4E95-9589-05F7D7A6CF39}"/>
                    </a:ext>
                  </a:extLst>
                </p:cNvPr>
                <p:cNvPicPr/>
                <p:nvPr/>
              </p:nvPicPr>
              <p:blipFill>
                <a:blip r:embed="rId159"/>
                <a:stretch>
                  <a:fillRect/>
                </a:stretch>
              </p:blipFill>
              <p:spPr>
                <a:xfrm>
                  <a:off x="7919860" y="2238180"/>
                  <a:ext cx="104868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5198" name="Freihand 135197">
                  <a:extLst>
                    <a:ext uri="{FF2B5EF4-FFF2-40B4-BE49-F238E27FC236}">
                      <a16:creationId xmlns:a16="http://schemas.microsoft.com/office/drawing/2014/main" id="{B9984574-489E-4FAE-BFA0-F579A28DDC73}"/>
                    </a:ext>
                  </a:extLst>
                </p14:cNvPr>
                <p14:cNvContentPartPr/>
                <p14:nvPr/>
              </p14:nvContentPartPr>
              <p14:xfrm>
                <a:off x="4778140" y="255660"/>
                <a:ext cx="2792160" cy="813960"/>
              </p14:xfrm>
            </p:contentPart>
          </mc:Choice>
          <mc:Fallback>
            <p:pic>
              <p:nvPicPr>
                <p:cNvPr id="135198" name="Freihand 135197">
                  <a:extLst>
                    <a:ext uri="{FF2B5EF4-FFF2-40B4-BE49-F238E27FC236}">
                      <a16:creationId xmlns:a16="http://schemas.microsoft.com/office/drawing/2014/main" id="{B9984574-489E-4FAE-BFA0-F579A28DDC73}"/>
                    </a:ext>
                  </a:extLst>
                </p:cNvPr>
                <p:cNvPicPr/>
                <p:nvPr/>
              </p:nvPicPr>
              <p:blipFill>
                <a:blip r:embed="rId161"/>
                <a:stretch>
                  <a:fillRect/>
                </a:stretch>
              </p:blipFill>
              <p:spPr>
                <a:xfrm>
                  <a:off x="4773820" y="251340"/>
                  <a:ext cx="2800800" cy="8226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5199" name="Freihand 135198">
                  <a:extLst>
                    <a:ext uri="{FF2B5EF4-FFF2-40B4-BE49-F238E27FC236}">
                      <a16:creationId xmlns:a16="http://schemas.microsoft.com/office/drawing/2014/main" id="{5584AD24-8BAA-4C00-879A-71F3D695BC1F}"/>
                    </a:ext>
                  </a:extLst>
                </p14:cNvPr>
                <p14:cNvContentPartPr/>
                <p14:nvPr/>
              </p14:nvContentPartPr>
              <p14:xfrm>
                <a:off x="7685140" y="152700"/>
                <a:ext cx="178560" cy="79560"/>
              </p14:xfrm>
            </p:contentPart>
          </mc:Choice>
          <mc:Fallback>
            <p:pic>
              <p:nvPicPr>
                <p:cNvPr id="135199" name="Freihand 135198">
                  <a:extLst>
                    <a:ext uri="{FF2B5EF4-FFF2-40B4-BE49-F238E27FC236}">
                      <a16:creationId xmlns:a16="http://schemas.microsoft.com/office/drawing/2014/main" id="{5584AD24-8BAA-4C00-879A-71F3D695BC1F}"/>
                    </a:ext>
                  </a:extLst>
                </p:cNvPr>
                <p:cNvPicPr/>
                <p:nvPr/>
              </p:nvPicPr>
              <p:blipFill>
                <a:blip r:embed="rId163"/>
                <a:stretch>
                  <a:fillRect/>
                </a:stretch>
              </p:blipFill>
              <p:spPr>
                <a:xfrm>
                  <a:off x="7680820" y="148380"/>
                  <a:ext cx="18720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5200" name="Freihand 135199">
                  <a:extLst>
                    <a:ext uri="{FF2B5EF4-FFF2-40B4-BE49-F238E27FC236}">
                      <a16:creationId xmlns:a16="http://schemas.microsoft.com/office/drawing/2014/main" id="{3AF93896-918F-49B6-82F5-13FD874E1C79}"/>
                    </a:ext>
                  </a:extLst>
                </p14:cNvPr>
                <p14:cNvContentPartPr/>
                <p14:nvPr/>
              </p14:nvContentPartPr>
              <p14:xfrm>
                <a:off x="7891420" y="147300"/>
                <a:ext cx="33120" cy="68040"/>
              </p14:xfrm>
            </p:contentPart>
          </mc:Choice>
          <mc:Fallback>
            <p:pic>
              <p:nvPicPr>
                <p:cNvPr id="135200" name="Freihand 135199">
                  <a:extLst>
                    <a:ext uri="{FF2B5EF4-FFF2-40B4-BE49-F238E27FC236}">
                      <a16:creationId xmlns:a16="http://schemas.microsoft.com/office/drawing/2014/main" id="{3AF93896-918F-49B6-82F5-13FD874E1C79}"/>
                    </a:ext>
                  </a:extLst>
                </p:cNvPr>
                <p:cNvPicPr/>
                <p:nvPr/>
              </p:nvPicPr>
              <p:blipFill>
                <a:blip r:embed="rId165"/>
                <a:stretch>
                  <a:fillRect/>
                </a:stretch>
              </p:blipFill>
              <p:spPr>
                <a:xfrm>
                  <a:off x="7887100" y="142980"/>
                  <a:ext cx="417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5201" name="Freihand 135200">
                  <a:extLst>
                    <a:ext uri="{FF2B5EF4-FFF2-40B4-BE49-F238E27FC236}">
                      <a16:creationId xmlns:a16="http://schemas.microsoft.com/office/drawing/2014/main" id="{8B9478C4-6A26-45AF-80D2-E55DD5D51D12}"/>
                    </a:ext>
                  </a:extLst>
                </p14:cNvPr>
                <p14:cNvContentPartPr/>
                <p14:nvPr/>
              </p14:nvContentPartPr>
              <p14:xfrm>
                <a:off x="7928500" y="82140"/>
                <a:ext cx="83160" cy="121680"/>
              </p14:xfrm>
            </p:contentPart>
          </mc:Choice>
          <mc:Fallback>
            <p:pic>
              <p:nvPicPr>
                <p:cNvPr id="135201" name="Freihand 135200">
                  <a:extLst>
                    <a:ext uri="{FF2B5EF4-FFF2-40B4-BE49-F238E27FC236}">
                      <a16:creationId xmlns:a16="http://schemas.microsoft.com/office/drawing/2014/main" id="{8B9478C4-6A26-45AF-80D2-E55DD5D51D12}"/>
                    </a:ext>
                  </a:extLst>
                </p:cNvPr>
                <p:cNvPicPr/>
                <p:nvPr/>
              </p:nvPicPr>
              <p:blipFill>
                <a:blip r:embed="rId167"/>
                <a:stretch>
                  <a:fillRect/>
                </a:stretch>
              </p:blipFill>
              <p:spPr>
                <a:xfrm>
                  <a:off x="7924180" y="77820"/>
                  <a:ext cx="918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5202" name="Freihand 135201">
                  <a:extLst>
                    <a:ext uri="{FF2B5EF4-FFF2-40B4-BE49-F238E27FC236}">
                      <a16:creationId xmlns:a16="http://schemas.microsoft.com/office/drawing/2014/main" id="{B24C8AF9-36AD-48EC-849A-0A4DD793E8F9}"/>
                    </a:ext>
                  </a:extLst>
                </p14:cNvPr>
                <p14:cNvContentPartPr/>
                <p14:nvPr/>
              </p14:nvContentPartPr>
              <p14:xfrm>
                <a:off x="8030020" y="111660"/>
                <a:ext cx="235440" cy="79560"/>
              </p14:xfrm>
            </p:contentPart>
          </mc:Choice>
          <mc:Fallback>
            <p:pic>
              <p:nvPicPr>
                <p:cNvPr id="135202" name="Freihand 135201">
                  <a:extLst>
                    <a:ext uri="{FF2B5EF4-FFF2-40B4-BE49-F238E27FC236}">
                      <a16:creationId xmlns:a16="http://schemas.microsoft.com/office/drawing/2014/main" id="{B24C8AF9-36AD-48EC-849A-0A4DD793E8F9}"/>
                    </a:ext>
                  </a:extLst>
                </p:cNvPr>
                <p:cNvPicPr/>
                <p:nvPr/>
              </p:nvPicPr>
              <p:blipFill>
                <a:blip r:embed="rId169"/>
                <a:stretch>
                  <a:fillRect/>
                </a:stretch>
              </p:blipFill>
              <p:spPr>
                <a:xfrm>
                  <a:off x="8025700" y="107340"/>
                  <a:ext cx="2440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5203" name="Freihand 135202">
                  <a:extLst>
                    <a:ext uri="{FF2B5EF4-FFF2-40B4-BE49-F238E27FC236}">
                      <a16:creationId xmlns:a16="http://schemas.microsoft.com/office/drawing/2014/main" id="{99E19DB4-9308-4A10-B2B0-7BE94852C5C9}"/>
                    </a:ext>
                  </a:extLst>
                </p14:cNvPr>
                <p14:cNvContentPartPr/>
                <p14:nvPr/>
              </p14:nvContentPartPr>
              <p14:xfrm>
                <a:off x="8309740" y="68460"/>
                <a:ext cx="99360" cy="101880"/>
              </p14:xfrm>
            </p:contentPart>
          </mc:Choice>
          <mc:Fallback>
            <p:pic>
              <p:nvPicPr>
                <p:cNvPr id="135203" name="Freihand 135202">
                  <a:extLst>
                    <a:ext uri="{FF2B5EF4-FFF2-40B4-BE49-F238E27FC236}">
                      <a16:creationId xmlns:a16="http://schemas.microsoft.com/office/drawing/2014/main" id="{99E19DB4-9308-4A10-B2B0-7BE94852C5C9}"/>
                    </a:ext>
                  </a:extLst>
                </p:cNvPr>
                <p:cNvPicPr/>
                <p:nvPr/>
              </p:nvPicPr>
              <p:blipFill>
                <a:blip r:embed="rId171"/>
                <a:stretch>
                  <a:fillRect/>
                </a:stretch>
              </p:blipFill>
              <p:spPr>
                <a:xfrm>
                  <a:off x="8305420" y="64140"/>
                  <a:ext cx="1080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35204" name="Freihand 135203">
                  <a:extLst>
                    <a:ext uri="{FF2B5EF4-FFF2-40B4-BE49-F238E27FC236}">
                      <a16:creationId xmlns:a16="http://schemas.microsoft.com/office/drawing/2014/main" id="{EE2CC055-9745-45E2-81CB-7AEE77047BE4}"/>
                    </a:ext>
                  </a:extLst>
                </p14:cNvPr>
                <p14:cNvContentPartPr/>
                <p14:nvPr/>
              </p14:nvContentPartPr>
              <p14:xfrm>
                <a:off x="8367340" y="132540"/>
                <a:ext cx="54720" cy="40680"/>
              </p14:xfrm>
            </p:contentPart>
          </mc:Choice>
          <mc:Fallback>
            <p:pic>
              <p:nvPicPr>
                <p:cNvPr id="135204" name="Freihand 135203">
                  <a:extLst>
                    <a:ext uri="{FF2B5EF4-FFF2-40B4-BE49-F238E27FC236}">
                      <a16:creationId xmlns:a16="http://schemas.microsoft.com/office/drawing/2014/main" id="{EE2CC055-9745-45E2-81CB-7AEE77047BE4}"/>
                    </a:ext>
                  </a:extLst>
                </p:cNvPr>
                <p:cNvPicPr/>
                <p:nvPr/>
              </p:nvPicPr>
              <p:blipFill>
                <a:blip r:embed="rId173"/>
                <a:stretch>
                  <a:fillRect/>
                </a:stretch>
              </p:blipFill>
              <p:spPr>
                <a:xfrm>
                  <a:off x="8363020" y="128220"/>
                  <a:ext cx="633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5205" name="Freihand 135204">
                  <a:extLst>
                    <a:ext uri="{FF2B5EF4-FFF2-40B4-BE49-F238E27FC236}">
                      <a16:creationId xmlns:a16="http://schemas.microsoft.com/office/drawing/2014/main" id="{EC043C5E-AF6A-47B2-9E61-CFEDB6965D25}"/>
                    </a:ext>
                  </a:extLst>
                </p14:cNvPr>
                <p14:cNvContentPartPr/>
                <p14:nvPr/>
              </p14:nvContentPartPr>
              <p14:xfrm>
                <a:off x="8426740" y="115260"/>
                <a:ext cx="89280" cy="57600"/>
              </p14:xfrm>
            </p:contentPart>
          </mc:Choice>
          <mc:Fallback>
            <p:pic>
              <p:nvPicPr>
                <p:cNvPr id="135205" name="Freihand 135204">
                  <a:extLst>
                    <a:ext uri="{FF2B5EF4-FFF2-40B4-BE49-F238E27FC236}">
                      <a16:creationId xmlns:a16="http://schemas.microsoft.com/office/drawing/2014/main" id="{EC043C5E-AF6A-47B2-9E61-CFEDB6965D25}"/>
                    </a:ext>
                  </a:extLst>
                </p:cNvPr>
                <p:cNvPicPr/>
                <p:nvPr/>
              </p:nvPicPr>
              <p:blipFill>
                <a:blip r:embed="rId175"/>
                <a:stretch>
                  <a:fillRect/>
                </a:stretch>
              </p:blipFill>
              <p:spPr>
                <a:xfrm>
                  <a:off x="8422420" y="110940"/>
                  <a:ext cx="9792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5206" name="Freihand 135205">
                  <a:extLst>
                    <a:ext uri="{FF2B5EF4-FFF2-40B4-BE49-F238E27FC236}">
                      <a16:creationId xmlns:a16="http://schemas.microsoft.com/office/drawing/2014/main" id="{D32F0F0D-49B2-4195-80DD-525E3E67BC3B}"/>
                    </a:ext>
                  </a:extLst>
                </p14:cNvPr>
                <p14:cNvContentPartPr/>
                <p14:nvPr/>
              </p14:nvContentPartPr>
              <p14:xfrm>
                <a:off x="8521780" y="73500"/>
                <a:ext cx="97920" cy="84960"/>
              </p14:xfrm>
            </p:contentPart>
          </mc:Choice>
          <mc:Fallback>
            <p:pic>
              <p:nvPicPr>
                <p:cNvPr id="135206" name="Freihand 135205">
                  <a:extLst>
                    <a:ext uri="{FF2B5EF4-FFF2-40B4-BE49-F238E27FC236}">
                      <a16:creationId xmlns:a16="http://schemas.microsoft.com/office/drawing/2014/main" id="{D32F0F0D-49B2-4195-80DD-525E3E67BC3B}"/>
                    </a:ext>
                  </a:extLst>
                </p:cNvPr>
                <p:cNvPicPr/>
                <p:nvPr/>
              </p:nvPicPr>
              <p:blipFill>
                <a:blip r:embed="rId177"/>
                <a:stretch>
                  <a:fillRect/>
                </a:stretch>
              </p:blipFill>
              <p:spPr>
                <a:xfrm>
                  <a:off x="8517460" y="69180"/>
                  <a:ext cx="106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5207" name="Freihand 135206">
                  <a:extLst>
                    <a:ext uri="{FF2B5EF4-FFF2-40B4-BE49-F238E27FC236}">
                      <a16:creationId xmlns:a16="http://schemas.microsoft.com/office/drawing/2014/main" id="{4FB4FB86-D800-41BA-8B28-CC1F7E2C0538}"/>
                    </a:ext>
                  </a:extLst>
                </p14:cNvPr>
                <p14:cNvContentPartPr/>
                <p14:nvPr/>
              </p14:nvContentPartPr>
              <p14:xfrm>
                <a:off x="8645260" y="105180"/>
                <a:ext cx="237600" cy="91440"/>
              </p14:xfrm>
            </p:contentPart>
          </mc:Choice>
          <mc:Fallback>
            <p:pic>
              <p:nvPicPr>
                <p:cNvPr id="135207" name="Freihand 135206">
                  <a:extLst>
                    <a:ext uri="{FF2B5EF4-FFF2-40B4-BE49-F238E27FC236}">
                      <a16:creationId xmlns:a16="http://schemas.microsoft.com/office/drawing/2014/main" id="{4FB4FB86-D800-41BA-8B28-CC1F7E2C0538}"/>
                    </a:ext>
                  </a:extLst>
                </p:cNvPr>
                <p:cNvPicPr/>
                <p:nvPr/>
              </p:nvPicPr>
              <p:blipFill>
                <a:blip r:embed="rId179"/>
                <a:stretch>
                  <a:fillRect/>
                </a:stretch>
              </p:blipFill>
              <p:spPr>
                <a:xfrm>
                  <a:off x="8640940" y="100860"/>
                  <a:ext cx="246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5208" name="Freihand 135207">
                  <a:extLst>
                    <a:ext uri="{FF2B5EF4-FFF2-40B4-BE49-F238E27FC236}">
                      <a16:creationId xmlns:a16="http://schemas.microsoft.com/office/drawing/2014/main" id="{5820C5B1-5C96-42CC-8714-F1C3A43D8570}"/>
                    </a:ext>
                  </a:extLst>
                </p14:cNvPr>
                <p14:cNvContentPartPr/>
                <p14:nvPr/>
              </p14:nvContentPartPr>
              <p14:xfrm>
                <a:off x="8922100" y="75300"/>
                <a:ext cx="174600" cy="80640"/>
              </p14:xfrm>
            </p:contentPart>
          </mc:Choice>
          <mc:Fallback>
            <p:pic>
              <p:nvPicPr>
                <p:cNvPr id="135208" name="Freihand 135207">
                  <a:extLst>
                    <a:ext uri="{FF2B5EF4-FFF2-40B4-BE49-F238E27FC236}">
                      <a16:creationId xmlns:a16="http://schemas.microsoft.com/office/drawing/2014/main" id="{5820C5B1-5C96-42CC-8714-F1C3A43D8570}"/>
                    </a:ext>
                  </a:extLst>
                </p:cNvPr>
                <p:cNvPicPr/>
                <p:nvPr/>
              </p:nvPicPr>
              <p:blipFill>
                <a:blip r:embed="rId181"/>
                <a:stretch>
                  <a:fillRect/>
                </a:stretch>
              </p:blipFill>
              <p:spPr>
                <a:xfrm>
                  <a:off x="8917780" y="70980"/>
                  <a:ext cx="1832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5209" name="Freihand 135208">
                  <a:extLst>
                    <a:ext uri="{FF2B5EF4-FFF2-40B4-BE49-F238E27FC236}">
                      <a16:creationId xmlns:a16="http://schemas.microsoft.com/office/drawing/2014/main" id="{E6E6CE6C-62EA-4C87-B875-D22F8C9C06FA}"/>
                    </a:ext>
                  </a:extLst>
                </p14:cNvPr>
                <p14:cNvContentPartPr/>
                <p14:nvPr/>
              </p14:nvContentPartPr>
              <p14:xfrm>
                <a:off x="9103900" y="110940"/>
                <a:ext cx="69840" cy="43920"/>
              </p14:xfrm>
            </p:contentPart>
          </mc:Choice>
          <mc:Fallback>
            <p:pic>
              <p:nvPicPr>
                <p:cNvPr id="135209" name="Freihand 135208">
                  <a:extLst>
                    <a:ext uri="{FF2B5EF4-FFF2-40B4-BE49-F238E27FC236}">
                      <a16:creationId xmlns:a16="http://schemas.microsoft.com/office/drawing/2014/main" id="{E6E6CE6C-62EA-4C87-B875-D22F8C9C06FA}"/>
                    </a:ext>
                  </a:extLst>
                </p:cNvPr>
                <p:cNvPicPr/>
                <p:nvPr/>
              </p:nvPicPr>
              <p:blipFill>
                <a:blip r:embed="rId183"/>
                <a:stretch>
                  <a:fillRect/>
                </a:stretch>
              </p:blipFill>
              <p:spPr>
                <a:xfrm>
                  <a:off x="9099580" y="106620"/>
                  <a:ext cx="78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5210" name="Freihand 135209">
                  <a:extLst>
                    <a:ext uri="{FF2B5EF4-FFF2-40B4-BE49-F238E27FC236}">
                      <a16:creationId xmlns:a16="http://schemas.microsoft.com/office/drawing/2014/main" id="{C0659029-910C-4FC8-B51F-BE243E72D546}"/>
                    </a:ext>
                  </a:extLst>
                </p14:cNvPr>
                <p14:cNvContentPartPr/>
                <p14:nvPr/>
              </p14:nvContentPartPr>
              <p14:xfrm>
                <a:off x="9281740" y="46500"/>
                <a:ext cx="234000" cy="106560"/>
              </p14:xfrm>
            </p:contentPart>
          </mc:Choice>
          <mc:Fallback>
            <p:pic>
              <p:nvPicPr>
                <p:cNvPr id="135210" name="Freihand 135209">
                  <a:extLst>
                    <a:ext uri="{FF2B5EF4-FFF2-40B4-BE49-F238E27FC236}">
                      <a16:creationId xmlns:a16="http://schemas.microsoft.com/office/drawing/2014/main" id="{C0659029-910C-4FC8-B51F-BE243E72D546}"/>
                    </a:ext>
                  </a:extLst>
                </p:cNvPr>
                <p:cNvPicPr/>
                <p:nvPr/>
              </p:nvPicPr>
              <p:blipFill>
                <a:blip r:embed="rId185"/>
                <a:stretch>
                  <a:fillRect/>
                </a:stretch>
              </p:blipFill>
              <p:spPr>
                <a:xfrm>
                  <a:off x="9277420" y="42180"/>
                  <a:ext cx="2426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211" name="Freihand 135210">
                  <a:extLst>
                    <a:ext uri="{FF2B5EF4-FFF2-40B4-BE49-F238E27FC236}">
                      <a16:creationId xmlns:a16="http://schemas.microsoft.com/office/drawing/2014/main" id="{B26BD65A-464A-41FE-9B17-682988A194E0}"/>
                    </a:ext>
                  </a:extLst>
                </p14:cNvPr>
                <p14:cNvContentPartPr/>
                <p14:nvPr/>
              </p14:nvContentPartPr>
              <p14:xfrm>
                <a:off x="9533740" y="87540"/>
                <a:ext cx="91080" cy="74160"/>
              </p14:xfrm>
            </p:contentPart>
          </mc:Choice>
          <mc:Fallback>
            <p:pic>
              <p:nvPicPr>
                <p:cNvPr id="135211" name="Freihand 135210">
                  <a:extLst>
                    <a:ext uri="{FF2B5EF4-FFF2-40B4-BE49-F238E27FC236}">
                      <a16:creationId xmlns:a16="http://schemas.microsoft.com/office/drawing/2014/main" id="{B26BD65A-464A-41FE-9B17-682988A194E0}"/>
                    </a:ext>
                  </a:extLst>
                </p:cNvPr>
                <p:cNvPicPr/>
                <p:nvPr/>
              </p:nvPicPr>
              <p:blipFill>
                <a:blip r:embed="rId187"/>
                <a:stretch>
                  <a:fillRect/>
                </a:stretch>
              </p:blipFill>
              <p:spPr>
                <a:xfrm>
                  <a:off x="9529420" y="83220"/>
                  <a:ext cx="997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5212" name="Freihand 135211">
                  <a:extLst>
                    <a:ext uri="{FF2B5EF4-FFF2-40B4-BE49-F238E27FC236}">
                      <a16:creationId xmlns:a16="http://schemas.microsoft.com/office/drawing/2014/main" id="{B8FAE650-4957-4359-BE12-D26FB60E9230}"/>
                    </a:ext>
                  </a:extLst>
                </p14:cNvPr>
                <p14:cNvContentPartPr/>
                <p14:nvPr/>
              </p14:nvContentPartPr>
              <p14:xfrm>
                <a:off x="9627700" y="31380"/>
                <a:ext cx="260640" cy="117720"/>
              </p14:xfrm>
            </p:contentPart>
          </mc:Choice>
          <mc:Fallback>
            <p:pic>
              <p:nvPicPr>
                <p:cNvPr id="135212" name="Freihand 135211">
                  <a:extLst>
                    <a:ext uri="{FF2B5EF4-FFF2-40B4-BE49-F238E27FC236}">
                      <a16:creationId xmlns:a16="http://schemas.microsoft.com/office/drawing/2014/main" id="{B8FAE650-4957-4359-BE12-D26FB60E9230}"/>
                    </a:ext>
                  </a:extLst>
                </p:cNvPr>
                <p:cNvPicPr/>
                <p:nvPr/>
              </p:nvPicPr>
              <p:blipFill>
                <a:blip r:embed="rId189"/>
                <a:stretch>
                  <a:fillRect/>
                </a:stretch>
              </p:blipFill>
              <p:spPr>
                <a:xfrm>
                  <a:off x="9623380" y="27060"/>
                  <a:ext cx="269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5214" name="Freihand 135213">
                  <a:extLst>
                    <a:ext uri="{FF2B5EF4-FFF2-40B4-BE49-F238E27FC236}">
                      <a16:creationId xmlns:a16="http://schemas.microsoft.com/office/drawing/2014/main" id="{50588427-6D22-49C1-A3C3-CF28D4D30C5A}"/>
                    </a:ext>
                  </a:extLst>
                </p14:cNvPr>
                <p14:cNvContentPartPr/>
                <p14:nvPr/>
              </p14:nvContentPartPr>
              <p14:xfrm>
                <a:off x="9964660" y="90420"/>
                <a:ext cx="206640" cy="52560"/>
              </p14:xfrm>
            </p:contentPart>
          </mc:Choice>
          <mc:Fallback>
            <p:pic>
              <p:nvPicPr>
                <p:cNvPr id="135214" name="Freihand 135213">
                  <a:extLst>
                    <a:ext uri="{FF2B5EF4-FFF2-40B4-BE49-F238E27FC236}">
                      <a16:creationId xmlns:a16="http://schemas.microsoft.com/office/drawing/2014/main" id="{50588427-6D22-49C1-A3C3-CF28D4D30C5A}"/>
                    </a:ext>
                  </a:extLst>
                </p:cNvPr>
                <p:cNvPicPr/>
                <p:nvPr/>
              </p:nvPicPr>
              <p:blipFill>
                <a:blip r:embed="rId191"/>
                <a:stretch>
                  <a:fillRect/>
                </a:stretch>
              </p:blipFill>
              <p:spPr>
                <a:xfrm>
                  <a:off x="9960340" y="86100"/>
                  <a:ext cx="21528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215" name="Freihand 135214">
                  <a:extLst>
                    <a:ext uri="{FF2B5EF4-FFF2-40B4-BE49-F238E27FC236}">
                      <a16:creationId xmlns:a16="http://schemas.microsoft.com/office/drawing/2014/main" id="{001C91F6-E0AD-4B3C-90F4-DDB079EC777E}"/>
                    </a:ext>
                  </a:extLst>
                </p14:cNvPr>
                <p14:cNvContentPartPr/>
                <p14:nvPr/>
              </p14:nvContentPartPr>
              <p14:xfrm>
                <a:off x="10141780" y="49020"/>
                <a:ext cx="360" cy="360"/>
              </p14:xfrm>
            </p:contentPart>
          </mc:Choice>
          <mc:Fallback>
            <p:pic>
              <p:nvPicPr>
                <p:cNvPr id="135215" name="Freihand 135214">
                  <a:extLst>
                    <a:ext uri="{FF2B5EF4-FFF2-40B4-BE49-F238E27FC236}">
                      <a16:creationId xmlns:a16="http://schemas.microsoft.com/office/drawing/2014/main" id="{001C91F6-E0AD-4B3C-90F4-DDB079EC777E}"/>
                    </a:ext>
                  </a:extLst>
                </p:cNvPr>
                <p:cNvPicPr/>
                <p:nvPr/>
              </p:nvPicPr>
              <p:blipFill>
                <a:blip r:embed="rId39"/>
                <a:stretch>
                  <a:fillRect/>
                </a:stretch>
              </p:blipFill>
              <p:spPr>
                <a:xfrm>
                  <a:off x="10137460" y="447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5216" name="Freihand 135215">
                  <a:extLst>
                    <a:ext uri="{FF2B5EF4-FFF2-40B4-BE49-F238E27FC236}">
                      <a16:creationId xmlns:a16="http://schemas.microsoft.com/office/drawing/2014/main" id="{1B1AC785-DF2E-44B5-81D8-8A9A9CC554C4}"/>
                    </a:ext>
                  </a:extLst>
                </p14:cNvPr>
                <p14:cNvContentPartPr/>
                <p14:nvPr/>
              </p14:nvContentPartPr>
              <p14:xfrm>
                <a:off x="10241500" y="39300"/>
                <a:ext cx="104400" cy="209880"/>
              </p14:xfrm>
            </p:contentPart>
          </mc:Choice>
          <mc:Fallback>
            <p:pic>
              <p:nvPicPr>
                <p:cNvPr id="135216" name="Freihand 135215">
                  <a:extLst>
                    <a:ext uri="{FF2B5EF4-FFF2-40B4-BE49-F238E27FC236}">
                      <a16:creationId xmlns:a16="http://schemas.microsoft.com/office/drawing/2014/main" id="{1B1AC785-DF2E-44B5-81D8-8A9A9CC554C4}"/>
                    </a:ext>
                  </a:extLst>
                </p:cNvPr>
                <p:cNvPicPr/>
                <p:nvPr/>
              </p:nvPicPr>
              <p:blipFill>
                <a:blip r:embed="rId194"/>
                <a:stretch>
                  <a:fillRect/>
                </a:stretch>
              </p:blipFill>
              <p:spPr>
                <a:xfrm>
                  <a:off x="10237180" y="34980"/>
                  <a:ext cx="113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35217" name="Freihand 135216">
                  <a:extLst>
                    <a:ext uri="{FF2B5EF4-FFF2-40B4-BE49-F238E27FC236}">
                      <a16:creationId xmlns:a16="http://schemas.microsoft.com/office/drawing/2014/main" id="{AC479C14-2495-4C9D-9197-1697F552E7D4}"/>
                    </a:ext>
                  </a:extLst>
                </p14:cNvPr>
                <p14:cNvContentPartPr/>
                <p14:nvPr/>
              </p14:nvContentPartPr>
              <p14:xfrm>
                <a:off x="10352020" y="113100"/>
                <a:ext cx="106560" cy="58320"/>
              </p14:xfrm>
            </p:contentPart>
          </mc:Choice>
          <mc:Fallback>
            <p:pic>
              <p:nvPicPr>
                <p:cNvPr id="135217" name="Freihand 135216">
                  <a:extLst>
                    <a:ext uri="{FF2B5EF4-FFF2-40B4-BE49-F238E27FC236}">
                      <a16:creationId xmlns:a16="http://schemas.microsoft.com/office/drawing/2014/main" id="{AC479C14-2495-4C9D-9197-1697F552E7D4}"/>
                    </a:ext>
                  </a:extLst>
                </p:cNvPr>
                <p:cNvPicPr/>
                <p:nvPr/>
              </p:nvPicPr>
              <p:blipFill>
                <a:blip r:embed="rId196"/>
                <a:stretch>
                  <a:fillRect/>
                </a:stretch>
              </p:blipFill>
              <p:spPr>
                <a:xfrm>
                  <a:off x="10347700" y="108780"/>
                  <a:ext cx="11520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5219" name="Freihand 135218">
                  <a:extLst>
                    <a:ext uri="{FF2B5EF4-FFF2-40B4-BE49-F238E27FC236}">
                      <a16:creationId xmlns:a16="http://schemas.microsoft.com/office/drawing/2014/main" id="{78CC1DD8-27C5-499D-98E4-45EAED51BD63}"/>
                    </a:ext>
                  </a:extLst>
                </p14:cNvPr>
                <p14:cNvContentPartPr/>
                <p14:nvPr/>
              </p14:nvContentPartPr>
              <p14:xfrm>
                <a:off x="10466140" y="34620"/>
                <a:ext cx="82800" cy="153720"/>
              </p14:xfrm>
            </p:contentPart>
          </mc:Choice>
          <mc:Fallback>
            <p:pic>
              <p:nvPicPr>
                <p:cNvPr id="135219" name="Freihand 135218">
                  <a:extLst>
                    <a:ext uri="{FF2B5EF4-FFF2-40B4-BE49-F238E27FC236}">
                      <a16:creationId xmlns:a16="http://schemas.microsoft.com/office/drawing/2014/main" id="{78CC1DD8-27C5-499D-98E4-45EAED51BD63}"/>
                    </a:ext>
                  </a:extLst>
                </p:cNvPr>
                <p:cNvPicPr/>
                <p:nvPr/>
              </p:nvPicPr>
              <p:blipFill>
                <a:blip r:embed="rId198"/>
                <a:stretch>
                  <a:fillRect/>
                </a:stretch>
              </p:blipFill>
              <p:spPr>
                <a:xfrm>
                  <a:off x="10461820" y="30300"/>
                  <a:ext cx="91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5220" name="Freihand 135219">
                  <a:extLst>
                    <a:ext uri="{FF2B5EF4-FFF2-40B4-BE49-F238E27FC236}">
                      <a16:creationId xmlns:a16="http://schemas.microsoft.com/office/drawing/2014/main" id="{9BF9AF93-30BF-48A8-955B-E77F0ADA27F6}"/>
                    </a:ext>
                  </a:extLst>
                </p14:cNvPr>
                <p14:cNvContentPartPr/>
                <p14:nvPr/>
              </p14:nvContentPartPr>
              <p14:xfrm>
                <a:off x="10575220" y="99420"/>
                <a:ext cx="127080" cy="79920"/>
              </p14:xfrm>
            </p:contentPart>
          </mc:Choice>
          <mc:Fallback>
            <p:pic>
              <p:nvPicPr>
                <p:cNvPr id="135220" name="Freihand 135219">
                  <a:extLst>
                    <a:ext uri="{FF2B5EF4-FFF2-40B4-BE49-F238E27FC236}">
                      <a16:creationId xmlns:a16="http://schemas.microsoft.com/office/drawing/2014/main" id="{9BF9AF93-30BF-48A8-955B-E77F0ADA27F6}"/>
                    </a:ext>
                  </a:extLst>
                </p:cNvPr>
                <p:cNvPicPr/>
                <p:nvPr/>
              </p:nvPicPr>
              <p:blipFill>
                <a:blip r:embed="rId200"/>
                <a:stretch>
                  <a:fillRect/>
                </a:stretch>
              </p:blipFill>
              <p:spPr>
                <a:xfrm>
                  <a:off x="10570900" y="95100"/>
                  <a:ext cx="135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5221" name="Freihand 135220">
                  <a:extLst>
                    <a:ext uri="{FF2B5EF4-FFF2-40B4-BE49-F238E27FC236}">
                      <a16:creationId xmlns:a16="http://schemas.microsoft.com/office/drawing/2014/main" id="{504C51BC-8501-4A2E-BF2C-38937F01F20C}"/>
                    </a:ext>
                  </a:extLst>
                </p14:cNvPr>
                <p14:cNvContentPartPr/>
                <p14:nvPr/>
              </p14:nvContentPartPr>
              <p14:xfrm>
                <a:off x="10701220" y="101940"/>
                <a:ext cx="58320" cy="82800"/>
              </p14:xfrm>
            </p:contentPart>
          </mc:Choice>
          <mc:Fallback>
            <p:pic>
              <p:nvPicPr>
                <p:cNvPr id="135221" name="Freihand 135220">
                  <a:extLst>
                    <a:ext uri="{FF2B5EF4-FFF2-40B4-BE49-F238E27FC236}">
                      <a16:creationId xmlns:a16="http://schemas.microsoft.com/office/drawing/2014/main" id="{504C51BC-8501-4A2E-BF2C-38937F01F20C}"/>
                    </a:ext>
                  </a:extLst>
                </p:cNvPr>
                <p:cNvPicPr/>
                <p:nvPr/>
              </p:nvPicPr>
              <p:blipFill>
                <a:blip r:embed="rId202"/>
                <a:stretch>
                  <a:fillRect/>
                </a:stretch>
              </p:blipFill>
              <p:spPr>
                <a:xfrm>
                  <a:off x="10696900" y="97620"/>
                  <a:ext cx="669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5222" name="Freihand 135221">
                  <a:extLst>
                    <a:ext uri="{FF2B5EF4-FFF2-40B4-BE49-F238E27FC236}">
                      <a16:creationId xmlns:a16="http://schemas.microsoft.com/office/drawing/2014/main" id="{E5FCDE26-A692-47C2-A83E-C42E3193F188}"/>
                    </a:ext>
                  </a:extLst>
                </p14:cNvPr>
                <p14:cNvContentPartPr/>
                <p14:nvPr/>
              </p14:nvContentPartPr>
              <p14:xfrm>
                <a:off x="10812100" y="108060"/>
                <a:ext cx="203760" cy="64080"/>
              </p14:xfrm>
            </p:contentPart>
          </mc:Choice>
          <mc:Fallback>
            <p:pic>
              <p:nvPicPr>
                <p:cNvPr id="135222" name="Freihand 135221">
                  <a:extLst>
                    <a:ext uri="{FF2B5EF4-FFF2-40B4-BE49-F238E27FC236}">
                      <a16:creationId xmlns:a16="http://schemas.microsoft.com/office/drawing/2014/main" id="{E5FCDE26-A692-47C2-A83E-C42E3193F188}"/>
                    </a:ext>
                  </a:extLst>
                </p:cNvPr>
                <p:cNvPicPr/>
                <p:nvPr/>
              </p:nvPicPr>
              <p:blipFill>
                <a:blip r:embed="rId204"/>
                <a:stretch>
                  <a:fillRect/>
                </a:stretch>
              </p:blipFill>
              <p:spPr>
                <a:xfrm>
                  <a:off x="10807780" y="103740"/>
                  <a:ext cx="2124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5223" name="Freihand 135222">
                  <a:extLst>
                    <a:ext uri="{FF2B5EF4-FFF2-40B4-BE49-F238E27FC236}">
                      <a16:creationId xmlns:a16="http://schemas.microsoft.com/office/drawing/2014/main" id="{2887EFCD-A625-4E63-98C0-EA24BBECA907}"/>
                    </a:ext>
                  </a:extLst>
                </p14:cNvPr>
                <p14:cNvContentPartPr/>
                <p14:nvPr/>
              </p14:nvContentPartPr>
              <p14:xfrm>
                <a:off x="11022700" y="66660"/>
                <a:ext cx="20160" cy="108720"/>
              </p14:xfrm>
            </p:contentPart>
          </mc:Choice>
          <mc:Fallback>
            <p:pic>
              <p:nvPicPr>
                <p:cNvPr id="135223" name="Freihand 135222">
                  <a:extLst>
                    <a:ext uri="{FF2B5EF4-FFF2-40B4-BE49-F238E27FC236}">
                      <a16:creationId xmlns:a16="http://schemas.microsoft.com/office/drawing/2014/main" id="{2887EFCD-A625-4E63-98C0-EA24BBECA907}"/>
                    </a:ext>
                  </a:extLst>
                </p:cNvPr>
                <p:cNvPicPr/>
                <p:nvPr/>
              </p:nvPicPr>
              <p:blipFill>
                <a:blip r:embed="rId206"/>
                <a:stretch>
                  <a:fillRect/>
                </a:stretch>
              </p:blipFill>
              <p:spPr>
                <a:xfrm>
                  <a:off x="11018380" y="62340"/>
                  <a:ext cx="288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224" name="Freihand 135223">
                  <a:extLst>
                    <a:ext uri="{FF2B5EF4-FFF2-40B4-BE49-F238E27FC236}">
                      <a16:creationId xmlns:a16="http://schemas.microsoft.com/office/drawing/2014/main" id="{AF1ABE43-60CC-4292-A673-0D8BE433E66D}"/>
                    </a:ext>
                  </a:extLst>
                </p14:cNvPr>
                <p14:cNvContentPartPr/>
                <p14:nvPr/>
              </p14:nvContentPartPr>
              <p14:xfrm>
                <a:off x="11057980" y="78900"/>
                <a:ext cx="370440" cy="230400"/>
              </p14:xfrm>
            </p:contentPart>
          </mc:Choice>
          <mc:Fallback>
            <p:pic>
              <p:nvPicPr>
                <p:cNvPr id="135224" name="Freihand 135223">
                  <a:extLst>
                    <a:ext uri="{FF2B5EF4-FFF2-40B4-BE49-F238E27FC236}">
                      <a16:creationId xmlns:a16="http://schemas.microsoft.com/office/drawing/2014/main" id="{AF1ABE43-60CC-4292-A673-0D8BE433E66D}"/>
                    </a:ext>
                  </a:extLst>
                </p:cNvPr>
                <p:cNvPicPr/>
                <p:nvPr/>
              </p:nvPicPr>
              <p:blipFill>
                <a:blip r:embed="rId208"/>
                <a:stretch>
                  <a:fillRect/>
                </a:stretch>
              </p:blipFill>
              <p:spPr>
                <a:xfrm>
                  <a:off x="11053660" y="74580"/>
                  <a:ext cx="379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5226" name="Freihand 135225">
                  <a:extLst>
                    <a:ext uri="{FF2B5EF4-FFF2-40B4-BE49-F238E27FC236}">
                      <a16:creationId xmlns:a16="http://schemas.microsoft.com/office/drawing/2014/main" id="{5A5375E1-B9DC-4051-B433-9B3242DBF1C0}"/>
                    </a:ext>
                  </a:extLst>
                </p14:cNvPr>
                <p14:cNvContentPartPr/>
                <p14:nvPr/>
              </p14:nvContentPartPr>
              <p14:xfrm>
                <a:off x="9179500" y="267900"/>
                <a:ext cx="1753920" cy="964080"/>
              </p14:xfrm>
            </p:contentPart>
          </mc:Choice>
          <mc:Fallback>
            <p:pic>
              <p:nvPicPr>
                <p:cNvPr id="135226" name="Freihand 135225">
                  <a:extLst>
                    <a:ext uri="{FF2B5EF4-FFF2-40B4-BE49-F238E27FC236}">
                      <a16:creationId xmlns:a16="http://schemas.microsoft.com/office/drawing/2014/main" id="{5A5375E1-B9DC-4051-B433-9B3242DBF1C0}"/>
                    </a:ext>
                  </a:extLst>
                </p:cNvPr>
                <p:cNvPicPr/>
                <p:nvPr/>
              </p:nvPicPr>
              <p:blipFill>
                <a:blip r:embed="rId210"/>
                <a:stretch>
                  <a:fillRect/>
                </a:stretch>
              </p:blipFill>
              <p:spPr>
                <a:xfrm>
                  <a:off x="9175180" y="263580"/>
                  <a:ext cx="1762560" cy="97272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5227" name="Freihand 135226">
                  <a:extLst>
                    <a:ext uri="{FF2B5EF4-FFF2-40B4-BE49-F238E27FC236}">
                      <a16:creationId xmlns:a16="http://schemas.microsoft.com/office/drawing/2014/main" id="{F79238C1-A153-406F-B45E-33B76842002D}"/>
                    </a:ext>
                  </a:extLst>
                </p14:cNvPr>
                <p14:cNvContentPartPr/>
                <p14:nvPr/>
              </p14:nvContentPartPr>
              <p14:xfrm>
                <a:off x="9424660" y="1112820"/>
                <a:ext cx="137880" cy="196920"/>
              </p14:xfrm>
            </p:contentPart>
          </mc:Choice>
          <mc:Fallback>
            <p:pic>
              <p:nvPicPr>
                <p:cNvPr id="135227" name="Freihand 135226">
                  <a:extLst>
                    <a:ext uri="{FF2B5EF4-FFF2-40B4-BE49-F238E27FC236}">
                      <a16:creationId xmlns:a16="http://schemas.microsoft.com/office/drawing/2014/main" id="{F79238C1-A153-406F-B45E-33B76842002D}"/>
                    </a:ext>
                  </a:extLst>
                </p:cNvPr>
                <p:cNvPicPr/>
                <p:nvPr/>
              </p:nvPicPr>
              <p:blipFill>
                <a:blip r:embed="rId212"/>
                <a:stretch>
                  <a:fillRect/>
                </a:stretch>
              </p:blipFill>
              <p:spPr>
                <a:xfrm>
                  <a:off x="9420340" y="1108500"/>
                  <a:ext cx="146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5228" name="Freihand 135227">
                  <a:extLst>
                    <a:ext uri="{FF2B5EF4-FFF2-40B4-BE49-F238E27FC236}">
                      <a16:creationId xmlns:a16="http://schemas.microsoft.com/office/drawing/2014/main" id="{EBD08316-C09F-4943-93D1-BD5A06B63A1F}"/>
                    </a:ext>
                  </a:extLst>
                </p14:cNvPr>
                <p14:cNvContentPartPr/>
                <p14:nvPr/>
              </p14:nvContentPartPr>
              <p14:xfrm>
                <a:off x="9851980" y="933540"/>
                <a:ext cx="136800" cy="223560"/>
              </p14:xfrm>
            </p:contentPart>
          </mc:Choice>
          <mc:Fallback>
            <p:pic>
              <p:nvPicPr>
                <p:cNvPr id="135228" name="Freihand 135227">
                  <a:extLst>
                    <a:ext uri="{FF2B5EF4-FFF2-40B4-BE49-F238E27FC236}">
                      <a16:creationId xmlns:a16="http://schemas.microsoft.com/office/drawing/2014/main" id="{EBD08316-C09F-4943-93D1-BD5A06B63A1F}"/>
                    </a:ext>
                  </a:extLst>
                </p:cNvPr>
                <p:cNvPicPr/>
                <p:nvPr/>
              </p:nvPicPr>
              <p:blipFill>
                <a:blip r:embed="rId214"/>
                <a:stretch>
                  <a:fillRect/>
                </a:stretch>
              </p:blipFill>
              <p:spPr>
                <a:xfrm>
                  <a:off x="9847660" y="929220"/>
                  <a:ext cx="145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5229" name="Freihand 135228">
                  <a:extLst>
                    <a:ext uri="{FF2B5EF4-FFF2-40B4-BE49-F238E27FC236}">
                      <a16:creationId xmlns:a16="http://schemas.microsoft.com/office/drawing/2014/main" id="{B9DEBD7C-8641-4463-8B4B-FF23D5A50ED4}"/>
                    </a:ext>
                  </a:extLst>
                </p14:cNvPr>
                <p14:cNvContentPartPr/>
                <p14:nvPr/>
              </p14:nvContentPartPr>
              <p14:xfrm>
                <a:off x="10042780" y="969900"/>
                <a:ext cx="366480" cy="154080"/>
              </p14:xfrm>
            </p:contentPart>
          </mc:Choice>
          <mc:Fallback>
            <p:pic>
              <p:nvPicPr>
                <p:cNvPr id="135229" name="Freihand 135228">
                  <a:extLst>
                    <a:ext uri="{FF2B5EF4-FFF2-40B4-BE49-F238E27FC236}">
                      <a16:creationId xmlns:a16="http://schemas.microsoft.com/office/drawing/2014/main" id="{B9DEBD7C-8641-4463-8B4B-FF23D5A50ED4}"/>
                    </a:ext>
                  </a:extLst>
                </p:cNvPr>
                <p:cNvPicPr/>
                <p:nvPr/>
              </p:nvPicPr>
              <p:blipFill>
                <a:blip r:embed="rId216"/>
                <a:stretch>
                  <a:fillRect/>
                </a:stretch>
              </p:blipFill>
              <p:spPr>
                <a:xfrm>
                  <a:off x="10038460" y="965580"/>
                  <a:ext cx="3751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230" name="Freihand 135229">
                  <a:extLst>
                    <a:ext uri="{FF2B5EF4-FFF2-40B4-BE49-F238E27FC236}">
                      <a16:creationId xmlns:a16="http://schemas.microsoft.com/office/drawing/2014/main" id="{35A01516-3C34-4829-A065-5A5E72B68BB2}"/>
                    </a:ext>
                  </a:extLst>
                </p14:cNvPr>
                <p14:cNvContentPartPr/>
                <p14:nvPr/>
              </p14:nvContentPartPr>
              <p14:xfrm>
                <a:off x="10420420" y="866940"/>
                <a:ext cx="142200" cy="145080"/>
              </p14:xfrm>
            </p:contentPart>
          </mc:Choice>
          <mc:Fallback>
            <p:pic>
              <p:nvPicPr>
                <p:cNvPr id="135230" name="Freihand 135229">
                  <a:extLst>
                    <a:ext uri="{FF2B5EF4-FFF2-40B4-BE49-F238E27FC236}">
                      <a16:creationId xmlns:a16="http://schemas.microsoft.com/office/drawing/2014/main" id="{35A01516-3C34-4829-A065-5A5E72B68BB2}"/>
                    </a:ext>
                  </a:extLst>
                </p:cNvPr>
                <p:cNvPicPr/>
                <p:nvPr/>
              </p:nvPicPr>
              <p:blipFill>
                <a:blip r:embed="rId218"/>
                <a:stretch>
                  <a:fillRect/>
                </a:stretch>
              </p:blipFill>
              <p:spPr>
                <a:xfrm>
                  <a:off x="10416100" y="862620"/>
                  <a:ext cx="15084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5231" name="Freihand 135230">
                  <a:extLst>
                    <a:ext uri="{FF2B5EF4-FFF2-40B4-BE49-F238E27FC236}">
                      <a16:creationId xmlns:a16="http://schemas.microsoft.com/office/drawing/2014/main" id="{65CE4CBA-C973-4FC2-B1CB-6756ABD04CF4}"/>
                    </a:ext>
                  </a:extLst>
                </p14:cNvPr>
                <p14:cNvContentPartPr/>
                <p14:nvPr/>
              </p14:nvContentPartPr>
              <p14:xfrm>
                <a:off x="10561540" y="900060"/>
                <a:ext cx="128520" cy="92880"/>
              </p14:xfrm>
            </p:contentPart>
          </mc:Choice>
          <mc:Fallback>
            <p:pic>
              <p:nvPicPr>
                <p:cNvPr id="135231" name="Freihand 135230">
                  <a:extLst>
                    <a:ext uri="{FF2B5EF4-FFF2-40B4-BE49-F238E27FC236}">
                      <a16:creationId xmlns:a16="http://schemas.microsoft.com/office/drawing/2014/main" id="{65CE4CBA-C973-4FC2-B1CB-6756ABD04CF4}"/>
                    </a:ext>
                  </a:extLst>
                </p:cNvPr>
                <p:cNvPicPr/>
                <p:nvPr/>
              </p:nvPicPr>
              <p:blipFill>
                <a:blip r:embed="rId220"/>
                <a:stretch>
                  <a:fillRect/>
                </a:stretch>
              </p:blipFill>
              <p:spPr>
                <a:xfrm>
                  <a:off x="10557220" y="895740"/>
                  <a:ext cx="137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232" name="Freihand 135231">
                  <a:extLst>
                    <a:ext uri="{FF2B5EF4-FFF2-40B4-BE49-F238E27FC236}">
                      <a16:creationId xmlns:a16="http://schemas.microsoft.com/office/drawing/2014/main" id="{F77004F4-9B09-4D92-BDA8-4BC1C1C7CBC7}"/>
                    </a:ext>
                  </a:extLst>
                </p14:cNvPr>
                <p14:cNvContentPartPr/>
                <p14:nvPr/>
              </p14:nvContentPartPr>
              <p14:xfrm>
                <a:off x="10127020" y="868020"/>
                <a:ext cx="19800" cy="1800"/>
              </p14:xfrm>
            </p:contentPart>
          </mc:Choice>
          <mc:Fallback>
            <p:pic>
              <p:nvPicPr>
                <p:cNvPr id="135232" name="Freihand 135231">
                  <a:extLst>
                    <a:ext uri="{FF2B5EF4-FFF2-40B4-BE49-F238E27FC236}">
                      <a16:creationId xmlns:a16="http://schemas.microsoft.com/office/drawing/2014/main" id="{F77004F4-9B09-4D92-BDA8-4BC1C1C7CBC7}"/>
                    </a:ext>
                  </a:extLst>
                </p:cNvPr>
                <p:cNvPicPr/>
                <p:nvPr/>
              </p:nvPicPr>
              <p:blipFill>
                <a:blip r:embed="rId222"/>
                <a:stretch>
                  <a:fillRect/>
                </a:stretch>
              </p:blipFill>
              <p:spPr>
                <a:xfrm>
                  <a:off x="10122700" y="863700"/>
                  <a:ext cx="284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5233" name="Freihand 135232">
                  <a:extLst>
                    <a:ext uri="{FF2B5EF4-FFF2-40B4-BE49-F238E27FC236}">
                      <a16:creationId xmlns:a16="http://schemas.microsoft.com/office/drawing/2014/main" id="{55CC310A-BE7A-4611-8674-2A85BEC5CE48}"/>
                    </a:ext>
                  </a:extLst>
                </p14:cNvPr>
                <p14:cNvContentPartPr/>
                <p14:nvPr/>
              </p14:nvContentPartPr>
              <p14:xfrm>
                <a:off x="10192540" y="855060"/>
                <a:ext cx="31680" cy="19440"/>
              </p14:xfrm>
            </p:contentPart>
          </mc:Choice>
          <mc:Fallback>
            <p:pic>
              <p:nvPicPr>
                <p:cNvPr id="135233" name="Freihand 135232">
                  <a:extLst>
                    <a:ext uri="{FF2B5EF4-FFF2-40B4-BE49-F238E27FC236}">
                      <a16:creationId xmlns:a16="http://schemas.microsoft.com/office/drawing/2014/main" id="{55CC310A-BE7A-4611-8674-2A85BEC5CE48}"/>
                    </a:ext>
                  </a:extLst>
                </p:cNvPr>
                <p:cNvPicPr/>
                <p:nvPr/>
              </p:nvPicPr>
              <p:blipFill>
                <a:blip r:embed="rId224"/>
                <a:stretch>
                  <a:fillRect/>
                </a:stretch>
              </p:blipFill>
              <p:spPr>
                <a:xfrm>
                  <a:off x="10188220" y="850740"/>
                  <a:ext cx="403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5235" name="Freihand 135234">
                  <a:extLst>
                    <a:ext uri="{FF2B5EF4-FFF2-40B4-BE49-F238E27FC236}">
                      <a16:creationId xmlns:a16="http://schemas.microsoft.com/office/drawing/2014/main" id="{A9EF3442-F38C-434A-9AC4-EFA7EED7BA15}"/>
                    </a:ext>
                  </a:extLst>
                </p14:cNvPr>
                <p14:cNvContentPartPr/>
                <p14:nvPr/>
              </p14:nvContentPartPr>
              <p14:xfrm>
                <a:off x="9573700" y="1421700"/>
                <a:ext cx="172800" cy="47160"/>
              </p14:xfrm>
            </p:contentPart>
          </mc:Choice>
          <mc:Fallback>
            <p:pic>
              <p:nvPicPr>
                <p:cNvPr id="135235" name="Freihand 135234">
                  <a:extLst>
                    <a:ext uri="{FF2B5EF4-FFF2-40B4-BE49-F238E27FC236}">
                      <a16:creationId xmlns:a16="http://schemas.microsoft.com/office/drawing/2014/main" id="{A9EF3442-F38C-434A-9AC4-EFA7EED7BA15}"/>
                    </a:ext>
                  </a:extLst>
                </p:cNvPr>
                <p:cNvPicPr/>
                <p:nvPr/>
              </p:nvPicPr>
              <p:blipFill>
                <a:blip r:embed="rId226"/>
                <a:stretch>
                  <a:fillRect/>
                </a:stretch>
              </p:blipFill>
              <p:spPr>
                <a:xfrm>
                  <a:off x="9569380" y="1417380"/>
                  <a:ext cx="1814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5236" name="Freihand 135235">
                  <a:extLst>
                    <a:ext uri="{FF2B5EF4-FFF2-40B4-BE49-F238E27FC236}">
                      <a16:creationId xmlns:a16="http://schemas.microsoft.com/office/drawing/2014/main" id="{2E540BAE-C34A-41F4-85A4-50F2980E6667}"/>
                    </a:ext>
                  </a:extLst>
                </p14:cNvPr>
                <p14:cNvContentPartPr/>
                <p14:nvPr/>
              </p14:nvContentPartPr>
              <p14:xfrm>
                <a:off x="9832180" y="1342860"/>
                <a:ext cx="104760" cy="124200"/>
              </p14:xfrm>
            </p:contentPart>
          </mc:Choice>
          <mc:Fallback>
            <p:pic>
              <p:nvPicPr>
                <p:cNvPr id="135236" name="Freihand 135235">
                  <a:extLst>
                    <a:ext uri="{FF2B5EF4-FFF2-40B4-BE49-F238E27FC236}">
                      <a16:creationId xmlns:a16="http://schemas.microsoft.com/office/drawing/2014/main" id="{2E540BAE-C34A-41F4-85A4-50F2980E6667}"/>
                    </a:ext>
                  </a:extLst>
                </p:cNvPr>
                <p:cNvPicPr/>
                <p:nvPr/>
              </p:nvPicPr>
              <p:blipFill>
                <a:blip r:embed="rId228"/>
                <a:stretch>
                  <a:fillRect/>
                </a:stretch>
              </p:blipFill>
              <p:spPr>
                <a:xfrm>
                  <a:off x="9827860" y="1338540"/>
                  <a:ext cx="1134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5237" name="Freihand 135236">
                  <a:extLst>
                    <a:ext uri="{FF2B5EF4-FFF2-40B4-BE49-F238E27FC236}">
                      <a16:creationId xmlns:a16="http://schemas.microsoft.com/office/drawing/2014/main" id="{EED0FBFA-EDCA-4C05-8F34-54A4DEE570C7}"/>
                    </a:ext>
                  </a:extLst>
                </p14:cNvPr>
                <p14:cNvContentPartPr/>
                <p14:nvPr/>
              </p14:nvContentPartPr>
              <p14:xfrm>
                <a:off x="9981580" y="1314060"/>
                <a:ext cx="290160" cy="107280"/>
              </p14:xfrm>
            </p:contentPart>
          </mc:Choice>
          <mc:Fallback>
            <p:pic>
              <p:nvPicPr>
                <p:cNvPr id="135237" name="Freihand 135236">
                  <a:extLst>
                    <a:ext uri="{FF2B5EF4-FFF2-40B4-BE49-F238E27FC236}">
                      <a16:creationId xmlns:a16="http://schemas.microsoft.com/office/drawing/2014/main" id="{EED0FBFA-EDCA-4C05-8F34-54A4DEE570C7}"/>
                    </a:ext>
                  </a:extLst>
                </p:cNvPr>
                <p:cNvPicPr/>
                <p:nvPr/>
              </p:nvPicPr>
              <p:blipFill>
                <a:blip r:embed="rId230"/>
                <a:stretch>
                  <a:fillRect/>
                </a:stretch>
              </p:blipFill>
              <p:spPr>
                <a:xfrm>
                  <a:off x="9977260" y="1309740"/>
                  <a:ext cx="2988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5238" name="Freihand 135237">
                  <a:extLst>
                    <a:ext uri="{FF2B5EF4-FFF2-40B4-BE49-F238E27FC236}">
                      <a16:creationId xmlns:a16="http://schemas.microsoft.com/office/drawing/2014/main" id="{E6A5ED84-C627-4421-AA80-406B29E3AA75}"/>
                    </a:ext>
                  </a:extLst>
                </p14:cNvPr>
                <p14:cNvContentPartPr/>
                <p14:nvPr/>
              </p14:nvContentPartPr>
              <p14:xfrm>
                <a:off x="10246900" y="1230540"/>
                <a:ext cx="360" cy="360"/>
              </p14:xfrm>
            </p:contentPart>
          </mc:Choice>
          <mc:Fallback>
            <p:pic>
              <p:nvPicPr>
                <p:cNvPr id="135238" name="Freihand 135237">
                  <a:extLst>
                    <a:ext uri="{FF2B5EF4-FFF2-40B4-BE49-F238E27FC236}">
                      <a16:creationId xmlns:a16="http://schemas.microsoft.com/office/drawing/2014/main" id="{E6A5ED84-C627-4421-AA80-406B29E3AA75}"/>
                    </a:ext>
                  </a:extLst>
                </p:cNvPr>
                <p:cNvPicPr/>
                <p:nvPr/>
              </p:nvPicPr>
              <p:blipFill>
                <a:blip r:embed="rId39"/>
                <a:stretch>
                  <a:fillRect/>
                </a:stretch>
              </p:blipFill>
              <p:spPr>
                <a:xfrm>
                  <a:off x="10242580" y="1226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5239" name="Freihand 135238">
                  <a:extLst>
                    <a:ext uri="{FF2B5EF4-FFF2-40B4-BE49-F238E27FC236}">
                      <a16:creationId xmlns:a16="http://schemas.microsoft.com/office/drawing/2014/main" id="{5677BDED-6CE3-41AC-AADC-47BCF22A1542}"/>
                    </a:ext>
                  </a:extLst>
                </p14:cNvPr>
                <p14:cNvContentPartPr/>
                <p14:nvPr/>
              </p14:nvContentPartPr>
              <p14:xfrm>
                <a:off x="10179940" y="1255020"/>
                <a:ext cx="109800" cy="151920"/>
              </p14:xfrm>
            </p:contentPart>
          </mc:Choice>
          <mc:Fallback>
            <p:pic>
              <p:nvPicPr>
                <p:cNvPr id="135239" name="Freihand 135238">
                  <a:extLst>
                    <a:ext uri="{FF2B5EF4-FFF2-40B4-BE49-F238E27FC236}">
                      <a16:creationId xmlns:a16="http://schemas.microsoft.com/office/drawing/2014/main" id="{5677BDED-6CE3-41AC-AADC-47BCF22A1542}"/>
                    </a:ext>
                  </a:extLst>
                </p:cNvPr>
                <p:cNvPicPr/>
                <p:nvPr/>
              </p:nvPicPr>
              <p:blipFill>
                <a:blip r:embed="rId233"/>
                <a:stretch>
                  <a:fillRect/>
                </a:stretch>
              </p:blipFill>
              <p:spPr>
                <a:xfrm>
                  <a:off x="10175620" y="1250700"/>
                  <a:ext cx="1184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5240" name="Freihand 135239">
                  <a:extLst>
                    <a:ext uri="{FF2B5EF4-FFF2-40B4-BE49-F238E27FC236}">
                      <a16:creationId xmlns:a16="http://schemas.microsoft.com/office/drawing/2014/main" id="{395E92EF-3206-4CAF-ACD9-29ABE14F867E}"/>
                    </a:ext>
                  </a:extLst>
                </p14:cNvPr>
                <p14:cNvContentPartPr/>
                <p14:nvPr/>
              </p14:nvContentPartPr>
              <p14:xfrm>
                <a:off x="10288660" y="1268700"/>
                <a:ext cx="219960" cy="87120"/>
              </p14:xfrm>
            </p:contentPart>
          </mc:Choice>
          <mc:Fallback>
            <p:pic>
              <p:nvPicPr>
                <p:cNvPr id="135240" name="Freihand 135239">
                  <a:extLst>
                    <a:ext uri="{FF2B5EF4-FFF2-40B4-BE49-F238E27FC236}">
                      <a16:creationId xmlns:a16="http://schemas.microsoft.com/office/drawing/2014/main" id="{395E92EF-3206-4CAF-ACD9-29ABE14F867E}"/>
                    </a:ext>
                  </a:extLst>
                </p:cNvPr>
                <p:cNvPicPr/>
                <p:nvPr/>
              </p:nvPicPr>
              <p:blipFill>
                <a:blip r:embed="rId235"/>
                <a:stretch>
                  <a:fillRect/>
                </a:stretch>
              </p:blipFill>
              <p:spPr>
                <a:xfrm>
                  <a:off x="10284340" y="1264380"/>
                  <a:ext cx="228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5241" name="Freihand 135240">
                  <a:extLst>
                    <a:ext uri="{FF2B5EF4-FFF2-40B4-BE49-F238E27FC236}">
                      <a16:creationId xmlns:a16="http://schemas.microsoft.com/office/drawing/2014/main" id="{C9250AB5-5DDD-404D-BE61-BD3BEC5FED5F}"/>
                    </a:ext>
                  </a:extLst>
                </p14:cNvPr>
                <p14:cNvContentPartPr/>
                <p14:nvPr/>
              </p14:nvContentPartPr>
              <p14:xfrm>
                <a:off x="10482700" y="1244580"/>
                <a:ext cx="110520" cy="72360"/>
              </p14:xfrm>
            </p:contentPart>
          </mc:Choice>
          <mc:Fallback>
            <p:pic>
              <p:nvPicPr>
                <p:cNvPr id="135241" name="Freihand 135240">
                  <a:extLst>
                    <a:ext uri="{FF2B5EF4-FFF2-40B4-BE49-F238E27FC236}">
                      <a16:creationId xmlns:a16="http://schemas.microsoft.com/office/drawing/2014/main" id="{C9250AB5-5DDD-404D-BE61-BD3BEC5FED5F}"/>
                    </a:ext>
                  </a:extLst>
                </p:cNvPr>
                <p:cNvPicPr/>
                <p:nvPr/>
              </p:nvPicPr>
              <p:blipFill>
                <a:blip r:embed="rId237"/>
                <a:stretch>
                  <a:fillRect/>
                </a:stretch>
              </p:blipFill>
              <p:spPr>
                <a:xfrm>
                  <a:off x="10478380" y="1240260"/>
                  <a:ext cx="1191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35243" name="Freihand 135242">
                  <a:extLst>
                    <a:ext uri="{FF2B5EF4-FFF2-40B4-BE49-F238E27FC236}">
                      <a16:creationId xmlns:a16="http://schemas.microsoft.com/office/drawing/2014/main" id="{33907298-4FC4-416A-9A61-143063868C64}"/>
                    </a:ext>
                  </a:extLst>
                </p14:cNvPr>
                <p14:cNvContentPartPr/>
                <p14:nvPr/>
              </p14:nvContentPartPr>
              <p14:xfrm>
                <a:off x="10638580" y="1135860"/>
                <a:ext cx="216720" cy="147600"/>
              </p14:xfrm>
            </p:contentPart>
          </mc:Choice>
          <mc:Fallback>
            <p:pic>
              <p:nvPicPr>
                <p:cNvPr id="135243" name="Freihand 135242">
                  <a:extLst>
                    <a:ext uri="{FF2B5EF4-FFF2-40B4-BE49-F238E27FC236}">
                      <a16:creationId xmlns:a16="http://schemas.microsoft.com/office/drawing/2014/main" id="{33907298-4FC4-416A-9A61-143063868C64}"/>
                    </a:ext>
                  </a:extLst>
                </p:cNvPr>
                <p:cNvPicPr/>
                <p:nvPr/>
              </p:nvPicPr>
              <p:blipFill>
                <a:blip r:embed="rId239"/>
                <a:stretch>
                  <a:fillRect/>
                </a:stretch>
              </p:blipFill>
              <p:spPr>
                <a:xfrm>
                  <a:off x="10634260" y="1131540"/>
                  <a:ext cx="22536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35244" name="Freihand 135243">
                  <a:extLst>
                    <a:ext uri="{FF2B5EF4-FFF2-40B4-BE49-F238E27FC236}">
                      <a16:creationId xmlns:a16="http://schemas.microsoft.com/office/drawing/2014/main" id="{C501F0F7-745D-48DF-963C-90B0CD448BB9}"/>
                    </a:ext>
                  </a:extLst>
                </p14:cNvPr>
                <p14:cNvContentPartPr/>
                <p14:nvPr/>
              </p14:nvContentPartPr>
              <p14:xfrm>
                <a:off x="10857460" y="1055220"/>
                <a:ext cx="77760" cy="185760"/>
              </p14:xfrm>
            </p:contentPart>
          </mc:Choice>
          <mc:Fallback>
            <p:pic>
              <p:nvPicPr>
                <p:cNvPr id="135244" name="Freihand 135243">
                  <a:extLst>
                    <a:ext uri="{FF2B5EF4-FFF2-40B4-BE49-F238E27FC236}">
                      <a16:creationId xmlns:a16="http://schemas.microsoft.com/office/drawing/2014/main" id="{C501F0F7-745D-48DF-963C-90B0CD448BB9}"/>
                    </a:ext>
                  </a:extLst>
                </p:cNvPr>
                <p:cNvPicPr/>
                <p:nvPr/>
              </p:nvPicPr>
              <p:blipFill>
                <a:blip r:embed="rId241"/>
                <a:stretch>
                  <a:fillRect/>
                </a:stretch>
              </p:blipFill>
              <p:spPr>
                <a:xfrm>
                  <a:off x="10853140" y="1050900"/>
                  <a:ext cx="8640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35245" name="Freihand 135244">
                  <a:extLst>
                    <a:ext uri="{FF2B5EF4-FFF2-40B4-BE49-F238E27FC236}">
                      <a16:creationId xmlns:a16="http://schemas.microsoft.com/office/drawing/2014/main" id="{182E480C-69AA-4346-BA3E-8676A959C532}"/>
                    </a:ext>
                  </a:extLst>
                </p14:cNvPr>
                <p14:cNvContentPartPr/>
                <p14:nvPr/>
              </p14:nvContentPartPr>
              <p14:xfrm>
                <a:off x="10958620" y="978180"/>
                <a:ext cx="237600" cy="210240"/>
              </p14:xfrm>
            </p:contentPart>
          </mc:Choice>
          <mc:Fallback>
            <p:pic>
              <p:nvPicPr>
                <p:cNvPr id="135245" name="Freihand 135244">
                  <a:extLst>
                    <a:ext uri="{FF2B5EF4-FFF2-40B4-BE49-F238E27FC236}">
                      <a16:creationId xmlns:a16="http://schemas.microsoft.com/office/drawing/2014/main" id="{182E480C-69AA-4346-BA3E-8676A959C532}"/>
                    </a:ext>
                  </a:extLst>
                </p:cNvPr>
                <p:cNvPicPr/>
                <p:nvPr/>
              </p:nvPicPr>
              <p:blipFill>
                <a:blip r:embed="rId243"/>
                <a:stretch>
                  <a:fillRect/>
                </a:stretch>
              </p:blipFill>
              <p:spPr>
                <a:xfrm>
                  <a:off x="10954300" y="973860"/>
                  <a:ext cx="24624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35246" name="Freihand 135245">
                  <a:extLst>
                    <a:ext uri="{FF2B5EF4-FFF2-40B4-BE49-F238E27FC236}">
                      <a16:creationId xmlns:a16="http://schemas.microsoft.com/office/drawing/2014/main" id="{386779E8-B543-4517-9BCE-2ABAD3940DE2}"/>
                    </a:ext>
                  </a:extLst>
                </p14:cNvPr>
                <p14:cNvContentPartPr/>
                <p14:nvPr/>
              </p14:nvContentPartPr>
              <p14:xfrm>
                <a:off x="11081020" y="958020"/>
                <a:ext cx="360" cy="360"/>
              </p14:xfrm>
            </p:contentPart>
          </mc:Choice>
          <mc:Fallback>
            <p:pic>
              <p:nvPicPr>
                <p:cNvPr id="135246" name="Freihand 135245">
                  <a:extLst>
                    <a:ext uri="{FF2B5EF4-FFF2-40B4-BE49-F238E27FC236}">
                      <a16:creationId xmlns:a16="http://schemas.microsoft.com/office/drawing/2014/main" id="{386779E8-B543-4517-9BCE-2ABAD3940DE2}"/>
                    </a:ext>
                  </a:extLst>
                </p:cNvPr>
                <p:cNvPicPr/>
                <p:nvPr/>
              </p:nvPicPr>
              <p:blipFill>
                <a:blip r:embed="rId39"/>
                <a:stretch>
                  <a:fillRect/>
                </a:stretch>
              </p:blipFill>
              <p:spPr>
                <a:xfrm>
                  <a:off x="11076700" y="9537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35250" name="Freihand 135249">
                  <a:extLst>
                    <a:ext uri="{FF2B5EF4-FFF2-40B4-BE49-F238E27FC236}">
                      <a16:creationId xmlns:a16="http://schemas.microsoft.com/office/drawing/2014/main" id="{8C39BCF8-9A27-44C1-9B93-69E858845C4D}"/>
                    </a:ext>
                  </a:extLst>
                </p14:cNvPr>
                <p14:cNvContentPartPr/>
                <p14:nvPr/>
              </p14:nvContentPartPr>
              <p14:xfrm>
                <a:off x="9787900" y="1692060"/>
                <a:ext cx="88920" cy="12240"/>
              </p14:xfrm>
            </p:contentPart>
          </mc:Choice>
          <mc:Fallback>
            <p:pic>
              <p:nvPicPr>
                <p:cNvPr id="135250" name="Freihand 135249">
                  <a:extLst>
                    <a:ext uri="{FF2B5EF4-FFF2-40B4-BE49-F238E27FC236}">
                      <a16:creationId xmlns:a16="http://schemas.microsoft.com/office/drawing/2014/main" id="{8C39BCF8-9A27-44C1-9B93-69E858845C4D}"/>
                    </a:ext>
                  </a:extLst>
                </p:cNvPr>
                <p:cNvPicPr/>
                <p:nvPr/>
              </p:nvPicPr>
              <p:blipFill>
                <a:blip r:embed="rId246"/>
                <a:stretch>
                  <a:fillRect/>
                </a:stretch>
              </p:blipFill>
              <p:spPr>
                <a:xfrm>
                  <a:off x="9783580" y="1687740"/>
                  <a:ext cx="975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35251" name="Freihand 135250">
                  <a:extLst>
                    <a:ext uri="{FF2B5EF4-FFF2-40B4-BE49-F238E27FC236}">
                      <a16:creationId xmlns:a16="http://schemas.microsoft.com/office/drawing/2014/main" id="{B5BDC657-751D-4769-BF94-1E85CD0CEF4C}"/>
                    </a:ext>
                  </a:extLst>
                </p14:cNvPr>
                <p14:cNvContentPartPr/>
                <p14:nvPr/>
              </p14:nvContentPartPr>
              <p14:xfrm>
                <a:off x="9903100" y="1625460"/>
                <a:ext cx="50040" cy="81720"/>
              </p14:xfrm>
            </p:contentPart>
          </mc:Choice>
          <mc:Fallback>
            <p:pic>
              <p:nvPicPr>
                <p:cNvPr id="135251" name="Freihand 135250">
                  <a:extLst>
                    <a:ext uri="{FF2B5EF4-FFF2-40B4-BE49-F238E27FC236}">
                      <a16:creationId xmlns:a16="http://schemas.microsoft.com/office/drawing/2014/main" id="{B5BDC657-751D-4769-BF94-1E85CD0CEF4C}"/>
                    </a:ext>
                  </a:extLst>
                </p:cNvPr>
                <p:cNvPicPr/>
                <p:nvPr/>
              </p:nvPicPr>
              <p:blipFill>
                <a:blip r:embed="rId248"/>
                <a:stretch>
                  <a:fillRect/>
                </a:stretch>
              </p:blipFill>
              <p:spPr>
                <a:xfrm>
                  <a:off x="9898780" y="1621140"/>
                  <a:ext cx="58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35252" name="Freihand 135251">
                  <a:extLst>
                    <a:ext uri="{FF2B5EF4-FFF2-40B4-BE49-F238E27FC236}">
                      <a16:creationId xmlns:a16="http://schemas.microsoft.com/office/drawing/2014/main" id="{6583464A-BE7D-4075-825D-1B73CAEC641B}"/>
                    </a:ext>
                  </a:extLst>
                </p14:cNvPr>
                <p14:cNvContentPartPr/>
                <p14:nvPr/>
              </p14:nvContentPartPr>
              <p14:xfrm>
                <a:off x="10081300" y="1529700"/>
                <a:ext cx="72360" cy="148320"/>
              </p14:xfrm>
            </p:contentPart>
          </mc:Choice>
          <mc:Fallback>
            <p:pic>
              <p:nvPicPr>
                <p:cNvPr id="135252" name="Freihand 135251">
                  <a:extLst>
                    <a:ext uri="{FF2B5EF4-FFF2-40B4-BE49-F238E27FC236}">
                      <a16:creationId xmlns:a16="http://schemas.microsoft.com/office/drawing/2014/main" id="{6583464A-BE7D-4075-825D-1B73CAEC641B}"/>
                    </a:ext>
                  </a:extLst>
                </p:cNvPr>
                <p:cNvPicPr/>
                <p:nvPr/>
              </p:nvPicPr>
              <p:blipFill>
                <a:blip r:embed="rId250"/>
                <a:stretch>
                  <a:fillRect/>
                </a:stretch>
              </p:blipFill>
              <p:spPr>
                <a:xfrm>
                  <a:off x="10076980" y="1525380"/>
                  <a:ext cx="810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35253" name="Freihand 135252">
                  <a:extLst>
                    <a:ext uri="{FF2B5EF4-FFF2-40B4-BE49-F238E27FC236}">
                      <a16:creationId xmlns:a16="http://schemas.microsoft.com/office/drawing/2014/main" id="{D53DA89E-EFC8-4DCC-8B28-DAB67DF6B4DE}"/>
                    </a:ext>
                  </a:extLst>
                </p14:cNvPr>
                <p14:cNvContentPartPr/>
                <p14:nvPr/>
              </p14:nvContentPartPr>
              <p14:xfrm>
                <a:off x="10150060" y="1555980"/>
                <a:ext cx="213120" cy="95040"/>
              </p14:xfrm>
            </p:contentPart>
          </mc:Choice>
          <mc:Fallback>
            <p:pic>
              <p:nvPicPr>
                <p:cNvPr id="135253" name="Freihand 135252">
                  <a:extLst>
                    <a:ext uri="{FF2B5EF4-FFF2-40B4-BE49-F238E27FC236}">
                      <a16:creationId xmlns:a16="http://schemas.microsoft.com/office/drawing/2014/main" id="{D53DA89E-EFC8-4DCC-8B28-DAB67DF6B4DE}"/>
                    </a:ext>
                  </a:extLst>
                </p:cNvPr>
                <p:cNvPicPr/>
                <p:nvPr/>
              </p:nvPicPr>
              <p:blipFill>
                <a:blip r:embed="rId252"/>
                <a:stretch>
                  <a:fillRect/>
                </a:stretch>
              </p:blipFill>
              <p:spPr>
                <a:xfrm>
                  <a:off x="10145740" y="1551660"/>
                  <a:ext cx="221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35254" name="Freihand 135253">
                  <a:extLst>
                    <a:ext uri="{FF2B5EF4-FFF2-40B4-BE49-F238E27FC236}">
                      <a16:creationId xmlns:a16="http://schemas.microsoft.com/office/drawing/2014/main" id="{D4AD7C06-849C-4A8D-BF14-AB005E98717E}"/>
                    </a:ext>
                  </a:extLst>
                </p14:cNvPr>
                <p14:cNvContentPartPr/>
                <p14:nvPr/>
              </p14:nvContentPartPr>
              <p14:xfrm>
                <a:off x="10362820" y="1468140"/>
                <a:ext cx="119160" cy="127080"/>
              </p14:xfrm>
            </p:contentPart>
          </mc:Choice>
          <mc:Fallback>
            <p:pic>
              <p:nvPicPr>
                <p:cNvPr id="135254" name="Freihand 135253">
                  <a:extLst>
                    <a:ext uri="{FF2B5EF4-FFF2-40B4-BE49-F238E27FC236}">
                      <a16:creationId xmlns:a16="http://schemas.microsoft.com/office/drawing/2014/main" id="{D4AD7C06-849C-4A8D-BF14-AB005E98717E}"/>
                    </a:ext>
                  </a:extLst>
                </p:cNvPr>
                <p:cNvPicPr/>
                <p:nvPr/>
              </p:nvPicPr>
              <p:blipFill>
                <a:blip r:embed="rId254"/>
                <a:stretch>
                  <a:fillRect/>
                </a:stretch>
              </p:blipFill>
              <p:spPr>
                <a:xfrm>
                  <a:off x="10358500" y="1463820"/>
                  <a:ext cx="127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35255" name="Freihand 135254">
                  <a:extLst>
                    <a:ext uri="{FF2B5EF4-FFF2-40B4-BE49-F238E27FC236}">
                      <a16:creationId xmlns:a16="http://schemas.microsoft.com/office/drawing/2014/main" id="{1C12E670-5DE5-466F-908A-A9437F83AA8D}"/>
                    </a:ext>
                  </a:extLst>
                </p14:cNvPr>
                <p14:cNvContentPartPr/>
                <p14:nvPr/>
              </p14:nvContentPartPr>
              <p14:xfrm>
                <a:off x="10504300" y="1418820"/>
                <a:ext cx="232560" cy="149400"/>
              </p14:xfrm>
            </p:contentPart>
          </mc:Choice>
          <mc:Fallback>
            <p:pic>
              <p:nvPicPr>
                <p:cNvPr id="135255" name="Freihand 135254">
                  <a:extLst>
                    <a:ext uri="{FF2B5EF4-FFF2-40B4-BE49-F238E27FC236}">
                      <a16:creationId xmlns:a16="http://schemas.microsoft.com/office/drawing/2014/main" id="{1C12E670-5DE5-466F-908A-A9437F83AA8D}"/>
                    </a:ext>
                  </a:extLst>
                </p:cNvPr>
                <p:cNvPicPr/>
                <p:nvPr/>
              </p:nvPicPr>
              <p:blipFill>
                <a:blip r:embed="rId256"/>
                <a:stretch>
                  <a:fillRect/>
                </a:stretch>
              </p:blipFill>
              <p:spPr>
                <a:xfrm>
                  <a:off x="10499980" y="1414500"/>
                  <a:ext cx="2412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35256" name="Freihand 135255">
                  <a:extLst>
                    <a:ext uri="{FF2B5EF4-FFF2-40B4-BE49-F238E27FC236}">
                      <a16:creationId xmlns:a16="http://schemas.microsoft.com/office/drawing/2014/main" id="{9FC20898-1810-4A28-9815-8DA401EF5786}"/>
                    </a:ext>
                  </a:extLst>
                </p14:cNvPr>
                <p14:cNvContentPartPr/>
                <p14:nvPr/>
              </p14:nvContentPartPr>
              <p14:xfrm>
                <a:off x="10698340" y="1341420"/>
                <a:ext cx="27000" cy="15840"/>
              </p14:xfrm>
            </p:contentPart>
          </mc:Choice>
          <mc:Fallback>
            <p:pic>
              <p:nvPicPr>
                <p:cNvPr id="135256" name="Freihand 135255">
                  <a:extLst>
                    <a:ext uri="{FF2B5EF4-FFF2-40B4-BE49-F238E27FC236}">
                      <a16:creationId xmlns:a16="http://schemas.microsoft.com/office/drawing/2014/main" id="{9FC20898-1810-4A28-9815-8DA401EF5786}"/>
                    </a:ext>
                  </a:extLst>
                </p:cNvPr>
                <p:cNvPicPr/>
                <p:nvPr/>
              </p:nvPicPr>
              <p:blipFill>
                <a:blip r:embed="rId258"/>
                <a:stretch>
                  <a:fillRect/>
                </a:stretch>
              </p:blipFill>
              <p:spPr>
                <a:xfrm>
                  <a:off x="10694020" y="1337100"/>
                  <a:ext cx="356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35257" name="Freihand 135256">
                  <a:extLst>
                    <a:ext uri="{FF2B5EF4-FFF2-40B4-BE49-F238E27FC236}">
                      <a16:creationId xmlns:a16="http://schemas.microsoft.com/office/drawing/2014/main" id="{FEF94F15-E845-4582-8A20-CA913111C46B}"/>
                    </a:ext>
                  </a:extLst>
                </p14:cNvPr>
                <p14:cNvContentPartPr/>
                <p14:nvPr/>
              </p14:nvContentPartPr>
              <p14:xfrm>
                <a:off x="10734340" y="1345740"/>
                <a:ext cx="78120" cy="158760"/>
              </p14:xfrm>
            </p:contentPart>
          </mc:Choice>
          <mc:Fallback>
            <p:pic>
              <p:nvPicPr>
                <p:cNvPr id="135257" name="Freihand 135256">
                  <a:extLst>
                    <a:ext uri="{FF2B5EF4-FFF2-40B4-BE49-F238E27FC236}">
                      <a16:creationId xmlns:a16="http://schemas.microsoft.com/office/drawing/2014/main" id="{FEF94F15-E845-4582-8A20-CA913111C46B}"/>
                    </a:ext>
                  </a:extLst>
                </p:cNvPr>
                <p:cNvPicPr/>
                <p:nvPr/>
              </p:nvPicPr>
              <p:blipFill>
                <a:blip r:embed="rId260"/>
                <a:stretch>
                  <a:fillRect/>
                </a:stretch>
              </p:blipFill>
              <p:spPr>
                <a:xfrm>
                  <a:off x="10730020" y="1341420"/>
                  <a:ext cx="867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35258" name="Freihand 135257">
                  <a:extLst>
                    <a:ext uri="{FF2B5EF4-FFF2-40B4-BE49-F238E27FC236}">
                      <a16:creationId xmlns:a16="http://schemas.microsoft.com/office/drawing/2014/main" id="{D434F979-73E7-49C5-8DDA-9AC37C12D88C}"/>
                    </a:ext>
                  </a:extLst>
                </p14:cNvPr>
                <p14:cNvContentPartPr/>
                <p14:nvPr/>
              </p14:nvContentPartPr>
              <p14:xfrm>
                <a:off x="10798780" y="1301100"/>
                <a:ext cx="204480" cy="171360"/>
              </p14:xfrm>
            </p:contentPart>
          </mc:Choice>
          <mc:Fallback>
            <p:pic>
              <p:nvPicPr>
                <p:cNvPr id="135258" name="Freihand 135257">
                  <a:extLst>
                    <a:ext uri="{FF2B5EF4-FFF2-40B4-BE49-F238E27FC236}">
                      <a16:creationId xmlns:a16="http://schemas.microsoft.com/office/drawing/2014/main" id="{D434F979-73E7-49C5-8DDA-9AC37C12D88C}"/>
                    </a:ext>
                  </a:extLst>
                </p:cNvPr>
                <p:cNvPicPr/>
                <p:nvPr/>
              </p:nvPicPr>
              <p:blipFill>
                <a:blip r:embed="rId262"/>
                <a:stretch>
                  <a:fillRect/>
                </a:stretch>
              </p:blipFill>
              <p:spPr>
                <a:xfrm>
                  <a:off x="10794460" y="1296780"/>
                  <a:ext cx="213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35259" name="Freihand 135258">
                  <a:extLst>
                    <a:ext uri="{FF2B5EF4-FFF2-40B4-BE49-F238E27FC236}">
                      <a16:creationId xmlns:a16="http://schemas.microsoft.com/office/drawing/2014/main" id="{D09DBC9D-DA58-4122-B94D-47D62124AC14}"/>
                    </a:ext>
                  </a:extLst>
                </p14:cNvPr>
                <p14:cNvContentPartPr/>
                <p14:nvPr/>
              </p14:nvContentPartPr>
              <p14:xfrm>
                <a:off x="11011180" y="1258980"/>
                <a:ext cx="221400" cy="204120"/>
              </p14:xfrm>
            </p:contentPart>
          </mc:Choice>
          <mc:Fallback>
            <p:pic>
              <p:nvPicPr>
                <p:cNvPr id="135259" name="Freihand 135258">
                  <a:extLst>
                    <a:ext uri="{FF2B5EF4-FFF2-40B4-BE49-F238E27FC236}">
                      <a16:creationId xmlns:a16="http://schemas.microsoft.com/office/drawing/2014/main" id="{D09DBC9D-DA58-4122-B94D-47D62124AC14}"/>
                    </a:ext>
                  </a:extLst>
                </p:cNvPr>
                <p:cNvPicPr/>
                <p:nvPr/>
              </p:nvPicPr>
              <p:blipFill>
                <a:blip r:embed="rId264"/>
                <a:stretch>
                  <a:fillRect/>
                </a:stretch>
              </p:blipFill>
              <p:spPr>
                <a:xfrm>
                  <a:off x="11006860" y="1254660"/>
                  <a:ext cx="2300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35261" name="Freihand 135260">
                  <a:extLst>
                    <a:ext uri="{FF2B5EF4-FFF2-40B4-BE49-F238E27FC236}">
                      <a16:creationId xmlns:a16="http://schemas.microsoft.com/office/drawing/2014/main" id="{3F225812-64BF-4B2F-B4D8-BAE5633FDFB8}"/>
                    </a:ext>
                  </a:extLst>
                </p14:cNvPr>
                <p14:cNvContentPartPr/>
                <p14:nvPr/>
              </p14:nvContentPartPr>
              <p14:xfrm>
                <a:off x="9827860" y="1933260"/>
                <a:ext cx="142560" cy="25560"/>
              </p14:xfrm>
            </p:contentPart>
          </mc:Choice>
          <mc:Fallback>
            <p:pic>
              <p:nvPicPr>
                <p:cNvPr id="135261" name="Freihand 135260">
                  <a:extLst>
                    <a:ext uri="{FF2B5EF4-FFF2-40B4-BE49-F238E27FC236}">
                      <a16:creationId xmlns:a16="http://schemas.microsoft.com/office/drawing/2014/main" id="{3F225812-64BF-4B2F-B4D8-BAE5633FDFB8}"/>
                    </a:ext>
                  </a:extLst>
                </p:cNvPr>
                <p:cNvPicPr/>
                <p:nvPr/>
              </p:nvPicPr>
              <p:blipFill>
                <a:blip r:embed="rId266"/>
                <a:stretch>
                  <a:fillRect/>
                </a:stretch>
              </p:blipFill>
              <p:spPr>
                <a:xfrm>
                  <a:off x="9823540" y="1928940"/>
                  <a:ext cx="15120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35262" name="Freihand 135261">
                  <a:extLst>
                    <a:ext uri="{FF2B5EF4-FFF2-40B4-BE49-F238E27FC236}">
                      <a16:creationId xmlns:a16="http://schemas.microsoft.com/office/drawing/2014/main" id="{6D2CFEE8-82D9-4488-8153-408F7669D6CB}"/>
                    </a:ext>
                  </a:extLst>
                </p14:cNvPr>
                <p14:cNvContentPartPr/>
                <p14:nvPr/>
              </p14:nvContentPartPr>
              <p14:xfrm>
                <a:off x="9922540" y="1876020"/>
                <a:ext cx="77040" cy="107280"/>
              </p14:xfrm>
            </p:contentPart>
          </mc:Choice>
          <mc:Fallback>
            <p:pic>
              <p:nvPicPr>
                <p:cNvPr id="135262" name="Freihand 135261">
                  <a:extLst>
                    <a:ext uri="{FF2B5EF4-FFF2-40B4-BE49-F238E27FC236}">
                      <a16:creationId xmlns:a16="http://schemas.microsoft.com/office/drawing/2014/main" id="{6D2CFEE8-82D9-4488-8153-408F7669D6CB}"/>
                    </a:ext>
                  </a:extLst>
                </p:cNvPr>
                <p:cNvPicPr/>
                <p:nvPr/>
              </p:nvPicPr>
              <p:blipFill>
                <a:blip r:embed="rId268"/>
                <a:stretch>
                  <a:fillRect/>
                </a:stretch>
              </p:blipFill>
              <p:spPr>
                <a:xfrm>
                  <a:off x="9918220" y="1871700"/>
                  <a:ext cx="85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35264" name="Freihand 135263">
                  <a:extLst>
                    <a:ext uri="{FF2B5EF4-FFF2-40B4-BE49-F238E27FC236}">
                      <a16:creationId xmlns:a16="http://schemas.microsoft.com/office/drawing/2014/main" id="{568B3018-ADB5-4E9F-B7DE-6349C8C9E509}"/>
                    </a:ext>
                  </a:extLst>
                </p14:cNvPr>
                <p14:cNvContentPartPr/>
                <p14:nvPr/>
              </p14:nvContentPartPr>
              <p14:xfrm>
                <a:off x="10173100" y="1827780"/>
                <a:ext cx="16200" cy="118440"/>
              </p14:xfrm>
            </p:contentPart>
          </mc:Choice>
          <mc:Fallback>
            <p:pic>
              <p:nvPicPr>
                <p:cNvPr id="135264" name="Freihand 135263">
                  <a:extLst>
                    <a:ext uri="{FF2B5EF4-FFF2-40B4-BE49-F238E27FC236}">
                      <a16:creationId xmlns:a16="http://schemas.microsoft.com/office/drawing/2014/main" id="{568B3018-ADB5-4E9F-B7DE-6349C8C9E509}"/>
                    </a:ext>
                  </a:extLst>
                </p:cNvPr>
                <p:cNvPicPr/>
                <p:nvPr/>
              </p:nvPicPr>
              <p:blipFill>
                <a:blip r:embed="rId270"/>
                <a:stretch>
                  <a:fillRect/>
                </a:stretch>
              </p:blipFill>
              <p:spPr>
                <a:xfrm>
                  <a:off x="10168780" y="1823460"/>
                  <a:ext cx="248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35265" name="Freihand 135264">
                  <a:extLst>
                    <a:ext uri="{FF2B5EF4-FFF2-40B4-BE49-F238E27FC236}">
                      <a16:creationId xmlns:a16="http://schemas.microsoft.com/office/drawing/2014/main" id="{38CEBB93-E4EF-4AF2-8BB4-AE1B31430D63}"/>
                    </a:ext>
                  </a:extLst>
                </p14:cNvPr>
                <p14:cNvContentPartPr/>
                <p14:nvPr/>
              </p14:nvContentPartPr>
              <p14:xfrm>
                <a:off x="10087060" y="1761540"/>
                <a:ext cx="151920" cy="52560"/>
              </p14:xfrm>
            </p:contentPart>
          </mc:Choice>
          <mc:Fallback>
            <p:pic>
              <p:nvPicPr>
                <p:cNvPr id="135265" name="Freihand 135264">
                  <a:extLst>
                    <a:ext uri="{FF2B5EF4-FFF2-40B4-BE49-F238E27FC236}">
                      <a16:creationId xmlns:a16="http://schemas.microsoft.com/office/drawing/2014/main" id="{38CEBB93-E4EF-4AF2-8BB4-AE1B31430D63}"/>
                    </a:ext>
                  </a:extLst>
                </p:cNvPr>
                <p:cNvPicPr/>
                <p:nvPr/>
              </p:nvPicPr>
              <p:blipFill>
                <a:blip r:embed="rId272"/>
                <a:stretch>
                  <a:fillRect/>
                </a:stretch>
              </p:blipFill>
              <p:spPr>
                <a:xfrm>
                  <a:off x="10082740" y="1757220"/>
                  <a:ext cx="1605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35266" name="Freihand 135265">
                  <a:extLst>
                    <a:ext uri="{FF2B5EF4-FFF2-40B4-BE49-F238E27FC236}">
                      <a16:creationId xmlns:a16="http://schemas.microsoft.com/office/drawing/2014/main" id="{79639898-E0E4-4100-891F-3CA0C64CDA3B}"/>
                    </a:ext>
                  </a:extLst>
                </p14:cNvPr>
                <p14:cNvContentPartPr/>
                <p14:nvPr/>
              </p14:nvContentPartPr>
              <p14:xfrm>
                <a:off x="10241140" y="1786020"/>
                <a:ext cx="219600" cy="124560"/>
              </p14:xfrm>
            </p:contentPart>
          </mc:Choice>
          <mc:Fallback>
            <p:pic>
              <p:nvPicPr>
                <p:cNvPr id="135266" name="Freihand 135265">
                  <a:extLst>
                    <a:ext uri="{FF2B5EF4-FFF2-40B4-BE49-F238E27FC236}">
                      <a16:creationId xmlns:a16="http://schemas.microsoft.com/office/drawing/2014/main" id="{79639898-E0E4-4100-891F-3CA0C64CDA3B}"/>
                    </a:ext>
                  </a:extLst>
                </p:cNvPr>
                <p:cNvPicPr/>
                <p:nvPr/>
              </p:nvPicPr>
              <p:blipFill>
                <a:blip r:embed="rId274"/>
                <a:stretch>
                  <a:fillRect/>
                </a:stretch>
              </p:blipFill>
              <p:spPr>
                <a:xfrm>
                  <a:off x="10236820" y="1781700"/>
                  <a:ext cx="22824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35268" name="Freihand 135267">
                  <a:extLst>
                    <a:ext uri="{FF2B5EF4-FFF2-40B4-BE49-F238E27FC236}">
                      <a16:creationId xmlns:a16="http://schemas.microsoft.com/office/drawing/2014/main" id="{1862EC91-F0BE-4689-8EC9-F7F279414DE7}"/>
                    </a:ext>
                  </a:extLst>
                </p14:cNvPr>
                <p14:cNvContentPartPr/>
                <p14:nvPr/>
              </p14:nvContentPartPr>
              <p14:xfrm>
                <a:off x="10447780" y="1746060"/>
                <a:ext cx="99000" cy="77040"/>
              </p14:xfrm>
            </p:contentPart>
          </mc:Choice>
          <mc:Fallback>
            <p:pic>
              <p:nvPicPr>
                <p:cNvPr id="135268" name="Freihand 135267">
                  <a:extLst>
                    <a:ext uri="{FF2B5EF4-FFF2-40B4-BE49-F238E27FC236}">
                      <a16:creationId xmlns:a16="http://schemas.microsoft.com/office/drawing/2014/main" id="{1862EC91-F0BE-4689-8EC9-F7F279414DE7}"/>
                    </a:ext>
                  </a:extLst>
                </p:cNvPr>
                <p:cNvPicPr/>
                <p:nvPr/>
              </p:nvPicPr>
              <p:blipFill>
                <a:blip r:embed="rId276"/>
                <a:stretch>
                  <a:fillRect/>
                </a:stretch>
              </p:blipFill>
              <p:spPr>
                <a:xfrm>
                  <a:off x="10443460" y="1741740"/>
                  <a:ext cx="1076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35269" name="Freihand 135268">
                  <a:extLst>
                    <a:ext uri="{FF2B5EF4-FFF2-40B4-BE49-F238E27FC236}">
                      <a16:creationId xmlns:a16="http://schemas.microsoft.com/office/drawing/2014/main" id="{8227AB75-7998-4369-87E3-9B2E870E7BCE}"/>
                    </a:ext>
                  </a:extLst>
                </p14:cNvPr>
                <p14:cNvContentPartPr/>
                <p14:nvPr/>
              </p14:nvContentPartPr>
              <p14:xfrm>
                <a:off x="10525540" y="1704660"/>
                <a:ext cx="18000" cy="6840"/>
              </p14:xfrm>
            </p:contentPart>
          </mc:Choice>
          <mc:Fallback>
            <p:pic>
              <p:nvPicPr>
                <p:cNvPr id="135269" name="Freihand 135268">
                  <a:extLst>
                    <a:ext uri="{FF2B5EF4-FFF2-40B4-BE49-F238E27FC236}">
                      <a16:creationId xmlns:a16="http://schemas.microsoft.com/office/drawing/2014/main" id="{8227AB75-7998-4369-87E3-9B2E870E7BCE}"/>
                    </a:ext>
                  </a:extLst>
                </p:cNvPr>
                <p:cNvPicPr/>
                <p:nvPr/>
              </p:nvPicPr>
              <p:blipFill>
                <a:blip r:embed="rId44"/>
                <a:stretch>
                  <a:fillRect/>
                </a:stretch>
              </p:blipFill>
              <p:spPr>
                <a:xfrm>
                  <a:off x="10521220" y="1700340"/>
                  <a:ext cx="2664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35270" name="Freihand 135269">
                  <a:extLst>
                    <a:ext uri="{FF2B5EF4-FFF2-40B4-BE49-F238E27FC236}">
                      <a16:creationId xmlns:a16="http://schemas.microsoft.com/office/drawing/2014/main" id="{A74FE746-4EA0-4EF8-B468-F17444B0D979}"/>
                    </a:ext>
                  </a:extLst>
                </p14:cNvPr>
                <p14:cNvContentPartPr/>
                <p14:nvPr/>
              </p14:nvContentPartPr>
              <p14:xfrm>
                <a:off x="10544980" y="1720860"/>
                <a:ext cx="80640" cy="91800"/>
              </p14:xfrm>
            </p:contentPart>
          </mc:Choice>
          <mc:Fallback>
            <p:pic>
              <p:nvPicPr>
                <p:cNvPr id="135270" name="Freihand 135269">
                  <a:extLst>
                    <a:ext uri="{FF2B5EF4-FFF2-40B4-BE49-F238E27FC236}">
                      <a16:creationId xmlns:a16="http://schemas.microsoft.com/office/drawing/2014/main" id="{A74FE746-4EA0-4EF8-B468-F17444B0D979}"/>
                    </a:ext>
                  </a:extLst>
                </p:cNvPr>
                <p:cNvPicPr/>
                <p:nvPr/>
              </p:nvPicPr>
              <p:blipFill>
                <a:blip r:embed="rId279"/>
                <a:stretch>
                  <a:fillRect/>
                </a:stretch>
              </p:blipFill>
              <p:spPr>
                <a:xfrm>
                  <a:off x="10540660" y="1716540"/>
                  <a:ext cx="892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35271" name="Freihand 135270">
                  <a:extLst>
                    <a:ext uri="{FF2B5EF4-FFF2-40B4-BE49-F238E27FC236}">
                      <a16:creationId xmlns:a16="http://schemas.microsoft.com/office/drawing/2014/main" id="{4F38A34E-552F-4764-8E0B-EE42AB90EB48}"/>
                    </a:ext>
                  </a:extLst>
                </p14:cNvPr>
                <p14:cNvContentPartPr/>
                <p14:nvPr/>
              </p14:nvContentPartPr>
              <p14:xfrm>
                <a:off x="10631020" y="1681620"/>
                <a:ext cx="231120" cy="81000"/>
              </p14:xfrm>
            </p:contentPart>
          </mc:Choice>
          <mc:Fallback>
            <p:pic>
              <p:nvPicPr>
                <p:cNvPr id="135271" name="Freihand 135270">
                  <a:extLst>
                    <a:ext uri="{FF2B5EF4-FFF2-40B4-BE49-F238E27FC236}">
                      <a16:creationId xmlns:a16="http://schemas.microsoft.com/office/drawing/2014/main" id="{4F38A34E-552F-4764-8E0B-EE42AB90EB48}"/>
                    </a:ext>
                  </a:extLst>
                </p:cNvPr>
                <p:cNvPicPr/>
                <p:nvPr/>
              </p:nvPicPr>
              <p:blipFill>
                <a:blip r:embed="rId281"/>
                <a:stretch>
                  <a:fillRect/>
                </a:stretch>
              </p:blipFill>
              <p:spPr>
                <a:xfrm>
                  <a:off x="10626700" y="1677300"/>
                  <a:ext cx="239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35272" name="Freihand 135271">
                  <a:extLst>
                    <a:ext uri="{FF2B5EF4-FFF2-40B4-BE49-F238E27FC236}">
                      <a16:creationId xmlns:a16="http://schemas.microsoft.com/office/drawing/2014/main" id="{6BC2D282-B79B-453E-8CE3-12755C0728DD}"/>
                    </a:ext>
                  </a:extLst>
                </p14:cNvPr>
                <p14:cNvContentPartPr/>
                <p14:nvPr/>
              </p14:nvContentPartPr>
              <p14:xfrm>
                <a:off x="10875820" y="1651380"/>
                <a:ext cx="79920" cy="72720"/>
              </p14:xfrm>
            </p:contentPart>
          </mc:Choice>
          <mc:Fallback>
            <p:pic>
              <p:nvPicPr>
                <p:cNvPr id="135272" name="Freihand 135271">
                  <a:extLst>
                    <a:ext uri="{FF2B5EF4-FFF2-40B4-BE49-F238E27FC236}">
                      <a16:creationId xmlns:a16="http://schemas.microsoft.com/office/drawing/2014/main" id="{6BC2D282-B79B-453E-8CE3-12755C0728DD}"/>
                    </a:ext>
                  </a:extLst>
                </p:cNvPr>
                <p:cNvPicPr/>
                <p:nvPr/>
              </p:nvPicPr>
              <p:blipFill>
                <a:blip r:embed="rId283"/>
                <a:stretch>
                  <a:fillRect/>
                </a:stretch>
              </p:blipFill>
              <p:spPr>
                <a:xfrm>
                  <a:off x="10871500" y="1647060"/>
                  <a:ext cx="88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35274" name="Freihand 135273">
                  <a:extLst>
                    <a:ext uri="{FF2B5EF4-FFF2-40B4-BE49-F238E27FC236}">
                      <a16:creationId xmlns:a16="http://schemas.microsoft.com/office/drawing/2014/main" id="{A5AD799C-313D-4267-AB6F-B5F3F8AD6F09}"/>
                    </a:ext>
                  </a:extLst>
                </p14:cNvPr>
                <p14:cNvContentPartPr/>
                <p14:nvPr/>
              </p14:nvContentPartPr>
              <p14:xfrm>
                <a:off x="9867820" y="2191020"/>
                <a:ext cx="165600" cy="46080"/>
              </p14:xfrm>
            </p:contentPart>
          </mc:Choice>
          <mc:Fallback>
            <p:pic>
              <p:nvPicPr>
                <p:cNvPr id="135274" name="Freihand 135273">
                  <a:extLst>
                    <a:ext uri="{FF2B5EF4-FFF2-40B4-BE49-F238E27FC236}">
                      <a16:creationId xmlns:a16="http://schemas.microsoft.com/office/drawing/2014/main" id="{A5AD799C-313D-4267-AB6F-B5F3F8AD6F09}"/>
                    </a:ext>
                  </a:extLst>
                </p:cNvPr>
                <p:cNvPicPr/>
                <p:nvPr/>
              </p:nvPicPr>
              <p:blipFill>
                <a:blip r:embed="rId285"/>
                <a:stretch>
                  <a:fillRect/>
                </a:stretch>
              </p:blipFill>
              <p:spPr>
                <a:xfrm>
                  <a:off x="9863500" y="2186700"/>
                  <a:ext cx="1742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35275" name="Freihand 135274">
                  <a:extLst>
                    <a:ext uri="{FF2B5EF4-FFF2-40B4-BE49-F238E27FC236}">
                      <a16:creationId xmlns:a16="http://schemas.microsoft.com/office/drawing/2014/main" id="{5ABC934C-3912-4EF0-A6C8-A36DBFE47983}"/>
                    </a:ext>
                  </a:extLst>
                </p14:cNvPr>
                <p14:cNvContentPartPr/>
                <p14:nvPr/>
              </p14:nvContentPartPr>
              <p14:xfrm>
                <a:off x="9980140" y="2142060"/>
                <a:ext cx="112320" cy="117360"/>
              </p14:xfrm>
            </p:contentPart>
          </mc:Choice>
          <mc:Fallback>
            <p:pic>
              <p:nvPicPr>
                <p:cNvPr id="135275" name="Freihand 135274">
                  <a:extLst>
                    <a:ext uri="{FF2B5EF4-FFF2-40B4-BE49-F238E27FC236}">
                      <a16:creationId xmlns:a16="http://schemas.microsoft.com/office/drawing/2014/main" id="{5ABC934C-3912-4EF0-A6C8-A36DBFE47983}"/>
                    </a:ext>
                  </a:extLst>
                </p:cNvPr>
                <p:cNvPicPr/>
                <p:nvPr/>
              </p:nvPicPr>
              <p:blipFill>
                <a:blip r:embed="rId287"/>
                <a:stretch>
                  <a:fillRect/>
                </a:stretch>
              </p:blipFill>
              <p:spPr>
                <a:xfrm>
                  <a:off x="9975820" y="2137740"/>
                  <a:ext cx="1209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35276" name="Freihand 135275">
                  <a:extLst>
                    <a:ext uri="{FF2B5EF4-FFF2-40B4-BE49-F238E27FC236}">
                      <a16:creationId xmlns:a16="http://schemas.microsoft.com/office/drawing/2014/main" id="{648C7F83-4541-4546-8407-EFB0F1C30F71}"/>
                    </a:ext>
                  </a:extLst>
                </p14:cNvPr>
                <p14:cNvContentPartPr/>
                <p14:nvPr/>
              </p14:nvContentPartPr>
              <p14:xfrm>
                <a:off x="10251220" y="2083740"/>
                <a:ext cx="27720" cy="111240"/>
              </p14:xfrm>
            </p:contentPart>
          </mc:Choice>
          <mc:Fallback>
            <p:pic>
              <p:nvPicPr>
                <p:cNvPr id="135276" name="Freihand 135275">
                  <a:extLst>
                    <a:ext uri="{FF2B5EF4-FFF2-40B4-BE49-F238E27FC236}">
                      <a16:creationId xmlns:a16="http://schemas.microsoft.com/office/drawing/2014/main" id="{648C7F83-4541-4546-8407-EFB0F1C30F71}"/>
                    </a:ext>
                  </a:extLst>
                </p:cNvPr>
                <p:cNvPicPr/>
                <p:nvPr/>
              </p:nvPicPr>
              <p:blipFill>
                <a:blip r:embed="rId289"/>
                <a:stretch>
                  <a:fillRect/>
                </a:stretch>
              </p:blipFill>
              <p:spPr>
                <a:xfrm>
                  <a:off x="10246900" y="2079420"/>
                  <a:ext cx="363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35277" name="Freihand 135276">
                  <a:extLst>
                    <a:ext uri="{FF2B5EF4-FFF2-40B4-BE49-F238E27FC236}">
                      <a16:creationId xmlns:a16="http://schemas.microsoft.com/office/drawing/2014/main" id="{7A0D3180-FF7F-4D14-87CB-5FB0EAB82EE7}"/>
                    </a:ext>
                  </a:extLst>
                </p14:cNvPr>
                <p14:cNvContentPartPr/>
                <p14:nvPr/>
              </p14:nvContentPartPr>
              <p14:xfrm>
                <a:off x="10166620" y="2011740"/>
                <a:ext cx="151560" cy="195480"/>
              </p14:xfrm>
            </p:contentPart>
          </mc:Choice>
          <mc:Fallback>
            <p:pic>
              <p:nvPicPr>
                <p:cNvPr id="135277" name="Freihand 135276">
                  <a:extLst>
                    <a:ext uri="{FF2B5EF4-FFF2-40B4-BE49-F238E27FC236}">
                      <a16:creationId xmlns:a16="http://schemas.microsoft.com/office/drawing/2014/main" id="{7A0D3180-FF7F-4D14-87CB-5FB0EAB82EE7}"/>
                    </a:ext>
                  </a:extLst>
                </p:cNvPr>
                <p:cNvPicPr/>
                <p:nvPr/>
              </p:nvPicPr>
              <p:blipFill>
                <a:blip r:embed="rId291"/>
                <a:stretch>
                  <a:fillRect/>
                </a:stretch>
              </p:blipFill>
              <p:spPr>
                <a:xfrm>
                  <a:off x="10162300" y="2007420"/>
                  <a:ext cx="16020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35278" name="Freihand 135277">
                  <a:extLst>
                    <a:ext uri="{FF2B5EF4-FFF2-40B4-BE49-F238E27FC236}">
                      <a16:creationId xmlns:a16="http://schemas.microsoft.com/office/drawing/2014/main" id="{B8F24768-C2BF-4370-BBD3-D4BA5E291D83}"/>
                    </a:ext>
                  </a:extLst>
                </p14:cNvPr>
                <p14:cNvContentPartPr/>
                <p14:nvPr/>
              </p14:nvContentPartPr>
              <p14:xfrm>
                <a:off x="10322860" y="2033340"/>
                <a:ext cx="250200" cy="101880"/>
              </p14:xfrm>
            </p:contentPart>
          </mc:Choice>
          <mc:Fallback>
            <p:pic>
              <p:nvPicPr>
                <p:cNvPr id="135278" name="Freihand 135277">
                  <a:extLst>
                    <a:ext uri="{FF2B5EF4-FFF2-40B4-BE49-F238E27FC236}">
                      <a16:creationId xmlns:a16="http://schemas.microsoft.com/office/drawing/2014/main" id="{B8F24768-C2BF-4370-BBD3-D4BA5E291D83}"/>
                    </a:ext>
                  </a:extLst>
                </p:cNvPr>
                <p:cNvPicPr/>
                <p:nvPr/>
              </p:nvPicPr>
              <p:blipFill>
                <a:blip r:embed="rId293"/>
                <a:stretch>
                  <a:fillRect/>
                </a:stretch>
              </p:blipFill>
              <p:spPr>
                <a:xfrm>
                  <a:off x="10318540" y="2029020"/>
                  <a:ext cx="2588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35279" name="Freihand 135278">
                  <a:extLst>
                    <a:ext uri="{FF2B5EF4-FFF2-40B4-BE49-F238E27FC236}">
                      <a16:creationId xmlns:a16="http://schemas.microsoft.com/office/drawing/2014/main" id="{967A89B8-2E14-49BD-A305-CB2DCC23BA9A}"/>
                    </a:ext>
                  </a:extLst>
                </p14:cNvPr>
                <p14:cNvContentPartPr/>
                <p14:nvPr/>
              </p14:nvContentPartPr>
              <p14:xfrm>
                <a:off x="10538860" y="1971420"/>
                <a:ext cx="75240" cy="99000"/>
              </p14:xfrm>
            </p:contentPart>
          </mc:Choice>
          <mc:Fallback>
            <p:pic>
              <p:nvPicPr>
                <p:cNvPr id="135279" name="Freihand 135278">
                  <a:extLst>
                    <a:ext uri="{FF2B5EF4-FFF2-40B4-BE49-F238E27FC236}">
                      <a16:creationId xmlns:a16="http://schemas.microsoft.com/office/drawing/2014/main" id="{967A89B8-2E14-49BD-A305-CB2DCC23BA9A}"/>
                    </a:ext>
                  </a:extLst>
                </p:cNvPr>
                <p:cNvPicPr/>
                <p:nvPr/>
              </p:nvPicPr>
              <p:blipFill>
                <a:blip r:embed="rId295"/>
                <a:stretch>
                  <a:fillRect/>
                </a:stretch>
              </p:blipFill>
              <p:spPr>
                <a:xfrm>
                  <a:off x="10534540" y="1967100"/>
                  <a:ext cx="8388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35280" name="Freihand 135279">
                  <a:extLst>
                    <a:ext uri="{FF2B5EF4-FFF2-40B4-BE49-F238E27FC236}">
                      <a16:creationId xmlns:a16="http://schemas.microsoft.com/office/drawing/2014/main" id="{566408CE-7921-41E3-90C9-0B2691D58897}"/>
                    </a:ext>
                  </a:extLst>
                </p14:cNvPr>
                <p14:cNvContentPartPr/>
                <p14:nvPr/>
              </p14:nvContentPartPr>
              <p14:xfrm>
                <a:off x="10616620" y="1938660"/>
                <a:ext cx="73440" cy="93240"/>
              </p14:xfrm>
            </p:contentPart>
          </mc:Choice>
          <mc:Fallback>
            <p:pic>
              <p:nvPicPr>
                <p:cNvPr id="135280" name="Freihand 135279">
                  <a:extLst>
                    <a:ext uri="{FF2B5EF4-FFF2-40B4-BE49-F238E27FC236}">
                      <a16:creationId xmlns:a16="http://schemas.microsoft.com/office/drawing/2014/main" id="{566408CE-7921-41E3-90C9-0B2691D58897}"/>
                    </a:ext>
                  </a:extLst>
                </p:cNvPr>
                <p:cNvPicPr/>
                <p:nvPr/>
              </p:nvPicPr>
              <p:blipFill>
                <a:blip r:embed="rId297"/>
                <a:stretch>
                  <a:fillRect/>
                </a:stretch>
              </p:blipFill>
              <p:spPr>
                <a:xfrm>
                  <a:off x="10612300" y="1934340"/>
                  <a:ext cx="820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35281" name="Freihand 135280">
                  <a:extLst>
                    <a:ext uri="{FF2B5EF4-FFF2-40B4-BE49-F238E27FC236}">
                      <a16:creationId xmlns:a16="http://schemas.microsoft.com/office/drawing/2014/main" id="{35B6AECB-3F7C-4403-B0DD-A8C6AF0B5191}"/>
                    </a:ext>
                  </a:extLst>
                </p14:cNvPr>
                <p14:cNvContentPartPr/>
                <p14:nvPr/>
              </p14:nvContentPartPr>
              <p14:xfrm>
                <a:off x="10701580" y="1852620"/>
                <a:ext cx="75960" cy="136800"/>
              </p14:xfrm>
            </p:contentPart>
          </mc:Choice>
          <mc:Fallback>
            <p:pic>
              <p:nvPicPr>
                <p:cNvPr id="135281" name="Freihand 135280">
                  <a:extLst>
                    <a:ext uri="{FF2B5EF4-FFF2-40B4-BE49-F238E27FC236}">
                      <a16:creationId xmlns:a16="http://schemas.microsoft.com/office/drawing/2014/main" id="{35B6AECB-3F7C-4403-B0DD-A8C6AF0B5191}"/>
                    </a:ext>
                  </a:extLst>
                </p:cNvPr>
                <p:cNvPicPr/>
                <p:nvPr/>
              </p:nvPicPr>
              <p:blipFill>
                <a:blip r:embed="rId299"/>
                <a:stretch>
                  <a:fillRect/>
                </a:stretch>
              </p:blipFill>
              <p:spPr>
                <a:xfrm>
                  <a:off x="10697260" y="1848300"/>
                  <a:ext cx="846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35282" name="Freihand 135281">
                  <a:extLst>
                    <a:ext uri="{FF2B5EF4-FFF2-40B4-BE49-F238E27FC236}">
                      <a16:creationId xmlns:a16="http://schemas.microsoft.com/office/drawing/2014/main" id="{66B0512E-FC6D-4FC8-B9D5-72C67ABA03AF}"/>
                    </a:ext>
                  </a:extLst>
                </p14:cNvPr>
                <p14:cNvContentPartPr/>
                <p14:nvPr/>
              </p14:nvContentPartPr>
              <p14:xfrm>
                <a:off x="10747300" y="1913820"/>
                <a:ext cx="41040" cy="44640"/>
              </p14:xfrm>
            </p:contentPart>
          </mc:Choice>
          <mc:Fallback>
            <p:pic>
              <p:nvPicPr>
                <p:cNvPr id="135282" name="Freihand 135281">
                  <a:extLst>
                    <a:ext uri="{FF2B5EF4-FFF2-40B4-BE49-F238E27FC236}">
                      <a16:creationId xmlns:a16="http://schemas.microsoft.com/office/drawing/2014/main" id="{66B0512E-FC6D-4FC8-B9D5-72C67ABA03AF}"/>
                    </a:ext>
                  </a:extLst>
                </p:cNvPr>
                <p:cNvPicPr/>
                <p:nvPr/>
              </p:nvPicPr>
              <p:blipFill>
                <a:blip r:embed="rId301"/>
                <a:stretch>
                  <a:fillRect/>
                </a:stretch>
              </p:blipFill>
              <p:spPr>
                <a:xfrm>
                  <a:off x="10742980" y="1909500"/>
                  <a:ext cx="4968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35284" name="Freihand 135283">
                  <a:extLst>
                    <a:ext uri="{FF2B5EF4-FFF2-40B4-BE49-F238E27FC236}">
                      <a16:creationId xmlns:a16="http://schemas.microsoft.com/office/drawing/2014/main" id="{0D6A522C-38D0-4DE4-8355-8DA118617708}"/>
                    </a:ext>
                  </a:extLst>
                </p14:cNvPr>
                <p14:cNvContentPartPr/>
                <p14:nvPr/>
              </p14:nvContentPartPr>
              <p14:xfrm>
                <a:off x="10790500" y="1825980"/>
                <a:ext cx="52920" cy="133920"/>
              </p14:xfrm>
            </p:contentPart>
          </mc:Choice>
          <mc:Fallback>
            <p:pic>
              <p:nvPicPr>
                <p:cNvPr id="135284" name="Freihand 135283">
                  <a:extLst>
                    <a:ext uri="{FF2B5EF4-FFF2-40B4-BE49-F238E27FC236}">
                      <a16:creationId xmlns:a16="http://schemas.microsoft.com/office/drawing/2014/main" id="{0D6A522C-38D0-4DE4-8355-8DA118617708}"/>
                    </a:ext>
                  </a:extLst>
                </p:cNvPr>
                <p:cNvPicPr/>
                <p:nvPr/>
              </p:nvPicPr>
              <p:blipFill>
                <a:blip r:embed="rId303"/>
                <a:stretch>
                  <a:fillRect/>
                </a:stretch>
              </p:blipFill>
              <p:spPr>
                <a:xfrm>
                  <a:off x="10786180" y="1821660"/>
                  <a:ext cx="61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35285" name="Freihand 135284">
                  <a:extLst>
                    <a:ext uri="{FF2B5EF4-FFF2-40B4-BE49-F238E27FC236}">
                      <a16:creationId xmlns:a16="http://schemas.microsoft.com/office/drawing/2014/main" id="{F77890B3-9112-470E-A1DD-0DDDAC61681A}"/>
                    </a:ext>
                  </a:extLst>
                </p14:cNvPr>
                <p14:cNvContentPartPr/>
                <p14:nvPr/>
              </p14:nvContentPartPr>
              <p14:xfrm>
                <a:off x="10854940" y="1807260"/>
                <a:ext cx="163440" cy="120240"/>
              </p14:xfrm>
            </p:contentPart>
          </mc:Choice>
          <mc:Fallback>
            <p:pic>
              <p:nvPicPr>
                <p:cNvPr id="135285" name="Freihand 135284">
                  <a:extLst>
                    <a:ext uri="{FF2B5EF4-FFF2-40B4-BE49-F238E27FC236}">
                      <a16:creationId xmlns:a16="http://schemas.microsoft.com/office/drawing/2014/main" id="{F77890B3-9112-470E-A1DD-0DDDAC61681A}"/>
                    </a:ext>
                  </a:extLst>
                </p:cNvPr>
                <p:cNvPicPr/>
                <p:nvPr/>
              </p:nvPicPr>
              <p:blipFill>
                <a:blip r:embed="rId305"/>
                <a:stretch>
                  <a:fillRect/>
                </a:stretch>
              </p:blipFill>
              <p:spPr>
                <a:xfrm>
                  <a:off x="10850620" y="1802940"/>
                  <a:ext cx="172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35287" name="Freihand 135286">
                  <a:extLst>
                    <a:ext uri="{FF2B5EF4-FFF2-40B4-BE49-F238E27FC236}">
                      <a16:creationId xmlns:a16="http://schemas.microsoft.com/office/drawing/2014/main" id="{66D0F34C-3B95-4529-B11F-DD00509177A6}"/>
                    </a:ext>
                  </a:extLst>
                </p14:cNvPr>
                <p14:cNvContentPartPr/>
                <p14:nvPr/>
              </p14:nvContentPartPr>
              <p14:xfrm>
                <a:off x="9332140" y="2573700"/>
                <a:ext cx="117720" cy="8640"/>
              </p14:xfrm>
            </p:contentPart>
          </mc:Choice>
          <mc:Fallback>
            <p:pic>
              <p:nvPicPr>
                <p:cNvPr id="135287" name="Freihand 135286">
                  <a:extLst>
                    <a:ext uri="{FF2B5EF4-FFF2-40B4-BE49-F238E27FC236}">
                      <a16:creationId xmlns:a16="http://schemas.microsoft.com/office/drawing/2014/main" id="{66D0F34C-3B95-4529-B11F-DD00509177A6}"/>
                    </a:ext>
                  </a:extLst>
                </p:cNvPr>
                <p:cNvPicPr/>
                <p:nvPr/>
              </p:nvPicPr>
              <p:blipFill>
                <a:blip r:embed="rId307"/>
                <a:stretch>
                  <a:fillRect/>
                </a:stretch>
              </p:blipFill>
              <p:spPr>
                <a:xfrm>
                  <a:off x="9327820" y="2569380"/>
                  <a:ext cx="1263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35288" name="Freihand 135287">
                  <a:extLst>
                    <a:ext uri="{FF2B5EF4-FFF2-40B4-BE49-F238E27FC236}">
                      <a16:creationId xmlns:a16="http://schemas.microsoft.com/office/drawing/2014/main" id="{A95945F9-F172-4B4C-99CC-445A755D6842}"/>
                    </a:ext>
                  </a:extLst>
                </p14:cNvPr>
                <p14:cNvContentPartPr/>
                <p14:nvPr/>
              </p14:nvContentPartPr>
              <p14:xfrm>
                <a:off x="9418540" y="2520420"/>
                <a:ext cx="73440" cy="142560"/>
              </p14:xfrm>
            </p:contentPart>
          </mc:Choice>
          <mc:Fallback>
            <p:pic>
              <p:nvPicPr>
                <p:cNvPr id="135288" name="Freihand 135287">
                  <a:extLst>
                    <a:ext uri="{FF2B5EF4-FFF2-40B4-BE49-F238E27FC236}">
                      <a16:creationId xmlns:a16="http://schemas.microsoft.com/office/drawing/2014/main" id="{A95945F9-F172-4B4C-99CC-445A755D6842}"/>
                    </a:ext>
                  </a:extLst>
                </p:cNvPr>
                <p:cNvPicPr/>
                <p:nvPr/>
              </p:nvPicPr>
              <p:blipFill>
                <a:blip r:embed="rId309"/>
                <a:stretch>
                  <a:fillRect/>
                </a:stretch>
              </p:blipFill>
              <p:spPr>
                <a:xfrm>
                  <a:off x="9414220" y="2516100"/>
                  <a:ext cx="82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35289" name="Freihand 135288">
                  <a:extLst>
                    <a:ext uri="{FF2B5EF4-FFF2-40B4-BE49-F238E27FC236}">
                      <a16:creationId xmlns:a16="http://schemas.microsoft.com/office/drawing/2014/main" id="{4D0EDE7A-CB4A-476C-B502-496304FE6DD6}"/>
                    </a:ext>
                  </a:extLst>
                </p14:cNvPr>
                <p14:cNvContentPartPr/>
                <p14:nvPr/>
              </p14:nvContentPartPr>
              <p14:xfrm>
                <a:off x="9566860" y="2476500"/>
                <a:ext cx="71640" cy="143280"/>
              </p14:xfrm>
            </p:contentPart>
          </mc:Choice>
          <mc:Fallback>
            <p:pic>
              <p:nvPicPr>
                <p:cNvPr id="135289" name="Freihand 135288">
                  <a:extLst>
                    <a:ext uri="{FF2B5EF4-FFF2-40B4-BE49-F238E27FC236}">
                      <a16:creationId xmlns:a16="http://schemas.microsoft.com/office/drawing/2014/main" id="{4D0EDE7A-CB4A-476C-B502-496304FE6DD6}"/>
                    </a:ext>
                  </a:extLst>
                </p:cNvPr>
                <p:cNvPicPr/>
                <p:nvPr/>
              </p:nvPicPr>
              <p:blipFill>
                <a:blip r:embed="rId311"/>
                <a:stretch>
                  <a:fillRect/>
                </a:stretch>
              </p:blipFill>
              <p:spPr>
                <a:xfrm>
                  <a:off x="9562540" y="2472180"/>
                  <a:ext cx="80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35290" name="Freihand 135289">
                  <a:extLst>
                    <a:ext uri="{FF2B5EF4-FFF2-40B4-BE49-F238E27FC236}">
                      <a16:creationId xmlns:a16="http://schemas.microsoft.com/office/drawing/2014/main" id="{4EC1B464-9F3A-416A-8541-1F65417DF2CF}"/>
                    </a:ext>
                  </a:extLst>
                </p14:cNvPr>
                <p14:cNvContentPartPr/>
                <p14:nvPr/>
              </p14:nvContentPartPr>
              <p14:xfrm>
                <a:off x="9618700" y="2436540"/>
                <a:ext cx="325440" cy="166320"/>
              </p14:xfrm>
            </p:contentPart>
          </mc:Choice>
          <mc:Fallback>
            <p:pic>
              <p:nvPicPr>
                <p:cNvPr id="135290" name="Freihand 135289">
                  <a:extLst>
                    <a:ext uri="{FF2B5EF4-FFF2-40B4-BE49-F238E27FC236}">
                      <a16:creationId xmlns:a16="http://schemas.microsoft.com/office/drawing/2014/main" id="{4EC1B464-9F3A-416A-8541-1F65417DF2CF}"/>
                    </a:ext>
                  </a:extLst>
                </p:cNvPr>
                <p:cNvPicPr/>
                <p:nvPr/>
              </p:nvPicPr>
              <p:blipFill>
                <a:blip r:embed="rId313"/>
                <a:stretch>
                  <a:fillRect/>
                </a:stretch>
              </p:blipFill>
              <p:spPr>
                <a:xfrm>
                  <a:off x="9614380" y="2432220"/>
                  <a:ext cx="334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35291" name="Freihand 135290">
                  <a:extLst>
                    <a:ext uri="{FF2B5EF4-FFF2-40B4-BE49-F238E27FC236}">
                      <a16:creationId xmlns:a16="http://schemas.microsoft.com/office/drawing/2014/main" id="{E238C18E-4028-4525-BAF7-DCF1ABE84772}"/>
                    </a:ext>
                  </a:extLst>
                </p14:cNvPr>
                <p14:cNvContentPartPr/>
                <p14:nvPr/>
              </p14:nvContentPartPr>
              <p14:xfrm>
                <a:off x="9950980" y="2390820"/>
                <a:ext cx="27360" cy="123480"/>
              </p14:xfrm>
            </p:contentPart>
          </mc:Choice>
          <mc:Fallback>
            <p:pic>
              <p:nvPicPr>
                <p:cNvPr id="135291" name="Freihand 135290">
                  <a:extLst>
                    <a:ext uri="{FF2B5EF4-FFF2-40B4-BE49-F238E27FC236}">
                      <a16:creationId xmlns:a16="http://schemas.microsoft.com/office/drawing/2014/main" id="{E238C18E-4028-4525-BAF7-DCF1ABE84772}"/>
                    </a:ext>
                  </a:extLst>
                </p:cNvPr>
                <p:cNvPicPr/>
                <p:nvPr/>
              </p:nvPicPr>
              <p:blipFill>
                <a:blip r:embed="rId315"/>
                <a:stretch>
                  <a:fillRect/>
                </a:stretch>
              </p:blipFill>
              <p:spPr>
                <a:xfrm>
                  <a:off x="9946660" y="2386500"/>
                  <a:ext cx="360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35292" name="Freihand 135291">
                  <a:extLst>
                    <a:ext uri="{FF2B5EF4-FFF2-40B4-BE49-F238E27FC236}">
                      <a16:creationId xmlns:a16="http://schemas.microsoft.com/office/drawing/2014/main" id="{509BF8C6-70B5-4598-B3BB-B2916DDDAF90}"/>
                    </a:ext>
                  </a:extLst>
                </p14:cNvPr>
                <p14:cNvContentPartPr/>
                <p14:nvPr/>
              </p14:nvContentPartPr>
              <p14:xfrm>
                <a:off x="9911020" y="2436540"/>
                <a:ext cx="85680" cy="30600"/>
              </p14:xfrm>
            </p:contentPart>
          </mc:Choice>
          <mc:Fallback>
            <p:pic>
              <p:nvPicPr>
                <p:cNvPr id="135292" name="Freihand 135291">
                  <a:extLst>
                    <a:ext uri="{FF2B5EF4-FFF2-40B4-BE49-F238E27FC236}">
                      <a16:creationId xmlns:a16="http://schemas.microsoft.com/office/drawing/2014/main" id="{509BF8C6-70B5-4598-B3BB-B2916DDDAF90}"/>
                    </a:ext>
                  </a:extLst>
                </p:cNvPr>
                <p:cNvPicPr/>
                <p:nvPr/>
              </p:nvPicPr>
              <p:blipFill>
                <a:blip r:embed="rId317"/>
                <a:stretch>
                  <a:fillRect/>
                </a:stretch>
              </p:blipFill>
              <p:spPr>
                <a:xfrm>
                  <a:off x="9906700" y="2432220"/>
                  <a:ext cx="94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35293" name="Freihand 135292">
                  <a:extLst>
                    <a:ext uri="{FF2B5EF4-FFF2-40B4-BE49-F238E27FC236}">
                      <a16:creationId xmlns:a16="http://schemas.microsoft.com/office/drawing/2014/main" id="{9034B925-427A-4A19-A1BD-043A5CA17E14}"/>
                    </a:ext>
                  </a:extLst>
                </p14:cNvPr>
                <p14:cNvContentPartPr/>
                <p14:nvPr/>
              </p14:nvContentPartPr>
              <p14:xfrm>
                <a:off x="10006780" y="2431860"/>
                <a:ext cx="60120" cy="76320"/>
              </p14:xfrm>
            </p:contentPart>
          </mc:Choice>
          <mc:Fallback>
            <p:pic>
              <p:nvPicPr>
                <p:cNvPr id="135293" name="Freihand 135292">
                  <a:extLst>
                    <a:ext uri="{FF2B5EF4-FFF2-40B4-BE49-F238E27FC236}">
                      <a16:creationId xmlns:a16="http://schemas.microsoft.com/office/drawing/2014/main" id="{9034B925-427A-4A19-A1BD-043A5CA17E14}"/>
                    </a:ext>
                  </a:extLst>
                </p:cNvPr>
                <p:cNvPicPr/>
                <p:nvPr/>
              </p:nvPicPr>
              <p:blipFill>
                <a:blip r:embed="rId319"/>
                <a:stretch>
                  <a:fillRect/>
                </a:stretch>
              </p:blipFill>
              <p:spPr>
                <a:xfrm>
                  <a:off x="10002460" y="2427540"/>
                  <a:ext cx="68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35294" name="Freihand 135293">
                  <a:extLst>
                    <a:ext uri="{FF2B5EF4-FFF2-40B4-BE49-F238E27FC236}">
                      <a16:creationId xmlns:a16="http://schemas.microsoft.com/office/drawing/2014/main" id="{B8D2837F-A69E-4137-A159-23388095F5D0}"/>
                    </a:ext>
                  </a:extLst>
                </p14:cNvPr>
                <p14:cNvContentPartPr/>
                <p14:nvPr/>
              </p14:nvContentPartPr>
              <p14:xfrm>
                <a:off x="10048900" y="2367780"/>
                <a:ext cx="75960" cy="103680"/>
              </p14:xfrm>
            </p:contentPart>
          </mc:Choice>
          <mc:Fallback>
            <p:pic>
              <p:nvPicPr>
                <p:cNvPr id="135294" name="Freihand 135293">
                  <a:extLst>
                    <a:ext uri="{FF2B5EF4-FFF2-40B4-BE49-F238E27FC236}">
                      <a16:creationId xmlns:a16="http://schemas.microsoft.com/office/drawing/2014/main" id="{B8D2837F-A69E-4137-A159-23388095F5D0}"/>
                    </a:ext>
                  </a:extLst>
                </p:cNvPr>
                <p:cNvPicPr/>
                <p:nvPr/>
              </p:nvPicPr>
              <p:blipFill>
                <a:blip r:embed="rId321"/>
                <a:stretch>
                  <a:fillRect/>
                </a:stretch>
              </p:blipFill>
              <p:spPr>
                <a:xfrm>
                  <a:off x="10044580" y="2363460"/>
                  <a:ext cx="846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35295" name="Freihand 135294">
                  <a:extLst>
                    <a:ext uri="{FF2B5EF4-FFF2-40B4-BE49-F238E27FC236}">
                      <a16:creationId xmlns:a16="http://schemas.microsoft.com/office/drawing/2014/main" id="{7692BCFC-F6B4-4D43-90D5-96F4E474E2D2}"/>
                    </a:ext>
                  </a:extLst>
                </p14:cNvPr>
                <p14:cNvContentPartPr/>
                <p14:nvPr/>
              </p14:nvContentPartPr>
              <p14:xfrm>
                <a:off x="10127020" y="2389020"/>
                <a:ext cx="153360" cy="86040"/>
              </p14:xfrm>
            </p:contentPart>
          </mc:Choice>
          <mc:Fallback>
            <p:pic>
              <p:nvPicPr>
                <p:cNvPr id="135295" name="Freihand 135294">
                  <a:extLst>
                    <a:ext uri="{FF2B5EF4-FFF2-40B4-BE49-F238E27FC236}">
                      <a16:creationId xmlns:a16="http://schemas.microsoft.com/office/drawing/2014/main" id="{7692BCFC-F6B4-4D43-90D5-96F4E474E2D2}"/>
                    </a:ext>
                  </a:extLst>
                </p:cNvPr>
                <p:cNvPicPr/>
                <p:nvPr/>
              </p:nvPicPr>
              <p:blipFill>
                <a:blip r:embed="rId323"/>
                <a:stretch>
                  <a:fillRect/>
                </a:stretch>
              </p:blipFill>
              <p:spPr>
                <a:xfrm>
                  <a:off x="10122700" y="2384700"/>
                  <a:ext cx="1620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35296" name="Freihand 135295">
                  <a:extLst>
                    <a:ext uri="{FF2B5EF4-FFF2-40B4-BE49-F238E27FC236}">
                      <a16:creationId xmlns:a16="http://schemas.microsoft.com/office/drawing/2014/main" id="{8E7502A6-8D6E-4776-9754-72DA633F2598}"/>
                    </a:ext>
                  </a:extLst>
                </p14:cNvPr>
                <p14:cNvContentPartPr/>
                <p14:nvPr/>
              </p14:nvContentPartPr>
              <p14:xfrm>
                <a:off x="10300900" y="2326740"/>
                <a:ext cx="15480" cy="94320"/>
              </p14:xfrm>
            </p:contentPart>
          </mc:Choice>
          <mc:Fallback>
            <p:pic>
              <p:nvPicPr>
                <p:cNvPr id="135296" name="Freihand 135295">
                  <a:extLst>
                    <a:ext uri="{FF2B5EF4-FFF2-40B4-BE49-F238E27FC236}">
                      <a16:creationId xmlns:a16="http://schemas.microsoft.com/office/drawing/2014/main" id="{8E7502A6-8D6E-4776-9754-72DA633F2598}"/>
                    </a:ext>
                  </a:extLst>
                </p:cNvPr>
                <p:cNvPicPr/>
                <p:nvPr/>
              </p:nvPicPr>
              <p:blipFill>
                <a:blip r:embed="rId325"/>
                <a:stretch>
                  <a:fillRect/>
                </a:stretch>
              </p:blipFill>
              <p:spPr>
                <a:xfrm>
                  <a:off x="10296580" y="2322420"/>
                  <a:ext cx="241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35297" name="Freihand 135296">
                  <a:extLst>
                    <a:ext uri="{FF2B5EF4-FFF2-40B4-BE49-F238E27FC236}">
                      <a16:creationId xmlns:a16="http://schemas.microsoft.com/office/drawing/2014/main" id="{E3AC67C9-48D1-4A92-9130-22381B26B60B}"/>
                    </a:ext>
                  </a:extLst>
                </p14:cNvPr>
                <p14:cNvContentPartPr/>
                <p14:nvPr/>
              </p14:nvContentPartPr>
              <p14:xfrm>
                <a:off x="10320340" y="2369220"/>
                <a:ext cx="68760" cy="169200"/>
              </p14:xfrm>
            </p:contentPart>
          </mc:Choice>
          <mc:Fallback>
            <p:pic>
              <p:nvPicPr>
                <p:cNvPr id="135297" name="Freihand 135296">
                  <a:extLst>
                    <a:ext uri="{FF2B5EF4-FFF2-40B4-BE49-F238E27FC236}">
                      <a16:creationId xmlns:a16="http://schemas.microsoft.com/office/drawing/2014/main" id="{E3AC67C9-48D1-4A92-9130-22381B26B60B}"/>
                    </a:ext>
                  </a:extLst>
                </p:cNvPr>
                <p:cNvPicPr/>
                <p:nvPr/>
              </p:nvPicPr>
              <p:blipFill>
                <a:blip r:embed="rId327"/>
                <a:stretch>
                  <a:fillRect/>
                </a:stretch>
              </p:blipFill>
              <p:spPr>
                <a:xfrm>
                  <a:off x="10316020" y="2364900"/>
                  <a:ext cx="774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35298" name="Freihand 135297">
                  <a:extLst>
                    <a:ext uri="{FF2B5EF4-FFF2-40B4-BE49-F238E27FC236}">
                      <a16:creationId xmlns:a16="http://schemas.microsoft.com/office/drawing/2014/main" id="{587EF370-169B-42DC-BE04-F83AB138E7D6}"/>
                    </a:ext>
                  </a:extLst>
                </p14:cNvPr>
                <p14:cNvContentPartPr/>
                <p14:nvPr/>
              </p14:nvContentPartPr>
              <p14:xfrm>
                <a:off x="10425100" y="2281380"/>
                <a:ext cx="73800" cy="116280"/>
              </p14:xfrm>
            </p:contentPart>
          </mc:Choice>
          <mc:Fallback>
            <p:pic>
              <p:nvPicPr>
                <p:cNvPr id="135298" name="Freihand 135297">
                  <a:extLst>
                    <a:ext uri="{FF2B5EF4-FFF2-40B4-BE49-F238E27FC236}">
                      <a16:creationId xmlns:a16="http://schemas.microsoft.com/office/drawing/2014/main" id="{587EF370-169B-42DC-BE04-F83AB138E7D6}"/>
                    </a:ext>
                  </a:extLst>
                </p:cNvPr>
                <p:cNvPicPr/>
                <p:nvPr/>
              </p:nvPicPr>
              <p:blipFill>
                <a:blip r:embed="rId329"/>
                <a:stretch>
                  <a:fillRect/>
                </a:stretch>
              </p:blipFill>
              <p:spPr>
                <a:xfrm>
                  <a:off x="10420780" y="2277060"/>
                  <a:ext cx="824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35299" name="Freihand 135298">
                  <a:extLst>
                    <a:ext uri="{FF2B5EF4-FFF2-40B4-BE49-F238E27FC236}">
                      <a16:creationId xmlns:a16="http://schemas.microsoft.com/office/drawing/2014/main" id="{FA3BA62C-1FF2-4202-B7B1-380C99DF85F9}"/>
                    </a:ext>
                  </a:extLst>
                </p14:cNvPr>
                <p14:cNvContentPartPr/>
                <p14:nvPr/>
              </p14:nvContentPartPr>
              <p14:xfrm>
                <a:off x="10526620" y="2212260"/>
                <a:ext cx="196560" cy="165600"/>
              </p14:xfrm>
            </p:contentPart>
          </mc:Choice>
          <mc:Fallback>
            <p:pic>
              <p:nvPicPr>
                <p:cNvPr id="135299" name="Freihand 135298">
                  <a:extLst>
                    <a:ext uri="{FF2B5EF4-FFF2-40B4-BE49-F238E27FC236}">
                      <a16:creationId xmlns:a16="http://schemas.microsoft.com/office/drawing/2014/main" id="{FA3BA62C-1FF2-4202-B7B1-380C99DF85F9}"/>
                    </a:ext>
                  </a:extLst>
                </p:cNvPr>
                <p:cNvPicPr/>
                <p:nvPr/>
              </p:nvPicPr>
              <p:blipFill>
                <a:blip r:embed="rId331"/>
                <a:stretch>
                  <a:fillRect/>
                </a:stretch>
              </p:blipFill>
              <p:spPr>
                <a:xfrm>
                  <a:off x="10522300" y="2207940"/>
                  <a:ext cx="205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35300" name="Freihand 135299">
                  <a:extLst>
                    <a:ext uri="{FF2B5EF4-FFF2-40B4-BE49-F238E27FC236}">
                      <a16:creationId xmlns:a16="http://schemas.microsoft.com/office/drawing/2014/main" id="{25F3F079-6705-49EE-A4FE-4EA7A44AC05C}"/>
                    </a:ext>
                  </a:extLst>
                </p14:cNvPr>
                <p14:cNvContentPartPr/>
                <p14:nvPr/>
              </p14:nvContentPartPr>
              <p14:xfrm>
                <a:off x="10614100" y="2198580"/>
                <a:ext cx="360" cy="360"/>
              </p14:xfrm>
            </p:contentPart>
          </mc:Choice>
          <mc:Fallback>
            <p:pic>
              <p:nvPicPr>
                <p:cNvPr id="135300" name="Freihand 135299">
                  <a:extLst>
                    <a:ext uri="{FF2B5EF4-FFF2-40B4-BE49-F238E27FC236}">
                      <a16:creationId xmlns:a16="http://schemas.microsoft.com/office/drawing/2014/main" id="{25F3F079-6705-49EE-A4FE-4EA7A44AC05C}"/>
                    </a:ext>
                  </a:extLst>
                </p:cNvPr>
                <p:cNvPicPr/>
                <p:nvPr/>
              </p:nvPicPr>
              <p:blipFill>
                <a:blip r:embed="rId39"/>
                <a:stretch>
                  <a:fillRect/>
                </a:stretch>
              </p:blipFill>
              <p:spPr>
                <a:xfrm>
                  <a:off x="10609780" y="21942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35302" name="Freihand 135301">
                  <a:extLst>
                    <a:ext uri="{FF2B5EF4-FFF2-40B4-BE49-F238E27FC236}">
                      <a16:creationId xmlns:a16="http://schemas.microsoft.com/office/drawing/2014/main" id="{E6184540-6BA2-4867-A1B9-89A9044E366A}"/>
                    </a:ext>
                  </a:extLst>
                </p14:cNvPr>
                <p14:cNvContentPartPr/>
                <p14:nvPr/>
              </p14:nvContentPartPr>
              <p14:xfrm>
                <a:off x="10832260" y="2273100"/>
                <a:ext cx="82440" cy="172080"/>
              </p14:xfrm>
            </p:contentPart>
          </mc:Choice>
          <mc:Fallback>
            <p:pic>
              <p:nvPicPr>
                <p:cNvPr id="135302" name="Freihand 135301">
                  <a:extLst>
                    <a:ext uri="{FF2B5EF4-FFF2-40B4-BE49-F238E27FC236}">
                      <a16:creationId xmlns:a16="http://schemas.microsoft.com/office/drawing/2014/main" id="{E6184540-6BA2-4867-A1B9-89A9044E366A}"/>
                    </a:ext>
                  </a:extLst>
                </p:cNvPr>
                <p:cNvPicPr/>
                <p:nvPr/>
              </p:nvPicPr>
              <p:blipFill>
                <a:blip r:embed="rId334"/>
                <a:stretch>
                  <a:fillRect/>
                </a:stretch>
              </p:blipFill>
              <p:spPr>
                <a:xfrm>
                  <a:off x="10827940" y="2268780"/>
                  <a:ext cx="91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35303" name="Freihand 135302">
                  <a:extLst>
                    <a:ext uri="{FF2B5EF4-FFF2-40B4-BE49-F238E27FC236}">
                      <a16:creationId xmlns:a16="http://schemas.microsoft.com/office/drawing/2014/main" id="{DB63822B-0AFB-4D0B-939B-E5F97FC0407F}"/>
                    </a:ext>
                  </a:extLst>
                </p14:cNvPr>
                <p14:cNvContentPartPr/>
                <p14:nvPr/>
              </p14:nvContentPartPr>
              <p14:xfrm>
                <a:off x="10929460" y="2154660"/>
                <a:ext cx="145800" cy="164880"/>
              </p14:xfrm>
            </p:contentPart>
          </mc:Choice>
          <mc:Fallback>
            <p:pic>
              <p:nvPicPr>
                <p:cNvPr id="135303" name="Freihand 135302">
                  <a:extLst>
                    <a:ext uri="{FF2B5EF4-FFF2-40B4-BE49-F238E27FC236}">
                      <a16:creationId xmlns:a16="http://schemas.microsoft.com/office/drawing/2014/main" id="{DB63822B-0AFB-4D0B-939B-E5F97FC0407F}"/>
                    </a:ext>
                  </a:extLst>
                </p:cNvPr>
                <p:cNvPicPr/>
                <p:nvPr/>
              </p:nvPicPr>
              <p:blipFill>
                <a:blip r:embed="rId336"/>
                <a:stretch>
                  <a:fillRect/>
                </a:stretch>
              </p:blipFill>
              <p:spPr>
                <a:xfrm>
                  <a:off x="10925140" y="2150340"/>
                  <a:ext cx="154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35304" name="Freihand 135303">
                  <a:extLst>
                    <a:ext uri="{FF2B5EF4-FFF2-40B4-BE49-F238E27FC236}">
                      <a16:creationId xmlns:a16="http://schemas.microsoft.com/office/drawing/2014/main" id="{00D2C002-2A98-41FA-BFA6-B9E1945D915B}"/>
                    </a:ext>
                  </a:extLst>
                </p14:cNvPr>
                <p14:cNvContentPartPr/>
                <p14:nvPr/>
              </p14:nvContentPartPr>
              <p14:xfrm>
                <a:off x="11090380" y="2120460"/>
                <a:ext cx="49320" cy="162360"/>
              </p14:xfrm>
            </p:contentPart>
          </mc:Choice>
          <mc:Fallback>
            <p:pic>
              <p:nvPicPr>
                <p:cNvPr id="135304" name="Freihand 135303">
                  <a:extLst>
                    <a:ext uri="{FF2B5EF4-FFF2-40B4-BE49-F238E27FC236}">
                      <a16:creationId xmlns:a16="http://schemas.microsoft.com/office/drawing/2014/main" id="{00D2C002-2A98-41FA-BFA6-B9E1945D915B}"/>
                    </a:ext>
                  </a:extLst>
                </p:cNvPr>
                <p:cNvPicPr/>
                <p:nvPr/>
              </p:nvPicPr>
              <p:blipFill>
                <a:blip r:embed="rId338"/>
                <a:stretch>
                  <a:fillRect/>
                </a:stretch>
              </p:blipFill>
              <p:spPr>
                <a:xfrm>
                  <a:off x="11086060" y="2116140"/>
                  <a:ext cx="579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35306" name="Freihand 135305">
                  <a:extLst>
                    <a:ext uri="{FF2B5EF4-FFF2-40B4-BE49-F238E27FC236}">
                      <a16:creationId xmlns:a16="http://schemas.microsoft.com/office/drawing/2014/main" id="{B8E65042-2467-4F22-BEB8-E3FFD5FAD1B6}"/>
                    </a:ext>
                  </a:extLst>
                </p14:cNvPr>
                <p14:cNvContentPartPr/>
                <p14:nvPr/>
              </p14:nvContentPartPr>
              <p14:xfrm>
                <a:off x="9761260" y="2734620"/>
                <a:ext cx="186480" cy="56880"/>
              </p14:xfrm>
            </p:contentPart>
          </mc:Choice>
          <mc:Fallback>
            <p:pic>
              <p:nvPicPr>
                <p:cNvPr id="135306" name="Freihand 135305">
                  <a:extLst>
                    <a:ext uri="{FF2B5EF4-FFF2-40B4-BE49-F238E27FC236}">
                      <a16:creationId xmlns:a16="http://schemas.microsoft.com/office/drawing/2014/main" id="{B8E65042-2467-4F22-BEB8-E3FFD5FAD1B6}"/>
                    </a:ext>
                  </a:extLst>
                </p:cNvPr>
                <p:cNvPicPr/>
                <p:nvPr/>
              </p:nvPicPr>
              <p:blipFill>
                <a:blip r:embed="rId340"/>
                <a:stretch>
                  <a:fillRect/>
                </a:stretch>
              </p:blipFill>
              <p:spPr>
                <a:xfrm>
                  <a:off x="9756940" y="2730300"/>
                  <a:ext cx="1951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35307" name="Freihand 135306">
                  <a:extLst>
                    <a:ext uri="{FF2B5EF4-FFF2-40B4-BE49-F238E27FC236}">
                      <a16:creationId xmlns:a16="http://schemas.microsoft.com/office/drawing/2014/main" id="{1A64A9AC-CA54-4317-82A2-3878B20AD9A1}"/>
                    </a:ext>
                  </a:extLst>
                </p14:cNvPr>
                <p14:cNvContentPartPr/>
                <p14:nvPr/>
              </p14:nvContentPartPr>
              <p14:xfrm>
                <a:off x="9901300" y="2644620"/>
                <a:ext cx="22680" cy="2160"/>
              </p14:xfrm>
            </p:contentPart>
          </mc:Choice>
          <mc:Fallback>
            <p:pic>
              <p:nvPicPr>
                <p:cNvPr id="135307" name="Freihand 135306">
                  <a:extLst>
                    <a:ext uri="{FF2B5EF4-FFF2-40B4-BE49-F238E27FC236}">
                      <a16:creationId xmlns:a16="http://schemas.microsoft.com/office/drawing/2014/main" id="{1A64A9AC-CA54-4317-82A2-3878B20AD9A1}"/>
                    </a:ext>
                  </a:extLst>
                </p:cNvPr>
                <p:cNvPicPr/>
                <p:nvPr/>
              </p:nvPicPr>
              <p:blipFill>
                <a:blip r:embed="rId342"/>
                <a:stretch>
                  <a:fillRect/>
                </a:stretch>
              </p:blipFill>
              <p:spPr>
                <a:xfrm>
                  <a:off x="9896980" y="2640300"/>
                  <a:ext cx="3132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35308" name="Freihand 135307">
                  <a:extLst>
                    <a:ext uri="{FF2B5EF4-FFF2-40B4-BE49-F238E27FC236}">
                      <a16:creationId xmlns:a16="http://schemas.microsoft.com/office/drawing/2014/main" id="{E725EAF6-D1C2-4D50-BF00-B09C1D763D41}"/>
                    </a:ext>
                  </a:extLst>
                </p14:cNvPr>
                <p14:cNvContentPartPr/>
                <p14:nvPr/>
              </p14:nvContentPartPr>
              <p14:xfrm>
                <a:off x="10171300" y="2638500"/>
                <a:ext cx="10080" cy="92880"/>
              </p14:xfrm>
            </p:contentPart>
          </mc:Choice>
          <mc:Fallback>
            <p:pic>
              <p:nvPicPr>
                <p:cNvPr id="135308" name="Freihand 135307">
                  <a:extLst>
                    <a:ext uri="{FF2B5EF4-FFF2-40B4-BE49-F238E27FC236}">
                      <a16:creationId xmlns:a16="http://schemas.microsoft.com/office/drawing/2014/main" id="{E725EAF6-D1C2-4D50-BF00-B09C1D763D41}"/>
                    </a:ext>
                  </a:extLst>
                </p:cNvPr>
                <p:cNvPicPr/>
                <p:nvPr/>
              </p:nvPicPr>
              <p:blipFill>
                <a:blip r:embed="rId344"/>
                <a:stretch>
                  <a:fillRect/>
                </a:stretch>
              </p:blipFill>
              <p:spPr>
                <a:xfrm>
                  <a:off x="10166980" y="2634180"/>
                  <a:ext cx="1872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35309" name="Freihand 135308">
                  <a:extLst>
                    <a:ext uri="{FF2B5EF4-FFF2-40B4-BE49-F238E27FC236}">
                      <a16:creationId xmlns:a16="http://schemas.microsoft.com/office/drawing/2014/main" id="{EF723A17-A67B-4294-9437-F981CA06C878}"/>
                    </a:ext>
                  </a:extLst>
                </p14:cNvPr>
                <p14:cNvContentPartPr/>
                <p14:nvPr/>
              </p14:nvContentPartPr>
              <p14:xfrm>
                <a:off x="10100380" y="2609700"/>
                <a:ext cx="117360" cy="39600"/>
              </p14:xfrm>
            </p:contentPart>
          </mc:Choice>
          <mc:Fallback>
            <p:pic>
              <p:nvPicPr>
                <p:cNvPr id="135309" name="Freihand 135308">
                  <a:extLst>
                    <a:ext uri="{FF2B5EF4-FFF2-40B4-BE49-F238E27FC236}">
                      <a16:creationId xmlns:a16="http://schemas.microsoft.com/office/drawing/2014/main" id="{EF723A17-A67B-4294-9437-F981CA06C878}"/>
                    </a:ext>
                  </a:extLst>
                </p:cNvPr>
                <p:cNvPicPr/>
                <p:nvPr/>
              </p:nvPicPr>
              <p:blipFill>
                <a:blip r:embed="rId346"/>
                <a:stretch>
                  <a:fillRect/>
                </a:stretch>
              </p:blipFill>
              <p:spPr>
                <a:xfrm>
                  <a:off x="10096060" y="2605380"/>
                  <a:ext cx="126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35310" name="Freihand 135309">
                  <a:extLst>
                    <a:ext uri="{FF2B5EF4-FFF2-40B4-BE49-F238E27FC236}">
                      <a16:creationId xmlns:a16="http://schemas.microsoft.com/office/drawing/2014/main" id="{508298CD-7B13-4B56-9EB1-F1D4545EA51C}"/>
                    </a:ext>
                  </a:extLst>
                </p14:cNvPr>
                <p14:cNvContentPartPr/>
                <p14:nvPr/>
              </p14:nvContentPartPr>
              <p14:xfrm>
                <a:off x="10115500" y="2663700"/>
                <a:ext cx="103320" cy="15840"/>
              </p14:xfrm>
            </p:contentPart>
          </mc:Choice>
          <mc:Fallback>
            <p:pic>
              <p:nvPicPr>
                <p:cNvPr id="135310" name="Freihand 135309">
                  <a:extLst>
                    <a:ext uri="{FF2B5EF4-FFF2-40B4-BE49-F238E27FC236}">
                      <a16:creationId xmlns:a16="http://schemas.microsoft.com/office/drawing/2014/main" id="{508298CD-7B13-4B56-9EB1-F1D4545EA51C}"/>
                    </a:ext>
                  </a:extLst>
                </p:cNvPr>
                <p:cNvPicPr/>
                <p:nvPr/>
              </p:nvPicPr>
              <p:blipFill>
                <a:blip r:embed="rId348"/>
                <a:stretch>
                  <a:fillRect/>
                </a:stretch>
              </p:blipFill>
              <p:spPr>
                <a:xfrm>
                  <a:off x="10111180" y="2659380"/>
                  <a:ext cx="11196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35311" name="Freihand 135310">
                  <a:extLst>
                    <a:ext uri="{FF2B5EF4-FFF2-40B4-BE49-F238E27FC236}">
                      <a16:creationId xmlns:a16="http://schemas.microsoft.com/office/drawing/2014/main" id="{7AF6EFEA-2FFD-413E-844E-45C8F0B233D5}"/>
                    </a:ext>
                  </a:extLst>
                </p14:cNvPr>
                <p14:cNvContentPartPr/>
                <p14:nvPr/>
              </p14:nvContentPartPr>
              <p14:xfrm>
                <a:off x="10230700" y="2644980"/>
                <a:ext cx="124560" cy="86400"/>
              </p14:xfrm>
            </p:contentPart>
          </mc:Choice>
          <mc:Fallback>
            <p:pic>
              <p:nvPicPr>
                <p:cNvPr id="135311" name="Freihand 135310">
                  <a:extLst>
                    <a:ext uri="{FF2B5EF4-FFF2-40B4-BE49-F238E27FC236}">
                      <a16:creationId xmlns:a16="http://schemas.microsoft.com/office/drawing/2014/main" id="{7AF6EFEA-2FFD-413E-844E-45C8F0B233D5}"/>
                    </a:ext>
                  </a:extLst>
                </p:cNvPr>
                <p:cNvPicPr/>
                <p:nvPr/>
              </p:nvPicPr>
              <p:blipFill>
                <a:blip r:embed="rId350"/>
                <a:stretch>
                  <a:fillRect/>
                </a:stretch>
              </p:blipFill>
              <p:spPr>
                <a:xfrm>
                  <a:off x="10226380" y="2640660"/>
                  <a:ext cx="13320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35312" name="Freihand 135311">
                  <a:extLst>
                    <a:ext uri="{FF2B5EF4-FFF2-40B4-BE49-F238E27FC236}">
                      <a16:creationId xmlns:a16="http://schemas.microsoft.com/office/drawing/2014/main" id="{00145CF5-38A2-4C77-B34C-F62F07E61B1F}"/>
                    </a:ext>
                  </a:extLst>
                </p14:cNvPr>
                <p14:cNvContentPartPr/>
                <p14:nvPr/>
              </p14:nvContentPartPr>
              <p14:xfrm>
                <a:off x="10387300" y="2573700"/>
                <a:ext cx="67680" cy="100440"/>
              </p14:xfrm>
            </p:contentPart>
          </mc:Choice>
          <mc:Fallback>
            <p:pic>
              <p:nvPicPr>
                <p:cNvPr id="135312" name="Freihand 135311">
                  <a:extLst>
                    <a:ext uri="{FF2B5EF4-FFF2-40B4-BE49-F238E27FC236}">
                      <a16:creationId xmlns:a16="http://schemas.microsoft.com/office/drawing/2014/main" id="{00145CF5-38A2-4C77-B34C-F62F07E61B1F}"/>
                    </a:ext>
                  </a:extLst>
                </p:cNvPr>
                <p:cNvPicPr/>
                <p:nvPr/>
              </p:nvPicPr>
              <p:blipFill>
                <a:blip r:embed="rId352"/>
                <a:stretch>
                  <a:fillRect/>
                </a:stretch>
              </p:blipFill>
              <p:spPr>
                <a:xfrm>
                  <a:off x="10382980" y="2569380"/>
                  <a:ext cx="76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35313" name="Freihand 135312">
                  <a:extLst>
                    <a:ext uri="{FF2B5EF4-FFF2-40B4-BE49-F238E27FC236}">
                      <a16:creationId xmlns:a16="http://schemas.microsoft.com/office/drawing/2014/main" id="{39141CC3-9ADB-4C15-9712-2FA5F5E3B671}"/>
                    </a:ext>
                  </a:extLst>
                </p14:cNvPr>
                <p14:cNvContentPartPr/>
                <p14:nvPr/>
              </p14:nvContentPartPr>
              <p14:xfrm>
                <a:off x="10480900" y="2621220"/>
                <a:ext cx="68040" cy="165960"/>
              </p14:xfrm>
            </p:contentPart>
          </mc:Choice>
          <mc:Fallback>
            <p:pic>
              <p:nvPicPr>
                <p:cNvPr id="135313" name="Freihand 135312">
                  <a:extLst>
                    <a:ext uri="{FF2B5EF4-FFF2-40B4-BE49-F238E27FC236}">
                      <a16:creationId xmlns:a16="http://schemas.microsoft.com/office/drawing/2014/main" id="{39141CC3-9ADB-4C15-9712-2FA5F5E3B671}"/>
                    </a:ext>
                  </a:extLst>
                </p:cNvPr>
                <p:cNvPicPr/>
                <p:nvPr/>
              </p:nvPicPr>
              <p:blipFill>
                <a:blip r:embed="rId354"/>
                <a:stretch>
                  <a:fillRect/>
                </a:stretch>
              </p:blipFill>
              <p:spPr>
                <a:xfrm>
                  <a:off x="10476580" y="2616900"/>
                  <a:ext cx="76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35314" name="Freihand 135313">
                  <a:extLst>
                    <a:ext uri="{FF2B5EF4-FFF2-40B4-BE49-F238E27FC236}">
                      <a16:creationId xmlns:a16="http://schemas.microsoft.com/office/drawing/2014/main" id="{E323214E-8007-49C1-8973-D892E56AF6F3}"/>
                    </a:ext>
                  </a:extLst>
                </p14:cNvPr>
                <p14:cNvContentPartPr/>
                <p14:nvPr/>
              </p14:nvContentPartPr>
              <p14:xfrm>
                <a:off x="10566220" y="2583780"/>
                <a:ext cx="84600" cy="62640"/>
              </p14:xfrm>
            </p:contentPart>
          </mc:Choice>
          <mc:Fallback>
            <p:pic>
              <p:nvPicPr>
                <p:cNvPr id="135314" name="Freihand 135313">
                  <a:extLst>
                    <a:ext uri="{FF2B5EF4-FFF2-40B4-BE49-F238E27FC236}">
                      <a16:creationId xmlns:a16="http://schemas.microsoft.com/office/drawing/2014/main" id="{E323214E-8007-49C1-8973-D892E56AF6F3}"/>
                    </a:ext>
                  </a:extLst>
                </p:cNvPr>
                <p:cNvPicPr/>
                <p:nvPr/>
              </p:nvPicPr>
              <p:blipFill>
                <a:blip r:embed="rId356"/>
                <a:stretch>
                  <a:fillRect/>
                </a:stretch>
              </p:blipFill>
              <p:spPr>
                <a:xfrm>
                  <a:off x="10561900" y="2579460"/>
                  <a:ext cx="932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35315" name="Freihand 135314">
                  <a:extLst>
                    <a:ext uri="{FF2B5EF4-FFF2-40B4-BE49-F238E27FC236}">
                      <a16:creationId xmlns:a16="http://schemas.microsoft.com/office/drawing/2014/main" id="{2B17DF4A-9184-4A36-BC09-AE58B9734A06}"/>
                    </a:ext>
                  </a:extLst>
                </p14:cNvPr>
                <p14:cNvContentPartPr/>
                <p14:nvPr/>
              </p14:nvContentPartPr>
              <p14:xfrm>
                <a:off x="10658740" y="2507460"/>
                <a:ext cx="133560" cy="118800"/>
              </p14:xfrm>
            </p:contentPart>
          </mc:Choice>
          <mc:Fallback>
            <p:pic>
              <p:nvPicPr>
                <p:cNvPr id="135315" name="Freihand 135314">
                  <a:extLst>
                    <a:ext uri="{FF2B5EF4-FFF2-40B4-BE49-F238E27FC236}">
                      <a16:creationId xmlns:a16="http://schemas.microsoft.com/office/drawing/2014/main" id="{2B17DF4A-9184-4A36-BC09-AE58B9734A06}"/>
                    </a:ext>
                  </a:extLst>
                </p:cNvPr>
                <p:cNvPicPr/>
                <p:nvPr/>
              </p:nvPicPr>
              <p:blipFill>
                <a:blip r:embed="rId358"/>
                <a:stretch>
                  <a:fillRect/>
                </a:stretch>
              </p:blipFill>
              <p:spPr>
                <a:xfrm>
                  <a:off x="10654420" y="2503140"/>
                  <a:ext cx="1422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35317" name="Freihand 135316">
                  <a:extLst>
                    <a:ext uri="{FF2B5EF4-FFF2-40B4-BE49-F238E27FC236}">
                      <a16:creationId xmlns:a16="http://schemas.microsoft.com/office/drawing/2014/main" id="{3D4278CA-9548-4943-9465-9DB4BF47DFCB}"/>
                    </a:ext>
                  </a:extLst>
                </p14:cNvPr>
                <p14:cNvContentPartPr/>
                <p14:nvPr/>
              </p14:nvContentPartPr>
              <p14:xfrm>
                <a:off x="10888420" y="2525460"/>
                <a:ext cx="81720" cy="68400"/>
              </p14:xfrm>
            </p:contentPart>
          </mc:Choice>
          <mc:Fallback>
            <p:pic>
              <p:nvPicPr>
                <p:cNvPr id="135317" name="Freihand 135316">
                  <a:extLst>
                    <a:ext uri="{FF2B5EF4-FFF2-40B4-BE49-F238E27FC236}">
                      <a16:creationId xmlns:a16="http://schemas.microsoft.com/office/drawing/2014/main" id="{3D4278CA-9548-4943-9465-9DB4BF47DFCB}"/>
                    </a:ext>
                  </a:extLst>
                </p:cNvPr>
                <p:cNvPicPr/>
                <p:nvPr/>
              </p:nvPicPr>
              <p:blipFill>
                <a:blip r:embed="rId360"/>
                <a:stretch>
                  <a:fillRect/>
                </a:stretch>
              </p:blipFill>
              <p:spPr>
                <a:xfrm>
                  <a:off x="10884100" y="2521140"/>
                  <a:ext cx="90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35318" name="Freihand 135317">
                  <a:extLst>
                    <a:ext uri="{FF2B5EF4-FFF2-40B4-BE49-F238E27FC236}">
                      <a16:creationId xmlns:a16="http://schemas.microsoft.com/office/drawing/2014/main" id="{6AAEF724-F121-4A34-BAEA-0D5F4DD47077}"/>
                    </a:ext>
                  </a:extLst>
                </p14:cNvPr>
                <p14:cNvContentPartPr/>
                <p14:nvPr/>
              </p14:nvContentPartPr>
              <p14:xfrm>
                <a:off x="10991380" y="2512140"/>
                <a:ext cx="76320" cy="55800"/>
              </p14:xfrm>
            </p:contentPart>
          </mc:Choice>
          <mc:Fallback>
            <p:pic>
              <p:nvPicPr>
                <p:cNvPr id="135318" name="Freihand 135317">
                  <a:extLst>
                    <a:ext uri="{FF2B5EF4-FFF2-40B4-BE49-F238E27FC236}">
                      <a16:creationId xmlns:a16="http://schemas.microsoft.com/office/drawing/2014/main" id="{6AAEF724-F121-4A34-BAEA-0D5F4DD47077}"/>
                    </a:ext>
                  </a:extLst>
                </p:cNvPr>
                <p:cNvPicPr/>
                <p:nvPr/>
              </p:nvPicPr>
              <p:blipFill>
                <a:blip r:embed="rId362"/>
                <a:stretch>
                  <a:fillRect/>
                </a:stretch>
              </p:blipFill>
              <p:spPr>
                <a:xfrm>
                  <a:off x="10987060" y="2507820"/>
                  <a:ext cx="849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35319" name="Freihand 135318">
                  <a:extLst>
                    <a:ext uri="{FF2B5EF4-FFF2-40B4-BE49-F238E27FC236}">
                      <a16:creationId xmlns:a16="http://schemas.microsoft.com/office/drawing/2014/main" id="{3B571A52-F534-4532-AB8B-F9DC5216888F}"/>
                    </a:ext>
                  </a:extLst>
                </p14:cNvPr>
                <p14:cNvContentPartPr/>
                <p14:nvPr/>
              </p14:nvContentPartPr>
              <p14:xfrm>
                <a:off x="11081740" y="2413860"/>
                <a:ext cx="132120" cy="131760"/>
              </p14:xfrm>
            </p:contentPart>
          </mc:Choice>
          <mc:Fallback>
            <p:pic>
              <p:nvPicPr>
                <p:cNvPr id="135319" name="Freihand 135318">
                  <a:extLst>
                    <a:ext uri="{FF2B5EF4-FFF2-40B4-BE49-F238E27FC236}">
                      <a16:creationId xmlns:a16="http://schemas.microsoft.com/office/drawing/2014/main" id="{3B571A52-F534-4532-AB8B-F9DC5216888F}"/>
                    </a:ext>
                  </a:extLst>
                </p:cNvPr>
                <p:cNvPicPr/>
                <p:nvPr/>
              </p:nvPicPr>
              <p:blipFill>
                <a:blip r:embed="rId364"/>
                <a:stretch>
                  <a:fillRect/>
                </a:stretch>
              </p:blipFill>
              <p:spPr>
                <a:xfrm>
                  <a:off x="11077420" y="2409540"/>
                  <a:ext cx="14076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35320" name="Freihand 135319">
                  <a:extLst>
                    <a:ext uri="{FF2B5EF4-FFF2-40B4-BE49-F238E27FC236}">
                      <a16:creationId xmlns:a16="http://schemas.microsoft.com/office/drawing/2014/main" id="{F565C98D-DB7C-4631-8508-6CE1FF8FEE5F}"/>
                    </a:ext>
                  </a:extLst>
                </p14:cNvPr>
                <p14:cNvContentPartPr/>
                <p14:nvPr/>
              </p14:nvContentPartPr>
              <p14:xfrm>
                <a:off x="11344540" y="2333940"/>
                <a:ext cx="362520" cy="168480"/>
              </p14:xfrm>
            </p:contentPart>
          </mc:Choice>
          <mc:Fallback>
            <p:pic>
              <p:nvPicPr>
                <p:cNvPr id="135320" name="Freihand 135319">
                  <a:extLst>
                    <a:ext uri="{FF2B5EF4-FFF2-40B4-BE49-F238E27FC236}">
                      <a16:creationId xmlns:a16="http://schemas.microsoft.com/office/drawing/2014/main" id="{F565C98D-DB7C-4631-8508-6CE1FF8FEE5F}"/>
                    </a:ext>
                  </a:extLst>
                </p:cNvPr>
                <p:cNvPicPr/>
                <p:nvPr/>
              </p:nvPicPr>
              <p:blipFill>
                <a:blip r:embed="rId366"/>
                <a:stretch>
                  <a:fillRect/>
                </a:stretch>
              </p:blipFill>
              <p:spPr>
                <a:xfrm>
                  <a:off x="11340220" y="2329620"/>
                  <a:ext cx="3711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35322" name="Freihand 135321">
                  <a:extLst>
                    <a:ext uri="{FF2B5EF4-FFF2-40B4-BE49-F238E27FC236}">
                      <a16:creationId xmlns:a16="http://schemas.microsoft.com/office/drawing/2014/main" id="{20CAC51D-C76F-4B7C-B99E-2124E5142420}"/>
                    </a:ext>
                  </a:extLst>
                </p14:cNvPr>
                <p14:cNvContentPartPr/>
                <p14:nvPr/>
              </p14:nvContentPartPr>
              <p14:xfrm>
                <a:off x="9544540" y="3031620"/>
                <a:ext cx="183960" cy="74880"/>
              </p14:xfrm>
            </p:contentPart>
          </mc:Choice>
          <mc:Fallback>
            <p:pic>
              <p:nvPicPr>
                <p:cNvPr id="135322" name="Freihand 135321">
                  <a:extLst>
                    <a:ext uri="{FF2B5EF4-FFF2-40B4-BE49-F238E27FC236}">
                      <a16:creationId xmlns:a16="http://schemas.microsoft.com/office/drawing/2014/main" id="{20CAC51D-C76F-4B7C-B99E-2124E5142420}"/>
                    </a:ext>
                  </a:extLst>
                </p:cNvPr>
                <p:cNvPicPr/>
                <p:nvPr/>
              </p:nvPicPr>
              <p:blipFill>
                <a:blip r:embed="rId368"/>
                <a:stretch>
                  <a:fillRect/>
                </a:stretch>
              </p:blipFill>
              <p:spPr>
                <a:xfrm>
                  <a:off x="9540220" y="3027300"/>
                  <a:ext cx="1926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35323" name="Freihand 135322">
                  <a:extLst>
                    <a:ext uri="{FF2B5EF4-FFF2-40B4-BE49-F238E27FC236}">
                      <a16:creationId xmlns:a16="http://schemas.microsoft.com/office/drawing/2014/main" id="{348F882D-B22D-4834-84A2-C8A758431D78}"/>
                    </a:ext>
                  </a:extLst>
                </p14:cNvPr>
                <p14:cNvContentPartPr/>
                <p14:nvPr/>
              </p14:nvContentPartPr>
              <p14:xfrm>
                <a:off x="9762700" y="2949540"/>
                <a:ext cx="110160" cy="115200"/>
              </p14:xfrm>
            </p:contentPart>
          </mc:Choice>
          <mc:Fallback>
            <p:pic>
              <p:nvPicPr>
                <p:cNvPr id="135323" name="Freihand 135322">
                  <a:extLst>
                    <a:ext uri="{FF2B5EF4-FFF2-40B4-BE49-F238E27FC236}">
                      <a16:creationId xmlns:a16="http://schemas.microsoft.com/office/drawing/2014/main" id="{348F882D-B22D-4834-84A2-C8A758431D78}"/>
                    </a:ext>
                  </a:extLst>
                </p:cNvPr>
                <p:cNvPicPr/>
                <p:nvPr/>
              </p:nvPicPr>
              <p:blipFill>
                <a:blip r:embed="rId370"/>
                <a:stretch>
                  <a:fillRect/>
                </a:stretch>
              </p:blipFill>
              <p:spPr>
                <a:xfrm>
                  <a:off x="9758380" y="2945220"/>
                  <a:ext cx="11880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35325" name="Freihand 135324">
                  <a:extLst>
                    <a:ext uri="{FF2B5EF4-FFF2-40B4-BE49-F238E27FC236}">
                      <a16:creationId xmlns:a16="http://schemas.microsoft.com/office/drawing/2014/main" id="{E5AC032D-E636-4068-B27A-2C1CED280334}"/>
                    </a:ext>
                  </a:extLst>
                </p14:cNvPr>
                <p14:cNvContentPartPr/>
                <p14:nvPr/>
              </p14:nvContentPartPr>
              <p14:xfrm>
                <a:off x="9948460" y="2976540"/>
                <a:ext cx="165240" cy="39960"/>
              </p14:xfrm>
            </p:contentPart>
          </mc:Choice>
          <mc:Fallback>
            <p:pic>
              <p:nvPicPr>
                <p:cNvPr id="135325" name="Freihand 135324">
                  <a:extLst>
                    <a:ext uri="{FF2B5EF4-FFF2-40B4-BE49-F238E27FC236}">
                      <a16:creationId xmlns:a16="http://schemas.microsoft.com/office/drawing/2014/main" id="{E5AC032D-E636-4068-B27A-2C1CED280334}"/>
                    </a:ext>
                  </a:extLst>
                </p:cNvPr>
                <p:cNvPicPr/>
                <p:nvPr/>
              </p:nvPicPr>
              <p:blipFill>
                <a:blip r:embed="rId372"/>
                <a:stretch>
                  <a:fillRect/>
                </a:stretch>
              </p:blipFill>
              <p:spPr>
                <a:xfrm>
                  <a:off x="9944140" y="2972220"/>
                  <a:ext cx="1738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35326" name="Freihand 135325">
                  <a:extLst>
                    <a:ext uri="{FF2B5EF4-FFF2-40B4-BE49-F238E27FC236}">
                      <a16:creationId xmlns:a16="http://schemas.microsoft.com/office/drawing/2014/main" id="{E2A7B661-C3CB-4D65-BB29-DD3B0BD0F6AA}"/>
                    </a:ext>
                  </a:extLst>
                </p14:cNvPr>
                <p14:cNvContentPartPr/>
                <p14:nvPr/>
              </p14:nvContentPartPr>
              <p14:xfrm>
                <a:off x="10113340" y="2896260"/>
                <a:ext cx="6480" cy="15840"/>
              </p14:xfrm>
            </p:contentPart>
          </mc:Choice>
          <mc:Fallback>
            <p:pic>
              <p:nvPicPr>
                <p:cNvPr id="135326" name="Freihand 135325">
                  <a:extLst>
                    <a:ext uri="{FF2B5EF4-FFF2-40B4-BE49-F238E27FC236}">
                      <a16:creationId xmlns:a16="http://schemas.microsoft.com/office/drawing/2014/main" id="{E2A7B661-C3CB-4D65-BB29-DD3B0BD0F6AA}"/>
                    </a:ext>
                  </a:extLst>
                </p:cNvPr>
                <p:cNvPicPr/>
                <p:nvPr/>
              </p:nvPicPr>
              <p:blipFill>
                <a:blip r:embed="rId374"/>
                <a:stretch>
                  <a:fillRect/>
                </a:stretch>
              </p:blipFill>
              <p:spPr>
                <a:xfrm>
                  <a:off x="10109020" y="2891940"/>
                  <a:ext cx="1512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35327" name="Freihand 135326">
                  <a:extLst>
                    <a:ext uri="{FF2B5EF4-FFF2-40B4-BE49-F238E27FC236}">
                      <a16:creationId xmlns:a16="http://schemas.microsoft.com/office/drawing/2014/main" id="{32C34B24-0606-43F2-A568-7536B7AC559A}"/>
                    </a:ext>
                  </a:extLst>
                </p14:cNvPr>
                <p14:cNvContentPartPr/>
                <p14:nvPr/>
              </p14:nvContentPartPr>
              <p14:xfrm>
                <a:off x="10389460" y="2862780"/>
                <a:ext cx="90720" cy="118440"/>
              </p14:xfrm>
            </p:contentPart>
          </mc:Choice>
          <mc:Fallback>
            <p:pic>
              <p:nvPicPr>
                <p:cNvPr id="135327" name="Freihand 135326">
                  <a:extLst>
                    <a:ext uri="{FF2B5EF4-FFF2-40B4-BE49-F238E27FC236}">
                      <a16:creationId xmlns:a16="http://schemas.microsoft.com/office/drawing/2014/main" id="{32C34B24-0606-43F2-A568-7536B7AC559A}"/>
                    </a:ext>
                  </a:extLst>
                </p:cNvPr>
                <p:cNvPicPr/>
                <p:nvPr/>
              </p:nvPicPr>
              <p:blipFill>
                <a:blip r:embed="rId376"/>
                <a:stretch>
                  <a:fillRect/>
                </a:stretch>
              </p:blipFill>
              <p:spPr>
                <a:xfrm>
                  <a:off x="10385140" y="2858460"/>
                  <a:ext cx="99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35328" name="Freihand 135327">
                  <a:extLst>
                    <a:ext uri="{FF2B5EF4-FFF2-40B4-BE49-F238E27FC236}">
                      <a16:creationId xmlns:a16="http://schemas.microsoft.com/office/drawing/2014/main" id="{FC165EA5-FD91-42F4-BD38-A61EDDAD9ABF}"/>
                    </a:ext>
                  </a:extLst>
                </p14:cNvPr>
                <p14:cNvContentPartPr/>
                <p14:nvPr/>
              </p14:nvContentPartPr>
              <p14:xfrm>
                <a:off x="10481260" y="2872860"/>
                <a:ext cx="136080" cy="77040"/>
              </p14:xfrm>
            </p:contentPart>
          </mc:Choice>
          <mc:Fallback>
            <p:pic>
              <p:nvPicPr>
                <p:cNvPr id="135328" name="Freihand 135327">
                  <a:extLst>
                    <a:ext uri="{FF2B5EF4-FFF2-40B4-BE49-F238E27FC236}">
                      <a16:creationId xmlns:a16="http://schemas.microsoft.com/office/drawing/2014/main" id="{FC165EA5-FD91-42F4-BD38-A61EDDAD9ABF}"/>
                    </a:ext>
                  </a:extLst>
                </p:cNvPr>
                <p:cNvPicPr/>
                <p:nvPr/>
              </p:nvPicPr>
              <p:blipFill>
                <a:blip r:embed="rId378"/>
                <a:stretch>
                  <a:fillRect/>
                </a:stretch>
              </p:blipFill>
              <p:spPr>
                <a:xfrm>
                  <a:off x="10476940" y="2868540"/>
                  <a:ext cx="1447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35329" name="Freihand 135328">
                  <a:extLst>
                    <a:ext uri="{FF2B5EF4-FFF2-40B4-BE49-F238E27FC236}">
                      <a16:creationId xmlns:a16="http://schemas.microsoft.com/office/drawing/2014/main" id="{6C4E4981-5BB0-4DC4-BC8B-76A2B922B9FF}"/>
                    </a:ext>
                  </a:extLst>
                </p14:cNvPr>
                <p14:cNvContentPartPr/>
                <p14:nvPr/>
              </p14:nvContentPartPr>
              <p14:xfrm>
                <a:off x="10616620" y="2815620"/>
                <a:ext cx="60840" cy="113040"/>
              </p14:xfrm>
            </p:contentPart>
          </mc:Choice>
          <mc:Fallback>
            <p:pic>
              <p:nvPicPr>
                <p:cNvPr id="135329" name="Freihand 135328">
                  <a:extLst>
                    <a:ext uri="{FF2B5EF4-FFF2-40B4-BE49-F238E27FC236}">
                      <a16:creationId xmlns:a16="http://schemas.microsoft.com/office/drawing/2014/main" id="{6C4E4981-5BB0-4DC4-BC8B-76A2B922B9FF}"/>
                    </a:ext>
                  </a:extLst>
                </p:cNvPr>
                <p:cNvPicPr/>
                <p:nvPr/>
              </p:nvPicPr>
              <p:blipFill>
                <a:blip r:embed="rId380"/>
                <a:stretch>
                  <a:fillRect/>
                </a:stretch>
              </p:blipFill>
              <p:spPr>
                <a:xfrm>
                  <a:off x="10612300" y="2811300"/>
                  <a:ext cx="69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35330" name="Freihand 135329">
                  <a:extLst>
                    <a:ext uri="{FF2B5EF4-FFF2-40B4-BE49-F238E27FC236}">
                      <a16:creationId xmlns:a16="http://schemas.microsoft.com/office/drawing/2014/main" id="{60FDCB15-4B5B-481E-949A-B5F79C4C3506}"/>
                    </a:ext>
                  </a:extLst>
                </p14:cNvPr>
                <p14:cNvContentPartPr/>
                <p14:nvPr/>
              </p14:nvContentPartPr>
              <p14:xfrm>
                <a:off x="10696540" y="2847660"/>
                <a:ext cx="78480" cy="90000"/>
              </p14:xfrm>
            </p:contentPart>
          </mc:Choice>
          <mc:Fallback>
            <p:pic>
              <p:nvPicPr>
                <p:cNvPr id="135330" name="Freihand 135329">
                  <a:extLst>
                    <a:ext uri="{FF2B5EF4-FFF2-40B4-BE49-F238E27FC236}">
                      <a16:creationId xmlns:a16="http://schemas.microsoft.com/office/drawing/2014/main" id="{60FDCB15-4B5B-481E-949A-B5F79C4C3506}"/>
                    </a:ext>
                  </a:extLst>
                </p:cNvPr>
                <p:cNvPicPr/>
                <p:nvPr/>
              </p:nvPicPr>
              <p:blipFill>
                <a:blip r:embed="rId382"/>
                <a:stretch>
                  <a:fillRect/>
                </a:stretch>
              </p:blipFill>
              <p:spPr>
                <a:xfrm>
                  <a:off x="10692220" y="2843340"/>
                  <a:ext cx="871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35331" name="Freihand 135330">
                  <a:extLst>
                    <a:ext uri="{FF2B5EF4-FFF2-40B4-BE49-F238E27FC236}">
                      <a16:creationId xmlns:a16="http://schemas.microsoft.com/office/drawing/2014/main" id="{CDB45646-76B1-4FB3-AD52-98CB19485AFC}"/>
                    </a:ext>
                  </a:extLst>
                </p14:cNvPr>
                <p14:cNvContentPartPr/>
                <p14:nvPr/>
              </p14:nvContentPartPr>
              <p14:xfrm>
                <a:off x="10756300" y="2769540"/>
                <a:ext cx="104040" cy="137880"/>
              </p14:xfrm>
            </p:contentPart>
          </mc:Choice>
          <mc:Fallback>
            <p:pic>
              <p:nvPicPr>
                <p:cNvPr id="135331" name="Freihand 135330">
                  <a:extLst>
                    <a:ext uri="{FF2B5EF4-FFF2-40B4-BE49-F238E27FC236}">
                      <a16:creationId xmlns:a16="http://schemas.microsoft.com/office/drawing/2014/main" id="{CDB45646-76B1-4FB3-AD52-98CB19485AFC}"/>
                    </a:ext>
                  </a:extLst>
                </p:cNvPr>
                <p:cNvPicPr/>
                <p:nvPr/>
              </p:nvPicPr>
              <p:blipFill>
                <a:blip r:embed="rId384"/>
                <a:stretch>
                  <a:fillRect/>
                </a:stretch>
              </p:blipFill>
              <p:spPr>
                <a:xfrm>
                  <a:off x="10751980" y="2765220"/>
                  <a:ext cx="1126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35333" name="Freihand 135332">
                  <a:extLst>
                    <a:ext uri="{FF2B5EF4-FFF2-40B4-BE49-F238E27FC236}">
                      <a16:creationId xmlns:a16="http://schemas.microsoft.com/office/drawing/2014/main" id="{805B37B9-E6B8-4908-BAAC-001A3CCCC9A6}"/>
                    </a:ext>
                  </a:extLst>
                </p14:cNvPr>
                <p14:cNvContentPartPr/>
                <p14:nvPr/>
              </p14:nvContentPartPr>
              <p14:xfrm>
                <a:off x="10268140" y="2575500"/>
                <a:ext cx="31680" cy="4320"/>
              </p14:xfrm>
            </p:contentPart>
          </mc:Choice>
          <mc:Fallback>
            <p:pic>
              <p:nvPicPr>
                <p:cNvPr id="135333" name="Freihand 135332">
                  <a:extLst>
                    <a:ext uri="{FF2B5EF4-FFF2-40B4-BE49-F238E27FC236}">
                      <a16:creationId xmlns:a16="http://schemas.microsoft.com/office/drawing/2014/main" id="{805B37B9-E6B8-4908-BAAC-001A3CCCC9A6}"/>
                    </a:ext>
                  </a:extLst>
                </p:cNvPr>
                <p:cNvPicPr/>
                <p:nvPr/>
              </p:nvPicPr>
              <p:blipFill>
                <a:blip r:embed="rId386"/>
                <a:stretch>
                  <a:fillRect/>
                </a:stretch>
              </p:blipFill>
              <p:spPr>
                <a:xfrm>
                  <a:off x="10263820" y="2571180"/>
                  <a:ext cx="4032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35334" name="Freihand 135333">
                  <a:extLst>
                    <a:ext uri="{FF2B5EF4-FFF2-40B4-BE49-F238E27FC236}">
                      <a16:creationId xmlns:a16="http://schemas.microsoft.com/office/drawing/2014/main" id="{A3AFB40D-F37F-4379-933C-1984BBC6AA40}"/>
                    </a:ext>
                  </a:extLst>
                </p14:cNvPr>
                <p14:cNvContentPartPr/>
                <p14:nvPr/>
              </p14:nvContentPartPr>
              <p14:xfrm>
                <a:off x="10296220" y="2560380"/>
                <a:ext cx="28800" cy="10440"/>
              </p14:xfrm>
            </p:contentPart>
          </mc:Choice>
          <mc:Fallback>
            <p:pic>
              <p:nvPicPr>
                <p:cNvPr id="135334" name="Freihand 135333">
                  <a:extLst>
                    <a:ext uri="{FF2B5EF4-FFF2-40B4-BE49-F238E27FC236}">
                      <a16:creationId xmlns:a16="http://schemas.microsoft.com/office/drawing/2014/main" id="{A3AFB40D-F37F-4379-933C-1984BBC6AA40}"/>
                    </a:ext>
                  </a:extLst>
                </p:cNvPr>
                <p:cNvPicPr/>
                <p:nvPr/>
              </p:nvPicPr>
              <p:blipFill>
                <a:blip r:embed="rId388"/>
                <a:stretch>
                  <a:fillRect/>
                </a:stretch>
              </p:blipFill>
              <p:spPr>
                <a:xfrm>
                  <a:off x="10291900" y="2556060"/>
                  <a:ext cx="374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35336" name="Freihand 135335">
                  <a:extLst>
                    <a:ext uri="{FF2B5EF4-FFF2-40B4-BE49-F238E27FC236}">
                      <a16:creationId xmlns:a16="http://schemas.microsoft.com/office/drawing/2014/main" id="{0513EE29-F52F-4B5D-82F4-DEED6FD953FE}"/>
                    </a:ext>
                  </a:extLst>
                </p14:cNvPr>
                <p14:cNvContentPartPr/>
                <p14:nvPr/>
              </p14:nvContentPartPr>
              <p14:xfrm>
                <a:off x="10134580" y="2656140"/>
                <a:ext cx="613800" cy="144000"/>
              </p14:xfrm>
            </p:contentPart>
          </mc:Choice>
          <mc:Fallback>
            <p:pic>
              <p:nvPicPr>
                <p:cNvPr id="135336" name="Freihand 135335">
                  <a:extLst>
                    <a:ext uri="{FF2B5EF4-FFF2-40B4-BE49-F238E27FC236}">
                      <a16:creationId xmlns:a16="http://schemas.microsoft.com/office/drawing/2014/main" id="{0513EE29-F52F-4B5D-82F4-DEED6FD953FE}"/>
                    </a:ext>
                  </a:extLst>
                </p:cNvPr>
                <p:cNvPicPr/>
                <p:nvPr/>
              </p:nvPicPr>
              <p:blipFill>
                <a:blip r:embed="rId390"/>
                <a:stretch>
                  <a:fillRect/>
                </a:stretch>
              </p:blipFill>
              <p:spPr>
                <a:xfrm>
                  <a:off x="10130260" y="2651820"/>
                  <a:ext cx="622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35337" name="Freihand 135336">
                  <a:extLst>
                    <a:ext uri="{FF2B5EF4-FFF2-40B4-BE49-F238E27FC236}">
                      <a16:creationId xmlns:a16="http://schemas.microsoft.com/office/drawing/2014/main" id="{AAE89081-EF5C-4CCE-A6D6-F614D70EC32D}"/>
                    </a:ext>
                  </a:extLst>
                </p14:cNvPr>
                <p14:cNvContentPartPr/>
                <p14:nvPr/>
              </p14:nvContentPartPr>
              <p14:xfrm>
                <a:off x="10734340" y="1832460"/>
                <a:ext cx="728280" cy="793080"/>
              </p14:xfrm>
            </p:contentPart>
          </mc:Choice>
          <mc:Fallback>
            <p:pic>
              <p:nvPicPr>
                <p:cNvPr id="135337" name="Freihand 135336">
                  <a:extLst>
                    <a:ext uri="{FF2B5EF4-FFF2-40B4-BE49-F238E27FC236}">
                      <a16:creationId xmlns:a16="http://schemas.microsoft.com/office/drawing/2014/main" id="{AAE89081-EF5C-4CCE-A6D6-F614D70EC32D}"/>
                    </a:ext>
                  </a:extLst>
                </p:cNvPr>
                <p:cNvPicPr/>
                <p:nvPr/>
              </p:nvPicPr>
              <p:blipFill>
                <a:blip r:embed="rId392"/>
                <a:stretch>
                  <a:fillRect/>
                </a:stretch>
              </p:blipFill>
              <p:spPr>
                <a:xfrm>
                  <a:off x="10730020" y="1828140"/>
                  <a:ext cx="736920" cy="8017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35338" name="Freihand 135337">
                  <a:extLst>
                    <a:ext uri="{FF2B5EF4-FFF2-40B4-BE49-F238E27FC236}">
                      <a16:creationId xmlns:a16="http://schemas.microsoft.com/office/drawing/2014/main" id="{369262D1-433E-4C5A-979E-9865E3600A3F}"/>
                    </a:ext>
                  </a:extLst>
                </p14:cNvPr>
                <p14:cNvContentPartPr/>
                <p14:nvPr/>
              </p14:nvContentPartPr>
              <p14:xfrm>
                <a:off x="11099740" y="1805820"/>
                <a:ext cx="133920" cy="90720"/>
              </p14:xfrm>
            </p:contentPart>
          </mc:Choice>
          <mc:Fallback>
            <p:pic>
              <p:nvPicPr>
                <p:cNvPr id="135338" name="Freihand 135337">
                  <a:extLst>
                    <a:ext uri="{FF2B5EF4-FFF2-40B4-BE49-F238E27FC236}">
                      <a16:creationId xmlns:a16="http://schemas.microsoft.com/office/drawing/2014/main" id="{369262D1-433E-4C5A-979E-9865E3600A3F}"/>
                    </a:ext>
                  </a:extLst>
                </p:cNvPr>
                <p:cNvPicPr/>
                <p:nvPr/>
              </p:nvPicPr>
              <p:blipFill>
                <a:blip r:embed="rId394"/>
                <a:stretch>
                  <a:fillRect/>
                </a:stretch>
              </p:blipFill>
              <p:spPr>
                <a:xfrm>
                  <a:off x="11095420" y="1801500"/>
                  <a:ext cx="1425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35339" name="Freihand 135338">
                  <a:extLst>
                    <a:ext uri="{FF2B5EF4-FFF2-40B4-BE49-F238E27FC236}">
                      <a16:creationId xmlns:a16="http://schemas.microsoft.com/office/drawing/2014/main" id="{FB27F013-5FB0-4EDB-B7D5-FD8AEFEAC9C7}"/>
                    </a:ext>
                  </a:extLst>
                </p14:cNvPr>
                <p14:cNvContentPartPr/>
                <p14:nvPr/>
              </p14:nvContentPartPr>
              <p14:xfrm>
                <a:off x="11093620" y="1643820"/>
                <a:ext cx="409680" cy="501840"/>
              </p14:xfrm>
            </p:contentPart>
          </mc:Choice>
          <mc:Fallback>
            <p:pic>
              <p:nvPicPr>
                <p:cNvPr id="135339" name="Freihand 135338">
                  <a:extLst>
                    <a:ext uri="{FF2B5EF4-FFF2-40B4-BE49-F238E27FC236}">
                      <a16:creationId xmlns:a16="http://schemas.microsoft.com/office/drawing/2014/main" id="{FB27F013-5FB0-4EDB-B7D5-FD8AEFEAC9C7}"/>
                    </a:ext>
                  </a:extLst>
                </p:cNvPr>
                <p:cNvPicPr/>
                <p:nvPr/>
              </p:nvPicPr>
              <p:blipFill>
                <a:blip r:embed="rId396"/>
                <a:stretch>
                  <a:fillRect/>
                </a:stretch>
              </p:blipFill>
              <p:spPr>
                <a:xfrm>
                  <a:off x="11089300" y="1639500"/>
                  <a:ext cx="418320" cy="5104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35341" name="Freihand 135340">
                  <a:extLst>
                    <a:ext uri="{FF2B5EF4-FFF2-40B4-BE49-F238E27FC236}">
                      <a16:creationId xmlns:a16="http://schemas.microsoft.com/office/drawing/2014/main" id="{B330DF96-6C31-4DE8-838F-C9364B5271FB}"/>
                    </a:ext>
                  </a:extLst>
                </p14:cNvPr>
                <p14:cNvContentPartPr/>
                <p14:nvPr/>
              </p14:nvContentPartPr>
              <p14:xfrm>
                <a:off x="11299540" y="1282380"/>
                <a:ext cx="305280" cy="597240"/>
              </p14:xfrm>
            </p:contentPart>
          </mc:Choice>
          <mc:Fallback>
            <p:pic>
              <p:nvPicPr>
                <p:cNvPr id="135341" name="Freihand 135340">
                  <a:extLst>
                    <a:ext uri="{FF2B5EF4-FFF2-40B4-BE49-F238E27FC236}">
                      <a16:creationId xmlns:a16="http://schemas.microsoft.com/office/drawing/2014/main" id="{B330DF96-6C31-4DE8-838F-C9364B5271FB}"/>
                    </a:ext>
                  </a:extLst>
                </p:cNvPr>
                <p:cNvPicPr/>
                <p:nvPr/>
              </p:nvPicPr>
              <p:blipFill>
                <a:blip r:embed="rId398"/>
                <a:stretch>
                  <a:fillRect/>
                </a:stretch>
              </p:blipFill>
              <p:spPr>
                <a:xfrm>
                  <a:off x="11295220" y="1278060"/>
                  <a:ext cx="313920" cy="6058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135342" name="Freihand 135341">
                  <a:extLst>
                    <a:ext uri="{FF2B5EF4-FFF2-40B4-BE49-F238E27FC236}">
                      <a16:creationId xmlns:a16="http://schemas.microsoft.com/office/drawing/2014/main" id="{8C45435F-589E-4A39-B2C9-66966CFF1BC1}"/>
                    </a:ext>
                  </a:extLst>
                </p14:cNvPr>
                <p14:cNvContentPartPr/>
                <p14:nvPr/>
              </p14:nvContentPartPr>
              <p14:xfrm>
                <a:off x="11231500" y="1246020"/>
                <a:ext cx="140400" cy="111600"/>
              </p14:xfrm>
            </p:contentPart>
          </mc:Choice>
          <mc:Fallback>
            <p:pic>
              <p:nvPicPr>
                <p:cNvPr id="135342" name="Freihand 135341">
                  <a:extLst>
                    <a:ext uri="{FF2B5EF4-FFF2-40B4-BE49-F238E27FC236}">
                      <a16:creationId xmlns:a16="http://schemas.microsoft.com/office/drawing/2014/main" id="{8C45435F-589E-4A39-B2C9-66966CFF1BC1}"/>
                    </a:ext>
                  </a:extLst>
                </p:cNvPr>
                <p:cNvPicPr/>
                <p:nvPr/>
              </p:nvPicPr>
              <p:blipFill>
                <a:blip r:embed="rId400"/>
                <a:stretch>
                  <a:fillRect/>
                </a:stretch>
              </p:blipFill>
              <p:spPr>
                <a:xfrm>
                  <a:off x="11227180" y="1241700"/>
                  <a:ext cx="149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135344" name="Freihand 135343">
                  <a:extLst>
                    <a:ext uri="{FF2B5EF4-FFF2-40B4-BE49-F238E27FC236}">
                      <a16:creationId xmlns:a16="http://schemas.microsoft.com/office/drawing/2014/main" id="{2740FC03-C32F-4423-8B53-375B07EA9B1D}"/>
                    </a:ext>
                  </a:extLst>
                </p14:cNvPr>
                <p14:cNvContentPartPr/>
                <p14:nvPr/>
              </p14:nvContentPartPr>
              <p14:xfrm>
                <a:off x="11011540" y="1555620"/>
                <a:ext cx="125280" cy="112320"/>
              </p14:xfrm>
            </p:contentPart>
          </mc:Choice>
          <mc:Fallback>
            <p:pic>
              <p:nvPicPr>
                <p:cNvPr id="135344" name="Freihand 135343">
                  <a:extLst>
                    <a:ext uri="{FF2B5EF4-FFF2-40B4-BE49-F238E27FC236}">
                      <a16:creationId xmlns:a16="http://schemas.microsoft.com/office/drawing/2014/main" id="{2740FC03-C32F-4423-8B53-375B07EA9B1D}"/>
                    </a:ext>
                  </a:extLst>
                </p:cNvPr>
                <p:cNvPicPr/>
                <p:nvPr/>
              </p:nvPicPr>
              <p:blipFill>
                <a:blip r:embed="rId402"/>
                <a:stretch>
                  <a:fillRect/>
                </a:stretch>
              </p:blipFill>
              <p:spPr>
                <a:xfrm>
                  <a:off x="11007220" y="1551300"/>
                  <a:ext cx="13392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135348" name="Freihand 135347">
                  <a:extLst>
                    <a:ext uri="{FF2B5EF4-FFF2-40B4-BE49-F238E27FC236}">
                      <a16:creationId xmlns:a16="http://schemas.microsoft.com/office/drawing/2014/main" id="{49376109-F601-472D-BA6C-6C226276883E}"/>
                    </a:ext>
                  </a:extLst>
                </p14:cNvPr>
                <p14:cNvContentPartPr/>
                <p14:nvPr/>
              </p14:nvContentPartPr>
              <p14:xfrm>
                <a:off x="10400260" y="3177780"/>
                <a:ext cx="117720" cy="174960"/>
              </p14:xfrm>
            </p:contentPart>
          </mc:Choice>
          <mc:Fallback>
            <p:pic>
              <p:nvPicPr>
                <p:cNvPr id="135348" name="Freihand 135347">
                  <a:extLst>
                    <a:ext uri="{FF2B5EF4-FFF2-40B4-BE49-F238E27FC236}">
                      <a16:creationId xmlns:a16="http://schemas.microsoft.com/office/drawing/2014/main" id="{49376109-F601-472D-BA6C-6C226276883E}"/>
                    </a:ext>
                  </a:extLst>
                </p:cNvPr>
                <p:cNvPicPr/>
                <p:nvPr/>
              </p:nvPicPr>
              <p:blipFill>
                <a:blip r:embed="rId404"/>
                <a:stretch>
                  <a:fillRect/>
                </a:stretch>
              </p:blipFill>
              <p:spPr>
                <a:xfrm>
                  <a:off x="10395940" y="3173460"/>
                  <a:ext cx="1263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135349" name="Freihand 135348">
                  <a:extLst>
                    <a:ext uri="{FF2B5EF4-FFF2-40B4-BE49-F238E27FC236}">
                      <a16:creationId xmlns:a16="http://schemas.microsoft.com/office/drawing/2014/main" id="{DE36A47E-2500-473D-A750-6E6782F86E21}"/>
                    </a:ext>
                  </a:extLst>
                </p14:cNvPr>
                <p14:cNvContentPartPr/>
                <p14:nvPr/>
              </p14:nvContentPartPr>
              <p14:xfrm>
                <a:off x="10515820" y="3248340"/>
                <a:ext cx="76320" cy="141480"/>
              </p14:xfrm>
            </p:contentPart>
          </mc:Choice>
          <mc:Fallback>
            <p:pic>
              <p:nvPicPr>
                <p:cNvPr id="135349" name="Freihand 135348">
                  <a:extLst>
                    <a:ext uri="{FF2B5EF4-FFF2-40B4-BE49-F238E27FC236}">
                      <a16:creationId xmlns:a16="http://schemas.microsoft.com/office/drawing/2014/main" id="{DE36A47E-2500-473D-A750-6E6782F86E21}"/>
                    </a:ext>
                  </a:extLst>
                </p:cNvPr>
                <p:cNvPicPr/>
                <p:nvPr/>
              </p:nvPicPr>
              <p:blipFill>
                <a:blip r:embed="rId406"/>
                <a:stretch>
                  <a:fillRect/>
                </a:stretch>
              </p:blipFill>
              <p:spPr>
                <a:xfrm>
                  <a:off x="10511500" y="3244020"/>
                  <a:ext cx="849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135350" name="Freihand 135349">
                  <a:extLst>
                    <a:ext uri="{FF2B5EF4-FFF2-40B4-BE49-F238E27FC236}">
                      <a16:creationId xmlns:a16="http://schemas.microsoft.com/office/drawing/2014/main" id="{58DB1F84-0A26-4DF4-A7B5-4FCC05ED6DC1}"/>
                    </a:ext>
                  </a:extLst>
                </p14:cNvPr>
                <p14:cNvContentPartPr/>
                <p14:nvPr/>
              </p14:nvContentPartPr>
              <p14:xfrm>
                <a:off x="10738300" y="3148620"/>
                <a:ext cx="8280" cy="164160"/>
              </p14:xfrm>
            </p:contentPart>
          </mc:Choice>
          <mc:Fallback>
            <p:pic>
              <p:nvPicPr>
                <p:cNvPr id="135350" name="Freihand 135349">
                  <a:extLst>
                    <a:ext uri="{FF2B5EF4-FFF2-40B4-BE49-F238E27FC236}">
                      <a16:creationId xmlns:a16="http://schemas.microsoft.com/office/drawing/2014/main" id="{58DB1F84-0A26-4DF4-A7B5-4FCC05ED6DC1}"/>
                    </a:ext>
                  </a:extLst>
                </p:cNvPr>
                <p:cNvPicPr/>
                <p:nvPr/>
              </p:nvPicPr>
              <p:blipFill>
                <a:blip r:embed="rId408"/>
                <a:stretch>
                  <a:fillRect/>
                </a:stretch>
              </p:blipFill>
              <p:spPr>
                <a:xfrm>
                  <a:off x="10733980" y="3144300"/>
                  <a:ext cx="1692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135351" name="Freihand 135350">
                  <a:extLst>
                    <a:ext uri="{FF2B5EF4-FFF2-40B4-BE49-F238E27FC236}">
                      <a16:creationId xmlns:a16="http://schemas.microsoft.com/office/drawing/2014/main" id="{B2A9824C-3250-46FC-9FF5-FFC4EF2BCBC6}"/>
                    </a:ext>
                  </a:extLst>
                </p14:cNvPr>
                <p14:cNvContentPartPr/>
                <p14:nvPr/>
              </p14:nvContentPartPr>
              <p14:xfrm>
                <a:off x="10716340" y="3144300"/>
                <a:ext cx="129240" cy="48240"/>
              </p14:xfrm>
            </p:contentPart>
          </mc:Choice>
          <mc:Fallback>
            <p:pic>
              <p:nvPicPr>
                <p:cNvPr id="135351" name="Freihand 135350">
                  <a:extLst>
                    <a:ext uri="{FF2B5EF4-FFF2-40B4-BE49-F238E27FC236}">
                      <a16:creationId xmlns:a16="http://schemas.microsoft.com/office/drawing/2014/main" id="{B2A9824C-3250-46FC-9FF5-FFC4EF2BCBC6}"/>
                    </a:ext>
                  </a:extLst>
                </p:cNvPr>
                <p:cNvPicPr/>
                <p:nvPr/>
              </p:nvPicPr>
              <p:blipFill>
                <a:blip r:embed="rId410"/>
                <a:stretch>
                  <a:fillRect/>
                </a:stretch>
              </p:blipFill>
              <p:spPr>
                <a:xfrm>
                  <a:off x="10712020" y="3139980"/>
                  <a:ext cx="137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135352" name="Freihand 135351">
                  <a:extLst>
                    <a:ext uri="{FF2B5EF4-FFF2-40B4-BE49-F238E27FC236}">
                      <a16:creationId xmlns:a16="http://schemas.microsoft.com/office/drawing/2014/main" id="{8BD6A9E7-E9B5-4803-AC97-5636B1CB1374}"/>
                    </a:ext>
                  </a:extLst>
                </p14:cNvPr>
                <p14:cNvContentPartPr/>
                <p14:nvPr/>
              </p14:nvContentPartPr>
              <p14:xfrm>
                <a:off x="10736500" y="3200460"/>
                <a:ext cx="102240" cy="96120"/>
              </p14:xfrm>
            </p:contentPart>
          </mc:Choice>
          <mc:Fallback>
            <p:pic>
              <p:nvPicPr>
                <p:cNvPr id="135352" name="Freihand 135351">
                  <a:extLst>
                    <a:ext uri="{FF2B5EF4-FFF2-40B4-BE49-F238E27FC236}">
                      <a16:creationId xmlns:a16="http://schemas.microsoft.com/office/drawing/2014/main" id="{8BD6A9E7-E9B5-4803-AC97-5636B1CB1374}"/>
                    </a:ext>
                  </a:extLst>
                </p:cNvPr>
                <p:cNvPicPr/>
                <p:nvPr/>
              </p:nvPicPr>
              <p:blipFill>
                <a:blip r:embed="rId412"/>
                <a:stretch>
                  <a:fillRect/>
                </a:stretch>
              </p:blipFill>
              <p:spPr>
                <a:xfrm>
                  <a:off x="10732180" y="3196140"/>
                  <a:ext cx="1108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135353" name="Freihand 135352">
                  <a:extLst>
                    <a:ext uri="{FF2B5EF4-FFF2-40B4-BE49-F238E27FC236}">
                      <a16:creationId xmlns:a16="http://schemas.microsoft.com/office/drawing/2014/main" id="{26E0AEA2-7CB4-4EE5-967F-BA4F097DF730}"/>
                    </a:ext>
                  </a:extLst>
                </p14:cNvPr>
                <p14:cNvContentPartPr/>
                <p14:nvPr/>
              </p14:nvContentPartPr>
              <p14:xfrm>
                <a:off x="10858540" y="3216660"/>
                <a:ext cx="190440" cy="68040"/>
              </p14:xfrm>
            </p:contentPart>
          </mc:Choice>
          <mc:Fallback>
            <p:pic>
              <p:nvPicPr>
                <p:cNvPr id="135353" name="Freihand 135352">
                  <a:extLst>
                    <a:ext uri="{FF2B5EF4-FFF2-40B4-BE49-F238E27FC236}">
                      <a16:creationId xmlns:a16="http://schemas.microsoft.com/office/drawing/2014/main" id="{26E0AEA2-7CB4-4EE5-967F-BA4F097DF730}"/>
                    </a:ext>
                  </a:extLst>
                </p:cNvPr>
                <p:cNvPicPr/>
                <p:nvPr/>
              </p:nvPicPr>
              <p:blipFill>
                <a:blip r:embed="rId414"/>
                <a:stretch>
                  <a:fillRect/>
                </a:stretch>
              </p:blipFill>
              <p:spPr>
                <a:xfrm>
                  <a:off x="10854220" y="3212340"/>
                  <a:ext cx="19908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135354" name="Freihand 135353">
                  <a:extLst>
                    <a:ext uri="{FF2B5EF4-FFF2-40B4-BE49-F238E27FC236}">
                      <a16:creationId xmlns:a16="http://schemas.microsoft.com/office/drawing/2014/main" id="{64756A64-F163-4F9F-AEB4-FA9DD35F2936}"/>
                    </a:ext>
                  </a:extLst>
                </p14:cNvPr>
                <p14:cNvContentPartPr/>
                <p14:nvPr/>
              </p14:nvContentPartPr>
              <p14:xfrm>
                <a:off x="11049340" y="3141420"/>
                <a:ext cx="133560" cy="133560"/>
              </p14:xfrm>
            </p:contentPart>
          </mc:Choice>
          <mc:Fallback>
            <p:pic>
              <p:nvPicPr>
                <p:cNvPr id="135354" name="Freihand 135353">
                  <a:extLst>
                    <a:ext uri="{FF2B5EF4-FFF2-40B4-BE49-F238E27FC236}">
                      <a16:creationId xmlns:a16="http://schemas.microsoft.com/office/drawing/2014/main" id="{64756A64-F163-4F9F-AEB4-FA9DD35F2936}"/>
                    </a:ext>
                  </a:extLst>
                </p:cNvPr>
                <p:cNvPicPr/>
                <p:nvPr/>
              </p:nvPicPr>
              <p:blipFill>
                <a:blip r:embed="rId416"/>
                <a:stretch>
                  <a:fillRect/>
                </a:stretch>
              </p:blipFill>
              <p:spPr>
                <a:xfrm>
                  <a:off x="11045020" y="3137100"/>
                  <a:ext cx="1422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135355" name="Freihand 135354">
                  <a:extLst>
                    <a:ext uri="{FF2B5EF4-FFF2-40B4-BE49-F238E27FC236}">
                      <a16:creationId xmlns:a16="http://schemas.microsoft.com/office/drawing/2014/main" id="{144B3F54-749C-4727-836E-B0546ED16220}"/>
                    </a:ext>
                  </a:extLst>
                </p14:cNvPr>
                <p14:cNvContentPartPr/>
                <p14:nvPr/>
              </p14:nvContentPartPr>
              <p14:xfrm>
                <a:off x="11147980" y="2978340"/>
                <a:ext cx="628200" cy="251280"/>
              </p14:xfrm>
            </p:contentPart>
          </mc:Choice>
          <mc:Fallback>
            <p:pic>
              <p:nvPicPr>
                <p:cNvPr id="135355" name="Freihand 135354">
                  <a:extLst>
                    <a:ext uri="{FF2B5EF4-FFF2-40B4-BE49-F238E27FC236}">
                      <a16:creationId xmlns:a16="http://schemas.microsoft.com/office/drawing/2014/main" id="{144B3F54-749C-4727-836E-B0546ED16220}"/>
                    </a:ext>
                  </a:extLst>
                </p:cNvPr>
                <p:cNvPicPr/>
                <p:nvPr/>
              </p:nvPicPr>
              <p:blipFill>
                <a:blip r:embed="rId418"/>
                <a:stretch>
                  <a:fillRect/>
                </a:stretch>
              </p:blipFill>
              <p:spPr>
                <a:xfrm>
                  <a:off x="11143660" y="2974020"/>
                  <a:ext cx="6368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135356" name="Freihand 135355">
                  <a:extLst>
                    <a:ext uri="{FF2B5EF4-FFF2-40B4-BE49-F238E27FC236}">
                      <a16:creationId xmlns:a16="http://schemas.microsoft.com/office/drawing/2014/main" id="{CDEC3D8D-C81E-44F6-A43C-EF4C13A1A43C}"/>
                    </a:ext>
                  </a:extLst>
                </p14:cNvPr>
                <p14:cNvContentPartPr/>
                <p14:nvPr/>
              </p14:nvContentPartPr>
              <p14:xfrm>
                <a:off x="11785900" y="3010740"/>
                <a:ext cx="107640" cy="39960"/>
              </p14:xfrm>
            </p:contentPart>
          </mc:Choice>
          <mc:Fallback>
            <p:pic>
              <p:nvPicPr>
                <p:cNvPr id="135356" name="Freihand 135355">
                  <a:extLst>
                    <a:ext uri="{FF2B5EF4-FFF2-40B4-BE49-F238E27FC236}">
                      <a16:creationId xmlns:a16="http://schemas.microsoft.com/office/drawing/2014/main" id="{CDEC3D8D-C81E-44F6-A43C-EF4C13A1A43C}"/>
                    </a:ext>
                  </a:extLst>
                </p:cNvPr>
                <p:cNvPicPr/>
                <p:nvPr/>
              </p:nvPicPr>
              <p:blipFill>
                <a:blip r:embed="rId420"/>
                <a:stretch>
                  <a:fillRect/>
                </a:stretch>
              </p:blipFill>
              <p:spPr>
                <a:xfrm>
                  <a:off x="11781580" y="3006420"/>
                  <a:ext cx="1162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135357" name="Freihand 135356">
                  <a:extLst>
                    <a:ext uri="{FF2B5EF4-FFF2-40B4-BE49-F238E27FC236}">
                      <a16:creationId xmlns:a16="http://schemas.microsoft.com/office/drawing/2014/main" id="{D3D2EBCE-6A31-4478-9449-721236D484F7}"/>
                    </a:ext>
                  </a:extLst>
                </p14:cNvPr>
                <p14:cNvContentPartPr/>
                <p14:nvPr/>
              </p14:nvContentPartPr>
              <p14:xfrm>
                <a:off x="10925140" y="3367140"/>
                <a:ext cx="96120" cy="138960"/>
              </p14:xfrm>
            </p:contentPart>
          </mc:Choice>
          <mc:Fallback>
            <p:pic>
              <p:nvPicPr>
                <p:cNvPr id="135357" name="Freihand 135356">
                  <a:extLst>
                    <a:ext uri="{FF2B5EF4-FFF2-40B4-BE49-F238E27FC236}">
                      <a16:creationId xmlns:a16="http://schemas.microsoft.com/office/drawing/2014/main" id="{D3D2EBCE-6A31-4478-9449-721236D484F7}"/>
                    </a:ext>
                  </a:extLst>
                </p:cNvPr>
                <p:cNvPicPr/>
                <p:nvPr/>
              </p:nvPicPr>
              <p:blipFill>
                <a:blip r:embed="rId422"/>
                <a:stretch>
                  <a:fillRect/>
                </a:stretch>
              </p:blipFill>
              <p:spPr>
                <a:xfrm>
                  <a:off x="10920820" y="3362820"/>
                  <a:ext cx="1047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135358" name="Freihand 135357">
                  <a:extLst>
                    <a:ext uri="{FF2B5EF4-FFF2-40B4-BE49-F238E27FC236}">
                      <a16:creationId xmlns:a16="http://schemas.microsoft.com/office/drawing/2014/main" id="{F5AF452A-3EFE-42A0-8F08-00D3799B7BFD}"/>
                    </a:ext>
                  </a:extLst>
                </p14:cNvPr>
                <p14:cNvContentPartPr/>
                <p14:nvPr/>
              </p14:nvContentPartPr>
              <p14:xfrm>
                <a:off x="10910740" y="3408540"/>
                <a:ext cx="128160" cy="14040"/>
              </p14:xfrm>
            </p:contentPart>
          </mc:Choice>
          <mc:Fallback>
            <p:pic>
              <p:nvPicPr>
                <p:cNvPr id="135358" name="Freihand 135357">
                  <a:extLst>
                    <a:ext uri="{FF2B5EF4-FFF2-40B4-BE49-F238E27FC236}">
                      <a16:creationId xmlns:a16="http://schemas.microsoft.com/office/drawing/2014/main" id="{F5AF452A-3EFE-42A0-8F08-00D3799B7BFD}"/>
                    </a:ext>
                  </a:extLst>
                </p:cNvPr>
                <p:cNvPicPr/>
                <p:nvPr/>
              </p:nvPicPr>
              <p:blipFill>
                <a:blip r:embed="rId424"/>
                <a:stretch>
                  <a:fillRect/>
                </a:stretch>
              </p:blipFill>
              <p:spPr>
                <a:xfrm>
                  <a:off x="10906420" y="3404220"/>
                  <a:ext cx="136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135359" name="Freihand 135358">
                  <a:extLst>
                    <a:ext uri="{FF2B5EF4-FFF2-40B4-BE49-F238E27FC236}">
                      <a16:creationId xmlns:a16="http://schemas.microsoft.com/office/drawing/2014/main" id="{13EF0C4E-281C-428E-AC79-74579EF8E221}"/>
                    </a:ext>
                  </a:extLst>
                </p14:cNvPr>
                <p14:cNvContentPartPr/>
                <p14:nvPr/>
              </p14:nvContentPartPr>
              <p14:xfrm>
                <a:off x="11033860" y="3388740"/>
                <a:ext cx="58680" cy="179280"/>
              </p14:xfrm>
            </p:contentPart>
          </mc:Choice>
          <mc:Fallback>
            <p:pic>
              <p:nvPicPr>
                <p:cNvPr id="135359" name="Freihand 135358">
                  <a:extLst>
                    <a:ext uri="{FF2B5EF4-FFF2-40B4-BE49-F238E27FC236}">
                      <a16:creationId xmlns:a16="http://schemas.microsoft.com/office/drawing/2014/main" id="{13EF0C4E-281C-428E-AC79-74579EF8E221}"/>
                    </a:ext>
                  </a:extLst>
                </p:cNvPr>
                <p:cNvPicPr/>
                <p:nvPr/>
              </p:nvPicPr>
              <p:blipFill>
                <a:blip r:embed="rId426"/>
                <a:stretch>
                  <a:fillRect/>
                </a:stretch>
              </p:blipFill>
              <p:spPr>
                <a:xfrm>
                  <a:off x="11029540" y="3384420"/>
                  <a:ext cx="673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135360" name="Freihand 135359">
                  <a:extLst>
                    <a:ext uri="{FF2B5EF4-FFF2-40B4-BE49-F238E27FC236}">
                      <a16:creationId xmlns:a16="http://schemas.microsoft.com/office/drawing/2014/main" id="{6D5B356A-3071-4E0F-9986-B7F60940A53A}"/>
                    </a:ext>
                  </a:extLst>
                </p14:cNvPr>
                <p14:cNvContentPartPr/>
                <p14:nvPr/>
              </p14:nvContentPartPr>
              <p14:xfrm>
                <a:off x="11118820" y="3300540"/>
                <a:ext cx="82440" cy="132480"/>
              </p14:xfrm>
            </p:contentPart>
          </mc:Choice>
          <mc:Fallback>
            <p:pic>
              <p:nvPicPr>
                <p:cNvPr id="135360" name="Freihand 135359">
                  <a:extLst>
                    <a:ext uri="{FF2B5EF4-FFF2-40B4-BE49-F238E27FC236}">
                      <a16:creationId xmlns:a16="http://schemas.microsoft.com/office/drawing/2014/main" id="{6D5B356A-3071-4E0F-9986-B7F60940A53A}"/>
                    </a:ext>
                  </a:extLst>
                </p:cNvPr>
                <p:cNvPicPr/>
                <p:nvPr/>
              </p:nvPicPr>
              <p:blipFill>
                <a:blip r:embed="rId428"/>
                <a:stretch>
                  <a:fillRect/>
                </a:stretch>
              </p:blipFill>
              <p:spPr>
                <a:xfrm>
                  <a:off x="11114500" y="3296220"/>
                  <a:ext cx="910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135361" name="Freihand 135360">
                  <a:extLst>
                    <a:ext uri="{FF2B5EF4-FFF2-40B4-BE49-F238E27FC236}">
                      <a16:creationId xmlns:a16="http://schemas.microsoft.com/office/drawing/2014/main" id="{898FA29A-CF10-468D-9478-79275D94AEB1}"/>
                    </a:ext>
                  </a:extLst>
                </p14:cNvPr>
                <p14:cNvContentPartPr/>
                <p14:nvPr/>
              </p14:nvContentPartPr>
              <p14:xfrm>
                <a:off x="11234020" y="3282540"/>
                <a:ext cx="16560" cy="111960"/>
              </p14:xfrm>
            </p:contentPart>
          </mc:Choice>
          <mc:Fallback>
            <p:pic>
              <p:nvPicPr>
                <p:cNvPr id="135361" name="Freihand 135360">
                  <a:extLst>
                    <a:ext uri="{FF2B5EF4-FFF2-40B4-BE49-F238E27FC236}">
                      <a16:creationId xmlns:a16="http://schemas.microsoft.com/office/drawing/2014/main" id="{898FA29A-CF10-468D-9478-79275D94AEB1}"/>
                    </a:ext>
                  </a:extLst>
                </p:cNvPr>
                <p:cNvPicPr/>
                <p:nvPr/>
              </p:nvPicPr>
              <p:blipFill>
                <a:blip r:embed="rId430"/>
                <a:stretch>
                  <a:fillRect/>
                </a:stretch>
              </p:blipFill>
              <p:spPr>
                <a:xfrm>
                  <a:off x="11229700" y="3278220"/>
                  <a:ext cx="2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135362" name="Freihand 135361">
                  <a:extLst>
                    <a:ext uri="{FF2B5EF4-FFF2-40B4-BE49-F238E27FC236}">
                      <a16:creationId xmlns:a16="http://schemas.microsoft.com/office/drawing/2014/main" id="{A1CB1D4A-A10D-4A2A-ABF6-74049047FCBD}"/>
                    </a:ext>
                  </a:extLst>
                </p14:cNvPr>
                <p14:cNvContentPartPr/>
                <p14:nvPr/>
              </p14:nvContentPartPr>
              <p14:xfrm>
                <a:off x="11260300" y="3309180"/>
                <a:ext cx="229320" cy="80280"/>
              </p14:xfrm>
            </p:contentPart>
          </mc:Choice>
          <mc:Fallback>
            <p:pic>
              <p:nvPicPr>
                <p:cNvPr id="135362" name="Freihand 135361">
                  <a:extLst>
                    <a:ext uri="{FF2B5EF4-FFF2-40B4-BE49-F238E27FC236}">
                      <a16:creationId xmlns:a16="http://schemas.microsoft.com/office/drawing/2014/main" id="{A1CB1D4A-A10D-4A2A-ABF6-74049047FCBD}"/>
                    </a:ext>
                  </a:extLst>
                </p:cNvPr>
                <p:cNvPicPr/>
                <p:nvPr/>
              </p:nvPicPr>
              <p:blipFill>
                <a:blip r:embed="rId432"/>
                <a:stretch>
                  <a:fillRect/>
                </a:stretch>
              </p:blipFill>
              <p:spPr>
                <a:xfrm>
                  <a:off x="11255980" y="3304860"/>
                  <a:ext cx="23796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135364" name="Freihand 135363">
                  <a:extLst>
                    <a:ext uri="{FF2B5EF4-FFF2-40B4-BE49-F238E27FC236}">
                      <a16:creationId xmlns:a16="http://schemas.microsoft.com/office/drawing/2014/main" id="{9FF597D3-6EC9-4CAD-8D0A-4CC1E8181AC9}"/>
                    </a:ext>
                  </a:extLst>
                </p14:cNvPr>
                <p14:cNvContentPartPr/>
                <p14:nvPr/>
              </p14:nvContentPartPr>
              <p14:xfrm>
                <a:off x="9803740" y="3741180"/>
                <a:ext cx="120240" cy="12600"/>
              </p14:xfrm>
            </p:contentPart>
          </mc:Choice>
          <mc:Fallback>
            <p:pic>
              <p:nvPicPr>
                <p:cNvPr id="135364" name="Freihand 135363">
                  <a:extLst>
                    <a:ext uri="{FF2B5EF4-FFF2-40B4-BE49-F238E27FC236}">
                      <a16:creationId xmlns:a16="http://schemas.microsoft.com/office/drawing/2014/main" id="{9FF597D3-6EC9-4CAD-8D0A-4CC1E8181AC9}"/>
                    </a:ext>
                  </a:extLst>
                </p:cNvPr>
                <p:cNvPicPr/>
                <p:nvPr/>
              </p:nvPicPr>
              <p:blipFill>
                <a:blip r:embed="rId434"/>
                <a:stretch>
                  <a:fillRect/>
                </a:stretch>
              </p:blipFill>
              <p:spPr>
                <a:xfrm>
                  <a:off x="9799420" y="3736860"/>
                  <a:ext cx="1288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135365" name="Freihand 135364">
                  <a:extLst>
                    <a:ext uri="{FF2B5EF4-FFF2-40B4-BE49-F238E27FC236}">
                      <a16:creationId xmlns:a16="http://schemas.microsoft.com/office/drawing/2014/main" id="{430B74A1-7C72-4AC0-B48A-E9F43363072E}"/>
                    </a:ext>
                  </a:extLst>
                </p14:cNvPr>
                <p14:cNvContentPartPr/>
                <p14:nvPr/>
              </p14:nvContentPartPr>
              <p14:xfrm>
                <a:off x="9905980" y="3678180"/>
                <a:ext cx="34560" cy="151200"/>
              </p14:xfrm>
            </p:contentPart>
          </mc:Choice>
          <mc:Fallback>
            <p:pic>
              <p:nvPicPr>
                <p:cNvPr id="135365" name="Freihand 135364">
                  <a:extLst>
                    <a:ext uri="{FF2B5EF4-FFF2-40B4-BE49-F238E27FC236}">
                      <a16:creationId xmlns:a16="http://schemas.microsoft.com/office/drawing/2014/main" id="{430B74A1-7C72-4AC0-B48A-E9F43363072E}"/>
                    </a:ext>
                  </a:extLst>
                </p:cNvPr>
                <p:cNvPicPr/>
                <p:nvPr/>
              </p:nvPicPr>
              <p:blipFill>
                <a:blip r:embed="rId436"/>
                <a:stretch>
                  <a:fillRect/>
                </a:stretch>
              </p:blipFill>
              <p:spPr>
                <a:xfrm>
                  <a:off x="9901660" y="3673860"/>
                  <a:ext cx="432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135366" name="Freihand 135365">
                  <a:extLst>
                    <a:ext uri="{FF2B5EF4-FFF2-40B4-BE49-F238E27FC236}">
                      <a16:creationId xmlns:a16="http://schemas.microsoft.com/office/drawing/2014/main" id="{480C2EAB-EC36-4645-B4C2-CE6C880943A9}"/>
                    </a:ext>
                  </a:extLst>
                </p14:cNvPr>
                <p14:cNvContentPartPr/>
                <p14:nvPr/>
              </p14:nvContentPartPr>
              <p14:xfrm>
                <a:off x="10123420" y="3605820"/>
                <a:ext cx="328680" cy="201600"/>
              </p14:xfrm>
            </p:contentPart>
          </mc:Choice>
          <mc:Fallback>
            <p:pic>
              <p:nvPicPr>
                <p:cNvPr id="135366" name="Freihand 135365">
                  <a:extLst>
                    <a:ext uri="{FF2B5EF4-FFF2-40B4-BE49-F238E27FC236}">
                      <a16:creationId xmlns:a16="http://schemas.microsoft.com/office/drawing/2014/main" id="{480C2EAB-EC36-4645-B4C2-CE6C880943A9}"/>
                    </a:ext>
                  </a:extLst>
                </p:cNvPr>
                <p:cNvPicPr/>
                <p:nvPr/>
              </p:nvPicPr>
              <p:blipFill>
                <a:blip r:embed="rId438"/>
                <a:stretch>
                  <a:fillRect/>
                </a:stretch>
              </p:blipFill>
              <p:spPr>
                <a:xfrm>
                  <a:off x="10119100" y="3601500"/>
                  <a:ext cx="33732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35367" name="Freihand 135366">
                  <a:extLst>
                    <a:ext uri="{FF2B5EF4-FFF2-40B4-BE49-F238E27FC236}">
                      <a16:creationId xmlns:a16="http://schemas.microsoft.com/office/drawing/2014/main" id="{F836C0BF-B801-4688-BA2A-2B4E9FF38724}"/>
                    </a:ext>
                  </a:extLst>
                </p14:cNvPr>
                <p14:cNvContentPartPr/>
                <p14:nvPr/>
              </p14:nvContentPartPr>
              <p14:xfrm>
                <a:off x="10299100" y="3554700"/>
                <a:ext cx="22320" cy="15480"/>
              </p14:xfrm>
            </p:contentPart>
          </mc:Choice>
          <mc:Fallback>
            <p:pic>
              <p:nvPicPr>
                <p:cNvPr id="135367" name="Freihand 135366">
                  <a:extLst>
                    <a:ext uri="{FF2B5EF4-FFF2-40B4-BE49-F238E27FC236}">
                      <a16:creationId xmlns:a16="http://schemas.microsoft.com/office/drawing/2014/main" id="{F836C0BF-B801-4688-BA2A-2B4E9FF38724}"/>
                    </a:ext>
                  </a:extLst>
                </p:cNvPr>
                <p:cNvPicPr/>
                <p:nvPr/>
              </p:nvPicPr>
              <p:blipFill>
                <a:blip r:embed="rId440"/>
                <a:stretch>
                  <a:fillRect/>
                </a:stretch>
              </p:blipFill>
              <p:spPr>
                <a:xfrm>
                  <a:off x="10294780" y="3550380"/>
                  <a:ext cx="3096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35369" name="Freihand 135368">
                  <a:extLst>
                    <a:ext uri="{FF2B5EF4-FFF2-40B4-BE49-F238E27FC236}">
                      <a16:creationId xmlns:a16="http://schemas.microsoft.com/office/drawing/2014/main" id="{6C53E7D1-92AA-4884-9BA0-6B6EEED397E7}"/>
                    </a:ext>
                  </a:extLst>
                </p14:cNvPr>
                <p14:cNvContentPartPr/>
                <p14:nvPr/>
              </p14:nvContentPartPr>
              <p14:xfrm>
                <a:off x="10575220" y="3608340"/>
                <a:ext cx="98640" cy="143280"/>
              </p14:xfrm>
            </p:contentPart>
          </mc:Choice>
          <mc:Fallback>
            <p:pic>
              <p:nvPicPr>
                <p:cNvPr id="135369" name="Freihand 135368">
                  <a:extLst>
                    <a:ext uri="{FF2B5EF4-FFF2-40B4-BE49-F238E27FC236}">
                      <a16:creationId xmlns:a16="http://schemas.microsoft.com/office/drawing/2014/main" id="{6C53E7D1-92AA-4884-9BA0-6B6EEED397E7}"/>
                    </a:ext>
                  </a:extLst>
                </p:cNvPr>
                <p:cNvPicPr/>
                <p:nvPr/>
              </p:nvPicPr>
              <p:blipFill>
                <a:blip r:embed="rId442"/>
                <a:stretch>
                  <a:fillRect/>
                </a:stretch>
              </p:blipFill>
              <p:spPr>
                <a:xfrm>
                  <a:off x="10570900" y="3604020"/>
                  <a:ext cx="1072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35370" name="Freihand 135369">
                  <a:extLst>
                    <a:ext uri="{FF2B5EF4-FFF2-40B4-BE49-F238E27FC236}">
                      <a16:creationId xmlns:a16="http://schemas.microsoft.com/office/drawing/2014/main" id="{5BD1A4DF-5397-4110-8D95-590C3B3E1163}"/>
                    </a:ext>
                  </a:extLst>
                </p14:cNvPr>
                <p14:cNvContentPartPr/>
                <p14:nvPr/>
              </p14:nvContentPartPr>
              <p14:xfrm>
                <a:off x="10627780" y="3621660"/>
                <a:ext cx="199440" cy="135360"/>
              </p14:xfrm>
            </p:contentPart>
          </mc:Choice>
          <mc:Fallback>
            <p:pic>
              <p:nvPicPr>
                <p:cNvPr id="135370" name="Freihand 135369">
                  <a:extLst>
                    <a:ext uri="{FF2B5EF4-FFF2-40B4-BE49-F238E27FC236}">
                      <a16:creationId xmlns:a16="http://schemas.microsoft.com/office/drawing/2014/main" id="{5BD1A4DF-5397-4110-8D95-590C3B3E1163}"/>
                    </a:ext>
                  </a:extLst>
                </p:cNvPr>
                <p:cNvPicPr/>
                <p:nvPr/>
              </p:nvPicPr>
              <p:blipFill>
                <a:blip r:embed="rId444"/>
                <a:stretch>
                  <a:fillRect/>
                </a:stretch>
              </p:blipFill>
              <p:spPr>
                <a:xfrm>
                  <a:off x="10623460" y="3617340"/>
                  <a:ext cx="2080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35371" name="Freihand 135370">
                  <a:extLst>
                    <a:ext uri="{FF2B5EF4-FFF2-40B4-BE49-F238E27FC236}">
                      <a16:creationId xmlns:a16="http://schemas.microsoft.com/office/drawing/2014/main" id="{6933270E-6E71-4ABF-BD07-E4E8B3579EAE}"/>
                    </a:ext>
                  </a:extLst>
                </p14:cNvPr>
                <p14:cNvContentPartPr/>
                <p14:nvPr/>
              </p14:nvContentPartPr>
              <p14:xfrm>
                <a:off x="10828300" y="3608340"/>
                <a:ext cx="73800" cy="128160"/>
              </p14:xfrm>
            </p:contentPart>
          </mc:Choice>
          <mc:Fallback>
            <p:pic>
              <p:nvPicPr>
                <p:cNvPr id="135371" name="Freihand 135370">
                  <a:extLst>
                    <a:ext uri="{FF2B5EF4-FFF2-40B4-BE49-F238E27FC236}">
                      <a16:creationId xmlns:a16="http://schemas.microsoft.com/office/drawing/2014/main" id="{6933270E-6E71-4ABF-BD07-E4E8B3579EAE}"/>
                    </a:ext>
                  </a:extLst>
                </p:cNvPr>
                <p:cNvPicPr/>
                <p:nvPr/>
              </p:nvPicPr>
              <p:blipFill>
                <a:blip r:embed="rId446"/>
                <a:stretch>
                  <a:fillRect/>
                </a:stretch>
              </p:blipFill>
              <p:spPr>
                <a:xfrm>
                  <a:off x="10823980" y="3604020"/>
                  <a:ext cx="82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35372" name="Freihand 135371">
                  <a:extLst>
                    <a:ext uri="{FF2B5EF4-FFF2-40B4-BE49-F238E27FC236}">
                      <a16:creationId xmlns:a16="http://schemas.microsoft.com/office/drawing/2014/main" id="{3167A84E-28B3-480D-8310-8613542E52D0}"/>
                    </a:ext>
                  </a:extLst>
                </p14:cNvPr>
                <p14:cNvContentPartPr/>
                <p14:nvPr/>
              </p14:nvContentPartPr>
              <p14:xfrm>
                <a:off x="10920460" y="3649020"/>
                <a:ext cx="18360" cy="77760"/>
              </p14:xfrm>
            </p:contentPart>
          </mc:Choice>
          <mc:Fallback>
            <p:pic>
              <p:nvPicPr>
                <p:cNvPr id="135372" name="Freihand 135371">
                  <a:extLst>
                    <a:ext uri="{FF2B5EF4-FFF2-40B4-BE49-F238E27FC236}">
                      <a16:creationId xmlns:a16="http://schemas.microsoft.com/office/drawing/2014/main" id="{3167A84E-28B3-480D-8310-8613542E52D0}"/>
                    </a:ext>
                  </a:extLst>
                </p:cNvPr>
                <p:cNvPicPr/>
                <p:nvPr/>
              </p:nvPicPr>
              <p:blipFill>
                <a:blip r:embed="rId448"/>
                <a:stretch>
                  <a:fillRect/>
                </a:stretch>
              </p:blipFill>
              <p:spPr>
                <a:xfrm>
                  <a:off x="10916140" y="3644700"/>
                  <a:ext cx="27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135373" name="Freihand 135372">
                  <a:extLst>
                    <a:ext uri="{FF2B5EF4-FFF2-40B4-BE49-F238E27FC236}">
                      <a16:creationId xmlns:a16="http://schemas.microsoft.com/office/drawing/2014/main" id="{95CF0777-9517-4957-B833-10830CD20EAA}"/>
                    </a:ext>
                  </a:extLst>
                </p14:cNvPr>
                <p14:cNvContentPartPr/>
                <p14:nvPr/>
              </p14:nvContentPartPr>
              <p14:xfrm>
                <a:off x="10939180" y="3535260"/>
                <a:ext cx="13680" cy="105480"/>
              </p14:xfrm>
            </p:contentPart>
          </mc:Choice>
          <mc:Fallback>
            <p:pic>
              <p:nvPicPr>
                <p:cNvPr id="135373" name="Freihand 135372">
                  <a:extLst>
                    <a:ext uri="{FF2B5EF4-FFF2-40B4-BE49-F238E27FC236}">
                      <a16:creationId xmlns:a16="http://schemas.microsoft.com/office/drawing/2014/main" id="{95CF0777-9517-4957-B833-10830CD20EAA}"/>
                    </a:ext>
                  </a:extLst>
                </p:cNvPr>
                <p:cNvPicPr/>
                <p:nvPr/>
              </p:nvPicPr>
              <p:blipFill>
                <a:blip r:embed="rId450"/>
                <a:stretch>
                  <a:fillRect/>
                </a:stretch>
              </p:blipFill>
              <p:spPr>
                <a:xfrm>
                  <a:off x="10934860" y="3530940"/>
                  <a:ext cx="223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135375" name="Freihand 135374">
                  <a:extLst>
                    <a:ext uri="{FF2B5EF4-FFF2-40B4-BE49-F238E27FC236}">
                      <a16:creationId xmlns:a16="http://schemas.microsoft.com/office/drawing/2014/main" id="{E345E5CD-250B-46DA-A807-230BBD329772}"/>
                    </a:ext>
                  </a:extLst>
                </p14:cNvPr>
                <p14:cNvContentPartPr/>
                <p14:nvPr/>
              </p14:nvContentPartPr>
              <p14:xfrm>
                <a:off x="10920100" y="3546780"/>
                <a:ext cx="71640" cy="177840"/>
              </p14:xfrm>
            </p:contentPart>
          </mc:Choice>
          <mc:Fallback>
            <p:pic>
              <p:nvPicPr>
                <p:cNvPr id="135375" name="Freihand 135374">
                  <a:extLst>
                    <a:ext uri="{FF2B5EF4-FFF2-40B4-BE49-F238E27FC236}">
                      <a16:creationId xmlns:a16="http://schemas.microsoft.com/office/drawing/2014/main" id="{E345E5CD-250B-46DA-A807-230BBD329772}"/>
                    </a:ext>
                  </a:extLst>
                </p:cNvPr>
                <p:cNvPicPr/>
                <p:nvPr/>
              </p:nvPicPr>
              <p:blipFill>
                <a:blip r:embed="rId452"/>
                <a:stretch>
                  <a:fillRect/>
                </a:stretch>
              </p:blipFill>
              <p:spPr>
                <a:xfrm>
                  <a:off x="10915780" y="3542460"/>
                  <a:ext cx="802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135376" name="Freihand 135375">
                  <a:extLst>
                    <a:ext uri="{FF2B5EF4-FFF2-40B4-BE49-F238E27FC236}">
                      <a16:creationId xmlns:a16="http://schemas.microsoft.com/office/drawing/2014/main" id="{666116F1-A6B0-4C79-9CB7-94FA567408D3}"/>
                    </a:ext>
                  </a:extLst>
                </p14:cNvPr>
                <p14:cNvContentPartPr/>
                <p14:nvPr/>
              </p14:nvContentPartPr>
              <p14:xfrm>
                <a:off x="10991380" y="3573420"/>
                <a:ext cx="421200" cy="195480"/>
              </p14:xfrm>
            </p:contentPart>
          </mc:Choice>
          <mc:Fallback>
            <p:pic>
              <p:nvPicPr>
                <p:cNvPr id="135376" name="Freihand 135375">
                  <a:extLst>
                    <a:ext uri="{FF2B5EF4-FFF2-40B4-BE49-F238E27FC236}">
                      <a16:creationId xmlns:a16="http://schemas.microsoft.com/office/drawing/2014/main" id="{666116F1-A6B0-4C79-9CB7-94FA567408D3}"/>
                    </a:ext>
                  </a:extLst>
                </p:cNvPr>
                <p:cNvPicPr/>
                <p:nvPr/>
              </p:nvPicPr>
              <p:blipFill>
                <a:blip r:embed="rId454"/>
                <a:stretch>
                  <a:fillRect/>
                </a:stretch>
              </p:blipFill>
              <p:spPr>
                <a:xfrm>
                  <a:off x="10987060" y="3569100"/>
                  <a:ext cx="4298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135377" name="Freihand 135376">
                  <a:extLst>
                    <a:ext uri="{FF2B5EF4-FFF2-40B4-BE49-F238E27FC236}">
                      <a16:creationId xmlns:a16="http://schemas.microsoft.com/office/drawing/2014/main" id="{C2CEC85D-F0FE-4C57-8E2C-96DA2548DEDD}"/>
                    </a:ext>
                  </a:extLst>
                </p14:cNvPr>
                <p14:cNvContentPartPr/>
                <p14:nvPr/>
              </p14:nvContentPartPr>
              <p14:xfrm>
                <a:off x="11502220" y="3468660"/>
                <a:ext cx="17640" cy="186840"/>
              </p14:xfrm>
            </p:contentPart>
          </mc:Choice>
          <mc:Fallback>
            <p:pic>
              <p:nvPicPr>
                <p:cNvPr id="135377" name="Freihand 135376">
                  <a:extLst>
                    <a:ext uri="{FF2B5EF4-FFF2-40B4-BE49-F238E27FC236}">
                      <a16:creationId xmlns:a16="http://schemas.microsoft.com/office/drawing/2014/main" id="{C2CEC85D-F0FE-4C57-8E2C-96DA2548DEDD}"/>
                    </a:ext>
                  </a:extLst>
                </p:cNvPr>
                <p:cNvPicPr/>
                <p:nvPr/>
              </p:nvPicPr>
              <p:blipFill>
                <a:blip r:embed="rId456"/>
                <a:stretch>
                  <a:fillRect/>
                </a:stretch>
              </p:blipFill>
              <p:spPr>
                <a:xfrm>
                  <a:off x="11497900" y="3464340"/>
                  <a:ext cx="262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135378" name="Freihand 135377">
                  <a:extLst>
                    <a:ext uri="{FF2B5EF4-FFF2-40B4-BE49-F238E27FC236}">
                      <a16:creationId xmlns:a16="http://schemas.microsoft.com/office/drawing/2014/main" id="{09D79CBA-9840-4270-A04F-B87CCC6B1D22}"/>
                    </a:ext>
                  </a:extLst>
                </p14:cNvPr>
                <p14:cNvContentPartPr/>
                <p14:nvPr/>
              </p14:nvContentPartPr>
              <p14:xfrm>
                <a:off x="11541820" y="3437340"/>
                <a:ext cx="107280" cy="159480"/>
              </p14:xfrm>
            </p:contentPart>
          </mc:Choice>
          <mc:Fallback>
            <p:pic>
              <p:nvPicPr>
                <p:cNvPr id="135378" name="Freihand 135377">
                  <a:extLst>
                    <a:ext uri="{FF2B5EF4-FFF2-40B4-BE49-F238E27FC236}">
                      <a16:creationId xmlns:a16="http://schemas.microsoft.com/office/drawing/2014/main" id="{09D79CBA-9840-4270-A04F-B87CCC6B1D22}"/>
                    </a:ext>
                  </a:extLst>
                </p:cNvPr>
                <p:cNvPicPr/>
                <p:nvPr/>
              </p:nvPicPr>
              <p:blipFill>
                <a:blip r:embed="rId458"/>
                <a:stretch>
                  <a:fillRect/>
                </a:stretch>
              </p:blipFill>
              <p:spPr>
                <a:xfrm>
                  <a:off x="11537500" y="3433020"/>
                  <a:ext cx="115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135379" name="Freihand 135378">
                  <a:extLst>
                    <a:ext uri="{FF2B5EF4-FFF2-40B4-BE49-F238E27FC236}">
                      <a16:creationId xmlns:a16="http://schemas.microsoft.com/office/drawing/2014/main" id="{FE5647CD-8B38-43FB-875C-948E9568007F}"/>
                    </a:ext>
                  </a:extLst>
                </p14:cNvPr>
                <p14:cNvContentPartPr/>
                <p14:nvPr/>
              </p14:nvContentPartPr>
              <p14:xfrm>
                <a:off x="11652340" y="3416100"/>
                <a:ext cx="141120" cy="148680"/>
              </p14:xfrm>
            </p:contentPart>
          </mc:Choice>
          <mc:Fallback>
            <p:pic>
              <p:nvPicPr>
                <p:cNvPr id="135379" name="Freihand 135378">
                  <a:extLst>
                    <a:ext uri="{FF2B5EF4-FFF2-40B4-BE49-F238E27FC236}">
                      <a16:creationId xmlns:a16="http://schemas.microsoft.com/office/drawing/2014/main" id="{FE5647CD-8B38-43FB-875C-948E9568007F}"/>
                    </a:ext>
                  </a:extLst>
                </p:cNvPr>
                <p:cNvPicPr/>
                <p:nvPr/>
              </p:nvPicPr>
              <p:blipFill>
                <a:blip r:embed="rId460"/>
                <a:stretch>
                  <a:fillRect/>
                </a:stretch>
              </p:blipFill>
              <p:spPr>
                <a:xfrm>
                  <a:off x="11648020" y="3411780"/>
                  <a:ext cx="14976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135380" name="Freihand 135379">
                  <a:extLst>
                    <a:ext uri="{FF2B5EF4-FFF2-40B4-BE49-F238E27FC236}">
                      <a16:creationId xmlns:a16="http://schemas.microsoft.com/office/drawing/2014/main" id="{F8AE16AF-C80D-4963-8571-B54D19BDC0D7}"/>
                    </a:ext>
                  </a:extLst>
                </p14:cNvPr>
                <p14:cNvContentPartPr/>
                <p14:nvPr/>
              </p14:nvContentPartPr>
              <p14:xfrm>
                <a:off x="11789500" y="3474060"/>
                <a:ext cx="75600" cy="82440"/>
              </p14:xfrm>
            </p:contentPart>
          </mc:Choice>
          <mc:Fallback>
            <p:pic>
              <p:nvPicPr>
                <p:cNvPr id="135380" name="Freihand 135379">
                  <a:extLst>
                    <a:ext uri="{FF2B5EF4-FFF2-40B4-BE49-F238E27FC236}">
                      <a16:creationId xmlns:a16="http://schemas.microsoft.com/office/drawing/2014/main" id="{F8AE16AF-C80D-4963-8571-B54D19BDC0D7}"/>
                    </a:ext>
                  </a:extLst>
                </p:cNvPr>
                <p:cNvPicPr/>
                <p:nvPr/>
              </p:nvPicPr>
              <p:blipFill>
                <a:blip r:embed="rId462"/>
                <a:stretch>
                  <a:fillRect/>
                </a:stretch>
              </p:blipFill>
              <p:spPr>
                <a:xfrm>
                  <a:off x="11785180" y="3469740"/>
                  <a:ext cx="842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135381" name="Freihand 135380">
                  <a:extLst>
                    <a:ext uri="{FF2B5EF4-FFF2-40B4-BE49-F238E27FC236}">
                      <a16:creationId xmlns:a16="http://schemas.microsoft.com/office/drawing/2014/main" id="{47526E7B-8768-4D3E-8D38-EC339C0BFF9A}"/>
                    </a:ext>
                  </a:extLst>
                </p14:cNvPr>
                <p14:cNvContentPartPr/>
                <p14:nvPr/>
              </p14:nvContentPartPr>
              <p14:xfrm>
                <a:off x="11879500" y="3396300"/>
                <a:ext cx="18360" cy="130680"/>
              </p14:xfrm>
            </p:contentPart>
          </mc:Choice>
          <mc:Fallback>
            <p:pic>
              <p:nvPicPr>
                <p:cNvPr id="135381" name="Freihand 135380">
                  <a:extLst>
                    <a:ext uri="{FF2B5EF4-FFF2-40B4-BE49-F238E27FC236}">
                      <a16:creationId xmlns:a16="http://schemas.microsoft.com/office/drawing/2014/main" id="{47526E7B-8768-4D3E-8D38-EC339C0BFF9A}"/>
                    </a:ext>
                  </a:extLst>
                </p:cNvPr>
                <p:cNvPicPr/>
                <p:nvPr/>
              </p:nvPicPr>
              <p:blipFill>
                <a:blip r:embed="rId464"/>
                <a:stretch>
                  <a:fillRect/>
                </a:stretch>
              </p:blipFill>
              <p:spPr>
                <a:xfrm>
                  <a:off x="11875180" y="3391980"/>
                  <a:ext cx="2700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135382" name="Freihand 135381">
                  <a:extLst>
                    <a:ext uri="{FF2B5EF4-FFF2-40B4-BE49-F238E27FC236}">
                      <a16:creationId xmlns:a16="http://schemas.microsoft.com/office/drawing/2014/main" id="{F44BCCBE-1CBE-4363-90E3-9F5F89D64D0F}"/>
                    </a:ext>
                  </a:extLst>
                </p14:cNvPr>
                <p14:cNvContentPartPr/>
                <p14:nvPr/>
              </p14:nvContentPartPr>
              <p14:xfrm>
                <a:off x="11915500" y="3444180"/>
                <a:ext cx="102240" cy="79200"/>
              </p14:xfrm>
            </p:contentPart>
          </mc:Choice>
          <mc:Fallback>
            <p:pic>
              <p:nvPicPr>
                <p:cNvPr id="135382" name="Freihand 135381">
                  <a:extLst>
                    <a:ext uri="{FF2B5EF4-FFF2-40B4-BE49-F238E27FC236}">
                      <a16:creationId xmlns:a16="http://schemas.microsoft.com/office/drawing/2014/main" id="{F44BCCBE-1CBE-4363-90E3-9F5F89D64D0F}"/>
                    </a:ext>
                  </a:extLst>
                </p:cNvPr>
                <p:cNvPicPr/>
                <p:nvPr/>
              </p:nvPicPr>
              <p:blipFill>
                <a:blip r:embed="rId466"/>
                <a:stretch>
                  <a:fillRect/>
                </a:stretch>
              </p:blipFill>
              <p:spPr>
                <a:xfrm>
                  <a:off x="11911180" y="3439860"/>
                  <a:ext cx="1108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135383" name="Freihand 135382">
                  <a:extLst>
                    <a:ext uri="{FF2B5EF4-FFF2-40B4-BE49-F238E27FC236}">
                      <a16:creationId xmlns:a16="http://schemas.microsoft.com/office/drawing/2014/main" id="{B170B464-5656-437D-AA17-CE47F74FF2F2}"/>
                    </a:ext>
                  </a:extLst>
                </p14:cNvPr>
                <p14:cNvContentPartPr/>
                <p14:nvPr/>
              </p14:nvContentPartPr>
              <p14:xfrm>
                <a:off x="9912100" y="3956460"/>
                <a:ext cx="196560" cy="111960"/>
              </p14:xfrm>
            </p:contentPart>
          </mc:Choice>
          <mc:Fallback>
            <p:pic>
              <p:nvPicPr>
                <p:cNvPr id="135383" name="Freihand 135382">
                  <a:extLst>
                    <a:ext uri="{FF2B5EF4-FFF2-40B4-BE49-F238E27FC236}">
                      <a16:creationId xmlns:a16="http://schemas.microsoft.com/office/drawing/2014/main" id="{B170B464-5656-437D-AA17-CE47F74FF2F2}"/>
                    </a:ext>
                  </a:extLst>
                </p:cNvPr>
                <p:cNvPicPr/>
                <p:nvPr/>
              </p:nvPicPr>
              <p:blipFill>
                <a:blip r:embed="rId468"/>
                <a:stretch>
                  <a:fillRect/>
                </a:stretch>
              </p:blipFill>
              <p:spPr>
                <a:xfrm>
                  <a:off x="9907780" y="3952140"/>
                  <a:ext cx="20520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135384" name="Freihand 135383">
                  <a:extLst>
                    <a:ext uri="{FF2B5EF4-FFF2-40B4-BE49-F238E27FC236}">
                      <a16:creationId xmlns:a16="http://schemas.microsoft.com/office/drawing/2014/main" id="{7686CE8D-E6DC-4DD3-AEF7-85CFEC836213}"/>
                    </a:ext>
                  </a:extLst>
                </p14:cNvPr>
                <p14:cNvContentPartPr/>
                <p14:nvPr/>
              </p14:nvContentPartPr>
              <p14:xfrm>
                <a:off x="10115860" y="3899940"/>
                <a:ext cx="118800" cy="126360"/>
              </p14:xfrm>
            </p:contentPart>
          </mc:Choice>
          <mc:Fallback>
            <p:pic>
              <p:nvPicPr>
                <p:cNvPr id="135384" name="Freihand 135383">
                  <a:extLst>
                    <a:ext uri="{FF2B5EF4-FFF2-40B4-BE49-F238E27FC236}">
                      <a16:creationId xmlns:a16="http://schemas.microsoft.com/office/drawing/2014/main" id="{7686CE8D-E6DC-4DD3-AEF7-85CFEC836213}"/>
                    </a:ext>
                  </a:extLst>
                </p:cNvPr>
                <p:cNvPicPr/>
                <p:nvPr/>
              </p:nvPicPr>
              <p:blipFill>
                <a:blip r:embed="rId470"/>
                <a:stretch>
                  <a:fillRect/>
                </a:stretch>
              </p:blipFill>
              <p:spPr>
                <a:xfrm>
                  <a:off x="10111540" y="3895620"/>
                  <a:ext cx="127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135385" name="Freihand 135384">
                  <a:extLst>
                    <a:ext uri="{FF2B5EF4-FFF2-40B4-BE49-F238E27FC236}">
                      <a16:creationId xmlns:a16="http://schemas.microsoft.com/office/drawing/2014/main" id="{724C264C-C209-47DA-86A0-2288B18EB5F8}"/>
                    </a:ext>
                  </a:extLst>
                </p14:cNvPr>
                <p14:cNvContentPartPr/>
                <p14:nvPr/>
              </p14:nvContentPartPr>
              <p14:xfrm>
                <a:off x="10263460" y="3957540"/>
                <a:ext cx="360" cy="360"/>
              </p14:xfrm>
            </p:contentPart>
          </mc:Choice>
          <mc:Fallback>
            <p:pic>
              <p:nvPicPr>
                <p:cNvPr id="135385" name="Freihand 135384">
                  <a:extLst>
                    <a:ext uri="{FF2B5EF4-FFF2-40B4-BE49-F238E27FC236}">
                      <a16:creationId xmlns:a16="http://schemas.microsoft.com/office/drawing/2014/main" id="{724C264C-C209-47DA-86A0-2288B18EB5F8}"/>
                    </a:ext>
                  </a:extLst>
                </p:cNvPr>
                <p:cNvPicPr/>
                <p:nvPr/>
              </p:nvPicPr>
              <p:blipFill>
                <a:blip r:embed="rId39"/>
                <a:stretch>
                  <a:fillRect/>
                </a:stretch>
              </p:blipFill>
              <p:spPr>
                <a:xfrm>
                  <a:off x="10259140" y="39532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35386" name="Freihand 135385">
                  <a:extLst>
                    <a:ext uri="{FF2B5EF4-FFF2-40B4-BE49-F238E27FC236}">
                      <a16:creationId xmlns:a16="http://schemas.microsoft.com/office/drawing/2014/main" id="{3538323A-9930-4687-B5F4-8F99B5291642}"/>
                    </a:ext>
                  </a:extLst>
                </p14:cNvPr>
                <p14:cNvContentPartPr/>
                <p14:nvPr/>
              </p14:nvContentPartPr>
              <p14:xfrm>
                <a:off x="10251580" y="3847380"/>
                <a:ext cx="171000" cy="150840"/>
              </p14:xfrm>
            </p:contentPart>
          </mc:Choice>
          <mc:Fallback>
            <p:pic>
              <p:nvPicPr>
                <p:cNvPr id="135386" name="Freihand 135385">
                  <a:extLst>
                    <a:ext uri="{FF2B5EF4-FFF2-40B4-BE49-F238E27FC236}">
                      <a16:creationId xmlns:a16="http://schemas.microsoft.com/office/drawing/2014/main" id="{3538323A-9930-4687-B5F4-8F99B5291642}"/>
                    </a:ext>
                  </a:extLst>
                </p:cNvPr>
                <p:cNvPicPr/>
                <p:nvPr/>
              </p:nvPicPr>
              <p:blipFill>
                <a:blip r:embed="rId473"/>
                <a:stretch>
                  <a:fillRect/>
                </a:stretch>
              </p:blipFill>
              <p:spPr>
                <a:xfrm>
                  <a:off x="10247260" y="3843060"/>
                  <a:ext cx="17964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135387" name="Freihand 135386">
                  <a:extLst>
                    <a:ext uri="{FF2B5EF4-FFF2-40B4-BE49-F238E27FC236}">
                      <a16:creationId xmlns:a16="http://schemas.microsoft.com/office/drawing/2014/main" id="{45B513FF-15A7-46D8-A5A3-A753266ABE58}"/>
                    </a:ext>
                  </a:extLst>
                </p14:cNvPr>
                <p14:cNvContentPartPr/>
                <p14:nvPr/>
              </p14:nvContentPartPr>
              <p14:xfrm>
                <a:off x="10548220" y="3892020"/>
                <a:ext cx="211680" cy="51840"/>
              </p14:xfrm>
            </p:contentPart>
          </mc:Choice>
          <mc:Fallback>
            <p:pic>
              <p:nvPicPr>
                <p:cNvPr id="135387" name="Freihand 135386">
                  <a:extLst>
                    <a:ext uri="{FF2B5EF4-FFF2-40B4-BE49-F238E27FC236}">
                      <a16:creationId xmlns:a16="http://schemas.microsoft.com/office/drawing/2014/main" id="{45B513FF-15A7-46D8-A5A3-A753266ABE58}"/>
                    </a:ext>
                  </a:extLst>
                </p:cNvPr>
                <p:cNvPicPr/>
                <p:nvPr/>
              </p:nvPicPr>
              <p:blipFill>
                <a:blip r:embed="rId475"/>
                <a:stretch>
                  <a:fillRect/>
                </a:stretch>
              </p:blipFill>
              <p:spPr>
                <a:xfrm>
                  <a:off x="10543900" y="3887700"/>
                  <a:ext cx="2203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135388" name="Freihand 135387">
                  <a:extLst>
                    <a:ext uri="{FF2B5EF4-FFF2-40B4-BE49-F238E27FC236}">
                      <a16:creationId xmlns:a16="http://schemas.microsoft.com/office/drawing/2014/main" id="{5FF02C57-9FCA-4DAC-96CB-FE1E38E36240}"/>
                    </a:ext>
                  </a:extLst>
                </p14:cNvPr>
                <p14:cNvContentPartPr/>
                <p14:nvPr/>
              </p14:nvContentPartPr>
              <p14:xfrm>
                <a:off x="10716340" y="3813900"/>
                <a:ext cx="10080" cy="19440"/>
              </p14:xfrm>
            </p:contentPart>
          </mc:Choice>
          <mc:Fallback>
            <p:pic>
              <p:nvPicPr>
                <p:cNvPr id="135388" name="Freihand 135387">
                  <a:extLst>
                    <a:ext uri="{FF2B5EF4-FFF2-40B4-BE49-F238E27FC236}">
                      <a16:creationId xmlns:a16="http://schemas.microsoft.com/office/drawing/2014/main" id="{5FF02C57-9FCA-4DAC-96CB-FE1E38E36240}"/>
                    </a:ext>
                  </a:extLst>
                </p:cNvPr>
                <p:cNvPicPr/>
                <p:nvPr/>
              </p:nvPicPr>
              <p:blipFill>
                <a:blip r:embed="rId374"/>
                <a:stretch>
                  <a:fillRect/>
                </a:stretch>
              </p:blipFill>
              <p:spPr>
                <a:xfrm>
                  <a:off x="10712020" y="3809580"/>
                  <a:ext cx="18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135389" name="Freihand 135388">
                  <a:extLst>
                    <a:ext uri="{FF2B5EF4-FFF2-40B4-BE49-F238E27FC236}">
                      <a16:creationId xmlns:a16="http://schemas.microsoft.com/office/drawing/2014/main" id="{8EA6E15E-D23F-4FBB-BBB6-48DB1CF52431}"/>
                    </a:ext>
                  </a:extLst>
                </p14:cNvPr>
                <p14:cNvContentPartPr/>
                <p14:nvPr/>
              </p14:nvContentPartPr>
              <p14:xfrm>
                <a:off x="10919380" y="3784740"/>
                <a:ext cx="112320" cy="138240"/>
              </p14:xfrm>
            </p:contentPart>
          </mc:Choice>
          <mc:Fallback>
            <p:pic>
              <p:nvPicPr>
                <p:cNvPr id="135389" name="Freihand 135388">
                  <a:extLst>
                    <a:ext uri="{FF2B5EF4-FFF2-40B4-BE49-F238E27FC236}">
                      <a16:creationId xmlns:a16="http://schemas.microsoft.com/office/drawing/2014/main" id="{8EA6E15E-D23F-4FBB-BBB6-48DB1CF52431}"/>
                    </a:ext>
                  </a:extLst>
                </p:cNvPr>
                <p:cNvPicPr/>
                <p:nvPr/>
              </p:nvPicPr>
              <p:blipFill>
                <a:blip r:embed="rId478"/>
                <a:stretch>
                  <a:fillRect/>
                </a:stretch>
              </p:blipFill>
              <p:spPr>
                <a:xfrm>
                  <a:off x="10915060" y="3780420"/>
                  <a:ext cx="1209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135390" name="Freihand 135389">
                  <a:extLst>
                    <a:ext uri="{FF2B5EF4-FFF2-40B4-BE49-F238E27FC236}">
                      <a16:creationId xmlns:a16="http://schemas.microsoft.com/office/drawing/2014/main" id="{92A8E0A5-0B63-4FEB-B20A-B93DEB7648E4}"/>
                    </a:ext>
                  </a:extLst>
                </p14:cNvPr>
                <p14:cNvContentPartPr/>
                <p14:nvPr/>
              </p14:nvContentPartPr>
              <p14:xfrm>
                <a:off x="11060860" y="3837660"/>
                <a:ext cx="56520" cy="72000"/>
              </p14:xfrm>
            </p:contentPart>
          </mc:Choice>
          <mc:Fallback>
            <p:pic>
              <p:nvPicPr>
                <p:cNvPr id="135390" name="Freihand 135389">
                  <a:extLst>
                    <a:ext uri="{FF2B5EF4-FFF2-40B4-BE49-F238E27FC236}">
                      <a16:creationId xmlns:a16="http://schemas.microsoft.com/office/drawing/2014/main" id="{92A8E0A5-0B63-4FEB-B20A-B93DEB7648E4}"/>
                    </a:ext>
                  </a:extLst>
                </p:cNvPr>
                <p:cNvPicPr/>
                <p:nvPr/>
              </p:nvPicPr>
              <p:blipFill>
                <a:blip r:embed="rId480"/>
                <a:stretch>
                  <a:fillRect/>
                </a:stretch>
              </p:blipFill>
              <p:spPr>
                <a:xfrm>
                  <a:off x="11056540" y="3833340"/>
                  <a:ext cx="65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135391" name="Freihand 135390">
                  <a:extLst>
                    <a:ext uri="{FF2B5EF4-FFF2-40B4-BE49-F238E27FC236}">
                      <a16:creationId xmlns:a16="http://schemas.microsoft.com/office/drawing/2014/main" id="{248695A4-6015-47A5-92D6-56C5E4F0D309}"/>
                    </a:ext>
                  </a:extLst>
                </p14:cNvPr>
                <p14:cNvContentPartPr/>
                <p14:nvPr/>
              </p14:nvContentPartPr>
              <p14:xfrm>
                <a:off x="11162020" y="3816420"/>
                <a:ext cx="233640" cy="51840"/>
              </p14:xfrm>
            </p:contentPart>
          </mc:Choice>
          <mc:Fallback>
            <p:pic>
              <p:nvPicPr>
                <p:cNvPr id="135391" name="Freihand 135390">
                  <a:extLst>
                    <a:ext uri="{FF2B5EF4-FFF2-40B4-BE49-F238E27FC236}">
                      <a16:creationId xmlns:a16="http://schemas.microsoft.com/office/drawing/2014/main" id="{248695A4-6015-47A5-92D6-56C5E4F0D309}"/>
                    </a:ext>
                  </a:extLst>
                </p:cNvPr>
                <p:cNvPicPr/>
                <p:nvPr/>
              </p:nvPicPr>
              <p:blipFill>
                <a:blip r:embed="rId482"/>
                <a:stretch>
                  <a:fillRect/>
                </a:stretch>
              </p:blipFill>
              <p:spPr>
                <a:xfrm>
                  <a:off x="11157700" y="3812100"/>
                  <a:ext cx="2422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135392" name="Freihand 135391">
                  <a:extLst>
                    <a:ext uri="{FF2B5EF4-FFF2-40B4-BE49-F238E27FC236}">
                      <a16:creationId xmlns:a16="http://schemas.microsoft.com/office/drawing/2014/main" id="{A66B1237-15EB-4EBB-BDCA-EA4A94843F37}"/>
                    </a:ext>
                  </a:extLst>
                </p14:cNvPr>
                <p14:cNvContentPartPr/>
                <p14:nvPr/>
              </p14:nvContentPartPr>
              <p14:xfrm>
                <a:off x="11426260" y="3779340"/>
                <a:ext cx="193320" cy="51480"/>
              </p14:xfrm>
            </p:contentPart>
          </mc:Choice>
          <mc:Fallback>
            <p:pic>
              <p:nvPicPr>
                <p:cNvPr id="135392" name="Freihand 135391">
                  <a:extLst>
                    <a:ext uri="{FF2B5EF4-FFF2-40B4-BE49-F238E27FC236}">
                      <a16:creationId xmlns:a16="http://schemas.microsoft.com/office/drawing/2014/main" id="{A66B1237-15EB-4EBB-BDCA-EA4A94843F37}"/>
                    </a:ext>
                  </a:extLst>
                </p:cNvPr>
                <p:cNvPicPr/>
                <p:nvPr/>
              </p:nvPicPr>
              <p:blipFill>
                <a:blip r:embed="rId484"/>
                <a:stretch>
                  <a:fillRect/>
                </a:stretch>
              </p:blipFill>
              <p:spPr>
                <a:xfrm>
                  <a:off x="11421940" y="3775020"/>
                  <a:ext cx="20196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135393" name="Freihand 135392">
                  <a:extLst>
                    <a:ext uri="{FF2B5EF4-FFF2-40B4-BE49-F238E27FC236}">
                      <a16:creationId xmlns:a16="http://schemas.microsoft.com/office/drawing/2014/main" id="{BEC12AE7-3AEA-4067-B302-CF99C329C9C5}"/>
                    </a:ext>
                  </a:extLst>
                </p14:cNvPr>
                <p14:cNvContentPartPr/>
                <p14:nvPr/>
              </p14:nvContentPartPr>
              <p14:xfrm>
                <a:off x="11667100" y="3679260"/>
                <a:ext cx="199080" cy="109800"/>
              </p14:xfrm>
            </p:contentPart>
          </mc:Choice>
          <mc:Fallback>
            <p:pic>
              <p:nvPicPr>
                <p:cNvPr id="135393" name="Freihand 135392">
                  <a:extLst>
                    <a:ext uri="{FF2B5EF4-FFF2-40B4-BE49-F238E27FC236}">
                      <a16:creationId xmlns:a16="http://schemas.microsoft.com/office/drawing/2014/main" id="{BEC12AE7-3AEA-4067-B302-CF99C329C9C5}"/>
                    </a:ext>
                  </a:extLst>
                </p:cNvPr>
                <p:cNvPicPr/>
                <p:nvPr/>
              </p:nvPicPr>
              <p:blipFill>
                <a:blip r:embed="rId486"/>
                <a:stretch>
                  <a:fillRect/>
                </a:stretch>
              </p:blipFill>
              <p:spPr>
                <a:xfrm>
                  <a:off x="11662780" y="3674940"/>
                  <a:ext cx="2077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135395" name="Freihand 135394">
                  <a:extLst>
                    <a:ext uri="{FF2B5EF4-FFF2-40B4-BE49-F238E27FC236}">
                      <a16:creationId xmlns:a16="http://schemas.microsoft.com/office/drawing/2014/main" id="{8C18D654-68D0-4454-8DA9-E4B5EFE43F8E}"/>
                    </a:ext>
                  </a:extLst>
                </p14:cNvPr>
                <p14:cNvContentPartPr/>
                <p14:nvPr/>
              </p14:nvContentPartPr>
              <p14:xfrm>
                <a:off x="9606460" y="4102260"/>
                <a:ext cx="281880" cy="32400"/>
              </p14:xfrm>
            </p:contentPart>
          </mc:Choice>
          <mc:Fallback>
            <p:pic>
              <p:nvPicPr>
                <p:cNvPr id="135395" name="Freihand 135394">
                  <a:extLst>
                    <a:ext uri="{FF2B5EF4-FFF2-40B4-BE49-F238E27FC236}">
                      <a16:creationId xmlns:a16="http://schemas.microsoft.com/office/drawing/2014/main" id="{8C18D654-68D0-4454-8DA9-E4B5EFE43F8E}"/>
                    </a:ext>
                  </a:extLst>
                </p:cNvPr>
                <p:cNvPicPr/>
                <p:nvPr/>
              </p:nvPicPr>
              <p:blipFill>
                <a:blip r:embed="rId488"/>
                <a:stretch>
                  <a:fillRect/>
                </a:stretch>
              </p:blipFill>
              <p:spPr>
                <a:xfrm>
                  <a:off x="9602140" y="4097940"/>
                  <a:ext cx="2905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135396" name="Freihand 135395">
                  <a:extLst>
                    <a:ext uri="{FF2B5EF4-FFF2-40B4-BE49-F238E27FC236}">
                      <a16:creationId xmlns:a16="http://schemas.microsoft.com/office/drawing/2014/main" id="{6CD149CE-69E3-493C-8926-ADA75FD5AB87}"/>
                    </a:ext>
                  </a:extLst>
                </p14:cNvPr>
                <p14:cNvContentPartPr/>
                <p14:nvPr/>
              </p14:nvContentPartPr>
              <p14:xfrm>
                <a:off x="9817060" y="4073820"/>
                <a:ext cx="158040" cy="109080"/>
              </p14:xfrm>
            </p:contentPart>
          </mc:Choice>
          <mc:Fallback>
            <p:pic>
              <p:nvPicPr>
                <p:cNvPr id="135396" name="Freihand 135395">
                  <a:extLst>
                    <a:ext uri="{FF2B5EF4-FFF2-40B4-BE49-F238E27FC236}">
                      <a16:creationId xmlns:a16="http://schemas.microsoft.com/office/drawing/2014/main" id="{6CD149CE-69E3-493C-8926-ADA75FD5AB87}"/>
                    </a:ext>
                  </a:extLst>
                </p:cNvPr>
                <p:cNvPicPr/>
                <p:nvPr/>
              </p:nvPicPr>
              <p:blipFill>
                <a:blip r:embed="rId490"/>
                <a:stretch>
                  <a:fillRect/>
                </a:stretch>
              </p:blipFill>
              <p:spPr>
                <a:xfrm>
                  <a:off x="9812740" y="4069500"/>
                  <a:ext cx="166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135397" name="Freihand 135396">
                  <a:extLst>
                    <a:ext uri="{FF2B5EF4-FFF2-40B4-BE49-F238E27FC236}">
                      <a16:creationId xmlns:a16="http://schemas.microsoft.com/office/drawing/2014/main" id="{F6E04542-665A-48C8-A549-B48A4DE094E2}"/>
                    </a:ext>
                  </a:extLst>
                </p14:cNvPr>
                <p14:cNvContentPartPr/>
                <p14:nvPr/>
              </p14:nvContentPartPr>
              <p14:xfrm>
                <a:off x="10250140" y="4081380"/>
                <a:ext cx="7560" cy="72720"/>
              </p14:xfrm>
            </p:contentPart>
          </mc:Choice>
          <mc:Fallback>
            <p:pic>
              <p:nvPicPr>
                <p:cNvPr id="135397" name="Freihand 135396">
                  <a:extLst>
                    <a:ext uri="{FF2B5EF4-FFF2-40B4-BE49-F238E27FC236}">
                      <a16:creationId xmlns:a16="http://schemas.microsoft.com/office/drawing/2014/main" id="{F6E04542-665A-48C8-A549-B48A4DE094E2}"/>
                    </a:ext>
                  </a:extLst>
                </p:cNvPr>
                <p:cNvPicPr/>
                <p:nvPr/>
              </p:nvPicPr>
              <p:blipFill>
                <a:blip r:embed="rId492"/>
                <a:stretch>
                  <a:fillRect/>
                </a:stretch>
              </p:blipFill>
              <p:spPr>
                <a:xfrm>
                  <a:off x="10245820" y="4077060"/>
                  <a:ext cx="16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135398" name="Freihand 135397">
                  <a:extLst>
                    <a:ext uri="{FF2B5EF4-FFF2-40B4-BE49-F238E27FC236}">
                      <a16:creationId xmlns:a16="http://schemas.microsoft.com/office/drawing/2014/main" id="{9992AC2F-C332-426F-A3F0-04EBECA9C40A}"/>
                    </a:ext>
                  </a:extLst>
                </p14:cNvPr>
                <p14:cNvContentPartPr/>
                <p14:nvPr/>
              </p14:nvContentPartPr>
              <p14:xfrm>
                <a:off x="10259140" y="4020540"/>
                <a:ext cx="113760" cy="76320"/>
              </p14:xfrm>
            </p:contentPart>
          </mc:Choice>
          <mc:Fallback>
            <p:pic>
              <p:nvPicPr>
                <p:cNvPr id="135398" name="Freihand 135397">
                  <a:extLst>
                    <a:ext uri="{FF2B5EF4-FFF2-40B4-BE49-F238E27FC236}">
                      <a16:creationId xmlns:a16="http://schemas.microsoft.com/office/drawing/2014/main" id="{9992AC2F-C332-426F-A3F0-04EBECA9C40A}"/>
                    </a:ext>
                  </a:extLst>
                </p:cNvPr>
                <p:cNvPicPr/>
                <p:nvPr/>
              </p:nvPicPr>
              <p:blipFill>
                <a:blip r:embed="rId494"/>
                <a:stretch>
                  <a:fillRect/>
                </a:stretch>
              </p:blipFill>
              <p:spPr>
                <a:xfrm>
                  <a:off x="10254820" y="4016220"/>
                  <a:ext cx="122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135399" name="Freihand 135398">
                  <a:extLst>
                    <a:ext uri="{FF2B5EF4-FFF2-40B4-BE49-F238E27FC236}">
                      <a16:creationId xmlns:a16="http://schemas.microsoft.com/office/drawing/2014/main" id="{FBB63115-1B8C-48BC-A34F-33776D61934A}"/>
                    </a:ext>
                  </a:extLst>
                </p14:cNvPr>
                <p14:cNvContentPartPr/>
                <p14:nvPr/>
              </p14:nvContentPartPr>
              <p14:xfrm>
                <a:off x="10262740" y="4108380"/>
                <a:ext cx="111240" cy="34200"/>
              </p14:xfrm>
            </p:contentPart>
          </mc:Choice>
          <mc:Fallback>
            <p:pic>
              <p:nvPicPr>
                <p:cNvPr id="135399" name="Freihand 135398">
                  <a:extLst>
                    <a:ext uri="{FF2B5EF4-FFF2-40B4-BE49-F238E27FC236}">
                      <a16:creationId xmlns:a16="http://schemas.microsoft.com/office/drawing/2014/main" id="{FBB63115-1B8C-48BC-A34F-33776D61934A}"/>
                    </a:ext>
                  </a:extLst>
                </p:cNvPr>
                <p:cNvPicPr/>
                <p:nvPr/>
              </p:nvPicPr>
              <p:blipFill>
                <a:blip r:embed="rId496"/>
                <a:stretch>
                  <a:fillRect/>
                </a:stretch>
              </p:blipFill>
              <p:spPr>
                <a:xfrm>
                  <a:off x="10258420" y="4104060"/>
                  <a:ext cx="119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135400" name="Freihand 135399">
                  <a:extLst>
                    <a:ext uri="{FF2B5EF4-FFF2-40B4-BE49-F238E27FC236}">
                      <a16:creationId xmlns:a16="http://schemas.microsoft.com/office/drawing/2014/main" id="{A67E60E8-8FF4-47DA-B6B9-420B239019E6}"/>
                    </a:ext>
                  </a:extLst>
                </p14:cNvPr>
                <p14:cNvContentPartPr/>
                <p14:nvPr/>
              </p14:nvContentPartPr>
              <p14:xfrm>
                <a:off x="10380460" y="4085340"/>
                <a:ext cx="140040" cy="38160"/>
              </p14:xfrm>
            </p:contentPart>
          </mc:Choice>
          <mc:Fallback>
            <p:pic>
              <p:nvPicPr>
                <p:cNvPr id="135400" name="Freihand 135399">
                  <a:extLst>
                    <a:ext uri="{FF2B5EF4-FFF2-40B4-BE49-F238E27FC236}">
                      <a16:creationId xmlns:a16="http://schemas.microsoft.com/office/drawing/2014/main" id="{A67E60E8-8FF4-47DA-B6B9-420B239019E6}"/>
                    </a:ext>
                  </a:extLst>
                </p:cNvPr>
                <p:cNvPicPr/>
                <p:nvPr/>
              </p:nvPicPr>
              <p:blipFill>
                <a:blip r:embed="rId498"/>
                <a:stretch>
                  <a:fillRect/>
                </a:stretch>
              </p:blipFill>
              <p:spPr>
                <a:xfrm>
                  <a:off x="10376140" y="4081020"/>
                  <a:ext cx="14868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135401" name="Freihand 135400">
                  <a:extLst>
                    <a:ext uri="{FF2B5EF4-FFF2-40B4-BE49-F238E27FC236}">
                      <a16:creationId xmlns:a16="http://schemas.microsoft.com/office/drawing/2014/main" id="{25E71DFB-41CD-4C67-8603-633277DFB58C}"/>
                    </a:ext>
                  </a:extLst>
                </p14:cNvPr>
                <p14:cNvContentPartPr/>
                <p14:nvPr/>
              </p14:nvContentPartPr>
              <p14:xfrm>
                <a:off x="10525180" y="4033500"/>
                <a:ext cx="51840" cy="10080"/>
              </p14:xfrm>
            </p:contentPart>
          </mc:Choice>
          <mc:Fallback>
            <p:pic>
              <p:nvPicPr>
                <p:cNvPr id="135401" name="Freihand 135400">
                  <a:extLst>
                    <a:ext uri="{FF2B5EF4-FFF2-40B4-BE49-F238E27FC236}">
                      <a16:creationId xmlns:a16="http://schemas.microsoft.com/office/drawing/2014/main" id="{25E71DFB-41CD-4C67-8603-633277DFB58C}"/>
                    </a:ext>
                  </a:extLst>
                </p:cNvPr>
                <p:cNvPicPr/>
                <p:nvPr/>
              </p:nvPicPr>
              <p:blipFill>
                <a:blip r:embed="rId500"/>
                <a:stretch>
                  <a:fillRect/>
                </a:stretch>
              </p:blipFill>
              <p:spPr>
                <a:xfrm>
                  <a:off x="10520860" y="4029180"/>
                  <a:ext cx="6048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135402" name="Freihand 135401">
                  <a:extLst>
                    <a:ext uri="{FF2B5EF4-FFF2-40B4-BE49-F238E27FC236}">
                      <a16:creationId xmlns:a16="http://schemas.microsoft.com/office/drawing/2014/main" id="{2E14F09F-1ADC-45EF-9021-6C955E48658C}"/>
                    </a:ext>
                  </a:extLst>
                </p14:cNvPr>
                <p14:cNvContentPartPr/>
                <p14:nvPr/>
              </p14:nvContentPartPr>
              <p14:xfrm>
                <a:off x="10566940" y="4050420"/>
                <a:ext cx="54720" cy="88560"/>
              </p14:xfrm>
            </p:contentPart>
          </mc:Choice>
          <mc:Fallback>
            <p:pic>
              <p:nvPicPr>
                <p:cNvPr id="135402" name="Freihand 135401">
                  <a:extLst>
                    <a:ext uri="{FF2B5EF4-FFF2-40B4-BE49-F238E27FC236}">
                      <a16:creationId xmlns:a16="http://schemas.microsoft.com/office/drawing/2014/main" id="{2E14F09F-1ADC-45EF-9021-6C955E48658C}"/>
                    </a:ext>
                  </a:extLst>
                </p:cNvPr>
                <p:cNvPicPr/>
                <p:nvPr/>
              </p:nvPicPr>
              <p:blipFill>
                <a:blip r:embed="rId502"/>
                <a:stretch>
                  <a:fillRect/>
                </a:stretch>
              </p:blipFill>
              <p:spPr>
                <a:xfrm>
                  <a:off x="10562620" y="4046100"/>
                  <a:ext cx="633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135403" name="Freihand 135402">
                  <a:extLst>
                    <a:ext uri="{FF2B5EF4-FFF2-40B4-BE49-F238E27FC236}">
                      <a16:creationId xmlns:a16="http://schemas.microsoft.com/office/drawing/2014/main" id="{1C03A75C-98C8-45BC-88C2-63D5B2D9DFA4}"/>
                    </a:ext>
                  </a:extLst>
                </p14:cNvPr>
                <p14:cNvContentPartPr/>
                <p14:nvPr/>
              </p14:nvContentPartPr>
              <p14:xfrm>
                <a:off x="10641820" y="3965460"/>
                <a:ext cx="577440" cy="224280"/>
              </p14:xfrm>
            </p:contentPart>
          </mc:Choice>
          <mc:Fallback>
            <p:pic>
              <p:nvPicPr>
                <p:cNvPr id="135403" name="Freihand 135402">
                  <a:extLst>
                    <a:ext uri="{FF2B5EF4-FFF2-40B4-BE49-F238E27FC236}">
                      <a16:creationId xmlns:a16="http://schemas.microsoft.com/office/drawing/2014/main" id="{1C03A75C-98C8-45BC-88C2-63D5B2D9DFA4}"/>
                    </a:ext>
                  </a:extLst>
                </p:cNvPr>
                <p:cNvPicPr/>
                <p:nvPr/>
              </p:nvPicPr>
              <p:blipFill>
                <a:blip r:embed="rId504"/>
                <a:stretch>
                  <a:fillRect/>
                </a:stretch>
              </p:blipFill>
              <p:spPr>
                <a:xfrm>
                  <a:off x="10637500" y="3961140"/>
                  <a:ext cx="5860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135404" name="Freihand 135403">
                  <a:extLst>
                    <a:ext uri="{FF2B5EF4-FFF2-40B4-BE49-F238E27FC236}">
                      <a16:creationId xmlns:a16="http://schemas.microsoft.com/office/drawing/2014/main" id="{DC0D5B65-4FB2-4CB0-A1E1-B1C7829EFDB5}"/>
                    </a:ext>
                  </a:extLst>
                </p14:cNvPr>
                <p14:cNvContentPartPr/>
                <p14:nvPr/>
              </p14:nvContentPartPr>
              <p14:xfrm>
                <a:off x="11329420" y="4002900"/>
                <a:ext cx="173520" cy="73440"/>
              </p14:xfrm>
            </p:contentPart>
          </mc:Choice>
          <mc:Fallback>
            <p:pic>
              <p:nvPicPr>
                <p:cNvPr id="135404" name="Freihand 135403">
                  <a:extLst>
                    <a:ext uri="{FF2B5EF4-FFF2-40B4-BE49-F238E27FC236}">
                      <a16:creationId xmlns:a16="http://schemas.microsoft.com/office/drawing/2014/main" id="{DC0D5B65-4FB2-4CB0-A1E1-B1C7829EFDB5}"/>
                    </a:ext>
                  </a:extLst>
                </p:cNvPr>
                <p:cNvPicPr/>
                <p:nvPr/>
              </p:nvPicPr>
              <p:blipFill>
                <a:blip r:embed="rId506"/>
                <a:stretch>
                  <a:fillRect/>
                </a:stretch>
              </p:blipFill>
              <p:spPr>
                <a:xfrm>
                  <a:off x="11325100" y="3998580"/>
                  <a:ext cx="1821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135405" name="Freihand 135404">
                  <a:extLst>
                    <a:ext uri="{FF2B5EF4-FFF2-40B4-BE49-F238E27FC236}">
                      <a16:creationId xmlns:a16="http://schemas.microsoft.com/office/drawing/2014/main" id="{F0B439D3-A89B-43A0-AF0B-C3ADF1528F96}"/>
                    </a:ext>
                  </a:extLst>
                </p14:cNvPr>
                <p14:cNvContentPartPr/>
                <p14:nvPr/>
              </p14:nvContentPartPr>
              <p14:xfrm>
                <a:off x="11473420" y="3924060"/>
                <a:ext cx="14400" cy="15840"/>
              </p14:xfrm>
            </p:contentPart>
          </mc:Choice>
          <mc:Fallback>
            <p:pic>
              <p:nvPicPr>
                <p:cNvPr id="135405" name="Freihand 135404">
                  <a:extLst>
                    <a:ext uri="{FF2B5EF4-FFF2-40B4-BE49-F238E27FC236}">
                      <a16:creationId xmlns:a16="http://schemas.microsoft.com/office/drawing/2014/main" id="{F0B439D3-A89B-43A0-AF0B-C3ADF1528F96}"/>
                    </a:ext>
                  </a:extLst>
                </p:cNvPr>
                <p:cNvPicPr/>
                <p:nvPr/>
              </p:nvPicPr>
              <p:blipFill>
                <a:blip r:embed="rId508"/>
                <a:stretch>
                  <a:fillRect/>
                </a:stretch>
              </p:blipFill>
              <p:spPr>
                <a:xfrm>
                  <a:off x="11469100" y="3919740"/>
                  <a:ext cx="23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135406" name="Freihand 135405">
                  <a:extLst>
                    <a:ext uri="{FF2B5EF4-FFF2-40B4-BE49-F238E27FC236}">
                      <a16:creationId xmlns:a16="http://schemas.microsoft.com/office/drawing/2014/main" id="{12F33700-7A2E-4D48-B248-278DAB9AAFD9}"/>
                    </a:ext>
                  </a:extLst>
                </p14:cNvPr>
                <p14:cNvContentPartPr/>
                <p14:nvPr/>
              </p14:nvContentPartPr>
              <p14:xfrm>
                <a:off x="11597260" y="3855300"/>
                <a:ext cx="271080" cy="191160"/>
              </p14:xfrm>
            </p:contentPart>
          </mc:Choice>
          <mc:Fallback>
            <p:pic>
              <p:nvPicPr>
                <p:cNvPr id="135406" name="Freihand 135405">
                  <a:extLst>
                    <a:ext uri="{FF2B5EF4-FFF2-40B4-BE49-F238E27FC236}">
                      <a16:creationId xmlns:a16="http://schemas.microsoft.com/office/drawing/2014/main" id="{12F33700-7A2E-4D48-B248-278DAB9AAFD9}"/>
                    </a:ext>
                  </a:extLst>
                </p:cNvPr>
                <p:cNvPicPr/>
                <p:nvPr/>
              </p:nvPicPr>
              <p:blipFill>
                <a:blip r:embed="rId510"/>
                <a:stretch>
                  <a:fillRect/>
                </a:stretch>
              </p:blipFill>
              <p:spPr>
                <a:xfrm>
                  <a:off x="11592940" y="3850980"/>
                  <a:ext cx="2797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135407" name="Freihand 135406">
                  <a:extLst>
                    <a:ext uri="{FF2B5EF4-FFF2-40B4-BE49-F238E27FC236}">
                      <a16:creationId xmlns:a16="http://schemas.microsoft.com/office/drawing/2014/main" id="{FC4AA005-CD39-494C-A95C-68FCAFFDE3AD}"/>
                    </a:ext>
                  </a:extLst>
                </p14:cNvPr>
                <p14:cNvContentPartPr/>
                <p14:nvPr/>
              </p14:nvContentPartPr>
              <p14:xfrm>
                <a:off x="11865820" y="3907500"/>
                <a:ext cx="88920" cy="106560"/>
              </p14:xfrm>
            </p:contentPart>
          </mc:Choice>
          <mc:Fallback>
            <p:pic>
              <p:nvPicPr>
                <p:cNvPr id="135407" name="Freihand 135406">
                  <a:extLst>
                    <a:ext uri="{FF2B5EF4-FFF2-40B4-BE49-F238E27FC236}">
                      <a16:creationId xmlns:a16="http://schemas.microsoft.com/office/drawing/2014/main" id="{FC4AA005-CD39-494C-A95C-68FCAFFDE3AD}"/>
                    </a:ext>
                  </a:extLst>
                </p:cNvPr>
                <p:cNvPicPr/>
                <p:nvPr/>
              </p:nvPicPr>
              <p:blipFill>
                <a:blip r:embed="rId512"/>
                <a:stretch>
                  <a:fillRect/>
                </a:stretch>
              </p:blipFill>
              <p:spPr>
                <a:xfrm>
                  <a:off x="11861500" y="3903180"/>
                  <a:ext cx="9756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135408" name="Freihand 135407">
                  <a:extLst>
                    <a:ext uri="{FF2B5EF4-FFF2-40B4-BE49-F238E27FC236}">
                      <a16:creationId xmlns:a16="http://schemas.microsoft.com/office/drawing/2014/main" id="{31D2EA3D-0936-4232-8407-C3B6E4A8F7AD}"/>
                    </a:ext>
                  </a:extLst>
                </p14:cNvPr>
                <p14:cNvContentPartPr/>
                <p14:nvPr/>
              </p14:nvContentPartPr>
              <p14:xfrm>
                <a:off x="11910820" y="3841980"/>
                <a:ext cx="147240" cy="147960"/>
              </p14:xfrm>
            </p:contentPart>
          </mc:Choice>
          <mc:Fallback>
            <p:pic>
              <p:nvPicPr>
                <p:cNvPr id="135408" name="Freihand 135407">
                  <a:extLst>
                    <a:ext uri="{FF2B5EF4-FFF2-40B4-BE49-F238E27FC236}">
                      <a16:creationId xmlns:a16="http://schemas.microsoft.com/office/drawing/2014/main" id="{31D2EA3D-0936-4232-8407-C3B6E4A8F7AD}"/>
                    </a:ext>
                  </a:extLst>
                </p:cNvPr>
                <p:cNvPicPr/>
                <p:nvPr/>
              </p:nvPicPr>
              <p:blipFill>
                <a:blip r:embed="rId514"/>
                <a:stretch>
                  <a:fillRect/>
                </a:stretch>
              </p:blipFill>
              <p:spPr>
                <a:xfrm>
                  <a:off x="11906500" y="3837660"/>
                  <a:ext cx="155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135410" name="Freihand 135409">
                  <a:extLst>
                    <a:ext uri="{FF2B5EF4-FFF2-40B4-BE49-F238E27FC236}">
                      <a16:creationId xmlns:a16="http://schemas.microsoft.com/office/drawing/2014/main" id="{A0D7123E-9744-450F-A980-5ECF9FE11FE6}"/>
                    </a:ext>
                  </a:extLst>
                </p14:cNvPr>
                <p14:cNvContentPartPr/>
                <p14:nvPr/>
              </p14:nvContentPartPr>
              <p14:xfrm>
                <a:off x="5015020" y="3580980"/>
                <a:ext cx="805680" cy="1059120"/>
              </p14:xfrm>
            </p:contentPart>
          </mc:Choice>
          <mc:Fallback>
            <p:pic>
              <p:nvPicPr>
                <p:cNvPr id="135410" name="Freihand 135409">
                  <a:extLst>
                    <a:ext uri="{FF2B5EF4-FFF2-40B4-BE49-F238E27FC236}">
                      <a16:creationId xmlns:a16="http://schemas.microsoft.com/office/drawing/2014/main" id="{A0D7123E-9744-450F-A980-5ECF9FE11FE6}"/>
                    </a:ext>
                  </a:extLst>
                </p:cNvPr>
                <p:cNvPicPr/>
                <p:nvPr/>
              </p:nvPicPr>
              <p:blipFill>
                <a:blip r:embed="rId516"/>
                <a:stretch>
                  <a:fillRect/>
                </a:stretch>
              </p:blipFill>
              <p:spPr>
                <a:xfrm>
                  <a:off x="5010700" y="3576660"/>
                  <a:ext cx="814320" cy="106776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135411" name="Freihand 135410">
                  <a:extLst>
                    <a:ext uri="{FF2B5EF4-FFF2-40B4-BE49-F238E27FC236}">
                      <a16:creationId xmlns:a16="http://schemas.microsoft.com/office/drawing/2014/main" id="{2F983752-4A70-4D49-8809-E98FB77038CD}"/>
                    </a:ext>
                  </a:extLst>
                </p14:cNvPr>
                <p14:cNvContentPartPr/>
                <p14:nvPr/>
              </p14:nvContentPartPr>
              <p14:xfrm>
                <a:off x="5918980" y="3815700"/>
                <a:ext cx="1189440" cy="991800"/>
              </p14:xfrm>
            </p:contentPart>
          </mc:Choice>
          <mc:Fallback>
            <p:pic>
              <p:nvPicPr>
                <p:cNvPr id="135411" name="Freihand 135410">
                  <a:extLst>
                    <a:ext uri="{FF2B5EF4-FFF2-40B4-BE49-F238E27FC236}">
                      <a16:creationId xmlns:a16="http://schemas.microsoft.com/office/drawing/2014/main" id="{2F983752-4A70-4D49-8809-E98FB77038CD}"/>
                    </a:ext>
                  </a:extLst>
                </p:cNvPr>
                <p:cNvPicPr/>
                <p:nvPr/>
              </p:nvPicPr>
              <p:blipFill>
                <a:blip r:embed="rId518"/>
                <a:stretch>
                  <a:fillRect/>
                </a:stretch>
              </p:blipFill>
              <p:spPr>
                <a:xfrm>
                  <a:off x="5914660" y="3811380"/>
                  <a:ext cx="1198080" cy="100044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135413" name="Freihand 135412">
                  <a:extLst>
                    <a:ext uri="{FF2B5EF4-FFF2-40B4-BE49-F238E27FC236}">
                      <a16:creationId xmlns:a16="http://schemas.microsoft.com/office/drawing/2014/main" id="{3E1AE870-7D9A-457A-8B6A-17820F6A5FED}"/>
                    </a:ext>
                  </a:extLst>
                </p14:cNvPr>
                <p14:cNvContentPartPr/>
                <p14:nvPr/>
              </p14:nvContentPartPr>
              <p14:xfrm>
                <a:off x="5280340" y="4678260"/>
                <a:ext cx="155520" cy="225360"/>
              </p14:xfrm>
            </p:contentPart>
          </mc:Choice>
          <mc:Fallback>
            <p:pic>
              <p:nvPicPr>
                <p:cNvPr id="135413" name="Freihand 135412">
                  <a:extLst>
                    <a:ext uri="{FF2B5EF4-FFF2-40B4-BE49-F238E27FC236}">
                      <a16:creationId xmlns:a16="http://schemas.microsoft.com/office/drawing/2014/main" id="{3E1AE870-7D9A-457A-8B6A-17820F6A5FED}"/>
                    </a:ext>
                  </a:extLst>
                </p:cNvPr>
                <p:cNvPicPr/>
                <p:nvPr/>
              </p:nvPicPr>
              <p:blipFill>
                <a:blip r:embed="rId520"/>
                <a:stretch>
                  <a:fillRect/>
                </a:stretch>
              </p:blipFill>
              <p:spPr>
                <a:xfrm>
                  <a:off x="5276020" y="4673940"/>
                  <a:ext cx="164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135414" name="Freihand 135413">
                  <a:extLst>
                    <a:ext uri="{FF2B5EF4-FFF2-40B4-BE49-F238E27FC236}">
                      <a16:creationId xmlns:a16="http://schemas.microsoft.com/office/drawing/2014/main" id="{3356CABE-7D38-4B51-A8E3-23BF53223419}"/>
                    </a:ext>
                  </a:extLst>
                </p14:cNvPr>
                <p14:cNvContentPartPr/>
                <p14:nvPr/>
              </p14:nvContentPartPr>
              <p14:xfrm>
                <a:off x="5366380" y="4802100"/>
                <a:ext cx="65880" cy="64080"/>
              </p14:xfrm>
            </p:contentPart>
          </mc:Choice>
          <mc:Fallback>
            <p:pic>
              <p:nvPicPr>
                <p:cNvPr id="135414" name="Freihand 135413">
                  <a:extLst>
                    <a:ext uri="{FF2B5EF4-FFF2-40B4-BE49-F238E27FC236}">
                      <a16:creationId xmlns:a16="http://schemas.microsoft.com/office/drawing/2014/main" id="{3356CABE-7D38-4B51-A8E3-23BF53223419}"/>
                    </a:ext>
                  </a:extLst>
                </p:cNvPr>
                <p:cNvPicPr/>
                <p:nvPr/>
              </p:nvPicPr>
              <p:blipFill>
                <a:blip r:embed="rId522"/>
                <a:stretch>
                  <a:fillRect/>
                </a:stretch>
              </p:blipFill>
              <p:spPr>
                <a:xfrm>
                  <a:off x="5362060" y="4797780"/>
                  <a:ext cx="7452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135415" name="Freihand 135414">
                  <a:extLst>
                    <a:ext uri="{FF2B5EF4-FFF2-40B4-BE49-F238E27FC236}">
                      <a16:creationId xmlns:a16="http://schemas.microsoft.com/office/drawing/2014/main" id="{2933B0D3-FDCB-44E2-A465-3483A7C3119D}"/>
                    </a:ext>
                  </a:extLst>
                </p14:cNvPr>
                <p14:cNvContentPartPr/>
                <p14:nvPr/>
              </p14:nvContentPartPr>
              <p14:xfrm>
                <a:off x="5472580" y="4782300"/>
                <a:ext cx="460800" cy="99000"/>
              </p14:xfrm>
            </p:contentPart>
          </mc:Choice>
          <mc:Fallback>
            <p:pic>
              <p:nvPicPr>
                <p:cNvPr id="135415" name="Freihand 135414">
                  <a:extLst>
                    <a:ext uri="{FF2B5EF4-FFF2-40B4-BE49-F238E27FC236}">
                      <a16:creationId xmlns:a16="http://schemas.microsoft.com/office/drawing/2014/main" id="{2933B0D3-FDCB-44E2-A465-3483A7C3119D}"/>
                    </a:ext>
                  </a:extLst>
                </p:cNvPr>
                <p:cNvPicPr/>
                <p:nvPr/>
              </p:nvPicPr>
              <p:blipFill>
                <a:blip r:embed="rId524"/>
                <a:stretch>
                  <a:fillRect/>
                </a:stretch>
              </p:blipFill>
              <p:spPr>
                <a:xfrm>
                  <a:off x="5468260" y="4777980"/>
                  <a:ext cx="469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135416" name="Freihand 135415">
                  <a:extLst>
                    <a:ext uri="{FF2B5EF4-FFF2-40B4-BE49-F238E27FC236}">
                      <a16:creationId xmlns:a16="http://schemas.microsoft.com/office/drawing/2014/main" id="{D6C76F7D-344D-4434-B674-1A76C3ED017A}"/>
                    </a:ext>
                  </a:extLst>
                </p14:cNvPr>
                <p14:cNvContentPartPr/>
                <p14:nvPr/>
              </p14:nvContentPartPr>
              <p14:xfrm>
                <a:off x="6102220" y="4687260"/>
                <a:ext cx="141480" cy="192960"/>
              </p14:xfrm>
            </p:contentPart>
          </mc:Choice>
          <mc:Fallback>
            <p:pic>
              <p:nvPicPr>
                <p:cNvPr id="135416" name="Freihand 135415">
                  <a:extLst>
                    <a:ext uri="{FF2B5EF4-FFF2-40B4-BE49-F238E27FC236}">
                      <a16:creationId xmlns:a16="http://schemas.microsoft.com/office/drawing/2014/main" id="{D6C76F7D-344D-4434-B674-1A76C3ED017A}"/>
                    </a:ext>
                  </a:extLst>
                </p:cNvPr>
                <p:cNvPicPr/>
                <p:nvPr/>
              </p:nvPicPr>
              <p:blipFill>
                <a:blip r:embed="rId526"/>
                <a:stretch>
                  <a:fillRect/>
                </a:stretch>
              </p:blipFill>
              <p:spPr>
                <a:xfrm>
                  <a:off x="6097900" y="4682940"/>
                  <a:ext cx="15012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135417" name="Freihand 135416">
                  <a:extLst>
                    <a:ext uri="{FF2B5EF4-FFF2-40B4-BE49-F238E27FC236}">
                      <a16:creationId xmlns:a16="http://schemas.microsoft.com/office/drawing/2014/main" id="{69155FE6-196B-43C5-802D-1D78869E248A}"/>
                    </a:ext>
                  </a:extLst>
                </p14:cNvPr>
                <p14:cNvContentPartPr/>
                <p14:nvPr/>
              </p14:nvContentPartPr>
              <p14:xfrm>
                <a:off x="6078460" y="4753500"/>
                <a:ext cx="183960" cy="34200"/>
              </p14:xfrm>
            </p:contentPart>
          </mc:Choice>
          <mc:Fallback>
            <p:pic>
              <p:nvPicPr>
                <p:cNvPr id="135417" name="Freihand 135416">
                  <a:extLst>
                    <a:ext uri="{FF2B5EF4-FFF2-40B4-BE49-F238E27FC236}">
                      <a16:creationId xmlns:a16="http://schemas.microsoft.com/office/drawing/2014/main" id="{69155FE6-196B-43C5-802D-1D78869E248A}"/>
                    </a:ext>
                  </a:extLst>
                </p:cNvPr>
                <p:cNvPicPr/>
                <p:nvPr/>
              </p:nvPicPr>
              <p:blipFill>
                <a:blip r:embed="rId528"/>
                <a:stretch>
                  <a:fillRect/>
                </a:stretch>
              </p:blipFill>
              <p:spPr>
                <a:xfrm>
                  <a:off x="6074140" y="4749180"/>
                  <a:ext cx="1926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135418" name="Freihand 135417">
                  <a:extLst>
                    <a:ext uri="{FF2B5EF4-FFF2-40B4-BE49-F238E27FC236}">
                      <a16:creationId xmlns:a16="http://schemas.microsoft.com/office/drawing/2014/main" id="{EAA0B0DC-9863-4225-BE26-F66856B316A5}"/>
                    </a:ext>
                  </a:extLst>
                </p14:cNvPr>
                <p14:cNvContentPartPr/>
                <p14:nvPr/>
              </p14:nvContentPartPr>
              <p14:xfrm>
                <a:off x="6268900" y="4740900"/>
                <a:ext cx="126720" cy="74160"/>
              </p14:xfrm>
            </p:contentPart>
          </mc:Choice>
          <mc:Fallback>
            <p:pic>
              <p:nvPicPr>
                <p:cNvPr id="135418" name="Freihand 135417">
                  <a:extLst>
                    <a:ext uri="{FF2B5EF4-FFF2-40B4-BE49-F238E27FC236}">
                      <a16:creationId xmlns:a16="http://schemas.microsoft.com/office/drawing/2014/main" id="{EAA0B0DC-9863-4225-BE26-F66856B316A5}"/>
                    </a:ext>
                  </a:extLst>
                </p:cNvPr>
                <p:cNvPicPr/>
                <p:nvPr/>
              </p:nvPicPr>
              <p:blipFill>
                <a:blip r:embed="rId530"/>
                <a:stretch>
                  <a:fillRect/>
                </a:stretch>
              </p:blipFill>
              <p:spPr>
                <a:xfrm>
                  <a:off x="6264580" y="4736580"/>
                  <a:ext cx="1353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135419" name="Freihand 135418">
                  <a:extLst>
                    <a:ext uri="{FF2B5EF4-FFF2-40B4-BE49-F238E27FC236}">
                      <a16:creationId xmlns:a16="http://schemas.microsoft.com/office/drawing/2014/main" id="{32DC15AB-84BD-46CE-BB3A-6C17F0BADC78}"/>
                    </a:ext>
                  </a:extLst>
                </p14:cNvPr>
                <p14:cNvContentPartPr/>
                <p14:nvPr/>
              </p14:nvContentPartPr>
              <p14:xfrm>
                <a:off x="6436300" y="4732620"/>
                <a:ext cx="115560" cy="83880"/>
              </p14:xfrm>
            </p:contentPart>
          </mc:Choice>
          <mc:Fallback>
            <p:pic>
              <p:nvPicPr>
                <p:cNvPr id="135419" name="Freihand 135418">
                  <a:extLst>
                    <a:ext uri="{FF2B5EF4-FFF2-40B4-BE49-F238E27FC236}">
                      <a16:creationId xmlns:a16="http://schemas.microsoft.com/office/drawing/2014/main" id="{32DC15AB-84BD-46CE-BB3A-6C17F0BADC78}"/>
                    </a:ext>
                  </a:extLst>
                </p:cNvPr>
                <p:cNvPicPr/>
                <p:nvPr/>
              </p:nvPicPr>
              <p:blipFill>
                <a:blip r:embed="rId532"/>
                <a:stretch>
                  <a:fillRect/>
                </a:stretch>
              </p:blipFill>
              <p:spPr>
                <a:xfrm>
                  <a:off x="6431980" y="4728300"/>
                  <a:ext cx="12420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135420" name="Freihand 135419">
                  <a:extLst>
                    <a:ext uri="{FF2B5EF4-FFF2-40B4-BE49-F238E27FC236}">
                      <a16:creationId xmlns:a16="http://schemas.microsoft.com/office/drawing/2014/main" id="{EAF89F5B-A731-402E-9B6E-E6CE884A727A}"/>
                    </a:ext>
                  </a:extLst>
                </p14:cNvPr>
                <p14:cNvContentPartPr/>
                <p14:nvPr/>
              </p14:nvContentPartPr>
              <p14:xfrm>
                <a:off x="6561220" y="4738020"/>
                <a:ext cx="149040" cy="68400"/>
              </p14:xfrm>
            </p:contentPart>
          </mc:Choice>
          <mc:Fallback>
            <p:pic>
              <p:nvPicPr>
                <p:cNvPr id="135420" name="Freihand 135419">
                  <a:extLst>
                    <a:ext uri="{FF2B5EF4-FFF2-40B4-BE49-F238E27FC236}">
                      <a16:creationId xmlns:a16="http://schemas.microsoft.com/office/drawing/2014/main" id="{EAF89F5B-A731-402E-9B6E-E6CE884A727A}"/>
                    </a:ext>
                  </a:extLst>
                </p:cNvPr>
                <p:cNvPicPr/>
                <p:nvPr/>
              </p:nvPicPr>
              <p:blipFill>
                <a:blip r:embed="rId534"/>
                <a:stretch>
                  <a:fillRect/>
                </a:stretch>
              </p:blipFill>
              <p:spPr>
                <a:xfrm>
                  <a:off x="6556900" y="4733700"/>
                  <a:ext cx="1576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135421" name="Freihand 135420">
                  <a:extLst>
                    <a:ext uri="{FF2B5EF4-FFF2-40B4-BE49-F238E27FC236}">
                      <a16:creationId xmlns:a16="http://schemas.microsoft.com/office/drawing/2014/main" id="{4AB528EC-2DAF-445F-BA45-177B3FF5FEA7}"/>
                    </a:ext>
                  </a:extLst>
                </p14:cNvPr>
                <p14:cNvContentPartPr/>
                <p14:nvPr/>
              </p14:nvContentPartPr>
              <p14:xfrm>
                <a:off x="6718540" y="4580700"/>
                <a:ext cx="110520" cy="191880"/>
              </p14:xfrm>
            </p:contentPart>
          </mc:Choice>
          <mc:Fallback>
            <p:pic>
              <p:nvPicPr>
                <p:cNvPr id="135421" name="Freihand 135420">
                  <a:extLst>
                    <a:ext uri="{FF2B5EF4-FFF2-40B4-BE49-F238E27FC236}">
                      <a16:creationId xmlns:a16="http://schemas.microsoft.com/office/drawing/2014/main" id="{4AB528EC-2DAF-445F-BA45-177B3FF5FEA7}"/>
                    </a:ext>
                  </a:extLst>
                </p:cNvPr>
                <p:cNvPicPr/>
                <p:nvPr/>
              </p:nvPicPr>
              <p:blipFill>
                <a:blip r:embed="rId536"/>
                <a:stretch>
                  <a:fillRect/>
                </a:stretch>
              </p:blipFill>
              <p:spPr>
                <a:xfrm>
                  <a:off x="6714220" y="4576380"/>
                  <a:ext cx="119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135422" name="Freihand 135421">
                  <a:extLst>
                    <a:ext uri="{FF2B5EF4-FFF2-40B4-BE49-F238E27FC236}">
                      <a16:creationId xmlns:a16="http://schemas.microsoft.com/office/drawing/2014/main" id="{16966D94-ACC0-49C3-8F8E-69FE51B85A78}"/>
                    </a:ext>
                  </a:extLst>
                </p14:cNvPr>
                <p14:cNvContentPartPr/>
                <p14:nvPr/>
              </p14:nvContentPartPr>
              <p14:xfrm>
                <a:off x="6853540" y="4666740"/>
                <a:ext cx="229320" cy="84240"/>
              </p14:xfrm>
            </p:contentPart>
          </mc:Choice>
          <mc:Fallback>
            <p:pic>
              <p:nvPicPr>
                <p:cNvPr id="135422" name="Freihand 135421">
                  <a:extLst>
                    <a:ext uri="{FF2B5EF4-FFF2-40B4-BE49-F238E27FC236}">
                      <a16:creationId xmlns:a16="http://schemas.microsoft.com/office/drawing/2014/main" id="{16966D94-ACC0-49C3-8F8E-69FE51B85A78}"/>
                    </a:ext>
                  </a:extLst>
                </p:cNvPr>
                <p:cNvPicPr/>
                <p:nvPr/>
              </p:nvPicPr>
              <p:blipFill>
                <a:blip r:embed="rId538"/>
                <a:stretch>
                  <a:fillRect/>
                </a:stretch>
              </p:blipFill>
              <p:spPr>
                <a:xfrm>
                  <a:off x="6849220" y="4662420"/>
                  <a:ext cx="2379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135423" name="Freihand 135422">
                  <a:extLst>
                    <a:ext uri="{FF2B5EF4-FFF2-40B4-BE49-F238E27FC236}">
                      <a16:creationId xmlns:a16="http://schemas.microsoft.com/office/drawing/2014/main" id="{324BF96A-41D1-4A6C-BADF-E92EEFFA3A9C}"/>
                    </a:ext>
                  </a:extLst>
                </p14:cNvPr>
                <p14:cNvContentPartPr/>
                <p14:nvPr/>
              </p14:nvContentPartPr>
              <p14:xfrm>
                <a:off x="7092220" y="4662780"/>
                <a:ext cx="101160" cy="61920"/>
              </p14:xfrm>
            </p:contentPart>
          </mc:Choice>
          <mc:Fallback>
            <p:pic>
              <p:nvPicPr>
                <p:cNvPr id="135423" name="Freihand 135422">
                  <a:extLst>
                    <a:ext uri="{FF2B5EF4-FFF2-40B4-BE49-F238E27FC236}">
                      <a16:creationId xmlns:a16="http://schemas.microsoft.com/office/drawing/2014/main" id="{324BF96A-41D1-4A6C-BADF-E92EEFFA3A9C}"/>
                    </a:ext>
                  </a:extLst>
                </p:cNvPr>
                <p:cNvPicPr/>
                <p:nvPr/>
              </p:nvPicPr>
              <p:blipFill>
                <a:blip r:embed="rId540"/>
                <a:stretch>
                  <a:fillRect/>
                </a:stretch>
              </p:blipFill>
              <p:spPr>
                <a:xfrm>
                  <a:off x="7087900" y="4658460"/>
                  <a:ext cx="10980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135424" name="Freihand 135423">
                  <a:extLst>
                    <a:ext uri="{FF2B5EF4-FFF2-40B4-BE49-F238E27FC236}">
                      <a16:creationId xmlns:a16="http://schemas.microsoft.com/office/drawing/2014/main" id="{1FD1FD85-FDCE-4B71-94F3-74D14610C3A2}"/>
                    </a:ext>
                  </a:extLst>
                </p14:cNvPr>
                <p14:cNvContentPartPr/>
                <p14:nvPr/>
              </p14:nvContentPartPr>
              <p14:xfrm>
                <a:off x="7324780" y="4502940"/>
                <a:ext cx="369000" cy="262080"/>
              </p14:xfrm>
            </p:contentPart>
          </mc:Choice>
          <mc:Fallback>
            <p:pic>
              <p:nvPicPr>
                <p:cNvPr id="135424" name="Freihand 135423">
                  <a:extLst>
                    <a:ext uri="{FF2B5EF4-FFF2-40B4-BE49-F238E27FC236}">
                      <a16:creationId xmlns:a16="http://schemas.microsoft.com/office/drawing/2014/main" id="{1FD1FD85-FDCE-4B71-94F3-74D14610C3A2}"/>
                    </a:ext>
                  </a:extLst>
                </p:cNvPr>
                <p:cNvPicPr/>
                <p:nvPr/>
              </p:nvPicPr>
              <p:blipFill>
                <a:blip r:embed="rId542"/>
                <a:stretch>
                  <a:fillRect/>
                </a:stretch>
              </p:blipFill>
              <p:spPr>
                <a:xfrm>
                  <a:off x="7320460" y="4498620"/>
                  <a:ext cx="37764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135425" name="Freihand 135424">
                  <a:extLst>
                    <a:ext uri="{FF2B5EF4-FFF2-40B4-BE49-F238E27FC236}">
                      <a16:creationId xmlns:a16="http://schemas.microsoft.com/office/drawing/2014/main" id="{E8D54A74-AFFF-49ED-B0F4-79FBE81F934D}"/>
                    </a:ext>
                  </a:extLst>
                </p14:cNvPr>
                <p14:cNvContentPartPr/>
                <p14:nvPr/>
              </p14:nvContentPartPr>
              <p14:xfrm>
                <a:off x="7689100" y="4472340"/>
                <a:ext cx="509040" cy="298800"/>
              </p14:xfrm>
            </p:contentPart>
          </mc:Choice>
          <mc:Fallback>
            <p:pic>
              <p:nvPicPr>
                <p:cNvPr id="135425" name="Freihand 135424">
                  <a:extLst>
                    <a:ext uri="{FF2B5EF4-FFF2-40B4-BE49-F238E27FC236}">
                      <a16:creationId xmlns:a16="http://schemas.microsoft.com/office/drawing/2014/main" id="{E8D54A74-AFFF-49ED-B0F4-79FBE81F934D}"/>
                    </a:ext>
                  </a:extLst>
                </p:cNvPr>
                <p:cNvPicPr/>
                <p:nvPr/>
              </p:nvPicPr>
              <p:blipFill>
                <a:blip r:embed="rId544"/>
                <a:stretch>
                  <a:fillRect/>
                </a:stretch>
              </p:blipFill>
              <p:spPr>
                <a:xfrm>
                  <a:off x="7684780" y="4468020"/>
                  <a:ext cx="51768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135426" name="Freihand 135425">
                  <a:extLst>
                    <a:ext uri="{FF2B5EF4-FFF2-40B4-BE49-F238E27FC236}">
                      <a16:creationId xmlns:a16="http://schemas.microsoft.com/office/drawing/2014/main" id="{D491B5F9-D5EF-455A-A154-4671431EEB6A}"/>
                    </a:ext>
                  </a:extLst>
                </p14:cNvPr>
                <p14:cNvContentPartPr/>
                <p14:nvPr/>
              </p14:nvContentPartPr>
              <p14:xfrm>
                <a:off x="6941740" y="4893180"/>
                <a:ext cx="338400" cy="132840"/>
              </p14:xfrm>
            </p:contentPart>
          </mc:Choice>
          <mc:Fallback>
            <p:pic>
              <p:nvPicPr>
                <p:cNvPr id="135426" name="Freihand 135425">
                  <a:extLst>
                    <a:ext uri="{FF2B5EF4-FFF2-40B4-BE49-F238E27FC236}">
                      <a16:creationId xmlns:a16="http://schemas.microsoft.com/office/drawing/2014/main" id="{D491B5F9-D5EF-455A-A154-4671431EEB6A}"/>
                    </a:ext>
                  </a:extLst>
                </p:cNvPr>
                <p:cNvPicPr/>
                <p:nvPr/>
              </p:nvPicPr>
              <p:blipFill>
                <a:blip r:embed="rId546"/>
                <a:stretch>
                  <a:fillRect/>
                </a:stretch>
              </p:blipFill>
              <p:spPr>
                <a:xfrm>
                  <a:off x="6937420" y="4888860"/>
                  <a:ext cx="34704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135427" name="Freihand 135426">
                  <a:extLst>
                    <a:ext uri="{FF2B5EF4-FFF2-40B4-BE49-F238E27FC236}">
                      <a16:creationId xmlns:a16="http://schemas.microsoft.com/office/drawing/2014/main" id="{50D266DA-0060-4169-956F-D7493E287DC8}"/>
                    </a:ext>
                  </a:extLst>
                </p14:cNvPr>
                <p14:cNvContentPartPr/>
                <p14:nvPr/>
              </p14:nvContentPartPr>
              <p14:xfrm>
                <a:off x="7365820" y="4801740"/>
                <a:ext cx="149760" cy="181800"/>
              </p14:xfrm>
            </p:contentPart>
          </mc:Choice>
          <mc:Fallback>
            <p:pic>
              <p:nvPicPr>
                <p:cNvPr id="135427" name="Freihand 135426">
                  <a:extLst>
                    <a:ext uri="{FF2B5EF4-FFF2-40B4-BE49-F238E27FC236}">
                      <a16:creationId xmlns:a16="http://schemas.microsoft.com/office/drawing/2014/main" id="{50D266DA-0060-4169-956F-D7493E287DC8}"/>
                    </a:ext>
                  </a:extLst>
                </p:cNvPr>
                <p:cNvPicPr/>
                <p:nvPr/>
              </p:nvPicPr>
              <p:blipFill>
                <a:blip r:embed="rId548"/>
                <a:stretch>
                  <a:fillRect/>
                </a:stretch>
              </p:blipFill>
              <p:spPr>
                <a:xfrm>
                  <a:off x="7361500" y="4797420"/>
                  <a:ext cx="158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135429" name="Freihand 135428">
                  <a:extLst>
                    <a:ext uri="{FF2B5EF4-FFF2-40B4-BE49-F238E27FC236}">
                      <a16:creationId xmlns:a16="http://schemas.microsoft.com/office/drawing/2014/main" id="{1F00DCD4-006C-4827-A058-53E8E85E4D55}"/>
                    </a:ext>
                  </a:extLst>
                </p14:cNvPr>
                <p14:cNvContentPartPr/>
                <p14:nvPr/>
              </p14:nvContentPartPr>
              <p14:xfrm>
                <a:off x="7456180" y="4887420"/>
                <a:ext cx="365040" cy="114480"/>
              </p14:xfrm>
            </p:contentPart>
          </mc:Choice>
          <mc:Fallback>
            <p:pic>
              <p:nvPicPr>
                <p:cNvPr id="135429" name="Freihand 135428">
                  <a:extLst>
                    <a:ext uri="{FF2B5EF4-FFF2-40B4-BE49-F238E27FC236}">
                      <a16:creationId xmlns:a16="http://schemas.microsoft.com/office/drawing/2014/main" id="{1F00DCD4-006C-4827-A058-53E8E85E4D55}"/>
                    </a:ext>
                  </a:extLst>
                </p:cNvPr>
                <p:cNvPicPr/>
                <p:nvPr/>
              </p:nvPicPr>
              <p:blipFill>
                <a:blip r:embed="rId550"/>
                <a:stretch>
                  <a:fillRect/>
                </a:stretch>
              </p:blipFill>
              <p:spPr>
                <a:xfrm>
                  <a:off x="7451860" y="4883100"/>
                  <a:ext cx="3736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135430" name="Freihand 135429">
                  <a:extLst>
                    <a:ext uri="{FF2B5EF4-FFF2-40B4-BE49-F238E27FC236}">
                      <a16:creationId xmlns:a16="http://schemas.microsoft.com/office/drawing/2014/main" id="{247D0E6F-17A5-4353-B162-F4B8B51B5FCA}"/>
                    </a:ext>
                  </a:extLst>
                </p14:cNvPr>
                <p14:cNvContentPartPr/>
                <p14:nvPr/>
              </p14:nvContentPartPr>
              <p14:xfrm>
                <a:off x="7844620" y="4862580"/>
                <a:ext cx="148680" cy="97560"/>
              </p14:xfrm>
            </p:contentPart>
          </mc:Choice>
          <mc:Fallback>
            <p:pic>
              <p:nvPicPr>
                <p:cNvPr id="135430" name="Freihand 135429">
                  <a:extLst>
                    <a:ext uri="{FF2B5EF4-FFF2-40B4-BE49-F238E27FC236}">
                      <a16:creationId xmlns:a16="http://schemas.microsoft.com/office/drawing/2014/main" id="{247D0E6F-17A5-4353-B162-F4B8B51B5FCA}"/>
                    </a:ext>
                  </a:extLst>
                </p:cNvPr>
                <p:cNvPicPr/>
                <p:nvPr/>
              </p:nvPicPr>
              <p:blipFill>
                <a:blip r:embed="rId552"/>
                <a:stretch>
                  <a:fillRect/>
                </a:stretch>
              </p:blipFill>
              <p:spPr>
                <a:xfrm>
                  <a:off x="7840300" y="4858260"/>
                  <a:ext cx="157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135431" name="Freihand 135430">
                  <a:extLst>
                    <a:ext uri="{FF2B5EF4-FFF2-40B4-BE49-F238E27FC236}">
                      <a16:creationId xmlns:a16="http://schemas.microsoft.com/office/drawing/2014/main" id="{60D928F6-07CF-4DB1-8ACE-40144DF0DD65}"/>
                    </a:ext>
                  </a:extLst>
                </p14:cNvPr>
                <p14:cNvContentPartPr/>
                <p14:nvPr/>
              </p14:nvContentPartPr>
              <p14:xfrm>
                <a:off x="8014900" y="4762500"/>
                <a:ext cx="91440" cy="189000"/>
              </p14:xfrm>
            </p:contentPart>
          </mc:Choice>
          <mc:Fallback>
            <p:pic>
              <p:nvPicPr>
                <p:cNvPr id="135431" name="Freihand 135430">
                  <a:extLst>
                    <a:ext uri="{FF2B5EF4-FFF2-40B4-BE49-F238E27FC236}">
                      <a16:creationId xmlns:a16="http://schemas.microsoft.com/office/drawing/2014/main" id="{60D928F6-07CF-4DB1-8ACE-40144DF0DD65}"/>
                    </a:ext>
                  </a:extLst>
                </p:cNvPr>
                <p:cNvPicPr/>
                <p:nvPr/>
              </p:nvPicPr>
              <p:blipFill>
                <a:blip r:embed="rId554"/>
                <a:stretch>
                  <a:fillRect/>
                </a:stretch>
              </p:blipFill>
              <p:spPr>
                <a:xfrm>
                  <a:off x="8010580" y="4758180"/>
                  <a:ext cx="10008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135432" name="Freihand 135431">
                  <a:extLst>
                    <a:ext uri="{FF2B5EF4-FFF2-40B4-BE49-F238E27FC236}">
                      <a16:creationId xmlns:a16="http://schemas.microsoft.com/office/drawing/2014/main" id="{22D62A4D-F678-49A8-89BC-8DCBFD069998}"/>
                    </a:ext>
                  </a:extLst>
                </p14:cNvPr>
                <p14:cNvContentPartPr/>
                <p14:nvPr/>
              </p14:nvContentPartPr>
              <p14:xfrm>
                <a:off x="8090500" y="4700220"/>
                <a:ext cx="292320" cy="214920"/>
              </p14:xfrm>
            </p:contentPart>
          </mc:Choice>
          <mc:Fallback>
            <p:pic>
              <p:nvPicPr>
                <p:cNvPr id="135432" name="Freihand 135431">
                  <a:extLst>
                    <a:ext uri="{FF2B5EF4-FFF2-40B4-BE49-F238E27FC236}">
                      <a16:creationId xmlns:a16="http://schemas.microsoft.com/office/drawing/2014/main" id="{22D62A4D-F678-49A8-89BC-8DCBFD069998}"/>
                    </a:ext>
                  </a:extLst>
                </p:cNvPr>
                <p:cNvPicPr/>
                <p:nvPr/>
              </p:nvPicPr>
              <p:blipFill>
                <a:blip r:embed="rId556"/>
                <a:stretch>
                  <a:fillRect/>
                </a:stretch>
              </p:blipFill>
              <p:spPr>
                <a:xfrm>
                  <a:off x="8086180" y="4695900"/>
                  <a:ext cx="300960" cy="22356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8638330-FE85-4A21-8EF4-BB3A3B911FBB}"/>
                  </a:ext>
                </a:extLst>
              </p14:cNvPr>
              <p14:cNvContentPartPr/>
              <p14:nvPr/>
            </p14:nvContentPartPr>
            <p14:xfrm>
              <a:off x="2624620" y="2603220"/>
              <a:ext cx="1388880" cy="105120"/>
            </p14:xfrm>
          </p:contentPart>
        </mc:Choice>
        <mc:Fallback>
          <p:pic>
            <p:nvPicPr>
              <p:cNvPr id="2" name="Freihand 1">
                <a:extLst>
                  <a:ext uri="{FF2B5EF4-FFF2-40B4-BE49-F238E27FC236}">
                    <a16:creationId xmlns:a16="http://schemas.microsoft.com/office/drawing/2014/main" id="{B8638330-FE85-4A21-8EF4-BB3A3B911FBB}"/>
                  </a:ext>
                </a:extLst>
              </p:cNvPr>
              <p:cNvPicPr/>
              <p:nvPr/>
            </p:nvPicPr>
            <p:blipFill>
              <a:blip r:embed="rId4"/>
              <a:stretch>
                <a:fillRect/>
              </a:stretch>
            </p:blipFill>
            <p:spPr>
              <a:xfrm>
                <a:off x="2620300" y="2598900"/>
                <a:ext cx="1397520" cy="113760"/>
              </a:xfrm>
              <a:prstGeom prst="rect">
                <a:avLst/>
              </a:prstGeom>
            </p:spPr>
          </p:pic>
        </mc:Fallback>
      </mc:AlternateContent>
      <p:grpSp>
        <p:nvGrpSpPr>
          <p:cNvPr id="13" name="Gruppieren 12">
            <a:extLst>
              <a:ext uri="{FF2B5EF4-FFF2-40B4-BE49-F238E27FC236}">
                <a16:creationId xmlns:a16="http://schemas.microsoft.com/office/drawing/2014/main" id="{D4AF5B48-0D63-42BB-B6EB-C9901B53A050}"/>
              </a:ext>
            </a:extLst>
          </p:cNvPr>
          <p:cNvGrpSpPr/>
          <p:nvPr/>
        </p:nvGrpSpPr>
        <p:grpSpPr>
          <a:xfrm>
            <a:off x="1168060" y="1863060"/>
            <a:ext cx="789120" cy="340560"/>
            <a:chOff x="1168060" y="1863060"/>
            <a:chExt cx="789120" cy="34056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4499F4B-81AC-4A4F-82AB-DDEB210A178D}"/>
                    </a:ext>
                  </a:extLst>
                </p14:cNvPr>
                <p14:cNvContentPartPr/>
                <p14:nvPr/>
              </p14:nvContentPartPr>
              <p14:xfrm>
                <a:off x="1168060" y="2014620"/>
                <a:ext cx="186840" cy="174600"/>
              </p14:xfrm>
            </p:contentPart>
          </mc:Choice>
          <mc:Fallback>
            <p:pic>
              <p:nvPicPr>
                <p:cNvPr id="3" name="Freihand 2">
                  <a:extLst>
                    <a:ext uri="{FF2B5EF4-FFF2-40B4-BE49-F238E27FC236}">
                      <a16:creationId xmlns:a16="http://schemas.microsoft.com/office/drawing/2014/main" id="{54499F4B-81AC-4A4F-82AB-DDEB210A178D}"/>
                    </a:ext>
                  </a:extLst>
                </p:cNvPr>
                <p:cNvPicPr/>
                <p:nvPr/>
              </p:nvPicPr>
              <p:blipFill>
                <a:blip r:embed="rId6"/>
                <a:stretch>
                  <a:fillRect/>
                </a:stretch>
              </p:blipFill>
              <p:spPr>
                <a:xfrm>
                  <a:off x="1163740" y="2010300"/>
                  <a:ext cx="1954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 name="Freihand 7">
                  <a:extLst>
                    <a:ext uri="{FF2B5EF4-FFF2-40B4-BE49-F238E27FC236}">
                      <a16:creationId xmlns:a16="http://schemas.microsoft.com/office/drawing/2014/main" id="{8932BB43-574B-4987-A0C3-0E2C314C94F0}"/>
                    </a:ext>
                  </a:extLst>
                </p14:cNvPr>
                <p14:cNvContentPartPr/>
                <p14:nvPr/>
              </p14:nvContentPartPr>
              <p14:xfrm>
                <a:off x="1426540" y="1935420"/>
                <a:ext cx="121320" cy="268200"/>
              </p14:xfrm>
            </p:contentPart>
          </mc:Choice>
          <mc:Fallback>
            <p:pic>
              <p:nvPicPr>
                <p:cNvPr id="8" name="Freihand 7">
                  <a:extLst>
                    <a:ext uri="{FF2B5EF4-FFF2-40B4-BE49-F238E27FC236}">
                      <a16:creationId xmlns:a16="http://schemas.microsoft.com/office/drawing/2014/main" id="{8932BB43-574B-4987-A0C3-0E2C314C94F0}"/>
                    </a:ext>
                  </a:extLst>
                </p:cNvPr>
                <p:cNvPicPr/>
                <p:nvPr/>
              </p:nvPicPr>
              <p:blipFill>
                <a:blip r:embed="rId8"/>
                <a:stretch>
                  <a:fillRect/>
                </a:stretch>
              </p:blipFill>
              <p:spPr>
                <a:xfrm>
                  <a:off x="1422220" y="1931100"/>
                  <a:ext cx="129960" cy="2768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 name="Freihand 8">
                  <a:extLst>
                    <a:ext uri="{FF2B5EF4-FFF2-40B4-BE49-F238E27FC236}">
                      <a16:creationId xmlns:a16="http://schemas.microsoft.com/office/drawing/2014/main" id="{9F3100F1-F52D-4D66-B166-BD3202C8B6DF}"/>
                    </a:ext>
                  </a:extLst>
                </p14:cNvPr>
                <p14:cNvContentPartPr/>
                <p14:nvPr/>
              </p14:nvContentPartPr>
              <p14:xfrm>
                <a:off x="1565140" y="1998060"/>
                <a:ext cx="148680" cy="93240"/>
              </p14:xfrm>
            </p:contentPart>
          </mc:Choice>
          <mc:Fallback>
            <p:pic>
              <p:nvPicPr>
                <p:cNvPr id="9" name="Freihand 8">
                  <a:extLst>
                    <a:ext uri="{FF2B5EF4-FFF2-40B4-BE49-F238E27FC236}">
                      <a16:creationId xmlns:a16="http://schemas.microsoft.com/office/drawing/2014/main" id="{9F3100F1-F52D-4D66-B166-BD3202C8B6DF}"/>
                    </a:ext>
                  </a:extLst>
                </p:cNvPr>
                <p:cNvPicPr/>
                <p:nvPr/>
              </p:nvPicPr>
              <p:blipFill>
                <a:blip r:embed="rId10"/>
                <a:stretch>
                  <a:fillRect/>
                </a:stretch>
              </p:blipFill>
              <p:spPr>
                <a:xfrm>
                  <a:off x="1560820" y="1993740"/>
                  <a:ext cx="157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Freihand 9">
                  <a:extLst>
                    <a:ext uri="{FF2B5EF4-FFF2-40B4-BE49-F238E27FC236}">
                      <a16:creationId xmlns:a16="http://schemas.microsoft.com/office/drawing/2014/main" id="{ECA00FBE-5EB8-4EBD-9E2F-4AF536BCEDC2}"/>
                    </a:ext>
                  </a:extLst>
                </p14:cNvPr>
                <p14:cNvContentPartPr/>
                <p14:nvPr/>
              </p14:nvContentPartPr>
              <p14:xfrm>
                <a:off x="1290100" y="1966380"/>
                <a:ext cx="131760" cy="164880"/>
              </p14:xfrm>
            </p:contentPart>
          </mc:Choice>
          <mc:Fallback>
            <p:pic>
              <p:nvPicPr>
                <p:cNvPr id="10" name="Freihand 9">
                  <a:extLst>
                    <a:ext uri="{FF2B5EF4-FFF2-40B4-BE49-F238E27FC236}">
                      <a16:creationId xmlns:a16="http://schemas.microsoft.com/office/drawing/2014/main" id="{ECA00FBE-5EB8-4EBD-9E2F-4AF536BCEDC2}"/>
                    </a:ext>
                  </a:extLst>
                </p:cNvPr>
                <p:cNvPicPr/>
                <p:nvPr/>
              </p:nvPicPr>
              <p:blipFill>
                <a:blip r:embed="rId12"/>
                <a:stretch>
                  <a:fillRect/>
                </a:stretch>
              </p:blipFill>
              <p:spPr>
                <a:xfrm>
                  <a:off x="1285780" y="1962060"/>
                  <a:ext cx="1404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69F08E49-7EF0-4308-9FFD-FA65EAC02FA0}"/>
                    </a:ext>
                  </a:extLst>
                </p14:cNvPr>
                <p14:cNvContentPartPr/>
                <p14:nvPr/>
              </p14:nvContentPartPr>
              <p14:xfrm>
                <a:off x="1682140" y="1863060"/>
                <a:ext cx="103320" cy="174960"/>
              </p14:xfrm>
            </p:contentPart>
          </mc:Choice>
          <mc:Fallback>
            <p:pic>
              <p:nvPicPr>
                <p:cNvPr id="11" name="Freihand 10">
                  <a:extLst>
                    <a:ext uri="{FF2B5EF4-FFF2-40B4-BE49-F238E27FC236}">
                      <a16:creationId xmlns:a16="http://schemas.microsoft.com/office/drawing/2014/main" id="{69F08E49-7EF0-4308-9FFD-FA65EAC02FA0}"/>
                    </a:ext>
                  </a:extLst>
                </p:cNvPr>
                <p:cNvPicPr/>
                <p:nvPr/>
              </p:nvPicPr>
              <p:blipFill>
                <a:blip r:embed="rId14"/>
                <a:stretch>
                  <a:fillRect/>
                </a:stretch>
              </p:blipFill>
              <p:spPr>
                <a:xfrm>
                  <a:off x="1677820" y="1858740"/>
                  <a:ext cx="111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42D8E53F-4D99-4EB0-80F3-72C0424273F3}"/>
                    </a:ext>
                  </a:extLst>
                </p14:cNvPr>
                <p14:cNvContentPartPr/>
                <p14:nvPr/>
              </p14:nvContentPartPr>
              <p14:xfrm>
                <a:off x="1782580" y="1872780"/>
                <a:ext cx="174600" cy="152640"/>
              </p14:xfrm>
            </p:contentPart>
          </mc:Choice>
          <mc:Fallback>
            <p:pic>
              <p:nvPicPr>
                <p:cNvPr id="12" name="Freihand 11">
                  <a:extLst>
                    <a:ext uri="{FF2B5EF4-FFF2-40B4-BE49-F238E27FC236}">
                      <a16:creationId xmlns:a16="http://schemas.microsoft.com/office/drawing/2014/main" id="{42D8E53F-4D99-4EB0-80F3-72C0424273F3}"/>
                    </a:ext>
                  </a:extLst>
                </p:cNvPr>
                <p:cNvPicPr/>
                <p:nvPr/>
              </p:nvPicPr>
              <p:blipFill>
                <a:blip r:embed="rId16"/>
                <a:stretch>
                  <a:fillRect/>
                </a:stretch>
              </p:blipFill>
              <p:spPr>
                <a:xfrm>
                  <a:off x="1778260" y="1868460"/>
                  <a:ext cx="183240" cy="16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DDE307E6-3101-45AA-B212-4378D8CAF4DC}"/>
                  </a:ext>
                </a:extLst>
              </p14:cNvPr>
              <p14:cNvContentPartPr/>
              <p14:nvPr/>
            </p14:nvContentPartPr>
            <p14:xfrm>
              <a:off x="2756380" y="3397740"/>
              <a:ext cx="1668240" cy="65160"/>
            </p14:xfrm>
          </p:contentPart>
        </mc:Choice>
        <mc:Fallback>
          <p:pic>
            <p:nvPicPr>
              <p:cNvPr id="14" name="Freihand 13">
                <a:extLst>
                  <a:ext uri="{FF2B5EF4-FFF2-40B4-BE49-F238E27FC236}">
                    <a16:creationId xmlns:a16="http://schemas.microsoft.com/office/drawing/2014/main" id="{DDE307E6-3101-45AA-B212-4378D8CAF4DC}"/>
                  </a:ext>
                </a:extLst>
              </p:cNvPr>
              <p:cNvPicPr/>
              <p:nvPr/>
            </p:nvPicPr>
            <p:blipFill>
              <a:blip r:embed="rId18"/>
              <a:stretch>
                <a:fillRect/>
              </a:stretch>
            </p:blipFill>
            <p:spPr>
              <a:xfrm>
                <a:off x="2752060" y="3393420"/>
                <a:ext cx="1676880" cy="73800"/>
              </a:xfrm>
              <a:prstGeom prst="rect">
                <a:avLst/>
              </a:prstGeom>
            </p:spPr>
          </p:pic>
        </mc:Fallback>
      </mc:AlternateContent>
      <p:grpSp>
        <p:nvGrpSpPr>
          <p:cNvPr id="21" name="Gruppieren 20">
            <a:extLst>
              <a:ext uri="{FF2B5EF4-FFF2-40B4-BE49-F238E27FC236}">
                <a16:creationId xmlns:a16="http://schemas.microsoft.com/office/drawing/2014/main" id="{ED214BF8-59E3-481C-8605-890CDB5C15FF}"/>
              </a:ext>
            </a:extLst>
          </p:cNvPr>
          <p:cNvGrpSpPr/>
          <p:nvPr/>
        </p:nvGrpSpPr>
        <p:grpSpPr>
          <a:xfrm>
            <a:off x="869260" y="2846940"/>
            <a:ext cx="992880" cy="213840"/>
            <a:chOff x="869260" y="2846940"/>
            <a:chExt cx="992880" cy="213840"/>
          </a:xfrm>
        </p:grpSpPr>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C17127AE-667C-432D-BC68-12ACADC5FDC3}"/>
                    </a:ext>
                  </a:extLst>
                </p14:cNvPr>
                <p14:cNvContentPartPr/>
                <p14:nvPr/>
              </p14:nvContentPartPr>
              <p14:xfrm>
                <a:off x="869260" y="2891220"/>
                <a:ext cx="157680" cy="122760"/>
              </p14:xfrm>
            </p:contentPart>
          </mc:Choice>
          <mc:Fallback>
            <p:pic>
              <p:nvPicPr>
                <p:cNvPr id="15" name="Freihand 14">
                  <a:extLst>
                    <a:ext uri="{FF2B5EF4-FFF2-40B4-BE49-F238E27FC236}">
                      <a16:creationId xmlns:a16="http://schemas.microsoft.com/office/drawing/2014/main" id="{C17127AE-667C-432D-BC68-12ACADC5FDC3}"/>
                    </a:ext>
                  </a:extLst>
                </p:cNvPr>
                <p:cNvPicPr/>
                <p:nvPr/>
              </p:nvPicPr>
              <p:blipFill>
                <a:blip r:embed="rId20"/>
                <a:stretch>
                  <a:fillRect/>
                </a:stretch>
              </p:blipFill>
              <p:spPr>
                <a:xfrm>
                  <a:off x="864940" y="2886900"/>
                  <a:ext cx="1663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DB741240-F251-4280-AAE6-04E2F9B7F35F}"/>
                    </a:ext>
                  </a:extLst>
                </p14:cNvPr>
                <p14:cNvContentPartPr/>
                <p14:nvPr/>
              </p14:nvContentPartPr>
              <p14:xfrm>
                <a:off x="1091740" y="2967180"/>
                <a:ext cx="103320" cy="11520"/>
              </p14:xfrm>
            </p:contentPart>
          </mc:Choice>
          <mc:Fallback>
            <p:pic>
              <p:nvPicPr>
                <p:cNvPr id="16" name="Freihand 15">
                  <a:extLst>
                    <a:ext uri="{FF2B5EF4-FFF2-40B4-BE49-F238E27FC236}">
                      <a16:creationId xmlns:a16="http://schemas.microsoft.com/office/drawing/2014/main" id="{DB741240-F251-4280-AAE6-04E2F9B7F35F}"/>
                    </a:ext>
                  </a:extLst>
                </p:cNvPr>
                <p:cNvPicPr/>
                <p:nvPr/>
              </p:nvPicPr>
              <p:blipFill>
                <a:blip r:embed="rId22"/>
                <a:stretch>
                  <a:fillRect/>
                </a:stretch>
              </p:blipFill>
              <p:spPr>
                <a:xfrm>
                  <a:off x="1087420" y="2962860"/>
                  <a:ext cx="1119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88C5FCE8-9C4C-444B-8244-33DCA8A86495}"/>
                    </a:ext>
                  </a:extLst>
                </p14:cNvPr>
                <p14:cNvContentPartPr/>
                <p14:nvPr/>
              </p14:nvContentPartPr>
              <p14:xfrm>
                <a:off x="1246540" y="2870700"/>
                <a:ext cx="88560" cy="160200"/>
              </p14:xfrm>
            </p:contentPart>
          </mc:Choice>
          <mc:Fallback>
            <p:pic>
              <p:nvPicPr>
                <p:cNvPr id="17" name="Freihand 16">
                  <a:extLst>
                    <a:ext uri="{FF2B5EF4-FFF2-40B4-BE49-F238E27FC236}">
                      <a16:creationId xmlns:a16="http://schemas.microsoft.com/office/drawing/2014/main" id="{88C5FCE8-9C4C-444B-8244-33DCA8A86495}"/>
                    </a:ext>
                  </a:extLst>
                </p:cNvPr>
                <p:cNvPicPr/>
                <p:nvPr/>
              </p:nvPicPr>
              <p:blipFill>
                <a:blip r:embed="rId24"/>
                <a:stretch>
                  <a:fillRect/>
                </a:stretch>
              </p:blipFill>
              <p:spPr>
                <a:xfrm>
                  <a:off x="1242220" y="2866380"/>
                  <a:ext cx="97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607F8A6-FC80-4E24-972C-EE19CFC7C458}"/>
                    </a:ext>
                  </a:extLst>
                </p14:cNvPr>
                <p14:cNvContentPartPr/>
                <p14:nvPr/>
              </p14:nvContentPartPr>
              <p14:xfrm>
                <a:off x="1384060" y="2855940"/>
                <a:ext cx="95760" cy="204840"/>
              </p14:xfrm>
            </p:contentPart>
          </mc:Choice>
          <mc:Fallback>
            <p:pic>
              <p:nvPicPr>
                <p:cNvPr id="18" name="Freihand 17">
                  <a:extLst>
                    <a:ext uri="{FF2B5EF4-FFF2-40B4-BE49-F238E27FC236}">
                      <a16:creationId xmlns:a16="http://schemas.microsoft.com/office/drawing/2014/main" id="{0607F8A6-FC80-4E24-972C-EE19CFC7C458}"/>
                    </a:ext>
                  </a:extLst>
                </p:cNvPr>
                <p:cNvPicPr/>
                <p:nvPr/>
              </p:nvPicPr>
              <p:blipFill>
                <a:blip r:embed="rId26"/>
                <a:stretch>
                  <a:fillRect/>
                </a:stretch>
              </p:blipFill>
              <p:spPr>
                <a:xfrm>
                  <a:off x="1379740" y="2851620"/>
                  <a:ext cx="1044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7D65F1E-C2DB-4EF3-B597-257B15FB644C}"/>
                    </a:ext>
                  </a:extLst>
                </p14:cNvPr>
                <p14:cNvContentPartPr/>
                <p14:nvPr/>
              </p14:nvContentPartPr>
              <p14:xfrm>
                <a:off x="1494940" y="2936580"/>
                <a:ext cx="136800" cy="56520"/>
              </p14:xfrm>
            </p:contentPart>
          </mc:Choice>
          <mc:Fallback>
            <p:pic>
              <p:nvPicPr>
                <p:cNvPr id="19" name="Freihand 18">
                  <a:extLst>
                    <a:ext uri="{FF2B5EF4-FFF2-40B4-BE49-F238E27FC236}">
                      <a16:creationId xmlns:a16="http://schemas.microsoft.com/office/drawing/2014/main" id="{07D65F1E-C2DB-4EF3-B597-257B15FB644C}"/>
                    </a:ext>
                  </a:extLst>
                </p:cNvPr>
                <p:cNvPicPr/>
                <p:nvPr/>
              </p:nvPicPr>
              <p:blipFill>
                <a:blip r:embed="rId28"/>
                <a:stretch>
                  <a:fillRect/>
                </a:stretch>
              </p:blipFill>
              <p:spPr>
                <a:xfrm>
                  <a:off x="1490620" y="2932260"/>
                  <a:ext cx="14544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0A369F1F-E61B-466F-9070-EA93F2761460}"/>
                    </a:ext>
                  </a:extLst>
                </p14:cNvPr>
                <p14:cNvContentPartPr/>
                <p14:nvPr/>
              </p14:nvContentPartPr>
              <p14:xfrm>
                <a:off x="1627060" y="2846940"/>
                <a:ext cx="235080" cy="135360"/>
              </p14:xfrm>
            </p:contentPart>
          </mc:Choice>
          <mc:Fallback>
            <p:pic>
              <p:nvPicPr>
                <p:cNvPr id="20" name="Freihand 19">
                  <a:extLst>
                    <a:ext uri="{FF2B5EF4-FFF2-40B4-BE49-F238E27FC236}">
                      <a16:creationId xmlns:a16="http://schemas.microsoft.com/office/drawing/2014/main" id="{0A369F1F-E61B-466F-9070-EA93F2761460}"/>
                    </a:ext>
                  </a:extLst>
                </p:cNvPr>
                <p:cNvPicPr/>
                <p:nvPr/>
              </p:nvPicPr>
              <p:blipFill>
                <a:blip r:embed="rId30"/>
                <a:stretch>
                  <a:fillRect/>
                </a:stretch>
              </p:blipFill>
              <p:spPr>
                <a:xfrm>
                  <a:off x="1622740" y="2842620"/>
                  <a:ext cx="243720" cy="144000"/>
                </a:xfrm>
                <a:prstGeom prst="rect">
                  <a:avLst/>
                </a:prstGeom>
              </p:spPr>
            </p:pic>
          </mc:Fallback>
        </mc:AlternateContent>
      </p:grpSp>
      <p:grpSp>
        <p:nvGrpSpPr>
          <p:cNvPr id="33" name="Gruppieren 32">
            <a:extLst>
              <a:ext uri="{FF2B5EF4-FFF2-40B4-BE49-F238E27FC236}">
                <a16:creationId xmlns:a16="http://schemas.microsoft.com/office/drawing/2014/main" id="{0955D94F-3F88-4369-BC9A-34FF55EB54FC}"/>
              </a:ext>
            </a:extLst>
          </p:cNvPr>
          <p:cNvGrpSpPr/>
          <p:nvPr/>
        </p:nvGrpSpPr>
        <p:grpSpPr>
          <a:xfrm>
            <a:off x="845140" y="3460020"/>
            <a:ext cx="824040" cy="319680"/>
            <a:chOff x="845140" y="3460020"/>
            <a:chExt cx="824040" cy="31968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9960954-FC32-40E5-81C8-B0BEC547460D}"/>
                    </a:ext>
                  </a:extLst>
                </p14:cNvPr>
                <p14:cNvContentPartPr/>
                <p14:nvPr/>
              </p14:nvContentPartPr>
              <p14:xfrm>
                <a:off x="845140" y="3655500"/>
                <a:ext cx="175320" cy="124200"/>
              </p14:xfrm>
            </p:contentPart>
          </mc:Choice>
          <mc:Fallback>
            <p:pic>
              <p:nvPicPr>
                <p:cNvPr id="22" name="Freihand 21">
                  <a:extLst>
                    <a:ext uri="{FF2B5EF4-FFF2-40B4-BE49-F238E27FC236}">
                      <a16:creationId xmlns:a16="http://schemas.microsoft.com/office/drawing/2014/main" id="{A9960954-FC32-40E5-81C8-B0BEC547460D}"/>
                    </a:ext>
                  </a:extLst>
                </p:cNvPr>
                <p:cNvPicPr/>
                <p:nvPr/>
              </p:nvPicPr>
              <p:blipFill>
                <a:blip r:embed="rId32"/>
                <a:stretch>
                  <a:fillRect/>
                </a:stretch>
              </p:blipFill>
              <p:spPr>
                <a:xfrm>
                  <a:off x="840820" y="3651180"/>
                  <a:ext cx="183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D22989F-06F5-47F3-84D9-247B095CE0E5}"/>
                    </a:ext>
                  </a:extLst>
                </p14:cNvPr>
                <p14:cNvContentPartPr/>
                <p14:nvPr/>
              </p14:nvContentPartPr>
              <p14:xfrm>
                <a:off x="1164820" y="3617340"/>
                <a:ext cx="360" cy="360"/>
              </p14:xfrm>
            </p:contentPart>
          </mc:Choice>
          <mc:Fallback>
            <p:pic>
              <p:nvPicPr>
                <p:cNvPr id="23" name="Freihand 22">
                  <a:extLst>
                    <a:ext uri="{FF2B5EF4-FFF2-40B4-BE49-F238E27FC236}">
                      <a16:creationId xmlns:a16="http://schemas.microsoft.com/office/drawing/2014/main" id="{DD22989F-06F5-47F3-84D9-247B095CE0E5}"/>
                    </a:ext>
                  </a:extLst>
                </p:cNvPr>
                <p:cNvPicPr/>
                <p:nvPr/>
              </p:nvPicPr>
              <p:blipFill>
                <a:blip r:embed="rId34"/>
                <a:stretch>
                  <a:fillRect/>
                </a:stretch>
              </p:blipFill>
              <p:spPr>
                <a:xfrm>
                  <a:off x="1160500" y="36130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A8F31B7-9D7E-4B4E-BC44-4D982E212E7A}"/>
                    </a:ext>
                  </a:extLst>
                </p14:cNvPr>
                <p14:cNvContentPartPr/>
                <p14:nvPr/>
              </p14:nvContentPartPr>
              <p14:xfrm>
                <a:off x="1164820" y="3604740"/>
                <a:ext cx="18360" cy="12960"/>
              </p14:xfrm>
            </p:contentPart>
          </mc:Choice>
          <mc:Fallback>
            <p:pic>
              <p:nvPicPr>
                <p:cNvPr id="24" name="Freihand 23">
                  <a:extLst>
                    <a:ext uri="{FF2B5EF4-FFF2-40B4-BE49-F238E27FC236}">
                      <a16:creationId xmlns:a16="http://schemas.microsoft.com/office/drawing/2014/main" id="{1A8F31B7-9D7E-4B4E-BC44-4D982E212E7A}"/>
                    </a:ext>
                  </a:extLst>
                </p:cNvPr>
                <p:cNvPicPr/>
                <p:nvPr/>
              </p:nvPicPr>
              <p:blipFill>
                <a:blip r:embed="rId36"/>
                <a:stretch>
                  <a:fillRect/>
                </a:stretch>
              </p:blipFill>
              <p:spPr>
                <a:xfrm>
                  <a:off x="1160500" y="3600420"/>
                  <a:ext cx="2700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EB29FFB8-6785-4BE7-9CFB-69D8AD45564C}"/>
                    </a:ext>
                  </a:extLst>
                </p14:cNvPr>
                <p14:cNvContentPartPr/>
                <p14:nvPr/>
              </p14:nvContentPartPr>
              <p14:xfrm>
                <a:off x="1174540" y="3543540"/>
                <a:ext cx="104760" cy="187200"/>
              </p14:xfrm>
            </p:contentPart>
          </mc:Choice>
          <mc:Fallback>
            <p:pic>
              <p:nvPicPr>
                <p:cNvPr id="25" name="Freihand 24">
                  <a:extLst>
                    <a:ext uri="{FF2B5EF4-FFF2-40B4-BE49-F238E27FC236}">
                      <a16:creationId xmlns:a16="http://schemas.microsoft.com/office/drawing/2014/main" id="{EB29FFB8-6785-4BE7-9CFB-69D8AD45564C}"/>
                    </a:ext>
                  </a:extLst>
                </p:cNvPr>
                <p:cNvPicPr/>
                <p:nvPr/>
              </p:nvPicPr>
              <p:blipFill>
                <a:blip r:embed="rId38"/>
                <a:stretch>
                  <a:fillRect/>
                </a:stretch>
              </p:blipFill>
              <p:spPr>
                <a:xfrm>
                  <a:off x="1170220" y="3539220"/>
                  <a:ext cx="113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D7E87C93-5F1E-41D7-99B9-3D67BBA16C0D}"/>
                    </a:ext>
                  </a:extLst>
                </p14:cNvPr>
                <p14:cNvContentPartPr/>
                <p14:nvPr/>
              </p14:nvContentPartPr>
              <p14:xfrm>
                <a:off x="1301980" y="3565500"/>
                <a:ext cx="339480" cy="99720"/>
              </p14:xfrm>
            </p:contentPart>
          </mc:Choice>
          <mc:Fallback>
            <p:pic>
              <p:nvPicPr>
                <p:cNvPr id="26" name="Freihand 25">
                  <a:extLst>
                    <a:ext uri="{FF2B5EF4-FFF2-40B4-BE49-F238E27FC236}">
                      <a16:creationId xmlns:a16="http://schemas.microsoft.com/office/drawing/2014/main" id="{D7E87C93-5F1E-41D7-99B9-3D67BBA16C0D}"/>
                    </a:ext>
                  </a:extLst>
                </p:cNvPr>
                <p:cNvPicPr/>
                <p:nvPr/>
              </p:nvPicPr>
              <p:blipFill>
                <a:blip r:embed="rId40"/>
                <a:stretch>
                  <a:fillRect/>
                </a:stretch>
              </p:blipFill>
              <p:spPr>
                <a:xfrm>
                  <a:off x="1297660" y="3561180"/>
                  <a:ext cx="3481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3015DDEC-DF9F-4DB3-9BB9-F3FEDB92BCBE}"/>
                    </a:ext>
                  </a:extLst>
                </p14:cNvPr>
                <p14:cNvContentPartPr/>
                <p14:nvPr/>
              </p14:nvContentPartPr>
              <p14:xfrm>
                <a:off x="1451380" y="3490620"/>
                <a:ext cx="22320" cy="9720"/>
              </p14:xfrm>
            </p:contentPart>
          </mc:Choice>
          <mc:Fallback>
            <p:pic>
              <p:nvPicPr>
                <p:cNvPr id="27" name="Freihand 26">
                  <a:extLst>
                    <a:ext uri="{FF2B5EF4-FFF2-40B4-BE49-F238E27FC236}">
                      <a16:creationId xmlns:a16="http://schemas.microsoft.com/office/drawing/2014/main" id="{3015DDEC-DF9F-4DB3-9BB9-F3FEDB92BCBE}"/>
                    </a:ext>
                  </a:extLst>
                </p:cNvPr>
                <p:cNvPicPr/>
                <p:nvPr/>
              </p:nvPicPr>
              <p:blipFill>
                <a:blip r:embed="rId42"/>
                <a:stretch>
                  <a:fillRect/>
                </a:stretch>
              </p:blipFill>
              <p:spPr>
                <a:xfrm>
                  <a:off x="1447060" y="3486300"/>
                  <a:ext cx="309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E0752ECC-5674-4AD0-9764-172C40FBE33A}"/>
                    </a:ext>
                  </a:extLst>
                </p14:cNvPr>
                <p14:cNvContentPartPr/>
                <p14:nvPr/>
              </p14:nvContentPartPr>
              <p14:xfrm>
                <a:off x="1406020" y="3460020"/>
                <a:ext cx="104040" cy="183240"/>
              </p14:xfrm>
            </p:contentPart>
          </mc:Choice>
          <mc:Fallback>
            <p:pic>
              <p:nvPicPr>
                <p:cNvPr id="28" name="Freihand 27">
                  <a:extLst>
                    <a:ext uri="{FF2B5EF4-FFF2-40B4-BE49-F238E27FC236}">
                      <a16:creationId xmlns:a16="http://schemas.microsoft.com/office/drawing/2014/main" id="{E0752ECC-5674-4AD0-9764-172C40FBE33A}"/>
                    </a:ext>
                  </a:extLst>
                </p:cNvPr>
                <p:cNvPicPr/>
                <p:nvPr/>
              </p:nvPicPr>
              <p:blipFill>
                <a:blip r:embed="rId44"/>
                <a:stretch>
                  <a:fillRect/>
                </a:stretch>
              </p:blipFill>
              <p:spPr>
                <a:xfrm>
                  <a:off x="1401700" y="3455700"/>
                  <a:ext cx="112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3AB0E6FA-A710-4013-923E-FA39326505BF}"/>
                    </a:ext>
                  </a:extLst>
                </p14:cNvPr>
                <p14:cNvContentPartPr/>
                <p14:nvPr/>
              </p14:nvContentPartPr>
              <p14:xfrm>
                <a:off x="1510780" y="3499620"/>
                <a:ext cx="158400" cy="133920"/>
              </p14:xfrm>
            </p:contentPart>
          </mc:Choice>
          <mc:Fallback>
            <p:pic>
              <p:nvPicPr>
                <p:cNvPr id="30" name="Freihand 29">
                  <a:extLst>
                    <a:ext uri="{FF2B5EF4-FFF2-40B4-BE49-F238E27FC236}">
                      <a16:creationId xmlns:a16="http://schemas.microsoft.com/office/drawing/2014/main" id="{3AB0E6FA-A710-4013-923E-FA39326505BF}"/>
                    </a:ext>
                  </a:extLst>
                </p:cNvPr>
                <p:cNvPicPr/>
                <p:nvPr/>
              </p:nvPicPr>
              <p:blipFill>
                <a:blip r:embed="rId46"/>
                <a:stretch>
                  <a:fillRect/>
                </a:stretch>
              </p:blipFill>
              <p:spPr>
                <a:xfrm>
                  <a:off x="1506460" y="3495300"/>
                  <a:ext cx="167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9B6CA80B-D972-486F-9540-99FBC36F9A4E}"/>
                    </a:ext>
                  </a:extLst>
                </p14:cNvPr>
                <p14:cNvContentPartPr/>
                <p14:nvPr/>
              </p14:nvContentPartPr>
              <p14:xfrm>
                <a:off x="1028020" y="3556860"/>
                <a:ext cx="103680" cy="196200"/>
              </p14:xfrm>
            </p:contentPart>
          </mc:Choice>
          <mc:Fallback>
            <p:pic>
              <p:nvPicPr>
                <p:cNvPr id="32" name="Freihand 31">
                  <a:extLst>
                    <a:ext uri="{FF2B5EF4-FFF2-40B4-BE49-F238E27FC236}">
                      <a16:creationId xmlns:a16="http://schemas.microsoft.com/office/drawing/2014/main" id="{9B6CA80B-D972-486F-9540-99FBC36F9A4E}"/>
                    </a:ext>
                  </a:extLst>
                </p:cNvPr>
                <p:cNvPicPr/>
                <p:nvPr/>
              </p:nvPicPr>
              <p:blipFill>
                <a:blip r:embed="rId48"/>
                <a:stretch>
                  <a:fillRect/>
                </a:stretch>
              </p:blipFill>
              <p:spPr>
                <a:xfrm>
                  <a:off x="1023700" y="3552540"/>
                  <a:ext cx="112320" cy="204840"/>
                </a:xfrm>
                <a:prstGeom prst="rect">
                  <a:avLst/>
                </a:prstGeom>
              </p:spPr>
            </p:pic>
          </mc:Fallback>
        </mc:AlternateContent>
      </p:gr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296904" y="677864"/>
            <a:ext cx="8635500" cy="47419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b="1" dirty="0">
                <a:solidFill>
                  <a:schemeClr val="tx1"/>
                </a:solidFill>
              </a:rPr>
              <a:t>Saisonale Arbeitslosigkeit:</a:t>
            </a:r>
          </a:p>
          <a:p>
            <a:pPr eaLnBrk="1" hangingPunct="1">
              <a:buFontTx/>
              <a:buChar char="•"/>
            </a:pPr>
            <a:r>
              <a:rPr lang="de-DE" sz="2000" dirty="0">
                <a:solidFill>
                  <a:schemeClr val="tx1"/>
                </a:solidFill>
              </a:rPr>
              <a:t> 	Produktionsschwankungen im Jahresverlauf z. B. in der Landwirtschaft </a:t>
            </a:r>
          </a:p>
          <a:p>
            <a:pPr eaLnBrk="1" hangingPunct="1">
              <a:buFontTx/>
              <a:buNone/>
            </a:pPr>
            <a:r>
              <a:rPr lang="de-DE" sz="2000" dirty="0">
                <a:solidFill>
                  <a:schemeClr val="tx1"/>
                </a:solidFill>
              </a:rPr>
              <a:t>		und Bauwirtschaft</a:t>
            </a:r>
          </a:p>
          <a:p>
            <a:pPr eaLnBrk="1" hangingPunct="1">
              <a:buFontTx/>
              <a:buChar char="•"/>
            </a:pPr>
            <a:r>
              <a:rPr lang="de-DE" sz="2000" dirty="0">
                <a:solidFill>
                  <a:schemeClr val="tx1"/>
                </a:solidFill>
              </a:rPr>
              <a:t> 	Nachfrageschwankungen im Jahresverlauf z. B. im Tourismus durch</a:t>
            </a:r>
          </a:p>
          <a:p>
            <a:pPr eaLnBrk="1" hangingPunct="1">
              <a:buFontTx/>
              <a:buNone/>
            </a:pPr>
            <a:r>
              <a:rPr lang="de-DE" sz="2000" dirty="0">
                <a:solidFill>
                  <a:schemeClr val="tx1"/>
                </a:solidFill>
              </a:rPr>
              <a:t>		Wetterlage und Schulferien</a:t>
            </a:r>
          </a:p>
          <a:p>
            <a:pPr marL="342900" indent="-342900" eaLnBrk="1" hangingPunct="1">
              <a:buFont typeface="Arial" panose="020B0604020202020204" pitchFamily="34" charset="0"/>
              <a:buChar char="•"/>
            </a:pPr>
            <a:r>
              <a:rPr lang="de-DE" sz="2000" dirty="0">
                <a:solidFill>
                  <a:schemeClr val="tx1"/>
                </a:solidFill>
              </a:rPr>
              <a:t>Einstellungszyklen</a:t>
            </a:r>
          </a:p>
          <a:p>
            <a:pPr eaLnBrk="1" hangingPunct="1"/>
            <a:endParaRPr lang="de-DE" sz="2000" dirty="0">
              <a:solidFill>
                <a:schemeClr val="tx1"/>
              </a:solidFill>
            </a:endParaRPr>
          </a:p>
          <a:p>
            <a:pPr eaLnBrk="1" hangingPunct="1"/>
            <a:endParaRPr lang="de-DE" sz="2000" dirty="0">
              <a:solidFill>
                <a:schemeClr val="tx1"/>
              </a:solidFill>
            </a:endParaRPr>
          </a:p>
          <a:p>
            <a:pPr eaLnBrk="1" hangingPunct="1"/>
            <a:r>
              <a:rPr lang="de-DE" sz="2000" b="1" dirty="0">
                <a:solidFill>
                  <a:schemeClr val="tx1"/>
                </a:solidFill>
              </a:rPr>
              <a:t>Friktionelle Arbeitslosigkeit:</a:t>
            </a:r>
          </a:p>
          <a:p>
            <a:pPr eaLnBrk="1" hangingPunct="1"/>
            <a:endParaRPr lang="de-DE" sz="2000" b="1" dirty="0">
              <a:solidFill>
                <a:schemeClr val="tx1"/>
              </a:solidFill>
            </a:endParaRPr>
          </a:p>
          <a:p>
            <a:pPr eaLnBrk="1" hangingPunct="1">
              <a:buFontTx/>
              <a:buChar char="•"/>
            </a:pPr>
            <a:r>
              <a:rPr lang="de-DE" sz="2000" dirty="0">
                <a:solidFill>
                  <a:schemeClr val="tx1"/>
                </a:solidFill>
              </a:rPr>
              <a:t> 	Unvollständige Information am Arbeitsmarkt verzögert die Vermittlung </a:t>
            </a:r>
          </a:p>
          <a:p>
            <a:pPr eaLnBrk="1" hangingPunct="1">
              <a:buFontTx/>
              <a:buNone/>
            </a:pPr>
            <a:r>
              <a:rPr lang="de-DE" sz="2000" dirty="0">
                <a:solidFill>
                  <a:schemeClr val="tx1"/>
                </a:solidFill>
              </a:rPr>
              <a:t>		von Arbeitsplätzen und Arbeitskräften, z. B. </a:t>
            </a:r>
          </a:p>
          <a:p>
            <a:pPr eaLnBrk="1" hangingPunct="1">
              <a:buFontTx/>
              <a:buNone/>
            </a:pPr>
            <a:r>
              <a:rPr lang="de-DE" sz="2000" dirty="0">
                <a:solidFill>
                  <a:schemeClr val="tx1"/>
                </a:solidFill>
              </a:rPr>
              <a:t>		– durch die Zeit für die Suche nach geeigneten Stellen bzw. Bewerbern</a:t>
            </a:r>
          </a:p>
          <a:p>
            <a:pPr eaLnBrk="1" hangingPunct="1">
              <a:buFontTx/>
              <a:buNone/>
            </a:pPr>
            <a:r>
              <a:rPr lang="de-DE" sz="2000"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A076606-35D9-4282-8CBD-929CEA1D91DD}"/>
                  </a:ext>
                </a:extLst>
              </p14:cNvPr>
              <p14:cNvContentPartPr/>
              <p14:nvPr/>
            </p14:nvContentPartPr>
            <p14:xfrm>
              <a:off x="855940" y="4066620"/>
              <a:ext cx="3147480" cy="68040"/>
            </p14:xfrm>
          </p:contentPart>
        </mc:Choice>
        <mc:Fallback>
          <p:pic>
            <p:nvPicPr>
              <p:cNvPr id="2" name="Freihand 1">
                <a:extLst>
                  <a:ext uri="{FF2B5EF4-FFF2-40B4-BE49-F238E27FC236}">
                    <a16:creationId xmlns:a16="http://schemas.microsoft.com/office/drawing/2014/main" id="{BA076606-35D9-4282-8CBD-929CEA1D91DD}"/>
                  </a:ext>
                </a:extLst>
              </p:cNvPr>
              <p:cNvPicPr/>
              <p:nvPr/>
            </p:nvPicPr>
            <p:blipFill>
              <a:blip r:embed="rId4"/>
              <a:stretch>
                <a:fillRect/>
              </a:stretch>
            </p:blipFill>
            <p:spPr>
              <a:xfrm>
                <a:off x="851620" y="4062300"/>
                <a:ext cx="31561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5564E44-83F6-4920-B5F4-3912D924E18A}"/>
                  </a:ext>
                </a:extLst>
              </p14:cNvPr>
              <p14:cNvContentPartPr/>
              <p14:nvPr/>
            </p14:nvContentPartPr>
            <p14:xfrm>
              <a:off x="8456980" y="949380"/>
              <a:ext cx="216000" cy="1251360"/>
            </p14:xfrm>
          </p:contentPart>
        </mc:Choice>
        <mc:Fallback>
          <p:pic>
            <p:nvPicPr>
              <p:cNvPr id="3" name="Freihand 2">
                <a:extLst>
                  <a:ext uri="{FF2B5EF4-FFF2-40B4-BE49-F238E27FC236}">
                    <a16:creationId xmlns:a16="http://schemas.microsoft.com/office/drawing/2014/main" id="{15564E44-83F6-4920-B5F4-3912D924E18A}"/>
                  </a:ext>
                </a:extLst>
              </p:cNvPr>
              <p:cNvPicPr/>
              <p:nvPr/>
            </p:nvPicPr>
            <p:blipFill>
              <a:blip r:embed="rId6"/>
              <a:stretch>
                <a:fillRect/>
              </a:stretch>
            </p:blipFill>
            <p:spPr>
              <a:xfrm>
                <a:off x="8452660" y="945060"/>
                <a:ext cx="224640" cy="1260000"/>
              </a:xfrm>
              <a:prstGeom prst="rect">
                <a:avLst/>
              </a:prstGeom>
            </p:spPr>
          </p:pic>
        </mc:Fallback>
      </mc:AlternateContent>
      <p:grpSp>
        <p:nvGrpSpPr>
          <p:cNvPr id="22" name="Gruppieren 21">
            <a:extLst>
              <a:ext uri="{FF2B5EF4-FFF2-40B4-BE49-F238E27FC236}">
                <a16:creationId xmlns:a16="http://schemas.microsoft.com/office/drawing/2014/main" id="{9BA2D115-D438-4B0A-9CB6-8DE4FA23E171}"/>
              </a:ext>
            </a:extLst>
          </p:cNvPr>
          <p:cNvGrpSpPr/>
          <p:nvPr/>
        </p:nvGrpSpPr>
        <p:grpSpPr>
          <a:xfrm>
            <a:off x="9032620" y="1138380"/>
            <a:ext cx="2502720" cy="489240"/>
            <a:chOff x="9032620" y="1138380"/>
            <a:chExt cx="2502720" cy="4892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AB684904-B587-41A8-9C82-D6B7706B0B8E}"/>
                    </a:ext>
                  </a:extLst>
                </p14:cNvPr>
                <p14:cNvContentPartPr/>
                <p14:nvPr/>
              </p14:nvContentPartPr>
              <p14:xfrm>
                <a:off x="9032620" y="1388580"/>
                <a:ext cx="461880" cy="150120"/>
              </p14:xfrm>
            </p:contentPart>
          </mc:Choice>
          <mc:Fallback>
            <p:pic>
              <p:nvPicPr>
                <p:cNvPr id="4" name="Freihand 3">
                  <a:extLst>
                    <a:ext uri="{FF2B5EF4-FFF2-40B4-BE49-F238E27FC236}">
                      <a16:creationId xmlns:a16="http://schemas.microsoft.com/office/drawing/2014/main" id="{AB684904-B587-41A8-9C82-D6B7706B0B8E}"/>
                    </a:ext>
                  </a:extLst>
                </p:cNvPr>
                <p:cNvPicPr/>
                <p:nvPr/>
              </p:nvPicPr>
              <p:blipFill>
                <a:blip r:embed="rId8"/>
                <a:stretch>
                  <a:fillRect/>
                </a:stretch>
              </p:blipFill>
              <p:spPr>
                <a:xfrm>
                  <a:off x="9028300" y="1384260"/>
                  <a:ext cx="4705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5079F766-9292-487C-BC13-47D792E867C8}"/>
                    </a:ext>
                  </a:extLst>
                </p14:cNvPr>
                <p14:cNvContentPartPr/>
                <p14:nvPr/>
              </p14:nvContentPartPr>
              <p14:xfrm>
                <a:off x="9463900" y="1323780"/>
                <a:ext cx="2160" cy="20160"/>
              </p14:xfrm>
            </p:contentPart>
          </mc:Choice>
          <mc:Fallback>
            <p:pic>
              <p:nvPicPr>
                <p:cNvPr id="6" name="Freihand 5">
                  <a:extLst>
                    <a:ext uri="{FF2B5EF4-FFF2-40B4-BE49-F238E27FC236}">
                      <a16:creationId xmlns:a16="http://schemas.microsoft.com/office/drawing/2014/main" id="{5079F766-9292-487C-BC13-47D792E867C8}"/>
                    </a:ext>
                  </a:extLst>
                </p:cNvPr>
                <p:cNvPicPr/>
                <p:nvPr/>
              </p:nvPicPr>
              <p:blipFill>
                <a:blip r:embed="rId10"/>
                <a:stretch>
                  <a:fillRect/>
                </a:stretch>
              </p:blipFill>
              <p:spPr>
                <a:xfrm>
                  <a:off x="9459580" y="1319460"/>
                  <a:ext cx="108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B427E563-8CAD-4810-9CFA-909D498A7B97}"/>
                    </a:ext>
                  </a:extLst>
                </p14:cNvPr>
                <p14:cNvContentPartPr/>
                <p14:nvPr/>
              </p14:nvContentPartPr>
              <p14:xfrm>
                <a:off x="9524380" y="1377420"/>
                <a:ext cx="82440" cy="250200"/>
              </p14:xfrm>
            </p:contentPart>
          </mc:Choice>
          <mc:Fallback>
            <p:pic>
              <p:nvPicPr>
                <p:cNvPr id="7" name="Freihand 6">
                  <a:extLst>
                    <a:ext uri="{FF2B5EF4-FFF2-40B4-BE49-F238E27FC236}">
                      <a16:creationId xmlns:a16="http://schemas.microsoft.com/office/drawing/2014/main" id="{B427E563-8CAD-4810-9CFA-909D498A7B97}"/>
                    </a:ext>
                  </a:extLst>
                </p:cNvPr>
                <p:cNvPicPr/>
                <p:nvPr/>
              </p:nvPicPr>
              <p:blipFill>
                <a:blip r:embed="rId12"/>
                <a:stretch>
                  <a:fillRect/>
                </a:stretch>
              </p:blipFill>
              <p:spPr>
                <a:xfrm>
                  <a:off x="9520060" y="1373100"/>
                  <a:ext cx="910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C1DD860-FCDA-4A4F-90A5-746CFBDD8A21}"/>
                    </a:ext>
                  </a:extLst>
                </p14:cNvPr>
                <p14:cNvContentPartPr/>
                <p14:nvPr/>
              </p14:nvContentPartPr>
              <p14:xfrm>
                <a:off x="9812740" y="1270860"/>
                <a:ext cx="122400" cy="183600"/>
              </p14:xfrm>
            </p:contentPart>
          </mc:Choice>
          <mc:Fallback>
            <p:pic>
              <p:nvPicPr>
                <p:cNvPr id="8" name="Freihand 7">
                  <a:extLst>
                    <a:ext uri="{FF2B5EF4-FFF2-40B4-BE49-F238E27FC236}">
                      <a16:creationId xmlns:a16="http://schemas.microsoft.com/office/drawing/2014/main" id="{5C1DD860-FCDA-4A4F-90A5-746CFBDD8A21}"/>
                    </a:ext>
                  </a:extLst>
                </p:cNvPr>
                <p:cNvPicPr/>
                <p:nvPr/>
              </p:nvPicPr>
              <p:blipFill>
                <a:blip r:embed="rId14"/>
                <a:stretch>
                  <a:fillRect/>
                </a:stretch>
              </p:blipFill>
              <p:spPr>
                <a:xfrm>
                  <a:off x="9808420" y="1266540"/>
                  <a:ext cx="13104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147B84B9-85C3-4C5D-8726-40F251CD1A85}"/>
                    </a:ext>
                  </a:extLst>
                </p14:cNvPr>
                <p14:cNvContentPartPr/>
                <p14:nvPr/>
              </p14:nvContentPartPr>
              <p14:xfrm>
                <a:off x="9881140" y="1281300"/>
                <a:ext cx="145440" cy="171360"/>
              </p14:xfrm>
            </p:contentPart>
          </mc:Choice>
          <mc:Fallback>
            <p:pic>
              <p:nvPicPr>
                <p:cNvPr id="9" name="Freihand 8">
                  <a:extLst>
                    <a:ext uri="{FF2B5EF4-FFF2-40B4-BE49-F238E27FC236}">
                      <a16:creationId xmlns:a16="http://schemas.microsoft.com/office/drawing/2014/main" id="{147B84B9-85C3-4C5D-8726-40F251CD1A85}"/>
                    </a:ext>
                  </a:extLst>
                </p:cNvPr>
                <p:cNvPicPr/>
                <p:nvPr/>
              </p:nvPicPr>
              <p:blipFill>
                <a:blip r:embed="rId16"/>
                <a:stretch>
                  <a:fillRect/>
                </a:stretch>
              </p:blipFill>
              <p:spPr>
                <a:xfrm>
                  <a:off x="9876820" y="1276980"/>
                  <a:ext cx="154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338AB05F-D99E-40B9-925B-B06CD3029F34}"/>
                    </a:ext>
                  </a:extLst>
                </p14:cNvPr>
                <p14:cNvContentPartPr/>
                <p14:nvPr/>
              </p14:nvContentPartPr>
              <p14:xfrm>
                <a:off x="10064020" y="1305420"/>
                <a:ext cx="331920" cy="246240"/>
              </p14:xfrm>
            </p:contentPart>
          </mc:Choice>
          <mc:Fallback>
            <p:pic>
              <p:nvPicPr>
                <p:cNvPr id="10" name="Freihand 9">
                  <a:extLst>
                    <a:ext uri="{FF2B5EF4-FFF2-40B4-BE49-F238E27FC236}">
                      <a16:creationId xmlns:a16="http://schemas.microsoft.com/office/drawing/2014/main" id="{338AB05F-D99E-40B9-925B-B06CD3029F34}"/>
                    </a:ext>
                  </a:extLst>
                </p:cNvPr>
                <p:cNvPicPr/>
                <p:nvPr/>
              </p:nvPicPr>
              <p:blipFill>
                <a:blip r:embed="rId18"/>
                <a:stretch>
                  <a:fillRect/>
                </a:stretch>
              </p:blipFill>
              <p:spPr>
                <a:xfrm>
                  <a:off x="10059700" y="1301100"/>
                  <a:ext cx="3405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1" name="Freihand 10">
                  <a:extLst>
                    <a:ext uri="{FF2B5EF4-FFF2-40B4-BE49-F238E27FC236}">
                      <a16:creationId xmlns:a16="http://schemas.microsoft.com/office/drawing/2014/main" id="{2BEA349A-72F6-41FB-93D2-C7DAA83A3240}"/>
                    </a:ext>
                  </a:extLst>
                </p14:cNvPr>
                <p14:cNvContentPartPr/>
                <p14:nvPr/>
              </p14:nvContentPartPr>
              <p14:xfrm>
                <a:off x="10437700" y="1356900"/>
                <a:ext cx="96120" cy="63000"/>
              </p14:xfrm>
            </p:contentPart>
          </mc:Choice>
          <mc:Fallback>
            <p:pic>
              <p:nvPicPr>
                <p:cNvPr id="11" name="Freihand 10">
                  <a:extLst>
                    <a:ext uri="{FF2B5EF4-FFF2-40B4-BE49-F238E27FC236}">
                      <a16:creationId xmlns:a16="http://schemas.microsoft.com/office/drawing/2014/main" id="{2BEA349A-72F6-41FB-93D2-C7DAA83A3240}"/>
                    </a:ext>
                  </a:extLst>
                </p:cNvPr>
                <p:cNvPicPr/>
                <p:nvPr/>
              </p:nvPicPr>
              <p:blipFill>
                <a:blip r:embed="rId20"/>
                <a:stretch>
                  <a:fillRect/>
                </a:stretch>
              </p:blipFill>
              <p:spPr>
                <a:xfrm>
                  <a:off x="10433380" y="1352580"/>
                  <a:ext cx="1047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DCFBF96D-1ECA-472F-B4C6-30892FB68385}"/>
                    </a:ext>
                  </a:extLst>
                </p14:cNvPr>
                <p14:cNvContentPartPr/>
                <p14:nvPr/>
              </p14:nvContentPartPr>
              <p14:xfrm>
                <a:off x="9827860" y="1182660"/>
                <a:ext cx="128880" cy="43920"/>
              </p14:xfrm>
            </p:contentPart>
          </mc:Choice>
          <mc:Fallback>
            <p:pic>
              <p:nvPicPr>
                <p:cNvPr id="12" name="Freihand 11">
                  <a:extLst>
                    <a:ext uri="{FF2B5EF4-FFF2-40B4-BE49-F238E27FC236}">
                      <a16:creationId xmlns:a16="http://schemas.microsoft.com/office/drawing/2014/main" id="{DCFBF96D-1ECA-472F-B4C6-30892FB68385}"/>
                    </a:ext>
                  </a:extLst>
                </p:cNvPr>
                <p:cNvPicPr/>
                <p:nvPr/>
              </p:nvPicPr>
              <p:blipFill>
                <a:blip r:embed="rId22"/>
                <a:stretch>
                  <a:fillRect/>
                </a:stretch>
              </p:blipFill>
              <p:spPr>
                <a:xfrm>
                  <a:off x="9823540" y="1178340"/>
                  <a:ext cx="1375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928585CB-D536-456E-8A4F-2D248160798D}"/>
                    </a:ext>
                  </a:extLst>
                </p14:cNvPr>
                <p14:cNvContentPartPr/>
                <p14:nvPr/>
              </p14:nvContentPartPr>
              <p14:xfrm>
                <a:off x="10544260" y="1305420"/>
                <a:ext cx="101160" cy="188280"/>
              </p14:xfrm>
            </p:contentPart>
          </mc:Choice>
          <mc:Fallback>
            <p:pic>
              <p:nvPicPr>
                <p:cNvPr id="13" name="Freihand 12">
                  <a:extLst>
                    <a:ext uri="{FF2B5EF4-FFF2-40B4-BE49-F238E27FC236}">
                      <a16:creationId xmlns:a16="http://schemas.microsoft.com/office/drawing/2014/main" id="{928585CB-D536-456E-8A4F-2D248160798D}"/>
                    </a:ext>
                  </a:extLst>
                </p:cNvPr>
                <p:cNvPicPr/>
                <p:nvPr/>
              </p:nvPicPr>
              <p:blipFill>
                <a:blip r:embed="rId24"/>
                <a:stretch>
                  <a:fillRect/>
                </a:stretch>
              </p:blipFill>
              <p:spPr>
                <a:xfrm>
                  <a:off x="10539940" y="1301100"/>
                  <a:ext cx="1098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4" name="Freihand 13">
                  <a:extLst>
                    <a:ext uri="{FF2B5EF4-FFF2-40B4-BE49-F238E27FC236}">
                      <a16:creationId xmlns:a16="http://schemas.microsoft.com/office/drawing/2014/main" id="{F63B610F-C346-47DC-909F-108561524ACC}"/>
                    </a:ext>
                  </a:extLst>
                </p14:cNvPr>
                <p14:cNvContentPartPr/>
                <p14:nvPr/>
              </p14:nvContentPartPr>
              <p14:xfrm>
                <a:off x="10637860" y="1310100"/>
                <a:ext cx="66600" cy="51840"/>
              </p14:xfrm>
            </p:contentPart>
          </mc:Choice>
          <mc:Fallback>
            <p:pic>
              <p:nvPicPr>
                <p:cNvPr id="14" name="Freihand 13">
                  <a:extLst>
                    <a:ext uri="{FF2B5EF4-FFF2-40B4-BE49-F238E27FC236}">
                      <a16:creationId xmlns:a16="http://schemas.microsoft.com/office/drawing/2014/main" id="{F63B610F-C346-47DC-909F-108561524ACC}"/>
                    </a:ext>
                  </a:extLst>
                </p:cNvPr>
                <p:cNvPicPr/>
                <p:nvPr/>
              </p:nvPicPr>
              <p:blipFill>
                <a:blip r:embed="rId26"/>
                <a:stretch>
                  <a:fillRect/>
                </a:stretch>
              </p:blipFill>
              <p:spPr>
                <a:xfrm>
                  <a:off x="10633540" y="1305780"/>
                  <a:ext cx="752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5" name="Freihand 14">
                  <a:extLst>
                    <a:ext uri="{FF2B5EF4-FFF2-40B4-BE49-F238E27FC236}">
                      <a16:creationId xmlns:a16="http://schemas.microsoft.com/office/drawing/2014/main" id="{A2E1D849-7BC7-4660-829E-483D64049D6E}"/>
                    </a:ext>
                  </a:extLst>
                </p14:cNvPr>
                <p14:cNvContentPartPr/>
                <p14:nvPr/>
              </p14:nvContentPartPr>
              <p14:xfrm>
                <a:off x="10741540" y="1197780"/>
                <a:ext cx="124560" cy="165600"/>
              </p14:xfrm>
            </p:contentPart>
          </mc:Choice>
          <mc:Fallback>
            <p:pic>
              <p:nvPicPr>
                <p:cNvPr id="15" name="Freihand 14">
                  <a:extLst>
                    <a:ext uri="{FF2B5EF4-FFF2-40B4-BE49-F238E27FC236}">
                      <a16:creationId xmlns:a16="http://schemas.microsoft.com/office/drawing/2014/main" id="{A2E1D849-7BC7-4660-829E-483D64049D6E}"/>
                    </a:ext>
                  </a:extLst>
                </p:cNvPr>
                <p:cNvPicPr/>
                <p:nvPr/>
              </p:nvPicPr>
              <p:blipFill>
                <a:blip r:embed="rId28"/>
                <a:stretch>
                  <a:fillRect/>
                </a:stretch>
              </p:blipFill>
              <p:spPr>
                <a:xfrm>
                  <a:off x="10737220" y="1193460"/>
                  <a:ext cx="133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6" name="Freihand 15">
                  <a:extLst>
                    <a:ext uri="{FF2B5EF4-FFF2-40B4-BE49-F238E27FC236}">
                      <a16:creationId xmlns:a16="http://schemas.microsoft.com/office/drawing/2014/main" id="{95B96EE3-247F-42BB-A05E-7583C756228D}"/>
                    </a:ext>
                  </a:extLst>
                </p14:cNvPr>
                <p14:cNvContentPartPr/>
                <p14:nvPr/>
              </p14:nvContentPartPr>
              <p14:xfrm>
                <a:off x="10877980" y="1186620"/>
                <a:ext cx="360" cy="360"/>
              </p14:xfrm>
            </p:contentPart>
          </mc:Choice>
          <mc:Fallback>
            <p:pic>
              <p:nvPicPr>
                <p:cNvPr id="16" name="Freihand 15">
                  <a:extLst>
                    <a:ext uri="{FF2B5EF4-FFF2-40B4-BE49-F238E27FC236}">
                      <a16:creationId xmlns:a16="http://schemas.microsoft.com/office/drawing/2014/main" id="{95B96EE3-247F-42BB-A05E-7583C756228D}"/>
                    </a:ext>
                  </a:extLst>
                </p:cNvPr>
                <p:cNvPicPr/>
                <p:nvPr/>
              </p:nvPicPr>
              <p:blipFill>
                <a:blip r:embed="rId30"/>
                <a:stretch>
                  <a:fillRect/>
                </a:stretch>
              </p:blipFill>
              <p:spPr>
                <a:xfrm>
                  <a:off x="10873660" y="11823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7" name="Freihand 16">
                  <a:extLst>
                    <a:ext uri="{FF2B5EF4-FFF2-40B4-BE49-F238E27FC236}">
                      <a16:creationId xmlns:a16="http://schemas.microsoft.com/office/drawing/2014/main" id="{84975880-EA68-43E5-BA25-18BB36057CD9}"/>
                    </a:ext>
                  </a:extLst>
                </p14:cNvPr>
                <p14:cNvContentPartPr/>
                <p14:nvPr/>
              </p14:nvContentPartPr>
              <p14:xfrm>
                <a:off x="10864660" y="1273380"/>
                <a:ext cx="154800" cy="83160"/>
              </p14:xfrm>
            </p:contentPart>
          </mc:Choice>
          <mc:Fallback>
            <p:pic>
              <p:nvPicPr>
                <p:cNvPr id="17" name="Freihand 16">
                  <a:extLst>
                    <a:ext uri="{FF2B5EF4-FFF2-40B4-BE49-F238E27FC236}">
                      <a16:creationId xmlns:a16="http://schemas.microsoft.com/office/drawing/2014/main" id="{84975880-EA68-43E5-BA25-18BB36057CD9}"/>
                    </a:ext>
                  </a:extLst>
                </p:cNvPr>
                <p:cNvPicPr/>
                <p:nvPr/>
              </p:nvPicPr>
              <p:blipFill>
                <a:blip r:embed="rId32"/>
                <a:stretch>
                  <a:fillRect/>
                </a:stretch>
              </p:blipFill>
              <p:spPr>
                <a:xfrm>
                  <a:off x="10860340" y="1269060"/>
                  <a:ext cx="1634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8" name="Freihand 17">
                  <a:extLst>
                    <a:ext uri="{FF2B5EF4-FFF2-40B4-BE49-F238E27FC236}">
                      <a16:creationId xmlns:a16="http://schemas.microsoft.com/office/drawing/2014/main" id="{89BA238D-E3D7-479B-B0D2-83EB8405554F}"/>
                    </a:ext>
                  </a:extLst>
                </p14:cNvPr>
                <p14:cNvContentPartPr/>
                <p14:nvPr/>
              </p14:nvContentPartPr>
              <p14:xfrm>
                <a:off x="11047180" y="1192020"/>
                <a:ext cx="77760" cy="177840"/>
              </p14:xfrm>
            </p:contentPart>
          </mc:Choice>
          <mc:Fallback>
            <p:pic>
              <p:nvPicPr>
                <p:cNvPr id="18" name="Freihand 17">
                  <a:extLst>
                    <a:ext uri="{FF2B5EF4-FFF2-40B4-BE49-F238E27FC236}">
                      <a16:creationId xmlns:a16="http://schemas.microsoft.com/office/drawing/2014/main" id="{89BA238D-E3D7-479B-B0D2-83EB8405554F}"/>
                    </a:ext>
                  </a:extLst>
                </p:cNvPr>
                <p:cNvPicPr/>
                <p:nvPr/>
              </p:nvPicPr>
              <p:blipFill>
                <a:blip r:embed="rId34"/>
                <a:stretch>
                  <a:fillRect/>
                </a:stretch>
              </p:blipFill>
              <p:spPr>
                <a:xfrm>
                  <a:off x="11042860" y="1187700"/>
                  <a:ext cx="8640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9" name="Freihand 18">
                  <a:extLst>
                    <a:ext uri="{FF2B5EF4-FFF2-40B4-BE49-F238E27FC236}">
                      <a16:creationId xmlns:a16="http://schemas.microsoft.com/office/drawing/2014/main" id="{0D8CD166-913B-4822-815B-F5E9372D334B}"/>
                    </a:ext>
                  </a:extLst>
                </p14:cNvPr>
                <p14:cNvContentPartPr/>
                <p14:nvPr/>
              </p14:nvContentPartPr>
              <p14:xfrm>
                <a:off x="11125300" y="1190940"/>
                <a:ext cx="193320" cy="146880"/>
              </p14:xfrm>
            </p:contentPart>
          </mc:Choice>
          <mc:Fallback>
            <p:pic>
              <p:nvPicPr>
                <p:cNvPr id="19" name="Freihand 18">
                  <a:extLst>
                    <a:ext uri="{FF2B5EF4-FFF2-40B4-BE49-F238E27FC236}">
                      <a16:creationId xmlns:a16="http://schemas.microsoft.com/office/drawing/2014/main" id="{0D8CD166-913B-4822-815B-F5E9372D334B}"/>
                    </a:ext>
                  </a:extLst>
                </p:cNvPr>
                <p:cNvPicPr/>
                <p:nvPr/>
              </p:nvPicPr>
              <p:blipFill>
                <a:blip r:embed="rId36"/>
                <a:stretch>
                  <a:fillRect/>
                </a:stretch>
              </p:blipFill>
              <p:spPr>
                <a:xfrm>
                  <a:off x="11120980" y="1186620"/>
                  <a:ext cx="20196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0" name="Freihand 19">
                  <a:extLst>
                    <a:ext uri="{FF2B5EF4-FFF2-40B4-BE49-F238E27FC236}">
                      <a16:creationId xmlns:a16="http://schemas.microsoft.com/office/drawing/2014/main" id="{A5398699-B665-44E3-B87F-7F5BE028C899}"/>
                    </a:ext>
                  </a:extLst>
                </p14:cNvPr>
                <p14:cNvContentPartPr/>
                <p14:nvPr/>
              </p14:nvContentPartPr>
              <p14:xfrm>
                <a:off x="11147620" y="1138380"/>
                <a:ext cx="360" cy="360"/>
              </p14:xfrm>
            </p:contentPart>
          </mc:Choice>
          <mc:Fallback>
            <p:pic>
              <p:nvPicPr>
                <p:cNvPr id="20" name="Freihand 19">
                  <a:extLst>
                    <a:ext uri="{FF2B5EF4-FFF2-40B4-BE49-F238E27FC236}">
                      <a16:creationId xmlns:a16="http://schemas.microsoft.com/office/drawing/2014/main" id="{A5398699-B665-44E3-B87F-7F5BE028C899}"/>
                    </a:ext>
                  </a:extLst>
                </p:cNvPr>
                <p:cNvPicPr/>
                <p:nvPr/>
              </p:nvPicPr>
              <p:blipFill>
                <a:blip r:embed="rId30"/>
                <a:stretch>
                  <a:fillRect/>
                </a:stretch>
              </p:blipFill>
              <p:spPr>
                <a:xfrm>
                  <a:off x="11143300" y="1134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10C165E3-5E06-4265-AECF-9F74C68C82AD}"/>
                    </a:ext>
                  </a:extLst>
                </p14:cNvPr>
                <p14:cNvContentPartPr/>
                <p14:nvPr/>
              </p14:nvContentPartPr>
              <p14:xfrm>
                <a:off x="9790420" y="1514220"/>
                <a:ext cx="1744920" cy="91800"/>
              </p14:xfrm>
            </p:contentPart>
          </mc:Choice>
          <mc:Fallback>
            <p:pic>
              <p:nvPicPr>
                <p:cNvPr id="21" name="Freihand 20">
                  <a:extLst>
                    <a:ext uri="{FF2B5EF4-FFF2-40B4-BE49-F238E27FC236}">
                      <a16:creationId xmlns:a16="http://schemas.microsoft.com/office/drawing/2014/main" id="{10C165E3-5E06-4265-AECF-9F74C68C82AD}"/>
                    </a:ext>
                  </a:extLst>
                </p:cNvPr>
                <p:cNvPicPr/>
                <p:nvPr/>
              </p:nvPicPr>
              <p:blipFill>
                <a:blip r:embed="rId39"/>
                <a:stretch>
                  <a:fillRect/>
                </a:stretch>
              </p:blipFill>
              <p:spPr>
                <a:xfrm>
                  <a:off x="9786100" y="1509900"/>
                  <a:ext cx="1753560" cy="100440"/>
                </a:xfrm>
                <a:prstGeom prst="rect">
                  <a:avLst/>
                </a:prstGeom>
              </p:spPr>
            </p:pic>
          </mc:Fallback>
        </mc:AlternateContent>
      </p:grpSp>
      <p:grpSp>
        <p:nvGrpSpPr>
          <p:cNvPr id="25" name="Gruppieren 24">
            <a:extLst>
              <a:ext uri="{FF2B5EF4-FFF2-40B4-BE49-F238E27FC236}">
                <a16:creationId xmlns:a16="http://schemas.microsoft.com/office/drawing/2014/main" id="{87F47644-FFB2-498B-9D38-A6CAA0C2F727}"/>
              </a:ext>
            </a:extLst>
          </p:cNvPr>
          <p:cNvGrpSpPr/>
          <p:nvPr/>
        </p:nvGrpSpPr>
        <p:grpSpPr>
          <a:xfrm>
            <a:off x="1003180" y="5227260"/>
            <a:ext cx="264240" cy="162360"/>
            <a:chOff x="1003180" y="5227260"/>
            <a:chExt cx="264240" cy="162360"/>
          </a:xfrm>
        </p:grpSpPr>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5904D47B-7AE4-495D-9F5D-2E64470264E4}"/>
                    </a:ext>
                  </a:extLst>
                </p14:cNvPr>
                <p14:cNvContentPartPr/>
                <p14:nvPr/>
              </p14:nvContentPartPr>
              <p14:xfrm>
                <a:off x="1003180" y="5285220"/>
                <a:ext cx="167400" cy="20520"/>
              </p14:xfrm>
            </p:contentPart>
          </mc:Choice>
          <mc:Fallback>
            <p:pic>
              <p:nvPicPr>
                <p:cNvPr id="23" name="Freihand 22">
                  <a:extLst>
                    <a:ext uri="{FF2B5EF4-FFF2-40B4-BE49-F238E27FC236}">
                      <a16:creationId xmlns:a16="http://schemas.microsoft.com/office/drawing/2014/main" id="{5904D47B-7AE4-495D-9F5D-2E64470264E4}"/>
                    </a:ext>
                  </a:extLst>
                </p:cNvPr>
                <p:cNvPicPr/>
                <p:nvPr/>
              </p:nvPicPr>
              <p:blipFill>
                <a:blip r:embed="rId41"/>
                <a:stretch>
                  <a:fillRect/>
                </a:stretch>
              </p:blipFill>
              <p:spPr>
                <a:xfrm>
                  <a:off x="998860" y="5280900"/>
                  <a:ext cx="17604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5136DC86-D354-4B96-B2FD-635E4F8A8F28}"/>
                    </a:ext>
                  </a:extLst>
                </p14:cNvPr>
                <p14:cNvContentPartPr/>
                <p14:nvPr/>
              </p14:nvContentPartPr>
              <p14:xfrm>
                <a:off x="1187860" y="5227260"/>
                <a:ext cx="79560" cy="162360"/>
              </p14:xfrm>
            </p:contentPart>
          </mc:Choice>
          <mc:Fallback>
            <p:pic>
              <p:nvPicPr>
                <p:cNvPr id="24" name="Freihand 23">
                  <a:extLst>
                    <a:ext uri="{FF2B5EF4-FFF2-40B4-BE49-F238E27FC236}">
                      <a16:creationId xmlns:a16="http://schemas.microsoft.com/office/drawing/2014/main" id="{5136DC86-D354-4B96-B2FD-635E4F8A8F28}"/>
                    </a:ext>
                  </a:extLst>
                </p:cNvPr>
                <p:cNvPicPr/>
                <p:nvPr/>
              </p:nvPicPr>
              <p:blipFill>
                <a:blip r:embed="rId43"/>
                <a:stretch>
                  <a:fillRect/>
                </a:stretch>
              </p:blipFill>
              <p:spPr>
                <a:xfrm>
                  <a:off x="1183540" y="5222940"/>
                  <a:ext cx="88200" cy="171000"/>
                </a:xfrm>
                <a:prstGeom prst="rect">
                  <a:avLst/>
                </a:prstGeom>
              </p:spPr>
            </p:pic>
          </mc:Fallback>
        </mc:AlternateContent>
      </p:grpSp>
      <p:grpSp>
        <p:nvGrpSpPr>
          <p:cNvPr id="56" name="Gruppieren 55">
            <a:extLst>
              <a:ext uri="{FF2B5EF4-FFF2-40B4-BE49-F238E27FC236}">
                <a16:creationId xmlns:a16="http://schemas.microsoft.com/office/drawing/2014/main" id="{ACC72842-0591-43EE-9222-369DE0FC1A32}"/>
              </a:ext>
            </a:extLst>
          </p:cNvPr>
          <p:cNvGrpSpPr/>
          <p:nvPr/>
        </p:nvGrpSpPr>
        <p:grpSpPr>
          <a:xfrm>
            <a:off x="1487380" y="5072100"/>
            <a:ext cx="5133960" cy="367920"/>
            <a:chOff x="1487380" y="5072100"/>
            <a:chExt cx="5133960" cy="367920"/>
          </a:xfrm>
        </p:grpSpPr>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1D8043C2-0A2F-4B49-9B96-20CE8E2854E6}"/>
                    </a:ext>
                  </a:extLst>
                </p14:cNvPr>
                <p14:cNvContentPartPr/>
                <p14:nvPr/>
              </p14:nvContentPartPr>
              <p14:xfrm>
                <a:off x="1487380" y="5215020"/>
                <a:ext cx="288720" cy="132840"/>
              </p14:xfrm>
            </p:contentPart>
          </mc:Choice>
          <mc:Fallback>
            <p:pic>
              <p:nvPicPr>
                <p:cNvPr id="26" name="Freihand 25">
                  <a:extLst>
                    <a:ext uri="{FF2B5EF4-FFF2-40B4-BE49-F238E27FC236}">
                      <a16:creationId xmlns:a16="http://schemas.microsoft.com/office/drawing/2014/main" id="{1D8043C2-0A2F-4B49-9B96-20CE8E2854E6}"/>
                    </a:ext>
                  </a:extLst>
                </p:cNvPr>
                <p:cNvPicPr/>
                <p:nvPr/>
              </p:nvPicPr>
              <p:blipFill>
                <a:blip r:embed="rId45"/>
                <a:stretch>
                  <a:fillRect/>
                </a:stretch>
              </p:blipFill>
              <p:spPr>
                <a:xfrm>
                  <a:off x="1483060" y="5210700"/>
                  <a:ext cx="2973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725641C3-9C1B-44AF-B923-3F45688FDA49}"/>
                    </a:ext>
                  </a:extLst>
                </p14:cNvPr>
                <p14:cNvContentPartPr/>
                <p14:nvPr/>
              </p14:nvContentPartPr>
              <p14:xfrm>
                <a:off x="1970500" y="5181180"/>
                <a:ext cx="217800" cy="138960"/>
              </p14:xfrm>
            </p:contentPart>
          </mc:Choice>
          <mc:Fallback>
            <p:pic>
              <p:nvPicPr>
                <p:cNvPr id="27" name="Freihand 26">
                  <a:extLst>
                    <a:ext uri="{FF2B5EF4-FFF2-40B4-BE49-F238E27FC236}">
                      <a16:creationId xmlns:a16="http://schemas.microsoft.com/office/drawing/2014/main" id="{725641C3-9C1B-44AF-B923-3F45688FDA49}"/>
                    </a:ext>
                  </a:extLst>
                </p:cNvPr>
                <p:cNvPicPr/>
                <p:nvPr/>
              </p:nvPicPr>
              <p:blipFill>
                <a:blip r:embed="rId47"/>
                <a:stretch>
                  <a:fillRect/>
                </a:stretch>
              </p:blipFill>
              <p:spPr>
                <a:xfrm>
                  <a:off x="1966180" y="5176860"/>
                  <a:ext cx="22644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9BAB2DA0-A225-41A5-A2DD-A30993A4DFEC}"/>
                    </a:ext>
                  </a:extLst>
                </p14:cNvPr>
                <p14:cNvContentPartPr/>
                <p14:nvPr/>
              </p14:nvContentPartPr>
              <p14:xfrm>
                <a:off x="2216380" y="5170740"/>
                <a:ext cx="127440" cy="141120"/>
              </p14:xfrm>
            </p:contentPart>
          </mc:Choice>
          <mc:Fallback>
            <p:pic>
              <p:nvPicPr>
                <p:cNvPr id="28" name="Freihand 27">
                  <a:extLst>
                    <a:ext uri="{FF2B5EF4-FFF2-40B4-BE49-F238E27FC236}">
                      <a16:creationId xmlns:a16="http://schemas.microsoft.com/office/drawing/2014/main" id="{9BAB2DA0-A225-41A5-A2DD-A30993A4DFEC}"/>
                    </a:ext>
                  </a:extLst>
                </p:cNvPr>
                <p:cNvPicPr/>
                <p:nvPr/>
              </p:nvPicPr>
              <p:blipFill>
                <a:blip r:embed="rId49"/>
                <a:stretch>
                  <a:fillRect/>
                </a:stretch>
              </p:blipFill>
              <p:spPr>
                <a:xfrm>
                  <a:off x="2212060" y="5166420"/>
                  <a:ext cx="136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EA85DA69-8C04-45E8-85A8-1A653014CCAC}"/>
                    </a:ext>
                  </a:extLst>
                </p14:cNvPr>
                <p14:cNvContentPartPr/>
                <p14:nvPr/>
              </p14:nvContentPartPr>
              <p14:xfrm>
                <a:off x="2382700" y="5211780"/>
                <a:ext cx="116640" cy="228240"/>
              </p14:xfrm>
            </p:contentPart>
          </mc:Choice>
          <mc:Fallback>
            <p:pic>
              <p:nvPicPr>
                <p:cNvPr id="29" name="Freihand 28">
                  <a:extLst>
                    <a:ext uri="{FF2B5EF4-FFF2-40B4-BE49-F238E27FC236}">
                      <a16:creationId xmlns:a16="http://schemas.microsoft.com/office/drawing/2014/main" id="{EA85DA69-8C04-45E8-85A8-1A653014CCAC}"/>
                    </a:ext>
                  </a:extLst>
                </p:cNvPr>
                <p:cNvPicPr/>
                <p:nvPr/>
              </p:nvPicPr>
              <p:blipFill>
                <a:blip r:embed="rId51"/>
                <a:stretch>
                  <a:fillRect/>
                </a:stretch>
              </p:blipFill>
              <p:spPr>
                <a:xfrm>
                  <a:off x="2378380" y="5207460"/>
                  <a:ext cx="1252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3EC6ED82-5C60-4193-95C5-CCA8ECA33C19}"/>
                    </a:ext>
                  </a:extLst>
                </p14:cNvPr>
                <p14:cNvContentPartPr/>
                <p14:nvPr/>
              </p14:nvContentPartPr>
              <p14:xfrm>
                <a:off x="2512300" y="5216100"/>
                <a:ext cx="125640" cy="92160"/>
              </p14:xfrm>
            </p:contentPart>
          </mc:Choice>
          <mc:Fallback>
            <p:pic>
              <p:nvPicPr>
                <p:cNvPr id="30" name="Freihand 29">
                  <a:extLst>
                    <a:ext uri="{FF2B5EF4-FFF2-40B4-BE49-F238E27FC236}">
                      <a16:creationId xmlns:a16="http://schemas.microsoft.com/office/drawing/2014/main" id="{3EC6ED82-5C60-4193-95C5-CCA8ECA33C19}"/>
                    </a:ext>
                  </a:extLst>
                </p:cNvPr>
                <p:cNvPicPr/>
                <p:nvPr/>
              </p:nvPicPr>
              <p:blipFill>
                <a:blip r:embed="rId53"/>
                <a:stretch>
                  <a:fillRect/>
                </a:stretch>
              </p:blipFill>
              <p:spPr>
                <a:xfrm>
                  <a:off x="2507980" y="5211780"/>
                  <a:ext cx="134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45DA788D-2C9A-48F3-BAFD-26D078AD217A}"/>
                    </a:ext>
                  </a:extLst>
                </p14:cNvPr>
                <p14:cNvContentPartPr/>
                <p14:nvPr/>
              </p14:nvContentPartPr>
              <p14:xfrm>
                <a:off x="2672500" y="5178300"/>
                <a:ext cx="113040" cy="113760"/>
              </p14:xfrm>
            </p:contentPart>
          </mc:Choice>
          <mc:Fallback>
            <p:pic>
              <p:nvPicPr>
                <p:cNvPr id="31" name="Freihand 30">
                  <a:extLst>
                    <a:ext uri="{FF2B5EF4-FFF2-40B4-BE49-F238E27FC236}">
                      <a16:creationId xmlns:a16="http://schemas.microsoft.com/office/drawing/2014/main" id="{45DA788D-2C9A-48F3-BAFD-26D078AD217A}"/>
                    </a:ext>
                  </a:extLst>
                </p:cNvPr>
                <p:cNvPicPr/>
                <p:nvPr/>
              </p:nvPicPr>
              <p:blipFill>
                <a:blip r:embed="rId55"/>
                <a:stretch>
                  <a:fillRect/>
                </a:stretch>
              </p:blipFill>
              <p:spPr>
                <a:xfrm>
                  <a:off x="2668180" y="5173980"/>
                  <a:ext cx="121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ECFE7ED9-FC20-4093-ACE8-C34BBF2253C6}"/>
                    </a:ext>
                  </a:extLst>
                </p14:cNvPr>
                <p14:cNvContentPartPr/>
                <p14:nvPr/>
              </p14:nvContentPartPr>
              <p14:xfrm>
                <a:off x="2676820" y="5238060"/>
                <a:ext cx="91080" cy="21960"/>
              </p14:xfrm>
            </p:contentPart>
          </mc:Choice>
          <mc:Fallback>
            <p:pic>
              <p:nvPicPr>
                <p:cNvPr id="32" name="Freihand 31">
                  <a:extLst>
                    <a:ext uri="{FF2B5EF4-FFF2-40B4-BE49-F238E27FC236}">
                      <a16:creationId xmlns:a16="http://schemas.microsoft.com/office/drawing/2014/main" id="{ECFE7ED9-FC20-4093-ACE8-C34BBF2253C6}"/>
                    </a:ext>
                  </a:extLst>
                </p:cNvPr>
                <p:cNvPicPr/>
                <p:nvPr/>
              </p:nvPicPr>
              <p:blipFill>
                <a:blip r:embed="rId57"/>
                <a:stretch>
                  <a:fillRect/>
                </a:stretch>
              </p:blipFill>
              <p:spPr>
                <a:xfrm>
                  <a:off x="2672500" y="5233740"/>
                  <a:ext cx="997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7D76932F-F9A1-4BF8-A9B6-2CC72A88959C}"/>
                    </a:ext>
                  </a:extLst>
                </p14:cNvPr>
                <p14:cNvContentPartPr/>
                <p14:nvPr/>
              </p14:nvContentPartPr>
              <p14:xfrm>
                <a:off x="2785180" y="5195580"/>
                <a:ext cx="99360" cy="88920"/>
              </p14:xfrm>
            </p:contentPart>
          </mc:Choice>
          <mc:Fallback>
            <p:pic>
              <p:nvPicPr>
                <p:cNvPr id="33" name="Freihand 32">
                  <a:extLst>
                    <a:ext uri="{FF2B5EF4-FFF2-40B4-BE49-F238E27FC236}">
                      <a16:creationId xmlns:a16="http://schemas.microsoft.com/office/drawing/2014/main" id="{7D76932F-F9A1-4BF8-A9B6-2CC72A88959C}"/>
                    </a:ext>
                  </a:extLst>
                </p:cNvPr>
                <p:cNvPicPr/>
                <p:nvPr/>
              </p:nvPicPr>
              <p:blipFill>
                <a:blip r:embed="rId59"/>
                <a:stretch>
                  <a:fillRect/>
                </a:stretch>
              </p:blipFill>
              <p:spPr>
                <a:xfrm>
                  <a:off x="2780860" y="5191260"/>
                  <a:ext cx="1080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E8B1A71A-AAAD-4F38-9023-1B1CDCF4CCE7}"/>
                    </a:ext>
                  </a:extLst>
                </p14:cNvPr>
                <p14:cNvContentPartPr/>
                <p14:nvPr/>
              </p14:nvContentPartPr>
              <p14:xfrm>
                <a:off x="2907580" y="5124300"/>
                <a:ext cx="173880" cy="255600"/>
              </p14:xfrm>
            </p:contentPart>
          </mc:Choice>
          <mc:Fallback>
            <p:pic>
              <p:nvPicPr>
                <p:cNvPr id="34" name="Freihand 33">
                  <a:extLst>
                    <a:ext uri="{FF2B5EF4-FFF2-40B4-BE49-F238E27FC236}">
                      <a16:creationId xmlns:a16="http://schemas.microsoft.com/office/drawing/2014/main" id="{E8B1A71A-AAAD-4F38-9023-1B1CDCF4CCE7}"/>
                    </a:ext>
                  </a:extLst>
                </p:cNvPr>
                <p:cNvPicPr/>
                <p:nvPr/>
              </p:nvPicPr>
              <p:blipFill>
                <a:blip r:embed="rId61"/>
                <a:stretch>
                  <a:fillRect/>
                </a:stretch>
              </p:blipFill>
              <p:spPr>
                <a:xfrm>
                  <a:off x="2903260" y="5119980"/>
                  <a:ext cx="18252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EB1D009D-805B-437F-BEE0-482843B1620B}"/>
                    </a:ext>
                  </a:extLst>
                </p14:cNvPr>
                <p14:cNvContentPartPr/>
                <p14:nvPr/>
              </p14:nvContentPartPr>
              <p14:xfrm>
                <a:off x="3265780" y="5151300"/>
                <a:ext cx="134640" cy="111600"/>
              </p14:xfrm>
            </p:contentPart>
          </mc:Choice>
          <mc:Fallback>
            <p:pic>
              <p:nvPicPr>
                <p:cNvPr id="35" name="Freihand 34">
                  <a:extLst>
                    <a:ext uri="{FF2B5EF4-FFF2-40B4-BE49-F238E27FC236}">
                      <a16:creationId xmlns:a16="http://schemas.microsoft.com/office/drawing/2014/main" id="{EB1D009D-805B-437F-BEE0-482843B1620B}"/>
                    </a:ext>
                  </a:extLst>
                </p:cNvPr>
                <p:cNvPicPr/>
                <p:nvPr/>
              </p:nvPicPr>
              <p:blipFill>
                <a:blip r:embed="rId63"/>
                <a:stretch>
                  <a:fillRect/>
                </a:stretch>
              </p:blipFill>
              <p:spPr>
                <a:xfrm>
                  <a:off x="3261460" y="5146980"/>
                  <a:ext cx="1432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12600DEB-BD0C-4AD3-ABC4-4C1CCBDC0AC9}"/>
                    </a:ext>
                  </a:extLst>
                </p14:cNvPr>
                <p14:cNvContentPartPr/>
                <p14:nvPr/>
              </p14:nvContentPartPr>
              <p14:xfrm>
                <a:off x="3351460" y="5220060"/>
                <a:ext cx="68760" cy="29880"/>
              </p14:xfrm>
            </p:contentPart>
          </mc:Choice>
          <mc:Fallback>
            <p:pic>
              <p:nvPicPr>
                <p:cNvPr id="36" name="Freihand 35">
                  <a:extLst>
                    <a:ext uri="{FF2B5EF4-FFF2-40B4-BE49-F238E27FC236}">
                      <a16:creationId xmlns:a16="http://schemas.microsoft.com/office/drawing/2014/main" id="{12600DEB-BD0C-4AD3-ABC4-4C1CCBDC0AC9}"/>
                    </a:ext>
                  </a:extLst>
                </p:cNvPr>
                <p:cNvPicPr/>
                <p:nvPr/>
              </p:nvPicPr>
              <p:blipFill>
                <a:blip r:embed="rId65"/>
                <a:stretch>
                  <a:fillRect/>
                </a:stretch>
              </p:blipFill>
              <p:spPr>
                <a:xfrm>
                  <a:off x="3347140" y="5215740"/>
                  <a:ext cx="77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FBA7B9E7-F5EF-46AD-B4A9-22994B5F95AE}"/>
                    </a:ext>
                  </a:extLst>
                </p14:cNvPr>
                <p14:cNvContentPartPr/>
                <p14:nvPr/>
              </p14:nvContentPartPr>
              <p14:xfrm>
                <a:off x="3403660" y="5209980"/>
                <a:ext cx="236160" cy="52920"/>
              </p14:xfrm>
            </p:contentPart>
          </mc:Choice>
          <mc:Fallback>
            <p:pic>
              <p:nvPicPr>
                <p:cNvPr id="37" name="Freihand 36">
                  <a:extLst>
                    <a:ext uri="{FF2B5EF4-FFF2-40B4-BE49-F238E27FC236}">
                      <a16:creationId xmlns:a16="http://schemas.microsoft.com/office/drawing/2014/main" id="{FBA7B9E7-F5EF-46AD-B4A9-22994B5F95AE}"/>
                    </a:ext>
                  </a:extLst>
                </p:cNvPr>
                <p:cNvPicPr/>
                <p:nvPr/>
              </p:nvPicPr>
              <p:blipFill>
                <a:blip r:embed="rId67"/>
                <a:stretch>
                  <a:fillRect/>
                </a:stretch>
              </p:blipFill>
              <p:spPr>
                <a:xfrm>
                  <a:off x="3399340" y="5205660"/>
                  <a:ext cx="2448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B0371F45-9440-4C13-9910-256DE7DAC71C}"/>
                    </a:ext>
                  </a:extLst>
                </p14:cNvPr>
                <p14:cNvContentPartPr/>
                <p14:nvPr/>
              </p14:nvContentPartPr>
              <p14:xfrm>
                <a:off x="3654580" y="5214300"/>
                <a:ext cx="101880" cy="51840"/>
              </p14:xfrm>
            </p:contentPart>
          </mc:Choice>
          <mc:Fallback>
            <p:pic>
              <p:nvPicPr>
                <p:cNvPr id="38" name="Freihand 37">
                  <a:extLst>
                    <a:ext uri="{FF2B5EF4-FFF2-40B4-BE49-F238E27FC236}">
                      <a16:creationId xmlns:a16="http://schemas.microsoft.com/office/drawing/2014/main" id="{B0371F45-9440-4C13-9910-256DE7DAC71C}"/>
                    </a:ext>
                  </a:extLst>
                </p:cNvPr>
                <p:cNvPicPr/>
                <p:nvPr/>
              </p:nvPicPr>
              <p:blipFill>
                <a:blip r:embed="rId69"/>
                <a:stretch>
                  <a:fillRect/>
                </a:stretch>
              </p:blipFill>
              <p:spPr>
                <a:xfrm>
                  <a:off x="3650260" y="5209980"/>
                  <a:ext cx="11052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9" name="Freihand 38">
                  <a:extLst>
                    <a:ext uri="{FF2B5EF4-FFF2-40B4-BE49-F238E27FC236}">
                      <a16:creationId xmlns:a16="http://schemas.microsoft.com/office/drawing/2014/main" id="{E66ACCC3-07A3-4904-9C97-4504798C2F09}"/>
                    </a:ext>
                  </a:extLst>
                </p14:cNvPr>
                <p14:cNvContentPartPr/>
                <p14:nvPr/>
              </p14:nvContentPartPr>
              <p14:xfrm>
                <a:off x="3960940" y="5216100"/>
                <a:ext cx="240480" cy="82080"/>
              </p14:xfrm>
            </p:contentPart>
          </mc:Choice>
          <mc:Fallback>
            <p:pic>
              <p:nvPicPr>
                <p:cNvPr id="39" name="Freihand 38">
                  <a:extLst>
                    <a:ext uri="{FF2B5EF4-FFF2-40B4-BE49-F238E27FC236}">
                      <a16:creationId xmlns:a16="http://schemas.microsoft.com/office/drawing/2014/main" id="{E66ACCC3-07A3-4904-9C97-4504798C2F09}"/>
                    </a:ext>
                  </a:extLst>
                </p:cNvPr>
                <p:cNvPicPr/>
                <p:nvPr/>
              </p:nvPicPr>
              <p:blipFill>
                <a:blip r:embed="rId71"/>
                <a:stretch>
                  <a:fillRect/>
                </a:stretch>
              </p:blipFill>
              <p:spPr>
                <a:xfrm>
                  <a:off x="3956620" y="5211780"/>
                  <a:ext cx="2491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0" name="Freihand 39">
                  <a:extLst>
                    <a:ext uri="{FF2B5EF4-FFF2-40B4-BE49-F238E27FC236}">
                      <a16:creationId xmlns:a16="http://schemas.microsoft.com/office/drawing/2014/main" id="{78338659-7A0B-432C-9A12-6F5DFF664278}"/>
                    </a:ext>
                  </a:extLst>
                </p14:cNvPr>
                <p14:cNvContentPartPr/>
                <p14:nvPr/>
              </p14:nvContentPartPr>
              <p14:xfrm>
                <a:off x="4244260" y="5198100"/>
                <a:ext cx="194040" cy="90000"/>
              </p14:xfrm>
            </p:contentPart>
          </mc:Choice>
          <mc:Fallback>
            <p:pic>
              <p:nvPicPr>
                <p:cNvPr id="40" name="Freihand 39">
                  <a:extLst>
                    <a:ext uri="{FF2B5EF4-FFF2-40B4-BE49-F238E27FC236}">
                      <a16:creationId xmlns:a16="http://schemas.microsoft.com/office/drawing/2014/main" id="{78338659-7A0B-432C-9A12-6F5DFF664278}"/>
                    </a:ext>
                  </a:extLst>
                </p:cNvPr>
                <p:cNvPicPr/>
                <p:nvPr/>
              </p:nvPicPr>
              <p:blipFill>
                <a:blip r:embed="rId73"/>
                <a:stretch>
                  <a:fillRect/>
                </a:stretch>
              </p:blipFill>
              <p:spPr>
                <a:xfrm>
                  <a:off x="4239940" y="5193780"/>
                  <a:ext cx="2026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1" name="Freihand 40">
                  <a:extLst>
                    <a:ext uri="{FF2B5EF4-FFF2-40B4-BE49-F238E27FC236}">
                      <a16:creationId xmlns:a16="http://schemas.microsoft.com/office/drawing/2014/main" id="{7CD5F76E-693C-447F-B65E-5E2F08BB6411}"/>
                    </a:ext>
                  </a:extLst>
                </p14:cNvPr>
                <p14:cNvContentPartPr/>
                <p14:nvPr/>
              </p14:nvContentPartPr>
              <p14:xfrm>
                <a:off x="4476100" y="5220780"/>
                <a:ext cx="217800" cy="48600"/>
              </p14:xfrm>
            </p:contentPart>
          </mc:Choice>
          <mc:Fallback>
            <p:pic>
              <p:nvPicPr>
                <p:cNvPr id="41" name="Freihand 40">
                  <a:extLst>
                    <a:ext uri="{FF2B5EF4-FFF2-40B4-BE49-F238E27FC236}">
                      <a16:creationId xmlns:a16="http://schemas.microsoft.com/office/drawing/2014/main" id="{7CD5F76E-693C-447F-B65E-5E2F08BB6411}"/>
                    </a:ext>
                  </a:extLst>
                </p:cNvPr>
                <p:cNvPicPr/>
                <p:nvPr/>
              </p:nvPicPr>
              <p:blipFill>
                <a:blip r:embed="rId75"/>
                <a:stretch>
                  <a:fillRect/>
                </a:stretch>
              </p:blipFill>
              <p:spPr>
                <a:xfrm>
                  <a:off x="4471780" y="5216460"/>
                  <a:ext cx="2264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2" name="Freihand 41">
                  <a:extLst>
                    <a:ext uri="{FF2B5EF4-FFF2-40B4-BE49-F238E27FC236}">
                      <a16:creationId xmlns:a16="http://schemas.microsoft.com/office/drawing/2014/main" id="{82E52FFA-4CA6-4D4F-A267-3DB502280D20}"/>
                    </a:ext>
                  </a:extLst>
                </p14:cNvPr>
                <p14:cNvContentPartPr/>
                <p14:nvPr/>
              </p14:nvContentPartPr>
              <p14:xfrm>
                <a:off x="4859500" y="5225820"/>
                <a:ext cx="365040" cy="69120"/>
              </p14:xfrm>
            </p:contentPart>
          </mc:Choice>
          <mc:Fallback>
            <p:pic>
              <p:nvPicPr>
                <p:cNvPr id="42" name="Freihand 41">
                  <a:extLst>
                    <a:ext uri="{FF2B5EF4-FFF2-40B4-BE49-F238E27FC236}">
                      <a16:creationId xmlns:a16="http://schemas.microsoft.com/office/drawing/2014/main" id="{82E52FFA-4CA6-4D4F-A267-3DB502280D20}"/>
                    </a:ext>
                  </a:extLst>
                </p:cNvPr>
                <p:cNvPicPr/>
                <p:nvPr/>
              </p:nvPicPr>
              <p:blipFill>
                <a:blip r:embed="rId77"/>
                <a:stretch>
                  <a:fillRect/>
                </a:stretch>
              </p:blipFill>
              <p:spPr>
                <a:xfrm>
                  <a:off x="4855180" y="5221500"/>
                  <a:ext cx="3736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3" name="Freihand 42">
                  <a:extLst>
                    <a:ext uri="{FF2B5EF4-FFF2-40B4-BE49-F238E27FC236}">
                      <a16:creationId xmlns:a16="http://schemas.microsoft.com/office/drawing/2014/main" id="{821CA001-B9A6-4913-B186-6CF3D9C66C34}"/>
                    </a:ext>
                  </a:extLst>
                </p14:cNvPr>
                <p14:cNvContentPartPr/>
                <p14:nvPr/>
              </p14:nvContentPartPr>
              <p14:xfrm>
                <a:off x="5264140" y="5137980"/>
                <a:ext cx="190440" cy="147960"/>
              </p14:xfrm>
            </p:contentPart>
          </mc:Choice>
          <mc:Fallback>
            <p:pic>
              <p:nvPicPr>
                <p:cNvPr id="43" name="Freihand 42">
                  <a:extLst>
                    <a:ext uri="{FF2B5EF4-FFF2-40B4-BE49-F238E27FC236}">
                      <a16:creationId xmlns:a16="http://schemas.microsoft.com/office/drawing/2014/main" id="{821CA001-B9A6-4913-B186-6CF3D9C66C34}"/>
                    </a:ext>
                  </a:extLst>
                </p:cNvPr>
                <p:cNvPicPr/>
                <p:nvPr/>
              </p:nvPicPr>
              <p:blipFill>
                <a:blip r:embed="rId79"/>
                <a:stretch>
                  <a:fillRect/>
                </a:stretch>
              </p:blipFill>
              <p:spPr>
                <a:xfrm>
                  <a:off x="5259820" y="5133660"/>
                  <a:ext cx="199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4" name="Freihand 43">
                  <a:extLst>
                    <a:ext uri="{FF2B5EF4-FFF2-40B4-BE49-F238E27FC236}">
                      <a16:creationId xmlns:a16="http://schemas.microsoft.com/office/drawing/2014/main" id="{506BE1D5-FEF0-4B9A-AF78-BDC2616501B6}"/>
                    </a:ext>
                  </a:extLst>
                </p14:cNvPr>
                <p14:cNvContentPartPr/>
                <p14:nvPr/>
              </p14:nvContentPartPr>
              <p14:xfrm>
                <a:off x="5157940" y="5072100"/>
                <a:ext cx="71280" cy="3960"/>
              </p14:xfrm>
            </p:contentPart>
          </mc:Choice>
          <mc:Fallback>
            <p:pic>
              <p:nvPicPr>
                <p:cNvPr id="44" name="Freihand 43">
                  <a:extLst>
                    <a:ext uri="{FF2B5EF4-FFF2-40B4-BE49-F238E27FC236}">
                      <a16:creationId xmlns:a16="http://schemas.microsoft.com/office/drawing/2014/main" id="{506BE1D5-FEF0-4B9A-AF78-BDC2616501B6}"/>
                    </a:ext>
                  </a:extLst>
                </p:cNvPr>
                <p:cNvPicPr/>
                <p:nvPr/>
              </p:nvPicPr>
              <p:blipFill>
                <a:blip r:embed="rId81"/>
                <a:stretch>
                  <a:fillRect/>
                </a:stretch>
              </p:blipFill>
              <p:spPr>
                <a:xfrm>
                  <a:off x="5153620" y="5067780"/>
                  <a:ext cx="799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5" name="Freihand 44">
                  <a:extLst>
                    <a:ext uri="{FF2B5EF4-FFF2-40B4-BE49-F238E27FC236}">
                      <a16:creationId xmlns:a16="http://schemas.microsoft.com/office/drawing/2014/main" id="{86DE0363-067B-40C9-85FD-996C5D21B84C}"/>
                    </a:ext>
                  </a:extLst>
                </p14:cNvPr>
                <p14:cNvContentPartPr/>
                <p14:nvPr/>
              </p14:nvContentPartPr>
              <p14:xfrm>
                <a:off x="5651140" y="5173980"/>
                <a:ext cx="263520" cy="90720"/>
              </p14:xfrm>
            </p:contentPart>
          </mc:Choice>
          <mc:Fallback>
            <p:pic>
              <p:nvPicPr>
                <p:cNvPr id="45" name="Freihand 44">
                  <a:extLst>
                    <a:ext uri="{FF2B5EF4-FFF2-40B4-BE49-F238E27FC236}">
                      <a16:creationId xmlns:a16="http://schemas.microsoft.com/office/drawing/2014/main" id="{86DE0363-067B-40C9-85FD-996C5D21B84C}"/>
                    </a:ext>
                  </a:extLst>
                </p:cNvPr>
                <p:cNvPicPr/>
                <p:nvPr/>
              </p:nvPicPr>
              <p:blipFill>
                <a:blip r:embed="rId83"/>
                <a:stretch>
                  <a:fillRect/>
                </a:stretch>
              </p:blipFill>
              <p:spPr>
                <a:xfrm>
                  <a:off x="5646820" y="5169660"/>
                  <a:ext cx="2721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6" name="Freihand 45">
                  <a:extLst>
                    <a:ext uri="{FF2B5EF4-FFF2-40B4-BE49-F238E27FC236}">
                      <a16:creationId xmlns:a16="http://schemas.microsoft.com/office/drawing/2014/main" id="{509EEF84-D762-4337-96F2-E977DC8C458A}"/>
                    </a:ext>
                  </a:extLst>
                </p14:cNvPr>
                <p14:cNvContentPartPr/>
                <p14:nvPr/>
              </p14:nvContentPartPr>
              <p14:xfrm>
                <a:off x="5921860" y="5130060"/>
                <a:ext cx="113400" cy="139680"/>
              </p14:xfrm>
            </p:contentPart>
          </mc:Choice>
          <mc:Fallback>
            <p:pic>
              <p:nvPicPr>
                <p:cNvPr id="46" name="Freihand 45">
                  <a:extLst>
                    <a:ext uri="{FF2B5EF4-FFF2-40B4-BE49-F238E27FC236}">
                      <a16:creationId xmlns:a16="http://schemas.microsoft.com/office/drawing/2014/main" id="{509EEF84-D762-4337-96F2-E977DC8C458A}"/>
                    </a:ext>
                  </a:extLst>
                </p:cNvPr>
                <p:cNvPicPr/>
                <p:nvPr/>
              </p:nvPicPr>
              <p:blipFill>
                <a:blip r:embed="rId85"/>
                <a:stretch>
                  <a:fillRect/>
                </a:stretch>
              </p:blipFill>
              <p:spPr>
                <a:xfrm>
                  <a:off x="5917540" y="5125740"/>
                  <a:ext cx="122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B8961E4B-5983-4DCE-B91C-6676C5D82CEB}"/>
                    </a:ext>
                  </a:extLst>
                </p14:cNvPr>
                <p14:cNvContentPartPr/>
                <p14:nvPr/>
              </p14:nvContentPartPr>
              <p14:xfrm>
                <a:off x="6048220" y="5184420"/>
                <a:ext cx="95400" cy="65880"/>
              </p14:xfrm>
            </p:contentPart>
          </mc:Choice>
          <mc:Fallback>
            <p:pic>
              <p:nvPicPr>
                <p:cNvPr id="47" name="Freihand 46">
                  <a:extLst>
                    <a:ext uri="{FF2B5EF4-FFF2-40B4-BE49-F238E27FC236}">
                      <a16:creationId xmlns:a16="http://schemas.microsoft.com/office/drawing/2014/main" id="{B8961E4B-5983-4DCE-B91C-6676C5D82CEB}"/>
                    </a:ext>
                  </a:extLst>
                </p:cNvPr>
                <p:cNvPicPr/>
                <p:nvPr/>
              </p:nvPicPr>
              <p:blipFill>
                <a:blip r:embed="rId87"/>
                <a:stretch>
                  <a:fillRect/>
                </a:stretch>
              </p:blipFill>
              <p:spPr>
                <a:xfrm>
                  <a:off x="6043900" y="5180100"/>
                  <a:ext cx="1040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1A63229C-A765-4A61-AB7B-C9371B753750}"/>
                    </a:ext>
                  </a:extLst>
                </p14:cNvPr>
                <p14:cNvContentPartPr/>
                <p14:nvPr/>
              </p14:nvContentPartPr>
              <p14:xfrm>
                <a:off x="6158740" y="5175420"/>
                <a:ext cx="106560" cy="73080"/>
              </p14:xfrm>
            </p:contentPart>
          </mc:Choice>
          <mc:Fallback>
            <p:pic>
              <p:nvPicPr>
                <p:cNvPr id="48" name="Freihand 47">
                  <a:extLst>
                    <a:ext uri="{FF2B5EF4-FFF2-40B4-BE49-F238E27FC236}">
                      <a16:creationId xmlns:a16="http://schemas.microsoft.com/office/drawing/2014/main" id="{1A63229C-A765-4A61-AB7B-C9371B753750}"/>
                    </a:ext>
                  </a:extLst>
                </p:cNvPr>
                <p:cNvPicPr/>
                <p:nvPr/>
              </p:nvPicPr>
              <p:blipFill>
                <a:blip r:embed="rId89"/>
                <a:stretch>
                  <a:fillRect/>
                </a:stretch>
              </p:blipFill>
              <p:spPr>
                <a:xfrm>
                  <a:off x="6154420" y="5171100"/>
                  <a:ext cx="11520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E2660103-52FE-4C85-9039-4D61CFDD3C6C}"/>
                    </a:ext>
                  </a:extLst>
                </p14:cNvPr>
                <p14:cNvContentPartPr/>
                <p14:nvPr/>
              </p14:nvContentPartPr>
              <p14:xfrm>
                <a:off x="6275020" y="5164260"/>
                <a:ext cx="89280" cy="92520"/>
              </p14:xfrm>
            </p:contentPart>
          </mc:Choice>
          <mc:Fallback>
            <p:pic>
              <p:nvPicPr>
                <p:cNvPr id="49" name="Freihand 48">
                  <a:extLst>
                    <a:ext uri="{FF2B5EF4-FFF2-40B4-BE49-F238E27FC236}">
                      <a16:creationId xmlns:a16="http://schemas.microsoft.com/office/drawing/2014/main" id="{E2660103-52FE-4C85-9039-4D61CFDD3C6C}"/>
                    </a:ext>
                  </a:extLst>
                </p:cNvPr>
                <p:cNvPicPr/>
                <p:nvPr/>
              </p:nvPicPr>
              <p:blipFill>
                <a:blip r:embed="rId91"/>
                <a:stretch>
                  <a:fillRect/>
                </a:stretch>
              </p:blipFill>
              <p:spPr>
                <a:xfrm>
                  <a:off x="6270700" y="5159940"/>
                  <a:ext cx="979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33F2D4FD-7721-4762-80FF-DE2A3865A986}"/>
                    </a:ext>
                  </a:extLst>
                </p14:cNvPr>
                <p14:cNvContentPartPr/>
                <p14:nvPr/>
              </p14:nvContentPartPr>
              <p14:xfrm>
                <a:off x="6397780" y="5089020"/>
                <a:ext cx="223560" cy="149760"/>
              </p14:xfrm>
            </p:contentPart>
          </mc:Choice>
          <mc:Fallback>
            <p:pic>
              <p:nvPicPr>
                <p:cNvPr id="50" name="Freihand 49">
                  <a:extLst>
                    <a:ext uri="{FF2B5EF4-FFF2-40B4-BE49-F238E27FC236}">
                      <a16:creationId xmlns:a16="http://schemas.microsoft.com/office/drawing/2014/main" id="{33F2D4FD-7721-4762-80FF-DE2A3865A986}"/>
                    </a:ext>
                  </a:extLst>
                </p:cNvPr>
                <p:cNvPicPr/>
                <p:nvPr/>
              </p:nvPicPr>
              <p:blipFill>
                <a:blip r:embed="rId93"/>
                <a:stretch>
                  <a:fillRect/>
                </a:stretch>
              </p:blipFill>
              <p:spPr>
                <a:xfrm>
                  <a:off x="6393460" y="5084700"/>
                  <a:ext cx="232200" cy="158400"/>
                </a:xfrm>
                <a:prstGeom prst="rect">
                  <a:avLst/>
                </a:prstGeom>
              </p:spPr>
            </p:pic>
          </mc:Fallback>
        </mc:AlternateContent>
      </p:grpSp>
      <p:grpSp>
        <p:nvGrpSpPr>
          <p:cNvPr id="55" name="Gruppieren 54">
            <a:extLst>
              <a:ext uri="{FF2B5EF4-FFF2-40B4-BE49-F238E27FC236}">
                <a16:creationId xmlns:a16="http://schemas.microsoft.com/office/drawing/2014/main" id="{FBF11C71-0DEC-4770-B456-4F240D9A7F4E}"/>
              </a:ext>
            </a:extLst>
          </p:cNvPr>
          <p:cNvGrpSpPr/>
          <p:nvPr/>
        </p:nvGrpSpPr>
        <p:grpSpPr>
          <a:xfrm>
            <a:off x="6858220" y="5005500"/>
            <a:ext cx="1010160" cy="227520"/>
            <a:chOff x="6858220" y="5005500"/>
            <a:chExt cx="1010160" cy="227520"/>
          </a:xfrm>
        </p:grpSpPr>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932EA689-3B8F-4A8A-AC27-CF185F92893A}"/>
                    </a:ext>
                  </a:extLst>
                </p14:cNvPr>
                <p14:cNvContentPartPr/>
                <p14:nvPr/>
              </p14:nvContentPartPr>
              <p14:xfrm>
                <a:off x="6858220" y="5105220"/>
                <a:ext cx="430920" cy="102960"/>
              </p14:xfrm>
            </p:contentPart>
          </mc:Choice>
          <mc:Fallback>
            <p:pic>
              <p:nvPicPr>
                <p:cNvPr id="51" name="Freihand 50">
                  <a:extLst>
                    <a:ext uri="{FF2B5EF4-FFF2-40B4-BE49-F238E27FC236}">
                      <a16:creationId xmlns:a16="http://schemas.microsoft.com/office/drawing/2014/main" id="{932EA689-3B8F-4A8A-AC27-CF185F92893A}"/>
                    </a:ext>
                  </a:extLst>
                </p:cNvPr>
                <p:cNvPicPr/>
                <p:nvPr/>
              </p:nvPicPr>
              <p:blipFill>
                <a:blip r:embed="rId95"/>
                <a:stretch>
                  <a:fillRect/>
                </a:stretch>
              </p:blipFill>
              <p:spPr>
                <a:xfrm>
                  <a:off x="6853900" y="5100900"/>
                  <a:ext cx="439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068CE6E4-AE81-4D2E-B6D2-0C8A3E1C7EC0}"/>
                    </a:ext>
                  </a:extLst>
                </p14:cNvPr>
                <p14:cNvContentPartPr/>
                <p14:nvPr/>
              </p14:nvContentPartPr>
              <p14:xfrm>
                <a:off x="7317220" y="5062740"/>
                <a:ext cx="168120" cy="130320"/>
              </p14:xfrm>
            </p:contentPart>
          </mc:Choice>
          <mc:Fallback>
            <p:pic>
              <p:nvPicPr>
                <p:cNvPr id="52" name="Freihand 51">
                  <a:extLst>
                    <a:ext uri="{FF2B5EF4-FFF2-40B4-BE49-F238E27FC236}">
                      <a16:creationId xmlns:a16="http://schemas.microsoft.com/office/drawing/2014/main" id="{068CE6E4-AE81-4D2E-B6D2-0C8A3E1C7EC0}"/>
                    </a:ext>
                  </a:extLst>
                </p:cNvPr>
                <p:cNvPicPr/>
                <p:nvPr/>
              </p:nvPicPr>
              <p:blipFill>
                <a:blip r:embed="rId97"/>
                <a:stretch>
                  <a:fillRect/>
                </a:stretch>
              </p:blipFill>
              <p:spPr>
                <a:xfrm>
                  <a:off x="7312900" y="5058420"/>
                  <a:ext cx="1767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DFAC6C5F-7FA7-4BD7-B76B-E26B9B0D7F02}"/>
                    </a:ext>
                  </a:extLst>
                </p14:cNvPr>
                <p14:cNvContentPartPr/>
                <p14:nvPr/>
              </p14:nvContentPartPr>
              <p14:xfrm>
                <a:off x="7497220" y="5112420"/>
                <a:ext cx="239760" cy="120600"/>
              </p14:xfrm>
            </p:contentPart>
          </mc:Choice>
          <mc:Fallback>
            <p:pic>
              <p:nvPicPr>
                <p:cNvPr id="53" name="Freihand 52">
                  <a:extLst>
                    <a:ext uri="{FF2B5EF4-FFF2-40B4-BE49-F238E27FC236}">
                      <a16:creationId xmlns:a16="http://schemas.microsoft.com/office/drawing/2014/main" id="{DFAC6C5F-7FA7-4BD7-B76B-E26B9B0D7F02}"/>
                    </a:ext>
                  </a:extLst>
                </p:cNvPr>
                <p:cNvPicPr/>
                <p:nvPr/>
              </p:nvPicPr>
              <p:blipFill>
                <a:blip r:embed="rId99"/>
                <a:stretch>
                  <a:fillRect/>
                </a:stretch>
              </p:blipFill>
              <p:spPr>
                <a:xfrm>
                  <a:off x="7492900" y="5108100"/>
                  <a:ext cx="2484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36F016F8-F26A-4C1B-ADF9-24B99A0260C2}"/>
                    </a:ext>
                  </a:extLst>
                </p14:cNvPr>
                <p14:cNvContentPartPr/>
                <p14:nvPr/>
              </p14:nvContentPartPr>
              <p14:xfrm>
                <a:off x="7827340" y="5005500"/>
                <a:ext cx="41040" cy="186120"/>
              </p14:xfrm>
            </p:contentPart>
          </mc:Choice>
          <mc:Fallback>
            <p:pic>
              <p:nvPicPr>
                <p:cNvPr id="54" name="Freihand 53">
                  <a:extLst>
                    <a:ext uri="{FF2B5EF4-FFF2-40B4-BE49-F238E27FC236}">
                      <a16:creationId xmlns:a16="http://schemas.microsoft.com/office/drawing/2014/main" id="{36F016F8-F26A-4C1B-ADF9-24B99A0260C2}"/>
                    </a:ext>
                  </a:extLst>
                </p:cNvPr>
                <p:cNvPicPr/>
                <p:nvPr/>
              </p:nvPicPr>
              <p:blipFill>
                <a:blip r:embed="rId101"/>
                <a:stretch>
                  <a:fillRect/>
                </a:stretch>
              </p:blipFill>
              <p:spPr>
                <a:xfrm>
                  <a:off x="7823020" y="5001180"/>
                  <a:ext cx="49680" cy="194760"/>
                </a:xfrm>
                <a:prstGeom prst="rect">
                  <a:avLst/>
                </a:prstGeom>
              </p:spPr>
            </p:pic>
          </mc:Fallback>
        </mc:AlternateContent>
      </p:grpSp>
      <p:grpSp>
        <p:nvGrpSpPr>
          <p:cNvPr id="137229" name="Gruppieren 137228">
            <a:extLst>
              <a:ext uri="{FF2B5EF4-FFF2-40B4-BE49-F238E27FC236}">
                <a16:creationId xmlns:a16="http://schemas.microsoft.com/office/drawing/2014/main" id="{FB98ABC8-363D-4457-9F67-0F9000AD2D99}"/>
              </a:ext>
            </a:extLst>
          </p:cNvPr>
          <p:cNvGrpSpPr/>
          <p:nvPr/>
        </p:nvGrpSpPr>
        <p:grpSpPr>
          <a:xfrm>
            <a:off x="4031500" y="5418060"/>
            <a:ext cx="2812320" cy="450720"/>
            <a:chOff x="4031500" y="5418060"/>
            <a:chExt cx="2812320" cy="450720"/>
          </a:xfrm>
        </p:grpSpPr>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2505505E-76A5-42F3-A76B-AB19C998363E}"/>
                    </a:ext>
                  </a:extLst>
                </p14:cNvPr>
                <p14:cNvContentPartPr/>
                <p14:nvPr/>
              </p14:nvContentPartPr>
              <p14:xfrm>
                <a:off x="4031500" y="5629020"/>
                <a:ext cx="199080" cy="20520"/>
              </p14:xfrm>
            </p:contentPart>
          </mc:Choice>
          <mc:Fallback>
            <p:pic>
              <p:nvPicPr>
                <p:cNvPr id="57" name="Freihand 56">
                  <a:extLst>
                    <a:ext uri="{FF2B5EF4-FFF2-40B4-BE49-F238E27FC236}">
                      <a16:creationId xmlns:a16="http://schemas.microsoft.com/office/drawing/2014/main" id="{2505505E-76A5-42F3-A76B-AB19C998363E}"/>
                    </a:ext>
                  </a:extLst>
                </p:cNvPr>
                <p:cNvPicPr/>
                <p:nvPr/>
              </p:nvPicPr>
              <p:blipFill>
                <a:blip r:embed="rId103"/>
                <a:stretch>
                  <a:fillRect/>
                </a:stretch>
              </p:blipFill>
              <p:spPr>
                <a:xfrm>
                  <a:off x="4027180" y="5624700"/>
                  <a:ext cx="20772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C3E11923-3B38-4B14-86B1-79F86378D23F}"/>
                    </a:ext>
                  </a:extLst>
                </p14:cNvPr>
                <p14:cNvContentPartPr/>
                <p14:nvPr/>
              </p14:nvContentPartPr>
              <p14:xfrm>
                <a:off x="4212580" y="5569260"/>
                <a:ext cx="69840" cy="134640"/>
              </p14:xfrm>
            </p:contentPart>
          </mc:Choice>
          <mc:Fallback>
            <p:pic>
              <p:nvPicPr>
                <p:cNvPr id="58" name="Freihand 57">
                  <a:extLst>
                    <a:ext uri="{FF2B5EF4-FFF2-40B4-BE49-F238E27FC236}">
                      <a16:creationId xmlns:a16="http://schemas.microsoft.com/office/drawing/2014/main" id="{C3E11923-3B38-4B14-86B1-79F86378D23F}"/>
                    </a:ext>
                  </a:extLst>
                </p:cNvPr>
                <p:cNvPicPr/>
                <p:nvPr/>
              </p:nvPicPr>
              <p:blipFill>
                <a:blip r:embed="rId105"/>
                <a:stretch>
                  <a:fillRect/>
                </a:stretch>
              </p:blipFill>
              <p:spPr>
                <a:xfrm>
                  <a:off x="4208260" y="5564940"/>
                  <a:ext cx="78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FFD92223-B8E7-4ABB-9BB2-E0CEA51B0A31}"/>
                    </a:ext>
                  </a:extLst>
                </p14:cNvPr>
                <p14:cNvContentPartPr/>
                <p14:nvPr/>
              </p14:nvContentPartPr>
              <p14:xfrm>
                <a:off x="4436860" y="5602380"/>
                <a:ext cx="189720" cy="266400"/>
              </p14:xfrm>
            </p:contentPart>
          </mc:Choice>
          <mc:Fallback>
            <p:pic>
              <p:nvPicPr>
                <p:cNvPr id="60" name="Freihand 59">
                  <a:extLst>
                    <a:ext uri="{FF2B5EF4-FFF2-40B4-BE49-F238E27FC236}">
                      <a16:creationId xmlns:a16="http://schemas.microsoft.com/office/drawing/2014/main" id="{FFD92223-B8E7-4ABB-9BB2-E0CEA51B0A31}"/>
                    </a:ext>
                  </a:extLst>
                </p:cNvPr>
                <p:cNvPicPr/>
                <p:nvPr/>
              </p:nvPicPr>
              <p:blipFill>
                <a:blip r:embed="rId107"/>
                <a:stretch>
                  <a:fillRect/>
                </a:stretch>
              </p:blipFill>
              <p:spPr>
                <a:xfrm>
                  <a:off x="4432540" y="5598060"/>
                  <a:ext cx="1983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7BC1643F-181B-4052-8A93-8195C42BC44D}"/>
                    </a:ext>
                  </a:extLst>
                </p14:cNvPr>
                <p14:cNvContentPartPr/>
                <p14:nvPr/>
              </p14:nvContentPartPr>
              <p14:xfrm>
                <a:off x="4655020" y="5515260"/>
                <a:ext cx="82800" cy="192240"/>
              </p14:xfrm>
            </p:contentPart>
          </mc:Choice>
          <mc:Fallback>
            <p:pic>
              <p:nvPicPr>
                <p:cNvPr id="61" name="Freihand 60">
                  <a:extLst>
                    <a:ext uri="{FF2B5EF4-FFF2-40B4-BE49-F238E27FC236}">
                      <a16:creationId xmlns:a16="http://schemas.microsoft.com/office/drawing/2014/main" id="{7BC1643F-181B-4052-8A93-8195C42BC44D}"/>
                    </a:ext>
                  </a:extLst>
                </p:cNvPr>
                <p:cNvPicPr/>
                <p:nvPr/>
              </p:nvPicPr>
              <p:blipFill>
                <a:blip r:embed="rId109"/>
                <a:stretch>
                  <a:fillRect/>
                </a:stretch>
              </p:blipFill>
              <p:spPr>
                <a:xfrm>
                  <a:off x="4650700" y="5510940"/>
                  <a:ext cx="9144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F2781405-3841-409F-A843-A7DCFA9CCBEA}"/>
                    </a:ext>
                  </a:extLst>
                </p14:cNvPr>
                <p14:cNvContentPartPr/>
                <p14:nvPr/>
              </p14:nvContentPartPr>
              <p14:xfrm>
                <a:off x="4753660" y="5496900"/>
                <a:ext cx="71280" cy="188280"/>
              </p14:xfrm>
            </p:contentPart>
          </mc:Choice>
          <mc:Fallback>
            <p:pic>
              <p:nvPicPr>
                <p:cNvPr id="62" name="Freihand 61">
                  <a:extLst>
                    <a:ext uri="{FF2B5EF4-FFF2-40B4-BE49-F238E27FC236}">
                      <a16:creationId xmlns:a16="http://schemas.microsoft.com/office/drawing/2014/main" id="{F2781405-3841-409F-A843-A7DCFA9CCBEA}"/>
                    </a:ext>
                  </a:extLst>
                </p:cNvPr>
                <p:cNvPicPr/>
                <p:nvPr/>
              </p:nvPicPr>
              <p:blipFill>
                <a:blip r:embed="rId111"/>
                <a:stretch>
                  <a:fillRect/>
                </a:stretch>
              </p:blipFill>
              <p:spPr>
                <a:xfrm>
                  <a:off x="4749340" y="5492580"/>
                  <a:ext cx="799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9CEF57AD-07CE-423B-80CE-90BF3A5EAE02}"/>
                    </a:ext>
                  </a:extLst>
                </p14:cNvPr>
                <p14:cNvContentPartPr/>
                <p14:nvPr/>
              </p14:nvContentPartPr>
              <p14:xfrm>
                <a:off x="4602460" y="5459460"/>
                <a:ext cx="17280" cy="5760"/>
              </p14:xfrm>
            </p:contentPart>
          </mc:Choice>
          <mc:Fallback>
            <p:pic>
              <p:nvPicPr>
                <p:cNvPr id="63" name="Freihand 62">
                  <a:extLst>
                    <a:ext uri="{FF2B5EF4-FFF2-40B4-BE49-F238E27FC236}">
                      <a16:creationId xmlns:a16="http://schemas.microsoft.com/office/drawing/2014/main" id="{9CEF57AD-07CE-423B-80CE-90BF3A5EAE02}"/>
                    </a:ext>
                  </a:extLst>
                </p:cNvPr>
                <p:cNvPicPr/>
                <p:nvPr/>
              </p:nvPicPr>
              <p:blipFill>
                <a:blip r:embed="rId113"/>
                <a:stretch>
                  <a:fillRect/>
                </a:stretch>
              </p:blipFill>
              <p:spPr>
                <a:xfrm>
                  <a:off x="4598140" y="5455140"/>
                  <a:ext cx="2592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37217" name="Freihand 137216">
                  <a:extLst>
                    <a:ext uri="{FF2B5EF4-FFF2-40B4-BE49-F238E27FC236}">
                      <a16:creationId xmlns:a16="http://schemas.microsoft.com/office/drawing/2014/main" id="{76E7EF3B-A770-4670-AA97-537D4590D2EF}"/>
                    </a:ext>
                  </a:extLst>
                </p14:cNvPr>
                <p14:cNvContentPartPr/>
                <p14:nvPr/>
              </p14:nvContentPartPr>
              <p14:xfrm>
                <a:off x="4993060" y="5532900"/>
                <a:ext cx="91080" cy="133560"/>
              </p14:xfrm>
            </p:contentPart>
          </mc:Choice>
          <mc:Fallback>
            <p:pic>
              <p:nvPicPr>
                <p:cNvPr id="137217" name="Freihand 137216">
                  <a:extLst>
                    <a:ext uri="{FF2B5EF4-FFF2-40B4-BE49-F238E27FC236}">
                      <a16:creationId xmlns:a16="http://schemas.microsoft.com/office/drawing/2014/main" id="{76E7EF3B-A770-4670-AA97-537D4590D2EF}"/>
                    </a:ext>
                  </a:extLst>
                </p:cNvPr>
                <p:cNvPicPr/>
                <p:nvPr/>
              </p:nvPicPr>
              <p:blipFill>
                <a:blip r:embed="rId115"/>
                <a:stretch>
                  <a:fillRect/>
                </a:stretch>
              </p:blipFill>
              <p:spPr>
                <a:xfrm>
                  <a:off x="4988740" y="5528580"/>
                  <a:ext cx="997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37218" name="Freihand 137217">
                  <a:extLst>
                    <a:ext uri="{FF2B5EF4-FFF2-40B4-BE49-F238E27FC236}">
                      <a16:creationId xmlns:a16="http://schemas.microsoft.com/office/drawing/2014/main" id="{9861661D-9612-4A80-99BA-4C604C835A2A}"/>
                    </a:ext>
                  </a:extLst>
                </p14:cNvPr>
                <p14:cNvContentPartPr/>
                <p14:nvPr/>
              </p14:nvContentPartPr>
              <p14:xfrm>
                <a:off x="5046340" y="5521740"/>
                <a:ext cx="125280" cy="153720"/>
              </p14:xfrm>
            </p:contentPart>
          </mc:Choice>
          <mc:Fallback>
            <p:pic>
              <p:nvPicPr>
                <p:cNvPr id="137218" name="Freihand 137217">
                  <a:extLst>
                    <a:ext uri="{FF2B5EF4-FFF2-40B4-BE49-F238E27FC236}">
                      <a16:creationId xmlns:a16="http://schemas.microsoft.com/office/drawing/2014/main" id="{9861661D-9612-4A80-99BA-4C604C835A2A}"/>
                    </a:ext>
                  </a:extLst>
                </p:cNvPr>
                <p:cNvPicPr/>
                <p:nvPr/>
              </p:nvPicPr>
              <p:blipFill>
                <a:blip r:embed="rId117"/>
                <a:stretch>
                  <a:fillRect/>
                </a:stretch>
              </p:blipFill>
              <p:spPr>
                <a:xfrm>
                  <a:off x="5042020" y="5517420"/>
                  <a:ext cx="13392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37221" name="Freihand 137220">
                  <a:extLst>
                    <a:ext uri="{FF2B5EF4-FFF2-40B4-BE49-F238E27FC236}">
                      <a16:creationId xmlns:a16="http://schemas.microsoft.com/office/drawing/2014/main" id="{65CA9C84-DD69-4ED8-A9E4-FEB06CDAAD38}"/>
                    </a:ext>
                  </a:extLst>
                </p14:cNvPr>
                <p14:cNvContentPartPr/>
                <p14:nvPr/>
              </p14:nvContentPartPr>
              <p14:xfrm>
                <a:off x="5215540" y="5547300"/>
                <a:ext cx="361800" cy="236520"/>
              </p14:xfrm>
            </p:contentPart>
          </mc:Choice>
          <mc:Fallback>
            <p:pic>
              <p:nvPicPr>
                <p:cNvPr id="137221" name="Freihand 137220">
                  <a:extLst>
                    <a:ext uri="{FF2B5EF4-FFF2-40B4-BE49-F238E27FC236}">
                      <a16:creationId xmlns:a16="http://schemas.microsoft.com/office/drawing/2014/main" id="{65CA9C84-DD69-4ED8-A9E4-FEB06CDAAD38}"/>
                    </a:ext>
                  </a:extLst>
                </p:cNvPr>
                <p:cNvPicPr/>
                <p:nvPr/>
              </p:nvPicPr>
              <p:blipFill>
                <a:blip r:embed="rId119"/>
                <a:stretch>
                  <a:fillRect/>
                </a:stretch>
              </p:blipFill>
              <p:spPr>
                <a:xfrm>
                  <a:off x="5211220" y="5542980"/>
                  <a:ext cx="3704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37222" name="Freihand 137221">
                  <a:extLst>
                    <a:ext uri="{FF2B5EF4-FFF2-40B4-BE49-F238E27FC236}">
                      <a16:creationId xmlns:a16="http://schemas.microsoft.com/office/drawing/2014/main" id="{829DBCDD-9430-4237-900E-4EB957C488B7}"/>
                    </a:ext>
                  </a:extLst>
                </p14:cNvPr>
                <p14:cNvContentPartPr/>
                <p14:nvPr/>
              </p14:nvContentPartPr>
              <p14:xfrm>
                <a:off x="5603620" y="5576100"/>
                <a:ext cx="111960" cy="110880"/>
              </p14:xfrm>
            </p:contentPart>
          </mc:Choice>
          <mc:Fallback>
            <p:pic>
              <p:nvPicPr>
                <p:cNvPr id="137222" name="Freihand 137221">
                  <a:extLst>
                    <a:ext uri="{FF2B5EF4-FFF2-40B4-BE49-F238E27FC236}">
                      <a16:creationId xmlns:a16="http://schemas.microsoft.com/office/drawing/2014/main" id="{829DBCDD-9430-4237-900E-4EB957C488B7}"/>
                    </a:ext>
                  </a:extLst>
                </p:cNvPr>
                <p:cNvPicPr/>
                <p:nvPr/>
              </p:nvPicPr>
              <p:blipFill>
                <a:blip r:embed="rId121"/>
                <a:stretch>
                  <a:fillRect/>
                </a:stretch>
              </p:blipFill>
              <p:spPr>
                <a:xfrm>
                  <a:off x="5599300" y="5571780"/>
                  <a:ext cx="1206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37223" name="Freihand 137222">
                  <a:extLst>
                    <a:ext uri="{FF2B5EF4-FFF2-40B4-BE49-F238E27FC236}">
                      <a16:creationId xmlns:a16="http://schemas.microsoft.com/office/drawing/2014/main" id="{5148DE21-FD05-411C-AC72-27DC01ECF920}"/>
                    </a:ext>
                  </a:extLst>
                </p14:cNvPr>
                <p14:cNvContentPartPr/>
                <p14:nvPr/>
              </p14:nvContentPartPr>
              <p14:xfrm>
                <a:off x="5026540" y="5418060"/>
                <a:ext cx="162000" cy="13680"/>
              </p14:xfrm>
            </p:contentPart>
          </mc:Choice>
          <mc:Fallback>
            <p:pic>
              <p:nvPicPr>
                <p:cNvPr id="137223" name="Freihand 137222">
                  <a:extLst>
                    <a:ext uri="{FF2B5EF4-FFF2-40B4-BE49-F238E27FC236}">
                      <a16:creationId xmlns:a16="http://schemas.microsoft.com/office/drawing/2014/main" id="{5148DE21-FD05-411C-AC72-27DC01ECF920}"/>
                    </a:ext>
                  </a:extLst>
                </p:cNvPr>
                <p:cNvPicPr/>
                <p:nvPr/>
              </p:nvPicPr>
              <p:blipFill>
                <a:blip r:embed="rId123"/>
                <a:stretch>
                  <a:fillRect/>
                </a:stretch>
              </p:blipFill>
              <p:spPr>
                <a:xfrm>
                  <a:off x="5022220" y="5413740"/>
                  <a:ext cx="17064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37224" name="Freihand 137223">
                  <a:extLst>
                    <a:ext uri="{FF2B5EF4-FFF2-40B4-BE49-F238E27FC236}">
                      <a16:creationId xmlns:a16="http://schemas.microsoft.com/office/drawing/2014/main" id="{5CBD475D-8479-4861-B8C2-D407D23D6636}"/>
                    </a:ext>
                  </a:extLst>
                </p14:cNvPr>
                <p14:cNvContentPartPr/>
                <p14:nvPr/>
              </p14:nvContentPartPr>
              <p14:xfrm>
                <a:off x="5740420" y="5579340"/>
                <a:ext cx="158760" cy="218520"/>
              </p14:xfrm>
            </p:contentPart>
          </mc:Choice>
          <mc:Fallback>
            <p:pic>
              <p:nvPicPr>
                <p:cNvPr id="137224" name="Freihand 137223">
                  <a:extLst>
                    <a:ext uri="{FF2B5EF4-FFF2-40B4-BE49-F238E27FC236}">
                      <a16:creationId xmlns:a16="http://schemas.microsoft.com/office/drawing/2014/main" id="{5CBD475D-8479-4861-B8C2-D407D23D6636}"/>
                    </a:ext>
                  </a:extLst>
                </p:cNvPr>
                <p:cNvPicPr/>
                <p:nvPr/>
              </p:nvPicPr>
              <p:blipFill>
                <a:blip r:embed="rId125"/>
                <a:stretch>
                  <a:fillRect/>
                </a:stretch>
              </p:blipFill>
              <p:spPr>
                <a:xfrm>
                  <a:off x="5736100" y="5575020"/>
                  <a:ext cx="16740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7225" name="Freihand 137224">
                  <a:extLst>
                    <a:ext uri="{FF2B5EF4-FFF2-40B4-BE49-F238E27FC236}">
                      <a16:creationId xmlns:a16="http://schemas.microsoft.com/office/drawing/2014/main" id="{523A414F-9EF5-4F47-9E41-7566BE9CE92A}"/>
                    </a:ext>
                  </a:extLst>
                </p14:cNvPr>
                <p14:cNvContentPartPr/>
                <p14:nvPr/>
              </p14:nvContentPartPr>
              <p14:xfrm>
                <a:off x="5894860" y="5500860"/>
                <a:ext cx="405720" cy="167400"/>
              </p14:xfrm>
            </p:contentPart>
          </mc:Choice>
          <mc:Fallback>
            <p:pic>
              <p:nvPicPr>
                <p:cNvPr id="137225" name="Freihand 137224">
                  <a:extLst>
                    <a:ext uri="{FF2B5EF4-FFF2-40B4-BE49-F238E27FC236}">
                      <a16:creationId xmlns:a16="http://schemas.microsoft.com/office/drawing/2014/main" id="{523A414F-9EF5-4F47-9E41-7566BE9CE92A}"/>
                    </a:ext>
                  </a:extLst>
                </p:cNvPr>
                <p:cNvPicPr/>
                <p:nvPr/>
              </p:nvPicPr>
              <p:blipFill>
                <a:blip r:embed="rId127"/>
                <a:stretch>
                  <a:fillRect/>
                </a:stretch>
              </p:blipFill>
              <p:spPr>
                <a:xfrm>
                  <a:off x="5890540" y="5496540"/>
                  <a:ext cx="414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7226" name="Freihand 137225">
                  <a:extLst>
                    <a:ext uri="{FF2B5EF4-FFF2-40B4-BE49-F238E27FC236}">
                      <a16:creationId xmlns:a16="http://schemas.microsoft.com/office/drawing/2014/main" id="{C8531615-490F-422C-8ABC-4D5F0E8374D7}"/>
                    </a:ext>
                  </a:extLst>
                </p14:cNvPr>
                <p14:cNvContentPartPr/>
                <p14:nvPr/>
              </p14:nvContentPartPr>
              <p14:xfrm>
                <a:off x="6390220" y="5489700"/>
                <a:ext cx="136440" cy="164160"/>
              </p14:xfrm>
            </p:contentPart>
          </mc:Choice>
          <mc:Fallback>
            <p:pic>
              <p:nvPicPr>
                <p:cNvPr id="137226" name="Freihand 137225">
                  <a:extLst>
                    <a:ext uri="{FF2B5EF4-FFF2-40B4-BE49-F238E27FC236}">
                      <a16:creationId xmlns:a16="http://schemas.microsoft.com/office/drawing/2014/main" id="{C8531615-490F-422C-8ABC-4D5F0E8374D7}"/>
                    </a:ext>
                  </a:extLst>
                </p:cNvPr>
                <p:cNvPicPr/>
                <p:nvPr/>
              </p:nvPicPr>
              <p:blipFill>
                <a:blip r:embed="rId129"/>
                <a:stretch>
                  <a:fillRect/>
                </a:stretch>
              </p:blipFill>
              <p:spPr>
                <a:xfrm>
                  <a:off x="6385900" y="5485380"/>
                  <a:ext cx="145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7227" name="Freihand 137226">
                  <a:extLst>
                    <a:ext uri="{FF2B5EF4-FFF2-40B4-BE49-F238E27FC236}">
                      <a16:creationId xmlns:a16="http://schemas.microsoft.com/office/drawing/2014/main" id="{24EF53D9-A8B9-4A97-A9D9-EAD2B676BAFB}"/>
                    </a:ext>
                  </a:extLst>
                </p14:cNvPr>
                <p14:cNvContentPartPr/>
                <p14:nvPr/>
              </p14:nvContentPartPr>
              <p14:xfrm>
                <a:off x="6509380" y="5501580"/>
                <a:ext cx="40320" cy="33840"/>
              </p14:xfrm>
            </p:contentPart>
          </mc:Choice>
          <mc:Fallback>
            <p:pic>
              <p:nvPicPr>
                <p:cNvPr id="137227" name="Freihand 137226">
                  <a:extLst>
                    <a:ext uri="{FF2B5EF4-FFF2-40B4-BE49-F238E27FC236}">
                      <a16:creationId xmlns:a16="http://schemas.microsoft.com/office/drawing/2014/main" id="{24EF53D9-A8B9-4A97-A9D9-EAD2B676BAFB}"/>
                    </a:ext>
                  </a:extLst>
                </p:cNvPr>
                <p:cNvPicPr/>
                <p:nvPr/>
              </p:nvPicPr>
              <p:blipFill>
                <a:blip r:embed="rId131"/>
                <a:stretch>
                  <a:fillRect/>
                </a:stretch>
              </p:blipFill>
              <p:spPr>
                <a:xfrm>
                  <a:off x="6505060" y="5497260"/>
                  <a:ext cx="4896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7228" name="Freihand 137227">
                  <a:extLst>
                    <a:ext uri="{FF2B5EF4-FFF2-40B4-BE49-F238E27FC236}">
                      <a16:creationId xmlns:a16="http://schemas.microsoft.com/office/drawing/2014/main" id="{30410601-549A-4357-9A43-65669198CA26}"/>
                    </a:ext>
                  </a:extLst>
                </p14:cNvPr>
                <p14:cNvContentPartPr/>
                <p14:nvPr/>
              </p14:nvContentPartPr>
              <p14:xfrm>
                <a:off x="6570220" y="5491140"/>
                <a:ext cx="273600" cy="154080"/>
              </p14:xfrm>
            </p:contentPart>
          </mc:Choice>
          <mc:Fallback>
            <p:pic>
              <p:nvPicPr>
                <p:cNvPr id="137228" name="Freihand 137227">
                  <a:extLst>
                    <a:ext uri="{FF2B5EF4-FFF2-40B4-BE49-F238E27FC236}">
                      <a16:creationId xmlns:a16="http://schemas.microsoft.com/office/drawing/2014/main" id="{30410601-549A-4357-9A43-65669198CA26}"/>
                    </a:ext>
                  </a:extLst>
                </p:cNvPr>
                <p:cNvPicPr/>
                <p:nvPr/>
              </p:nvPicPr>
              <p:blipFill>
                <a:blip r:embed="rId133"/>
                <a:stretch>
                  <a:fillRect/>
                </a:stretch>
              </p:blipFill>
              <p:spPr>
                <a:xfrm>
                  <a:off x="6565900" y="5486820"/>
                  <a:ext cx="282240" cy="16272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8259" name="Gruppieren 138258">
            <a:extLst>
              <a:ext uri="{FF2B5EF4-FFF2-40B4-BE49-F238E27FC236}">
                <a16:creationId xmlns:a16="http://schemas.microsoft.com/office/drawing/2014/main" id="{9DAA1904-96D4-4624-B082-434440DF2CD9}"/>
              </a:ext>
            </a:extLst>
          </p:cNvPr>
          <p:cNvGrpSpPr/>
          <p:nvPr/>
        </p:nvGrpSpPr>
        <p:grpSpPr>
          <a:xfrm>
            <a:off x="8756140" y="223620"/>
            <a:ext cx="3130560" cy="1733400"/>
            <a:chOff x="8756140" y="223620"/>
            <a:chExt cx="3130560" cy="1733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D7793B6E-551F-4011-B611-00408E2FE6A3}"/>
                    </a:ext>
                  </a:extLst>
                </p14:cNvPr>
                <p14:cNvContentPartPr/>
                <p14:nvPr/>
              </p14:nvContentPartPr>
              <p14:xfrm>
                <a:off x="9284260" y="820500"/>
                <a:ext cx="22320" cy="900720"/>
              </p14:xfrm>
            </p:contentPart>
          </mc:Choice>
          <mc:Fallback>
            <p:pic>
              <p:nvPicPr>
                <p:cNvPr id="2" name="Freihand 1">
                  <a:extLst>
                    <a:ext uri="{FF2B5EF4-FFF2-40B4-BE49-F238E27FC236}">
                      <a16:creationId xmlns:a16="http://schemas.microsoft.com/office/drawing/2014/main" id="{D7793B6E-551F-4011-B611-00408E2FE6A3}"/>
                    </a:ext>
                  </a:extLst>
                </p:cNvPr>
                <p:cNvPicPr/>
                <p:nvPr/>
              </p:nvPicPr>
              <p:blipFill>
                <a:blip r:embed="rId4"/>
                <a:stretch>
                  <a:fillRect/>
                </a:stretch>
              </p:blipFill>
              <p:spPr>
                <a:xfrm>
                  <a:off x="9279940" y="816180"/>
                  <a:ext cx="30960" cy="909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2BB6540-2BE6-42C4-A883-6FF3826B45DC}"/>
                    </a:ext>
                  </a:extLst>
                </p14:cNvPr>
                <p14:cNvContentPartPr/>
                <p14:nvPr/>
              </p14:nvContentPartPr>
              <p14:xfrm>
                <a:off x="9061420" y="1439700"/>
                <a:ext cx="2102400" cy="149040"/>
              </p14:xfrm>
            </p:contentPart>
          </mc:Choice>
          <mc:Fallback>
            <p:pic>
              <p:nvPicPr>
                <p:cNvPr id="3" name="Freihand 2">
                  <a:extLst>
                    <a:ext uri="{FF2B5EF4-FFF2-40B4-BE49-F238E27FC236}">
                      <a16:creationId xmlns:a16="http://schemas.microsoft.com/office/drawing/2014/main" id="{92BB6540-2BE6-42C4-A883-6FF3826B45DC}"/>
                    </a:ext>
                  </a:extLst>
                </p:cNvPr>
                <p:cNvPicPr/>
                <p:nvPr/>
              </p:nvPicPr>
              <p:blipFill>
                <a:blip r:embed="rId6"/>
                <a:stretch>
                  <a:fillRect/>
                </a:stretch>
              </p:blipFill>
              <p:spPr>
                <a:xfrm>
                  <a:off x="9057100" y="1435380"/>
                  <a:ext cx="21110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EAF0DFBB-3043-48B8-9596-FDEC4CDC9ED3}"/>
                    </a:ext>
                  </a:extLst>
                </p14:cNvPr>
                <p14:cNvContentPartPr/>
                <p14:nvPr/>
              </p14:nvContentPartPr>
              <p14:xfrm>
                <a:off x="11060860" y="1365180"/>
                <a:ext cx="252720" cy="162360"/>
              </p14:xfrm>
            </p:contentPart>
          </mc:Choice>
          <mc:Fallback>
            <p:pic>
              <p:nvPicPr>
                <p:cNvPr id="4" name="Freihand 3">
                  <a:extLst>
                    <a:ext uri="{FF2B5EF4-FFF2-40B4-BE49-F238E27FC236}">
                      <a16:creationId xmlns:a16="http://schemas.microsoft.com/office/drawing/2014/main" id="{EAF0DFBB-3043-48B8-9596-FDEC4CDC9ED3}"/>
                    </a:ext>
                  </a:extLst>
                </p:cNvPr>
                <p:cNvPicPr/>
                <p:nvPr/>
              </p:nvPicPr>
              <p:blipFill>
                <a:blip r:embed="rId8"/>
                <a:stretch>
                  <a:fillRect/>
                </a:stretch>
              </p:blipFill>
              <p:spPr>
                <a:xfrm>
                  <a:off x="11056540" y="1360860"/>
                  <a:ext cx="26136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B26C552-D8A2-48BF-8A73-2B00CCA1F727}"/>
                    </a:ext>
                  </a:extLst>
                </p14:cNvPr>
                <p14:cNvContentPartPr/>
                <p14:nvPr/>
              </p14:nvContentPartPr>
              <p14:xfrm>
                <a:off x="9146740" y="656340"/>
                <a:ext cx="173160" cy="188640"/>
              </p14:xfrm>
            </p:contentPart>
          </mc:Choice>
          <mc:Fallback>
            <p:pic>
              <p:nvPicPr>
                <p:cNvPr id="7" name="Freihand 6">
                  <a:extLst>
                    <a:ext uri="{FF2B5EF4-FFF2-40B4-BE49-F238E27FC236}">
                      <a16:creationId xmlns:a16="http://schemas.microsoft.com/office/drawing/2014/main" id="{3B26C552-D8A2-48BF-8A73-2B00CCA1F727}"/>
                    </a:ext>
                  </a:extLst>
                </p:cNvPr>
                <p:cNvPicPr/>
                <p:nvPr/>
              </p:nvPicPr>
              <p:blipFill>
                <a:blip r:embed="rId10"/>
                <a:stretch>
                  <a:fillRect/>
                </a:stretch>
              </p:blipFill>
              <p:spPr>
                <a:xfrm>
                  <a:off x="9142420" y="652020"/>
                  <a:ext cx="181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3268B5F5-067A-4EDF-8B09-C078DB80BAEF}"/>
                    </a:ext>
                  </a:extLst>
                </p14:cNvPr>
                <p14:cNvContentPartPr/>
                <p14:nvPr/>
              </p14:nvContentPartPr>
              <p14:xfrm>
                <a:off x="8847940" y="717540"/>
                <a:ext cx="17280" cy="129240"/>
              </p14:xfrm>
            </p:contentPart>
          </mc:Choice>
          <mc:Fallback>
            <p:pic>
              <p:nvPicPr>
                <p:cNvPr id="9" name="Freihand 8">
                  <a:extLst>
                    <a:ext uri="{FF2B5EF4-FFF2-40B4-BE49-F238E27FC236}">
                      <a16:creationId xmlns:a16="http://schemas.microsoft.com/office/drawing/2014/main" id="{3268B5F5-067A-4EDF-8B09-C078DB80BAEF}"/>
                    </a:ext>
                  </a:extLst>
                </p:cNvPr>
                <p:cNvPicPr/>
                <p:nvPr/>
              </p:nvPicPr>
              <p:blipFill>
                <a:blip r:embed="rId12"/>
                <a:stretch>
                  <a:fillRect/>
                </a:stretch>
              </p:blipFill>
              <p:spPr>
                <a:xfrm>
                  <a:off x="8843620" y="713220"/>
                  <a:ext cx="259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5BD55B9E-196F-4F45-902B-362369D272A2}"/>
                    </a:ext>
                  </a:extLst>
                </p14:cNvPr>
                <p14:cNvContentPartPr/>
                <p14:nvPr/>
              </p14:nvContentPartPr>
              <p14:xfrm>
                <a:off x="8756140" y="670020"/>
                <a:ext cx="150120" cy="181080"/>
              </p14:xfrm>
            </p:contentPart>
          </mc:Choice>
          <mc:Fallback>
            <p:pic>
              <p:nvPicPr>
                <p:cNvPr id="10" name="Freihand 9">
                  <a:extLst>
                    <a:ext uri="{FF2B5EF4-FFF2-40B4-BE49-F238E27FC236}">
                      <a16:creationId xmlns:a16="http://schemas.microsoft.com/office/drawing/2014/main" id="{5BD55B9E-196F-4F45-902B-362369D272A2}"/>
                    </a:ext>
                  </a:extLst>
                </p:cNvPr>
                <p:cNvPicPr/>
                <p:nvPr/>
              </p:nvPicPr>
              <p:blipFill>
                <a:blip r:embed="rId14"/>
                <a:stretch>
                  <a:fillRect/>
                </a:stretch>
              </p:blipFill>
              <p:spPr>
                <a:xfrm>
                  <a:off x="8751820" y="665700"/>
                  <a:ext cx="15876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D18CD884-3EE7-4770-9064-A51C028B7B62}"/>
                    </a:ext>
                  </a:extLst>
                </p14:cNvPr>
                <p14:cNvContentPartPr/>
                <p14:nvPr/>
              </p14:nvContentPartPr>
              <p14:xfrm>
                <a:off x="8905900" y="705660"/>
                <a:ext cx="74880" cy="86400"/>
              </p14:xfrm>
            </p:contentPart>
          </mc:Choice>
          <mc:Fallback>
            <p:pic>
              <p:nvPicPr>
                <p:cNvPr id="11" name="Freihand 10">
                  <a:extLst>
                    <a:ext uri="{FF2B5EF4-FFF2-40B4-BE49-F238E27FC236}">
                      <a16:creationId xmlns:a16="http://schemas.microsoft.com/office/drawing/2014/main" id="{D18CD884-3EE7-4770-9064-A51C028B7B62}"/>
                    </a:ext>
                  </a:extLst>
                </p:cNvPr>
                <p:cNvPicPr/>
                <p:nvPr/>
              </p:nvPicPr>
              <p:blipFill>
                <a:blip r:embed="rId16"/>
                <a:stretch>
                  <a:fillRect/>
                </a:stretch>
              </p:blipFill>
              <p:spPr>
                <a:xfrm>
                  <a:off x="8901580" y="701340"/>
                  <a:ext cx="83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6136382D-34F1-4811-8618-C933845136D1}"/>
                    </a:ext>
                  </a:extLst>
                </p14:cNvPr>
                <p14:cNvContentPartPr/>
                <p14:nvPr/>
              </p14:nvContentPartPr>
              <p14:xfrm>
                <a:off x="8889340" y="676860"/>
                <a:ext cx="153000" cy="62640"/>
              </p14:xfrm>
            </p:contentPart>
          </mc:Choice>
          <mc:Fallback>
            <p:pic>
              <p:nvPicPr>
                <p:cNvPr id="12" name="Freihand 11">
                  <a:extLst>
                    <a:ext uri="{FF2B5EF4-FFF2-40B4-BE49-F238E27FC236}">
                      <a16:creationId xmlns:a16="http://schemas.microsoft.com/office/drawing/2014/main" id="{6136382D-34F1-4811-8618-C933845136D1}"/>
                    </a:ext>
                  </a:extLst>
                </p:cNvPr>
                <p:cNvPicPr/>
                <p:nvPr/>
              </p:nvPicPr>
              <p:blipFill>
                <a:blip r:embed="rId18"/>
                <a:stretch>
                  <a:fillRect/>
                </a:stretch>
              </p:blipFill>
              <p:spPr>
                <a:xfrm>
                  <a:off x="8885020" y="672540"/>
                  <a:ext cx="16164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543EADE5-00AD-40CF-A628-69DEED2693BF}"/>
                    </a:ext>
                  </a:extLst>
                </p14:cNvPr>
                <p14:cNvContentPartPr/>
                <p14:nvPr/>
              </p14:nvContentPartPr>
              <p14:xfrm>
                <a:off x="11175340" y="1583700"/>
                <a:ext cx="112320" cy="135720"/>
              </p14:xfrm>
            </p:contentPart>
          </mc:Choice>
          <mc:Fallback>
            <p:pic>
              <p:nvPicPr>
                <p:cNvPr id="13" name="Freihand 12">
                  <a:extLst>
                    <a:ext uri="{FF2B5EF4-FFF2-40B4-BE49-F238E27FC236}">
                      <a16:creationId xmlns:a16="http://schemas.microsoft.com/office/drawing/2014/main" id="{543EADE5-00AD-40CF-A628-69DEED2693BF}"/>
                    </a:ext>
                  </a:extLst>
                </p:cNvPr>
                <p:cNvPicPr/>
                <p:nvPr/>
              </p:nvPicPr>
              <p:blipFill>
                <a:blip r:embed="rId20"/>
                <a:stretch>
                  <a:fillRect/>
                </a:stretch>
              </p:blipFill>
              <p:spPr>
                <a:xfrm>
                  <a:off x="11171020" y="1579380"/>
                  <a:ext cx="12096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47395CE3-38E2-4F7E-A8B7-A26BB943D93F}"/>
                    </a:ext>
                  </a:extLst>
                </p14:cNvPr>
                <p14:cNvContentPartPr/>
                <p14:nvPr/>
              </p14:nvContentPartPr>
              <p14:xfrm>
                <a:off x="11142220" y="1635180"/>
                <a:ext cx="161280" cy="33840"/>
              </p14:xfrm>
            </p:contentPart>
          </mc:Choice>
          <mc:Fallback>
            <p:pic>
              <p:nvPicPr>
                <p:cNvPr id="14" name="Freihand 13">
                  <a:extLst>
                    <a:ext uri="{FF2B5EF4-FFF2-40B4-BE49-F238E27FC236}">
                      <a16:creationId xmlns:a16="http://schemas.microsoft.com/office/drawing/2014/main" id="{47395CE3-38E2-4F7E-A8B7-A26BB943D93F}"/>
                    </a:ext>
                  </a:extLst>
                </p:cNvPr>
                <p:cNvPicPr/>
                <p:nvPr/>
              </p:nvPicPr>
              <p:blipFill>
                <a:blip r:embed="rId22"/>
                <a:stretch>
                  <a:fillRect/>
                </a:stretch>
              </p:blipFill>
              <p:spPr>
                <a:xfrm>
                  <a:off x="11137900" y="1630860"/>
                  <a:ext cx="169920" cy="424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1CEA7E1D-A8A5-4D31-9439-67E68CB5142D}"/>
                    </a:ext>
                  </a:extLst>
                </p14:cNvPr>
                <p14:cNvContentPartPr/>
                <p14:nvPr/>
              </p14:nvContentPartPr>
              <p14:xfrm>
                <a:off x="9451300" y="686940"/>
                <a:ext cx="1497600" cy="653400"/>
              </p14:xfrm>
            </p:contentPart>
          </mc:Choice>
          <mc:Fallback>
            <p:pic>
              <p:nvPicPr>
                <p:cNvPr id="16" name="Freihand 15">
                  <a:extLst>
                    <a:ext uri="{FF2B5EF4-FFF2-40B4-BE49-F238E27FC236}">
                      <a16:creationId xmlns:a16="http://schemas.microsoft.com/office/drawing/2014/main" id="{1CEA7E1D-A8A5-4D31-9439-67E68CB5142D}"/>
                    </a:ext>
                  </a:extLst>
                </p:cNvPr>
                <p:cNvPicPr/>
                <p:nvPr/>
              </p:nvPicPr>
              <p:blipFill>
                <a:blip r:embed="rId24"/>
                <a:stretch>
                  <a:fillRect/>
                </a:stretch>
              </p:blipFill>
              <p:spPr>
                <a:xfrm>
                  <a:off x="9446980" y="682620"/>
                  <a:ext cx="1506240" cy="662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F2D84C86-563A-45C7-A81E-13784ACBF5C6}"/>
                    </a:ext>
                  </a:extLst>
                </p14:cNvPr>
                <p14:cNvContentPartPr/>
                <p14:nvPr/>
              </p14:nvContentPartPr>
              <p14:xfrm>
                <a:off x="11105140" y="589740"/>
                <a:ext cx="1080" cy="22680"/>
              </p14:xfrm>
            </p:contentPart>
          </mc:Choice>
          <mc:Fallback>
            <p:pic>
              <p:nvPicPr>
                <p:cNvPr id="18" name="Freihand 17">
                  <a:extLst>
                    <a:ext uri="{FF2B5EF4-FFF2-40B4-BE49-F238E27FC236}">
                      <a16:creationId xmlns:a16="http://schemas.microsoft.com/office/drawing/2014/main" id="{F2D84C86-563A-45C7-A81E-13784ACBF5C6}"/>
                    </a:ext>
                  </a:extLst>
                </p:cNvPr>
                <p:cNvPicPr/>
                <p:nvPr/>
              </p:nvPicPr>
              <p:blipFill>
                <a:blip r:embed="rId26"/>
                <a:stretch>
                  <a:fillRect/>
                </a:stretch>
              </p:blipFill>
              <p:spPr>
                <a:xfrm>
                  <a:off x="11100820" y="585420"/>
                  <a:ext cx="9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Freihand 19">
                  <a:extLst>
                    <a:ext uri="{FF2B5EF4-FFF2-40B4-BE49-F238E27FC236}">
                      <a16:creationId xmlns:a16="http://schemas.microsoft.com/office/drawing/2014/main" id="{83618BD9-8A82-4318-B293-1B0CF5DB0F69}"/>
                    </a:ext>
                  </a:extLst>
                </p14:cNvPr>
                <p14:cNvContentPartPr/>
                <p14:nvPr/>
              </p14:nvContentPartPr>
              <p14:xfrm>
                <a:off x="11099740" y="443940"/>
                <a:ext cx="73440" cy="161640"/>
              </p14:xfrm>
            </p:contentPart>
          </mc:Choice>
          <mc:Fallback>
            <p:pic>
              <p:nvPicPr>
                <p:cNvPr id="20" name="Freihand 19">
                  <a:extLst>
                    <a:ext uri="{FF2B5EF4-FFF2-40B4-BE49-F238E27FC236}">
                      <a16:creationId xmlns:a16="http://schemas.microsoft.com/office/drawing/2014/main" id="{83618BD9-8A82-4318-B293-1B0CF5DB0F69}"/>
                    </a:ext>
                  </a:extLst>
                </p:cNvPr>
                <p:cNvPicPr/>
                <p:nvPr/>
              </p:nvPicPr>
              <p:blipFill>
                <a:blip r:embed="rId28"/>
                <a:stretch>
                  <a:fillRect/>
                </a:stretch>
              </p:blipFill>
              <p:spPr>
                <a:xfrm>
                  <a:off x="11095420" y="439620"/>
                  <a:ext cx="82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237BCA3D-83C9-446F-869D-D821DD1FEC05}"/>
                    </a:ext>
                  </a:extLst>
                </p14:cNvPr>
                <p14:cNvContentPartPr/>
                <p14:nvPr/>
              </p14:nvContentPartPr>
              <p14:xfrm>
                <a:off x="11171020" y="459420"/>
                <a:ext cx="204120" cy="187200"/>
              </p14:xfrm>
            </p:contentPart>
          </mc:Choice>
          <mc:Fallback>
            <p:pic>
              <p:nvPicPr>
                <p:cNvPr id="21" name="Freihand 20">
                  <a:extLst>
                    <a:ext uri="{FF2B5EF4-FFF2-40B4-BE49-F238E27FC236}">
                      <a16:creationId xmlns:a16="http://schemas.microsoft.com/office/drawing/2014/main" id="{237BCA3D-83C9-446F-869D-D821DD1FEC05}"/>
                    </a:ext>
                  </a:extLst>
                </p:cNvPr>
                <p:cNvPicPr/>
                <p:nvPr/>
              </p:nvPicPr>
              <p:blipFill>
                <a:blip r:embed="rId30"/>
                <a:stretch>
                  <a:fillRect/>
                </a:stretch>
              </p:blipFill>
              <p:spPr>
                <a:xfrm>
                  <a:off x="11166700" y="455100"/>
                  <a:ext cx="21276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4DD41546-9DE8-4D1E-93FF-51DC927FA294}"/>
                    </a:ext>
                  </a:extLst>
                </p14:cNvPr>
                <p14:cNvContentPartPr/>
                <p14:nvPr/>
              </p14:nvContentPartPr>
              <p14:xfrm>
                <a:off x="11376940" y="352140"/>
                <a:ext cx="115920" cy="186120"/>
              </p14:xfrm>
            </p:contentPart>
          </mc:Choice>
          <mc:Fallback>
            <p:pic>
              <p:nvPicPr>
                <p:cNvPr id="22" name="Freihand 21">
                  <a:extLst>
                    <a:ext uri="{FF2B5EF4-FFF2-40B4-BE49-F238E27FC236}">
                      <a16:creationId xmlns:a16="http://schemas.microsoft.com/office/drawing/2014/main" id="{4DD41546-9DE8-4D1E-93FF-51DC927FA294}"/>
                    </a:ext>
                  </a:extLst>
                </p:cNvPr>
                <p:cNvPicPr/>
                <p:nvPr/>
              </p:nvPicPr>
              <p:blipFill>
                <a:blip r:embed="rId32"/>
                <a:stretch>
                  <a:fillRect/>
                </a:stretch>
              </p:blipFill>
              <p:spPr>
                <a:xfrm>
                  <a:off x="11372620" y="347820"/>
                  <a:ext cx="1245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32D90C29-79F6-41EB-BBDC-94FD3BC9B23C}"/>
                    </a:ext>
                  </a:extLst>
                </p14:cNvPr>
                <p14:cNvContentPartPr/>
                <p14:nvPr/>
              </p14:nvContentPartPr>
              <p14:xfrm>
                <a:off x="11510140" y="390660"/>
                <a:ext cx="64080" cy="76320"/>
              </p14:xfrm>
            </p:contentPart>
          </mc:Choice>
          <mc:Fallback>
            <p:pic>
              <p:nvPicPr>
                <p:cNvPr id="23" name="Freihand 22">
                  <a:extLst>
                    <a:ext uri="{FF2B5EF4-FFF2-40B4-BE49-F238E27FC236}">
                      <a16:creationId xmlns:a16="http://schemas.microsoft.com/office/drawing/2014/main" id="{32D90C29-79F6-41EB-BBDC-94FD3BC9B23C}"/>
                    </a:ext>
                  </a:extLst>
                </p:cNvPr>
                <p:cNvPicPr/>
                <p:nvPr/>
              </p:nvPicPr>
              <p:blipFill>
                <a:blip r:embed="rId34"/>
                <a:stretch>
                  <a:fillRect/>
                </a:stretch>
              </p:blipFill>
              <p:spPr>
                <a:xfrm>
                  <a:off x="11505820" y="386340"/>
                  <a:ext cx="72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3C2CDB5C-4DF1-4EDF-A761-8EB39C5F9A12}"/>
                    </a:ext>
                  </a:extLst>
                </p14:cNvPr>
                <p14:cNvContentPartPr/>
                <p14:nvPr/>
              </p14:nvContentPartPr>
              <p14:xfrm>
                <a:off x="11578900" y="302100"/>
                <a:ext cx="111240" cy="117000"/>
              </p14:xfrm>
            </p:contentPart>
          </mc:Choice>
          <mc:Fallback>
            <p:pic>
              <p:nvPicPr>
                <p:cNvPr id="24" name="Freihand 23">
                  <a:extLst>
                    <a:ext uri="{FF2B5EF4-FFF2-40B4-BE49-F238E27FC236}">
                      <a16:creationId xmlns:a16="http://schemas.microsoft.com/office/drawing/2014/main" id="{3C2CDB5C-4DF1-4EDF-A761-8EB39C5F9A12}"/>
                    </a:ext>
                  </a:extLst>
                </p:cNvPr>
                <p:cNvPicPr/>
                <p:nvPr/>
              </p:nvPicPr>
              <p:blipFill>
                <a:blip r:embed="rId36"/>
                <a:stretch>
                  <a:fillRect/>
                </a:stretch>
              </p:blipFill>
              <p:spPr>
                <a:xfrm>
                  <a:off x="11574580" y="297780"/>
                  <a:ext cx="1198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9E77B4F5-2D57-4C95-9560-F972D331727A}"/>
                    </a:ext>
                  </a:extLst>
                </p14:cNvPr>
                <p14:cNvContentPartPr/>
                <p14:nvPr/>
              </p14:nvContentPartPr>
              <p14:xfrm>
                <a:off x="11701660" y="326580"/>
                <a:ext cx="164880" cy="166320"/>
              </p14:xfrm>
            </p:contentPart>
          </mc:Choice>
          <mc:Fallback>
            <p:pic>
              <p:nvPicPr>
                <p:cNvPr id="25" name="Freihand 24">
                  <a:extLst>
                    <a:ext uri="{FF2B5EF4-FFF2-40B4-BE49-F238E27FC236}">
                      <a16:creationId xmlns:a16="http://schemas.microsoft.com/office/drawing/2014/main" id="{9E77B4F5-2D57-4C95-9560-F972D331727A}"/>
                    </a:ext>
                  </a:extLst>
                </p:cNvPr>
                <p:cNvPicPr/>
                <p:nvPr/>
              </p:nvPicPr>
              <p:blipFill>
                <a:blip r:embed="rId38"/>
                <a:stretch>
                  <a:fillRect/>
                </a:stretch>
              </p:blipFill>
              <p:spPr>
                <a:xfrm>
                  <a:off x="11697340" y="322260"/>
                  <a:ext cx="1735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4ECBBC83-6912-4AF8-BD98-28F86155C7D6}"/>
                    </a:ext>
                  </a:extLst>
                </p14:cNvPr>
                <p14:cNvContentPartPr/>
                <p14:nvPr/>
              </p14:nvContentPartPr>
              <p14:xfrm>
                <a:off x="11416540" y="723660"/>
                <a:ext cx="38160" cy="129600"/>
              </p14:xfrm>
            </p:contentPart>
          </mc:Choice>
          <mc:Fallback>
            <p:pic>
              <p:nvPicPr>
                <p:cNvPr id="26" name="Freihand 25">
                  <a:extLst>
                    <a:ext uri="{FF2B5EF4-FFF2-40B4-BE49-F238E27FC236}">
                      <a16:creationId xmlns:a16="http://schemas.microsoft.com/office/drawing/2014/main" id="{4ECBBC83-6912-4AF8-BD98-28F86155C7D6}"/>
                    </a:ext>
                  </a:extLst>
                </p:cNvPr>
                <p:cNvPicPr/>
                <p:nvPr/>
              </p:nvPicPr>
              <p:blipFill>
                <a:blip r:embed="rId40"/>
                <a:stretch>
                  <a:fillRect/>
                </a:stretch>
              </p:blipFill>
              <p:spPr>
                <a:xfrm>
                  <a:off x="11412220" y="719340"/>
                  <a:ext cx="468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725C7A7-14CD-4D56-B411-E5E103058FC3}"/>
                    </a:ext>
                  </a:extLst>
                </p14:cNvPr>
                <p14:cNvContentPartPr/>
                <p14:nvPr/>
              </p14:nvContentPartPr>
              <p14:xfrm>
                <a:off x="11297020" y="650580"/>
                <a:ext cx="182520" cy="89280"/>
              </p14:xfrm>
            </p:contentPart>
          </mc:Choice>
          <mc:Fallback>
            <p:pic>
              <p:nvPicPr>
                <p:cNvPr id="27" name="Freihand 26">
                  <a:extLst>
                    <a:ext uri="{FF2B5EF4-FFF2-40B4-BE49-F238E27FC236}">
                      <a16:creationId xmlns:a16="http://schemas.microsoft.com/office/drawing/2014/main" id="{2725C7A7-14CD-4D56-B411-E5E103058FC3}"/>
                    </a:ext>
                  </a:extLst>
                </p:cNvPr>
                <p:cNvPicPr/>
                <p:nvPr/>
              </p:nvPicPr>
              <p:blipFill>
                <a:blip r:embed="rId42"/>
                <a:stretch>
                  <a:fillRect/>
                </a:stretch>
              </p:blipFill>
              <p:spPr>
                <a:xfrm>
                  <a:off x="11292700" y="646260"/>
                  <a:ext cx="191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93D7C351-2B8C-48E5-BA38-A0D98665D733}"/>
                    </a:ext>
                  </a:extLst>
                </p14:cNvPr>
                <p14:cNvContentPartPr/>
                <p14:nvPr/>
              </p14:nvContentPartPr>
              <p14:xfrm>
                <a:off x="11513740" y="681900"/>
                <a:ext cx="217800" cy="137160"/>
              </p14:xfrm>
            </p:contentPart>
          </mc:Choice>
          <mc:Fallback>
            <p:pic>
              <p:nvPicPr>
                <p:cNvPr id="29" name="Freihand 28">
                  <a:extLst>
                    <a:ext uri="{FF2B5EF4-FFF2-40B4-BE49-F238E27FC236}">
                      <a16:creationId xmlns:a16="http://schemas.microsoft.com/office/drawing/2014/main" id="{93D7C351-2B8C-48E5-BA38-A0D98665D733}"/>
                    </a:ext>
                  </a:extLst>
                </p:cNvPr>
                <p:cNvPicPr/>
                <p:nvPr/>
              </p:nvPicPr>
              <p:blipFill>
                <a:blip r:embed="rId44"/>
                <a:stretch>
                  <a:fillRect/>
                </a:stretch>
              </p:blipFill>
              <p:spPr>
                <a:xfrm>
                  <a:off x="11509420" y="677580"/>
                  <a:ext cx="2264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86B333C7-BF08-4A3A-89B0-035AFE958269}"/>
                    </a:ext>
                  </a:extLst>
                </p14:cNvPr>
                <p14:cNvContentPartPr/>
                <p14:nvPr/>
              </p14:nvContentPartPr>
              <p14:xfrm>
                <a:off x="11746300" y="580740"/>
                <a:ext cx="140400" cy="132120"/>
              </p14:xfrm>
            </p:contentPart>
          </mc:Choice>
          <mc:Fallback>
            <p:pic>
              <p:nvPicPr>
                <p:cNvPr id="30" name="Freihand 29">
                  <a:extLst>
                    <a:ext uri="{FF2B5EF4-FFF2-40B4-BE49-F238E27FC236}">
                      <a16:creationId xmlns:a16="http://schemas.microsoft.com/office/drawing/2014/main" id="{86B333C7-BF08-4A3A-89B0-035AFE958269}"/>
                    </a:ext>
                  </a:extLst>
                </p:cNvPr>
                <p:cNvPicPr/>
                <p:nvPr/>
              </p:nvPicPr>
              <p:blipFill>
                <a:blip r:embed="rId46"/>
                <a:stretch>
                  <a:fillRect/>
                </a:stretch>
              </p:blipFill>
              <p:spPr>
                <a:xfrm>
                  <a:off x="11741980" y="576420"/>
                  <a:ext cx="149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0262F238-3BB7-477E-917E-486BB7394530}"/>
                    </a:ext>
                  </a:extLst>
                </p14:cNvPr>
                <p14:cNvContentPartPr/>
                <p14:nvPr/>
              </p14:nvContentPartPr>
              <p14:xfrm>
                <a:off x="9571540" y="591540"/>
                <a:ext cx="1186200" cy="684360"/>
              </p14:xfrm>
            </p:contentPart>
          </mc:Choice>
          <mc:Fallback>
            <p:pic>
              <p:nvPicPr>
                <p:cNvPr id="32" name="Freihand 31">
                  <a:extLst>
                    <a:ext uri="{FF2B5EF4-FFF2-40B4-BE49-F238E27FC236}">
                      <a16:creationId xmlns:a16="http://schemas.microsoft.com/office/drawing/2014/main" id="{0262F238-3BB7-477E-917E-486BB7394530}"/>
                    </a:ext>
                  </a:extLst>
                </p:cNvPr>
                <p:cNvPicPr/>
                <p:nvPr/>
              </p:nvPicPr>
              <p:blipFill>
                <a:blip r:embed="rId48"/>
                <a:stretch>
                  <a:fillRect/>
                </a:stretch>
              </p:blipFill>
              <p:spPr>
                <a:xfrm>
                  <a:off x="9567220" y="587220"/>
                  <a:ext cx="1194840" cy="69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42FE6D83-9F2A-495B-A711-FD875D924294}"/>
                    </a:ext>
                  </a:extLst>
                </p14:cNvPr>
                <p14:cNvContentPartPr/>
                <p14:nvPr/>
              </p14:nvContentPartPr>
              <p14:xfrm>
                <a:off x="9557860" y="751740"/>
                <a:ext cx="62280" cy="108000"/>
              </p14:xfrm>
            </p:contentPart>
          </mc:Choice>
          <mc:Fallback>
            <p:pic>
              <p:nvPicPr>
                <p:cNvPr id="34" name="Freihand 33">
                  <a:extLst>
                    <a:ext uri="{FF2B5EF4-FFF2-40B4-BE49-F238E27FC236}">
                      <a16:creationId xmlns:a16="http://schemas.microsoft.com/office/drawing/2014/main" id="{42FE6D83-9F2A-495B-A711-FD875D924294}"/>
                    </a:ext>
                  </a:extLst>
                </p:cNvPr>
                <p:cNvPicPr/>
                <p:nvPr/>
              </p:nvPicPr>
              <p:blipFill>
                <a:blip r:embed="rId50"/>
                <a:stretch>
                  <a:fillRect/>
                </a:stretch>
              </p:blipFill>
              <p:spPr>
                <a:xfrm>
                  <a:off x="9553540" y="747420"/>
                  <a:ext cx="70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5" name="Freihand 34">
                  <a:extLst>
                    <a:ext uri="{FF2B5EF4-FFF2-40B4-BE49-F238E27FC236}">
                      <a16:creationId xmlns:a16="http://schemas.microsoft.com/office/drawing/2014/main" id="{8B90A557-B8C7-4F59-ABA9-A7FCB7D67628}"/>
                    </a:ext>
                  </a:extLst>
                </p14:cNvPr>
                <p14:cNvContentPartPr/>
                <p14:nvPr/>
              </p14:nvContentPartPr>
              <p14:xfrm>
                <a:off x="9476140" y="717540"/>
                <a:ext cx="180000" cy="149040"/>
              </p14:xfrm>
            </p:contentPart>
          </mc:Choice>
          <mc:Fallback>
            <p:pic>
              <p:nvPicPr>
                <p:cNvPr id="35" name="Freihand 34">
                  <a:extLst>
                    <a:ext uri="{FF2B5EF4-FFF2-40B4-BE49-F238E27FC236}">
                      <a16:creationId xmlns:a16="http://schemas.microsoft.com/office/drawing/2014/main" id="{8B90A557-B8C7-4F59-ABA9-A7FCB7D67628}"/>
                    </a:ext>
                  </a:extLst>
                </p:cNvPr>
                <p:cNvPicPr/>
                <p:nvPr/>
              </p:nvPicPr>
              <p:blipFill>
                <a:blip r:embed="rId52"/>
                <a:stretch>
                  <a:fillRect/>
                </a:stretch>
              </p:blipFill>
              <p:spPr>
                <a:xfrm>
                  <a:off x="9471820" y="713220"/>
                  <a:ext cx="1886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6" name="Freihand 35">
                  <a:extLst>
                    <a:ext uri="{FF2B5EF4-FFF2-40B4-BE49-F238E27FC236}">
                      <a16:creationId xmlns:a16="http://schemas.microsoft.com/office/drawing/2014/main" id="{9BCE6731-0358-4D87-AF8D-0134287D65D8}"/>
                    </a:ext>
                  </a:extLst>
                </p14:cNvPr>
                <p14:cNvContentPartPr/>
                <p14:nvPr/>
              </p14:nvContentPartPr>
              <p14:xfrm>
                <a:off x="9666220" y="752820"/>
                <a:ext cx="43560" cy="63360"/>
              </p14:xfrm>
            </p:contentPart>
          </mc:Choice>
          <mc:Fallback>
            <p:pic>
              <p:nvPicPr>
                <p:cNvPr id="36" name="Freihand 35">
                  <a:extLst>
                    <a:ext uri="{FF2B5EF4-FFF2-40B4-BE49-F238E27FC236}">
                      <a16:creationId xmlns:a16="http://schemas.microsoft.com/office/drawing/2014/main" id="{9BCE6731-0358-4D87-AF8D-0134287D65D8}"/>
                    </a:ext>
                  </a:extLst>
                </p:cNvPr>
                <p:cNvPicPr/>
                <p:nvPr/>
              </p:nvPicPr>
              <p:blipFill>
                <a:blip r:embed="rId54"/>
                <a:stretch>
                  <a:fillRect/>
                </a:stretch>
              </p:blipFill>
              <p:spPr>
                <a:xfrm>
                  <a:off x="9661900" y="748500"/>
                  <a:ext cx="52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Freihand 36">
                  <a:extLst>
                    <a:ext uri="{FF2B5EF4-FFF2-40B4-BE49-F238E27FC236}">
                      <a16:creationId xmlns:a16="http://schemas.microsoft.com/office/drawing/2014/main" id="{D6560316-4DB3-4611-ACAC-30E79775BEC6}"/>
                    </a:ext>
                  </a:extLst>
                </p14:cNvPr>
                <p14:cNvContentPartPr/>
                <p14:nvPr/>
              </p14:nvContentPartPr>
              <p14:xfrm>
                <a:off x="9721300" y="708900"/>
                <a:ext cx="59760" cy="72360"/>
              </p14:xfrm>
            </p:contentPart>
          </mc:Choice>
          <mc:Fallback>
            <p:pic>
              <p:nvPicPr>
                <p:cNvPr id="37" name="Freihand 36">
                  <a:extLst>
                    <a:ext uri="{FF2B5EF4-FFF2-40B4-BE49-F238E27FC236}">
                      <a16:creationId xmlns:a16="http://schemas.microsoft.com/office/drawing/2014/main" id="{D6560316-4DB3-4611-ACAC-30E79775BEC6}"/>
                    </a:ext>
                  </a:extLst>
                </p:cNvPr>
                <p:cNvPicPr/>
                <p:nvPr/>
              </p:nvPicPr>
              <p:blipFill>
                <a:blip r:embed="rId56"/>
                <a:stretch>
                  <a:fillRect/>
                </a:stretch>
              </p:blipFill>
              <p:spPr>
                <a:xfrm>
                  <a:off x="9716980" y="704580"/>
                  <a:ext cx="68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EF7A8487-4E17-4455-A5F9-C2145869FB7A}"/>
                    </a:ext>
                  </a:extLst>
                </p14:cNvPr>
                <p14:cNvContentPartPr/>
                <p14:nvPr/>
              </p14:nvContentPartPr>
              <p14:xfrm>
                <a:off x="9792940" y="663180"/>
                <a:ext cx="155880" cy="56520"/>
              </p14:xfrm>
            </p:contentPart>
          </mc:Choice>
          <mc:Fallback>
            <p:pic>
              <p:nvPicPr>
                <p:cNvPr id="38" name="Freihand 37">
                  <a:extLst>
                    <a:ext uri="{FF2B5EF4-FFF2-40B4-BE49-F238E27FC236}">
                      <a16:creationId xmlns:a16="http://schemas.microsoft.com/office/drawing/2014/main" id="{EF7A8487-4E17-4455-A5F9-C2145869FB7A}"/>
                    </a:ext>
                  </a:extLst>
                </p:cNvPr>
                <p:cNvPicPr/>
                <p:nvPr/>
              </p:nvPicPr>
              <p:blipFill>
                <a:blip r:embed="rId58"/>
                <a:stretch>
                  <a:fillRect/>
                </a:stretch>
              </p:blipFill>
              <p:spPr>
                <a:xfrm>
                  <a:off x="9788620" y="658860"/>
                  <a:ext cx="1645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CC77EDCE-749D-45F8-AAEE-C471847BA22E}"/>
                    </a:ext>
                  </a:extLst>
                </p14:cNvPr>
                <p14:cNvContentPartPr/>
                <p14:nvPr/>
              </p14:nvContentPartPr>
              <p14:xfrm>
                <a:off x="9965380" y="412980"/>
                <a:ext cx="11880" cy="138600"/>
              </p14:xfrm>
            </p:contentPart>
          </mc:Choice>
          <mc:Fallback>
            <p:pic>
              <p:nvPicPr>
                <p:cNvPr id="40" name="Freihand 39">
                  <a:extLst>
                    <a:ext uri="{FF2B5EF4-FFF2-40B4-BE49-F238E27FC236}">
                      <a16:creationId xmlns:a16="http://schemas.microsoft.com/office/drawing/2014/main" id="{CC77EDCE-749D-45F8-AAEE-C471847BA22E}"/>
                    </a:ext>
                  </a:extLst>
                </p:cNvPr>
                <p:cNvPicPr/>
                <p:nvPr/>
              </p:nvPicPr>
              <p:blipFill>
                <a:blip r:embed="rId60"/>
                <a:stretch>
                  <a:fillRect/>
                </a:stretch>
              </p:blipFill>
              <p:spPr>
                <a:xfrm>
                  <a:off x="9961060" y="408660"/>
                  <a:ext cx="205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1" name="Freihand 40">
                  <a:extLst>
                    <a:ext uri="{FF2B5EF4-FFF2-40B4-BE49-F238E27FC236}">
                      <a16:creationId xmlns:a16="http://schemas.microsoft.com/office/drawing/2014/main" id="{12E25A76-82DE-4DAF-A4DC-3D23439A52B7}"/>
                    </a:ext>
                  </a:extLst>
                </p14:cNvPr>
                <p14:cNvContentPartPr/>
                <p14:nvPr/>
              </p14:nvContentPartPr>
              <p14:xfrm>
                <a:off x="9962860" y="425220"/>
                <a:ext cx="74880" cy="105840"/>
              </p14:xfrm>
            </p:contentPart>
          </mc:Choice>
          <mc:Fallback>
            <p:pic>
              <p:nvPicPr>
                <p:cNvPr id="41" name="Freihand 40">
                  <a:extLst>
                    <a:ext uri="{FF2B5EF4-FFF2-40B4-BE49-F238E27FC236}">
                      <a16:creationId xmlns:a16="http://schemas.microsoft.com/office/drawing/2014/main" id="{12E25A76-82DE-4DAF-A4DC-3D23439A52B7}"/>
                    </a:ext>
                  </a:extLst>
                </p:cNvPr>
                <p:cNvPicPr/>
                <p:nvPr/>
              </p:nvPicPr>
              <p:blipFill>
                <a:blip r:embed="rId62"/>
                <a:stretch>
                  <a:fillRect/>
                </a:stretch>
              </p:blipFill>
              <p:spPr>
                <a:xfrm>
                  <a:off x="9958540" y="420900"/>
                  <a:ext cx="835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2" name="Freihand 41">
                  <a:extLst>
                    <a:ext uri="{FF2B5EF4-FFF2-40B4-BE49-F238E27FC236}">
                      <a16:creationId xmlns:a16="http://schemas.microsoft.com/office/drawing/2014/main" id="{C7E54605-B74C-4B4A-8F7E-9B7D4F33F3A1}"/>
                    </a:ext>
                  </a:extLst>
                </p14:cNvPr>
                <p14:cNvContentPartPr/>
                <p14:nvPr/>
              </p14:nvContentPartPr>
              <p14:xfrm>
                <a:off x="10021540" y="374460"/>
                <a:ext cx="98280" cy="86400"/>
              </p14:xfrm>
            </p:contentPart>
          </mc:Choice>
          <mc:Fallback>
            <p:pic>
              <p:nvPicPr>
                <p:cNvPr id="42" name="Freihand 41">
                  <a:extLst>
                    <a:ext uri="{FF2B5EF4-FFF2-40B4-BE49-F238E27FC236}">
                      <a16:creationId xmlns:a16="http://schemas.microsoft.com/office/drawing/2014/main" id="{C7E54605-B74C-4B4A-8F7E-9B7D4F33F3A1}"/>
                    </a:ext>
                  </a:extLst>
                </p:cNvPr>
                <p:cNvPicPr/>
                <p:nvPr/>
              </p:nvPicPr>
              <p:blipFill>
                <a:blip r:embed="rId64"/>
                <a:stretch>
                  <a:fillRect/>
                </a:stretch>
              </p:blipFill>
              <p:spPr>
                <a:xfrm>
                  <a:off x="10017220" y="370140"/>
                  <a:ext cx="1069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3" name="Freihand 42">
                  <a:extLst>
                    <a:ext uri="{FF2B5EF4-FFF2-40B4-BE49-F238E27FC236}">
                      <a16:creationId xmlns:a16="http://schemas.microsoft.com/office/drawing/2014/main" id="{17273460-DEE9-442D-856F-A3A82B73087E}"/>
                    </a:ext>
                  </a:extLst>
                </p14:cNvPr>
                <p14:cNvContentPartPr/>
                <p14:nvPr/>
              </p14:nvContentPartPr>
              <p14:xfrm>
                <a:off x="10093540" y="320820"/>
                <a:ext cx="78840" cy="106200"/>
              </p14:xfrm>
            </p:contentPart>
          </mc:Choice>
          <mc:Fallback>
            <p:pic>
              <p:nvPicPr>
                <p:cNvPr id="43" name="Freihand 42">
                  <a:extLst>
                    <a:ext uri="{FF2B5EF4-FFF2-40B4-BE49-F238E27FC236}">
                      <a16:creationId xmlns:a16="http://schemas.microsoft.com/office/drawing/2014/main" id="{17273460-DEE9-442D-856F-A3A82B73087E}"/>
                    </a:ext>
                  </a:extLst>
                </p:cNvPr>
                <p:cNvPicPr/>
                <p:nvPr/>
              </p:nvPicPr>
              <p:blipFill>
                <a:blip r:embed="rId66"/>
                <a:stretch>
                  <a:fillRect/>
                </a:stretch>
              </p:blipFill>
              <p:spPr>
                <a:xfrm>
                  <a:off x="10089220" y="316500"/>
                  <a:ext cx="874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4" name="Freihand 43">
                  <a:extLst>
                    <a:ext uri="{FF2B5EF4-FFF2-40B4-BE49-F238E27FC236}">
                      <a16:creationId xmlns:a16="http://schemas.microsoft.com/office/drawing/2014/main" id="{D1544019-9550-4514-A337-AC83EEC58D8C}"/>
                    </a:ext>
                  </a:extLst>
                </p14:cNvPr>
                <p14:cNvContentPartPr/>
                <p14:nvPr/>
              </p14:nvContentPartPr>
              <p14:xfrm>
                <a:off x="10110100" y="363660"/>
                <a:ext cx="81000" cy="41400"/>
              </p14:xfrm>
            </p:contentPart>
          </mc:Choice>
          <mc:Fallback>
            <p:pic>
              <p:nvPicPr>
                <p:cNvPr id="44" name="Freihand 43">
                  <a:extLst>
                    <a:ext uri="{FF2B5EF4-FFF2-40B4-BE49-F238E27FC236}">
                      <a16:creationId xmlns:a16="http://schemas.microsoft.com/office/drawing/2014/main" id="{D1544019-9550-4514-A337-AC83EEC58D8C}"/>
                    </a:ext>
                  </a:extLst>
                </p:cNvPr>
                <p:cNvPicPr/>
                <p:nvPr/>
              </p:nvPicPr>
              <p:blipFill>
                <a:blip r:embed="rId68"/>
                <a:stretch>
                  <a:fillRect/>
                </a:stretch>
              </p:blipFill>
              <p:spPr>
                <a:xfrm>
                  <a:off x="10105780" y="359340"/>
                  <a:ext cx="8964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5" name="Freihand 44">
                  <a:extLst>
                    <a:ext uri="{FF2B5EF4-FFF2-40B4-BE49-F238E27FC236}">
                      <a16:creationId xmlns:a16="http://schemas.microsoft.com/office/drawing/2014/main" id="{808502FC-6F4A-46C3-9E7A-D2EBE5001BA6}"/>
                    </a:ext>
                  </a:extLst>
                </p14:cNvPr>
                <p14:cNvContentPartPr/>
                <p14:nvPr/>
              </p14:nvContentPartPr>
              <p14:xfrm>
                <a:off x="10171300" y="223620"/>
                <a:ext cx="81000" cy="114840"/>
              </p14:xfrm>
            </p:contentPart>
          </mc:Choice>
          <mc:Fallback>
            <p:pic>
              <p:nvPicPr>
                <p:cNvPr id="45" name="Freihand 44">
                  <a:extLst>
                    <a:ext uri="{FF2B5EF4-FFF2-40B4-BE49-F238E27FC236}">
                      <a16:creationId xmlns:a16="http://schemas.microsoft.com/office/drawing/2014/main" id="{808502FC-6F4A-46C3-9E7A-D2EBE5001BA6}"/>
                    </a:ext>
                  </a:extLst>
                </p:cNvPr>
                <p:cNvPicPr/>
                <p:nvPr/>
              </p:nvPicPr>
              <p:blipFill>
                <a:blip r:embed="rId70"/>
                <a:stretch>
                  <a:fillRect/>
                </a:stretch>
              </p:blipFill>
              <p:spPr>
                <a:xfrm>
                  <a:off x="10166980" y="219300"/>
                  <a:ext cx="896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6" name="Freihand 45">
                  <a:extLst>
                    <a:ext uri="{FF2B5EF4-FFF2-40B4-BE49-F238E27FC236}">
                      <a16:creationId xmlns:a16="http://schemas.microsoft.com/office/drawing/2014/main" id="{24F6C9C0-FEA5-42FD-AB72-3DC56563462B}"/>
                    </a:ext>
                  </a:extLst>
                </p14:cNvPr>
                <p14:cNvContentPartPr/>
                <p14:nvPr/>
              </p14:nvContentPartPr>
              <p14:xfrm>
                <a:off x="10167700" y="271500"/>
                <a:ext cx="136080" cy="110880"/>
              </p14:xfrm>
            </p:contentPart>
          </mc:Choice>
          <mc:Fallback>
            <p:pic>
              <p:nvPicPr>
                <p:cNvPr id="46" name="Freihand 45">
                  <a:extLst>
                    <a:ext uri="{FF2B5EF4-FFF2-40B4-BE49-F238E27FC236}">
                      <a16:creationId xmlns:a16="http://schemas.microsoft.com/office/drawing/2014/main" id="{24F6C9C0-FEA5-42FD-AB72-3DC56563462B}"/>
                    </a:ext>
                  </a:extLst>
                </p:cNvPr>
                <p:cNvPicPr/>
                <p:nvPr/>
              </p:nvPicPr>
              <p:blipFill>
                <a:blip r:embed="rId72"/>
                <a:stretch>
                  <a:fillRect/>
                </a:stretch>
              </p:blipFill>
              <p:spPr>
                <a:xfrm>
                  <a:off x="10163380" y="267180"/>
                  <a:ext cx="1447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8" name="Freihand 47">
                  <a:extLst>
                    <a:ext uri="{FF2B5EF4-FFF2-40B4-BE49-F238E27FC236}">
                      <a16:creationId xmlns:a16="http://schemas.microsoft.com/office/drawing/2014/main" id="{053E235A-E508-49CA-9ABD-A85EC961D36D}"/>
                    </a:ext>
                  </a:extLst>
                </p14:cNvPr>
                <p14:cNvContentPartPr/>
                <p14:nvPr/>
              </p14:nvContentPartPr>
              <p14:xfrm>
                <a:off x="10362820" y="1197780"/>
                <a:ext cx="84240" cy="98280"/>
              </p14:xfrm>
            </p:contentPart>
          </mc:Choice>
          <mc:Fallback>
            <p:pic>
              <p:nvPicPr>
                <p:cNvPr id="48" name="Freihand 47">
                  <a:extLst>
                    <a:ext uri="{FF2B5EF4-FFF2-40B4-BE49-F238E27FC236}">
                      <a16:creationId xmlns:a16="http://schemas.microsoft.com/office/drawing/2014/main" id="{053E235A-E508-49CA-9ABD-A85EC961D36D}"/>
                    </a:ext>
                  </a:extLst>
                </p:cNvPr>
                <p:cNvPicPr/>
                <p:nvPr/>
              </p:nvPicPr>
              <p:blipFill>
                <a:blip r:embed="rId74"/>
                <a:stretch>
                  <a:fillRect/>
                </a:stretch>
              </p:blipFill>
              <p:spPr>
                <a:xfrm>
                  <a:off x="10358500" y="1193460"/>
                  <a:ext cx="928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9" name="Freihand 48">
                  <a:extLst>
                    <a:ext uri="{FF2B5EF4-FFF2-40B4-BE49-F238E27FC236}">
                      <a16:creationId xmlns:a16="http://schemas.microsoft.com/office/drawing/2014/main" id="{01F559D2-8A9B-4A89-995C-782A727FE7D9}"/>
                    </a:ext>
                  </a:extLst>
                </p14:cNvPr>
                <p14:cNvContentPartPr/>
                <p14:nvPr/>
              </p14:nvContentPartPr>
              <p14:xfrm>
                <a:off x="10313140" y="1147020"/>
                <a:ext cx="125280" cy="112680"/>
              </p14:xfrm>
            </p:contentPart>
          </mc:Choice>
          <mc:Fallback>
            <p:pic>
              <p:nvPicPr>
                <p:cNvPr id="49" name="Freihand 48">
                  <a:extLst>
                    <a:ext uri="{FF2B5EF4-FFF2-40B4-BE49-F238E27FC236}">
                      <a16:creationId xmlns:a16="http://schemas.microsoft.com/office/drawing/2014/main" id="{01F559D2-8A9B-4A89-995C-782A727FE7D9}"/>
                    </a:ext>
                  </a:extLst>
                </p:cNvPr>
                <p:cNvPicPr/>
                <p:nvPr/>
              </p:nvPicPr>
              <p:blipFill>
                <a:blip r:embed="rId76"/>
                <a:stretch>
                  <a:fillRect/>
                </a:stretch>
              </p:blipFill>
              <p:spPr>
                <a:xfrm>
                  <a:off x="10308820" y="1142700"/>
                  <a:ext cx="133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74DFD24E-DD6D-4555-BA66-13610796EA56}"/>
                    </a:ext>
                  </a:extLst>
                </p14:cNvPr>
                <p14:cNvContentPartPr/>
                <p14:nvPr/>
              </p14:nvContentPartPr>
              <p14:xfrm>
                <a:off x="10475140" y="1209300"/>
                <a:ext cx="141120" cy="132840"/>
              </p14:xfrm>
            </p:contentPart>
          </mc:Choice>
          <mc:Fallback>
            <p:pic>
              <p:nvPicPr>
                <p:cNvPr id="51" name="Freihand 50">
                  <a:extLst>
                    <a:ext uri="{FF2B5EF4-FFF2-40B4-BE49-F238E27FC236}">
                      <a16:creationId xmlns:a16="http://schemas.microsoft.com/office/drawing/2014/main" id="{74DFD24E-DD6D-4555-BA66-13610796EA56}"/>
                    </a:ext>
                  </a:extLst>
                </p:cNvPr>
                <p:cNvPicPr/>
                <p:nvPr/>
              </p:nvPicPr>
              <p:blipFill>
                <a:blip r:embed="rId78"/>
                <a:stretch>
                  <a:fillRect/>
                </a:stretch>
              </p:blipFill>
              <p:spPr>
                <a:xfrm>
                  <a:off x="10470820" y="1204980"/>
                  <a:ext cx="1497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256D717F-5801-4ECA-8861-17A855AA4798}"/>
                    </a:ext>
                  </a:extLst>
                </p14:cNvPr>
                <p14:cNvContentPartPr/>
                <p14:nvPr/>
              </p14:nvContentPartPr>
              <p14:xfrm>
                <a:off x="10613020" y="1224780"/>
                <a:ext cx="49320" cy="80640"/>
              </p14:xfrm>
            </p:contentPart>
          </mc:Choice>
          <mc:Fallback>
            <p:pic>
              <p:nvPicPr>
                <p:cNvPr id="52" name="Freihand 51">
                  <a:extLst>
                    <a:ext uri="{FF2B5EF4-FFF2-40B4-BE49-F238E27FC236}">
                      <a16:creationId xmlns:a16="http://schemas.microsoft.com/office/drawing/2014/main" id="{256D717F-5801-4ECA-8861-17A855AA4798}"/>
                    </a:ext>
                  </a:extLst>
                </p:cNvPr>
                <p:cNvPicPr/>
                <p:nvPr/>
              </p:nvPicPr>
              <p:blipFill>
                <a:blip r:embed="rId80"/>
                <a:stretch>
                  <a:fillRect/>
                </a:stretch>
              </p:blipFill>
              <p:spPr>
                <a:xfrm>
                  <a:off x="10608700" y="1220460"/>
                  <a:ext cx="579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CC372B3C-752D-4D41-9C15-A71350E37507}"/>
                    </a:ext>
                  </a:extLst>
                </p14:cNvPr>
                <p14:cNvContentPartPr/>
                <p14:nvPr/>
              </p14:nvContentPartPr>
              <p14:xfrm>
                <a:off x="10682500" y="1191660"/>
                <a:ext cx="72360" cy="93600"/>
              </p14:xfrm>
            </p:contentPart>
          </mc:Choice>
          <mc:Fallback>
            <p:pic>
              <p:nvPicPr>
                <p:cNvPr id="53" name="Freihand 52">
                  <a:extLst>
                    <a:ext uri="{FF2B5EF4-FFF2-40B4-BE49-F238E27FC236}">
                      <a16:creationId xmlns:a16="http://schemas.microsoft.com/office/drawing/2014/main" id="{CC372B3C-752D-4D41-9C15-A71350E37507}"/>
                    </a:ext>
                  </a:extLst>
                </p:cNvPr>
                <p:cNvPicPr/>
                <p:nvPr/>
              </p:nvPicPr>
              <p:blipFill>
                <a:blip r:embed="rId82"/>
                <a:stretch>
                  <a:fillRect/>
                </a:stretch>
              </p:blipFill>
              <p:spPr>
                <a:xfrm>
                  <a:off x="10678180" y="1187340"/>
                  <a:ext cx="810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68A9BA40-C9AD-4BC3-AD37-E1E3A448A566}"/>
                    </a:ext>
                  </a:extLst>
                </p14:cNvPr>
                <p14:cNvContentPartPr/>
                <p14:nvPr/>
              </p14:nvContentPartPr>
              <p14:xfrm>
                <a:off x="10689700" y="1207140"/>
                <a:ext cx="61560" cy="35280"/>
              </p14:xfrm>
            </p:contentPart>
          </mc:Choice>
          <mc:Fallback>
            <p:pic>
              <p:nvPicPr>
                <p:cNvPr id="54" name="Freihand 53">
                  <a:extLst>
                    <a:ext uri="{FF2B5EF4-FFF2-40B4-BE49-F238E27FC236}">
                      <a16:creationId xmlns:a16="http://schemas.microsoft.com/office/drawing/2014/main" id="{68A9BA40-C9AD-4BC3-AD37-E1E3A448A566}"/>
                    </a:ext>
                  </a:extLst>
                </p:cNvPr>
                <p:cNvPicPr/>
                <p:nvPr/>
              </p:nvPicPr>
              <p:blipFill>
                <a:blip r:embed="rId84"/>
                <a:stretch>
                  <a:fillRect/>
                </a:stretch>
              </p:blipFill>
              <p:spPr>
                <a:xfrm>
                  <a:off x="10685380" y="1202820"/>
                  <a:ext cx="702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5" name="Freihand 54">
                  <a:extLst>
                    <a:ext uri="{FF2B5EF4-FFF2-40B4-BE49-F238E27FC236}">
                      <a16:creationId xmlns:a16="http://schemas.microsoft.com/office/drawing/2014/main" id="{66A5B4C3-6EFC-4ABD-AF92-7D7B8636084D}"/>
                    </a:ext>
                  </a:extLst>
                </p14:cNvPr>
                <p14:cNvContentPartPr/>
                <p14:nvPr/>
              </p14:nvContentPartPr>
              <p14:xfrm>
                <a:off x="10762780" y="1149900"/>
                <a:ext cx="57960" cy="102600"/>
              </p14:xfrm>
            </p:contentPart>
          </mc:Choice>
          <mc:Fallback>
            <p:pic>
              <p:nvPicPr>
                <p:cNvPr id="55" name="Freihand 54">
                  <a:extLst>
                    <a:ext uri="{FF2B5EF4-FFF2-40B4-BE49-F238E27FC236}">
                      <a16:creationId xmlns:a16="http://schemas.microsoft.com/office/drawing/2014/main" id="{66A5B4C3-6EFC-4ABD-AF92-7D7B8636084D}"/>
                    </a:ext>
                  </a:extLst>
                </p:cNvPr>
                <p:cNvPicPr/>
                <p:nvPr/>
              </p:nvPicPr>
              <p:blipFill>
                <a:blip r:embed="rId86"/>
                <a:stretch>
                  <a:fillRect/>
                </a:stretch>
              </p:blipFill>
              <p:spPr>
                <a:xfrm>
                  <a:off x="10758460" y="1145580"/>
                  <a:ext cx="666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6" name="Freihand 55">
                  <a:extLst>
                    <a:ext uri="{FF2B5EF4-FFF2-40B4-BE49-F238E27FC236}">
                      <a16:creationId xmlns:a16="http://schemas.microsoft.com/office/drawing/2014/main" id="{15992479-36A0-4EA8-A9AE-C826D789E63D}"/>
                    </a:ext>
                  </a:extLst>
                </p14:cNvPr>
                <p14:cNvContentPartPr/>
                <p14:nvPr/>
              </p14:nvContentPartPr>
              <p14:xfrm>
                <a:off x="10799140" y="1129740"/>
                <a:ext cx="85680" cy="97560"/>
              </p14:xfrm>
            </p:contentPart>
          </mc:Choice>
          <mc:Fallback>
            <p:pic>
              <p:nvPicPr>
                <p:cNvPr id="56" name="Freihand 55">
                  <a:extLst>
                    <a:ext uri="{FF2B5EF4-FFF2-40B4-BE49-F238E27FC236}">
                      <a16:creationId xmlns:a16="http://schemas.microsoft.com/office/drawing/2014/main" id="{15992479-36A0-4EA8-A9AE-C826D789E63D}"/>
                    </a:ext>
                  </a:extLst>
                </p:cNvPr>
                <p:cNvPicPr/>
                <p:nvPr/>
              </p:nvPicPr>
              <p:blipFill>
                <a:blip r:embed="rId88"/>
                <a:stretch>
                  <a:fillRect/>
                </a:stretch>
              </p:blipFill>
              <p:spPr>
                <a:xfrm>
                  <a:off x="10794820" y="1125420"/>
                  <a:ext cx="94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5DFB9C9F-81B2-4EBA-B5B1-60E78EDC2C1E}"/>
                    </a:ext>
                  </a:extLst>
                </p14:cNvPr>
                <p14:cNvContentPartPr/>
                <p14:nvPr/>
              </p14:nvContentPartPr>
              <p14:xfrm>
                <a:off x="10858540" y="1122900"/>
                <a:ext cx="68760" cy="90360"/>
              </p14:xfrm>
            </p:contentPart>
          </mc:Choice>
          <mc:Fallback>
            <p:pic>
              <p:nvPicPr>
                <p:cNvPr id="57" name="Freihand 56">
                  <a:extLst>
                    <a:ext uri="{FF2B5EF4-FFF2-40B4-BE49-F238E27FC236}">
                      <a16:creationId xmlns:a16="http://schemas.microsoft.com/office/drawing/2014/main" id="{5DFB9C9F-81B2-4EBA-B5B1-60E78EDC2C1E}"/>
                    </a:ext>
                  </a:extLst>
                </p:cNvPr>
                <p:cNvPicPr/>
                <p:nvPr/>
              </p:nvPicPr>
              <p:blipFill>
                <a:blip r:embed="rId90"/>
                <a:stretch>
                  <a:fillRect/>
                </a:stretch>
              </p:blipFill>
              <p:spPr>
                <a:xfrm>
                  <a:off x="10854220" y="1118580"/>
                  <a:ext cx="77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ACB6D537-0D26-4439-8436-53921BDC4B23}"/>
                    </a:ext>
                  </a:extLst>
                </p14:cNvPr>
                <p14:cNvContentPartPr/>
                <p14:nvPr/>
              </p14:nvContentPartPr>
              <p14:xfrm>
                <a:off x="10925860" y="1054860"/>
                <a:ext cx="47520" cy="128880"/>
              </p14:xfrm>
            </p:contentPart>
          </mc:Choice>
          <mc:Fallback>
            <p:pic>
              <p:nvPicPr>
                <p:cNvPr id="58" name="Freihand 57">
                  <a:extLst>
                    <a:ext uri="{FF2B5EF4-FFF2-40B4-BE49-F238E27FC236}">
                      <a16:creationId xmlns:a16="http://schemas.microsoft.com/office/drawing/2014/main" id="{ACB6D537-0D26-4439-8436-53921BDC4B23}"/>
                    </a:ext>
                  </a:extLst>
                </p:cNvPr>
                <p:cNvPicPr/>
                <p:nvPr/>
              </p:nvPicPr>
              <p:blipFill>
                <a:blip r:embed="rId92"/>
                <a:stretch>
                  <a:fillRect/>
                </a:stretch>
              </p:blipFill>
              <p:spPr>
                <a:xfrm>
                  <a:off x="10921540" y="1050540"/>
                  <a:ext cx="561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E2689F99-A745-40C0-879D-4513BE35C78F}"/>
                    </a:ext>
                  </a:extLst>
                </p14:cNvPr>
                <p14:cNvContentPartPr/>
                <p14:nvPr/>
              </p14:nvContentPartPr>
              <p14:xfrm>
                <a:off x="10977340" y="1093740"/>
                <a:ext cx="93600" cy="77760"/>
              </p14:xfrm>
            </p:contentPart>
          </mc:Choice>
          <mc:Fallback>
            <p:pic>
              <p:nvPicPr>
                <p:cNvPr id="59" name="Freihand 58">
                  <a:extLst>
                    <a:ext uri="{FF2B5EF4-FFF2-40B4-BE49-F238E27FC236}">
                      <a16:creationId xmlns:a16="http://schemas.microsoft.com/office/drawing/2014/main" id="{E2689F99-A745-40C0-879D-4513BE35C78F}"/>
                    </a:ext>
                  </a:extLst>
                </p:cNvPr>
                <p:cNvPicPr/>
                <p:nvPr/>
              </p:nvPicPr>
              <p:blipFill>
                <a:blip r:embed="rId94"/>
                <a:stretch>
                  <a:fillRect/>
                </a:stretch>
              </p:blipFill>
              <p:spPr>
                <a:xfrm>
                  <a:off x="10973020" y="1089420"/>
                  <a:ext cx="1022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58817887-69DA-442E-AD0D-64F5A2806471}"/>
                    </a:ext>
                  </a:extLst>
                </p14:cNvPr>
                <p14:cNvContentPartPr/>
                <p14:nvPr/>
              </p14:nvContentPartPr>
              <p14:xfrm>
                <a:off x="11164540" y="981420"/>
                <a:ext cx="43200" cy="153720"/>
              </p14:xfrm>
            </p:contentPart>
          </mc:Choice>
          <mc:Fallback>
            <p:pic>
              <p:nvPicPr>
                <p:cNvPr id="60" name="Freihand 59">
                  <a:extLst>
                    <a:ext uri="{FF2B5EF4-FFF2-40B4-BE49-F238E27FC236}">
                      <a16:creationId xmlns:a16="http://schemas.microsoft.com/office/drawing/2014/main" id="{58817887-69DA-442E-AD0D-64F5A2806471}"/>
                    </a:ext>
                  </a:extLst>
                </p:cNvPr>
                <p:cNvPicPr/>
                <p:nvPr/>
              </p:nvPicPr>
              <p:blipFill>
                <a:blip r:embed="rId96"/>
                <a:stretch>
                  <a:fillRect/>
                </a:stretch>
              </p:blipFill>
              <p:spPr>
                <a:xfrm>
                  <a:off x="11160220" y="977100"/>
                  <a:ext cx="518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A5AAE8E6-47F8-4846-9616-0254E7C05DD0}"/>
                    </a:ext>
                  </a:extLst>
                </p14:cNvPr>
                <p14:cNvContentPartPr/>
                <p14:nvPr/>
              </p14:nvContentPartPr>
              <p14:xfrm>
                <a:off x="11199100" y="988620"/>
                <a:ext cx="48960" cy="126000"/>
              </p14:xfrm>
            </p:contentPart>
          </mc:Choice>
          <mc:Fallback>
            <p:pic>
              <p:nvPicPr>
                <p:cNvPr id="61" name="Freihand 60">
                  <a:extLst>
                    <a:ext uri="{FF2B5EF4-FFF2-40B4-BE49-F238E27FC236}">
                      <a16:creationId xmlns:a16="http://schemas.microsoft.com/office/drawing/2014/main" id="{A5AAE8E6-47F8-4846-9616-0254E7C05DD0}"/>
                    </a:ext>
                  </a:extLst>
                </p:cNvPr>
                <p:cNvPicPr/>
                <p:nvPr/>
              </p:nvPicPr>
              <p:blipFill>
                <a:blip r:embed="rId98"/>
                <a:stretch>
                  <a:fillRect/>
                </a:stretch>
              </p:blipFill>
              <p:spPr>
                <a:xfrm>
                  <a:off x="11194780" y="984300"/>
                  <a:ext cx="576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F447B12C-EBC3-4862-9E75-F83613664127}"/>
                    </a:ext>
                  </a:extLst>
                </p14:cNvPr>
                <p14:cNvContentPartPr/>
                <p14:nvPr/>
              </p14:nvContentPartPr>
              <p14:xfrm>
                <a:off x="11176420" y="1044420"/>
                <a:ext cx="71280" cy="34200"/>
              </p14:xfrm>
            </p:contentPart>
          </mc:Choice>
          <mc:Fallback>
            <p:pic>
              <p:nvPicPr>
                <p:cNvPr id="62" name="Freihand 61">
                  <a:extLst>
                    <a:ext uri="{FF2B5EF4-FFF2-40B4-BE49-F238E27FC236}">
                      <a16:creationId xmlns:a16="http://schemas.microsoft.com/office/drawing/2014/main" id="{F447B12C-EBC3-4862-9E75-F83613664127}"/>
                    </a:ext>
                  </a:extLst>
                </p:cNvPr>
                <p:cNvPicPr/>
                <p:nvPr/>
              </p:nvPicPr>
              <p:blipFill>
                <a:blip r:embed="rId100"/>
                <a:stretch>
                  <a:fillRect/>
                </a:stretch>
              </p:blipFill>
              <p:spPr>
                <a:xfrm>
                  <a:off x="11172100" y="1040100"/>
                  <a:ext cx="79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26BB9485-584D-4A50-B2FF-7B666C447339}"/>
                    </a:ext>
                  </a:extLst>
                </p14:cNvPr>
                <p14:cNvContentPartPr/>
                <p14:nvPr/>
              </p14:nvContentPartPr>
              <p14:xfrm>
                <a:off x="11243740" y="950460"/>
                <a:ext cx="110880" cy="140760"/>
              </p14:xfrm>
            </p:contentPart>
          </mc:Choice>
          <mc:Fallback>
            <p:pic>
              <p:nvPicPr>
                <p:cNvPr id="63" name="Freihand 62">
                  <a:extLst>
                    <a:ext uri="{FF2B5EF4-FFF2-40B4-BE49-F238E27FC236}">
                      <a16:creationId xmlns:a16="http://schemas.microsoft.com/office/drawing/2014/main" id="{26BB9485-584D-4A50-B2FF-7B666C447339}"/>
                    </a:ext>
                  </a:extLst>
                </p:cNvPr>
                <p:cNvPicPr/>
                <p:nvPr/>
              </p:nvPicPr>
              <p:blipFill>
                <a:blip r:embed="rId102"/>
                <a:stretch>
                  <a:fillRect/>
                </a:stretch>
              </p:blipFill>
              <p:spPr>
                <a:xfrm>
                  <a:off x="11239420" y="946140"/>
                  <a:ext cx="1195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138240" name="Freihand 138239">
                  <a:extLst>
                    <a:ext uri="{FF2B5EF4-FFF2-40B4-BE49-F238E27FC236}">
                      <a16:creationId xmlns:a16="http://schemas.microsoft.com/office/drawing/2014/main" id="{F33AFBE8-4A0A-42A1-91E5-935609D4EF7F}"/>
                    </a:ext>
                  </a:extLst>
                </p14:cNvPr>
                <p14:cNvContentPartPr/>
                <p14:nvPr/>
              </p14:nvContentPartPr>
              <p14:xfrm>
                <a:off x="11309260" y="919500"/>
                <a:ext cx="85680" cy="108000"/>
              </p14:xfrm>
            </p:contentPart>
          </mc:Choice>
          <mc:Fallback>
            <p:pic>
              <p:nvPicPr>
                <p:cNvPr id="138240" name="Freihand 138239">
                  <a:extLst>
                    <a:ext uri="{FF2B5EF4-FFF2-40B4-BE49-F238E27FC236}">
                      <a16:creationId xmlns:a16="http://schemas.microsoft.com/office/drawing/2014/main" id="{F33AFBE8-4A0A-42A1-91E5-935609D4EF7F}"/>
                    </a:ext>
                  </a:extLst>
                </p:cNvPr>
                <p:cNvPicPr/>
                <p:nvPr/>
              </p:nvPicPr>
              <p:blipFill>
                <a:blip r:embed="rId104"/>
                <a:stretch>
                  <a:fillRect/>
                </a:stretch>
              </p:blipFill>
              <p:spPr>
                <a:xfrm>
                  <a:off x="11304940" y="915180"/>
                  <a:ext cx="943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138241" name="Freihand 138240">
                  <a:extLst>
                    <a:ext uri="{FF2B5EF4-FFF2-40B4-BE49-F238E27FC236}">
                      <a16:creationId xmlns:a16="http://schemas.microsoft.com/office/drawing/2014/main" id="{7DF85ADB-2E5B-401D-95BE-9047E5D10A98}"/>
                    </a:ext>
                  </a:extLst>
                </p14:cNvPr>
                <p14:cNvContentPartPr/>
                <p14:nvPr/>
              </p14:nvContentPartPr>
              <p14:xfrm>
                <a:off x="11347420" y="962340"/>
                <a:ext cx="68760" cy="50760"/>
              </p14:xfrm>
            </p:contentPart>
          </mc:Choice>
          <mc:Fallback>
            <p:pic>
              <p:nvPicPr>
                <p:cNvPr id="138241" name="Freihand 138240">
                  <a:extLst>
                    <a:ext uri="{FF2B5EF4-FFF2-40B4-BE49-F238E27FC236}">
                      <a16:creationId xmlns:a16="http://schemas.microsoft.com/office/drawing/2014/main" id="{7DF85ADB-2E5B-401D-95BE-9047E5D10A98}"/>
                    </a:ext>
                  </a:extLst>
                </p:cNvPr>
                <p:cNvPicPr/>
                <p:nvPr/>
              </p:nvPicPr>
              <p:blipFill>
                <a:blip r:embed="rId106"/>
                <a:stretch>
                  <a:fillRect/>
                </a:stretch>
              </p:blipFill>
              <p:spPr>
                <a:xfrm>
                  <a:off x="11343100" y="958020"/>
                  <a:ext cx="77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138242" name="Freihand 138241">
                  <a:extLst>
                    <a:ext uri="{FF2B5EF4-FFF2-40B4-BE49-F238E27FC236}">
                      <a16:creationId xmlns:a16="http://schemas.microsoft.com/office/drawing/2014/main" id="{4025BC5B-DCF2-4042-9795-4DE5B815B76E}"/>
                    </a:ext>
                  </a:extLst>
                </p14:cNvPr>
                <p14:cNvContentPartPr/>
                <p14:nvPr/>
              </p14:nvContentPartPr>
              <p14:xfrm>
                <a:off x="11453980" y="889980"/>
                <a:ext cx="52920" cy="99360"/>
              </p14:xfrm>
            </p:contentPart>
          </mc:Choice>
          <mc:Fallback>
            <p:pic>
              <p:nvPicPr>
                <p:cNvPr id="138242" name="Freihand 138241">
                  <a:extLst>
                    <a:ext uri="{FF2B5EF4-FFF2-40B4-BE49-F238E27FC236}">
                      <a16:creationId xmlns:a16="http://schemas.microsoft.com/office/drawing/2014/main" id="{4025BC5B-DCF2-4042-9795-4DE5B815B76E}"/>
                    </a:ext>
                  </a:extLst>
                </p:cNvPr>
                <p:cNvPicPr/>
                <p:nvPr/>
              </p:nvPicPr>
              <p:blipFill>
                <a:blip r:embed="rId108"/>
                <a:stretch>
                  <a:fillRect/>
                </a:stretch>
              </p:blipFill>
              <p:spPr>
                <a:xfrm>
                  <a:off x="11449660" y="885660"/>
                  <a:ext cx="61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138245" name="Freihand 138244">
                  <a:extLst>
                    <a:ext uri="{FF2B5EF4-FFF2-40B4-BE49-F238E27FC236}">
                      <a16:creationId xmlns:a16="http://schemas.microsoft.com/office/drawing/2014/main" id="{1403D8FA-7063-4A43-BA42-30CCD0A3F987}"/>
                    </a:ext>
                  </a:extLst>
                </p14:cNvPr>
                <p14:cNvContentPartPr/>
                <p14:nvPr/>
              </p14:nvContentPartPr>
              <p14:xfrm>
                <a:off x="11401780" y="838500"/>
                <a:ext cx="127080" cy="102960"/>
              </p14:xfrm>
            </p:contentPart>
          </mc:Choice>
          <mc:Fallback>
            <p:pic>
              <p:nvPicPr>
                <p:cNvPr id="138245" name="Freihand 138244">
                  <a:extLst>
                    <a:ext uri="{FF2B5EF4-FFF2-40B4-BE49-F238E27FC236}">
                      <a16:creationId xmlns:a16="http://schemas.microsoft.com/office/drawing/2014/main" id="{1403D8FA-7063-4A43-BA42-30CCD0A3F987}"/>
                    </a:ext>
                  </a:extLst>
                </p:cNvPr>
                <p:cNvPicPr/>
                <p:nvPr/>
              </p:nvPicPr>
              <p:blipFill>
                <a:blip r:embed="rId110"/>
                <a:stretch>
                  <a:fillRect/>
                </a:stretch>
              </p:blipFill>
              <p:spPr>
                <a:xfrm>
                  <a:off x="11397460" y="834180"/>
                  <a:ext cx="135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38247" name="Freihand 138246">
                  <a:extLst>
                    <a:ext uri="{FF2B5EF4-FFF2-40B4-BE49-F238E27FC236}">
                      <a16:creationId xmlns:a16="http://schemas.microsoft.com/office/drawing/2014/main" id="{A15CB0C7-20A5-4CF3-A0F1-C9DF9F4B76F5}"/>
                    </a:ext>
                  </a:extLst>
                </p14:cNvPr>
                <p14:cNvContentPartPr/>
                <p14:nvPr/>
              </p14:nvContentPartPr>
              <p14:xfrm>
                <a:off x="9530140" y="1095900"/>
                <a:ext cx="116640" cy="637200"/>
              </p14:xfrm>
            </p:contentPart>
          </mc:Choice>
          <mc:Fallback>
            <p:pic>
              <p:nvPicPr>
                <p:cNvPr id="138247" name="Freihand 138246">
                  <a:extLst>
                    <a:ext uri="{FF2B5EF4-FFF2-40B4-BE49-F238E27FC236}">
                      <a16:creationId xmlns:a16="http://schemas.microsoft.com/office/drawing/2014/main" id="{A15CB0C7-20A5-4CF3-A0F1-C9DF9F4B76F5}"/>
                    </a:ext>
                  </a:extLst>
                </p:cNvPr>
                <p:cNvPicPr/>
                <p:nvPr/>
              </p:nvPicPr>
              <p:blipFill>
                <a:blip r:embed="rId112"/>
                <a:stretch>
                  <a:fillRect/>
                </a:stretch>
              </p:blipFill>
              <p:spPr>
                <a:xfrm>
                  <a:off x="9525820" y="1091580"/>
                  <a:ext cx="125280" cy="645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38248" name="Freihand 138247">
                  <a:extLst>
                    <a:ext uri="{FF2B5EF4-FFF2-40B4-BE49-F238E27FC236}">
                      <a16:creationId xmlns:a16="http://schemas.microsoft.com/office/drawing/2014/main" id="{0AF18AC2-E743-443D-8AA9-8BA9DCA3892A}"/>
                    </a:ext>
                  </a:extLst>
                </p14:cNvPr>
                <p14:cNvContentPartPr/>
                <p14:nvPr/>
              </p14:nvContentPartPr>
              <p14:xfrm>
                <a:off x="10647580" y="708180"/>
                <a:ext cx="31320" cy="911880"/>
              </p14:xfrm>
            </p:contentPart>
          </mc:Choice>
          <mc:Fallback>
            <p:pic>
              <p:nvPicPr>
                <p:cNvPr id="138248" name="Freihand 138247">
                  <a:extLst>
                    <a:ext uri="{FF2B5EF4-FFF2-40B4-BE49-F238E27FC236}">
                      <a16:creationId xmlns:a16="http://schemas.microsoft.com/office/drawing/2014/main" id="{0AF18AC2-E743-443D-8AA9-8BA9DCA3892A}"/>
                    </a:ext>
                  </a:extLst>
                </p:cNvPr>
                <p:cNvPicPr/>
                <p:nvPr/>
              </p:nvPicPr>
              <p:blipFill>
                <a:blip r:embed="rId114"/>
                <a:stretch>
                  <a:fillRect/>
                </a:stretch>
              </p:blipFill>
              <p:spPr>
                <a:xfrm>
                  <a:off x="10643260" y="703860"/>
                  <a:ext cx="39960" cy="9205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38250" name="Freihand 138249">
                  <a:extLst>
                    <a:ext uri="{FF2B5EF4-FFF2-40B4-BE49-F238E27FC236}">
                      <a16:creationId xmlns:a16="http://schemas.microsoft.com/office/drawing/2014/main" id="{4C040F17-06E0-45AC-9647-9D06FBE4CF58}"/>
                    </a:ext>
                  </a:extLst>
                </p14:cNvPr>
                <p14:cNvContentPartPr/>
                <p14:nvPr/>
              </p14:nvContentPartPr>
              <p14:xfrm>
                <a:off x="9737500" y="1669020"/>
                <a:ext cx="155520" cy="184320"/>
              </p14:xfrm>
            </p:contentPart>
          </mc:Choice>
          <mc:Fallback>
            <p:pic>
              <p:nvPicPr>
                <p:cNvPr id="138250" name="Freihand 138249">
                  <a:extLst>
                    <a:ext uri="{FF2B5EF4-FFF2-40B4-BE49-F238E27FC236}">
                      <a16:creationId xmlns:a16="http://schemas.microsoft.com/office/drawing/2014/main" id="{4C040F17-06E0-45AC-9647-9D06FBE4CF58}"/>
                    </a:ext>
                  </a:extLst>
                </p:cNvPr>
                <p:cNvPicPr/>
                <p:nvPr/>
              </p:nvPicPr>
              <p:blipFill>
                <a:blip r:embed="rId116"/>
                <a:stretch>
                  <a:fillRect/>
                </a:stretch>
              </p:blipFill>
              <p:spPr>
                <a:xfrm>
                  <a:off x="9733180" y="1664700"/>
                  <a:ext cx="16416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38251" name="Freihand 138250">
                  <a:extLst>
                    <a:ext uri="{FF2B5EF4-FFF2-40B4-BE49-F238E27FC236}">
                      <a16:creationId xmlns:a16="http://schemas.microsoft.com/office/drawing/2014/main" id="{7F1B07AD-4EA1-4EEB-B046-70190729F8AF}"/>
                    </a:ext>
                  </a:extLst>
                </p14:cNvPr>
                <p14:cNvContentPartPr/>
                <p14:nvPr/>
              </p14:nvContentPartPr>
              <p14:xfrm>
                <a:off x="9770620" y="1755420"/>
                <a:ext cx="150480" cy="19080"/>
              </p14:xfrm>
            </p:contentPart>
          </mc:Choice>
          <mc:Fallback>
            <p:pic>
              <p:nvPicPr>
                <p:cNvPr id="138251" name="Freihand 138250">
                  <a:extLst>
                    <a:ext uri="{FF2B5EF4-FFF2-40B4-BE49-F238E27FC236}">
                      <a16:creationId xmlns:a16="http://schemas.microsoft.com/office/drawing/2014/main" id="{7F1B07AD-4EA1-4EEB-B046-70190729F8AF}"/>
                    </a:ext>
                  </a:extLst>
                </p:cNvPr>
                <p:cNvPicPr/>
                <p:nvPr/>
              </p:nvPicPr>
              <p:blipFill>
                <a:blip r:embed="rId118"/>
                <a:stretch>
                  <a:fillRect/>
                </a:stretch>
              </p:blipFill>
              <p:spPr>
                <a:xfrm>
                  <a:off x="9766300" y="1751100"/>
                  <a:ext cx="1591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38252" name="Freihand 138251">
                  <a:extLst>
                    <a:ext uri="{FF2B5EF4-FFF2-40B4-BE49-F238E27FC236}">
                      <a16:creationId xmlns:a16="http://schemas.microsoft.com/office/drawing/2014/main" id="{E2006F30-DBCB-419F-9747-EB7F72674109}"/>
                    </a:ext>
                  </a:extLst>
                </p14:cNvPr>
                <p14:cNvContentPartPr/>
                <p14:nvPr/>
              </p14:nvContentPartPr>
              <p14:xfrm>
                <a:off x="9986620" y="1771620"/>
                <a:ext cx="117360" cy="20160"/>
              </p14:xfrm>
            </p:contentPart>
          </mc:Choice>
          <mc:Fallback>
            <p:pic>
              <p:nvPicPr>
                <p:cNvPr id="138252" name="Freihand 138251">
                  <a:extLst>
                    <a:ext uri="{FF2B5EF4-FFF2-40B4-BE49-F238E27FC236}">
                      <a16:creationId xmlns:a16="http://schemas.microsoft.com/office/drawing/2014/main" id="{E2006F30-DBCB-419F-9747-EB7F72674109}"/>
                    </a:ext>
                  </a:extLst>
                </p:cNvPr>
                <p:cNvPicPr/>
                <p:nvPr/>
              </p:nvPicPr>
              <p:blipFill>
                <a:blip r:embed="rId120"/>
                <a:stretch>
                  <a:fillRect/>
                </a:stretch>
              </p:blipFill>
              <p:spPr>
                <a:xfrm>
                  <a:off x="9982300" y="1767300"/>
                  <a:ext cx="12600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38253" name="Freihand 138252">
                  <a:extLst>
                    <a:ext uri="{FF2B5EF4-FFF2-40B4-BE49-F238E27FC236}">
                      <a16:creationId xmlns:a16="http://schemas.microsoft.com/office/drawing/2014/main" id="{4E3E1F1A-40BE-4C4E-83DC-2D3B86BB7D2B}"/>
                    </a:ext>
                  </a:extLst>
                </p14:cNvPr>
                <p14:cNvContentPartPr/>
                <p14:nvPr/>
              </p14:nvContentPartPr>
              <p14:xfrm>
                <a:off x="10128820" y="1685220"/>
                <a:ext cx="116280" cy="145080"/>
              </p14:xfrm>
            </p:contentPart>
          </mc:Choice>
          <mc:Fallback>
            <p:pic>
              <p:nvPicPr>
                <p:cNvPr id="138253" name="Freihand 138252">
                  <a:extLst>
                    <a:ext uri="{FF2B5EF4-FFF2-40B4-BE49-F238E27FC236}">
                      <a16:creationId xmlns:a16="http://schemas.microsoft.com/office/drawing/2014/main" id="{4E3E1F1A-40BE-4C4E-83DC-2D3B86BB7D2B}"/>
                    </a:ext>
                  </a:extLst>
                </p:cNvPr>
                <p:cNvPicPr/>
                <p:nvPr/>
              </p:nvPicPr>
              <p:blipFill>
                <a:blip r:embed="rId122"/>
                <a:stretch>
                  <a:fillRect/>
                </a:stretch>
              </p:blipFill>
              <p:spPr>
                <a:xfrm>
                  <a:off x="10124500" y="1680900"/>
                  <a:ext cx="124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38254" name="Freihand 138253">
                  <a:extLst>
                    <a:ext uri="{FF2B5EF4-FFF2-40B4-BE49-F238E27FC236}">
                      <a16:creationId xmlns:a16="http://schemas.microsoft.com/office/drawing/2014/main" id="{8AEF81BC-0EB1-403A-AF19-74E1E9388047}"/>
                    </a:ext>
                  </a:extLst>
                </p14:cNvPr>
                <p14:cNvContentPartPr/>
                <p14:nvPr/>
              </p14:nvContentPartPr>
              <p14:xfrm>
                <a:off x="10282540" y="1691700"/>
                <a:ext cx="78120" cy="129240"/>
              </p14:xfrm>
            </p:contentPart>
          </mc:Choice>
          <mc:Fallback>
            <p:pic>
              <p:nvPicPr>
                <p:cNvPr id="138254" name="Freihand 138253">
                  <a:extLst>
                    <a:ext uri="{FF2B5EF4-FFF2-40B4-BE49-F238E27FC236}">
                      <a16:creationId xmlns:a16="http://schemas.microsoft.com/office/drawing/2014/main" id="{8AEF81BC-0EB1-403A-AF19-74E1E9388047}"/>
                    </a:ext>
                  </a:extLst>
                </p:cNvPr>
                <p:cNvPicPr/>
                <p:nvPr/>
              </p:nvPicPr>
              <p:blipFill>
                <a:blip r:embed="rId124"/>
                <a:stretch>
                  <a:fillRect/>
                </a:stretch>
              </p:blipFill>
              <p:spPr>
                <a:xfrm>
                  <a:off x="10278220" y="1687380"/>
                  <a:ext cx="867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38255" name="Freihand 138254">
                  <a:extLst>
                    <a:ext uri="{FF2B5EF4-FFF2-40B4-BE49-F238E27FC236}">
                      <a16:creationId xmlns:a16="http://schemas.microsoft.com/office/drawing/2014/main" id="{C88227DE-A481-4ACD-8CB3-1FCA80411862}"/>
                    </a:ext>
                  </a:extLst>
                </p14:cNvPr>
                <p14:cNvContentPartPr/>
                <p14:nvPr/>
              </p14:nvContentPartPr>
              <p14:xfrm>
                <a:off x="10381900" y="1663620"/>
                <a:ext cx="91800" cy="253080"/>
              </p14:xfrm>
            </p:contentPart>
          </mc:Choice>
          <mc:Fallback>
            <p:pic>
              <p:nvPicPr>
                <p:cNvPr id="138255" name="Freihand 138254">
                  <a:extLst>
                    <a:ext uri="{FF2B5EF4-FFF2-40B4-BE49-F238E27FC236}">
                      <a16:creationId xmlns:a16="http://schemas.microsoft.com/office/drawing/2014/main" id="{C88227DE-A481-4ACD-8CB3-1FCA80411862}"/>
                    </a:ext>
                  </a:extLst>
                </p:cNvPr>
                <p:cNvPicPr/>
                <p:nvPr/>
              </p:nvPicPr>
              <p:blipFill>
                <a:blip r:embed="rId126"/>
                <a:stretch>
                  <a:fillRect/>
                </a:stretch>
              </p:blipFill>
              <p:spPr>
                <a:xfrm>
                  <a:off x="10377580" y="1659300"/>
                  <a:ext cx="10044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38256" name="Freihand 138255">
                  <a:extLst>
                    <a:ext uri="{FF2B5EF4-FFF2-40B4-BE49-F238E27FC236}">
                      <a16:creationId xmlns:a16="http://schemas.microsoft.com/office/drawing/2014/main" id="{2C91365A-5160-4B2F-977F-1371A7067FF2}"/>
                    </a:ext>
                  </a:extLst>
                </p14:cNvPr>
                <p14:cNvContentPartPr/>
                <p14:nvPr/>
              </p14:nvContentPartPr>
              <p14:xfrm>
                <a:off x="10489900" y="1749300"/>
                <a:ext cx="70560" cy="63360"/>
              </p14:xfrm>
            </p:contentPart>
          </mc:Choice>
          <mc:Fallback>
            <p:pic>
              <p:nvPicPr>
                <p:cNvPr id="138256" name="Freihand 138255">
                  <a:extLst>
                    <a:ext uri="{FF2B5EF4-FFF2-40B4-BE49-F238E27FC236}">
                      <a16:creationId xmlns:a16="http://schemas.microsoft.com/office/drawing/2014/main" id="{2C91365A-5160-4B2F-977F-1371A7067FF2}"/>
                    </a:ext>
                  </a:extLst>
                </p:cNvPr>
                <p:cNvPicPr/>
                <p:nvPr/>
              </p:nvPicPr>
              <p:blipFill>
                <a:blip r:embed="rId128"/>
                <a:stretch>
                  <a:fillRect/>
                </a:stretch>
              </p:blipFill>
              <p:spPr>
                <a:xfrm>
                  <a:off x="10485580" y="1744980"/>
                  <a:ext cx="79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38257" name="Freihand 138256">
                  <a:extLst>
                    <a:ext uri="{FF2B5EF4-FFF2-40B4-BE49-F238E27FC236}">
                      <a16:creationId xmlns:a16="http://schemas.microsoft.com/office/drawing/2014/main" id="{561E56BF-EE21-4233-BC77-2628DB9879DE}"/>
                    </a:ext>
                  </a:extLst>
                </p14:cNvPr>
                <p14:cNvContentPartPr/>
                <p14:nvPr/>
              </p14:nvContentPartPr>
              <p14:xfrm>
                <a:off x="10579540" y="1680540"/>
                <a:ext cx="202680" cy="93240"/>
              </p14:xfrm>
            </p:contentPart>
          </mc:Choice>
          <mc:Fallback>
            <p:pic>
              <p:nvPicPr>
                <p:cNvPr id="138257" name="Freihand 138256">
                  <a:extLst>
                    <a:ext uri="{FF2B5EF4-FFF2-40B4-BE49-F238E27FC236}">
                      <a16:creationId xmlns:a16="http://schemas.microsoft.com/office/drawing/2014/main" id="{561E56BF-EE21-4233-BC77-2628DB9879DE}"/>
                    </a:ext>
                  </a:extLst>
                </p:cNvPr>
                <p:cNvPicPr/>
                <p:nvPr/>
              </p:nvPicPr>
              <p:blipFill>
                <a:blip r:embed="rId130"/>
                <a:stretch>
                  <a:fillRect/>
                </a:stretch>
              </p:blipFill>
              <p:spPr>
                <a:xfrm>
                  <a:off x="10575220" y="1676220"/>
                  <a:ext cx="211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38258" name="Freihand 138257">
                  <a:extLst>
                    <a:ext uri="{FF2B5EF4-FFF2-40B4-BE49-F238E27FC236}">
                      <a16:creationId xmlns:a16="http://schemas.microsoft.com/office/drawing/2014/main" id="{56E383CA-DAF2-48BF-8903-4F7EFE6CF024}"/>
                    </a:ext>
                  </a:extLst>
                </p14:cNvPr>
                <p14:cNvContentPartPr/>
                <p14:nvPr/>
              </p14:nvContentPartPr>
              <p14:xfrm>
                <a:off x="9773500" y="1851180"/>
                <a:ext cx="1088280" cy="105840"/>
              </p14:xfrm>
            </p:contentPart>
          </mc:Choice>
          <mc:Fallback>
            <p:pic>
              <p:nvPicPr>
                <p:cNvPr id="138258" name="Freihand 138257">
                  <a:extLst>
                    <a:ext uri="{FF2B5EF4-FFF2-40B4-BE49-F238E27FC236}">
                      <a16:creationId xmlns:a16="http://schemas.microsoft.com/office/drawing/2014/main" id="{56E383CA-DAF2-48BF-8903-4F7EFE6CF024}"/>
                    </a:ext>
                  </a:extLst>
                </p:cNvPr>
                <p:cNvPicPr/>
                <p:nvPr/>
              </p:nvPicPr>
              <p:blipFill>
                <a:blip r:embed="rId132"/>
                <a:stretch>
                  <a:fillRect/>
                </a:stretch>
              </p:blipFill>
              <p:spPr>
                <a:xfrm>
                  <a:off x="9769180" y="1846860"/>
                  <a:ext cx="1096920" cy="114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3">
            <p14:nvContentPartPr>
              <p14:cNvPr id="138260" name="Freihand 138259">
                <a:extLst>
                  <a:ext uri="{FF2B5EF4-FFF2-40B4-BE49-F238E27FC236}">
                    <a16:creationId xmlns:a16="http://schemas.microsoft.com/office/drawing/2014/main" id="{19704121-351A-4E92-AA79-7B5716C8CFE8}"/>
                  </a:ext>
                </a:extLst>
              </p14:cNvPr>
              <p14:cNvContentPartPr/>
              <p14:nvPr/>
            </p14:nvContentPartPr>
            <p14:xfrm>
              <a:off x="5396980" y="1272660"/>
              <a:ext cx="2482200" cy="72000"/>
            </p14:xfrm>
          </p:contentPart>
        </mc:Choice>
        <mc:Fallback>
          <p:pic>
            <p:nvPicPr>
              <p:cNvPr id="138260" name="Freihand 138259">
                <a:extLst>
                  <a:ext uri="{FF2B5EF4-FFF2-40B4-BE49-F238E27FC236}">
                    <a16:creationId xmlns:a16="http://schemas.microsoft.com/office/drawing/2014/main" id="{19704121-351A-4E92-AA79-7B5716C8CFE8}"/>
                  </a:ext>
                </a:extLst>
              </p:cNvPr>
              <p:cNvPicPr/>
              <p:nvPr/>
            </p:nvPicPr>
            <p:blipFill>
              <a:blip r:embed="rId134"/>
              <a:stretch>
                <a:fillRect/>
              </a:stretch>
            </p:blipFill>
            <p:spPr>
              <a:xfrm>
                <a:off x="5392660" y="1268340"/>
                <a:ext cx="2490840" cy="80640"/>
              </a:xfrm>
              <a:prstGeom prst="rect">
                <a:avLst/>
              </a:prstGeom>
            </p:spPr>
          </p:pic>
        </mc:Fallback>
      </mc:AlternateContent>
      <p:grpSp>
        <p:nvGrpSpPr>
          <p:cNvPr id="138270" name="Gruppieren 138269">
            <a:extLst>
              <a:ext uri="{FF2B5EF4-FFF2-40B4-BE49-F238E27FC236}">
                <a16:creationId xmlns:a16="http://schemas.microsoft.com/office/drawing/2014/main" id="{F168A0BC-F7CC-490D-954C-AB64D0665763}"/>
              </a:ext>
            </a:extLst>
          </p:cNvPr>
          <p:cNvGrpSpPr/>
          <p:nvPr/>
        </p:nvGrpSpPr>
        <p:grpSpPr>
          <a:xfrm>
            <a:off x="76180" y="1626900"/>
            <a:ext cx="3291840" cy="489600"/>
            <a:chOff x="76180" y="1626900"/>
            <a:chExt cx="3291840" cy="489600"/>
          </a:xfrm>
        </p:grpSpPr>
        <mc:AlternateContent xmlns:mc="http://schemas.openxmlformats.org/markup-compatibility/2006">
          <mc:Choice xmlns:p14="http://schemas.microsoft.com/office/powerpoint/2010/main" Requires="p14">
            <p:contentPart p14:bwMode="auto" r:id="rId135">
              <p14:nvContentPartPr>
                <p14:cNvPr id="138261" name="Freihand 138260">
                  <a:extLst>
                    <a:ext uri="{FF2B5EF4-FFF2-40B4-BE49-F238E27FC236}">
                      <a16:creationId xmlns:a16="http://schemas.microsoft.com/office/drawing/2014/main" id="{81582D4E-83F1-47DD-8B8A-45E257B31665}"/>
                    </a:ext>
                  </a:extLst>
                </p14:cNvPr>
                <p14:cNvContentPartPr/>
                <p14:nvPr/>
              </p14:nvContentPartPr>
              <p14:xfrm>
                <a:off x="76180" y="1626900"/>
                <a:ext cx="2350800" cy="28080"/>
              </p14:xfrm>
            </p:contentPart>
          </mc:Choice>
          <mc:Fallback>
            <p:pic>
              <p:nvPicPr>
                <p:cNvPr id="138261" name="Freihand 138260">
                  <a:extLst>
                    <a:ext uri="{FF2B5EF4-FFF2-40B4-BE49-F238E27FC236}">
                      <a16:creationId xmlns:a16="http://schemas.microsoft.com/office/drawing/2014/main" id="{81582D4E-83F1-47DD-8B8A-45E257B31665}"/>
                    </a:ext>
                  </a:extLst>
                </p:cNvPr>
                <p:cNvPicPr/>
                <p:nvPr/>
              </p:nvPicPr>
              <p:blipFill>
                <a:blip r:embed="rId136"/>
                <a:stretch>
                  <a:fillRect/>
                </a:stretch>
              </p:blipFill>
              <p:spPr>
                <a:xfrm>
                  <a:off x="71860" y="1622580"/>
                  <a:ext cx="2359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38262" name="Freihand 138261">
                  <a:extLst>
                    <a:ext uri="{FF2B5EF4-FFF2-40B4-BE49-F238E27FC236}">
                      <a16:creationId xmlns:a16="http://schemas.microsoft.com/office/drawing/2014/main" id="{EBCA097E-9AE1-43E0-A11F-BD1AC1030AEE}"/>
                    </a:ext>
                  </a:extLst>
                </p14:cNvPr>
                <p14:cNvContentPartPr/>
                <p14:nvPr/>
              </p14:nvContentPartPr>
              <p14:xfrm>
                <a:off x="2291980" y="1762620"/>
                <a:ext cx="127080" cy="137160"/>
              </p14:xfrm>
            </p:contentPart>
          </mc:Choice>
          <mc:Fallback>
            <p:pic>
              <p:nvPicPr>
                <p:cNvPr id="138262" name="Freihand 138261">
                  <a:extLst>
                    <a:ext uri="{FF2B5EF4-FFF2-40B4-BE49-F238E27FC236}">
                      <a16:creationId xmlns:a16="http://schemas.microsoft.com/office/drawing/2014/main" id="{EBCA097E-9AE1-43E0-A11F-BD1AC1030AEE}"/>
                    </a:ext>
                  </a:extLst>
                </p:cNvPr>
                <p:cNvPicPr/>
                <p:nvPr/>
              </p:nvPicPr>
              <p:blipFill>
                <a:blip r:embed="rId138"/>
                <a:stretch>
                  <a:fillRect/>
                </a:stretch>
              </p:blipFill>
              <p:spPr>
                <a:xfrm>
                  <a:off x="2287660" y="1758300"/>
                  <a:ext cx="1357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38263" name="Freihand 138262">
                  <a:extLst>
                    <a:ext uri="{FF2B5EF4-FFF2-40B4-BE49-F238E27FC236}">
                      <a16:creationId xmlns:a16="http://schemas.microsoft.com/office/drawing/2014/main" id="{8A1D5853-281F-4726-B5AD-B7726DD024FB}"/>
                    </a:ext>
                  </a:extLst>
                </p14:cNvPr>
                <p14:cNvContentPartPr/>
                <p14:nvPr/>
              </p14:nvContentPartPr>
              <p14:xfrm>
                <a:off x="2225740" y="1677300"/>
                <a:ext cx="197280" cy="144000"/>
              </p14:xfrm>
            </p:contentPart>
          </mc:Choice>
          <mc:Fallback>
            <p:pic>
              <p:nvPicPr>
                <p:cNvPr id="138263" name="Freihand 138262">
                  <a:extLst>
                    <a:ext uri="{FF2B5EF4-FFF2-40B4-BE49-F238E27FC236}">
                      <a16:creationId xmlns:a16="http://schemas.microsoft.com/office/drawing/2014/main" id="{8A1D5853-281F-4726-B5AD-B7726DD024FB}"/>
                    </a:ext>
                  </a:extLst>
                </p:cNvPr>
                <p:cNvPicPr/>
                <p:nvPr/>
              </p:nvPicPr>
              <p:blipFill>
                <a:blip r:embed="rId140"/>
                <a:stretch>
                  <a:fillRect/>
                </a:stretch>
              </p:blipFill>
              <p:spPr>
                <a:xfrm>
                  <a:off x="2221420" y="1672980"/>
                  <a:ext cx="205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38264" name="Freihand 138263">
                  <a:extLst>
                    <a:ext uri="{FF2B5EF4-FFF2-40B4-BE49-F238E27FC236}">
                      <a16:creationId xmlns:a16="http://schemas.microsoft.com/office/drawing/2014/main" id="{14262763-1218-44BB-B45F-2705C845AF35}"/>
                    </a:ext>
                  </a:extLst>
                </p14:cNvPr>
                <p14:cNvContentPartPr/>
                <p14:nvPr/>
              </p14:nvContentPartPr>
              <p14:xfrm>
                <a:off x="2530300" y="1792140"/>
                <a:ext cx="130680" cy="174960"/>
              </p14:xfrm>
            </p:contentPart>
          </mc:Choice>
          <mc:Fallback>
            <p:pic>
              <p:nvPicPr>
                <p:cNvPr id="138264" name="Freihand 138263">
                  <a:extLst>
                    <a:ext uri="{FF2B5EF4-FFF2-40B4-BE49-F238E27FC236}">
                      <a16:creationId xmlns:a16="http://schemas.microsoft.com/office/drawing/2014/main" id="{14262763-1218-44BB-B45F-2705C845AF35}"/>
                    </a:ext>
                  </a:extLst>
                </p:cNvPr>
                <p:cNvPicPr/>
                <p:nvPr/>
              </p:nvPicPr>
              <p:blipFill>
                <a:blip r:embed="rId142"/>
                <a:stretch>
                  <a:fillRect/>
                </a:stretch>
              </p:blipFill>
              <p:spPr>
                <a:xfrm>
                  <a:off x="2525980" y="1787820"/>
                  <a:ext cx="1393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38265" name="Freihand 138264">
                  <a:extLst>
                    <a:ext uri="{FF2B5EF4-FFF2-40B4-BE49-F238E27FC236}">
                      <a16:creationId xmlns:a16="http://schemas.microsoft.com/office/drawing/2014/main" id="{9A0D8938-4001-499F-9084-746C0C6D5BF3}"/>
                    </a:ext>
                  </a:extLst>
                </p14:cNvPr>
                <p14:cNvContentPartPr/>
                <p14:nvPr/>
              </p14:nvContentPartPr>
              <p14:xfrm>
                <a:off x="2675380" y="1834620"/>
                <a:ext cx="74880" cy="197640"/>
              </p14:xfrm>
            </p:contentPart>
          </mc:Choice>
          <mc:Fallback>
            <p:pic>
              <p:nvPicPr>
                <p:cNvPr id="138265" name="Freihand 138264">
                  <a:extLst>
                    <a:ext uri="{FF2B5EF4-FFF2-40B4-BE49-F238E27FC236}">
                      <a16:creationId xmlns:a16="http://schemas.microsoft.com/office/drawing/2014/main" id="{9A0D8938-4001-499F-9084-746C0C6D5BF3}"/>
                    </a:ext>
                  </a:extLst>
                </p:cNvPr>
                <p:cNvPicPr/>
                <p:nvPr/>
              </p:nvPicPr>
              <p:blipFill>
                <a:blip r:embed="rId144"/>
                <a:stretch>
                  <a:fillRect/>
                </a:stretch>
              </p:blipFill>
              <p:spPr>
                <a:xfrm>
                  <a:off x="2671060" y="1830300"/>
                  <a:ext cx="835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38266" name="Freihand 138265">
                  <a:extLst>
                    <a:ext uri="{FF2B5EF4-FFF2-40B4-BE49-F238E27FC236}">
                      <a16:creationId xmlns:a16="http://schemas.microsoft.com/office/drawing/2014/main" id="{96B1216F-0081-446A-892D-9D0444A93196}"/>
                    </a:ext>
                  </a:extLst>
                </p14:cNvPr>
                <p14:cNvContentPartPr/>
                <p14:nvPr/>
              </p14:nvContentPartPr>
              <p14:xfrm>
                <a:off x="2770060" y="1757220"/>
                <a:ext cx="142920" cy="154800"/>
              </p14:xfrm>
            </p:contentPart>
          </mc:Choice>
          <mc:Fallback>
            <p:pic>
              <p:nvPicPr>
                <p:cNvPr id="138266" name="Freihand 138265">
                  <a:extLst>
                    <a:ext uri="{FF2B5EF4-FFF2-40B4-BE49-F238E27FC236}">
                      <a16:creationId xmlns:a16="http://schemas.microsoft.com/office/drawing/2014/main" id="{96B1216F-0081-446A-892D-9D0444A93196}"/>
                    </a:ext>
                  </a:extLst>
                </p:cNvPr>
                <p:cNvPicPr/>
                <p:nvPr/>
              </p:nvPicPr>
              <p:blipFill>
                <a:blip r:embed="rId146"/>
                <a:stretch>
                  <a:fillRect/>
                </a:stretch>
              </p:blipFill>
              <p:spPr>
                <a:xfrm>
                  <a:off x="2765740" y="1752900"/>
                  <a:ext cx="151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38267" name="Freihand 138266">
                  <a:extLst>
                    <a:ext uri="{FF2B5EF4-FFF2-40B4-BE49-F238E27FC236}">
                      <a16:creationId xmlns:a16="http://schemas.microsoft.com/office/drawing/2014/main" id="{8FA38902-E5DC-4343-AF03-47611D47C198}"/>
                    </a:ext>
                  </a:extLst>
                </p14:cNvPr>
                <p14:cNvContentPartPr/>
                <p14:nvPr/>
              </p14:nvContentPartPr>
              <p14:xfrm>
                <a:off x="2913700" y="1712940"/>
                <a:ext cx="205200" cy="157680"/>
              </p14:xfrm>
            </p:contentPart>
          </mc:Choice>
          <mc:Fallback>
            <p:pic>
              <p:nvPicPr>
                <p:cNvPr id="138267" name="Freihand 138266">
                  <a:extLst>
                    <a:ext uri="{FF2B5EF4-FFF2-40B4-BE49-F238E27FC236}">
                      <a16:creationId xmlns:a16="http://schemas.microsoft.com/office/drawing/2014/main" id="{8FA38902-E5DC-4343-AF03-47611D47C198}"/>
                    </a:ext>
                  </a:extLst>
                </p:cNvPr>
                <p:cNvPicPr/>
                <p:nvPr/>
              </p:nvPicPr>
              <p:blipFill>
                <a:blip r:embed="rId148"/>
                <a:stretch>
                  <a:fillRect/>
                </a:stretch>
              </p:blipFill>
              <p:spPr>
                <a:xfrm>
                  <a:off x="2909380" y="1708620"/>
                  <a:ext cx="2138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38268" name="Freihand 138267">
                  <a:extLst>
                    <a:ext uri="{FF2B5EF4-FFF2-40B4-BE49-F238E27FC236}">
                      <a16:creationId xmlns:a16="http://schemas.microsoft.com/office/drawing/2014/main" id="{321A4C68-B302-4802-B5C9-E291B83CB993}"/>
                    </a:ext>
                  </a:extLst>
                </p14:cNvPr>
                <p14:cNvContentPartPr/>
                <p14:nvPr/>
              </p14:nvContentPartPr>
              <p14:xfrm>
                <a:off x="2759980" y="1711140"/>
                <a:ext cx="88200" cy="45720"/>
              </p14:xfrm>
            </p:contentPart>
          </mc:Choice>
          <mc:Fallback>
            <p:pic>
              <p:nvPicPr>
                <p:cNvPr id="138268" name="Freihand 138267">
                  <a:extLst>
                    <a:ext uri="{FF2B5EF4-FFF2-40B4-BE49-F238E27FC236}">
                      <a16:creationId xmlns:a16="http://schemas.microsoft.com/office/drawing/2014/main" id="{321A4C68-B302-4802-B5C9-E291B83CB993}"/>
                    </a:ext>
                  </a:extLst>
                </p:cNvPr>
                <p:cNvPicPr/>
                <p:nvPr/>
              </p:nvPicPr>
              <p:blipFill>
                <a:blip r:embed="rId150"/>
                <a:stretch>
                  <a:fillRect/>
                </a:stretch>
              </p:blipFill>
              <p:spPr>
                <a:xfrm>
                  <a:off x="2755660" y="1706820"/>
                  <a:ext cx="968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38269" name="Freihand 138268">
                  <a:extLst>
                    <a:ext uri="{FF2B5EF4-FFF2-40B4-BE49-F238E27FC236}">
                      <a16:creationId xmlns:a16="http://schemas.microsoft.com/office/drawing/2014/main" id="{FDA52A24-12DA-462B-BFB6-7D0A15D541C1}"/>
                    </a:ext>
                  </a:extLst>
                </p14:cNvPr>
                <p14:cNvContentPartPr/>
                <p14:nvPr/>
              </p14:nvContentPartPr>
              <p14:xfrm>
                <a:off x="2493940" y="1838220"/>
                <a:ext cx="874080" cy="278280"/>
              </p14:xfrm>
            </p:contentPart>
          </mc:Choice>
          <mc:Fallback>
            <p:pic>
              <p:nvPicPr>
                <p:cNvPr id="138269" name="Freihand 138268">
                  <a:extLst>
                    <a:ext uri="{FF2B5EF4-FFF2-40B4-BE49-F238E27FC236}">
                      <a16:creationId xmlns:a16="http://schemas.microsoft.com/office/drawing/2014/main" id="{FDA52A24-12DA-462B-BFB6-7D0A15D541C1}"/>
                    </a:ext>
                  </a:extLst>
                </p:cNvPr>
                <p:cNvPicPr/>
                <p:nvPr/>
              </p:nvPicPr>
              <p:blipFill>
                <a:blip r:embed="rId152"/>
                <a:stretch>
                  <a:fillRect/>
                </a:stretch>
              </p:blipFill>
              <p:spPr>
                <a:xfrm>
                  <a:off x="2489620" y="1833900"/>
                  <a:ext cx="882720" cy="28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3">
            <p14:nvContentPartPr>
              <p14:cNvPr id="138271" name="Freihand 138270">
                <a:extLst>
                  <a:ext uri="{FF2B5EF4-FFF2-40B4-BE49-F238E27FC236}">
                    <a16:creationId xmlns:a16="http://schemas.microsoft.com/office/drawing/2014/main" id="{C70069A7-7D4B-40B9-9391-DAF378D2C819}"/>
                  </a:ext>
                </a:extLst>
              </p14:cNvPr>
              <p14:cNvContentPartPr/>
              <p14:nvPr/>
            </p14:nvContentPartPr>
            <p14:xfrm>
              <a:off x="130180" y="2663700"/>
              <a:ext cx="3572280" cy="117360"/>
            </p14:xfrm>
          </p:contentPart>
        </mc:Choice>
        <mc:Fallback>
          <p:pic>
            <p:nvPicPr>
              <p:cNvPr id="138271" name="Freihand 138270">
                <a:extLst>
                  <a:ext uri="{FF2B5EF4-FFF2-40B4-BE49-F238E27FC236}">
                    <a16:creationId xmlns:a16="http://schemas.microsoft.com/office/drawing/2014/main" id="{C70069A7-7D4B-40B9-9391-DAF378D2C819}"/>
                  </a:ext>
                </a:extLst>
              </p:cNvPr>
              <p:cNvPicPr/>
              <p:nvPr/>
            </p:nvPicPr>
            <p:blipFill>
              <a:blip r:embed="rId154"/>
              <a:stretch>
                <a:fillRect/>
              </a:stretch>
            </p:blipFill>
            <p:spPr>
              <a:xfrm>
                <a:off x="125860" y="2659380"/>
                <a:ext cx="3580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38272" name="Freihand 138271">
                <a:extLst>
                  <a:ext uri="{FF2B5EF4-FFF2-40B4-BE49-F238E27FC236}">
                    <a16:creationId xmlns:a16="http://schemas.microsoft.com/office/drawing/2014/main" id="{14984C3E-21EC-41B1-8149-83BF18F9483F}"/>
                  </a:ext>
                </a:extLst>
              </p14:cNvPr>
              <p14:cNvContentPartPr/>
              <p14:nvPr/>
            </p14:nvContentPartPr>
            <p14:xfrm>
              <a:off x="396940" y="3379020"/>
              <a:ext cx="2984760" cy="54720"/>
            </p14:xfrm>
          </p:contentPart>
        </mc:Choice>
        <mc:Fallback>
          <p:pic>
            <p:nvPicPr>
              <p:cNvPr id="138272" name="Freihand 138271">
                <a:extLst>
                  <a:ext uri="{FF2B5EF4-FFF2-40B4-BE49-F238E27FC236}">
                    <a16:creationId xmlns:a16="http://schemas.microsoft.com/office/drawing/2014/main" id="{14984C3E-21EC-41B1-8149-83BF18F9483F}"/>
                  </a:ext>
                </a:extLst>
              </p:cNvPr>
              <p:cNvPicPr/>
              <p:nvPr/>
            </p:nvPicPr>
            <p:blipFill>
              <a:blip r:embed="rId156"/>
              <a:stretch>
                <a:fillRect/>
              </a:stretch>
            </p:blipFill>
            <p:spPr>
              <a:xfrm>
                <a:off x="392620" y="3374700"/>
                <a:ext cx="2993400" cy="63360"/>
              </a:xfrm>
              <a:prstGeom prst="rect">
                <a:avLst/>
              </a:prstGeom>
            </p:spPr>
          </p:pic>
        </mc:Fallback>
      </mc:AlternateContent>
      <p:grpSp>
        <p:nvGrpSpPr>
          <p:cNvPr id="138290" name="Gruppieren 138289">
            <a:extLst>
              <a:ext uri="{FF2B5EF4-FFF2-40B4-BE49-F238E27FC236}">
                <a16:creationId xmlns:a16="http://schemas.microsoft.com/office/drawing/2014/main" id="{0E59D9D0-9703-466B-B581-E183669FA51D}"/>
              </a:ext>
            </a:extLst>
          </p:cNvPr>
          <p:cNvGrpSpPr/>
          <p:nvPr/>
        </p:nvGrpSpPr>
        <p:grpSpPr>
          <a:xfrm>
            <a:off x="8027500" y="2613300"/>
            <a:ext cx="1967760" cy="412200"/>
            <a:chOff x="8027500" y="2613300"/>
            <a:chExt cx="1967760" cy="412200"/>
          </a:xfrm>
        </p:grpSpPr>
        <mc:AlternateContent xmlns:mc="http://schemas.openxmlformats.org/markup-compatibility/2006">
          <mc:Choice xmlns:p14="http://schemas.microsoft.com/office/powerpoint/2010/main" Requires="p14">
            <p:contentPart p14:bwMode="auto" r:id="rId157">
              <p14:nvContentPartPr>
                <p14:cNvPr id="138273" name="Freihand 138272">
                  <a:extLst>
                    <a:ext uri="{FF2B5EF4-FFF2-40B4-BE49-F238E27FC236}">
                      <a16:creationId xmlns:a16="http://schemas.microsoft.com/office/drawing/2014/main" id="{AD3B7C65-D99E-4648-95E9-7F97FF5BE338}"/>
                    </a:ext>
                  </a:extLst>
                </p14:cNvPr>
                <p14:cNvContentPartPr/>
                <p14:nvPr/>
              </p14:nvContentPartPr>
              <p14:xfrm>
                <a:off x="8093020" y="2822460"/>
                <a:ext cx="24120" cy="203040"/>
              </p14:xfrm>
            </p:contentPart>
          </mc:Choice>
          <mc:Fallback>
            <p:pic>
              <p:nvPicPr>
                <p:cNvPr id="138273" name="Freihand 138272">
                  <a:extLst>
                    <a:ext uri="{FF2B5EF4-FFF2-40B4-BE49-F238E27FC236}">
                      <a16:creationId xmlns:a16="http://schemas.microsoft.com/office/drawing/2014/main" id="{AD3B7C65-D99E-4648-95E9-7F97FF5BE338}"/>
                    </a:ext>
                  </a:extLst>
                </p:cNvPr>
                <p:cNvPicPr/>
                <p:nvPr/>
              </p:nvPicPr>
              <p:blipFill>
                <a:blip r:embed="rId158"/>
                <a:stretch>
                  <a:fillRect/>
                </a:stretch>
              </p:blipFill>
              <p:spPr>
                <a:xfrm>
                  <a:off x="8088700" y="2818140"/>
                  <a:ext cx="3276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38274" name="Freihand 138273">
                  <a:extLst>
                    <a:ext uri="{FF2B5EF4-FFF2-40B4-BE49-F238E27FC236}">
                      <a16:creationId xmlns:a16="http://schemas.microsoft.com/office/drawing/2014/main" id="{0D2F2A2D-27A0-4C11-963F-16E5173404E4}"/>
                    </a:ext>
                  </a:extLst>
                </p14:cNvPr>
                <p14:cNvContentPartPr/>
                <p14:nvPr/>
              </p14:nvContentPartPr>
              <p14:xfrm>
                <a:off x="8027500" y="2897700"/>
                <a:ext cx="145800" cy="41760"/>
              </p14:xfrm>
            </p:contentPart>
          </mc:Choice>
          <mc:Fallback>
            <p:pic>
              <p:nvPicPr>
                <p:cNvPr id="138274" name="Freihand 138273">
                  <a:extLst>
                    <a:ext uri="{FF2B5EF4-FFF2-40B4-BE49-F238E27FC236}">
                      <a16:creationId xmlns:a16="http://schemas.microsoft.com/office/drawing/2014/main" id="{0D2F2A2D-27A0-4C11-963F-16E5173404E4}"/>
                    </a:ext>
                  </a:extLst>
                </p:cNvPr>
                <p:cNvPicPr/>
                <p:nvPr/>
              </p:nvPicPr>
              <p:blipFill>
                <a:blip r:embed="rId160"/>
                <a:stretch>
                  <a:fillRect/>
                </a:stretch>
              </p:blipFill>
              <p:spPr>
                <a:xfrm>
                  <a:off x="8023180" y="2893380"/>
                  <a:ext cx="154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38275" name="Freihand 138274">
                  <a:extLst>
                    <a:ext uri="{FF2B5EF4-FFF2-40B4-BE49-F238E27FC236}">
                      <a16:creationId xmlns:a16="http://schemas.microsoft.com/office/drawing/2014/main" id="{8967CF91-7899-4DFA-A5B0-DFA3A41E0BA7}"/>
                    </a:ext>
                  </a:extLst>
                </p14:cNvPr>
                <p14:cNvContentPartPr/>
                <p14:nvPr/>
              </p14:nvContentPartPr>
              <p14:xfrm>
                <a:off x="8298940" y="2757300"/>
                <a:ext cx="150120" cy="213840"/>
              </p14:xfrm>
            </p:contentPart>
          </mc:Choice>
          <mc:Fallback>
            <p:pic>
              <p:nvPicPr>
                <p:cNvPr id="138275" name="Freihand 138274">
                  <a:extLst>
                    <a:ext uri="{FF2B5EF4-FFF2-40B4-BE49-F238E27FC236}">
                      <a16:creationId xmlns:a16="http://schemas.microsoft.com/office/drawing/2014/main" id="{8967CF91-7899-4DFA-A5B0-DFA3A41E0BA7}"/>
                    </a:ext>
                  </a:extLst>
                </p:cNvPr>
                <p:cNvPicPr/>
                <p:nvPr/>
              </p:nvPicPr>
              <p:blipFill>
                <a:blip r:embed="rId162"/>
                <a:stretch>
                  <a:fillRect/>
                </a:stretch>
              </p:blipFill>
              <p:spPr>
                <a:xfrm>
                  <a:off x="8294620" y="2752980"/>
                  <a:ext cx="1587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38276" name="Freihand 138275">
                  <a:extLst>
                    <a:ext uri="{FF2B5EF4-FFF2-40B4-BE49-F238E27FC236}">
                      <a16:creationId xmlns:a16="http://schemas.microsoft.com/office/drawing/2014/main" id="{D23DFDB7-B510-4E57-9A48-10DDBFDD3653}"/>
                    </a:ext>
                  </a:extLst>
                </p14:cNvPr>
                <p14:cNvContentPartPr/>
                <p14:nvPr/>
              </p14:nvContentPartPr>
              <p14:xfrm>
                <a:off x="8477500" y="2844780"/>
                <a:ext cx="51120" cy="105840"/>
              </p14:xfrm>
            </p:contentPart>
          </mc:Choice>
          <mc:Fallback>
            <p:pic>
              <p:nvPicPr>
                <p:cNvPr id="138276" name="Freihand 138275">
                  <a:extLst>
                    <a:ext uri="{FF2B5EF4-FFF2-40B4-BE49-F238E27FC236}">
                      <a16:creationId xmlns:a16="http://schemas.microsoft.com/office/drawing/2014/main" id="{D23DFDB7-B510-4E57-9A48-10DDBFDD3653}"/>
                    </a:ext>
                  </a:extLst>
                </p:cNvPr>
                <p:cNvPicPr/>
                <p:nvPr/>
              </p:nvPicPr>
              <p:blipFill>
                <a:blip r:embed="rId164"/>
                <a:stretch>
                  <a:fillRect/>
                </a:stretch>
              </p:blipFill>
              <p:spPr>
                <a:xfrm>
                  <a:off x="8473180" y="2840460"/>
                  <a:ext cx="597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38277" name="Freihand 138276">
                  <a:extLst>
                    <a:ext uri="{FF2B5EF4-FFF2-40B4-BE49-F238E27FC236}">
                      <a16:creationId xmlns:a16="http://schemas.microsoft.com/office/drawing/2014/main" id="{3320CC58-6919-4250-8EF3-38B31DDE136A}"/>
                    </a:ext>
                  </a:extLst>
                </p14:cNvPr>
                <p14:cNvContentPartPr/>
                <p14:nvPr/>
              </p14:nvContentPartPr>
              <p14:xfrm>
                <a:off x="8545180" y="2763780"/>
                <a:ext cx="76320" cy="182520"/>
              </p14:xfrm>
            </p:contentPart>
          </mc:Choice>
          <mc:Fallback>
            <p:pic>
              <p:nvPicPr>
                <p:cNvPr id="138277" name="Freihand 138276">
                  <a:extLst>
                    <a:ext uri="{FF2B5EF4-FFF2-40B4-BE49-F238E27FC236}">
                      <a16:creationId xmlns:a16="http://schemas.microsoft.com/office/drawing/2014/main" id="{3320CC58-6919-4250-8EF3-38B31DDE136A}"/>
                    </a:ext>
                  </a:extLst>
                </p:cNvPr>
                <p:cNvPicPr/>
                <p:nvPr/>
              </p:nvPicPr>
              <p:blipFill>
                <a:blip r:embed="rId166"/>
                <a:stretch>
                  <a:fillRect/>
                </a:stretch>
              </p:blipFill>
              <p:spPr>
                <a:xfrm>
                  <a:off x="8540860" y="2759460"/>
                  <a:ext cx="8496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38278" name="Freihand 138277">
                  <a:extLst>
                    <a:ext uri="{FF2B5EF4-FFF2-40B4-BE49-F238E27FC236}">
                      <a16:creationId xmlns:a16="http://schemas.microsoft.com/office/drawing/2014/main" id="{BE50D057-6FB6-40D3-B315-3C9D28BAF083}"/>
                    </a:ext>
                  </a:extLst>
                </p14:cNvPr>
                <p14:cNvContentPartPr/>
                <p14:nvPr/>
              </p14:nvContentPartPr>
              <p14:xfrm>
                <a:off x="8645260" y="2845500"/>
                <a:ext cx="12960" cy="94680"/>
              </p14:xfrm>
            </p:contentPart>
          </mc:Choice>
          <mc:Fallback>
            <p:pic>
              <p:nvPicPr>
                <p:cNvPr id="138278" name="Freihand 138277">
                  <a:extLst>
                    <a:ext uri="{FF2B5EF4-FFF2-40B4-BE49-F238E27FC236}">
                      <a16:creationId xmlns:a16="http://schemas.microsoft.com/office/drawing/2014/main" id="{BE50D057-6FB6-40D3-B315-3C9D28BAF083}"/>
                    </a:ext>
                  </a:extLst>
                </p:cNvPr>
                <p:cNvPicPr/>
                <p:nvPr/>
              </p:nvPicPr>
              <p:blipFill>
                <a:blip r:embed="rId168"/>
                <a:stretch>
                  <a:fillRect/>
                </a:stretch>
              </p:blipFill>
              <p:spPr>
                <a:xfrm>
                  <a:off x="8640940" y="2841180"/>
                  <a:ext cx="216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38279" name="Freihand 138278">
                  <a:extLst>
                    <a:ext uri="{FF2B5EF4-FFF2-40B4-BE49-F238E27FC236}">
                      <a16:creationId xmlns:a16="http://schemas.microsoft.com/office/drawing/2014/main" id="{D5B5F4D6-1D2D-4C53-A516-18170C31F219}"/>
                    </a:ext>
                  </a:extLst>
                </p14:cNvPr>
                <p14:cNvContentPartPr/>
                <p14:nvPr/>
              </p14:nvContentPartPr>
              <p14:xfrm>
                <a:off x="8701780" y="2722020"/>
                <a:ext cx="25560" cy="209520"/>
              </p14:xfrm>
            </p:contentPart>
          </mc:Choice>
          <mc:Fallback>
            <p:pic>
              <p:nvPicPr>
                <p:cNvPr id="138279" name="Freihand 138278">
                  <a:extLst>
                    <a:ext uri="{FF2B5EF4-FFF2-40B4-BE49-F238E27FC236}">
                      <a16:creationId xmlns:a16="http://schemas.microsoft.com/office/drawing/2014/main" id="{D5B5F4D6-1D2D-4C53-A516-18170C31F219}"/>
                    </a:ext>
                  </a:extLst>
                </p:cNvPr>
                <p:cNvPicPr/>
                <p:nvPr/>
              </p:nvPicPr>
              <p:blipFill>
                <a:blip r:embed="rId170"/>
                <a:stretch>
                  <a:fillRect/>
                </a:stretch>
              </p:blipFill>
              <p:spPr>
                <a:xfrm>
                  <a:off x="8697460" y="2717700"/>
                  <a:ext cx="342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38280" name="Freihand 138279">
                  <a:extLst>
                    <a:ext uri="{FF2B5EF4-FFF2-40B4-BE49-F238E27FC236}">
                      <a16:creationId xmlns:a16="http://schemas.microsoft.com/office/drawing/2014/main" id="{D1EE8195-F090-4D4C-8772-9AC6573FEA3C}"/>
                    </a:ext>
                  </a:extLst>
                </p14:cNvPr>
                <p14:cNvContentPartPr/>
                <p14:nvPr/>
              </p14:nvContentPartPr>
              <p14:xfrm>
                <a:off x="8774500" y="2812020"/>
                <a:ext cx="1440" cy="82800"/>
              </p14:xfrm>
            </p:contentPart>
          </mc:Choice>
          <mc:Fallback>
            <p:pic>
              <p:nvPicPr>
                <p:cNvPr id="138280" name="Freihand 138279">
                  <a:extLst>
                    <a:ext uri="{FF2B5EF4-FFF2-40B4-BE49-F238E27FC236}">
                      <a16:creationId xmlns:a16="http://schemas.microsoft.com/office/drawing/2014/main" id="{D1EE8195-F090-4D4C-8772-9AC6573FEA3C}"/>
                    </a:ext>
                  </a:extLst>
                </p:cNvPr>
                <p:cNvPicPr/>
                <p:nvPr/>
              </p:nvPicPr>
              <p:blipFill>
                <a:blip r:embed="rId172"/>
                <a:stretch>
                  <a:fillRect/>
                </a:stretch>
              </p:blipFill>
              <p:spPr>
                <a:xfrm>
                  <a:off x="8770180" y="2807700"/>
                  <a:ext cx="100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38281" name="Freihand 138280">
                  <a:extLst>
                    <a:ext uri="{FF2B5EF4-FFF2-40B4-BE49-F238E27FC236}">
                      <a16:creationId xmlns:a16="http://schemas.microsoft.com/office/drawing/2014/main" id="{73DA6879-241A-4D71-8B52-8720AD9441DC}"/>
                    </a:ext>
                  </a:extLst>
                </p14:cNvPr>
                <p14:cNvContentPartPr/>
                <p14:nvPr/>
              </p14:nvContentPartPr>
              <p14:xfrm>
                <a:off x="8604220" y="2675220"/>
                <a:ext cx="19800" cy="30600"/>
              </p14:xfrm>
            </p:contentPart>
          </mc:Choice>
          <mc:Fallback>
            <p:pic>
              <p:nvPicPr>
                <p:cNvPr id="138281" name="Freihand 138280">
                  <a:extLst>
                    <a:ext uri="{FF2B5EF4-FFF2-40B4-BE49-F238E27FC236}">
                      <a16:creationId xmlns:a16="http://schemas.microsoft.com/office/drawing/2014/main" id="{73DA6879-241A-4D71-8B52-8720AD9441DC}"/>
                    </a:ext>
                  </a:extLst>
                </p:cNvPr>
                <p:cNvPicPr/>
                <p:nvPr/>
              </p:nvPicPr>
              <p:blipFill>
                <a:blip r:embed="rId174"/>
                <a:stretch>
                  <a:fillRect/>
                </a:stretch>
              </p:blipFill>
              <p:spPr>
                <a:xfrm>
                  <a:off x="8599900" y="2670900"/>
                  <a:ext cx="284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38282" name="Freihand 138281">
                  <a:extLst>
                    <a:ext uri="{FF2B5EF4-FFF2-40B4-BE49-F238E27FC236}">
                      <a16:creationId xmlns:a16="http://schemas.microsoft.com/office/drawing/2014/main" id="{B077A99E-C477-44FD-BA3D-28DA4C4DA5BA}"/>
                    </a:ext>
                  </a:extLst>
                </p14:cNvPr>
                <p14:cNvContentPartPr/>
                <p14:nvPr/>
              </p14:nvContentPartPr>
              <p14:xfrm>
                <a:off x="8803660" y="2664420"/>
                <a:ext cx="80640" cy="231480"/>
              </p14:xfrm>
            </p:contentPart>
          </mc:Choice>
          <mc:Fallback>
            <p:pic>
              <p:nvPicPr>
                <p:cNvPr id="138282" name="Freihand 138281">
                  <a:extLst>
                    <a:ext uri="{FF2B5EF4-FFF2-40B4-BE49-F238E27FC236}">
                      <a16:creationId xmlns:a16="http://schemas.microsoft.com/office/drawing/2014/main" id="{B077A99E-C477-44FD-BA3D-28DA4C4DA5BA}"/>
                    </a:ext>
                  </a:extLst>
                </p:cNvPr>
                <p:cNvPicPr/>
                <p:nvPr/>
              </p:nvPicPr>
              <p:blipFill>
                <a:blip r:embed="rId176"/>
                <a:stretch>
                  <a:fillRect/>
                </a:stretch>
              </p:blipFill>
              <p:spPr>
                <a:xfrm>
                  <a:off x="8799340" y="2660100"/>
                  <a:ext cx="8928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38283" name="Freihand 138282">
                  <a:extLst>
                    <a:ext uri="{FF2B5EF4-FFF2-40B4-BE49-F238E27FC236}">
                      <a16:creationId xmlns:a16="http://schemas.microsoft.com/office/drawing/2014/main" id="{29C66B69-C1E3-44AF-8537-C89977F3E06E}"/>
                    </a:ext>
                  </a:extLst>
                </p14:cNvPr>
                <p14:cNvContentPartPr/>
                <p14:nvPr/>
              </p14:nvContentPartPr>
              <p14:xfrm>
                <a:off x="8905900" y="2655420"/>
                <a:ext cx="310680" cy="198000"/>
              </p14:xfrm>
            </p:contentPart>
          </mc:Choice>
          <mc:Fallback>
            <p:pic>
              <p:nvPicPr>
                <p:cNvPr id="138283" name="Freihand 138282">
                  <a:extLst>
                    <a:ext uri="{FF2B5EF4-FFF2-40B4-BE49-F238E27FC236}">
                      <a16:creationId xmlns:a16="http://schemas.microsoft.com/office/drawing/2014/main" id="{29C66B69-C1E3-44AF-8537-C89977F3E06E}"/>
                    </a:ext>
                  </a:extLst>
                </p:cNvPr>
                <p:cNvPicPr/>
                <p:nvPr/>
              </p:nvPicPr>
              <p:blipFill>
                <a:blip r:embed="rId178"/>
                <a:stretch>
                  <a:fillRect/>
                </a:stretch>
              </p:blipFill>
              <p:spPr>
                <a:xfrm>
                  <a:off x="8901580" y="2651100"/>
                  <a:ext cx="3193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38284" name="Freihand 138283">
                  <a:extLst>
                    <a:ext uri="{FF2B5EF4-FFF2-40B4-BE49-F238E27FC236}">
                      <a16:creationId xmlns:a16="http://schemas.microsoft.com/office/drawing/2014/main" id="{44E73D0F-735D-4C96-A309-DBF7CFF8F118}"/>
                    </a:ext>
                  </a:extLst>
                </p14:cNvPr>
                <p14:cNvContentPartPr/>
                <p14:nvPr/>
              </p14:nvContentPartPr>
              <p14:xfrm>
                <a:off x="8916700" y="2620140"/>
                <a:ext cx="77400" cy="34200"/>
              </p14:xfrm>
            </p:contentPart>
          </mc:Choice>
          <mc:Fallback>
            <p:pic>
              <p:nvPicPr>
                <p:cNvPr id="138284" name="Freihand 138283">
                  <a:extLst>
                    <a:ext uri="{FF2B5EF4-FFF2-40B4-BE49-F238E27FC236}">
                      <a16:creationId xmlns:a16="http://schemas.microsoft.com/office/drawing/2014/main" id="{44E73D0F-735D-4C96-A309-DBF7CFF8F118}"/>
                    </a:ext>
                  </a:extLst>
                </p:cNvPr>
                <p:cNvPicPr/>
                <p:nvPr/>
              </p:nvPicPr>
              <p:blipFill>
                <a:blip r:embed="rId180"/>
                <a:stretch>
                  <a:fillRect/>
                </a:stretch>
              </p:blipFill>
              <p:spPr>
                <a:xfrm>
                  <a:off x="8912380" y="2615820"/>
                  <a:ext cx="8604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38286" name="Freihand 138285">
                  <a:extLst>
                    <a:ext uri="{FF2B5EF4-FFF2-40B4-BE49-F238E27FC236}">
                      <a16:creationId xmlns:a16="http://schemas.microsoft.com/office/drawing/2014/main" id="{04514414-3268-42E3-A0DA-25E9FDDF00E4}"/>
                    </a:ext>
                  </a:extLst>
                </p14:cNvPr>
                <p14:cNvContentPartPr/>
                <p14:nvPr/>
              </p14:nvContentPartPr>
              <p14:xfrm>
                <a:off x="9211900" y="2696460"/>
                <a:ext cx="434160" cy="138960"/>
              </p14:xfrm>
            </p:contentPart>
          </mc:Choice>
          <mc:Fallback>
            <p:pic>
              <p:nvPicPr>
                <p:cNvPr id="138286" name="Freihand 138285">
                  <a:extLst>
                    <a:ext uri="{FF2B5EF4-FFF2-40B4-BE49-F238E27FC236}">
                      <a16:creationId xmlns:a16="http://schemas.microsoft.com/office/drawing/2014/main" id="{04514414-3268-42E3-A0DA-25E9FDDF00E4}"/>
                    </a:ext>
                  </a:extLst>
                </p:cNvPr>
                <p:cNvPicPr/>
                <p:nvPr/>
              </p:nvPicPr>
              <p:blipFill>
                <a:blip r:embed="rId182"/>
                <a:stretch>
                  <a:fillRect/>
                </a:stretch>
              </p:blipFill>
              <p:spPr>
                <a:xfrm>
                  <a:off x="9207580" y="2692140"/>
                  <a:ext cx="442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38287" name="Freihand 138286">
                  <a:extLst>
                    <a:ext uri="{FF2B5EF4-FFF2-40B4-BE49-F238E27FC236}">
                      <a16:creationId xmlns:a16="http://schemas.microsoft.com/office/drawing/2014/main" id="{779F37B8-A0EA-4E05-8FE3-EDC5E63BCCC8}"/>
                    </a:ext>
                  </a:extLst>
                </p14:cNvPr>
                <p14:cNvContentPartPr/>
                <p14:nvPr/>
              </p14:nvContentPartPr>
              <p14:xfrm>
                <a:off x="9659740" y="2613300"/>
                <a:ext cx="159480" cy="153360"/>
              </p14:xfrm>
            </p:contentPart>
          </mc:Choice>
          <mc:Fallback>
            <p:pic>
              <p:nvPicPr>
                <p:cNvPr id="138287" name="Freihand 138286">
                  <a:extLst>
                    <a:ext uri="{FF2B5EF4-FFF2-40B4-BE49-F238E27FC236}">
                      <a16:creationId xmlns:a16="http://schemas.microsoft.com/office/drawing/2014/main" id="{779F37B8-A0EA-4E05-8FE3-EDC5E63BCCC8}"/>
                    </a:ext>
                  </a:extLst>
                </p:cNvPr>
                <p:cNvPicPr/>
                <p:nvPr/>
              </p:nvPicPr>
              <p:blipFill>
                <a:blip r:embed="rId184"/>
                <a:stretch>
                  <a:fillRect/>
                </a:stretch>
              </p:blipFill>
              <p:spPr>
                <a:xfrm>
                  <a:off x="9655420" y="2608980"/>
                  <a:ext cx="16812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38288" name="Freihand 138287">
                  <a:extLst>
                    <a:ext uri="{FF2B5EF4-FFF2-40B4-BE49-F238E27FC236}">
                      <a16:creationId xmlns:a16="http://schemas.microsoft.com/office/drawing/2014/main" id="{3F4E8526-BC4D-4AD9-A684-1E8F7120D3C4}"/>
                    </a:ext>
                  </a:extLst>
                </p14:cNvPr>
                <p14:cNvContentPartPr/>
                <p14:nvPr/>
              </p14:nvContentPartPr>
              <p14:xfrm>
                <a:off x="9814900" y="2659380"/>
                <a:ext cx="180360" cy="127800"/>
              </p14:xfrm>
            </p:contentPart>
          </mc:Choice>
          <mc:Fallback>
            <p:pic>
              <p:nvPicPr>
                <p:cNvPr id="138288" name="Freihand 138287">
                  <a:extLst>
                    <a:ext uri="{FF2B5EF4-FFF2-40B4-BE49-F238E27FC236}">
                      <a16:creationId xmlns:a16="http://schemas.microsoft.com/office/drawing/2014/main" id="{3F4E8526-BC4D-4AD9-A684-1E8F7120D3C4}"/>
                    </a:ext>
                  </a:extLst>
                </p:cNvPr>
                <p:cNvPicPr/>
                <p:nvPr/>
              </p:nvPicPr>
              <p:blipFill>
                <a:blip r:embed="rId186"/>
                <a:stretch>
                  <a:fillRect/>
                </a:stretch>
              </p:blipFill>
              <p:spPr>
                <a:xfrm>
                  <a:off x="9810580" y="2655060"/>
                  <a:ext cx="1890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38289" name="Freihand 138288">
                  <a:extLst>
                    <a:ext uri="{FF2B5EF4-FFF2-40B4-BE49-F238E27FC236}">
                      <a16:creationId xmlns:a16="http://schemas.microsoft.com/office/drawing/2014/main" id="{160FB57F-AC12-4692-ADD4-2EA0F8F03C3A}"/>
                    </a:ext>
                  </a:extLst>
                </p14:cNvPr>
                <p14:cNvContentPartPr/>
                <p14:nvPr/>
              </p14:nvContentPartPr>
              <p14:xfrm>
                <a:off x="8422060" y="2893020"/>
                <a:ext cx="1462680" cy="102600"/>
              </p14:xfrm>
            </p:contentPart>
          </mc:Choice>
          <mc:Fallback>
            <p:pic>
              <p:nvPicPr>
                <p:cNvPr id="138289" name="Freihand 138288">
                  <a:extLst>
                    <a:ext uri="{FF2B5EF4-FFF2-40B4-BE49-F238E27FC236}">
                      <a16:creationId xmlns:a16="http://schemas.microsoft.com/office/drawing/2014/main" id="{160FB57F-AC12-4692-ADD4-2EA0F8F03C3A}"/>
                    </a:ext>
                  </a:extLst>
                </p:cNvPr>
                <p:cNvPicPr/>
                <p:nvPr/>
              </p:nvPicPr>
              <p:blipFill>
                <a:blip r:embed="rId188"/>
                <a:stretch>
                  <a:fillRect/>
                </a:stretch>
              </p:blipFill>
              <p:spPr>
                <a:xfrm>
                  <a:off x="8417740" y="2888700"/>
                  <a:ext cx="1471320" cy="111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9">
            <p14:nvContentPartPr>
              <p14:cNvPr id="138291" name="Freihand 138290">
                <a:extLst>
                  <a:ext uri="{FF2B5EF4-FFF2-40B4-BE49-F238E27FC236}">
                    <a16:creationId xmlns:a16="http://schemas.microsoft.com/office/drawing/2014/main" id="{632AE0E2-BF82-4B8B-A2B4-355DD159E0DB}"/>
                  </a:ext>
                </a:extLst>
              </p14:cNvPr>
              <p14:cNvContentPartPr/>
              <p14:nvPr/>
            </p14:nvContentPartPr>
            <p14:xfrm>
              <a:off x="263380" y="3329340"/>
              <a:ext cx="3321720" cy="90360"/>
            </p14:xfrm>
          </p:contentPart>
        </mc:Choice>
        <mc:Fallback>
          <p:pic>
            <p:nvPicPr>
              <p:cNvPr id="138291" name="Freihand 138290">
                <a:extLst>
                  <a:ext uri="{FF2B5EF4-FFF2-40B4-BE49-F238E27FC236}">
                    <a16:creationId xmlns:a16="http://schemas.microsoft.com/office/drawing/2014/main" id="{632AE0E2-BF82-4B8B-A2B4-355DD159E0DB}"/>
                  </a:ext>
                </a:extLst>
              </p:cNvPr>
              <p:cNvPicPr/>
              <p:nvPr/>
            </p:nvPicPr>
            <p:blipFill>
              <a:blip r:embed="rId190"/>
              <a:stretch>
                <a:fillRect/>
              </a:stretch>
            </p:blipFill>
            <p:spPr>
              <a:xfrm>
                <a:off x="259060" y="3325020"/>
                <a:ext cx="33303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38292" name="Freihand 138291">
                <a:extLst>
                  <a:ext uri="{FF2B5EF4-FFF2-40B4-BE49-F238E27FC236}">
                    <a16:creationId xmlns:a16="http://schemas.microsoft.com/office/drawing/2014/main" id="{5E687E34-65F8-499D-9B73-04817A0DD216}"/>
                  </a:ext>
                </a:extLst>
              </p14:cNvPr>
              <p14:cNvContentPartPr/>
              <p14:nvPr/>
            </p14:nvContentPartPr>
            <p14:xfrm>
              <a:off x="3500500" y="3665580"/>
              <a:ext cx="3394440" cy="79920"/>
            </p14:xfrm>
          </p:contentPart>
        </mc:Choice>
        <mc:Fallback>
          <p:pic>
            <p:nvPicPr>
              <p:cNvPr id="138292" name="Freihand 138291">
                <a:extLst>
                  <a:ext uri="{FF2B5EF4-FFF2-40B4-BE49-F238E27FC236}">
                    <a16:creationId xmlns:a16="http://schemas.microsoft.com/office/drawing/2014/main" id="{5E687E34-65F8-499D-9B73-04817A0DD216}"/>
                  </a:ext>
                </a:extLst>
              </p:cNvPr>
              <p:cNvPicPr/>
              <p:nvPr/>
            </p:nvPicPr>
            <p:blipFill>
              <a:blip r:embed="rId192"/>
              <a:stretch>
                <a:fillRect/>
              </a:stretch>
            </p:blipFill>
            <p:spPr>
              <a:xfrm>
                <a:off x="3496180" y="3661260"/>
                <a:ext cx="34030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38293" name="Freihand 138292">
                <a:extLst>
                  <a:ext uri="{FF2B5EF4-FFF2-40B4-BE49-F238E27FC236}">
                    <a16:creationId xmlns:a16="http://schemas.microsoft.com/office/drawing/2014/main" id="{34F84E16-60CB-426D-81A6-769F18B0AE25}"/>
                  </a:ext>
                </a:extLst>
              </p14:cNvPr>
              <p14:cNvContentPartPr/>
              <p14:nvPr/>
            </p14:nvContentPartPr>
            <p14:xfrm>
              <a:off x="117940" y="4005420"/>
              <a:ext cx="1918080" cy="64440"/>
            </p14:xfrm>
          </p:contentPart>
        </mc:Choice>
        <mc:Fallback>
          <p:pic>
            <p:nvPicPr>
              <p:cNvPr id="138293" name="Freihand 138292">
                <a:extLst>
                  <a:ext uri="{FF2B5EF4-FFF2-40B4-BE49-F238E27FC236}">
                    <a16:creationId xmlns:a16="http://schemas.microsoft.com/office/drawing/2014/main" id="{34F84E16-60CB-426D-81A6-769F18B0AE25}"/>
                  </a:ext>
                </a:extLst>
              </p:cNvPr>
              <p:cNvPicPr/>
              <p:nvPr/>
            </p:nvPicPr>
            <p:blipFill>
              <a:blip r:embed="rId194"/>
              <a:stretch>
                <a:fillRect/>
              </a:stretch>
            </p:blipFill>
            <p:spPr>
              <a:xfrm>
                <a:off x="113620" y="4001100"/>
                <a:ext cx="1926720" cy="73080"/>
              </a:xfrm>
              <a:prstGeom prst="rect">
                <a:avLst/>
              </a:prstGeom>
            </p:spPr>
          </p:pic>
        </mc:Fallback>
      </mc:AlternateContent>
      <p:grpSp>
        <p:nvGrpSpPr>
          <p:cNvPr id="138310" name="Gruppieren 138309">
            <a:extLst>
              <a:ext uri="{FF2B5EF4-FFF2-40B4-BE49-F238E27FC236}">
                <a16:creationId xmlns:a16="http://schemas.microsoft.com/office/drawing/2014/main" id="{5E8DA6D9-E6AC-4CC0-A2C2-675A0E3DC8AA}"/>
              </a:ext>
            </a:extLst>
          </p:cNvPr>
          <p:cNvGrpSpPr/>
          <p:nvPr/>
        </p:nvGrpSpPr>
        <p:grpSpPr>
          <a:xfrm>
            <a:off x="5016460" y="4948260"/>
            <a:ext cx="1885680" cy="334440"/>
            <a:chOff x="5016460" y="4948260"/>
            <a:chExt cx="1885680" cy="334440"/>
          </a:xfrm>
        </p:grpSpPr>
        <mc:AlternateContent xmlns:mc="http://schemas.openxmlformats.org/markup-compatibility/2006">
          <mc:Choice xmlns:p14="http://schemas.microsoft.com/office/powerpoint/2010/main" Requires="p14">
            <p:contentPart p14:bwMode="auto" r:id="rId195">
              <p14:nvContentPartPr>
                <p14:cNvPr id="138294" name="Freihand 138293">
                  <a:extLst>
                    <a:ext uri="{FF2B5EF4-FFF2-40B4-BE49-F238E27FC236}">
                      <a16:creationId xmlns:a16="http://schemas.microsoft.com/office/drawing/2014/main" id="{367C4021-54B6-4D60-B210-CF2AA405B073}"/>
                    </a:ext>
                  </a:extLst>
                </p14:cNvPr>
                <p14:cNvContentPartPr/>
                <p14:nvPr/>
              </p14:nvContentPartPr>
              <p14:xfrm>
                <a:off x="5016460" y="4995420"/>
                <a:ext cx="183600" cy="135720"/>
              </p14:xfrm>
            </p:contentPart>
          </mc:Choice>
          <mc:Fallback>
            <p:pic>
              <p:nvPicPr>
                <p:cNvPr id="138294" name="Freihand 138293">
                  <a:extLst>
                    <a:ext uri="{FF2B5EF4-FFF2-40B4-BE49-F238E27FC236}">
                      <a16:creationId xmlns:a16="http://schemas.microsoft.com/office/drawing/2014/main" id="{367C4021-54B6-4D60-B210-CF2AA405B073}"/>
                    </a:ext>
                  </a:extLst>
                </p:cNvPr>
                <p:cNvPicPr/>
                <p:nvPr/>
              </p:nvPicPr>
              <p:blipFill>
                <a:blip r:embed="rId196"/>
                <a:stretch>
                  <a:fillRect/>
                </a:stretch>
              </p:blipFill>
              <p:spPr>
                <a:xfrm>
                  <a:off x="5012140" y="4991100"/>
                  <a:ext cx="1922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8295" name="Freihand 138294">
                  <a:extLst>
                    <a:ext uri="{FF2B5EF4-FFF2-40B4-BE49-F238E27FC236}">
                      <a16:creationId xmlns:a16="http://schemas.microsoft.com/office/drawing/2014/main" id="{F655D99D-1875-4080-8E4D-16FA6572A1DB}"/>
                    </a:ext>
                  </a:extLst>
                </p14:cNvPr>
                <p14:cNvContentPartPr/>
                <p14:nvPr/>
              </p14:nvContentPartPr>
              <p14:xfrm>
                <a:off x="5161540" y="5049780"/>
                <a:ext cx="119160" cy="159120"/>
              </p14:xfrm>
            </p:contentPart>
          </mc:Choice>
          <mc:Fallback>
            <p:pic>
              <p:nvPicPr>
                <p:cNvPr id="138295" name="Freihand 138294">
                  <a:extLst>
                    <a:ext uri="{FF2B5EF4-FFF2-40B4-BE49-F238E27FC236}">
                      <a16:creationId xmlns:a16="http://schemas.microsoft.com/office/drawing/2014/main" id="{F655D99D-1875-4080-8E4D-16FA6572A1DB}"/>
                    </a:ext>
                  </a:extLst>
                </p:cNvPr>
                <p:cNvPicPr/>
                <p:nvPr/>
              </p:nvPicPr>
              <p:blipFill>
                <a:blip r:embed="rId198"/>
                <a:stretch>
                  <a:fillRect/>
                </a:stretch>
              </p:blipFill>
              <p:spPr>
                <a:xfrm>
                  <a:off x="5157220" y="5045460"/>
                  <a:ext cx="1278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8297" name="Freihand 138296">
                  <a:extLst>
                    <a:ext uri="{FF2B5EF4-FFF2-40B4-BE49-F238E27FC236}">
                      <a16:creationId xmlns:a16="http://schemas.microsoft.com/office/drawing/2014/main" id="{02306FA7-A3A3-43FD-B7A6-145C4469C897}"/>
                    </a:ext>
                  </a:extLst>
                </p14:cNvPr>
                <p14:cNvContentPartPr/>
                <p14:nvPr/>
              </p14:nvContentPartPr>
              <p14:xfrm>
                <a:off x="5448460" y="5075700"/>
                <a:ext cx="27720" cy="115560"/>
              </p14:xfrm>
            </p:contentPart>
          </mc:Choice>
          <mc:Fallback>
            <p:pic>
              <p:nvPicPr>
                <p:cNvPr id="138297" name="Freihand 138296">
                  <a:extLst>
                    <a:ext uri="{FF2B5EF4-FFF2-40B4-BE49-F238E27FC236}">
                      <a16:creationId xmlns:a16="http://schemas.microsoft.com/office/drawing/2014/main" id="{02306FA7-A3A3-43FD-B7A6-145C4469C897}"/>
                    </a:ext>
                  </a:extLst>
                </p:cNvPr>
                <p:cNvPicPr/>
                <p:nvPr/>
              </p:nvPicPr>
              <p:blipFill>
                <a:blip r:embed="rId200"/>
                <a:stretch>
                  <a:fillRect/>
                </a:stretch>
              </p:blipFill>
              <p:spPr>
                <a:xfrm>
                  <a:off x="5444140" y="5071380"/>
                  <a:ext cx="363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8298" name="Freihand 138297">
                  <a:extLst>
                    <a:ext uri="{FF2B5EF4-FFF2-40B4-BE49-F238E27FC236}">
                      <a16:creationId xmlns:a16="http://schemas.microsoft.com/office/drawing/2014/main" id="{A61A518D-8E5D-4A25-A0EC-3432A471B008}"/>
                    </a:ext>
                  </a:extLst>
                </p14:cNvPr>
                <p14:cNvContentPartPr/>
                <p14:nvPr/>
              </p14:nvContentPartPr>
              <p14:xfrm>
                <a:off x="5329300" y="5040420"/>
                <a:ext cx="223920" cy="141480"/>
              </p14:xfrm>
            </p:contentPart>
          </mc:Choice>
          <mc:Fallback>
            <p:pic>
              <p:nvPicPr>
                <p:cNvPr id="138298" name="Freihand 138297">
                  <a:extLst>
                    <a:ext uri="{FF2B5EF4-FFF2-40B4-BE49-F238E27FC236}">
                      <a16:creationId xmlns:a16="http://schemas.microsoft.com/office/drawing/2014/main" id="{A61A518D-8E5D-4A25-A0EC-3432A471B008}"/>
                    </a:ext>
                  </a:extLst>
                </p:cNvPr>
                <p:cNvPicPr/>
                <p:nvPr/>
              </p:nvPicPr>
              <p:blipFill>
                <a:blip r:embed="rId202"/>
                <a:stretch>
                  <a:fillRect/>
                </a:stretch>
              </p:blipFill>
              <p:spPr>
                <a:xfrm>
                  <a:off x="5324980" y="5036100"/>
                  <a:ext cx="2325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8299" name="Freihand 138298">
                  <a:extLst>
                    <a:ext uri="{FF2B5EF4-FFF2-40B4-BE49-F238E27FC236}">
                      <a16:creationId xmlns:a16="http://schemas.microsoft.com/office/drawing/2014/main" id="{B950D847-846E-448E-A293-ED9A209FC4D6}"/>
                    </a:ext>
                  </a:extLst>
                </p14:cNvPr>
                <p14:cNvContentPartPr/>
                <p14:nvPr/>
              </p14:nvContentPartPr>
              <p14:xfrm>
                <a:off x="5331460" y="5086140"/>
                <a:ext cx="115560" cy="98640"/>
              </p14:xfrm>
            </p:contentPart>
          </mc:Choice>
          <mc:Fallback>
            <p:pic>
              <p:nvPicPr>
                <p:cNvPr id="138299" name="Freihand 138298">
                  <a:extLst>
                    <a:ext uri="{FF2B5EF4-FFF2-40B4-BE49-F238E27FC236}">
                      <a16:creationId xmlns:a16="http://schemas.microsoft.com/office/drawing/2014/main" id="{B950D847-846E-448E-A293-ED9A209FC4D6}"/>
                    </a:ext>
                  </a:extLst>
                </p:cNvPr>
                <p:cNvPicPr/>
                <p:nvPr/>
              </p:nvPicPr>
              <p:blipFill>
                <a:blip r:embed="rId204"/>
                <a:stretch>
                  <a:fillRect/>
                </a:stretch>
              </p:blipFill>
              <p:spPr>
                <a:xfrm>
                  <a:off x="5327140" y="5081820"/>
                  <a:ext cx="1242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8300" name="Freihand 138299">
                  <a:extLst>
                    <a:ext uri="{FF2B5EF4-FFF2-40B4-BE49-F238E27FC236}">
                      <a16:creationId xmlns:a16="http://schemas.microsoft.com/office/drawing/2014/main" id="{5DB1C7B9-C260-43A6-AC90-E5086410D187}"/>
                    </a:ext>
                  </a:extLst>
                </p14:cNvPr>
                <p14:cNvContentPartPr/>
                <p14:nvPr/>
              </p14:nvContentPartPr>
              <p14:xfrm>
                <a:off x="5633860" y="5094780"/>
                <a:ext cx="7200" cy="72000"/>
              </p14:xfrm>
            </p:contentPart>
          </mc:Choice>
          <mc:Fallback>
            <p:pic>
              <p:nvPicPr>
                <p:cNvPr id="138300" name="Freihand 138299">
                  <a:extLst>
                    <a:ext uri="{FF2B5EF4-FFF2-40B4-BE49-F238E27FC236}">
                      <a16:creationId xmlns:a16="http://schemas.microsoft.com/office/drawing/2014/main" id="{5DB1C7B9-C260-43A6-AC90-E5086410D187}"/>
                    </a:ext>
                  </a:extLst>
                </p:cNvPr>
                <p:cNvPicPr/>
                <p:nvPr/>
              </p:nvPicPr>
              <p:blipFill>
                <a:blip r:embed="rId206"/>
                <a:stretch>
                  <a:fillRect/>
                </a:stretch>
              </p:blipFill>
              <p:spPr>
                <a:xfrm>
                  <a:off x="5629540" y="5090460"/>
                  <a:ext cx="158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8301" name="Freihand 138300">
                  <a:extLst>
                    <a:ext uri="{FF2B5EF4-FFF2-40B4-BE49-F238E27FC236}">
                      <a16:creationId xmlns:a16="http://schemas.microsoft.com/office/drawing/2014/main" id="{04C135A0-ABAD-442F-A301-B6AEA1F9A0C0}"/>
                    </a:ext>
                  </a:extLst>
                </p14:cNvPr>
                <p14:cNvContentPartPr/>
                <p14:nvPr/>
              </p14:nvContentPartPr>
              <p14:xfrm>
                <a:off x="5601820" y="5047620"/>
                <a:ext cx="38520" cy="6480"/>
              </p14:xfrm>
            </p:contentPart>
          </mc:Choice>
          <mc:Fallback>
            <p:pic>
              <p:nvPicPr>
                <p:cNvPr id="138301" name="Freihand 138300">
                  <a:extLst>
                    <a:ext uri="{FF2B5EF4-FFF2-40B4-BE49-F238E27FC236}">
                      <a16:creationId xmlns:a16="http://schemas.microsoft.com/office/drawing/2014/main" id="{04C135A0-ABAD-442F-A301-B6AEA1F9A0C0}"/>
                    </a:ext>
                  </a:extLst>
                </p:cNvPr>
                <p:cNvPicPr/>
                <p:nvPr/>
              </p:nvPicPr>
              <p:blipFill>
                <a:blip r:embed="rId208"/>
                <a:stretch>
                  <a:fillRect/>
                </a:stretch>
              </p:blipFill>
              <p:spPr>
                <a:xfrm>
                  <a:off x="5597500" y="5043300"/>
                  <a:ext cx="4716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8302" name="Freihand 138301">
                  <a:extLst>
                    <a:ext uri="{FF2B5EF4-FFF2-40B4-BE49-F238E27FC236}">
                      <a16:creationId xmlns:a16="http://schemas.microsoft.com/office/drawing/2014/main" id="{5E53EB81-2A7B-4403-B937-2E4337055942}"/>
                    </a:ext>
                  </a:extLst>
                </p14:cNvPr>
                <p14:cNvContentPartPr/>
                <p14:nvPr/>
              </p14:nvContentPartPr>
              <p14:xfrm>
                <a:off x="5687500" y="5091180"/>
                <a:ext cx="135360" cy="158400"/>
              </p14:xfrm>
            </p:contentPart>
          </mc:Choice>
          <mc:Fallback>
            <p:pic>
              <p:nvPicPr>
                <p:cNvPr id="138302" name="Freihand 138301">
                  <a:extLst>
                    <a:ext uri="{FF2B5EF4-FFF2-40B4-BE49-F238E27FC236}">
                      <a16:creationId xmlns:a16="http://schemas.microsoft.com/office/drawing/2014/main" id="{5E53EB81-2A7B-4403-B937-2E4337055942}"/>
                    </a:ext>
                  </a:extLst>
                </p:cNvPr>
                <p:cNvPicPr/>
                <p:nvPr/>
              </p:nvPicPr>
              <p:blipFill>
                <a:blip r:embed="rId210"/>
                <a:stretch>
                  <a:fillRect/>
                </a:stretch>
              </p:blipFill>
              <p:spPr>
                <a:xfrm>
                  <a:off x="5683180" y="5086860"/>
                  <a:ext cx="1440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8303" name="Freihand 138302">
                  <a:extLst>
                    <a:ext uri="{FF2B5EF4-FFF2-40B4-BE49-F238E27FC236}">
                      <a16:creationId xmlns:a16="http://schemas.microsoft.com/office/drawing/2014/main" id="{A71D9000-4632-43EA-9D06-9FF4AF5D3220}"/>
                    </a:ext>
                  </a:extLst>
                </p14:cNvPr>
                <p14:cNvContentPartPr/>
                <p14:nvPr/>
              </p14:nvContentPartPr>
              <p14:xfrm>
                <a:off x="5875780" y="4995420"/>
                <a:ext cx="312840" cy="151920"/>
              </p14:xfrm>
            </p:contentPart>
          </mc:Choice>
          <mc:Fallback>
            <p:pic>
              <p:nvPicPr>
                <p:cNvPr id="138303" name="Freihand 138302">
                  <a:extLst>
                    <a:ext uri="{FF2B5EF4-FFF2-40B4-BE49-F238E27FC236}">
                      <a16:creationId xmlns:a16="http://schemas.microsoft.com/office/drawing/2014/main" id="{A71D9000-4632-43EA-9D06-9FF4AF5D3220}"/>
                    </a:ext>
                  </a:extLst>
                </p:cNvPr>
                <p:cNvPicPr/>
                <p:nvPr/>
              </p:nvPicPr>
              <p:blipFill>
                <a:blip r:embed="rId212"/>
                <a:stretch>
                  <a:fillRect/>
                </a:stretch>
              </p:blipFill>
              <p:spPr>
                <a:xfrm>
                  <a:off x="5871460" y="4991100"/>
                  <a:ext cx="32148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8304" name="Freihand 138303">
                  <a:extLst>
                    <a:ext uri="{FF2B5EF4-FFF2-40B4-BE49-F238E27FC236}">
                      <a16:creationId xmlns:a16="http://schemas.microsoft.com/office/drawing/2014/main" id="{DE682514-3500-4B6B-9E52-116C3AD075A9}"/>
                    </a:ext>
                  </a:extLst>
                </p14:cNvPr>
                <p14:cNvContentPartPr/>
                <p14:nvPr/>
              </p14:nvContentPartPr>
              <p14:xfrm>
                <a:off x="6185740" y="5043300"/>
                <a:ext cx="25200" cy="15480"/>
              </p14:xfrm>
            </p:contentPart>
          </mc:Choice>
          <mc:Fallback>
            <p:pic>
              <p:nvPicPr>
                <p:cNvPr id="138304" name="Freihand 138303">
                  <a:extLst>
                    <a:ext uri="{FF2B5EF4-FFF2-40B4-BE49-F238E27FC236}">
                      <a16:creationId xmlns:a16="http://schemas.microsoft.com/office/drawing/2014/main" id="{DE682514-3500-4B6B-9E52-116C3AD075A9}"/>
                    </a:ext>
                  </a:extLst>
                </p:cNvPr>
                <p:cNvPicPr/>
                <p:nvPr/>
              </p:nvPicPr>
              <p:blipFill>
                <a:blip r:embed="rId214"/>
                <a:stretch>
                  <a:fillRect/>
                </a:stretch>
              </p:blipFill>
              <p:spPr>
                <a:xfrm>
                  <a:off x="6181420" y="5038980"/>
                  <a:ext cx="33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8305" name="Freihand 138304">
                  <a:extLst>
                    <a:ext uri="{FF2B5EF4-FFF2-40B4-BE49-F238E27FC236}">
                      <a16:creationId xmlns:a16="http://schemas.microsoft.com/office/drawing/2014/main" id="{B27A8963-6F22-40A4-9570-C70277AE4B1A}"/>
                    </a:ext>
                  </a:extLst>
                </p14:cNvPr>
                <p14:cNvContentPartPr/>
                <p14:nvPr/>
              </p14:nvContentPartPr>
              <p14:xfrm>
                <a:off x="6191500" y="5072820"/>
                <a:ext cx="98640" cy="88920"/>
              </p14:xfrm>
            </p:contentPart>
          </mc:Choice>
          <mc:Fallback>
            <p:pic>
              <p:nvPicPr>
                <p:cNvPr id="138305" name="Freihand 138304">
                  <a:extLst>
                    <a:ext uri="{FF2B5EF4-FFF2-40B4-BE49-F238E27FC236}">
                      <a16:creationId xmlns:a16="http://schemas.microsoft.com/office/drawing/2014/main" id="{B27A8963-6F22-40A4-9570-C70277AE4B1A}"/>
                    </a:ext>
                  </a:extLst>
                </p:cNvPr>
                <p:cNvPicPr/>
                <p:nvPr/>
              </p:nvPicPr>
              <p:blipFill>
                <a:blip r:embed="rId216"/>
                <a:stretch>
                  <a:fillRect/>
                </a:stretch>
              </p:blipFill>
              <p:spPr>
                <a:xfrm>
                  <a:off x="6187180" y="5068500"/>
                  <a:ext cx="107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8306" name="Freihand 138305">
                  <a:extLst>
                    <a:ext uri="{FF2B5EF4-FFF2-40B4-BE49-F238E27FC236}">
                      <a16:creationId xmlns:a16="http://schemas.microsoft.com/office/drawing/2014/main" id="{2322A4D9-4163-4ABB-B382-C0F1B13D553A}"/>
                    </a:ext>
                  </a:extLst>
                </p14:cNvPr>
                <p14:cNvContentPartPr/>
                <p14:nvPr/>
              </p14:nvContentPartPr>
              <p14:xfrm>
                <a:off x="6338740" y="5054460"/>
                <a:ext cx="338760" cy="220320"/>
              </p14:xfrm>
            </p:contentPart>
          </mc:Choice>
          <mc:Fallback>
            <p:pic>
              <p:nvPicPr>
                <p:cNvPr id="138306" name="Freihand 138305">
                  <a:extLst>
                    <a:ext uri="{FF2B5EF4-FFF2-40B4-BE49-F238E27FC236}">
                      <a16:creationId xmlns:a16="http://schemas.microsoft.com/office/drawing/2014/main" id="{2322A4D9-4163-4ABB-B382-C0F1B13D553A}"/>
                    </a:ext>
                  </a:extLst>
                </p:cNvPr>
                <p:cNvPicPr/>
                <p:nvPr/>
              </p:nvPicPr>
              <p:blipFill>
                <a:blip r:embed="rId218"/>
                <a:stretch>
                  <a:fillRect/>
                </a:stretch>
              </p:blipFill>
              <p:spPr>
                <a:xfrm>
                  <a:off x="6334420" y="5050140"/>
                  <a:ext cx="347400" cy="2289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8307" name="Freihand 138306">
                  <a:extLst>
                    <a:ext uri="{FF2B5EF4-FFF2-40B4-BE49-F238E27FC236}">
                      <a16:creationId xmlns:a16="http://schemas.microsoft.com/office/drawing/2014/main" id="{520577B9-A349-4A6E-9980-1A3D6AF1F91A}"/>
                    </a:ext>
                  </a:extLst>
                </p14:cNvPr>
                <p14:cNvContentPartPr/>
                <p14:nvPr/>
              </p14:nvContentPartPr>
              <p14:xfrm>
                <a:off x="6460060" y="4970220"/>
                <a:ext cx="360" cy="360"/>
              </p14:xfrm>
            </p:contentPart>
          </mc:Choice>
          <mc:Fallback>
            <p:pic>
              <p:nvPicPr>
                <p:cNvPr id="138307" name="Freihand 138306">
                  <a:extLst>
                    <a:ext uri="{FF2B5EF4-FFF2-40B4-BE49-F238E27FC236}">
                      <a16:creationId xmlns:a16="http://schemas.microsoft.com/office/drawing/2014/main" id="{520577B9-A349-4A6E-9980-1A3D6AF1F91A}"/>
                    </a:ext>
                  </a:extLst>
                </p:cNvPr>
                <p:cNvPicPr/>
                <p:nvPr/>
              </p:nvPicPr>
              <p:blipFill>
                <a:blip r:embed="rId220"/>
                <a:stretch>
                  <a:fillRect/>
                </a:stretch>
              </p:blipFill>
              <p:spPr>
                <a:xfrm>
                  <a:off x="6455740" y="49659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308" name="Freihand 138307">
                  <a:extLst>
                    <a:ext uri="{FF2B5EF4-FFF2-40B4-BE49-F238E27FC236}">
                      <a16:creationId xmlns:a16="http://schemas.microsoft.com/office/drawing/2014/main" id="{2AAEB4BA-5C63-4FDE-AF66-99D2C4111890}"/>
                    </a:ext>
                  </a:extLst>
                </p14:cNvPr>
                <p14:cNvContentPartPr/>
                <p14:nvPr/>
              </p14:nvContentPartPr>
              <p14:xfrm>
                <a:off x="5414260" y="5228700"/>
                <a:ext cx="1487880" cy="31680"/>
              </p14:xfrm>
            </p:contentPart>
          </mc:Choice>
          <mc:Fallback>
            <p:pic>
              <p:nvPicPr>
                <p:cNvPr id="138308" name="Freihand 138307">
                  <a:extLst>
                    <a:ext uri="{FF2B5EF4-FFF2-40B4-BE49-F238E27FC236}">
                      <a16:creationId xmlns:a16="http://schemas.microsoft.com/office/drawing/2014/main" id="{2AAEB4BA-5C63-4FDE-AF66-99D2C4111890}"/>
                    </a:ext>
                  </a:extLst>
                </p:cNvPr>
                <p:cNvPicPr/>
                <p:nvPr/>
              </p:nvPicPr>
              <p:blipFill>
                <a:blip r:embed="rId222"/>
                <a:stretch>
                  <a:fillRect/>
                </a:stretch>
              </p:blipFill>
              <p:spPr>
                <a:xfrm>
                  <a:off x="5409940" y="5224380"/>
                  <a:ext cx="149652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8309" name="Freihand 138308">
                  <a:extLst>
                    <a:ext uri="{FF2B5EF4-FFF2-40B4-BE49-F238E27FC236}">
                      <a16:creationId xmlns:a16="http://schemas.microsoft.com/office/drawing/2014/main" id="{AD4C8A90-95E4-44C0-8C6B-53D831BF08D5}"/>
                    </a:ext>
                  </a:extLst>
                </p14:cNvPr>
                <p14:cNvContentPartPr/>
                <p14:nvPr/>
              </p14:nvContentPartPr>
              <p14:xfrm>
                <a:off x="5369980" y="4948260"/>
                <a:ext cx="1350360" cy="334440"/>
              </p14:xfrm>
            </p:contentPart>
          </mc:Choice>
          <mc:Fallback>
            <p:pic>
              <p:nvPicPr>
                <p:cNvPr id="138309" name="Freihand 138308">
                  <a:extLst>
                    <a:ext uri="{FF2B5EF4-FFF2-40B4-BE49-F238E27FC236}">
                      <a16:creationId xmlns:a16="http://schemas.microsoft.com/office/drawing/2014/main" id="{AD4C8A90-95E4-44C0-8C6B-53D831BF08D5}"/>
                    </a:ext>
                  </a:extLst>
                </p:cNvPr>
                <p:cNvPicPr/>
                <p:nvPr/>
              </p:nvPicPr>
              <p:blipFill>
                <a:blip r:embed="rId224"/>
                <a:stretch>
                  <a:fillRect/>
                </a:stretch>
              </p:blipFill>
              <p:spPr>
                <a:xfrm>
                  <a:off x="5365660" y="4943940"/>
                  <a:ext cx="1359000" cy="34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5">
            <p14:nvContentPartPr>
              <p14:cNvPr id="138311" name="Freihand 138310">
                <a:extLst>
                  <a:ext uri="{FF2B5EF4-FFF2-40B4-BE49-F238E27FC236}">
                    <a16:creationId xmlns:a16="http://schemas.microsoft.com/office/drawing/2014/main" id="{F8D32A97-DC9B-47C0-8AD9-B80BB7F82728}"/>
                  </a:ext>
                </a:extLst>
              </p14:cNvPr>
              <p14:cNvContentPartPr/>
              <p14:nvPr/>
            </p14:nvContentPartPr>
            <p14:xfrm>
              <a:off x="363820" y="5657100"/>
              <a:ext cx="4870080" cy="75600"/>
            </p14:xfrm>
          </p:contentPart>
        </mc:Choice>
        <mc:Fallback>
          <p:pic>
            <p:nvPicPr>
              <p:cNvPr id="138311" name="Freihand 138310">
                <a:extLst>
                  <a:ext uri="{FF2B5EF4-FFF2-40B4-BE49-F238E27FC236}">
                    <a16:creationId xmlns:a16="http://schemas.microsoft.com/office/drawing/2014/main" id="{F8D32A97-DC9B-47C0-8AD9-B80BB7F82728}"/>
                  </a:ext>
                </a:extLst>
              </p:cNvPr>
              <p:cNvPicPr/>
              <p:nvPr/>
            </p:nvPicPr>
            <p:blipFill>
              <a:blip r:embed="rId226"/>
              <a:stretch>
                <a:fillRect/>
              </a:stretch>
            </p:blipFill>
            <p:spPr>
              <a:xfrm>
                <a:off x="359500" y="5652780"/>
                <a:ext cx="4878720" cy="8424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34D1D68-7434-48F8-9F19-402C1B1D3B7E}"/>
                  </a:ext>
                </a:extLst>
              </p14:cNvPr>
              <p14:cNvContentPartPr/>
              <p14:nvPr/>
            </p14:nvContentPartPr>
            <p14:xfrm>
              <a:off x="2425180" y="1984740"/>
              <a:ext cx="5576400" cy="92520"/>
            </p14:xfrm>
          </p:contentPart>
        </mc:Choice>
        <mc:Fallback>
          <p:pic>
            <p:nvPicPr>
              <p:cNvPr id="2" name="Freihand 1">
                <a:extLst>
                  <a:ext uri="{FF2B5EF4-FFF2-40B4-BE49-F238E27FC236}">
                    <a16:creationId xmlns:a16="http://schemas.microsoft.com/office/drawing/2014/main" id="{A34D1D68-7434-48F8-9F19-402C1B1D3B7E}"/>
                  </a:ext>
                </a:extLst>
              </p:cNvPr>
              <p:cNvPicPr/>
              <p:nvPr/>
            </p:nvPicPr>
            <p:blipFill>
              <a:blip r:embed="rId4"/>
              <a:stretch>
                <a:fillRect/>
              </a:stretch>
            </p:blipFill>
            <p:spPr>
              <a:xfrm>
                <a:off x="2420860" y="1980420"/>
                <a:ext cx="55850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CC5E429-6FC1-4C29-B5F4-496CAEB2C2E8}"/>
                  </a:ext>
                </a:extLst>
              </p14:cNvPr>
              <p14:cNvContentPartPr/>
              <p14:nvPr/>
            </p14:nvContentPartPr>
            <p14:xfrm>
              <a:off x="2286220" y="2759100"/>
              <a:ext cx="2104920" cy="49680"/>
            </p14:xfrm>
          </p:contentPart>
        </mc:Choice>
        <mc:Fallback>
          <p:pic>
            <p:nvPicPr>
              <p:cNvPr id="3" name="Freihand 2">
                <a:extLst>
                  <a:ext uri="{FF2B5EF4-FFF2-40B4-BE49-F238E27FC236}">
                    <a16:creationId xmlns:a16="http://schemas.microsoft.com/office/drawing/2014/main" id="{4CC5E429-6FC1-4C29-B5F4-496CAEB2C2E8}"/>
                  </a:ext>
                </a:extLst>
              </p:cNvPr>
              <p:cNvPicPr/>
              <p:nvPr/>
            </p:nvPicPr>
            <p:blipFill>
              <a:blip r:embed="rId6"/>
              <a:stretch>
                <a:fillRect/>
              </a:stretch>
            </p:blipFill>
            <p:spPr>
              <a:xfrm>
                <a:off x="2281900" y="2754780"/>
                <a:ext cx="21135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CBF84C02-2FE7-4D01-96B7-E0D4CE42D42B}"/>
                  </a:ext>
                </a:extLst>
              </p14:cNvPr>
              <p14:cNvContentPartPr/>
              <p14:nvPr/>
            </p14:nvContentPartPr>
            <p14:xfrm>
              <a:off x="2246260" y="3467220"/>
              <a:ext cx="2182320" cy="58320"/>
            </p14:xfrm>
          </p:contentPart>
        </mc:Choice>
        <mc:Fallback>
          <p:pic>
            <p:nvPicPr>
              <p:cNvPr id="5" name="Freihand 4">
                <a:extLst>
                  <a:ext uri="{FF2B5EF4-FFF2-40B4-BE49-F238E27FC236}">
                    <a16:creationId xmlns:a16="http://schemas.microsoft.com/office/drawing/2014/main" id="{CBF84C02-2FE7-4D01-96B7-E0D4CE42D42B}"/>
                  </a:ext>
                </a:extLst>
              </p:cNvPr>
              <p:cNvPicPr/>
              <p:nvPr/>
            </p:nvPicPr>
            <p:blipFill>
              <a:blip r:embed="rId8"/>
              <a:stretch>
                <a:fillRect/>
              </a:stretch>
            </p:blipFill>
            <p:spPr>
              <a:xfrm>
                <a:off x="2241940" y="3462900"/>
                <a:ext cx="21909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9C33116-C6B3-494F-BF5F-ED98AE6C02AA}"/>
                  </a:ext>
                </a:extLst>
              </p14:cNvPr>
              <p14:cNvContentPartPr/>
              <p14:nvPr/>
            </p14:nvContentPartPr>
            <p14:xfrm>
              <a:off x="2299540" y="4255620"/>
              <a:ext cx="5375880" cy="134280"/>
            </p14:xfrm>
          </p:contentPart>
        </mc:Choice>
        <mc:Fallback>
          <p:pic>
            <p:nvPicPr>
              <p:cNvPr id="6" name="Freihand 5">
                <a:extLst>
                  <a:ext uri="{FF2B5EF4-FFF2-40B4-BE49-F238E27FC236}">
                    <a16:creationId xmlns:a16="http://schemas.microsoft.com/office/drawing/2014/main" id="{49C33116-C6B3-494F-BF5F-ED98AE6C02AA}"/>
                  </a:ext>
                </a:extLst>
              </p:cNvPr>
              <p:cNvPicPr/>
              <p:nvPr/>
            </p:nvPicPr>
            <p:blipFill>
              <a:blip r:embed="rId10"/>
              <a:stretch>
                <a:fillRect/>
              </a:stretch>
            </p:blipFill>
            <p:spPr>
              <a:xfrm>
                <a:off x="2295220" y="4251300"/>
                <a:ext cx="53845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3C30BD65-271D-46A2-B1B7-5541A8792110}"/>
                  </a:ext>
                </a:extLst>
              </p14:cNvPr>
              <p14:cNvContentPartPr/>
              <p14:nvPr/>
            </p14:nvContentPartPr>
            <p14:xfrm>
              <a:off x="2185420" y="5110620"/>
              <a:ext cx="4571280" cy="149400"/>
            </p14:xfrm>
          </p:contentPart>
        </mc:Choice>
        <mc:Fallback>
          <p:pic>
            <p:nvPicPr>
              <p:cNvPr id="7" name="Freihand 6">
                <a:extLst>
                  <a:ext uri="{FF2B5EF4-FFF2-40B4-BE49-F238E27FC236}">
                    <a16:creationId xmlns:a16="http://schemas.microsoft.com/office/drawing/2014/main" id="{3C30BD65-271D-46A2-B1B7-5541A8792110}"/>
                  </a:ext>
                </a:extLst>
              </p:cNvPr>
              <p:cNvPicPr/>
              <p:nvPr/>
            </p:nvPicPr>
            <p:blipFill>
              <a:blip r:embed="rId12"/>
              <a:stretch>
                <a:fillRect/>
              </a:stretch>
            </p:blipFill>
            <p:spPr>
              <a:xfrm>
                <a:off x="2181100" y="5106300"/>
                <a:ext cx="4579920" cy="158040"/>
              </a:xfrm>
              <a:prstGeom prst="rect">
                <a:avLst/>
              </a:prstGeom>
            </p:spPr>
          </p:pic>
        </mc:Fallback>
      </mc:AlternateContent>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41D13E0-CE90-434E-8220-7BBF124CCA18}"/>
                  </a:ext>
                </a:extLst>
              </p14:cNvPr>
              <p14:cNvContentPartPr/>
              <p14:nvPr/>
            </p14:nvContentPartPr>
            <p14:xfrm>
              <a:off x="1482700" y="6203580"/>
              <a:ext cx="1402200" cy="443160"/>
            </p14:xfrm>
          </p:contentPart>
        </mc:Choice>
        <mc:Fallback>
          <p:pic>
            <p:nvPicPr>
              <p:cNvPr id="3" name="Freihand 2">
                <a:extLst>
                  <a:ext uri="{FF2B5EF4-FFF2-40B4-BE49-F238E27FC236}">
                    <a16:creationId xmlns:a16="http://schemas.microsoft.com/office/drawing/2014/main" id="{641D13E0-CE90-434E-8220-7BBF124CCA18}"/>
                  </a:ext>
                </a:extLst>
              </p:cNvPr>
              <p:cNvPicPr/>
              <p:nvPr/>
            </p:nvPicPr>
            <p:blipFill>
              <a:blip r:embed="rId5"/>
              <a:stretch>
                <a:fillRect/>
              </a:stretch>
            </p:blipFill>
            <p:spPr>
              <a:xfrm>
                <a:off x="1478380" y="6199260"/>
                <a:ext cx="1410840" cy="451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118C974A-36C8-4F34-AB5B-AD3E737134EC}"/>
                  </a:ext>
                </a:extLst>
              </p14:cNvPr>
              <p14:cNvContentPartPr/>
              <p14:nvPr/>
            </p14:nvContentPartPr>
            <p14:xfrm>
              <a:off x="1663780" y="1919220"/>
              <a:ext cx="4585680" cy="834480"/>
            </p14:xfrm>
          </p:contentPart>
        </mc:Choice>
        <mc:Fallback>
          <p:pic>
            <p:nvPicPr>
              <p:cNvPr id="4" name="Freihand 3">
                <a:extLst>
                  <a:ext uri="{FF2B5EF4-FFF2-40B4-BE49-F238E27FC236}">
                    <a16:creationId xmlns:a16="http://schemas.microsoft.com/office/drawing/2014/main" id="{118C974A-36C8-4F34-AB5B-AD3E737134EC}"/>
                  </a:ext>
                </a:extLst>
              </p:cNvPr>
              <p:cNvPicPr/>
              <p:nvPr/>
            </p:nvPicPr>
            <p:blipFill>
              <a:blip r:embed="rId7"/>
              <a:stretch>
                <a:fillRect/>
              </a:stretch>
            </p:blipFill>
            <p:spPr>
              <a:xfrm>
                <a:off x="1659460" y="1914900"/>
                <a:ext cx="4594320" cy="843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39A01585-1696-4A96-83C9-26DA0744AFF2}"/>
                  </a:ext>
                </a:extLst>
              </p14:cNvPr>
              <p14:cNvContentPartPr/>
              <p14:nvPr/>
            </p14:nvContentPartPr>
            <p14:xfrm>
              <a:off x="6762820" y="2452380"/>
              <a:ext cx="516600" cy="205920"/>
            </p14:xfrm>
          </p:contentPart>
        </mc:Choice>
        <mc:Fallback>
          <p:pic>
            <p:nvPicPr>
              <p:cNvPr id="5" name="Freihand 4">
                <a:extLst>
                  <a:ext uri="{FF2B5EF4-FFF2-40B4-BE49-F238E27FC236}">
                    <a16:creationId xmlns:a16="http://schemas.microsoft.com/office/drawing/2014/main" id="{39A01585-1696-4A96-83C9-26DA0744AFF2}"/>
                  </a:ext>
                </a:extLst>
              </p:cNvPr>
              <p:cNvPicPr/>
              <p:nvPr/>
            </p:nvPicPr>
            <p:blipFill>
              <a:blip r:embed="rId9"/>
              <a:stretch>
                <a:fillRect/>
              </a:stretch>
            </p:blipFill>
            <p:spPr>
              <a:xfrm>
                <a:off x="6758500" y="2448060"/>
                <a:ext cx="5252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2F213517-E60D-4013-A874-5F172A8B44F7}"/>
                  </a:ext>
                </a:extLst>
              </p14:cNvPr>
              <p14:cNvContentPartPr/>
              <p14:nvPr/>
            </p14:nvContentPartPr>
            <p14:xfrm>
              <a:off x="6670300" y="2474340"/>
              <a:ext cx="312120" cy="246240"/>
            </p14:xfrm>
          </p:contentPart>
        </mc:Choice>
        <mc:Fallback>
          <p:pic>
            <p:nvPicPr>
              <p:cNvPr id="7" name="Freihand 6">
                <a:extLst>
                  <a:ext uri="{FF2B5EF4-FFF2-40B4-BE49-F238E27FC236}">
                    <a16:creationId xmlns:a16="http://schemas.microsoft.com/office/drawing/2014/main" id="{2F213517-E60D-4013-A874-5F172A8B44F7}"/>
                  </a:ext>
                </a:extLst>
              </p:cNvPr>
              <p:cNvPicPr/>
              <p:nvPr/>
            </p:nvPicPr>
            <p:blipFill>
              <a:blip r:embed="rId11"/>
              <a:stretch>
                <a:fillRect/>
              </a:stretch>
            </p:blipFill>
            <p:spPr>
              <a:xfrm>
                <a:off x="6665980" y="2470020"/>
                <a:ext cx="3207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07F5A0A2-ED4C-425B-9CD7-3FF385BB0BFB}"/>
                  </a:ext>
                </a:extLst>
              </p14:cNvPr>
              <p14:cNvContentPartPr/>
              <p14:nvPr/>
            </p14:nvContentPartPr>
            <p14:xfrm>
              <a:off x="7431700" y="2278860"/>
              <a:ext cx="280800" cy="182160"/>
            </p14:xfrm>
          </p:contentPart>
        </mc:Choice>
        <mc:Fallback>
          <p:pic>
            <p:nvPicPr>
              <p:cNvPr id="9" name="Freihand 8">
                <a:extLst>
                  <a:ext uri="{FF2B5EF4-FFF2-40B4-BE49-F238E27FC236}">
                    <a16:creationId xmlns:a16="http://schemas.microsoft.com/office/drawing/2014/main" id="{07F5A0A2-ED4C-425B-9CD7-3FF385BB0BFB}"/>
                  </a:ext>
                </a:extLst>
              </p:cNvPr>
              <p:cNvPicPr/>
              <p:nvPr/>
            </p:nvPicPr>
            <p:blipFill>
              <a:blip r:embed="rId13"/>
              <a:stretch>
                <a:fillRect/>
              </a:stretch>
            </p:blipFill>
            <p:spPr>
              <a:xfrm>
                <a:off x="7427380" y="2274540"/>
                <a:ext cx="2894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B7CA748D-EADF-4B83-BF05-DF26C9166C26}"/>
                  </a:ext>
                </a:extLst>
              </p14:cNvPr>
              <p14:cNvContentPartPr/>
              <p14:nvPr/>
            </p14:nvContentPartPr>
            <p14:xfrm>
              <a:off x="7733380" y="2178060"/>
              <a:ext cx="231480" cy="141480"/>
            </p14:xfrm>
          </p:contentPart>
        </mc:Choice>
        <mc:Fallback>
          <p:pic>
            <p:nvPicPr>
              <p:cNvPr id="10" name="Freihand 9">
                <a:extLst>
                  <a:ext uri="{FF2B5EF4-FFF2-40B4-BE49-F238E27FC236}">
                    <a16:creationId xmlns:a16="http://schemas.microsoft.com/office/drawing/2014/main" id="{B7CA748D-EADF-4B83-BF05-DF26C9166C26}"/>
                  </a:ext>
                </a:extLst>
              </p:cNvPr>
              <p:cNvPicPr/>
              <p:nvPr/>
            </p:nvPicPr>
            <p:blipFill>
              <a:blip r:embed="rId15"/>
              <a:stretch>
                <a:fillRect/>
              </a:stretch>
            </p:blipFill>
            <p:spPr>
              <a:xfrm>
                <a:off x="7729060" y="2173740"/>
                <a:ext cx="240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8DCF8E6-C84F-43F9-A5DF-9C7A0F17A153}"/>
                  </a:ext>
                </a:extLst>
              </p14:cNvPr>
              <p14:cNvContentPartPr/>
              <p14:nvPr/>
            </p14:nvContentPartPr>
            <p14:xfrm>
              <a:off x="7996540" y="2189580"/>
              <a:ext cx="65880" cy="55800"/>
            </p14:xfrm>
          </p:contentPart>
        </mc:Choice>
        <mc:Fallback>
          <p:pic>
            <p:nvPicPr>
              <p:cNvPr id="11" name="Freihand 10">
                <a:extLst>
                  <a:ext uri="{FF2B5EF4-FFF2-40B4-BE49-F238E27FC236}">
                    <a16:creationId xmlns:a16="http://schemas.microsoft.com/office/drawing/2014/main" id="{E8DCF8E6-C84F-43F9-A5DF-9C7A0F17A153}"/>
                  </a:ext>
                </a:extLst>
              </p:cNvPr>
              <p:cNvPicPr/>
              <p:nvPr/>
            </p:nvPicPr>
            <p:blipFill>
              <a:blip r:embed="rId17"/>
              <a:stretch>
                <a:fillRect/>
              </a:stretch>
            </p:blipFill>
            <p:spPr>
              <a:xfrm>
                <a:off x="7992220" y="2185260"/>
                <a:ext cx="745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828320D7-B5C3-41BF-B3A3-B737F0BA2B98}"/>
                  </a:ext>
                </a:extLst>
              </p14:cNvPr>
              <p14:cNvContentPartPr/>
              <p14:nvPr/>
            </p14:nvContentPartPr>
            <p14:xfrm>
              <a:off x="8066740" y="2054940"/>
              <a:ext cx="97200" cy="164160"/>
            </p14:xfrm>
          </p:contentPart>
        </mc:Choice>
        <mc:Fallback>
          <p:pic>
            <p:nvPicPr>
              <p:cNvPr id="12" name="Freihand 11">
                <a:extLst>
                  <a:ext uri="{FF2B5EF4-FFF2-40B4-BE49-F238E27FC236}">
                    <a16:creationId xmlns:a16="http://schemas.microsoft.com/office/drawing/2014/main" id="{828320D7-B5C3-41BF-B3A3-B737F0BA2B98}"/>
                  </a:ext>
                </a:extLst>
              </p:cNvPr>
              <p:cNvPicPr/>
              <p:nvPr/>
            </p:nvPicPr>
            <p:blipFill>
              <a:blip r:embed="rId19"/>
              <a:stretch>
                <a:fillRect/>
              </a:stretch>
            </p:blipFill>
            <p:spPr>
              <a:xfrm>
                <a:off x="8062420" y="2050620"/>
                <a:ext cx="10584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22672FFE-C496-428E-A904-40E7C8B1EB7F}"/>
                  </a:ext>
                </a:extLst>
              </p14:cNvPr>
              <p14:cNvContentPartPr/>
              <p14:nvPr/>
            </p14:nvContentPartPr>
            <p14:xfrm>
              <a:off x="8126860" y="2151780"/>
              <a:ext cx="58320" cy="44640"/>
            </p14:xfrm>
          </p:contentPart>
        </mc:Choice>
        <mc:Fallback>
          <p:pic>
            <p:nvPicPr>
              <p:cNvPr id="13" name="Freihand 12">
                <a:extLst>
                  <a:ext uri="{FF2B5EF4-FFF2-40B4-BE49-F238E27FC236}">
                    <a16:creationId xmlns:a16="http://schemas.microsoft.com/office/drawing/2014/main" id="{22672FFE-C496-428E-A904-40E7C8B1EB7F}"/>
                  </a:ext>
                </a:extLst>
              </p:cNvPr>
              <p:cNvPicPr/>
              <p:nvPr/>
            </p:nvPicPr>
            <p:blipFill>
              <a:blip r:embed="rId21"/>
              <a:stretch>
                <a:fillRect/>
              </a:stretch>
            </p:blipFill>
            <p:spPr>
              <a:xfrm>
                <a:off x="8122540" y="2147460"/>
                <a:ext cx="6696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1CF1C743-2BC1-42E3-B53D-3184E955AA5C}"/>
                  </a:ext>
                </a:extLst>
              </p14:cNvPr>
              <p14:cNvContentPartPr/>
              <p14:nvPr/>
            </p14:nvContentPartPr>
            <p14:xfrm>
              <a:off x="8210020" y="2032620"/>
              <a:ext cx="232920" cy="152280"/>
            </p14:xfrm>
          </p:contentPart>
        </mc:Choice>
        <mc:Fallback>
          <p:pic>
            <p:nvPicPr>
              <p:cNvPr id="14" name="Freihand 13">
                <a:extLst>
                  <a:ext uri="{FF2B5EF4-FFF2-40B4-BE49-F238E27FC236}">
                    <a16:creationId xmlns:a16="http://schemas.microsoft.com/office/drawing/2014/main" id="{1CF1C743-2BC1-42E3-B53D-3184E955AA5C}"/>
                  </a:ext>
                </a:extLst>
              </p:cNvPr>
              <p:cNvPicPr/>
              <p:nvPr/>
            </p:nvPicPr>
            <p:blipFill>
              <a:blip r:embed="rId23"/>
              <a:stretch>
                <a:fillRect/>
              </a:stretch>
            </p:blipFill>
            <p:spPr>
              <a:xfrm>
                <a:off x="8205700" y="2028300"/>
                <a:ext cx="241560" cy="160920"/>
              </a:xfrm>
              <a:prstGeom prst="rect">
                <a:avLst/>
              </a:prstGeom>
            </p:spPr>
          </p:pic>
        </mc:Fallback>
      </mc:AlternateContent>
      <p:grpSp>
        <p:nvGrpSpPr>
          <p:cNvPr id="40" name="Gruppieren 39">
            <a:extLst>
              <a:ext uri="{FF2B5EF4-FFF2-40B4-BE49-F238E27FC236}">
                <a16:creationId xmlns:a16="http://schemas.microsoft.com/office/drawing/2014/main" id="{E09CFBC4-8642-4288-AABF-D77D1A382A74}"/>
              </a:ext>
            </a:extLst>
          </p:cNvPr>
          <p:cNvGrpSpPr/>
          <p:nvPr/>
        </p:nvGrpSpPr>
        <p:grpSpPr>
          <a:xfrm>
            <a:off x="8648140" y="1136580"/>
            <a:ext cx="2511360" cy="1030680"/>
            <a:chOff x="8648140" y="1136580"/>
            <a:chExt cx="2511360" cy="1030680"/>
          </a:xfrm>
        </p:grpSpPr>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625D4CB7-21BE-45EC-AA7B-CA0ED472DB8E}"/>
                    </a:ext>
                  </a:extLst>
                </p14:cNvPr>
                <p14:cNvContentPartPr/>
                <p14:nvPr/>
              </p14:nvContentPartPr>
              <p14:xfrm>
                <a:off x="8648140" y="1821300"/>
                <a:ext cx="411480" cy="228960"/>
              </p14:xfrm>
            </p:contentPart>
          </mc:Choice>
          <mc:Fallback>
            <p:pic>
              <p:nvPicPr>
                <p:cNvPr id="15" name="Freihand 14">
                  <a:extLst>
                    <a:ext uri="{FF2B5EF4-FFF2-40B4-BE49-F238E27FC236}">
                      <a16:creationId xmlns:a16="http://schemas.microsoft.com/office/drawing/2014/main" id="{625D4CB7-21BE-45EC-AA7B-CA0ED472DB8E}"/>
                    </a:ext>
                  </a:extLst>
                </p:cNvPr>
                <p:cNvPicPr/>
                <p:nvPr/>
              </p:nvPicPr>
              <p:blipFill>
                <a:blip r:embed="rId25"/>
                <a:stretch>
                  <a:fillRect/>
                </a:stretch>
              </p:blipFill>
              <p:spPr>
                <a:xfrm>
                  <a:off x="8643820" y="1816980"/>
                  <a:ext cx="42012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38421A54-7255-466B-9FCB-9B57ED767F8C}"/>
                    </a:ext>
                  </a:extLst>
                </p14:cNvPr>
                <p14:cNvContentPartPr/>
                <p14:nvPr/>
              </p14:nvContentPartPr>
              <p14:xfrm>
                <a:off x="9015340" y="1728420"/>
                <a:ext cx="103320" cy="173520"/>
              </p14:xfrm>
            </p:contentPart>
          </mc:Choice>
          <mc:Fallback>
            <p:pic>
              <p:nvPicPr>
                <p:cNvPr id="16" name="Freihand 15">
                  <a:extLst>
                    <a:ext uri="{FF2B5EF4-FFF2-40B4-BE49-F238E27FC236}">
                      <a16:creationId xmlns:a16="http://schemas.microsoft.com/office/drawing/2014/main" id="{38421A54-7255-466B-9FCB-9B57ED767F8C}"/>
                    </a:ext>
                  </a:extLst>
                </p:cNvPr>
                <p:cNvPicPr/>
                <p:nvPr/>
              </p:nvPicPr>
              <p:blipFill>
                <a:blip r:embed="rId27"/>
                <a:stretch>
                  <a:fillRect/>
                </a:stretch>
              </p:blipFill>
              <p:spPr>
                <a:xfrm>
                  <a:off x="9011020" y="1724100"/>
                  <a:ext cx="1119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7CDF3074-6DDC-4D33-A57F-EF1B9AA00352}"/>
                    </a:ext>
                  </a:extLst>
                </p14:cNvPr>
                <p14:cNvContentPartPr/>
                <p14:nvPr/>
              </p14:nvContentPartPr>
              <p14:xfrm>
                <a:off x="9125500" y="1788900"/>
                <a:ext cx="57960" cy="75960"/>
              </p14:xfrm>
            </p:contentPart>
          </mc:Choice>
          <mc:Fallback>
            <p:pic>
              <p:nvPicPr>
                <p:cNvPr id="17" name="Freihand 16">
                  <a:extLst>
                    <a:ext uri="{FF2B5EF4-FFF2-40B4-BE49-F238E27FC236}">
                      <a16:creationId xmlns:a16="http://schemas.microsoft.com/office/drawing/2014/main" id="{7CDF3074-6DDC-4D33-A57F-EF1B9AA00352}"/>
                    </a:ext>
                  </a:extLst>
                </p:cNvPr>
                <p:cNvPicPr/>
                <p:nvPr/>
              </p:nvPicPr>
              <p:blipFill>
                <a:blip r:embed="rId29"/>
                <a:stretch>
                  <a:fillRect/>
                </a:stretch>
              </p:blipFill>
              <p:spPr>
                <a:xfrm>
                  <a:off x="9121180" y="1784580"/>
                  <a:ext cx="66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DC2D1D23-6FED-451E-B96A-6EC94754B6C2}"/>
                    </a:ext>
                  </a:extLst>
                </p14:cNvPr>
                <p14:cNvContentPartPr/>
                <p14:nvPr/>
              </p14:nvContentPartPr>
              <p14:xfrm>
                <a:off x="9177700" y="1613580"/>
                <a:ext cx="129240" cy="187200"/>
              </p14:xfrm>
            </p:contentPart>
          </mc:Choice>
          <mc:Fallback>
            <p:pic>
              <p:nvPicPr>
                <p:cNvPr id="18" name="Freihand 17">
                  <a:extLst>
                    <a:ext uri="{FF2B5EF4-FFF2-40B4-BE49-F238E27FC236}">
                      <a16:creationId xmlns:a16="http://schemas.microsoft.com/office/drawing/2014/main" id="{DC2D1D23-6FED-451E-B96A-6EC94754B6C2}"/>
                    </a:ext>
                  </a:extLst>
                </p:cNvPr>
                <p:cNvPicPr/>
                <p:nvPr/>
              </p:nvPicPr>
              <p:blipFill>
                <a:blip r:embed="rId31"/>
                <a:stretch>
                  <a:fillRect/>
                </a:stretch>
              </p:blipFill>
              <p:spPr>
                <a:xfrm>
                  <a:off x="9173380" y="1609260"/>
                  <a:ext cx="137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EEE1E996-385A-4D4D-BBAC-7CA0BD4D7CEE}"/>
                    </a:ext>
                  </a:extLst>
                </p14:cNvPr>
                <p14:cNvContentPartPr/>
                <p14:nvPr/>
              </p14:nvContentPartPr>
              <p14:xfrm>
                <a:off x="9254020" y="1590540"/>
                <a:ext cx="258840" cy="180000"/>
              </p14:xfrm>
            </p:contentPart>
          </mc:Choice>
          <mc:Fallback>
            <p:pic>
              <p:nvPicPr>
                <p:cNvPr id="19" name="Freihand 18">
                  <a:extLst>
                    <a:ext uri="{FF2B5EF4-FFF2-40B4-BE49-F238E27FC236}">
                      <a16:creationId xmlns:a16="http://schemas.microsoft.com/office/drawing/2014/main" id="{EEE1E996-385A-4D4D-BBAC-7CA0BD4D7CEE}"/>
                    </a:ext>
                  </a:extLst>
                </p:cNvPr>
                <p:cNvPicPr/>
                <p:nvPr/>
              </p:nvPicPr>
              <p:blipFill>
                <a:blip r:embed="rId33"/>
                <a:stretch>
                  <a:fillRect/>
                </a:stretch>
              </p:blipFill>
              <p:spPr>
                <a:xfrm>
                  <a:off x="9249700" y="1586220"/>
                  <a:ext cx="267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4B8E9608-7307-4652-829D-218A012FA2C6}"/>
                    </a:ext>
                  </a:extLst>
                </p14:cNvPr>
                <p14:cNvContentPartPr/>
                <p14:nvPr/>
              </p14:nvContentPartPr>
              <p14:xfrm>
                <a:off x="9502780" y="1539780"/>
                <a:ext cx="204120" cy="250560"/>
              </p14:xfrm>
            </p:contentPart>
          </mc:Choice>
          <mc:Fallback>
            <p:pic>
              <p:nvPicPr>
                <p:cNvPr id="20" name="Freihand 19">
                  <a:extLst>
                    <a:ext uri="{FF2B5EF4-FFF2-40B4-BE49-F238E27FC236}">
                      <a16:creationId xmlns:a16="http://schemas.microsoft.com/office/drawing/2014/main" id="{4B8E9608-7307-4652-829D-218A012FA2C6}"/>
                    </a:ext>
                  </a:extLst>
                </p:cNvPr>
                <p:cNvPicPr/>
                <p:nvPr/>
              </p:nvPicPr>
              <p:blipFill>
                <a:blip r:embed="rId35"/>
                <a:stretch>
                  <a:fillRect/>
                </a:stretch>
              </p:blipFill>
              <p:spPr>
                <a:xfrm>
                  <a:off x="9498460" y="1535460"/>
                  <a:ext cx="21276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1D8B155B-9AF1-41D1-85FD-DF7EF459889B}"/>
                    </a:ext>
                  </a:extLst>
                </p14:cNvPr>
                <p14:cNvContentPartPr/>
                <p14:nvPr/>
              </p14:nvContentPartPr>
              <p14:xfrm>
                <a:off x="9387940" y="1496940"/>
                <a:ext cx="86400" cy="15840"/>
              </p14:xfrm>
            </p:contentPart>
          </mc:Choice>
          <mc:Fallback>
            <p:pic>
              <p:nvPicPr>
                <p:cNvPr id="21" name="Freihand 20">
                  <a:extLst>
                    <a:ext uri="{FF2B5EF4-FFF2-40B4-BE49-F238E27FC236}">
                      <a16:creationId xmlns:a16="http://schemas.microsoft.com/office/drawing/2014/main" id="{1D8B155B-9AF1-41D1-85FD-DF7EF459889B}"/>
                    </a:ext>
                  </a:extLst>
                </p:cNvPr>
                <p:cNvPicPr/>
                <p:nvPr/>
              </p:nvPicPr>
              <p:blipFill>
                <a:blip r:embed="rId37"/>
                <a:stretch>
                  <a:fillRect/>
                </a:stretch>
              </p:blipFill>
              <p:spPr>
                <a:xfrm>
                  <a:off x="9383620" y="1492620"/>
                  <a:ext cx="950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74F4A89-63D8-4504-B06F-F4A522CF2CC2}"/>
                    </a:ext>
                  </a:extLst>
                </p14:cNvPr>
                <p14:cNvContentPartPr/>
                <p14:nvPr/>
              </p14:nvContentPartPr>
              <p14:xfrm>
                <a:off x="9747940" y="1516380"/>
                <a:ext cx="109440" cy="182520"/>
              </p14:xfrm>
            </p:contentPart>
          </mc:Choice>
          <mc:Fallback>
            <p:pic>
              <p:nvPicPr>
                <p:cNvPr id="22" name="Freihand 21">
                  <a:extLst>
                    <a:ext uri="{FF2B5EF4-FFF2-40B4-BE49-F238E27FC236}">
                      <a16:creationId xmlns:a16="http://schemas.microsoft.com/office/drawing/2014/main" id="{F74F4A89-63D8-4504-B06F-F4A522CF2CC2}"/>
                    </a:ext>
                  </a:extLst>
                </p:cNvPr>
                <p:cNvPicPr/>
                <p:nvPr/>
              </p:nvPicPr>
              <p:blipFill>
                <a:blip r:embed="rId39"/>
                <a:stretch>
                  <a:fillRect/>
                </a:stretch>
              </p:blipFill>
              <p:spPr>
                <a:xfrm>
                  <a:off x="9743620" y="1512060"/>
                  <a:ext cx="11808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Freihand 23">
                  <a:extLst>
                    <a:ext uri="{FF2B5EF4-FFF2-40B4-BE49-F238E27FC236}">
                      <a16:creationId xmlns:a16="http://schemas.microsoft.com/office/drawing/2014/main" id="{056B5C6C-0F12-411B-83D4-CB5F987F9D61}"/>
                    </a:ext>
                  </a:extLst>
                </p14:cNvPr>
                <p14:cNvContentPartPr/>
                <p14:nvPr/>
              </p14:nvContentPartPr>
              <p14:xfrm>
                <a:off x="9853420" y="1358700"/>
                <a:ext cx="339120" cy="208440"/>
              </p14:xfrm>
            </p:contentPart>
          </mc:Choice>
          <mc:Fallback>
            <p:pic>
              <p:nvPicPr>
                <p:cNvPr id="24" name="Freihand 23">
                  <a:extLst>
                    <a:ext uri="{FF2B5EF4-FFF2-40B4-BE49-F238E27FC236}">
                      <a16:creationId xmlns:a16="http://schemas.microsoft.com/office/drawing/2014/main" id="{056B5C6C-0F12-411B-83D4-CB5F987F9D61}"/>
                    </a:ext>
                  </a:extLst>
                </p:cNvPr>
                <p:cNvPicPr/>
                <p:nvPr/>
              </p:nvPicPr>
              <p:blipFill>
                <a:blip r:embed="rId41"/>
                <a:stretch>
                  <a:fillRect/>
                </a:stretch>
              </p:blipFill>
              <p:spPr>
                <a:xfrm>
                  <a:off x="9849100" y="1354380"/>
                  <a:ext cx="3477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Freihand 24">
                  <a:extLst>
                    <a:ext uri="{FF2B5EF4-FFF2-40B4-BE49-F238E27FC236}">
                      <a16:creationId xmlns:a16="http://schemas.microsoft.com/office/drawing/2014/main" id="{59D57670-6325-48B2-A348-C184B42341FA}"/>
                    </a:ext>
                  </a:extLst>
                </p14:cNvPr>
                <p14:cNvContentPartPr/>
                <p14:nvPr/>
              </p14:nvContentPartPr>
              <p14:xfrm>
                <a:off x="10201540" y="1299660"/>
                <a:ext cx="159480" cy="124560"/>
              </p14:xfrm>
            </p:contentPart>
          </mc:Choice>
          <mc:Fallback>
            <p:pic>
              <p:nvPicPr>
                <p:cNvPr id="25" name="Freihand 24">
                  <a:extLst>
                    <a:ext uri="{FF2B5EF4-FFF2-40B4-BE49-F238E27FC236}">
                      <a16:creationId xmlns:a16="http://schemas.microsoft.com/office/drawing/2014/main" id="{59D57670-6325-48B2-A348-C184B42341FA}"/>
                    </a:ext>
                  </a:extLst>
                </p:cNvPr>
                <p:cNvPicPr/>
                <p:nvPr/>
              </p:nvPicPr>
              <p:blipFill>
                <a:blip r:embed="rId43"/>
                <a:stretch>
                  <a:fillRect/>
                </a:stretch>
              </p:blipFill>
              <p:spPr>
                <a:xfrm>
                  <a:off x="10197220" y="1295340"/>
                  <a:ext cx="168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0221F80C-3D47-48F8-9FA3-BE1E6B28C543}"/>
                    </a:ext>
                  </a:extLst>
                </p14:cNvPr>
                <p14:cNvContentPartPr/>
                <p14:nvPr/>
              </p14:nvContentPartPr>
              <p14:xfrm>
                <a:off x="10346980" y="1287060"/>
                <a:ext cx="56520" cy="37080"/>
              </p14:xfrm>
            </p:contentPart>
          </mc:Choice>
          <mc:Fallback>
            <p:pic>
              <p:nvPicPr>
                <p:cNvPr id="26" name="Freihand 25">
                  <a:extLst>
                    <a:ext uri="{FF2B5EF4-FFF2-40B4-BE49-F238E27FC236}">
                      <a16:creationId xmlns:a16="http://schemas.microsoft.com/office/drawing/2014/main" id="{0221F80C-3D47-48F8-9FA3-BE1E6B28C543}"/>
                    </a:ext>
                  </a:extLst>
                </p:cNvPr>
                <p:cNvPicPr/>
                <p:nvPr/>
              </p:nvPicPr>
              <p:blipFill>
                <a:blip r:embed="rId45"/>
                <a:stretch>
                  <a:fillRect/>
                </a:stretch>
              </p:blipFill>
              <p:spPr>
                <a:xfrm>
                  <a:off x="10342660" y="1282740"/>
                  <a:ext cx="65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8A7A16B7-DBBB-41FB-8D2B-BAD0B269A2E5}"/>
                    </a:ext>
                  </a:extLst>
                </p14:cNvPr>
                <p14:cNvContentPartPr/>
                <p14:nvPr/>
              </p14:nvContentPartPr>
              <p14:xfrm>
                <a:off x="10390540" y="1294260"/>
                <a:ext cx="138960" cy="69120"/>
              </p14:xfrm>
            </p:contentPart>
          </mc:Choice>
          <mc:Fallback>
            <p:pic>
              <p:nvPicPr>
                <p:cNvPr id="27" name="Freihand 26">
                  <a:extLst>
                    <a:ext uri="{FF2B5EF4-FFF2-40B4-BE49-F238E27FC236}">
                      <a16:creationId xmlns:a16="http://schemas.microsoft.com/office/drawing/2014/main" id="{8A7A16B7-DBBB-41FB-8D2B-BAD0B269A2E5}"/>
                    </a:ext>
                  </a:extLst>
                </p:cNvPr>
                <p:cNvPicPr/>
                <p:nvPr/>
              </p:nvPicPr>
              <p:blipFill>
                <a:blip r:embed="rId47"/>
                <a:stretch>
                  <a:fillRect/>
                </a:stretch>
              </p:blipFill>
              <p:spPr>
                <a:xfrm>
                  <a:off x="10386220" y="1289940"/>
                  <a:ext cx="1476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DD20F5A2-C73E-49FA-B042-D3573CAE1591}"/>
                    </a:ext>
                  </a:extLst>
                </p14:cNvPr>
                <p14:cNvContentPartPr/>
                <p14:nvPr/>
              </p14:nvContentPartPr>
              <p14:xfrm>
                <a:off x="9617260" y="1971060"/>
                <a:ext cx="186120" cy="113400"/>
              </p14:xfrm>
            </p:contentPart>
          </mc:Choice>
          <mc:Fallback>
            <p:pic>
              <p:nvPicPr>
                <p:cNvPr id="28" name="Freihand 27">
                  <a:extLst>
                    <a:ext uri="{FF2B5EF4-FFF2-40B4-BE49-F238E27FC236}">
                      <a16:creationId xmlns:a16="http://schemas.microsoft.com/office/drawing/2014/main" id="{DD20F5A2-C73E-49FA-B042-D3573CAE1591}"/>
                    </a:ext>
                  </a:extLst>
                </p:cNvPr>
                <p:cNvPicPr/>
                <p:nvPr/>
              </p:nvPicPr>
              <p:blipFill>
                <a:blip r:embed="rId49"/>
                <a:stretch>
                  <a:fillRect/>
                </a:stretch>
              </p:blipFill>
              <p:spPr>
                <a:xfrm>
                  <a:off x="9612940" y="1966740"/>
                  <a:ext cx="1947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793F5183-9CD1-4D15-A6DE-430846FEBD93}"/>
                    </a:ext>
                  </a:extLst>
                </p14:cNvPr>
                <p14:cNvContentPartPr/>
                <p14:nvPr/>
              </p14:nvContentPartPr>
              <p14:xfrm>
                <a:off x="9995260" y="1862340"/>
                <a:ext cx="131760" cy="170640"/>
              </p14:xfrm>
            </p:contentPart>
          </mc:Choice>
          <mc:Fallback>
            <p:pic>
              <p:nvPicPr>
                <p:cNvPr id="29" name="Freihand 28">
                  <a:extLst>
                    <a:ext uri="{FF2B5EF4-FFF2-40B4-BE49-F238E27FC236}">
                      <a16:creationId xmlns:a16="http://schemas.microsoft.com/office/drawing/2014/main" id="{793F5183-9CD1-4D15-A6DE-430846FEBD93}"/>
                    </a:ext>
                  </a:extLst>
                </p:cNvPr>
                <p:cNvPicPr/>
                <p:nvPr/>
              </p:nvPicPr>
              <p:blipFill>
                <a:blip r:embed="rId51"/>
                <a:stretch>
                  <a:fillRect/>
                </a:stretch>
              </p:blipFill>
              <p:spPr>
                <a:xfrm>
                  <a:off x="9990940" y="1858020"/>
                  <a:ext cx="1404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7022A12E-FB9A-4D5D-A616-08FA4DFAA066}"/>
                    </a:ext>
                  </a:extLst>
                </p14:cNvPr>
                <p14:cNvContentPartPr/>
                <p14:nvPr/>
              </p14:nvContentPartPr>
              <p14:xfrm>
                <a:off x="10188220" y="1850100"/>
                <a:ext cx="90000" cy="54000"/>
              </p14:xfrm>
            </p:contentPart>
          </mc:Choice>
          <mc:Fallback>
            <p:pic>
              <p:nvPicPr>
                <p:cNvPr id="30" name="Freihand 29">
                  <a:extLst>
                    <a:ext uri="{FF2B5EF4-FFF2-40B4-BE49-F238E27FC236}">
                      <a16:creationId xmlns:a16="http://schemas.microsoft.com/office/drawing/2014/main" id="{7022A12E-FB9A-4D5D-A616-08FA4DFAA066}"/>
                    </a:ext>
                  </a:extLst>
                </p:cNvPr>
                <p:cNvPicPr/>
                <p:nvPr/>
              </p:nvPicPr>
              <p:blipFill>
                <a:blip r:embed="rId53"/>
                <a:stretch>
                  <a:fillRect/>
                </a:stretch>
              </p:blipFill>
              <p:spPr>
                <a:xfrm>
                  <a:off x="10183900" y="1845780"/>
                  <a:ext cx="9864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F2FEE43C-6ABB-429F-9273-E366C1971BA4}"/>
                    </a:ext>
                  </a:extLst>
                </p14:cNvPr>
                <p14:cNvContentPartPr/>
                <p14:nvPr/>
              </p14:nvContentPartPr>
              <p14:xfrm>
                <a:off x="10400260" y="1719780"/>
                <a:ext cx="108720" cy="168480"/>
              </p14:xfrm>
            </p:contentPart>
          </mc:Choice>
          <mc:Fallback>
            <p:pic>
              <p:nvPicPr>
                <p:cNvPr id="31" name="Freihand 30">
                  <a:extLst>
                    <a:ext uri="{FF2B5EF4-FFF2-40B4-BE49-F238E27FC236}">
                      <a16:creationId xmlns:a16="http://schemas.microsoft.com/office/drawing/2014/main" id="{F2FEE43C-6ABB-429F-9273-E366C1971BA4}"/>
                    </a:ext>
                  </a:extLst>
                </p:cNvPr>
                <p:cNvPicPr/>
                <p:nvPr/>
              </p:nvPicPr>
              <p:blipFill>
                <a:blip r:embed="rId55"/>
                <a:stretch>
                  <a:fillRect/>
                </a:stretch>
              </p:blipFill>
              <p:spPr>
                <a:xfrm>
                  <a:off x="10395940" y="1715460"/>
                  <a:ext cx="1173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BC4C93D8-6D46-453D-AB29-E5544206FEC8}"/>
                    </a:ext>
                  </a:extLst>
                </p14:cNvPr>
                <p14:cNvContentPartPr/>
                <p14:nvPr/>
              </p14:nvContentPartPr>
              <p14:xfrm>
                <a:off x="10535260" y="1792500"/>
                <a:ext cx="46440" cy="110880"/>
              </p14:xfrm>
            </p:contentPart>
          </mc:Choice>
          <mc:Fallback>
            <p:pic>
              <p:nvPicPr>
                <p:cNvPr id="32" name="Freihand 31">
                  <a:extLst>
                    <a:ext uri="{FF2B5EF4-FFF2-40B4-BE49-F238E27FC236}">
                      <a16:creationId xmlns:a16="http://schemas.microsoft.com/office/drawing/2014/main" id="{BC4C93D8-6D46-453D-AB29-E5544206FEC8}"/>
                    </a:ext>
                  </a:extLst>
                </p:cNvPr>
                <p:cNvPicPr/>
                <p:nvPr/>
              </p:nvPicPr>
              <p:blipFill>
                <a:blip r:embed="rId57"/>
                <a:stretch>
                  <a:fillRect/>
                </a:stretch>
              </p:blipFill>
              <p:spPr>
                <a:xfrm>
                  <a:off x="10530940" y="1788180"/>
                  <a:ext cx="550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FD72E3CC-D491-4FB8-8EE7-580C73060489}"/>
                    </a:ext>
                  </a:extLst>
                </p14:cNvPr>
                <p14:cNvContentPartPr/>
                <p14:nvPr/>
              </p14:nvContentPartPr>
              <p14:xfrm>
                <a:off x="10584220" y="1627980"/>
                <a:ext cx="100800" cy="185400"/>
              </p14:xfrm>
            </p:contentPart>
          </mc:Choice>
          <mc:Fallback>
            <p:pic>
              <p:nvPicPr>
                <p:cNvPr id="33" name="Freihand 32">
                  <a:extLst>
                    <a:ext uri="{FF2B5EF4-FFF2-40B4-BE49-F238E27FC236}">
                      <a16:creationId xmlns:a16="http://schemas.microsoft.com/office/drawing/2014/main" id="{FD72E3CC-D491-4FB8-8EE7-580C73060489}"/>
                    </a:ext>
                  </a:extLst>
                </p:cNvPr>
                <p:cNvPicPr/>
                <p:nvPr/>
              </p:nvPicPr>
              <p:blipFill>
                <a:blip r:embed="rId59"/>
                <a:stretch>
                  <a:fillRect/>
                </a:stretch>
              </p:blipFill>
              <p:spPr>
                <a:xfrm>
                  <a:off x="10579900" y="1623660"/>
                  <a:ext cx="109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AFB27F09-5733-491F-B63E-26879B05168B}"/>
                    </a:ext>
                  </a:extLst>
                </p14:cNvPr>
                <p14:cNvContentPartPr/>
                <p14:nvPr/>
              </p14:nvContentPartPr>
              <p14:xfrm>
                <a:off x="10725340" y="1540500"/>
                <a:ext cx="189360" cy="196200"/>
              </p14:xfrm>
            </p:contentPart>
          </mc:Choice>
          <mc:Fallback>
            <p:pic>
              <p:nvPicPr>
                <p:cNvPr id="34" name="Freihand 33">
                  <a:extLst>
                    <a:ext uri="{FF2B5EF4-FFF2-40B4-BE49-F238E27FC236}">
                      <a16:creationId xmlns:a16="http://schemas.microsoft.com/office/drawing/2014/main" id="{AFB27F09-5733-491F-B63E-26879B05168B}"/>
                    </a:ext>
                  </a:extLst>
                </p:cNvPr>
                <p:cNvPicPr/>
                <p:nvPr/>
              </p:nvPicPr>
              <p:blipFill>
                <a:blip r:embed="rId61"/>
                <a:stretch>
                  <a:fillRect/>
                </a:stretch>
              </p:blipFill>
              <p:spPr>
                <a:xfrm>
                  <a:off x="10721020" y="1536180"/>
                  <a:ext cx="1980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23F0265E-17FE-4437-8CEF-0074966DD2F3}"/>
                    </a:ext>
                  </a:extLst>
                </p14:cNvPr>
                <p14:cNvContentPartPr/>
                <p14:nvPr/>
              </p14:nvContentPartPr>
              <p14:xfrm>
                <a:off x="10899220" y="1534020"/>
                <a:ext cx="7200" cy="22320"/>
              </p14:xfrm>
            </p:contentPart>
          </mc:Choice>
          <mc:Fallback>
            <p:pic>
              <p:nvPicPr>
                <p:cNvPr id="35" name="Freihand 34">
                  <a:extLst>
                    <a:ext uri="{FF2B5EF4-FFF2-40B4-BE49-F238E27FC236}">
                      <a16:creationId xmlns:a16="http://schemas.microsoft.com/office/drawing/2014/main" id="{23F0265E-17FE-4437-8CEF-0074966DD2F3}"/>
                    </a:ext>
                  </a:extLst>
                </p:cNvPr>
                <p:cNvPicPr/>
                <p:nvPr/>
              </p:nvPicPr>
              <p:blipFill>
                <a:blip r:embed="rId63"/>
                <a:stretch>
                  <a:fillRect/>
                </a:stretch>
              </p:blipFill>
              <p:spPr>
                <a:xfrm>
                  <a:off x="10894900" y="1529700"/>
                  <a:ext cx="15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6BC6121D-A9E0-47FE-B209-5B9922C36737}"/>
                    </a:ext>
                  </a:extLst>
                </p14:cNvPr>
                <p14:cNvContentPartPr/>
                <p14:nvPr/>
              </p14:nvContentPartPr>
              <p14:xfrm>
                <a:off x="10931980" y="1559220"/>
                <a:ext cx="103320" cy="111240"/>
              </p14:xfrm>
            </p:contentPart>
          </mc:Choice>
          <mc:Fallback>
            <p:pic>
              <p:nvPicPr>
                <p:cNvPr id="36" name="Freihand 35">
                  <a:extLst>
                    <a:ext uri="{FF2B5EF4-FFF2-40B4-BE49-F238E27FC236}">
                      <a16:creationId xmlns:a16="http://schemas.microsoft.com/office/drawing/2014/main" id="{6BC6121D-A9E0-47FE-B209-5B9922C36737}"/>
                    </a:ext>
                  </a:extLst>
                </p:cNvPr>
                <p:cNvPicPr/>
                <p:nvPr/>
              </p:nvPicPr>
              <p:blipFill>
                <a:blip r:embed="rId65"/>
                <a:stretch>
                  <a:fillRect/>
                </a:stretch>
              </p:blipFill>
              <p:spPr>
                <a:xfrm>
                  <a:off x="10927660" y="1554900"/>
                  <a:ext cx="1119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F95D149C-E0E9-4348-8D96-2FF836DAB0AD}"/>
                    </a:ext>
                  </a:extLst>
                </p14:cNvPr>
                <p14:cNvContentPartPr/>
                <p14:nvPr/>
              </p14:nvContentPartPr>
              <p14:xfrm>
                <a:off x="10136380" y="1651380"/>
                <a:ext cx="1023120" cy="515880"/>
              </p14:xfrm>
            </p:contentPart>
          </mc:Choice>
          <mc:Fallback>
            <p:pic>
              <p:nvPicPr>
                <p:cNvPr id="37" name="Freihand 36">
                  <a:extLst>
                    <a:ext uri="{FF2B5EF4-FFF2-40B4-BE49-F238E27FC236}">
                      <a16:creationId xmlns:a16="http://schemas.microsoft.com/office/drawing/2014/main" id="{F95D149C-E0E9-4348-8D96-2FF836DAB0AD}"/>
                    </a:ext>
                  </a:extLst>
                </p:cNvPr>
                <p:cNvPicPr/>
                <p:nvPr/>
              </p:nvPicPr>
              <p:blipFill>
                <a:blip r:embed="rId67"/>
                <a:stretch>
                  <a:fillRect/>
                </a:stretch>
              </p:blipFill>
              <p:spPr>
                <a:xfrm>
                  <a:off x="10132060" y="1647060"/>
                  <a:ext cx="103176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7EFC7364-5C18-44C9-BC68-AB0FECCDFE3F}"/>
                    </a:ext>
                  </a:extLst>
                </p14:cNvPr>
                <p14:cNvContentPartPr/>
                <p14:nvPr/>
              </p14:nvContentPartPr>
              <p14:xfrm>
                <a:off x="10538860" y="1136580"/>
                <a:ext cx="71280" cy="186480"/>
              </p14:xfrm>
            </p:contentPart>
          </mc:Choice>
          <mc:Fallback>
            <p:pic>
              <p:nvPicPr>
                <p:cNvPr id="39" name="Freihand 38">
                  <a:extLst>
                    <a:ext uri="{FF2B5EF4-FFF2-40B4-BE49-F238E27FC236}">
                      <a16:creationId xmlns:a16="http://schemas.microsoft.com/office/drawing/2014/main" id="{7EFC7364-5C18-44C9-BC68-AB0FECCDFE3F}"/>
                    </a:ext>
                  </a:extLst>
                </p:cNvPr>
                <p:cNvPicPr/>
                <p:nvPr/>
              </p:nvPicPr>
              <p:blipFill>
                <a:blip r:embed="rId69"/>
                <a:stretch>
                  <a:fillRect/>
                </a:stretch>
              </p:blipFill>
              <p:spPr>
                <a:xfrm>
                  <a:off x="10534540" y="1132260"/>
                  <a:ext cx="79920" cy="195120"/>
                </a:xfrm>
                <a:prstGeom prst="rect">
                  <a:avLst/>
                </a:prstGeom>
              </p:spPr>
            </p:pic>
          </mc:Fallback>
        </mc:AlternateContent>
      </p:grpSp>
    </p:spTree>
    <p:extLst>
      <p:ext uri="{BB962C8B-B14F-4D97-AF65-F5344CB8AC3E}">
        <p14:creationId xmlns:p14="http://schemas.microsoft.com/office/powerpoint/2010/main" val="587567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E1FF434D-22FD-5173-F41E-80DD995993C7}"/>
              </a:ext>
            </a:extLst>
          </p:cNvPr>
          <p:cNvPicPr>
            <a:picLocks noChangeAspect="1"/>
          </p:cNvPicPr>
          <p:nvPr/>
        </p:nvPicPr>
        <p:blipFill>
          <a:blip r:embed="rId3"/>
          <a:stretch>
            <a:fillRect/>
          </a:stretch>
        </p:blipFill>
        <p:spPr>
          <a:xfrm>
            <a:off x="235315" y="499081"/>
            <a:ext cx="8153182" cy="4987319"/>
          </a:xfrm>
          <a:prstGeom prst="rect">
            <a:avLst/>
          </a:prstGeom>
        </p:spPr>
      </p:pic>
      <p:grpSp>
        <p:nvGrpSpPr>
          <p:cNvPr id="45" name="Gruppieren 44">
            <a:extLst>
              <a:ext uri="{FF2B5EF4-FFF2-40B4-BE49-F238E27FC236}">
                <a16:creationId xmlns:a16="http://schemas.microsoft.com/office/drawing/2014/main" id="{12CC286A-EAE6-4DF8-9E26-A9A5F0310A0B}"/>
              </a:ext>
            </a:extLst>
          </p:cNvPr>
          <p:cNvGrpSpPr/>
          <p:nvPr/>
        </p:nvGrpSpPr>
        <p:grpSpPr>
          <a:xfrm>
            <a:off x="6912940" y="823742"/>
            <a:ext cx="624600" cy="213480"/>
            <a:chOff x="6912940" y="823742"/>
            <a:chExt cx="624600" cy="213480"/>
          </a:xfrm>
        </p:grpSpPr>
        <mc:AlternateContent xmlns:mc="http://schemas.openxmlformats.org/markup-compatibility/2006">
          <mc:Choice xmlns:p14="http://schemas.microsoft.com/office/powerpoint/2010/main" Requires="p14">
            <p:contentPart p14:bwMode="auto" r:id="rId4">
              <p14:nvContentPartPr>
                <p14:cNvPr id="31" name="Freihand 30">
                  <a:extLst>
                    <a:ext uri="{FF2B5EF4-FFF2-40B4-BE49-F238E27FC236}">
                      <a16:creationId xmlns:a16="http://schemas.microsoft.com/office/drawing/2014/main" id="{7068C5FD-74F3-48E4-A60A-56F21369468B}"/>
                    </a:ext>
                  </a:extLst>
                </p14:cNvPr>
                <p14:cNvContentPartPr/>
                <p14:nvPr/>
              </p14:nvContentPartPr>
              <p14:xfrm>
                <a:off x="6912940" y="823742"/>
                <a:ext cx="111240" cy="213480"/>
              </p14:xfrm>
            </p:contentPart>
          </mc:Choice>
          <mc:Fallback>
            <p:pic>
              <p:nvPicPr>
                <p:cNvPr id="31" name="Freihand 30">
                  <a:extLst>
                    <a:ext uri="{FF2B5EF4-FFF2-40B4-BE49-F238E27FC236}">
                      <a16:creationId xmlns:a16="http://schemas.microsoft.com/office/drawing/2014/main" id="{7068C5FD-74F3-48E4-A60A-56F21369468B}"/>
                    </a:ext>
                  </a:extLst>
                </p:cNvPr>
                <p:cNvPicPr/>
                <p:nvPr/>
              </p:nvPicPr>
              <p:blipFill>
                <a:blip r:embed="rId5"/>
                <a:stretch>
                  <a:fillRect/>
                </a:stretch>
              </p:blipFill>
              <p:spPr>
                <a:xfrm>
                  <a:off x="6908620" y="819422"/>
                  <a:ext cx="11988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2" name="Freihand 31">
                  <a:extLst>
                    <a:ext uri="{FF2B5EF4-FFF2-40B4-BE49-F238E27FC236}">
                      <a16:creationId xmlns:a16="http://schemas.microsoft.com/office/drawing/2014/main" id="{595F8D45-9CDF-4834-832E-CC93DD47862B}"/>
                    </a:ext>
                  </a:extLst>
                </p14:cNvPr>
                <p14:cNvContentPartPr/>
                <p14:nvPr/>
              </p14:nvContentPartPr>
              <p14:xfrm>
                <a:off x="7067380" y="910142"/>
                <a:ext cx="82800" cy="69480"/>
              </p14:xfrm>
            </p:contentPart>
          </mc:Choice>
          <mc:Fallback>
            <p:pic>
              <p:nvPicPr>
                <p:cNvPr id="32" name="Freihand 31">
                  <a:extLst>
                    <a:ext uri="{FF2B5EF4-FFF2-40B4-BE49-F238E27FC236}">
                      <a16:creationId xmlns:a16="http://schemas.microsoft.com/office/drawing/2014/main" id="{595F8D45-9CDF-4834-832E-CC93DD47862B}"/>
                    </a:ext>
                  </a:extLst>
                </p:cNvPr>
                <p:cNvPicPr/>
                <p:nvPr/>
              </p:nvPicPr>
              <p:blipFill>
                <a:blip r:embed="rId7"/>
                <a:stretch>
                  <a:fillRect/>
                </a:stretch>
              </p:blipFill>
              <p:spPr>
                <a:xfrm>
                  <a:off x="7063060" y="905822"/>
                  <a:ext cx="914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3" name="Freihand 32">
                  <a:extLst>
                    <a:ext uri="{FF2B5EF4-FFF2-40B4-BE49-F238E27FC236}">
                      <a16:creationId xmlns:a16="http://schemas.microsoft.com/office/drawing/2014/main" id="{CA6C7BC5-E5A7-43A8-AE21-767077AF3023}"/>
                    </a:ext>
                  </a:extLst>
                </p14:cNvPr>
                <p14:cNvContentPartPr/>
                <p14:nvPr/>
              </p14:nvContentPartPr>
              <p14:xfrm>
                <a:off x="7191580" y="873782"/>
                <a:ext cx="234000" cy="73080"/>
              </p14:xfrm>
            </p:contentPart>
          </mc:Choice>
          <mc:Fallback>
            <p:pic>
              <p:nvPicPr>
                <p:cNvPr id="33" name="Freihand 32">
                  <a:extLst>
                    <a:ext uri="{FF2B5EF4-FFF2-40B4-BE49-F238E27FC236}">
                      <a16:creationId xmlns:a16="http://schemas.microsoft.com/office/drawing/2014/main" id="{CA6C7BC5-E5A7-43A8-AE21-767077AF3023}"/>
                    </a:ext>
                  </a:extLst>
                </p:cNvPr>
                <p:cNvPicPr/>
                <p:nvPr/>
              </p:nvPicPr>
              <p:blipFill>
                <a:blip r:embed="rId9"/>
                <a:stretch>
                  <a:fillRect/>
                </a:stretch>
              </p:blipFill>
              <p:spPr>
                <a:xfrm>
                  <a:off x="7187260" y="869462"/>
                  <a:ext cx="242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4" name="Freihand 33">
                  <a:extLst>
                    <a:ext uri="{FF2B5EF4-FFF2-40B4-BE49-F238E27FC236}">
                      <a16:creationId xmlns:a16="http://schemas.microsoft.com/office/drawing/2014/main" id="{29E2A1E4-40D6-48A2-B311-0B0A03F49427}"/>
                    </a:ext>
                  </a:extLst>
                </p14:cNvPr>
                <p14:cNvContentPartPr/>
                <p14:nvPr/>
              </p14:nvContentPartPr>
              <p14:xfrm>
                <a:off x="7438900" y="830942"/>
                <a:ext cx="98640" cy="68040"/>
              </p14:xfrm>
            </p:contentPart>
          </mc:Choice>
          <mc:Fallback>
            <p:pic>
              <p:nvPicPr>
                <p:cNvPr id="34" name="Freihand 33">
                  <a:extLst>
                    <a:ext uri="{FF2B5EF4-FFF2-40B4-BE49-F238E27FC236}">
                      <a16:creationId xmlns:a16="http://schemas.microsoft.com/office/drawing/2014/main" id="{29E2A1E4-40D6-48A2-B311-0B0A03F49427}"/>
                    </a:ext>
                  </a:extLst>
                </p:cNvPr>
                <p:cNvPicPr/>
                <p:nvPr/>
              </p:nvPicPr>
              <p:blipFill>
                <a:blip r:embed="rId11"/>
                <a:stretch>
                  <a:fillRect/>
                </a:stretch>
              </p:blipFill>
              <p:spPr>
                <a:xfrm>
                  <a:off x="7434580" y="826622"/>
                  <a:ext cx="107280" cy="76680"/>
                </a:xfrm>
                <a:prstGeom prst="rect">
                  <a:avLst/>
                </a:prstGeom>
              </p:spPr>
            </p:pic>
          </mc:Fallback>
        </mc:AlternateContent>
      </p:grpSp>
      <p:grpSp>
        <p:nvGrpSpPr>
          <p:cNvPr id="44" name="Gruppieren 43">
            <a:extLst>
              <a:ext uri="{FF2B5EF4-FFF2-40B4-BE49-F238E27FC236}">
                <a16:creationId xmlns:a16="http://schemas.microsoft.com/office/drawing/2014/main" id="{AA5705EA-D6F9-480B-81A8-4BD12F6C70C5}"/>
              </a:ext>
            </a:extLst>
          </p:cNvPr>
          <p:cNvGrpSpPr/>
          <p:nvPr/>
        </p:nvGrpSpPr>
        <p:grpSpPr>
          <a:xfrm>
            <a:off x="6770740" y="1131182"/>
            <a:ext cx="1081080" cy="812520"/>
            <a:chOff x="6770740" y="1131182"/>
            <a:chExt cx="1081080" cy="812520"/>
          </a:xfrm>
        </p:grpSpPr>
        <mc:AlternateContent xmlns:mc="http://schemas.openxmlformats.org/markup-compatibility/2006">
          <mc:Choice xmlns:p14="http://schemas.microsoft.com/office/powerpoint/2010/main" Requires="p14">
            <p:contentPart p14:bwMode="auto" r:id="rId12">
              <p14:nvContentPartPr>
                <p14:cNvPr id="29" name="Freihand 28">
                  <a:extLst>
                    <a:ext uri="{FF2B5EF4-FFF2-40B4-BE49-F238E27FC236}">
                      <a16:creationId xmlns:a16="http://schemas.microsoft.com/office/drawing/2014/main" id="{D8A3DBC0-3253-46F3-A9FA-CF9A97AB368F}"/>
                    </a:ext>
                  </a:extLst>
                </p14:cNvPr>
                <p14:cNvContentPartPr/>
                <p14:nvPr/>
              </p14:nvContentPartPr>
              <p14:xfrm>
                <a:off x="6867940" y="1131182"/>
                <a:ext cx="43920" cy="237240"/>
              </p14:xfrm>
            </p:contentPart>
          </mc:Choice>
          <mc:Fallback>
            <p:pic>
              <p:nvPicPr>
                <p:cNvPr id="29" name="Freihand 28">
                  <a:extLst>
                    <a:ext uri="{FF2B5EF4-FFF2-40B4-BE49-F238E27FC236}">
                      <a16:creationId xmlns:a16="http://schemas.microsoft.com/office/drawing/2014/main" id="{D8A3DBC0-3253-46F3-A9FA-CF9A97AB368F}"/>
                    </a:ext>
                  </a:extLst>
                </p:cNvPr>
                <p:cNvPicPr/>
                <p:nvPr/>
              </p:nvPicPr>
              <p:blipFill>
                <a:blip r:embed="rId13"/>
                <a:stretch>
                  <a:fillRect/>
                </a:stretch>
              </p:blipFill>
              <p:spPr>
                <a:xfrm>
                  <a:off x="6863620" y="1126862"/>
                  <a:ext cx="525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0" name="Freihand 29">
                  <a:extLst>
                    <a:ext uri="{FF2B5EF4-FFF2-40B4-BE49-F238E27FC236}">
                      <a16:creationId xmlns:a16="http://schemas.microsoft.com/office/drawing/2014/main" id="{B80DDF8F-B96F-4F31-BC54-DD0A935DAD4B}"/>
                    </a:ext>
                  </a:extLst>
                </p14:cNvPr>
                <p14:cNvContentPartPr/>
                <p14:nvPr/>
              </p14:nvContentPartPr>
              <p14:xfrm>
                <a:off x="6822940" y="1295702"/>
                <a:ext cx="118080" cy="167040"/>
              </p14:xfrm>
            </p:contentPart>
          </mc:Choice>
          <mc:Fallback>
            <p:pic>
              <p:nvPicPr>
                <p:cNvPr id="30" name="Freihand 29">
                  <a:extLst>
                    <a:ext uri="{FF2B5EF4-FFF2-40B4-BE49-F238E27FC236}">
                      <a16:creationId xmlns:a16="http://schemas.microsoft.com/office/drawing/2014/main" id="{B80DDF8F-B96F-4F31-BC54-DD0A935DAD4B}"/>
                    </a:ext>
                  </a:extLst>
                </p:cNvPr>
                <p:cNvPicPr/>
                <p:nvPr/>
              </p:nvPicPr>
              <p:blipFill>
                <a:blip r:embed="rId15"/>
                <a:stretch>
                  <a:fillRect/>
                </a:stretch>
              </p:blipFill>
              <p:spPr>
                <a:xfrm>
                  <a:off x="6818620" y="1291382"/>
                  <a:ext cx="1267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5" name="Freihand 34">
                  <a:extLst>
                    <a:ext uri="{FF2B5EF4-FFF2-40B4-BE49-F238E27FC236}">
                      <a16:creationId xmlns:a16="http://schemas.microsoft.com/office/drawing/2014/main" id="{896AFE37-C19C-4075-B6C2-AC2DE040B44F}"/>
                    </a:ext>
                  </a:extLst>
                </p14:cNvPr>
                <p14:cNvContentPartPr/>
                <p14:nvPr/>
              </p14:nvContentPartPr>
              <p14:xfrm>
                <a:off x="6819700" y="1581542"/>
                <a:ext cx="251280" cy="325080"/>
              </p14:xfrm>
            </p:contentPart>
          </mc:Choice>
          <mc:Fallback>
            <p:pic>
              <p:nvPicPr>
                <p:cNvPr id="35" name="Freihand 34">
                  <a:extLst>
                    <a:ext uri="{FF2B5EF4-FFF2-40B4-BE49-F238E27FC236}">
                      <a16:creationId xmlns:a16="http://schemas.microsoft.com/office/drawing/2014/main" id="{896AFE37-C19C-4075-B6C2-AC2DE040B44F}"/>
                    </a:ext>
                  </a:extLst>
                </p:cNvPr>
                <p:cNvPicPr/>
                <p:nvPr/>
              </p:nvPicPr>
              <p:blipFill>
                <a:blip r:embed="rId17"/>
                <a:stretch>
                  <a:fillRect/>
                </a:stretch>
              </p:blipFill>
              <p:spPr>
                <a:xfrm>
                  <a:off x="6815380" y="1577222"/>
                  <a:ext cx="25992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6" name="Freihand 35">
                  <a:extLst>
                    <a:ext uri="{FF2B5EF4-FFF2-40B4-BE49-F238E27FC236}">
                      <a16:creationId xmlns:a16="http://schemas.microsoft.com/office/drawing/2014/main" id="{C811D78A-E40A-43E2-BAB9-5CB3185C1726}"/>
                    </a:ext>
                  </a:extLst>
                </p14:cNvPr>
                <p14:cNvContentPartPr/>
                <p14:nvPr/>
              </p14:nvContentPartPr>
              <p14:xfrm>
                <a:off x="6770740" y="1704662"/>
                <a:ext cx="154080" cy="239040"/>
              </p14:xfrm>
            </p:contentPart>
          </mc:Choice>
          <mc:Fallback>
            <p:pic>
              <p:nvPicPr>
                <p:cNvPr id="36" name="Freihand 35">
                  <a:extLst>
                    <a:ext uri="{FF2B5EF4-FFF2-40B4-BE49-F238E27FC236}">
                      <a16:creationId xmlns:a16="http://schemas.microsoft.com/office/drawing/2014/main" id="{C811D78A-E40A-43E2-BAB9-5CB3185C1726}"/>
                    </a:ext>
                  </a:extLst>
                </p:cNvPr>
                <p:cNvPicPr/>
                <p:nvPr/>
              </p:nvPicPr>
              <p:blipFill>
                <a:blip r:embed="rId19"/>
                <a:stretch>
                  <a:fillRect/>
                </a:stretch>
              </p:blipFill>
              <p:spPr>
                <a:xfrm>
                  <a:off x="6766420" y="1700342"/>
                  <a:ext cx="16272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7" name="Freihand 36">
                  <a:extLst>
                    <a:ext uri="{FF2B5EF4-FFF2-40B4-BE49-F238E27FC236}">
                      <a16:creationId xmlns:a16="http://schemas.microsoft.com/office/drawing/2014/main" id="{9694542F-AA15-418F-B4C5-028844A0E4EE}"/>
                    </a:ext>
                  </a:extLst>
                </p14:cNvPr>
                <p14:cNvContentPartPr/>
                <p14:nvPr/>
              </p14:nvContentPartPr>
              <p14:xfrm>
                <a:off x="7300660" y="1382102"/>
                <a:ext cx="99000" cy="141120"/>
              </p14:xfrm>
            </p:contentPart>
          </mc:Choice>
          <mc:Fallback>
            <p:pic>
              <p:nvPicPr>
                <p:cNvPr id="37" name="Freihand 36">
                  <a:extLst>
                    <a:ext uri="{FF2B5EF4-FFF2-40B4-BE49-F238E27FC236}">
                      <a16:creationId xmlns:a16="http://schemas.microsoft.com/office/drawing/2014/main" id="{9694542F-AA15-418F-B4C5-028844A0E4EE}"/>
                    </a:ext>
                  </a:extLst>
                </p:cNvPr>
                <p:cNvPicPr/>
                <p:nvPr/>
              </p:nvPicPr>
              <p:blipFill>
                <a:blip r:embed="rId21"/>
                <a:stretch>
                  <a:fillRect/>
                </a:stretch>
              </p:blipFill>
              <p:spPr>
                <a:xfrm>
                  <a:off x="7296340" y="1377782"/>
                  <a:ext cx="10764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38" name="Freihand 37">
                  <a:extLst>
                    <a:ext uri="{FF2B5EF4-FFF2-40B4-BE49-F238E27FC236}">
                      <a16:creationId xmlns:a16="http://schemas.microsoft.com/office/drawing/2014/main" id="{7F62C06E-ABB3-43D1-BDC0-1A6E96D8178D}"/>
                    </a:ext>
                  </a:extLst>
                </p14:cNvPr>
                <p14:cNvContentPartPr/>
                <p14:nvPr/>
              </p14:nvContentPartPr>
              <p14:xfrm>
                <a:off x="7302100" y="1326662"/>
                <a:ext cx="109440" cy="59760"/>
              </p14:xfrm>
            </p:contentPart>
          </mc:Choice>
          <mc:Fallback>
            <p:pic>
              <p:nvPicPr>
                <p:cNvPr id="38" name="Freihand 37">
                  <a:extLst>
                    <a:ext uri="{FF2B5EF4-FFF2-40B4-BE49-F238E27FC236}">
                      <a16:creationId xmlns:a16="http://schemas.microsoft.com/office/drawing/2014/main" id="{7F62C06E-ABB3-43D1-BDC0-1A6E96D8178D}"/>
                    </a:ext>
                  </a:extLst>
                </p:cNvPr>
                <p:cNvPicPr/>
                <p:nvPr/>
              </p:nvPicPr>
              <p:blipFill>
                <a:blip r:embed="rId23"/>
                <a:stretch>
                  <a:fillRect/>
                </a:stretch>
              </p:blipFill>
              <p:spPr>
                <a:xfrm>
                  <a:off x="7297780" y="1322342"/>
                  <a:ext cx="11808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9" name="Freihand 38">
                  <a:extLst>
                    <a:ext uri="{FF2B5EF4-FFF2-40B4-BE49-F238E27FC236}">
                      <a16:creationId xmlns:a16="http://schemas.microsoft.com/office/drawing/2014/main" id="{C8D3C647-27BD-44DF-998F-53C40B98024D}"/>
                    </a:ext>
                  </a:extLst>
                </p14:cNvPr>
                <p14:cNvContentPartPr/>
                <p14:nvPr/>
              </p14:nvContentPartPr>
              <p14:xfrm>
                <a:off x="7466980" y="1269782"/>
                <a:ext cx="193680" cy="185040"/>
              </p14:xfrm>
            </p:contentPart>
          </mc:Choice>
          <mc:Fallback>
            <p:pic>
              <p:nvPicPr>
                <p:cNvPr id="39" name="Freihand 38">
                  <a:extLst>
                    <a:ext uri="{FF2B5EF4-FFF2-40B4-BE49-F238E27FC236}">
                      <a16:creationId xmlns:a16="http://schemas.microsoft.com/office/drawing/2014/main" id="{C8D3C647-27BD-44DF-998F-53C40B98024D}"/>
                    </a:ext>
                  </a:extLst>
                </p:cNvPr>
                <p:cNvPicPr/>
                <p:nvPr/>
              </p:nvPicPr>
              <p:blipFill>
                <a:blip r:embed="rId25"/>
                <a:stretch>
                  <a:fillRect/>
                </a:stretch>
              </p:blipFill>
              <p:spPr>
                <a:xfrm>
                  <a:off x="7462660" y="1265462"/>
                  <a:ext cx="20232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Freihand 39">
                  <a:extLst>
                    <a:ext uri="{FF2B5EF4-FFF2-40B4-BE49-F238E27FC236}">
                      <a16:creationId xmlns:a16="http://schemas.microsoft.com/office/drawing/2014/main" id="{B561E9FE-BE32-465C-A8DE-0BC38720B791}"/>
                    </a:ext>
                  </a:extLst>
                </p14:cNvPr>
                <p14:cNvContentPartPr/>
                <p14:nvPr/>
              </p14:nvContentPartPr>
              <p14:xfrm>
                <a:off x="7647340" y="1237022"/>
                <a:ext cx="31680" cy="28080"/>
              </p14:xfrm>
            </p:contentPart>
          </mc:Choice>
          <mc:Fallback>
            <p:pic>
              <p:nvPicPr>
                <p:cNvPr id="40" name="Freihand 39">
                  <a:extLst>
                    <a:ext uri="{FF2B5EF4-FFF2-40B4-BE49-F238E27FC236}">
                      <a16:creationId xmlns:a16="http://schemas.microsoft.com/office/drawing/2014/main" id="{B561E9FE-BE32-465C-A8DE-0BC38720B791}"/>
                    </a:ext>
                  </a:extLst>
                </p:cNvPr>
                <p:cNvPicPr/>
                <p:nvPr/>
              </p:nvPicPr>
              <p:blipFill>
                <a:blip r:embed="rId27"/>
                <a:stretch>
                  <a:fillRect/>
                </a:stretch>
              </p:blipFill>
              <p:spPr>
                <a:xfrm>
                  <a:off x="7643020" y="1232702"/>
                  <a:ext cx="403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 name="Freihand 40">
                  <a:extLst>
                    <a:ext uri="{FF2B5EF4-FFF2-40B4-BE49-F238E27FC236}">
                      <a16:creationId xmlns:a16="http://schemas.microsoft.com/office/drawing/2014/main" id="{7E34CACE-3EA2-4FAC-BF67-B083B4D45E23}"/>
                    </a:ext>
                  </a:extLst>
                </p14:cNvPr>
                <p14:cNvContentPartPr/>
                <p14:nvPr/>
              </p14:nvContentPartPr>
              <p14:xfrm>
                <a:off x="7677580" y="1254662"/>
                <a:ext cx="73080" cy="99720"/>
              </p14:xfrm>
            </p:contentPart>
          </mc:Choice>
          <mc:Fallback>
            <p:pic>
              <p:nvPicPr>
                <p:cNvPr id="41" name="Freihand 40">
                  <a:extLst>
                    <a:ext uri="{FF2B5EF4-FFF2-40B4-BE49-F238E27FC236}">
                      <a16:creationId xmlns:a16="http://schemas.microsoft.com/office/drawing/2014/main" id="{7E34CACE-3EA2-4FAC-BF67-B083B4D45E23}"/>
                    </a:ext>
                  </a:extLst>
                </p:cNvPr>
                <p:cNvPicPr/>
                <p:nvPr/>
              </p:nvPicPr>
              <p:blipFill>
                <a:blip r:embed="rId29"/>
                <a:stretch>
                  <a:fillRect/>
                </a:stretch>
              </p:blipFill>
              <p:spPr>
                <a:xfrm>
                  <a:off x="7673260" y="1250342"/>
                  <a:ext cx="817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2" name="Freihand 41">
                  <a:extLst>
                    <a:ext uri="{FF2B5EF4-FFF2-40B4-BE49-F238E27FC236}">
                      <a16:creationId xmlns:a16="http://schemas.microsoft.com/office/drawing/2014/main" id="{09F7B591-7782-4C22-9273-B2D727B6D967}"/>
                    </a:ext>
                  </a:extLst>
                </p14:cNvPr>
                <p14:cNvContentPartPr/>
                <p14:nvPr/>
              </p14:nvContentPartPr>
              <p14:xfrm>
                <a:off x="7771540" y="1357262"/>
                <a:ext cx="18000" cy="4320"/>
              </p14:xfrm>
            </p:contentPart>
          </mc:Choice>
          <mc:Fallback>
            <p:pic>
              <p:nvPicPr>
                <p:cNvPr id="42" name="Freihand 41">
                  <a:extLst>
                    <a:ext uri="{FF2B5EF4-FFF2-40B4-BE49-F238E27FC236}">
                      <a16:creationId xmlns:a16="http://schemas.microsoft.com/office/drawing/2014/main" id="{09F7B591-7782-4C22-9273-B2D727B6D967}"/>
                    </a:ext>
                  </a:extLst>
                </p:cNvPr>
                <p:cNvPicPr/>
                <p:nvPr/>
              </p:nvPicPr>
              <p:blipFill>
                <a:blip r:embed="rId31"/>
                <a:stretch>
                  <a:fillRect/>
                </a:stretch>
              </p:blipFill>
              <p:spPr>
                <a:xfrm>
                  <a:off x="7767220" y="1352942"/>
                  <a:ext cx="2664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3" name="Freihand 42">
                  <a:extLst>
                    <a:ext uri="{FF2B5EF4-FFF2-40B4-BE49-F238E27FC236}">
                      <a16:creationId xmlns:a16="http://schemas.microsoft.com/office/drawing/2014/main" id="{5186A956-09FE-4880-BE01-22299268CD92}"/>
                    </a:ext>
                  </a:extLst>
                </p14:cNvPr>
                <p14:cNvContentPartPr/>
                <p14:nvPr/>
              </p14:nvContentPartPr>
              <p14:xfrm>
                <a:off x="7208860" y="1358342"/>
                <a:ext cx="642960" cy="285120"/>
              </p14:xfrm>
            </p:contentPart>
          </mc:Choice>
          <mc:Fallback>
            <p:pic>
              <p:nvPicPr>
                <p:cNvPr id="43" name="Freihand 42">
                  <a:extLst>
                    <a:ext uri="{FF2B5EF4-FFF2-40B4-BE49-F238E27FC236}">
                      <a16:creationId xmlns:a16="http://schemas.microsoft.com/office/drawing/2014/main" id="{5186A956-09FE-4880-BE01-22299268CD92}"/>
                    </a:ext>
                  </a:extLst>
                </p:cNvPr>
                <p:cNvPicPr/>
                <p:nvPr/>
              </p:nvPicPr>
              <p:blipFill>
                <a:blip r:embed="rId33"/>
                <a:stretch>
                  <a:fillRect/>
                </a:stretch>
              </p:blipFill>
              <p:spPr>
                <a:xfrm>
                  <a:off x="7204540" y="1354022"/>
                  <a:ext cx="651600" cy="293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47" name="Freihand 46">
                <a:extLst>
                  <a:ext uri="{FF2B5EF4-FFF2-40B4-BE49-F238E27FC236}">
                    <a16:creationId xmlns:a16="http://schemas.microsoft.com/office/drawing/2014/main" id="{E7F3C403-042F-4F02-8AE1-B71D29C8B9A6}"/>
                  </a:ext>
                </a:extLst>
              </p14:cNvPr>
              <p14:cNvContentPartPr/>
              <p14:nvPr/>
            </p14:nvContentPartPr>
            <p14:xfrm>
              <a:off x="7025980" y="2416742"/>
              <a:ext cx="31680" cy="297720"/>
            </p14:xfrm>
          </p:contentPart>
        </mc:Choice>
        <mc:Fallback>
          <p:pic>
            <p:nvPicPr>
              <p:cNvPr id="47" name="Freihand 46">
                <a:extLst>
                  <a:ext uri="{FF2B5EF4-FFF2-40B4-BE49-F238E27FC236}">
                    <a16:creationId xmlns:a16="http://schemas.microsoft.com/office/drawing/2014/main" id="{E7F3C403-042F-4F02-8AE1-B71D29C8B9A6}"/>
                  </a:ext>
                </a:extLst>
              </p:cNvPr>
              <p:cNvPicPr/>
              <p:nvPr/>
            </p:nvPicPr>
            <p:blipFill>
              <a:blip r:embed="rId35"/>
              <a:stretch>
                <a:fillRect/>
              </a:stretch>
            </p:blipFill>
            <p:spPr>
              <a:xfrm>
                <a:off x="7021660" y="2412422"/>
                <a:ext cx="403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8" name="Freihand 47">
                <a:extLst>
                  <a:ext uri="{FF2B5EF4-FFF2-40B4-BE49-F238E27FC236}">
                    <a16:creationId xmlns:a16="http://schemas.microsoft.com/office/drawing/2014/main" id="{BEF7B44B-6BE8-4F04-9B19-72C1E2C7677D}"/>
                  </a:ext>
                </a:extLst>
              </p14:cNvPr>
              <p14:cNvContentPartPr/>
              <p14:nvPr/>
            </p14:nvContentPartPr>
            <p14:xfrm>
              <a:off x="7293100" y="3120542"/>
              <a:ext cx="53640" cy="441000"/>
            </p14:xfrm>
          </p:contentPart>
        </mc:Choice>
        <mc:Fallback>
          <p:pic>
            <p:nvPicPr>
              <p:cNvPr id="48" name="Freihand 47">
                <a:extLst>
                  <a:ext uri="{FF2B5EF4-FFF2-40B4-BE49-F238E27FC236}">
                    <a16:creationId xmlns:a16="http://schemas.microsoft.com/office/drawing/2014/main" id="{BEF7B44B-6BE8-4F04-9B19-72C1E2C7677D}"/>
                  </a:ext>
                </a:extLst>
              </p:cNvPr>
              <p:cNvPicPr/>
              <p:nvPr/>
            </p:nvPicPr>
            <p:blipFill>
              <a:blip r:embed="rId37"/>
              <a:stretch>
                <a:fillRect/>
              </a:stretch>
            </p:blipFill>
            <p:spPr>
              <a:xfrm>
                <a:off x="7288780" y="3116222"/>
                <a:ext cx="62280" cy="449640"/>
              </a:xfrm>
              <a:prstGeom prst="rect">
                <a:avLst/>
              </a:prstGeom>
            </p:spPr>
          </p:pic>
        </mc:Fallback>
      </mc:AlternateContent>
      <p:grpSp>
        <p:nvGrpSpPr>
          <p:cNvPr id="50" name="Gruppieren 49">
            <a:extLst>
              <a:ext uri="{FF2B5EF4-FFF2-40B4-BE49-F238E27FC236}">
                <a16:creationId xmlns:a16="http://schemas.microsoft.com/office/drawing/2014/main" id="{7C2A64AD-9924-48C5-AB80-D7C9BDAF5ACA}"/>
              </a:ext>
            </a:extLst>
          </p:cNvPr>
          <p:cNvGrpSpPr/>
          <p:nvPr/>
        </p:nvGrpSpPr>
        <p:grpSpPr>
          <a:xfrm>
            <a:off x="1926580" y="2113622"/>
            <a:ext cx="1388520" cy="2249280"/>
            <a:chOff x="1926580" y="2113622"/>
            <a:chExt cx="1388520" cy="2249280"/>
          </a:xfrm>
        </p:grpSpPr>
        <mc:AlternateContent xmlns:mc="http://schemas.openxmlformats.org/markup-compatibility/2006">
          <mc:Choice xmlns:p14="http://schemas.microsoft.com/office/powerpoint/2010/main" Requires="p14">
            <p:contentPart p14:bwMode="auto" r:id="rId38">
              <p14:nvContentPartPr>
                <p14:cNvPr id="2" name="Freihand 1">
                  <a:extLst>
                    <a:ext uri="{FF2B5EF4-FFF2-40B4-BE49-F238E27FC236}">
                      <a16:creationId xmlns:a16="http://schemas.microsoft.com/office/drawing/2014/main" id="{AE543F88-0DAE-477C-8DB4-BA98A9F15B4F}"/>
                    </a:ext>
                  </a:extLst>
                </p14:cNvPr>
                <p14:cNvContentPartPr/>
                <p14:nvPr/>
              </p14:nvContentPartPr>
              <p14:xfrm>
                <a:off x="2452900" y="3105062"/>
                <a:ext cx="16200" cy="287640"/>
              </p14:xfrm>
            </p:contentPart>
          </mc:Choice>
          <mc:Fallback>
            <p:pic>
              <p:nvPicPr>
                <p:cNvPr id="2" name="Freihand 1">
                  <a:extLst>
                    <a:ext uri="{FF2B5EF4-FFF2-40B4-BE49-F238E27FC236}">
                      <a16:creationId xmlns:a16="http://schemas.microsoft.com/office/drawing/2014/main" id="{AE543F88-0DAE-477C-8DB4-BA98A9F15B4F}"/>
                    </a:ext>
                  </a:extLst>
                </p:cNvPr>
                <p:cNvPicPr/>
                <p:nvPr/>
              </p:nvPicPr>
              <p:blipFill>
                <a:blip r:embed="rId39"/>
                <a:stretch>
                  <a:fillRect/>
                </a:stretch>
              </p:blipFill>
              <p:spPr>
                <a:xfrm>
                  <a:off x="2448580" y="3100742"/>
                  <a:ext cx="248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 name="Freihand 2">
                  <a:extLst>
                    <a:ext uri="{FF2B5EF4-FFF2-40B4-BE49-F238E27FC236}">
                      <a16:creationId xmlns:a16="http://schemas.microsoft.com/office/drawing/2014/main" id="{962BA99D-C91B-4541-B1CB-C864C78B57AD}"/>
                    </a:ext>
                  </a:extLst>
                </p14:cNvPr>
                <p14:cNvContentPartPr/>
                <p14:nvPr/>
              </p14:nvContentPartPr>
              <p14:xfrm>
                <a:off x="2387020" y="3224942"/>
                <a:ext cx="206640" cy="203400"/>
              </p14:xfrm>
            </p:contentPart>
          </mc:Choice>
          <mc:Fallback>
            <p:pic>
              <p:nvPicPr>
                <p:cNvPr id="3" name="Freihand 2">
                  <a:extLst>
                    <a:ext uri="{FF2B5EF4-FFF2-40B4-BE49-F238E27FC236}">
                      <a16:creationId xmlns:a16="http://schemas.microsoft.com/office/drawing/2014/main" id="{962BA99D-C91B-4541-B1CB-C864C78B57AD}"/>
                    </a:ext>
                  </a:extLst>
                </p:cNvPr>
                <p:cNvPicPr/>
                <p:nvPr/>
              </p:nvPicPr>
              <p:blipFill>
                <a:blip r:embed="rId41"/>
                <a:stretch>
                  <a:fillRect/>
                </a:stretch>
              </p:blipFill>
              <p:spPr>
                <a:xfrm>
                  <a:off x="2382700" y="3220622"/>
                  <a:ext cx="21528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5" name="Freihand 4">
                  <a:extLst>
                    <a:ext uri="{FF2B5EF4-FFF2-40B4-BE49-F238E27FC236}">
                      <a16:creationId xmlns:a16="http://schemas.microsoft.com/office/drawing/2014/main" id="{4E2E2394-B322-4E8F-8044-BB7A88EE9963}"/>
                    </a:ext>
                  </a:extLst>
                </p14:cNvPr>
                <p14:cNvContentPartPr/>
                <p14:nvPr/>
              </p14:nvContentPartPr>
              <p14:xfrm>
                <a:off x="2205940" y="2599622"/>
                <a:ext cx="39600" cy="138600"/>
              </p14:xfrm>
            </p:contentPart>
          </mc:Choice>
          <mc:Fallback>
            <p:pic>
              <p:nvPicPr>
                <p:cNvPr id="5" name="Freihand 4">
                  <a:extLst>
                    <a:ext uri="{FF2B5EF4-FFF2-40B4-BE49-F238E27FC236}">
                      <a16:creationId xmlns:a16="http://schemas.microsoft.com/office/drawing/2014/main" id="{4E2E2394-B322-4E8F-8044-BB7A88EE9963}"/>
                    </a:ext>
                  </a:extLst>
                </p:cNvPr>
                <p:cNvPicPr/>
                <p:nvPr/>
              </p:nvPicPr>
              <p:blipFill>
                <a:blip r:embed="rId43"/>
                <a:stretch>
                  <a:fillRect/>
                </a:stretch>
              </p:blipFill>
              <p:spPr>
                <a:xfrm>
                  <a:off x="2201620" y="2595302"/>
                  <a:ext cx="482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 name="Freihand 5">
                  <a:extLst>
                    <a:ext uri="{FF2B5EF4-FFF2-40B4-BE49-F238E27FC236}">
                      <a16:creationId xmlns:a16="http://schemas.microsoft.com/office/drawing/2014/main" id="{BBDEDBE9-4D58-4273-9C3F-E0A918C7E11A}"/>
                    </a:ext>
                  </a:extLst>
                </p14:cNvPr>
                <p14:cNvContentPartPr/>
                <p14:nvPr/>
              </p14:nvContentPartPr>
              <p14:xfrm>
                <a:off x="2086060" y="2536262"/>
                <a:ext cx="192960" cy="85680"/>
              </p14:xfrm>
            </p:contentPart>
          </mc:Choice>
          <mc:Fallback>
            <p:pic>
              <p:nvPicPr>
                <p:cNvPr id="6" name="Freihand 5">
                  <a:extLst>
                    <a:ext uri="{FF2B5EF4-FFF2-40B4-BE49-F238E27FC236}">
                      <a16:creationId xmlns:a16="http://schemas.microsoft.com/office/drawing/2014/main" id="{BBDEDBE9-4D58-4273-9C3F-E0A918C7E11A}"/>
                    </a:ext>
                  </a:extLst>
                </p:cNvPr>
                <p:cNvPicPr/>
                <p:nvPr/>
              </p:nvPicPr>
              <p:blipFill>
                <a:blip r:embed="rId45"/>
                <a:stretch>
                  <a:fillRect/>
                </a:stretch>
              </p:blipFill>
              <p:spPr>
                <a:xfrm>
                  <a:off x="2081740" y="2531942"/>
                  <a:ext cx="2016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7" name="Freihand 6">
                  <a:extLst>
                    <a:ext uri="{FF2B5EF4-FFF2-40B4-BE49-F238E27FC236}">
                      <a16:creationId xmlns:a16="http://schemas.microsoft.com/office/drawing/2014/main" id="{816E8D68-F4BF-42C3-9A5A-E063A9AB02B2}"/>
                    </a:ext>
                  </a:extLst>
                </p14:cNvPr>
                <p14:cNvContentPartPr/>
                <p14:nvPr/>
              </p14:nvContentPartPr>
              <p14:xfrm>
                <a:off x="2143300" y="2599262"/>
                <a:ext cx="118440" cy="70560"/>
              </p14:xfrm>
            </p:contentPart>
          </mc:Choice>
          <mc:Fallback>
            <p:pic>
              <p:nvPicPr>
                <p:cNvPr id="7" name="Freihand 6">
                  <a:extLst>
                    <a:ext uri="{FF2B5EF4-FFF2-40B4-BE49-F238E27FC236}">
                      <a16:creationId xmlns:a16="http://schemas.microsoft.com/office/drawing/2014/main" id="{816E8D68-F4BF-42C3-9A5A-E063A9AB02B2}"/>
                    </a:ext>
                  </a:extLst>
                </p:cNvPr>
                <p:cNvPicPr/>
                <p:nvPr/>
              </p:nvPicPr>
              <p:blipFill>
                <a:blip r:embed="rId47"/>
                <a:stretch>
                  <a:fillRect/>
                </a:stretch>
              </p:blipFill>
              <p:spPr>
                <a:xfrm>
                  <a:off x="2138980" y="2594942"/>
                  <a:ext cx="1270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 name="Freihand 7">
                  <a:extLst>
                    <a:ext uri="{FF2B5EF4-FFF2-40B4-BE49-F238E27FC236}">
                      <a16:creationId xmlns:a16="http://schemas.microsoft.com/office/drawing/2014/main" id="{BC5D12CB-65D4-42EC-AC35-72E5F4F8E4F7}"/>
                    </a:ext>
                  </a:extLst>
                </p14:cNvPr>
                <p14:cNvContentPartPr/>
                <p14:nvPr/>
              </p14:nvContentPartPr>
              <p14:xfrm>
                <a:off x="2286940" y="2511422"/>
                <a:ext cx="146880" cy="123120"/>
              </p14:xfrm>
            </p:contentPart>
          </mc:Choice>
          <mc:Fallback>
            <p:pic>
              <p:nvPicPr>
                <p:cNvPr id="8" name="Freihand 7">
                  <a:extLst>
                    <a:ext uri="{FF2B5EF4-FFF2-40B4-BE49-F238E27FC236}">
                      <a16:creationId xmlns:a16="http://schemas.microsoft.com/office/drawing/2014/main" id="{BC5D12CB-65D4-42EC-AC35-72E5F4F8E4F7}"/>
                    </a:ext>
                  </a:extLst>
                </p:cNvPr>
                <p:cNvPicPr/>
                <p:nvPr/>
              </p:nvPicPr>
              <p:blipFill>
                <a:blip r:embed="rId49"/>
                <a:stretch>
                  <a:fillRect/>
                </a:stretch>
              </p:blipFill>
              <p:spPr>
                <a:xfrm>
                  <a:off x="2282620" y="2507102"/>
                  <a:ext cx="1555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9" name="Freihand 8">
                  <a:extLst>
                    <a:ext uri="{FF2B5EF4-FFF2-40B4-BE49-F238E27FC236}">
                      <a16:creationId xmlns:a16="http://schemas.microsoft.com/office/drawing/2014/main" id="{39F0DED3-46AD-4410-926C-BB28CEB4ED95}"/>
                    </a:ext>
                  </a:extLst>
                </p14:cNvPr>
                <p14:cNvContentPartPr/>
                <p14:nvPr/>
              </p14:nvContentPartPr>
              <p14:xfrm>
                <a:off x="2498260" y="2498822"/>
                <a:ext cx="146880" cy="62280"/>
              </p14:xfrm>
            </p:contentPart>
          </mc:Choice>
          <mc:Fallback>
            <p:pic>
              <p:nvPicPr>
                <p:cNvPr id="9" name="Freihand 8">
                  <a:extLst>
                    <a:ext uri="{FF2B5EF4-FFF2-40B4-BE49-F238E27FC236}">
                      <a16:creationId xmlns:a16="http://schemas.microsoft.com/office/drawing/2014/main" id="{39F0DED3-46AD-4410-926C-BB28CEB4ED95}"/>
                    </a:ext>
                  </a:extLst>
                </p:cNvPr>
                <p:cNvPicPr/>
                <p:nvPr/>
              </p:nvPicPr>
              <p:blipFill>
                <a:blip r:embed="rId51"/>
                <a:stretch>
                  <a:fillRect/>
                </a:stretch>
              </p:blipFill>
              <p:spPr>
                <a:xfrm>
                  <a:off x="2493940" y="2494502"/>
                  <a:ext cx="1555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 name="Freihand 9">
                  <a:extLst>
                    <a:ext uri="{FF2B5EF4-FFF2-40B4-BE49-F238E27FC236}">
                      <a16:creationId xmlns:a16="http://schemas.microsoft.com/office/drawing/2014/main" id="{11217558-1BF0-434C-92DD-A91970729644}"/>
                    </a:ext>
                  </a:extLst>
                </p14:cNvPr>
                <p14:cNvContentPartPr/>
                <p14:nvPr/>
              </p14:nvContentPartPr>
              <p14:xfrm>
                <a:off x="2635420" y="2427182"/>
                <a:ext cx="159120" cy="82440"/>
              </p14:xfrm>
            </p:contentPart>
          </mc:Choice>
          <mc:Fallback>
            <p:pic>
              <p:nvPicPr>
                <p:cNvPr id="10" name="Freihand 9">
                  <a:extLst>
                    <a:ext uri="{FF2B5EF4-FFF2-40B4-BE49-F238E27FC236}">
                      <a16:creationId xmlns:a16="http://schemas.microsoft.com/office/drawing/2014/main" id="{11217558-1BF0-434C-92DD-A91970729644}"/>
                    </a:ext>
                  </a:extLst>
                </p:cNvPr>
                <p:cNvPicPr/>
                <p:nvPr/>
              </p:nvPicPr>
              <p:blipFill>
                <a:blip r:embed="rId53"/>
                <a:stretch>
                  <a:fillRect/>
                </a:stretch>
              </p:blipFill>
              <p:spPr>
                <a:xfrm>
                  <a:off x="2631100" y="2422862"/>
                  <a:ext cx="1677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 name="Freihand 10">
                  <a:extLst>
                    <a:ext uri="{FF2B5EF4-FFF2-40B4-BE49-F238E27FC236}">
                      <a16:creationId xmlns:a16="http://schemas.microsoft.com/office/drawing/2014/main" id="{9F324602-A83A-4CD7-93A6-A4B32316ECD1}"/>
                    </a:ext>
                  </a:extLst>
                </p14:cNvPr>
                <p14:cNvContentPartPr/>
                <p14:nvPr/>
              </p14:nvContentPartPr>
              <p14:xfrm>
                <a:off x="2664220" y="2441942"/>
                <a:ext cx="94320" cy="48960"/>
              </p14:xfrm>
            </p:contentPart>
          </mc:Choice>
          <mc:Fallback>
            <p:pic>
              <p:nvPicPr>
                <p:cNvPr id="11" name="Freihand 10">
                  <a:extLst>
                    <a:ext uri="{FF2B5EF4-FFF2-40B4-BE49-F238E27FC236}">
                      <a16:creationId xmlns:a16="http://schemas.microsoft.com/office/drawing/2014/main" id="{9F324602-A83A-4CD7-93A6-A4B32316ECD1}"/>
                    </a:ext>
                  </a:extLst>
                </p:cNvPr>
                <p:cNvPicPr/>
                <p:nvPr/>
              </p:nvPicPr>
              <p:blipFill>
                <a:blip r:embed="rId55"/>
                <a:stretch>
                  <a:fillRect/>
                </a:stretch>
              </p:blipFill>
              <p:spPr>
                <a:xfrm>
                  <a:off x="2659900" y="2437622"/>
                  <a:ext cx="102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2" name="Freihand 11">
                  <a:extLst>
                    <a:ext uri="{FF2B5EF4-FFF2-40B4-BE49-F238E27FC236}">
                      <a16:creationId xmlns:a16="http://schemas.microsoft.com/office/drawing/2014/main" id="{885895DD-20E3-4096-82C0-F28F7B79EAC3}"/>
                    </a:ext>
                  </a:extLst>
                </p14:cNvPr>
                <p14:cNvContentPartPr/>
                <p14:nvPr/>
              </p14:nvContentPartPr>
              <p14:xfrm>
                <a:off x="2581420" y="2477942"/>
                <a:ext cx="73080" cy="51120"/>
              </p14:xfrm>
            </p:contentPart>
          </mc:Choice>
          <mc:Fallback>
            <p:pic>
              <p:nvPicPr>
                <p:cNvPr id="12" name="Freihand 11">
                  <a:extLst>
                    <a:ext uri="{FF2B5EF4-FFF2-40B4-BE49-F238E27FC236}">
                      <a16:creationId xmlns:a16="http://schemas.microsoft.com/office/drawing/2014/main" id="{885895DD-20E3-4096-82C0-F28F7B79EAC3}"/>
                    </a:ext>
                  </a:extLst>
                </p:cNvPr>
                <p:cNvPicPr/>
                <p:nvPr/>
              </p:nvPicPr>
              <p:blipFill>
                <a:blip r:embed="rId57"/>
                <a:stretch>
                  <a:fillRect/>
                </a:stretch>
              </p:blipFill>
              <p:spPr>
                <a:xfrm>
                  <a:off x="2577100" y="2473622"/>
                  <a:ext cx="8172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4" name="Freihand 13">
                  <a:extLst>
                    <a:ext uri="{FF2B5EF4-FFF2-40B4-BE49-F238E27FC236}">
                      <a16:creationId xmlns:a16="http://schemas.microsoft.com/office/drawing/2014/main" id="{EE7B5F7F-E725-4D94-9DFB-407CF3038E48}"/>
                    </a:ext>
                  </a:extLst>
                </p14:cNvPr>
                <p14:cNvContentPartPr/>
                <p14:nvPr/>
              </p14:nvContentPartPr>
              <p14:xfrm>
                <a:off x="2778340" y="2233502"/>
                <a:ext cx="101880" cy="209880"/>
              </p14:xfrm>
            </p:contentPart>
          </mc:Choice>
          <mc:Fallback>
            <p:pic>
              <p:nvPicPr>
                <p:cNvPr id="14" name="Freihand 13">
                  <a:extLst>
                    <a:ext uri="{FF2B5EF4-FFF2-40B4-BE49-F238E27FC236}">
                      <a16:creationId xmlns:a16="http://schemas.microsoft.com/office/drawing/2014/main" id="{EE7B5F7F-E725-4D94-9DFB-407CF3038E48}"/>
                    </a:ext>
                  </a:extLst>
                </p:cNvPr>
                <p:cNvPicPr/>
                <p:nvPr/>
              </p:nvPicPr>
              <p:blipFill>
                <a:blip r:embed="rId59"/>
                <a:stretch>
                  <a:fillRect/>
                </a:stretch>
              </p:blipFill>
              <p:spPr>
                <a:xfrm>
                  <a:off x="2774020" y="2229182"/>
                  <a:ext cx="1105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15" name="Freihand 14">
                  <a:extLst>
                    <a:ext uri="{FF2B5EF4-FFF2-40B4-BE49-F238E27FC236}">
                      <a16:creationId xmlns:a16="http://schemas.microsoft.com/office/drawing/2014/main" id="{3BD0E97E-411E-478F-AF4B-AC3F747A6769}"/>
                    </a:ext>
                  </a:extLst>
                </p14:cNvPr>
                <p14:cNvContentPartPr/>
                <p14:nvPr/>
              </p14:nvContentPartPr>
              <p14:xfrm>
                <a:off x="2845300" y="2387582"/>
                <a:ext cx="96120" cy="13320"/>
              </p14:xfrm>
            </p:contentPart>
          </mc:Choice>
          <mc:Fallback>
            <p:pic>
              <p:nvPicPr>
                <p:cNvPr id="15" name="Freihand 14">
                  <a:extLst>
                    <a:ext uri="{FF2B5EF4-FFF2-40B4-BE49-F238E27FC236}">
                      <a16:creationId xmlns:a16="http://schemas.microsoft.com/office/drawing/2014/main" id="{3BD0E97E-411E-478F-AF4B-AC3F747A6769}"/>
                    </a:ext>
                  </a:extLst>
                </p:cNvPr>
                <p:cNvPicPr/>
                <p:nvPr/>
              </p:nvPicPr>
              <p:blipFill>
                <a:blip r:embed="rId61"/>
                <a:stretch>
                  <a:fillRect/>
                </a:stretch>
              </p:blipFill>
              <p:spPr>
                <a:xfrm>
                  <a:off x="2840980" y="2383262"/>
                  <a:ext cx="1047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16" name="Freihand 15">
                  <a:extLst>
                    <a:ext uri="{FF2B5EF4-FFF2-40B4-BE49-F238E27FC236}">
                      <a16:creationId xmlns:a16="http://schemas.microsoft.com/office/drawing/2014/main" id="{F3A2C9B7-9EF6-4E19-9C25-D30762F85EF8}"/>
                    </a:ext>
                  </a:extLst>
                </p14:cNvPr>
                <p14:cNvContentPartPr/>
                <p14:nvPr/>
              </p14:nvContentPartPr>
              <p14:xfrm>
                <a:off x="2922700" y="2249702"/>
                <a:ext cx="140760" cy="127800"/>
              </p14:xfrm>
            </p:contentPart>
          </mc:Choice>
          <mc:Fallback>
            <p:pic>
              <p:nvPicPr>
                <p:cNvPr id="16" name="Freihand 15">
                  <a:extLst>
                    <a:ext uri="{FF2B5EF4-FFF2-40B4-BE49-F238E27FC236}">
                      <a16:creationId xmlns:a16="http://schemas.microsoft.com/office/drawing/2014/main" id="{F3A2C9B7-9EF6-4E19-9C25-D30762F85EF8}"/>
                    </a:ext>
                  </a:extLst>
                </p:cNvPr>
                <p:cNvPicPr/>
                <p:nvPr/>
              </p:nvPicPr>
              <p:blipFill>
                <a:blip r:embed="rId63"/>
                <a:stretch>
                  <a:fillRect/>
                </a:stretch>
              </p:blipFill>
              <p:spPr>
                <a:xfrm>
                  <a:off x="2918380" y="2245382"/>
                  <a:ext cx="1494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7" name="Freihand 16">
                  <a:extLst>
                    <a:ext uri="{FF2B5EF4-FFF2-40B4-BE49-F238E27FC236}">
                      <a16:creationId xmlns:a16="http://schemas.microsoft.com/office/drawing/2014/main" id="{58E9CA2E-2EAB-45FB-8D0F-82646707A3A3}"/>
                    </a:ext>
                  </a:extLst>
                </p14:cNvPr>
                <p14:cNvContentPartPr/>
                <p14:nvPr/>
              </p14:nvContentPartPr>
              <p14:xfrm>
                <a:off x="2999740" y="2203262"/>
                <a:ext cx="68040" cy="7560"/>
              </p14:xfrm>
            </p:contentPart>
          </mc:Choice>
          <mc:Fallback>
            <p:pic>
              <p:nvPicPr>
                <p:cNvPr id="17" name="Freihand 16">
                  <a:extLst>
                    <a:ext uri="{FF2B5EF4-FFF2-40B4-BE49-F238E27FC236}">
                      <a16:creationId xmlns:a16="http://schemas.microsoft.com/office/drawing/2014/main" id="{58E9CA2E-2EAB-45FB-8D0F-82646707A3A3}"/>
                    </a:ext>
                  </a:extLst>
                </p:cNvPr>
                <p:cNvPicPr/>
                <p:nvPr/>
              </p:nvPicPr>
              <p:blipFill>
                <a:blip r:embed="rId65"/>
                <a:stretch>
                  <a:fillRect/>
                </a:stretch>
              </p:blipFill>
              <p:spPr>
                <a:xfrm>
                  <a:off x="2995420" y="2198942"/>
                  <a:ext cx="7668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8" name="Freihand 17">
                  <a:extLst>
                    <a:ext uri="{FF2B5EF4-FFF2-40B4-BE49-F238E27FC236}">
                      <a16:creationId xmlns:a16="http://schemas.microsoft.com/office/drawing/2014/main" id="{312DD015-F67F-416C-9A16-6CBE4703C98F}"/>
                    </a:ext>
                  </a:extLst>
                </p14:cNvPr>
                <p14:cNvContentPartPr/>
                <p14:nvPr/>
              </p14:nvContentPartPr>
              <p14:xfrm>
                <a:off x="3059860" y="2207942"/>
                <a:ext cx="89640" cy="103680"/>
              </p14:xfrm>
            </p:contentPart>
          </mc:Choice>
          <mc:Fallback>
            <p:pic>
              <p:nvPicPr>
                <p:cNvPr id="18" name="Freihand 17">
                  <a:extLst>
                    <a:ext uri="{FF2B5EF4-FFF2-40B4-BE49-F238E27FC236}">
                      <a16:creationId xmlns:a16="http://schemas.microsoft.com/office/drawing/2014/main" id="{312DD015-F67F-416C-9A16-6CBE4703C98F}"/>
                    </a:ext>
                  </a:extLst>
                </p:cNvPr>
                <p:cNvPicPr/>
                <p:nvPr/>
              </p:nvPicPr>
              <p:blipFill>
                <a:blip r:embed="rId67"/>
                <a:stretch>
                  <a:fillRect/>
                </a:stretch>
              </p:blipFill>
              <p:spPr>
                <a:xfrm>
                  <a:off x="3055540" y="2203622"/>
                  <a:ext cx="982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21" name="Freihand 20">
                  <a:extLst>
                    <a:ext uri="{FF2B5EF4-FFF2-40B4-BE49-F238E27FC236}">
                      <a16:creationId xmlns:a16="http://schemas.microsoft.com/office/drawing/2014/main" id="{AC7E164F-4AE7-45AB-9899-99C9024EEA71}"/>
                    </a:ext>
                  </a:extLst>
                </p14:cNvPr>
                <p14:cNvContentPartPr/>
                <p14:nvPr/>
              </p14:nvContentPartPr>
              <p14:xfrm>
                <a:off x="3173620" y="2113622"/>
                <a:ext cx="141480" cy="144000"/>
              </p14:xfrm>
            </p:contentPart>
          </mc:Choice>
          <mc:Fallback>
            <p:pic>
              <p:nvPicPr>
                <p:cNvPr id="21" name="Freihand 20">
                  <a:extLst>
                    <a:ext uri="{FF2B5EF4-FFF2-40B4-BE49-F238E27FC236}">
                      <a16:creationId xmlns:a16="http://schemas.microsoft.com/office/drawing/2014/main" id="{AC7E164F-4AE7-45AB-9899-99C9024EEA71}"/>
                    </a:ext>
                  </a:extLst>
                </p:cNvPr>
                <p:cNvPicPr/>
                <p:nvPr/>
              </p:nvPicPr>
              <p:blipFill>
                <a:blip r:embed="rId69"/>
                <a:stretch>
                  <a:fillRect/>
                </a:stretch>
              </p:blipFill>
              <p:spPr>
                <a:xfrm>
                  <a:off x="3169300" y="2109302"/>
                  <a:ext cx="1501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23" name="Freihand 22">
                  <a:extLst>
                    <a:ext uri="{FF2B5EF4-FFF2-40B4-BE49-F238E27FC236}">
                      <a16:creationId xmlns:a16="http://schemas.microsoft.com/office/drawing/2014/main" id="{F31B2416-3617-4686-B85D-ED356E98579A}"/>
                    </a:ext>
                  </a:extLst>
                </p14:cNvPr>
                <p14:cNvContentPartPr/>
                <p14:nvPr/>
              </p14:nvContentPartPr>
              <p14:xfrm>
                <a:off x="2570980" y="2843702"/>
                <a:ext cx="121680" cy="200160"/>
              </p14:xfrm>
            </p:contentPart>
          </mc:Choice>
          <mc:Fallback>
            <p:pic>
              <p:nvPicPr>
                <p:cNvPr id="23" name="Freihand 22">
                  <a:extLst>
                    <a:ext uri="{FF2B5EF4-FFF2-40B4-BE49-F238E27FC236}">
                      <a16:creationId xmlns:a16="http://schemas.microsoft.com/office/drawing/2014/main" id="{F31B2416-3617-4686-B85D-ED356E98579A}"/>
                    </a:ext>
                  </a:extLst>
                </p:cNvPr>
                <p:cNvPicPr/>
                <p:nvPr/>
              </p:nvPicPr>
              <p:blipFill>
                <a:blip r:embed="rId71"/>
                <a:stretch>
                  <a:fillRect/>
                </a:stretch>
              </p:blipFill>
              <p:spPr>
                <a:xfrm>
                  <a:off x="2566660" y="2839382"/>
                  <a:ext cx="13032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24" name="Freihand 23">
                  <a:extLst>
                    <a:ext uri="{FF2B5EF4-FFF2-40B4-BE49-F238E27FC236}">
                      <a16:creationId xmlns:a16="http://schemas.microsoft.com/office/drawing/2014/main" id="{995DD0C7-53F1-4601-8112-642E070B3510}"/>
                    </a:ext>
                  </a:extLst>
                </p14:cNvPr>
                <p14:cNvContentPartPr/>
                <p14:nvPr/>
              </p14:nvContentPartPr>
              <p14:xfrm>
                <a:off x="2715700" y="2954222"/>
                <a:ext cx="39240" cy="83880"/>
              </p14:xfrm>
            </p:contentPart>
          </mc:Choice>
          <mc:Fallback>
            <p:pic>
              <p:nvPicPr>
                <p:cNvPr id="24" name="Freihand 23">
                  <a:extLst>
                    <a:ext uri="{FF2B5EF4-FFF2-40B4-BE49-F238E27FC236}">
                      <a16:creationId xmlns:a16="http://schemas.microsoft.com/office/drawing/2014/main" id="{995DD0C7-53F1-4601-8112-642E070B3510}"/>
                    </a:ext>
                  </a:extLst>
                </p:cNvPr>
                <p:cNvPicPr/>
                <p:nvPr/>
              </p:nvPicPr>
              <p:blipFill>
                <a:blip r:embed="rId73"/>
                <a:stretch>
                  <a:fillRect/>
                </a:stretch>
              </p:blipFill>
              <p:spPr>
                <a:xfrm>
                  <a:off x="2711380" y="2949902"/>
                  <a:ext cx="478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25" name="Freihand 24">
                  <a:extLst>
                    <a:ext uri="{FF2B5EF4-FFF2-40B4-BE49-F238E27FC236}">
                      <a16:creationId xmlns:a16="http://schemas.microsoft.com/office/drawing/2014/main" id="{856E3AC5-EE4D-41F7-9060-84FC03C97690}"/>
                    </a:ext>
                  </a:extLst>
                </p14:cNvPr>
                <p14:cNvContentPartPr/>
                <p14:nvPr/>
              </p14:nvContentPartPr>
              <p14:xfrm>
                <a:off x="2756380" y="2763422"/>
                <a:ext cx="104040" cy="177120"/>
              </p14:xfrm>
            </p:contentPart>
          </mc:Choice>
          <mc:Fallback>
            <p:pic>
              <p:nvPicPr>
                <p:cNvPr id="25" name="Freihand 24">
                  <a:extLst>
                    <a:ext uri="{FF2B5EF4-FFF2-40B4-BE49-F238E27FC236}">
                      <a16:creationId xmlns:a16="http://schemas.microsoft.com/office/drawing/2014/main" id="{856E3AC5-EE4D-41F7-9060-84FC03C97690}"/>
                    </a:ext>
                  </a:extLst>
                </p:cNvPr>
                <p:cNvPicPr/>
                <p:nvPr/>
              </p:nvPicPr>
              <p:blipFill>
                <a:blip r:embed="rId75"/>
                <a:stretch>
                  <a:fillRect/>
                </a:stretch>
              </p:blipFill>
              <p:spPr>
                <a:xfrm>
                  <a:off x="2752060" y="2759102"/>
                  <a:ext cx="1126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6" name="Freihand 25">
                  <a:extLst>
                    <a:ext uri="{FF2B5EF4-FFF2-40B4-BE49-F238E27FC236}">
                      <a16:creationId xmlns:a16="http://schemas.microsoft.com/office/drawing/2014/main" id="{BAFDAB79-F5B1-4552-836D-5BBFB43D32BD}"/>
                    </a:ext>
                  </a:extLst>
                </p14:cNvPr>
                <p14:cNvContentPartPr/>
                <p14:nvPr/>
              </p14:nvContentPartPr>
              <p14:xfrm>
                <a:off x="2893180" y="2677382"/>
                <a:ext cx="194760" cy="184680"/>
              </p14:xfrm>
            </p:contentPart>
          </mc:Choice>
          <mc:Fallback>
            <p:pic>
              <p:nvPicPr>
                <p:cNvPr id="26" name="Freihand 25">
                  <a:extLst>
                    <a:ext uri="{FF2B5EF4-FFF2-40B4-BE49-F238E27FC236}">
                      <a16:creationId xmlns:a16="http://schemas.microsoft.com/office/drawing/2014/main" id="{BAFDAB79-F5B1-4552-836D-5BBFB43D32BD}"/>
                    </a:ext>
                  </a:extLst>
                </p:cNvPr>
                <p:cNvPicPr/>
                <p:nvPr/>
              </p:nvPicPr>
              <p:blipFill>
                <a:blip r:embed="rId77"/>
                <a:stretch>
                  <a:fillRect/>
                </a:stretch>
              </p:blipFill>
              <p:spPr>
                <a:xfrm>
                  <a:off x="2888860" y="2673062"/>
                  <a:ext cx="203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7" name="Freihand 26">
                  <a:extLst>
                    <a:ext uri="{FF2B5EF4-FFF2-40B4-BE49-F238E27FC236}">
                      <a16:creationId xmlns:a16="http://schemas.microsoft.com/office/drawing/2014/main" id="{599A78A4-ADA8-42B8-94DF-25C0F754154C}"/>
                    </a:ext>
                  </a:extLst>
                </p14:cNvPr>
                <p14:cNvContentPartPr/>
                <p14:nvPr/>
              </p14:nvContentPartPr>
              <p14:xfrm>
                <a:off x="3049420" y="2632022"/>
                <a:ext cx="11160" cy="34200"/>
              </p14:xfrm>
            </p:contentPart>
          </mc:Choice>
          <mc:Fallback>
            <p:pic>
              <p:nvPicPr>
                <p:cNvPr id="27" name="Freihand 26">
                  <a:extLst>
                    <a:ext uri="{FF2B5EF4-FFF2-40B4-BE49-F238E27FC236}">
                      <a16:creationId xmlns:a16="http://schemas.microsoft.com/office/drawing/2014/main" id="{599A78A4-ADA8-42B8-94DF-25C0F754154C}"/>
                    </a:ext>
                  </a:extLst>
                </p:cNvPr>
                <p:cNvPicPr/>
                <p:nvPr/>
              </p:nvPicPr>
              <p:blipFill>
                <a:blip r:embed="rId79"/>
                <a:stretch>
                  <a:fillRect/>
                </a:stretch>
              </p:blipFill>
              <p:spPr>
                <a:xfrm>
                  <a:off x="3045100" y="2627702"/>
                  <a:ext cx="1980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28" name="Freihand 27">
                  <a:extLst>
                    <a:ext uri="{FF2B5EF4-FFF2-40B4-BE49-F238E27FC236}">
                      <a16:creationId xmlns:a16="http://schemas.microsoft.com/office/drawing/2014/main" id="{CABDC4D9-485C-4F59-9A0A-BAF0638E1BA6}"/>
                    </a:ext>
                  </a:extLst>
                </p14:cNvPr>
                <p14:cNvContentPartPr/>
                <p14:nvPr/>
              </p14:nvContentPartPr>
              <p14:xfrm>
                <a:off x="3095140" y="2650742"/>
                <a:ext cx="118800" cy="115560"/>
              </p14:xfrm>
            </p:contentPart>
          </mc:Choice>
          <mc:Fallback>
            <p:pic>
              <p:nvPicPr>
                <p:cNvPr id="28" name="Freihand 27">
                  <a:extLst>
                    <a:ext uri="{FF2B5EF4-FFF2-40B4-BE49-F238E27FC236}">
                      <a16:creationId xmlns:a16="http://schemas.microsoft.com/office/drawing/2014/main" id="{CABDC4D9-485C-4F59-9A0A-BAF0638E1BA6}"/>
                    </a:ext>
                  </a:extLst>
                </p:cNvPr>
                <p:cNvPicPr/>
                <p:nvPr/>
              </p:nvPicPr>
              <p:blipFill>
                <a:blip r:embed="rId81"/>
                <a:stretch>
                  <a:fillRect/>
                </a:stretch>
              </p:blipFill>
              <p:spPr>
                <a:xfrm>
                  <a:off x="3090820" y="2646422"/>
                  <a:ext cx="1274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9" name="Freihand 48">
                  <a:extLst>
                    <a:ext uri="{FF2B5EF4-FFF2-40B4-BE49-F238E27FC236}">
                      <a16:creationId xmlns:a16="http://schemas.microsoft.com/office/drawing/2014/main" id="{878F2A34-F214-49A1-B1F6-BFD95C01A4D5}"/>
                    </a:ext>
                  </a:extLst>
                </p14:cNvPr>
                <p14:cNvContentPartPr/>
                <p14:nvPr/>
              </p14:nvContentPartPr>
              <p14:xfrm>
                <a:off x="1926580" y="3150422"/>
                <a:ext cx="1024920" cy="1212480"/>
              </p14:xfrm>
            </p:contentPart>
          </mc:Choice>
          <mc:Fallback>
            <p:pic>
              <p:nvPicPr>
                <p:cNvPr id="49" name="Freihand 48">
                  <a:extLst>
                    <a:ext uri="{FF2B5EF4-FFF2-40B4-BE49-F238E27FC236}">
                      <a16:creationId xmlns:a16="http://schemas.microsoft.com/office/drawing/2014/main" id="{878F2A34-F214-49A1-B1F6-BFD95C01A4D5}"/>
                    </a:ext>
                  </a:extLst>
                </p:cNvPr>
                <p:cNvPicPr/>
                <p:nvPr/>
              </p:nvPicPr>
              <p:blipFill>
                <a:blip r:embed="rId83"/>
                <a:stretch>
                  <a:fillRect/>
                </a:stretch>
              </p:blipFill>
              <p:spPr>
                <a:xfrm>
                  <a:off x="1922260" y="3146102"/>
                  <a:ext cx="1033560" cy="1221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2C7D335F-585F-4594-9C6B-390E20CBC0D7}"/>
                  </a:ext>
                </a:extLst>
              </p14:cNvPr>
              <p14:cNvContentPartPr/>
              <p14:nvPr/>
            </p14:nvContentPartPr>
            <p14:xfrm>
              <a:off x="1298020" y="1203542"/>
              <a:ext cx="178920" cy="2781000"/>
            </p14:xfrm>
          </p:contentPart>
        </mc:Choice>
        <mc:Fallback>
          <p:pic>
            <p:nvPicPr>
              <p:cNvPr id="51" name="Freihand 50">
                <a:extLst>
                  <a:ext uri="{FF2B5EF4-FFF2-40B4-BE49-F238E27FC236}">
                    <a16:creationId xmlns:a16="http://schemas.microsoft.com/office/drawing/2014/main" id="{2C7D335F-585F-4594-9C6B-390E20CBC0D7}"/>
                  </a:ext>
                </a:extLst>
              </p:cNvPr>
              <p:cNvPicPr/>
              <p:nvPr/>
            </p:nvPicPr>
            <p:blipFill>
              <a:blip r:embed="rId85"/>
              <a:stretch>
                <a:fillRect/>
              </a:stretch>
            </p:blipFill>
            <p:spPr>
              <a:xfrm>
                <a:off x="1293700" y="1199222"/>
                <a:ext cx="187560" cy="2789640"/>
              </a:xfrm>
              <a:prstGeom prst="rect">
                <a:avLst/>
              </a:prstGeom>
            </p:spPr>
          </p:pic>
        </mc:Fallback>
      </mc:AlternateContent>
    </p:spTree>
    <p:extLst>
      <p:ext uri="{BB962C8B-B14F-4D97-AF65-F5344CB8AC3E}">
        <p14:creationId xmlns:p14="http://schemas.microsoft.com/office/powerpoint/2010/main" val="101575058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3E6F128-7D9D-40CE-97D1-98BCD30D6670}"/>
                  </a:ext>
                </a:extLst>
              </p14:cNvPr>
              <p14:cNvContentPartPr/>
              <p14:nvPr/>
            </p14:nvContentPartPr>
            <p14:xfrm>
              <a:off x="1077700" y="4281540"/>
              <a:ext cx="4672080" cy="128520"/>
            </p14:xfrm>
          </p:contentPart>
        </mc:Choice>
        <mc:Fallback>
          <p:pic>
            <p:nvPicPr>
              <p:cNvPr id="2" name="Freihand 1">
                <a:extLst>
                  <a:ext uri="{FF2B5EF4-FFF2-40B4-BE49-F238E27FC236}">
                    <a16:creationId xmlns:a16="http://schemas.microsoft.com/office/drawing/2014/main" id="{33E6F128-7D9D-40CE-97D1-98BCD30D6670}"/>
                  </a:ext>
                </a:extLst>
              </p:cNvPr>
              <p:cNvPicPr/>
              <p:nvPr/>
            </p:nvPicPr>
            <p:blipFill>
              <a:blip r:embed="rId4"/>
              <a:stretch>
                <a:fillRect/>
              </a:stretch>
            </p:blipFill>
            <p:spPr>
              <a:xfrm>
                <a:off x="1073380" y="4277220"/>
                <a:ext cx="4680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EB890B4-BA3B-40AC-97A0-E4C7617D8C20}"/>
                  </a:ext>
                </a:extLst>
              </p14:cNvPr>
              <p14:cNvContentPartPr/>
              <p14:nvPr/>
            </p14:nvContentPartPr>
            <p14:xfrm>
              <a:off x="4184140" y="1840380"/>
              <a:ext cx="2261160" cy="71280"/>
            </p14:xfrm>
          </p:contentPart>
        </mc:Choice>
        <mc:Fallback>
          <p:pic>
            <p:nvPicPr>
              <p:cNvPr id="3" name="Freihand 2">
                <a:extLst>
                  <a:ext uri="{FF2B5EF4-FFF2-40B4-BE49-F238E27FC236}">
                    <a16:creationId xmlns:a16="http://schemas.microsoft.com/office/drawing/2014/main" id="{8EB890B4-BA3B-40AC-97A0-E4C7617D8C20}"/>
                  </a:ext>
                </a:extLst>
              </p:cNvPr>
              <p:cNvPicPr/>
              <p:nvPr/>
            </p:nvPicPr>
            <p:blipFill>
              <a:blip r:embed="rId6"/>
              <a:stretch>
                <a:fillRect/>
              </a:stretch>
            </p:blipFill>
            <p:spPr>
              <a:xfrm>
                <a:off x="4179820" y="1836060"/>
                <a:ext cx="2269800" cy="79920"/>
              </a:xfrm>
              <a:prstGeom prst="rect">
                <a:avLst/>
              </a:prstGeom>
            </p:spPr>
          </p:pic>
        </mc:Fallback>
      </mc:AlternateContent>
      <p:grpSp>
        <p:nvGrpSpPr>
          <p:cNvPr id="47" name="Gruppieren 46">
            <a:extLst>
              <a:ext uri="{FF2B5EF4-FFF2-40B4-BE49-F238E27FC236}">
                <a16:creationId xmlns:a16="http://schemas.microsoft.com/office/drawing/2014/main" id="{E0D1A848-888C-4E4B-BC91-95D5738F2982}"/>
              </a:ext>
            </a:extLst>
          </p:cNvPr>
          <p:cNvGrpSpPr/>
          <p:nvPr/>
        </p:nvGrpSpPr>
        <p:grpSpPr>
          <a:xfrm>
            <a:off x="8764780" y="58740"/>
            <a:ext cx="3062160" cy="1791720"/>
            <a:chOff x="8764780" y="58740"/>
            <a:chExt cx="3062160" cy="1791720"/>
          </a:xfrm>
        </p:grpSpPr>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96A1C2A-23E1-4120-9216-9883B229A1D1}"/>
                    </a:ext>
                  </a:extLst>
                </p14:cNvPr>
                <p14:cNvContentPartPr/>
                <p14:nvPr/>
              </p14:nvContentPartPr>
              <p14:xfrm>
                <a:off x="9851980" y="298860"/>
                <a:ext cx="58680" cy="1114920"/>
              </p14:xfrm>
            </p:contentPart>
          </mc:Choice>
          <mc:Fallback>
            <p:pic>
              <p:nvPicPr>
                <p:cNvPr id="5" name="Freihand 4">
                  <a:extLst>
                    <a:ext uri="{FF2B5EF4-FFF2-40B4-BE49-F238E27FC236}">
                      <a16:creationId xmlns:a16="http://schemas.microsoft.com/office/drawing/2014/main" id="{396A1C2A-23E1-4120-9216-9883B229A1D1}"/>
                    </a:ext>
                  </a:extLst>
                </p:cNvPr>
                <p:cNvPicPr/>
                <p:nvPr/>
              </p:nvPicPr>
              <p:blipFill>
                <a:blip r:embed="rId8"/>
                <a:stretch>
                  <a:fillRect/>
                </a:stretch>
              </p:blipFill>
              <p:spPr>
                <a:xfrm>
                  <a:off x="9847660" y="294540"/>
                  <a:ext cx="67320" cy="1123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E8D2AAD3-24F4-4626-9B19-213D88D15A63}"/>
                    </a:ext>
                  </a:extLst>
                </p14:cNvPr>
                <p14:cNvContentPartPr/>
                <p14:nvPr/>
              </p14:nvContentPartPr>
              <p14:xfrm>
                <a:off x="9702220" y="1289580"/>
                <a:ext cx="1979640" cy="82080"/>
              </p14:xfrm>
            </p:contentPart>
          </mc:Choice>
          <mc:Fallback>
            <p:pic>
              <p:nvPicPr>
                <p:cNvPr id="6" name="Freihand 5">
                  <a:extLst>
                    <a:ext uri="{FF2B5EF4-FFF2-40B4-BE49-F238E27FC236}">
                      <a16:creationId xmlns:a16="http://schemas.microsoft.com/office/drawing/2014/main" id="{E8D2AAD3-24F4-4626-9B19-213D88D15A63}"/>
                    </a:ext>
                  </a:extLst>
                </p:cNvPr>
                <p:cNvPicPr/>
                <p:nvPr/>
              </p:nvPicPr>
              <p:blipFill>
                <a:blip r:embed="rId10"/>
                <a:stretch>
                  <a:fillRect/>
                </a:stretch>
              </p:blipFill>
              <p:spPr>
                <a:xfrm>
                  <a:off x="9697900" y="1285260"/>
                  <a:ext cx="198828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1D5FE94-094B-4DDE-8F18-C385F43EAA5C}"/>
                    </a:ext>
                  </a:extLst>
                </p14:cNvPr>
                <p14:cNvContentPartPr/>
                <p14:nvPr/>
              </p14:nvContentPartPr>
              <p14:xfrm>
                <a:off x="11670700" y="1226940"/>
                <a:ext cx="156240" cy="225000"/>
              </p14:xfrm>
            </p:contentPart>
          </mc:Choice>
          <mc:Fallback>
            <p:pic>
              <p:nvPicPr>
                <p:cNvPr id="7" name="Freihand 6">
                  <a:extLst>
                    <a:ext uri="{FF2B5EF4-FFF2-40B4-BE49-F238E27FC236}">
                      <a16:creationId xmlns:a16="http://schemas.microsoft.com/office/drawing/2014/main" id="{F1D5FE94-094B-4DDE-8F18-C385F43EAA5C}"/>
                    </a:ext>
                  </a:extLst>
                </p:cNvPr>
                <p:cNvPicPr/>
                <p:nvPr/>
              </p:nvPicPr>
              <p:blipFill>
                <a:blip r:embed="rId12"/>
                <a:stretch>
                  <a:fillRect/>
                </a:stretch>
              </p:blipFill>
              <p:spPr>
                <a:xfrm>
                  <a:off x="11666380" y="1222620"/>
                  <a:ext cx="16488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FEA8C889-0EE3-4525-A527-2ACCC21FC80A}"/>
                    </a:ext>
                  </a:extLst>
                </p14:cNvPr>
                <p14:cNvContentPartPr/>
                <p14:nvPr/>
              </p14:nvContentPartPr>
              <p14:xfrm>
                <a:off x="9754060" y="148380"/>
                <a:ext cx="310320" cy="198000"/>
              </p14:xfrm>
            </p:contentPart>
          </mc:Choice>
          <mc:Fallback>
            <p:pic>
              <p:nvPicPr>
                <p:cNvPr id="9" name="Freihand 8">
                  <a:extLst>
                    <a:ext uri="{FF2B5EF4-FFF2-40B4-BE49-F238E27FC236}">
                      <a16:creationId xmlns:a16="http://schemas.microsoft.com/office/drawing/2014/main" id="{FEA8C889-0EE3-4525-A527-2ACCC21FC80A}"/>
                    </a:ext>
                  </a:extLst>
                </p:cNvPr>
                <p:cNvPicPr/>
                <p:nvPr/>
              </p:nvPicPr>
              <p:blipFill>
                <a:blip r:embed="rId14"/>
                <a:stretch>
                  <a:fillRect/>
                </a:stretch>
              </p:blipFill>
              <p:spPr>
                <a:xfrm>
                  <a:off x="9749740" y="144060"/>
                  <a:ext cx="318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F11D6D9F-074A-4CD4-BEF2-25B5F5F4BD9A}"/>
                    </a:ext>
                  </a:extLst>
                </p14:cNvPr>
                <p14:cNvContentPartPr/>
                <p14:nvPr/>
              </p14:nvContentPartPr>
              <p14:xfrm>
                <a:off x="9481540" y="128580"/>
                <a:ext cx="174240" cy="132120"/>
              </p14:xfrm>
            </p:contentPart>
          </mc:Choice>
          <mc:Fallback>
            <p:pic>
              <p:nvPicPr>
                <p:cNvPr id="10" name="Freihand 9">
                  <a:extLst>
                    <a:ext uri="{FF2B5EF4-FFF2-40B4-BE49-F238E27FC236}">
                      <a16:creationId xmlns:a16="http://schemas.microsoft.com/office/drawing/2014/main" id="{F11D6D9F-074A-4CD4-BEF2-25B5F5F4BD9A}"/>
                    </a:ext>
                  </a:extLst>
                </p:cNvPr>
                <p:cNvPicPr/>
                <p:nvPr/>
              </p:nvPicPr>
              <p:blipFill>
                <a:blip r:embed="rId16"/>
                <a:stretch>
                  <a:fillRect/>
                </a:stretch>
              </p:blipFill>
              <p:spPr>
                <a:xfrm>
                  <a:off x="9477220" y="124260"/>
                  <a:ext cx="1828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1B636F54-0FB0-4823-B257-882CC14ED35F}"/>
                    </a:ext>
                  </a:extLst>
                </p14:cNvPr>
                <p14:cNvContentPartPr/>
                <p14:nvPr/>
              </p14:nvContentPartPr>
              <p14:xfrm>
                <a:off x="8764780" y="140100"/>
                <a:ext cx="188640" cy="88920"/>
              </p14:xfrm>
            </p:contentPart>
          </mc:Choice>
          <mc:Fallback>
            <p:pic>
              <p:nvPicPr>
                <p:cNvPr id="12" name="Freihand 11">
                  <a:extLst>
                    <a:ext uri="{FF2B5EF4-FFF2-40B4-BE49-F238E27FC236}">
                      <a16:creationId xmlns:a16="http://schemas.microsoft.com/office/drawing/2014/main" id="{1B636F54-0FB0-4823-B257-882CC14ED35F}"/>
                    </a:ext>
                  </a:extLst>
                </p:cNvPr>
                <p:cNvPicPr/>
                <p:nvPr/>
              </p:nvPicPr>
              <p:blipFill>
                <a:blip r:embed="rId18"/>
                <a:stretch>
                  <a:fillRect/>
                </a:stretch>
              </p:blipFill>
              <p:spPr>
                <a:xfrm>
                  <a:off x="8760460" y="135780"/>
                  <a:ext cx="1972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DC091B49-903A-418B-9709-673E9C539190}"/>
                    </a:ext>
                  </a:extLst>
                </p14:cNvPr>
                <p14:cNvContentPartPr/>
                <p14:nvPr/>
              </p14:nvContentPartPr>
              <p14:xfrm>
                <a:off x="8989420" y="169260"/>
                <a:ext cx="64800" cy="51480"/>
              </p14:xfrm>
            </p:contentPart>
          </mc:Choice>
          <mc:Fallback>
            <p:pic>
              <p:nvPicPr>
                <p:cNvPr id="13" name="Freihand 12">
                  <a:extLst>
                    <a:ext uri="{FF2B5EF4-FFF2-40B4-BE49-F238E27FC236}">
                      <a16:creationId xmlns:a16="http://schemas.microsoft.com/office/drawing/2014/main" id="{DC091B49-903A-418B-9709-673E9C539190}"/>
                    </a:ext>
                  </a:extLst>
                </p:cNvPr>
                <p:cNvPicPr/>
                <p:nvPr/>
              </p:nvPicPr>
              <p:blipFill>
                <a:blip r:embed="rId20"/>
                <a:stretch>
                  <a:fillRect/>
                </a:stretch>
              </p:blipFill>
              <p:spPr>
                <a:xfrm>
                  <a:off x="8985100" y="164940"/>
                  <a:ext cx="7344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DD17B693-825B-4EC2-BC9C-C85449560790}"/>
                    </a:ext>
                  </a:extLst>
                </p14:cNvPr>
                <p14:cNvContentPartPr/>
                <p14:nvPr/>
              </p14:nvContentPartPr>
              <p14:xfrm>
                <a:off x="9064660" y="103020"/>
                <a:ext cx="140040" cy="129600"/>
              </p14:xfrm>
            </p:contentPart>
          </mc:Choice>
          <mc:Fallback>
            <p:pic>
              <p:nvPicPr>
                <p:cNvPr id="14" name="Freihand 13">
                  <a:extLst>
                    <a:ext uri="{FF2B5EF4-FFF2-40B4-BE49-F238E27FC236}">
                      <a16:creationId xmlns:a16="http://schemas.microsoft.com/office/drawing/2014/main" id="{DD17B693-825B-4EC2-BC9C-C85449560790}"/>
                    </a:ext>
                  </a:extLst>
                </p:cNvPr>
                <p:cNvPicPr/>
                <p:nvPr/>
              </p:nvPicPr>
              <p:blipFill>
                <a:blip r:embed="rId22"/>
                <a:stretch>
                  <a:fillRect/>
                </a:stretch>
              </p:blipFill>
              <p:spPr>
                <a:xfrm>
                  <a:off x="9060340" y="98700"/>
                  <a:ext cx="14868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FC91D2D-2584-4EFF-8D4B-E16078935283}"/>
                    </a:ext>
                  </a:extLst>
                </p14:cNvPr>
                <p14:cNvContentPartPr/>
                <p14:nvPr/>
              </p14:nvContentPartPr>
              <p14:xfrm>
                <a:off x="9180580" y="151620"/>
                <a:ext cx="59040" cy="76320"/>
              </p14:xfrm>
            </p:contentPart>
          </mc:Choice>
          <mc:Fallback>
            <p:pic>
              <p:nvPicPr>
                <p:cNvPr id="15" name="Freihand 14">
                  <a:extLst>
                    <a:ext uri="{FF2B5EF4-FFF2-40B4-BE49-F238E27FC236}">
                      <a16:creationId xmlns:a16="http://schemas.microsoft.com/office/drawing/2014/main" id="{FFC91D2D-2584-4EFF-8D4B-E16078935283}"/>
                    </a:ext>
                  </a:extLst>
                </p:cNvPr>
                <p:cNvPicPr/>
                <p:nvPr/>
              </p:nvPicPr>
              <p:blipFill>
                <a:blip r:embed="rId24"/>
                <a:stretch>
                  <a:fillRect/>
                </a:stretch>
              </p:blipFill>
              <p:spPr>
                <a:xfrm>
                  <a:off x="9176260" y="147300"/>
                  <a:ext cx="67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155B2FA1-8847-4156-981B-B549367658A8}"/>
                    </a:ext>
                  </a:extLst>
                </p14:cNvPr>
                <p14:cNvContentPartPr/>
                <p14:nvPr/>
              </p14:nvContentPartPr>
              <p14:xfrm>
                <a:off x="9252580" y="128580"/>
                <a:ext cx="114840" cy="93600"/>
              </p14:xfrm>
            </p:contentPart>
          </mc:Choice>
          <mc:Fallback>
            <p:pic>
              <p:nvPicPr>
                <p:cNvPr id="16" name="Freihand 15">
                  <a:extLst>
                    <a:ext uri="{FF2B5EF4-FFF2-40B4-BE49-F238E27FC236}">
                      <a16:creationId xmlns:a16="http://schemas.microsoft.com/office/drawing/2014/main" id="{155B2FA1-8847-4156-981B-B549367658A8}"/>
                    </a:ext>
                  </a:extLst>
                </p:cNvPr>
                <p:cNvPicPr/>
                <p:nvPr/>
              </p:nvPicPr>
              <p:blipFill>
                <a:blip r:embed="rId26"/>
                <a:stretch>
                  <a:fillRect/>
                </a:stretch>
              </p:blipFill>
              <p:spPr>
                <a:xfrm>
                  <a:off x="9248260" y="124260"/>
                  <a:ext cx="1234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2213D978-BDF6-4C96-B239-6942B76B2F5D}"/>
                    </a:ext>
                  </a:extLst>
                </p14:cNvPr>
                <p14:cNvContentPartPr/>
                <p14:nvPr/>
              </p14:nvContentPartPr>
              <p14:xfrm>
                <a:off x="9347980" y="58740"/>
                <a:ext cx="32760" cy="174240"/>
              </p14:xfrm>
            </p:contentPart>
          </mc:Choice>
          <mc:Fallback>
            <p:pic>
              <p:nvPicPr>
                <p:cNvPr id="17" name="Freihand 16">
                  <a:extLst>
                    <a:ext uri="{FF2B5EF4-FFF2-40B4-BE49-F238E27FC236}">
                      <a16:creationId xmlns:a16="http://schemas.microsoft.com/office/drawing/2014/main" id="{2213D978-BDF6-4C96-B239-6942B76B2F5D}"/>
                    </a:ext>
                  </a:extLst>
                </p:cNvPr>
                <p:cNvPicPr/>
                <p:nvPr/>
              </p:nvPicPr>
              <p:blipFill>
                <a:blip r:embed="rId28"/>
                <a:stretch>
                  <a:fillRect/>
                </a:stretch>
              </p:blipFill>
              <p:spPr>
                <a:xfrm>
                  <a:off x="9343660" y="54420"/>
                  <a:ext cx="414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D59BA44E-B756-42EB-A5B2-942EE23CE194}"/>
                    </a:ext>
                  </a:extLst>
                </p14:cNvPr>
                <p14:cNvContentPartPr/>
                <p14:nvPr/>
              </p14:nvContentPartPr>
              <p14:xfrm>
                <a:off x="9393700" y="171060"/>
                <a:ext cx="57960" cy="11160"/>
              </p14:xfrm>
            </p:contentPart>
          </mc:Choice>
          <mc:Fallback>
            <p:pic>
              <p:nvPicPr>
                <p:cNvPr id="18" name="Freihand 17">
                  <a:extLst>
                    <a:ext uri="{FF2B5EF4-FFF2-40B4-BE49-F238E27FC236}">
                      <a16:creationId xmlns:a16="http://schemas.microsoft.com/office/drawing/2014/main" id="{D59BA44E-B756-42EB-A5B2-942EE23CE194}"/>
                    </a:ext>
                  </a:extLst>
                </p:cNvPr>
                <p:cNvPicPr/>
                <p:nvPr/>
              </p:nvPicPr>
              <p:blipFill>
                <a:blip r:embed="rId30"/>
                <a:stretch>
                  <a:fillRect/>
                </a:stretch>
              </p:blipFill>
              <p:spPr>
                <a:xfrm>
                  <a:off x="9389380" y="166740"/>
                  <a:ext cx="6660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CDD4D6D5-DEC7-4B22-A416-6532529F37B8}"/>
                    </a:ext>
                  </a:extLst>
                </p14:cNvPr>
                <p14:cNvContentPartPr/>
                <p14:nvPr/>
              </p14:nvContentPartPr>
              <p14:xfrm>
                <a:off x="8898700" y="308220"/>
                <a:ext cx="88560" cy="127800"/>
              </p14:xfrm>
            </p:contentPart>
          </mc:Choice>
          <mc:Fallback>
            <p:pic>
              <p:nvPicPr>
                <p:cNvPr id="19" name="Freihand 18">
                  <a:extLst>
                    <a:ext uri="{FF2B5EF4-FFF2-40B4-BE49-F238E27FC236}">
                      <a16:creationId xmlns:a16="http://schemas.microsoft.com/office/drawing/2014/main" id="{CDD4D6D5-DEC7-4B22-A416-6532529F37B8}"/>
                    </a:ext>
                  </a:extLst>
                </p:cNvPr>
                <p:cNvPicPr/>
                <p:nvPr/>
              </p:nvPicPr>
              <p:blipFill>
                <a:blip r:embed="rId32"/>
                <a:stretch>
                  <a:fillRect/>
                </a:stretch>
              </p:blipFill>
              <p:spPr>
                <a:xfrm>
                  <a:off x="8894380" y="303900"/>
                  <a:ext cx="972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DC2E63D2-5E98-457B-8A80-AF90439EF02A}"/>
                    </a:ext>
                  </a:extLst>
                </p14:cNvPr>
                <p14:cNvContentPartPr/>
                <p14:nvPr/>
              </p14:nvContentPartPr>
              <p14:xfrm>
                <a:off x="8944780" y="373380"/>
                <a:ext cx="199800" cy="65520"/>
              </p14:xfrm>
            </p:contentPart>
          </mc:Choice>
          <mc:Fallback>
            <p:pic>
              <p:nvPicPr>
                <p:cNvPr id="20" name="Freihand 19">
                  <a:extLst>
                    <a:ext uri="{FF2B5EF4-FFF2-40B4-BE49-F238E27FC236}">
                      <a16:creationId xmlns:a16="http://schemas.microsoft.com/office/drawing/2014/main" id="{DC2E63D2-5E98-457B-8A80-AF90439EF02A}"/>
                    </a:ext>
                  </a:extLst>
                </p:cNvPr>
                <p:cNvPicPr/>
                <p:nvPr/>
              </p:nvPicPr>
              <p:blipFill>
                <a:blip r:embed="rId34"/>
                <a:stretch>
                  <a:fillRect/>
                </a:stretch>
              </p:blipFill>
              <p:spPr>
                <a:xfrm>
                  <a:off x="8940460" y="369060"/>
                  <a:ext cx="2084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9D7BED56-1986-4F6B-8B6C-F62377CA4A8C}"/>
                    </a:ext>
                  </a:extLst>
                </p14:cNvPr>
                <p14:cNvContentPartPr/>
                <p14:nvPr/>
              </p14:nvContentPartPr>
              <p14:xfrm>
                <a:off x="9175180" y="374100"/>
                <a:ext cx="68400" cy="63360"/>
              </p14:xfrm>
            </p:contentPart>
          </mc:Choice>
          <mc:Fallback>
            <p:pic>
              <p:nvPicPr>
                <p:cNvPr id="21" name="Freihand 20">
                  <a:extLst>
                    <a:ext uri="{FF2B5EF4-FFF2-40B4-BE49-F238E27FC236}">
                      <a16:creationId xmlns:a16="http://schemas.microsoft.com/office/drawing/2014/main" id="{9D7BED56-1986-4F6B-8B6C-F62377CA4A8C}"/>
                    </a:ext>
                  </a:extLst>
                </p:cNvPr>
                <p:cNvPicPr/>
                <p:nvPr/>
              </p:nvPicPr>
              <p:blipFill>
                <a:blip r:embed="rId36"/>
                <a:stretch>
                  <a:fillRect/>
                </a:stretch>
              </p:blipFill>
              <p:spPr>
                <a:xfrm>
                  <a:off x="9170860" y="369780"/>
                  <a:ext cx="770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Freihand 22">
                  <a:extLst>
                    <a:ext uri="{FF2B5EF4-FFF2-40B4-BE49-F238E27FC236}">
                      <a16:creationId xmlns:a16="http://schemas.microsoft.com/office/drawing/2014/main" id="{BA402966-D7A2-4C05-8873-06046D56727E}"/>
                    </a:ext>
                  </a:extLst>
                </p14:cNvPr>
                <p14:cNvContentPartPr/>
                <p14:nvPr/>
              </p14:nvContentPartPr>
              <p14:xfrm>
                <a:off x="11553340" y="1524300"/>
                <a:ext cx="119520" cy="130320"/>
              </p14:xfrm>
            </p:contentPart>
          </mc:Choice>
          <mc:Fallback>
            <p:pic>
              <p:nvPicPr>
                <p:cNvPr id="23" name="Freihand 22">
                  <a:extLst>
                    <a:ext uri="{FF2B5EF4-FFF2-40B4-BE49-F238E27FC236}">
                      <a16:creationId xmlns:a16="http://schemas.microsoft.com/office/drawing/2014/main" id="{BA402966-D7A2-4C05-8873-06046D56727E}"/>
                    </a:ext>
                  </a:extLst>
                </p:cNvPr>
                <p:cNvPicPr/>
                <p:nvPr/>
              </p:nvPicPr>
              <p:blipFill>
                <a:blip r:embed="rId38"/>
                <a:stretch>
                  <a:fillRect/>
                </a:stretch>
              </p:blipFill>
              <p:spPr>
                <a:xfrm>
                  <a:off x="11549020" y="1519980"/>
                  <a:ext cx="1281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Freihand 23">
                  <a:extLst>
                    <a:ext uri="{FF2B5EF4-FFF2-40B4-BE49-F238E27FC236}">
                      <a16:creationId xmlns:a16="http://schemas.microsoft.com/office/drawing/2014/main" id="{4F843D70-3A14-4E8E-9E83-83ACDDC8C058}"/>
                    </a:ext>
                  </a:extLst>
                </p14:cNvPr>
                <p14:cNvContentPartPr/>
                <p14:nvPr/>
              </p14:nvContentPartPr>
              <p14:xfrm>
                <a:off x="11566660" y="1548780"/>
                <a:ext cx="108720" cy="65520"/>
              </p14:xfrm>
            </p:contentPart>
          </mc:Choice>
          <mc:Fallback>
            <p:pic>
              <p:nvPicPr>
                <p:cNvPr id="24" name="Freihand 23">
                  <a:extLst>
                    <a:ext uri="{FF2B5EF4-FFF2-40B4-BE49-F238E27FC236}">
                      <a16:creationId xmlns:a16="http://schemas.microsoft.com/office/drawing/2014/main" id="{4F843D70-3A14-4E8E-9E83-83ACDDC8C058}"/>
                    </a:ext>
                  </a:extLst>
                </p:cNvPr>
                <p:cNvPicPr/>
                <p:nvPr/>
              </p:nvPicPr>
              <p:blipFill>
                <a:blip r:embed="rId40"/>
                <a:stretch>
                  <a:fillRect/>
                </a:stretch>
              </p:blipFill>
              <p:spPr>
                <a:xfrm>
                  <a:off x="11562340" y="1544460"/>
                  <a:ext cx="1173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5" name="Freihand 24">
                  <a:extLst>
                    <a:ext uri="{FF2B5EF4-FFF2-40B4-BE49-F238E27FC236}">
                      <a16:creationId xmlns:a16="http://schemas.microsoft.com/office/drawing/2014/main" id="{D5982A91-B9AF-4EC5-87A2-07080FFFD0B4}"/>
                    </a:ext>
                  </a:extLst>
                </p14:cNvPr>
                <p14:cNvContentPartPr/>
                <p14:nvPr/>
              </p14:nvContentPartPr>
              <p14:xfrm>
                <a:off x="11477380" y="1678740"/>
                <a:ext cx="92520" cy="109800"/>
              </p14:xfrm>
            </p:contentPart>
          </mc:Choice>
          <mc:Fallback>
            <p:pic>
              <p:nvPicPr>
                <p:cNvPr id="25" name="Freihand 24">
                  <a:extLst>
                    <a:ext uri="{FF2B5EF4-FFF2-40B4-BE49-F238E27FC236}">
                      <a16:creationId xmlns:a16="http://schemas.microsoft.com/office/drawing/2014/main" id="{D5982A91-B9AF-4EC5-87A2-07080FFFD0B4}"/>
                    </a:ext>
                  </a:extLst>
                </p:cNvPr>
                <p:cNvPicPr/>
                <p:nvPr/>
              </p:nvPicPr>
              <p:blipFill>
                <a:blip r:embed="rId42"/>
                <a:stretch>
                  <a:fillRect/>
                </a:stretch>
              </p:blipFill>
              <p:spPr>
                <a:xfrm>
                  <a:off x="11473060" y="1674420"/>
                  <a:ext cx="1011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6" name="Freihand 25">
                  <a:extLst>
                    <a:ext uri="{FF2B5EF4-FFF2-40B4-BE49-F238E27FC236}">
                      <a16:creationId xmlns:a16="http://schemas.microsoft.com/office/drawing/2014/main" id="{59BEABD4-BE91-41F1-B6B8-DFB76DE7DC62}"/>
                    </a:ext>
                  </a:extLst>
                </p14:cNvPr>
                <p14:cNvContentPartPr/>
                <p14:nvPr/>
              </p14:nvContentPartPr>
              <p14:xfrm>
                <a:off x="11565220" y="1688460"/>
                <a:ext cx="257040" cy="162000"/>
              </p14:xfrm>
            </p:contentPart>
          </mc:Choice>
          <mc:Fallback>
            <p:pic>
              <p:nvPicPr>
                <p:cNvPr id="26" name="Freihand 25">
                  <a:extLst>
                    <a:ext uri="{FF2B5EF4-FFF2-40B4-BE49-F238E27FC236}">
                      <a16:creationId xmlns:a16="http://schemas.microsoft.com/office/drawing/2014/main" id="{59BEABD4-BE91-41F1-B6B8-DFB76DE7DC62}"/>
                    </a:ext>
                  </a:extLst>
                </p:cNvPr>
                <p:cNvPicPr/>
                <p:nvPr/>
              </p:nvPicPr>
              <p:blipFill>
                <a:blip r:embed="rId44"/>
                <a:stretch>
                  <a:fillRect/>
                </a:stretch>
              </p:blipFill>
              <p:spPr>
                <a:xfrm>
                  <a:off x="11560900" y="1684140"/>
                  <a:ext cx="26568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C7A2165-B79F-4743-94CC-B600E7A86AB7}"/>
                    </a:ext>
                  </a:extLst>
                </p14:cNvPr>
                <p14:cNvContentPartPr/>
                <p14:nvPr/>
              </p14:nvContentPartPr>
              <p14:xfrm>
                <a:off x="10223860" y="270060"/>
                <a:ext cx="1002600" cy="776520"/>
              </p14:xfrm>
            </p:contentPart>
          </mc:Choice>
          <mc:Fallback>
            <p:pic>
              <p:nvPicPr>
                <p:cNvPr id="28" name="Freihand 27">
                  <a:extLst>
                    <a:ext uri="{FF2B5EF4-FFF2-40B4-BE49-F238E27FC236}">
                      <a16:creationId xmlns:a16="http://schemas.microsoft.com/office/drawing/2014/main" id="{8C7A2165-B79F-4743-94CC-B600E7A86AB7}"/>
                    </a:ext>
                  </a:extLst>
                </p:cNvPr>
                <p:cNvPicPr/>
                <p:nvPr/>
              </p:nvPicPr>
              <p:blipFill>
                <a:blip r:embed="rId46"/>
                <a:stretch>
                  <a:fillRect/>
                </a:stretch>
              </p:blipFill>
              <p:spPr>
                <a:xfrm>
                  <a:off x="10219540" y="265740"/>
                  <a:ext cx="1011240" cy="785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57206E86-B48B-477B-B0DA-26C760712E8E}"/>
                    </a:ext>
                  </a:extLst>
                </p14:cNvPr>
                <p14:cNvContentPartPr/>
                <p14:nvPr/>
              </p14:nvContentPartPr>
              <p14:xfrm>
                <a:off x="10381540" y="356460"/>
                <a:ext cx="882000" cy="680760"/>
              </p14:xfrm>
            </p:contentPart>
          </mc:Choice>
          <mc:Fallback>
            <p:pic>
              <p:nvPicPr>
                <p:cNvPr id="29" name="Freihand 28">
                  <a:extLst>
                    <a:ext uri="{FF2B5EF4-FFF2-40B4-BE49-F238E27FC236}">
                      <a16:creationId xmlns:a16="http://schemas.microsoft.com/office/drawing/2014/main" id="{57206E86-B48B-477B-B0DA-26C760712E8E}"/>
                    </a:ext>
                  </a:extLst>
                </p:cNvPr>
                <p:cNvPicPr/>
                <p:nvPr/>
              </p:nvPicPr>
              <p:blipFill>
                <a:blip r:embed="rId48"/>
                <a:stretch>
                  <a:fillRect/>
                </a:stretch>
              </p:blipFill>
              <p:spPr>
                <a:xfrm>
                  <a:off x="10377220" y="352140"/>
                  <a:ext cx="89064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E5E9A1E2-0C39-4AF2-A2D3-FE19C2E9E7BE}"/>
                    </a:ext>
                  </a:extLst>
                </p14:cNvPr>
                <p14:cNvContentPartPr/>
                <p14:nvPr/>
              </p14:nvContentPartPr>
              <p14:xfrm>
                <a:off x="11432020" y="155580"/>
                <a:ext cx="97200" cy="136440"/>
              </p14:xfrm>
            </p:contentPart>
          </mc:Choice>
          <mc:Fallback>
            <p:pic>
              <p:nvPicPr>
                <p:cNvPr id="31" name="Freihand 30">
                  <a:extLst>
                    <a:ext uri="{FF2B5EF4-FFF2-40B4-BE49-F238E27FC236}">
                      <a16:creationId xmlns:a16="http://schemas.microsoft.com/office/drawing/2014/main" id="{E5E9A1E2-0C39-4AF2-A2D3-FE19C2E9E7BE}"/>
                    </a:ext>
                  </a:extLst>
                </p:cNvPr>
                <p:cNvPicPr/>
                <p:nvPr/>
              </p:nvPicPr>
              <p:blipFill>
                <a:blip r:embed="rId50"/>
                <a:stretch>
                  <a:fillRect/>
                </a:stretch>
              </p:blipFill>
              <p:spPr>
                <a:xfrm>
                  <a:off x="11427700" y="151260"/>
                  <a:ext cx="1058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C55DE8AB-4079-44D9-BA7E-2E53BE22B5E0}"/>
                    </a:ext>
                  </a:extLst>
                </p14:cNvPr>
                <p14:cNvContentPartPr/>
                <p14:nvPr/>
              </p14:nvContentPartPr>
              <p14:xfrm>
                <a:off x="11493580" y="145500"/>
                <a:ext cx="39960" cy="142560"/>
              </p14:xfrm>
            </p:contentPart>
          </mc:Choice>
          <mc:Fallback>
            <p:pic>
              <p:nvPicPr>
                <p:cNvPr id="32" name="Freihand 31">
                  <a:extLst>
                    <a:ext uri="{FF2B5EF4-FFF2-40B4-BE49-F238E27FC236}">
                      <a16:creationId xmlns:a16="http://schemas.microsoft.com/office/drawing/2014/main" id="{C55DE8AB-4079-44D9-BA7E-2E53BE22B5E0}"/>
                    </a:ext>
                  </a:extLst>
                </p:cNvPr>
                <p:cNvPicPr/>
                <p:nvPr/>
              </p:nvPicPr>
              <p:blipFill>
                <a:blip r:embed="rId52"/>
                <a:stretch>
                  <a:fillRect/>
                </a:stretch>
              </p:blipFill>
              <p:spPr>
                <a:xfrm>
                  <a:off x="11489260" y="141180"/>
                  <a:ext cx="486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0BC9CDDD-938D-4DFF-AD11-BA573457CBEE}"/>
                    </a:ext>
                  </a:extLst>
                </p14:cNvPr>
                <p14:cNvContentPartPr/>
                <p14:nvPr/>
              </p14:nvContentPartPr>
              <p14:xfrm>
                <a:off x="11449660" y="223980"/>
                <a:ext cx="96120" cy="26280"/>
              </p14:xfrm>
            </p:contentPart>
          </mc:Choice>
          <mc:Fallback>
            <p:pic>
              <p:nvPicPr>
                <p:cNvPr id="33" name="Freihand 32">
                  <a:extLst>
                    <a:ext uri="{FF2B5EF4-FFF2-40B4-BE49-F238E27FC236}">
                      <a16:creationId xmlns:a16="http://schemas.microsoft.com/office/drawing/2014/main" id="{0BC9CDDD-938D-4DFF-AD11-BA573457CBEE}"/>
                    </a:ext>
                  </a:extLst>
                </p:cNvPr>
                <p:cNvPicPr/>
                <p:nvPr/>
              </p:nvPicPr>
              <p:blipFill>
                <a:blip r:embed="rId54"/>
                <a:stretch>
                  <a:fillRect/>
                </a:stretch>
              </p:blipFill>
              <p:spPr>
                <a:xfrm>
                  <a:off x="11445340" y="219660"/>
                  <a:ext cx="10476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8513D7F6-912C-47AF-B238-72809F9295D8}"/>
                    </a:ext>
                  </a:extLst>
                </p14:cNvPr>
                <p14:cNvContentPartPr/>
                <p14:nvPr/>
              </p14:nvContentPartPr>
              <p14:xfrm>
                <a:off x="11425540" y="972420"/>
                <a:ext cx="36000" cy="125280"/>
              </p14:xfrm>
            </p:contentPart>
          </mc:Choice>
          <mc:Fallback>
            <p:pic>
              <p:nvPicPr>
                <p:cNvPr id="34" name="Freihand 33">
                  <a:extLst>
                    <a:ext uri="{FF2B5EF4-FFF2-40B4-BE49-F238E27FC236}">
                      <a16:creationId xmlns:a16="http://schemas.microsoft.com/office/drawing/2014/main" id="{8513D7F6-912C-47AF-B238-72809F9295D8}"/>
                    </a:ext>
                  </a:extLst>
                </p:cNvPr>
                <p:cNvPicPr/>
                <p:nvPr/>
              </p:nvPicPr>
              <p:blipFill>
                <a:blip r:embed="rId56"/>
                <a:stretch>
                  <a:fillRect/>
                </a:stretch>
              </p:blipFill>
              <p:spPr>
                <a:xfrm>
                  <a:off x="11421220" y="968100"/>
                  <a:ext cx="44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5" name="Freihand 34">
                  <a:extLst>
                    <a:ext uri="{FF2B5EF4-FFF2-40B4-BE49-F238E27FC236}">
                      <a16:creationId xmlns:a16="http://schemas.microsoft.com/office/drawing/2014/main" id="{45B3EE28-9B73-4D18-949A-C1C523BFAADF}"/>
                    </a:ext>
                  </a:extLst>
                </p14:cNvPr>
                <p14:cNvContentPartPr/>
                <p14:nvPr/>
              </p14:nvContentPartPr>
              <p14:xfrm>
                <a:off x="11428060" y="959100"/>
                <a:ext cx="114120" cy="105480"/>
              </p14:xfrm>
            </p:contentPart>
          </mc:Choice>
          <mc:Fallback>
            <p:pic>
              <p:nvPicPr>
                <p:cNvPr id="35" name="Freihand 34">
                  <a:extLst>
                    <a:ext uri="{FF2B5EF4-FFF2-40B4-BE49-F238E27FC236}">
                      <a16:creationId xmlns:a16="http://schemas.microsoft.com/office/drawing/2014/main" id="{45B3EE28-9B73-4D18-949A-C1C523BFAADF}"/>
                    </a:ext>
                  </a:extLst>
                </p:cNvPr>
                <p:cNvPicPr/>
                <p:nvPr/>
              </p:nvPicPr>
              <p:blipFill>
                <a:blip r:embed="rId58"/>
                <a:stretch>
                  <a:fillRect/>
                </a:stretch>
              </p:blipFill>
              <p:spPr>
                <a:xfrm>
                  <a:off x="11423740" y="954780"/>
                  <a:ext cx="1227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0BD7CCD6-69BF-4E36-BB59-3E007DED159C}"/>
                    </a:ext>
                  </a:extLst>
                </p14:cNvPr>
                <p14:cNvContentPartPr/>
                <p14:nvPr/>
              </p14:nvContentPartPr>
              <p14:xfrm>
                <a:off x="11052580" y="704940"/>
                <a:ext cx="131760" cy="89280"/>
              </p14:xfrm>
            </p:contentPart>
          </mc:Choice>
          <mc:Fallback>
            <p:pic>
              <p:nvPicPr>
                <p:cNvPr id="37" name="Freihand 36">
                  <a:extLst>
                    <a:ext uri="{FF2B5EF4-FFF2-40B4-BE49-F238E27FC236}">
                      <a16:creationId xmlns:a16="http://schemas.microsoft.com/office/drawing/2014/main" id="{0BD7CCD6-69BF-4E36-BB59-3E007DED159C}"/>
                    </a:ext>
                  </a:extLst>
                </p:cNvPr>
                <p:cNvPicPr/>
                <p:nvPr/>
              </p:nvPicPr>
              <p:blipFill>
                <a:blip r:embed="rId60"/>
                <a:stretch>
                  <a:fillRect/>
                </a:stretch>
              </p:blipFill>
              <p:spPr>
                <a:xfrm>
                  <a:off x="11048260" y="700620"/>
                  <a:ext cx="14040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8" name="Freihand 37">
                  <a:extLst>
                    <a:ext uri="{FF2B5EF4-FFF2-40B4-BE49-F238E27FC236}">
                      <a16:creationId xmlns:a16="http://schemas.microsoft.com/office/drawing/2014/main" id="{33196617-9600-4C5E-96B4-2720A6757868}"/>
                    </a:ext>
                  </a:extLst>
                </p14:cNvPr>
                <p14:cNvContentPartPr/>
                <p14:nvPr/>
              </p14:nvContentPartPr>
              <p14:xfrm>
                <a:off x="11130700" y="622140"/>
                <a:ext cx="159480" cy="142560"/>
              </p14:xfrm>
            </p:contentPart>
          </mc:Choice>
          <mc:Fallback>
            <p:pic>
              <p:nvPicPr>
                <p:cNvPr id="38" name="Freihand 37">
                  <a:extLst>
                    <a:ext uri="{FF2B5EF4-FFF2-40B4-BE49-F238E27FC236}">
                      <a16:creationId xmlns:a16="http://schemas.microsoft.com/office/drawing/2014/main" id="{33196617-9600-4C5E-96B4-2720A6757868}"/>
                    </a:ext>
                  </a:extLst>
                </p:cNvPr>
                <p:cNvPicPr/>
                <p:nvPr/>
              </p:nvPicPr>
              <p:blipFill>
                <a:blip r:embed="rId62"/>
                <a:stretch>
                  <a:fillRect/>
                </a:stretch>
              </p:blipFill>
              <p:spPr>
                <a:xfrm>
                  <a:off x="11126380" y="617820"/>
                  <a:ext cx="168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D0361D1F-75AC-44F7-A9FE-876D3EDC099F}"/>
                    </a:ext>
                  </a:extLst>
                </p14:cNvPr>
                <p14:cNvContentPartPr/>
                <p14:nvPr/>
              </p14:nvContentPartPr>
              <p14:xfrm>
                <a:off x="10879420" y="165300"/>
                <a:ext cx="820800" cy="846720"/>
              </p14:xfrm>
            </p:contentPart>
          </mc:Choice>
          <mc:Fallback>
            <p:pic>
              <p:nvPicPr>
                <p:cNvPr id="40" name="Freihand 39">
                  <a:extLst>
                    <a:ext uri="{FF2B5EF4-FFF2-40B4-BE49-F238E27FC236}">
                      <a16:creationId xmlns:a16="http://schemas.microsoft.com/office/drawing/2014/main" id="{D0361D1F-75AC-44F7-A9FE-876D3EDC099F}"/>
                    </a:ext>
                  </a:extLst>
                </p:cNvPr>
                <p:cNvPicPr/>
                <p:nvPr/>
              </p:nvPicPr>
              <p:blipFill>
                <a:blip r:embed="rId64"/>
                <a:stretch>
                  <a:fillRect/>
                </a:stretch>
              </p:blipFill>
              <p:spPr>
                <a:xfrm>
                  <a:off x="10875100" y="160980"/>
                  <a:ext cx="829440" cy="8553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F84FAD59-3577-4EC8-BA8D-EA7A0A0AA132}"/>
                    </a:ext>
                  </a:extLst>
                </p14:cNvPr>
                <p14:cNvContentPartPr/>
                <p14:nvPr/>
              </p14:nvContentPartPr>
              <p14:xfrm>
                <a:off x="10006780" y="387060"/>
                <a:ext cx="369720" cy="27000"/>
              </p14:xfrm>
            </p:contentPart>
          </mc:Choice>
          <mc:Fallback>
            <p:pic>
              <p:nvPicPr>
                <p:cNvPr id="41" name="Freihand 40">
                  <a:extLst>
                    <a:ext uri="{FF2B5EF4-FFF2-40B4-BE49-F238E27FC236}">
                      <a16:creationId xmlns:a16="http://schemas.microsoft.com/office/drawing/2014/main" id="{F84FAD59-3577-4EC8-BA8D-EA7A0A0AA132}"/>
                    </a:ext>
                  </a:extLst>
                </p:cNvPr>
                <p:cNvPicPr/>
                <p:nvPr/>
              </p:nvPicPr>
              <p:blipFill>
                <a:blip r:embed="rId66"/>
                <a:stretch>
                  <a:fillRect/>
                </a:stretch>
              </p:blipFill>
              <p:spPr>
                <a:xfrm>
                  <a:off x="10002460" y="382740"/>
                  <a:ext cx="3783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C1ED2064-3698-470A-982A-3082A6768494}"/>
                    </a:ext>
                  </a:extLst>
                </p14:cNvPr>
                <p14:cNvContentPartPr/>
                <p14:nvPr/>
              </p14:nvContentPartPr>
              <p14:xfrm>
                <a:off x="10644340" y="365100"/>
                <a:ext cx="437040" cy="31320"/>
              </p14:xfrm>
            </p:contentPart>
          </mc:Choice>
          <mc:Fallback>
            <p:pic>
              <p:nvPicPr>
                <p:cNvPr id="42" name="Freihand 41">
                  <a:extLst>
                    <a:ext uri="{FF2B5EF4-FFF2-40B4-BE49-F238E27FC236}">
                      <a16:creationId xmlns:a16="http://schemas.microsoft.com/office/drawing/2014/main" id="{C1ED2064-3698-470A-982A-3082A6768494}"/>
                    </a:ext>
                  </a:extLst>
                </p:cNvPr>
                <p:cNvPicPr/>
                <p:nvPr/>
              </p:nvPicPr>
              <p:blipFill>
                <a:blip r:embed="rId68"/>
                <a:stretch>
                  <a:fillRect/>
                </a:stretch>
              </p:blipFill>
              <p:spPr>
                <a:xfrm>
                  <a:off x="10640020" y="360780"/>
                  <a:ext cx="4456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76F7260E-3CE2-427C-8571-8BFE7B21BFF6}"/>
                    </a:ext>
                  </a:extLst>
                </p14:cNvPr>
                <p14:cNvContentPartPr/>
                <p14:nvPr/>
              </p14:nvContentPartPr>
              <p14:xfrm>
                <a:off x="9860620" y="652380"/>
                <a:ext cx="343080" cy="25200"/>
              </p14:xfrm>
            </p:contentPart>
          </mc:Choice>
          <mc:Fallback>
            <p:pic>
              <p:nvPicPr>
                <p:cNvPr id="43" name="Freihand 42">
                  <a:extLst>
                    <a:ext uri="{FF2B5EF4-FFF2-40B4-BE49-F238E27FC236}">
                      <a16:creationId xmlns:a16="http://schemas.microsoft.com/office/drawing/2014/main" id="{76F7260E-3CE2-427C-8571-8BFE7B21BFF6}"/>
                    </a:ext>
                  </a:extLst>
                </p:cNvPr>
                <p:cNvPicPr/>
                <p:nvPr/>
              </p:nvPicPr>
              <p:blipFill>
                <a:blip r:embed="rId70"/>
                <a:stretch>
                  <a:fillRect/>
                </a:stretch>
              </p:blipFill>
              <p:spPr>
                <a:xfrm>
                  <a:off x="9856300" y="648060"/>
                  <a:ext cx="3517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3D4FF283-D09E-4866-A02D-E4E6433FC7F0}"/>
                    </a:ext>
                  </a:extLst>
                </p14:cNvPr>
                <p14:cNvContentPartPr/>
                <p14:nvPr/>
              </p14:nvContentPartPr>
              <p14:xfrm>
                <a:off x="10558300" y="639420"/>
                <a:ext cx="165240" cy="30600"/>
              </p14:xfrm>
            </p:contentPart>
          </mc:Choice>
          <mc:Fallback>
            <p:pic>
              <p:nvPicPr>
                <p:cNvPr id="44" name="Freihand 43">
                  <a:extLst>
                    <a:ext uri="{FF2B5EF4-FFF2-40B4-BE49-F238E27FC236}">
                      <a16:creationId xmlns:a16="http://schemas.microsoft.com/office/drawing/2014/main" id="{3D4FF283-D09E-4866-A02D-E4E6433FC7F0}"/>
                    </a:ext>
                  </a:extLst>
                </p:cNvPr>
                <p:cNvPicPr/>
                <p:nvPr/>
              </p:nvPicPr>
              <p:blipFill>
                <a:blip r:embed="rId72"/>
                <a:stretch>
                  <a:fillRect/>
                </a:stretch>
              </p:blipFill>
              <p:spPr>
                <a:xfrm>
                  <a:off x="10553980" y="635100"/>
                  <a:ext cx="1738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27E8211A-1F68-4BBB-85B5-9086C00D8D2E}"/>
                    </a:ext>
                  </a:extLst>
                </p14:cNvPr>
                <p14:cNvContentPartPr/>
                <p14:nvPr/>
              </p14:nvContentPartPr>
              <p14:xfrm>
                <a:off x="9694660" y="497940"/>
                <a:ext cx="30240" cy="115920"/>
              </p14:xfrm>
            </p:contentPart>
          </mc:Choice>
          <mc:Fallback>
            <p:pic>
              <p:nvPicPr>
                <p:cNvPr id="45" name="Freihand 44">
                  <a:extLst>
                    <a:ext uri="{FF2B5EF4-FFF2-40B4-BE49-F238E27FC236}">
                      <a16:creationId xmlns:a16="http://schemas.microsoft.com/office/drawing/2014/main" id="{27E8211A-1F68-4BBB-85B5-9086C00D8D2E}"/>
                    </a:ext>
                  </a:extLst>
                </p:cNvPr>
                <p:cNvPicPr/>
                <p:nvPr/>
              </p:nvPicPr>
              <p:blipFill>
                <a:blip r:embed="rId74"/>
                <a:stretch>
                  <a:fillRect/>
                </a:stretch>
              </p:blipFill>
              <p:spPr>
                <a:xfrm>
                  <a:off x="9690340" y="493620"/>
                  <a:ext cx="3888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D1307F74-17B1-4332-9481-AF617147EF3C}"/>
                    </a:ext>
                  </a:extLst>
                </p14:cNvPr>
                <p14:cNvContentPartPr/>
                <p14:nvPr/>
              </p14:nvContentPartPr>
              <p14:xfrm>
                <a:off x="9617260" y="410100"/>
                <a:ext cx="192240" cy="136800"/>
              </p14:xfrm>
            </p:contentPart>
          </mc:Choice>
          <mc:Fallback>
            <p:pic>
              <p:nvPicPr>
                <p:cNvPr id="46" name="Freihand 45">
                  <a:extLst>
                    <a:ext uri="{FF2B5EF4-FFF2-40B4-BE49-F238E27FC236}">
                      <a16:creationId xmlns:a16="http://schemas.microsoft.com/office/drawing/2014/main" id="{D1307F74-17B1-4332-9481-AF617147EF3C}"/>
                    </a:ext>
                  </a:extLst>
                </p:cNvPr>
                <p:cNvPicPr/>
                <p:nvPr/>
              </p:nvPicPr>
              <p:blipFill>
                <a:blip r:embed="rId76"/>
                <a:stretch>
                  <a:fillRect/>
                </a:stretch>
              </p:blipFill>
              <p:spPr>
                <a:xfrm>
                  <a:off x="9612940" y="405780"/>
                  <a:ext cx="200880" cy="145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91814E59-7F1D-46F0-86CE-3434F5A8AD33}"/>
                  </a:ext>
                </a:extLst>
              </p14:cNvPr>
              <p14:cNvContentPartPr/>
              <p14:nvPr/>
            </p14:nvContentPartPr>
            <p14:xfrm>
              <a:off x="4001260" y="1612500"/>
              <a:ext cx="2113920" cy="343440"/>
            </p14:xfrm>
          </p:contentPart>
        </mc:Choice>
        <mc:Fallback>
          <p:pic>
            <p:nvPicPr>
              <p:cNvPr id="48" name="Freihand 47">
                <a:extLst>
                  <a:ext uri="{FF2B5EF4-FFF2-40B4-BE49-F238E27FC236}">
                    <a16:creationId xmlns:a16="http://schemas.microsoft.com/office/drawing/2014/main" id="{91814E59-7F1D-46F0-86CE-3434F5A8AD33}"/>
                  </a:ext>
                </a:extLst>
              </p:cNvPr>
              <p:cNvPicPr/>
              <p:nvPr/>
            </p:nvPicPr>
            <p:blipFill>
              <a:blip r:embed="rId78"/>
              <a:stretch>
                <a:fillRect/>
              </a:stretch>
            </p:blipFill>
            <p:spPr>
              <a:xfrm>
                <a:off x="3996940" y="1608180"/>
                <a:ext cx="212256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FB19819B-2F88-4E32-85D3-0F54ED58AB74}"/>
                  </a:ext>
                </a:extLst>
              </p14:cNvPr>
              <p14:cNvContentPartPr/>
              <p14:nvPr/>
            </p14:nvContentPartPr>
            <p14:xfrm>
              <a:off x="968620" y="3852420"/>
              <a:ext cx="5101200" cy="720000"/>
            </p14:xfrm>
          </p:contentPart>
        </mc:Choice>
        <mc:Fallback>
          <p:pic>
            <p:nvPicPr>
              <p:cNvPr id="49" name="Freihand 48">
                <a:extLst>
                  <a:ext uri="{FF2B5EF4-FFF2-40B4-BE49-F238E27FC236}">
                    <a16:creationId xmlns:a16="http://schemas.microsoft.com/office/drawing/2014/main" id="{FB19819B-2F88-4E32-85D3-0F54ED58AB74}"/>
                  </a:ext>
                </a:extLst>
              </p:cNvPr>
              <p:cNvPicPr/>
              <p:nvPr/>
            </p:nvPicPr>
            <p:blipFill>
              <a:blip r:embed="rId80"/>
              <a:stretch>
                <a:fillRect/>
              </a:stretch>
            </p:blipFill>
            <p:spPr>
              <a:xfrm>
                <a:off x="964300" y="3848100"/>
                <a:ext cx="5109840" cy="7286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35AB0E3A-C6B3-4EFC-9B15-A5077C40C838}"/>
                  </a:ext>
                </a:extLst>
              </p14:cNvPr>
              <p14:cNvContentPartPr/>
              <p14:nvPr/>
            </p14:nvContentPartPr>
            <p14:xfrm>
              <a:off x="1231060" y="3075900"/>
              <a:ext cx="4337640" cy="146520"/>
            </p14:xfrm>
          </p:contentPart>
        </mc:Choice>
        <mc:Fallback>
          <p:pic>
            <p:nvPicPr>
              <p:cNvPr id="50" name="Freihand 49">
                <a:extLst>
                  <a:ext uri="{FF2B5EF4-FFF2-40B4-BE49-F238E27FC236}">
                    <a16:creationId xmlns:a16="http://schemas.microsoft.com/office/drawing/2014/main" id="{35AB0E3A-C6B3-4EFC-9B15-A5077C40C838}"/>
                  </a:ext>
                </a:extLst>
              </p:cNvPr>
              <p:cNvPicPr/>
              <p:nvPr/>
            </p:nvPicPr>
            <p:blipFill>
              <a:blip r:embed="rId82"/>
              <a:stretch>
                <a:fillRect/>
              </a:stretch>
            </p:blipFill>
            <p:spPr>
              <a:xfrm>
                <a:off x="1226740" y="3071580"/>
                <a:ext cx="4346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1621304D-4158-4927-A7EB-3425172E6E37}"/>
                  </a:ext>
                </a:extLst>
              </p14:cNvPr>
              <p14:cNvContentPartPr/>
              <p14:nvPr/>
            </p14:nvContentPartPr>
            <p14:xfrm>
              <a:off x="1295500" y="4919460"/>
              <a:ext cx="3211200" cy="95400"/>
            </p14:xfrm>
          </p:contentPart>
        </mc:Choice>
        <mc:Fallback>
          <p:pic>
            <p:nvPicPr>
              <p:cNvPr id="51" name="Freihand 50">
                <a:extLst>
                  <a:ext uri="{FF2B5EF4-FFF2-40B4-BE49-F238E27FC236}">
                    <a16:creationId xmlns:a16="http://schemas.microsoft.com/office/drawing/2014/main" id="{1621304D-4158-4927-A7EB-3425172E6E37}"/>
                  </a:ext>
                </a:extLst>
              </p:cNvPr>
              <p:cNvPicPr/>
              <p:nvPr/>
            </p:nvPicPr>
            <p:blipFill>
              <a:blip r:embed="rId84"/>
              <a:stretch>
                <a:fillRect/>
              </a:stretch>
            </p:blipFill>
            <p:spPr>
              <a:xfrm>
                <a:off x="1291180" y="4915140"/>
                <a:ext cx="3219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544F34F6-40B5-4584-87D1-93E2ED3433D1}"/>
                  </a:ext>
                </a:extLst>
              </p14:cNvPr>
              <p14:cNvContentPartPr/>
              <p14:nvPr/>
            </p14:nvContentPartPr>
            <p14:xfrm>
              <a:off x="1048900" y="6129060"/>
              <a:ext cx="5304600" cy="118080"/>
            </p14:xfrm>
          </p:contentPart>
        </mc:Choice>
        <mc:Fallback>
          <p:pic>
            <p:nvPicPr>
              <p:cNvPr id="52" name="Freihand 51">
                <a:extLst>
                  <a:ext uri="{FF2B5EF4-FFF2-40B4-BE49-F238E27FC236}">
                    <a16:creationId xmlns:a16="http://schemas.microsoft.com/office/drawing/2014/main" id="{544F34F6-40B5-4584-87D1-93E2ED3433D1}"/>
                  </a:ext>
                </a:extLst>
              </p:cNvPr>
              <p:cNvPicPr/>
              <p:nvPr/>
            </p:nvPicPr>
            <p:blipFill>
              <a:blip r:embed="rId86"/>
              <a:stretch>
                <a:fillRect/>
              </a:stretch>
            </p:blipFill>
            <p:spPr>
              <a:xfrm>
                <a:off x="1044580" y="6124740"/>
                <a:ext cx="531324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574CE0FB-A7B9-4AF1-B3CF-6E358AE7BFBB}"/>
                  </a:ext>
                </a:extLst>
              </p14:cNvPr>
              <p14:cNvContentPartPr/>
              <p14:nvPr/>
            </p14:nvContentPartPr>
            <p14:xfrm>
              <a:off x="1042780" y="6421020"/>
              <a:ext cx="3573360" cy="108720"/>
            </p14:xfrm>
          </p:contentPart>
        </mc:Choice>
        <mc:Fallback>
          <p:pic>
            <p:nvPicPr>
              <p:cNvPr id="53" name="Freihand 52">
                <a:extLst>
                  <a:ext uri="{FF2B5EF4-FFF2-40B4-BE49-F238E27FC236}">
                    <a16:creationId xmlns:a16="http://schemas.microsoft.com/office/drawing/2014/main" id="{574CE0FB-A7B9-4AF1-B3CF-6E358AE7BFBB}"/>
                  </a:ext>
                </a:extLst>
              </p:cNvPr>
              <p:cNvPicPr/>
              <p:nvPr/>
            </p:nvPicPr>
            <p:blipFill>
              <a:blip r:embed="rId88"/>
              <a:stretch>
                <a:fillRect/>
              </a:stretch>
            </p:blipFill>
            <p:spPr>
              <a:xfrm>
                <a:off x="1038460" y="6416700"/>
                <a:ext cx="3582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DEE2745B-25B5-49D6-AF03-EEAD846F40BE}"/>
                  </a:ext>
                </a:extLst>
              </p14:cNvPr>
              <p14:cNvContentPartPr/>
              <p14:nvPr/>
            </p14:nvContentPartPr>
            <p14:xfrm>
              <a:off x="4982620" y="6475740"/>
              <a:ext cx="234000" cy="62280"/>
            </p14:xfrm>
          </p:contentPart>
        </mc:Choice>
        <mc:Fallback>
          <p:pic>
            <p:nvPicPr>
              <p:cNvPr id="54" name="Freihand 53">
                <a:extLst>
                  <a:ext uri="{FF2B5EF4-FFF2-40B4-BE49-F238E27FC236}">
                    <a16:creationId xmlns:a16="http://schemas.microsoft.com/office/drawing/2014/main" id="{DEE2745B-25B5-49D6-AF03-EEAD846F40BE}"/>
                  </a:ext>
                </a:extLst>
              </p:cNvPr>
              <p:cNvPicPr/>
              <p:nvPr/>
            </p:nvPicPr>
            <p:blipFill>
              <a:blip r:embed="rId90"/>
              <a:stretch>
                <a:fillRect/>
              </a:stretch>
            </p:blipFill>
            <p:spPr>
              <a:xfrm>
                <a:off x="4978300" y="6471420"/>
                <a:ext cx="242640" cy="70920"/>
              </a:xfrm>
              <a:prstGeom prst="rect">
                <a:avLst/>
              </a:prstGeom>
            </p:spPr>
          </p:pic>
        </mc:Fallback>
      </mc:AlternateContent>
      <p:grpSp>
        <p:nvGrpSpPr>
          <p:cNvPr id="490500" name="Gruppieren 490499">
            <a:extLst>
              <a:ext uri="{FF2B5EF4-FFF2-40B4-BE49-F238E27FC236}">
                <a16:creationId xmlns:a16="http://schemas.microsoft.com/office/drawing/2014/main" id="{C8152DBC-60ED-40BD-BE1F-0520F65E10B2}"/>
              </a:ext>
            </a:extLst>
          </p:cNvPr>
          <p:cNvGrpSpPr/>
          <p:nvPr/>
        </p:nvGrpSpPr>
        <p:grpSpPr>
          <a:xfrm>
            <a:off x="5421820" y="6270180"/>
            <a:ext cx="626760" cy="206640"/>
            <a:chOff x="5421820" y="6270180"/>
            <a:chExt cx="626760" cy="206640"/>
          </a:xfrm>
        </p:grpSpPr>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37EFB20A-2A7D-4BC8-8A97-C7A4B01C9C9D}"/>
                    </a:ext>
                  </a:extLst>
                </p14:cNvPr>
                <p14:cNvContentPartPr/>
                <p14:nvPr/>
              </p14:nvContentPartPr>
              <p14:xfrm>
                <a:off x="5421820" y="6303660"/>
                <a:ext cx="128520" cy="173160"/>
              </p14:xfrm>
            </p:contentPart>
          </mc:Choice>
          <mc:Fallback>
            <p:pic>
              <p:nvPicPr>
                <p:cNvPr id="55" name="Freihand 54">
                  <a:extLst>
                    <a:ext uri="{FF2B5EF4-FFF2-40B4-BE49-F238E27FC236}">
                      <a16:creationId xmlns:a16="http://schemas.microsoft.com/office/drawing/2014/main" id="{37EFB20A-2A7D-4BC8-8A97-C7A4B01C9C9D}"/>
                    </a:ext>
                  </a:extLst>
                </p:cNvPr>
                <p:cNvPicPr/>
                <p:nvPr/>
              </p:nvPicPr>
              <p:blipFill>
                <a:blip r:embed="rId92"/>
                <a:stretch>
                  <a:fillRect/>
                </a:stretch>
              </p:blipFill>
              <p:spPr>
                <a:xfrm>
                  <a:off x="5417500" y="6299340"/>
                  <a:ext cx="1371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24288676-1823-4671-868E-B787640CB4DA}"/>
                    </a:ext>
                  </a:extLst>
                </p14:cNvPr>
                <p14:cNvContentPartPr/>
                <p14:nvPr/>
              </p14:nvContentPartPr>
              <p14:xfrm>
                <a:off x="5486260" y="6423900"/>
                <a:ext cx="82800" cy="36000"/>
              </p14:xfrm>
            </p:contentPart>
          </mc:Choice>
          <mc:Fallback>
            <p:pic>
              <p:nvPicPr>
                <p:cNvPr id="56" name="Freihand 55">
                  <a:extLst>
                    <a:ext uri="{FF2B5EF4-FFF2-40B4-BE49-F238E27FC236}">
                      <a16:creationId xmlns:a16="http://schemas.microsoft.com/office/drawing/2014/main" id="{24288676-1823-4671-868E-B787640CB4DA}"/>
                    </a:ext>
                  </a:extLst>
                </p:cNvPr>
                <p:cNvPicPr/>
                <p:nvPr/>
              </p:nvPicPr>
              <p:blipFill>
                <a:blip r:embed="rId94"/>
                <a:stretch>
                  <a:fillRect/>
                </a:stretch>
              </p:blipFill>
              <p:spPr>
                <a:xfrm>
                  <a:off x="5481940" y="6419580"/>
                  <a:ext cx="914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C6FB1201-8AA0-48F6-8D5E-169E59973E7D}"/>
                    </a:ext>
                  </a:extLst>
                </p14:cNvPr>
                <p14:cNvContentPartPr/>
                <p14:nvPr/>
              </p14:nvContentPartPr>
              <p14:xfrm>
                <a:off x="5582740" y="6360540"/>
                <a:ext cx="465840" cy="69480"/>
              </p14:xfrm>
            </p:contentPart>
          </mc:Choice>
          <mc:Fallback>
            <p:pic>
              <p:nvPicPr>
                <p:cNvPr id="57" name="Freihand 56">
                  <a:extLst>
                    <a:ext uri="{FF2B5EF4-FFF2-40B4-BE49-F238E27FC236}">
                      <a16:creationId xmlns:a16="http://schemas.microsoft.com/office/drawing/2014/main" id="{C6FB1201-8AA0-48F6-8D5E-169E59973E7D}"/>
                    </a:ext>
                  </a:extLst>
                </p:cNvPr>
                <p:cNvPicPr/>
                <p:nvPr/>
              </p:nvPicPr>
              <p:blipFill>
                <a:blip r:embed="rId96"/>
                <a:stretch>
                  <a:fillRect/>
                </a:stretch>
              </p:blipFill>
              <p:spPr>
                <a:xfrm>
                  <a:off x="5578420" y="6356220"/>
                  <a:ext cx="474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8" name="Freihand 57">
                  <a:extLst>
                    <a:ext uri="{FF2B5EF4-FFF2-40B4-BE49-F238E27FC236}">
                      <a16:creationId xmlns:a16="http://schemas.microsoft.com/office/drawing/2014/main" id="{66EFBA40-9D0C-4785-8DCF-D225E03DDB19}"/>
                    </a:ext>
                  </a:extLst>
                </p14:cNvPr>
                <p14:cNvContentPartPr/>
                <p14:nvPr/>
              </p14:nvContentPartPr>
              <p14:xfrm>
                <a:off x="5926900" y="6270180"/>
                <a:ext cx="45000" cy="2160"/>
              </p14:xfrm>
            </p:contentPart>
          </mc:Choice>
          <mc:Fallback>
            <p:pic>
              <p:nvPicPr>
                <p:cNvPr id="58" name="Freihand 57">
                  <a:extLst>
                    <a:ext uri="{FF2B5EF4-FFF2-40B4-BE49-F238E27FC236}">
                      <a16:creationId xmlns:a16="http://schemas.microsoft.com/office/drawing/2014/main" id="{66EFBA40-9D0C-4785-8DCF-D225E03DDB19}"/>
                    </a:ext>
                  </a:extLst>
                </p:cNvPr>
                <p:cNvPicPr/>
                <p:nvPr/>
              </p:nvPicPr>
              <p:blipFill>
                <a:blip r:embed="rId98"/>
                <a:stretch>
                  <a:fillRect/>
                </a:stretch>
              </p:blipFill>
              <p:spPr>
                <a:xfrm>
                  <a:off x="5922580" y="6265860"/>
                  <a:ext cx="53640" cy="10800"/>
                </a:xfrm>
                <a:prstGeom prst="rect">
                  <a:avLst/>
                </a:prstGeom>
              </p:spPr>
            </p:pic>
          </mc:Fallback>
        </mc:AlternateContent>
      </p:grpSp>
      <p:grpSp>
        <p:nvGrpSpPr>
          <p:cNvPr id="490520" name="Gruppieren 490519">
            <a:extLst>
              <a:ext uri="{FF2B5EF4-FFF2-40B4-BE49-F238E27FC236}">
                <a16:creationId xmlns:a16="http://schemas.microsoft.com/office/drawing/2014/main" id="{50A92E04-A082-4954-8BD6-92D5246C3B72}"/>
              </a:ext>
            </a:extLst>
          </p:cNvPr>
          <p:cNvGrpSpPr/>
          <p:nvPr/>
        </p:nvGrpSpPr>
        <p:grpSpPr>
          <a:xfrm>
            <a:off x="6305980" y="5913060"/>
            <a:ext cx="2293560" cy="738000"/>
            <a:chOff x="6305980" y="5913060"/>
            <a:chExt cx="2293560" cy="738000"/>
          </a:xfrm>
        </p:grpSpPr>
        <mc:AlternateContent xmlns:mc="http://schemas.openxmlformats.org/markup-compatibility/2006">
          <mc:Choice xmlns:p14="http://schemas.microsoft.com/office/powerpoint/2010/main" Requires="p14">
            <p:contentPart p14:bwMode="auto" r:id="rId99">
              <p14:nvContentPartPr>
                <p14:cNvPr id="59" name="Freihand 58">
                  <a:extLst>
                    <a:ext uri="{FF2B5EF4-FFF2-40B4-BE49-F238E27FC236}">
                      <a16:creationId xmlns:a16="http://schemas.microsoft.com/office/drawing/2014/main" id="{3D536A37-0537-45AC-97D5-6B8E5555CA71}"/>
                    </a:ext>
                  </a:extLst>
                </p14:cNvPr>
                <p14:cNvContentPartPr/>
                <p14:nvPr/>
              </p14:nvContentPartPr>
              <p14:xfrm>
                <a:off x="6305980" y="6294660"/>
                <a:ext cx="262440" cy="76320"/>
              </p14:xfrm>
            </p:contentPart>
          </mc:Choice>
          <mc:Fallback>
            <p:pic>
              <p:nvPicPr>
                <p:cNvPr id="59" name="Freihand 58">
                  <a:extLst>
                    <a:ext uri="{FF2B5EF4-FFF2-40B4-BE49-F238E27FC236}">
                      <a16:creationId xmlns:a16="http://schemas.microsoft.com/office/drawing/2014/main" id="{3D536A37-0537-45AC-97D5-6B8E5555CA71}"/>
                    </a:ext>
                  </a:extLst>
                </p:cNvPr>
                <p:cNvPicPr/>
                <p:nvPr/>
              </p:nvPicPr>
              <p:blipFill>
                <a:blip r:embed="rId100"/>
                <a:stretch>
                  <a:fillRect/>
                </a:stretch>
              </p:blipFill>
              <p:spPr>
                <a:xfrm>
                  <a:off x="6301660" y="6290340"/>
                  <a:ext cx="2710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0" name="Freihand 59">
                  <a:extLst>
                    <a:ext uri="{FF2B5EF4-FFF2-40B4-BE49-F238E27FC236}">
                      <a16:creationId xmlns:a16="http://schemas.microsoft.com/office/drawing/2014/main" id="{591A41D6-11C9-46CD-8359-594918E17948}"/>
                    </a:ext>
                  </a:extLst>
                </p14:cNvPr>
                <p14:cNvContentPartPr/>
                <p14:nvPr/>
              </p14:nvContentPartPr>
              <p14:xfrm>
                <a:off x="6677500" y="6215100"/>
                <a:ext cx="128160" cy="123480"/>
              </p14:xfrm>
            </p:contentPart>
          </mc:Choice>
          <mc:Fallback>
            <p:pic>
              <p:nvPicPr>
                <p:cNvPr id="60" name="Freihand 59">
                  <a:extLst>
                    <a:ext uri="{FF2B5EF4-FFF2-40B4-BE49-F238E27FC236}">
                      <a16:creationId xmlns:a16="http://schemas.microsoft.com/office/drawing/2014/main" id="{591A41D6-11C9-46CD-8359-594918E17948}"/>
                    </a:ext>
                  </a:extLst>
                </p:cNvPr>
                <p:cNvPicPr/>
                <p:nvPr/>
              </p:nvPicPr>
              <p:blipFill>
                <a:blip r:embed="rId102"/>
                <a:stretch>
                  <a:fillRect/>
                </a:stretch>
              </p:blipFill>
              <p:spPr>
                <a:xfrm>
                  <a:off x="6673180" y="6210780"/>
                  <a:ext cx="1368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1" name="Freihand 60">
                  <a:extLst>
                    <a:ext uri="{FF2B5EF4-FFF2-40B4-BE49-F238E27FC236}">
                      <a16:creationId xmlns:a16="http://schemas.microsoft.com/office/drawing/2014/main" id="{A4DFEBF2-762C-4951-9D8F-5852D15F31CB}"/>
                    </a:ext>
                  </a:extLst>
                </p14:cNvPr>
                <p14:cNvContentPartPr/>
                <p14:nvPr/>
              </p14:nvContentPartPr>
              <p14:xfrm>
                <a:off x="6797740" y="6129420"/>
                <a:ext cx="124920" cy="182160"/>
              </p14:xfrm>
            </p:contentPart>
          </mc:Choice>
          <mc:Fallback>
            <p:pic>
              <p:nvPicPr>
                <p:cNvPr id="61" name="Freihand 60">
                  <a:extLst>
                    <a:ext uri="{FF2B5EF4-FFF2-40B4-BE49-F238E27FC236}">
                      <a16:creationId xmlns:a16="http://schemas.microsoft.com/office/drawing/2014/main" id="{A4DFEBF2-762C-4951-9D8F-5852D15F31CB}"/>
                    </a:ext>
                  </a:extLst>
                </p:cNvPr>
                <p:cNvPicPr/>
                <p:nvPr/>
              </p:nvPicPr>
              <p:blipFill>
                <a:blip r:embed="rId104"/>
                <a:stretch>
                  <a:fillRect/>
                </a:stretch>
              </p:blipFill>
              <p:spPr>
                <a:xfrm>
                  <a:off x="6793420" y="6125100"/>
                  <a:ext cx="1335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2" name="Freihand 61">
                  <a:extLst>
                    <a:ext uri="{FF2B5EF4-FFF2-40B4-BE49-F238E27FC236}">
                      <a16:creationId xmlns:a16="http://schemas.microsoft.com/office/drawing/2014/main" id="{AE90C2E5-0C5F-4005-9A95-454322872639}"/>
                    </a:ext>
                  </a:extLst>
                </p14:cNvPr>
                <p14:cNvContentPartPr/>
                <p14:nvPr/>
              </p14:nvContentPartPr>
              <p14:xfrm>
                <a:off x="6888100" y="6180540"/>
                <a:ext cx="184320" cy="87480"/>
              </p14:xfrm>
            </p:contentPart>
          </mc:Choice>
          <mc:Fallback>
            <p:pic>
              <p:nvPicPr>
                <p:cNvPr id="62" name="Freihand 61">
                  <a:extLst>
                    <a:ext uri="{FF2B5EF4-FFF2-40B4-BE49-F238E27FC236}">
                      <a16:creationId xmlns:a16="http://schemas.microsoft.com/office/drawing/2014/main" id="{AE90C2E5-0C5F-4005-9A95-454322872639}"/>
                    </a:ext>
                  </a:extLst>
                </p:cNvPr>
                <p:cNvPicPr/>
                <p:nvPr/>
              </p:nvPicPr>
              <p:blipFill>
                <a:blip r:embed="rId106"/>
                <a:stretch>
                  <a:fillRect/>
                </a:stretch>
              </p:blipFill>
              <p:spPr>
                <a:xfrm>
                  <a:off x="6883780" y="6176220"/>
                  <a:ext cx="19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3" name="Freihand 62">
                  <a:extLst>
                    <a:ext uri="{FF2B5EF4-FFF2-40B4-BE49-F238E27FC236}">
                      <a16:creationId xmlns:a16="http://schemas.microsoft.com/office/drawing/2014/main" id="{C5329A5F-2B56-4834-8860-853C3EDC8A16}"/>
                    </a:ext>
                  </a:extLst>
                </p14:cNvPr>
                <p14:cNvContentPartPr/>
                <p14:nvPr/>
              </p14:nvContentPartPr>
              <p14:xfrm>
                <a:off x="7119940" y="6011340"/>
                <a:ext cx="160200" cy="231480"/>
              </p14:xfrm>
            </p:contentPart>
          </mc:Choice>
          <mc:Fallback>
            <p:pic>
              <p:nvPicPr>
                <p:cNvPr id="63" name="Freihand 62">
                  <a:extLst>
                    <a:ext uri="{FF2B5EF4-FFF2-40B4-BE49-F238E27FC236}">
                      <a16:creationId xmlns:a16="http://schemas.microsoft.com/office/drawing/2014/main" id="{C5329A5F-2B56-4834-8860-853C3EDC8A16}"/>
                    </a:ext>
                  </a:extLst>
                </p:cNvPr>
                <p:cNvPicPr/>
                <p:nvPr/>
              </p:nvPicPr>
              <p:blipFill>
                <a:blip r:embed="rId108"/>
                <a:stretch>
                  <a:fillRect/>
                </a:stretch>
              </p:blipFill>
              <p:spPr>
                <a:xfrm>
                  <a:off x="7115620" y="6007020"/>
                  <a:ext cx="1688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0496" name="Freihand 490495">
                  <a:extLst>
                    <a:ext uri="{FF2B5EF4-FFF2-40B4-BE49-F238E27FC236}">
                      <a16:creationId xmlns:a16="http://schemas.microsoft.com/office/drawing/2014/main" id="{C4397FE1-8149-4666-A399-F1D04AA7430C}"/>
                    </a:ext>
                  </a:extLst>
                </p14:cNvPr>
                <p14:cNvContentPartPr/>
                <p14:nvPr/>
              </p14:nvContentPartPr>
              <p14:xfrm>
                <a:off x="7185460" y="6171540"/>
                <a:ext cx="87120" cy="36000"/>
              </p14:xfrm>
            </p:contentPart>
          </mc:Choice>
          <mc:Fallback>
            <p:pic>
              <p:nvPicPr>
                <p:cNvPr id="490496" name="Freihand 490495">
                  <a:extLst>
                    <a:ext uri="{FF2B5EF4-FFF2-40B4-BE49-F238E27FC236}">
                      <a16:creationId xmlns:a16="http://schemas.microsoft.com/office/drawing/2014/main" id="{C4397FE1-8149-4666-A399-F1D04AA7430C}"/>
                    </a:ext>
                  </a:extLst>
                </p:cNvPr>
                <p:cNvPicPr/>
                <p:nvPr/>
              </p:nvPicPr>
              <p:blipFill>
                <a:blip r:embed="rId110"/>
                <a:stretch>
                  <a:fillRect/>
                </a:stretch>
              </p:blipFill>
              <p:spPr>
                <a:xfrm>
                  <a:off x="7181140" y="6167220"/>
                  <a:ext cx="9576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0501" name="Freihand 490500">
                  <a:extLst>
                    <a:ext uri="{FF2B5EF4-FFF2-40B4-BE49-F238E27FC236}">
                      <a16:creationId xmlns:a16="http://schemas.microsoft.com/office/drawing/2014/main" id="{C1495FB0-A342-4443-9127-7C3A917632BB}"/>
                    </a:ext>
                  </a:extLst>
                </p14:cNvPr>
                <p14:cNvContentPartPr/>
                <p14:nvPr/>
              </p14:nvContentPartPr>
              <p14:xfrm>
                <a:off x="7441780" y="6061740"/>
                <a:ext cx="112680" cy="100440"/>
              </p14:xfrm>
            </p:contentPart>
          </mc:Choice>
          <mc:Fallback>
            <p:pic>
              <p:nvPicPr>
                <p:cNvPr id="490501" name="Freihand 490500">
                  <a:extLst>
                    <a:ext uri="{FF2B5EF4-FFF2-40B4-BE49-F238E27FC236}">
                      <a16:creationId xmlns:a16="http://schemas.microsoft.com/office/drawing/2014/main" id="{C1495FB0-A342-4443-9127-7C3A917632BB}"/>
                    </a:ext>
                  </a:extLst>
                </p:cNvPr>
                <p:cNvPicPr/>
                <p:nvPr/>
              </p:nvPicPr>
              <p:blipFill>
                <a:blip r:embed="rId112"/>
                <a:stretch>
                  <a:fillRect/>
                </a:stretch>
              </p:blipFill>
              <p:spPr>
                <a:xfrm>
                  <a:off x="7437460" y="6057420"/>
                  <a:ext cx="1213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0502" name="Freihand 490501">
                  <a:extLst>
                    <a:ext uri="{FF2B5EF4-FFF2-40B4-BE49-F238E27FC236}">
                      <a16:creationId xmlns:a16="http://schemas.microsoft.com/office/drawing/2014/main" id="{8C8195FC-EC8C-4BA1-8982-758A7045E479}"/>
                    </a:ext>
                  </a:extLst>
                </p14:cNvPr>
                <p14:cNvContentPartPr/>
                <p14:nvPr/>
              </p14:nvContentPartPr>
              <p14:xfrm>
                <a:off x="7572820" y="6076860"/>
                <a:ext cx="63360" cy="68760"/>
              </p14:xfrm>
            </p:contentPart>
          </mc:Choice>
          <mc:Fallback>
            <p:pic>
              <p:nvPicPr>
                <p:cNvPr id="490502" name="Freihand 490501">
                  <a:extLst>
                    <a:ext uri="{FF2B5EF4-FFF2-40B4-BE49-F238E27FC236}">
                      <a16:creationId xmlns:a16="http://schemas.microsoft.com/office/drawing/2014/main" id="{8C8195FC-EC8C-4BA1-8982-758A7045E479}"/>
                    </a:ext>
                  </a:extLst>
                </p:cNvPr>
                <p:cNvPicPr/>
                <p:nvPr/>
              </p:nvPicPr>
              <p:blipFill>
                <a:blip r:embed="rId114"/>
                <a:stretch>
                  <a:fillRect/>
                </a:stretch>
              </p:blipFill>
              <p:spPr>
                <a:xfrm>
                  <a:off x="7568500" y="6072540"/>
                  <a:ext cx="72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0503" name="Freihand 490502">
                  <a:extLst>
                    <a:ext uri="{FF2B5EF4-FFF2-40B4-BE49-F238E27FC236}">
                      <a16:creationId xmlns:a16="http://schemas.microsoft.com/office/drawing/2014/main" id="{809BA038-2165-4A62-8851-B406A74C3E75}"/>
                    </a:ext>
                  </a:extLst>
                </p14:cNvPr>
                <p14:cNvContentPartPr/>
                <p14:nvPr/>
              </p14:nvContentPartPr>
              <p14:xfrm>
                <a:off x="7664260" y="5962020"/>
                <a:ext cx="120240" cy="147960"/>
              </p14:xfrm>
            </p:contentPart>
          </mc:Choice>
          <mc:Fallback>
            <p:pic>
              <p:nvPicPr>
                <p:cNvPr id="490503" name="Freihand 490502">
                  <a:extLst>
                    <a:ext uri="{FF2B5EF4-FFF2-40B4-BE49-F238E27FC236}">
                      <a16:creationId xmlns:a16="http://schemas.microsoft.com/office/drawing/2014/main" id="{809BA038-2165-4A62-8851-B406A74C3E75}"/>
                    </a:ext>
                  </a:extLst>
                </p:cNvPr>
                <p:cNvPicPr/>
                <p:nvPr/>
              </p:nvPicPr>
              <p:blipFill>
                <a:blip r:embed="rId116"/>
                <a:stretch>
                  <a:fillRect/>
                </a:stretch>
              </p:blipFill>
              <p:spPr>
                <a:xfrm>
                  <a:off x="7659940" y="5957700"/>
                  <a:ext cx="128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0504" name="Freihand 490503">
                  <a:extLst>
                    <a:ext uri="{FF2B5EF4-FFF2-40B4-BE49-F238E27FC236}">
                      <a16:creationId xmlns:a16="http://schemas.microsoft.com/office/drawing/2014/main" id="{EC5F858D-0399-43CD-BC82-E82FF5022AD7}"/>
                    </a:ext>
                  </a:extLst>
                </p14:cNvPr>
                <p14:cNvContentPartPr/>
                <p14:nvPr/>
              </p14:nvContentPartPr>
              <p14:xfrm>
                <a:off x="7789540" y="6025020"/>
                <a:ext cx="179640" cy="71640"/>
              </p14:xfrm>
            </p:contentPart>
          </mc:Choice>
          <mc:Fallback>
            <p:pic>
              <p:nvPicPr>
                <p:cNvPr id="490504" name="Freihand 490503">
                  <a:extLst>
                    <a:ext uri="{FF2B5EF4-FFF2-40B4-BE49-F238E27FC236}">
                      <a16:creationId xmlns:a16="http://schemas.microsoft.com/office/drawing/2014/main" id="{EC5F858D-0399-43CD-BC82-E82FF5022AD7}"/>
                    </a:ext>
                  </a:extLst>
                </p:cNvPr>
                <p:cNvPicPr/>
                <p:nvPr/>
              </p:nvPicPr>
              <p:blipFill>
                <a:blip r:embed="rId118"/>
                <a:stretch>
                  <a:fillRect/>
                </a:stretch>
              </p:blipFill>
              <p:spPr>
                <a:xfrm>
                  <a:off x="7785220" y="6020700"/>
                  <a:ext cx="1882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0505" name="Freihand 490504">
                  <a:extLst>
                    <a:ext uri="{FF2B5EF4-FFF2-40B4-BE49-F238E27FC236}">
                      <a16:creationId xmlns:a16="http://schemas.microsoft.com/office/drawing/2014/main" id="{2D0EB36B-61DB-4675-AC3F-F9B22C744F5D}"/>
                    </a:ext>
                  </a:extLst>
                </p14:cNvPr>
                <p14:cNvContentPartPr/>
                <p14:nvPr/>
              </p14:nvContentPartPr>
              <p14:xfrm>
                <a:off x="7996900" y="6022860"/>
                <a:ext cx="83880" cy="29520"/>
              </p14:xfrm>
            </p:contentPart>
          </mc:Choice>
          <mc:Fallback>
            <p:pic>
              <p:nvPicPr>
                <p:cNvPr id="490505" name="Freihand 490504">
                  <a:extLst>
                    <a:ext uri="{FF2B5EF4-FFF2-40B4-BE49-F238E27FC236}">
                      <a16:creationId xmlns:a16="http://schemas.microsoft.com/office/drawing/2014/main" id="{2D0EB36B-61DB-4675-AC3F-F9B22C744F5D}"/>
                    </a:ext>
                  </a:extLst>
                </p:cNvPr>
                <p:cNvPicPr/>
                <p:nvPr/>
              </p:nvPicPr>
              <p:blipFill>
                <a:blip r:embed="rId120"/>
                <a:stretch>
                  <a:fillRect/>
                </a:stretch>
              </p:blipFill>
              <p:spPr>
                <a:xfrm>
                  <a:off x="7992580" y="6018540"/>
                  <a:ext cx="92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0506" name="Freihand 490505">
                  <a:extLst>
                    <a:ext uri="{FF2B5EF4-FFF2-40B4-BE49-F238E27FC236}">
                      <a16:creationId xmlns:a16="http://schemas.microsoft.com/office/drawing/2014/main" id="{E9A616DB-BBE7-4150-BCE7-06449ADFA26C}"/>
                    </a:ext>
                  </a:extLst>
                </p14:cNvPr>
                <p14:cNvContentPartPr/>
                <p14:nvPr/>
              </p14:nvContentPartPr>
              <p14:xfrm>
                <a:off x="8109940" y="5921700"/>
                <a:ext cx="100800" cy="102240"/>
              </p14:xfrm>
            </p:contentPart>
          </mc:Choice>
          <mc:Fallback>
            <p:pic>
              <p:nvPicPr>
                <p:cNvPr id="490506" name="Freihand 490505">
                  <a:extLst>
                    <a:ext uri="{FF2B5EF4-FFF2-40B4-BE49-F238E27FC236}">
                      <a16:creationId xmlns:a16="http://schemas.microsoft.com/office/drawing/2014/main" id="{E9A616DB-BBE7-4150-BCE7-06449ADFA26C}"/>
                    </a:ext>
                  </a:extLst>
                </p:cNvPr>
                <p:cNvPicPr/>
                <p:nvPr/>
              </p:nvPicPr>
              <p:blipFill>
                <a:blip r:embed="rId122"/>
                <a:stretch>
                  <a:fillRect/>
                </a:stretch>
              </p:blipFill>
              <p:spPr>
                <a:xfrm>
                  <a:off x="8105620" y="5917380"/>
                  <a:ext cx="10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0507" name="Freihand 490506">
                  <a:extLst>
                    <a:ext uri="{FF2B5EF4-FFF2-40B4-BE49-F238E27FC236}">
                      <a16:creationId xmlns:a16="http://schemas.microsoft.com/office/drawing/2014/main" id="{B62D222A-70AC-466F-A393-2BBEA2B3A31F}"/>
                    </a:ext>
                  </a:extLst>
                </p14:cNvPr>
                <p14:cNvContentPartPr/>
                <p14:nvPr/>
              </p14:nvContentPartPr>
              <p14:xfrm>
                <a:off x="8174380" y="6000180"/>
                <a:ext cx="52920" cy="43920"/>
              </p14:xfrm>
            </p:contentPart>
          </mc:Choice>
          <mc:Fallback>
            <p:pic>
              <p:nvPicPr>
                <p:cNvPr id="490507" name="Freihand 490506">
                  <a:extLst>
                    <a:ext uri="{FF2B5EF4-FFF2-40B4-BE49-F238E27FC236}">
                      <a16:creationId xmlns:a16="http://schemas.microsoft.com/office/drawing/2014/main" id="{B62D222A-70AC-466F-A393-2BBEA2B3A31F}"/>
                    </a:ext>
                  </a:extLst>
                </p:cNvPr>
                <p:cNvPicPr/>
                <p:nvPr/>
              </p:nvPicPr>
              <p:blipFill>
                <a:blip r:embed="rId124"/>
                <a:stretch>
                  <a:fillRect/>
                </a:stretch>
              </p:blipFill>
              <p:spPr>
                <a:xfrm>
                  <a:off x="8170060" y="5995860"/>
                  <a:ext cx="61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0508" name="Freihand 490507">
                  <a:extLst>
                    <a:ext uri="{FF2B5EF4-FFF2-40B4-BE49-F238E27FC236}">
                      <a16:creationId xmlns:a16="http://schemas.microsoft.com/office/drawing/2014/main" id="{F28CF999-C2EF-4DF9-BC29-362A183D1D1A}"/>
                    </a:ext>
                  </a:extLst>
                </p14:cNvPr>
                <p14:cNvContentPartPr/>
                <p14:nvPr/>
              </p14:nvContentPartPr>
              <p14:xfrm>
                <a:off x="8236660" y="5993700"/>
                <a:ext cx="108360" cy="32400"/>
              </p14:xfrm>
            </p:contentPart>
          </mc:Choice>
          <mc:Fallback>
            <p:pic>
              <p:nvPicPr>
                <p:cNvPr id="490508" name="Freihand 490507">
                  <a:extLst>
                    <a:ext uri="{FF2B5EF4-FFF2-40B4-BE49-F238E27FC236}">
                      <a16:creationId xmlns:a16="http://schemas.microsoft.com/office/drawing/2014/main" id="{F28CF999-C2EF-4DF9-BC29-362A183D1D1A}"/>
                    </a:ext>
                  </a:extLst>
                </p:cNvPr>
                <p:cNvPicPr/>
                <p:nvPr/>
              </p:nvPicPr>
              <p:blipFill>
                <a:blip r:embed="rId126"/>
                <a:stretch>
                  <a:fillRect/>
                </a:stretch>
              </p:blipFill>
              <p:spPr>
                <a:xfrm>
                  <a:off x="8232340" y="5989380"/>
                  <a:ext cx="1170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0509" name="Freihand 490508">
                  <a:extLst>
                    <a:ext uri="{FF2B5EF4-FFF2-40B4-BE49-F238E27FC236}">
                      <a16:creationId xmlns:a16="http://schemas.microsoft.com/office/drawing/2014/main" id="{26C0FDF7-D4BD-4A7D-97B3-9F513DB5286B}"/>
                    </a:ext>
                  </a:extLst>
                </p14:cNvPr>
                <p14:cNvContentPartPr/>
                <p14:nvPr/>
              </p14:nvContentPartPr>
              <p14:xfrm>
                <a:off x="8370940" y="5913060"/>
                <a:ext cx="86760" cy="99720"/>
              </p14:xfrm>
            </p:contentPart>
          </mc:Choice>
          <mc:Fallback>
            <p:pic>
              <p:nvPicPr>
                <p:cNvPr id="490509" name="Freihand 490508">
                  <a:extLst>
                    <a:ext uri="{FF2B5EF4-FFF2-40B4-BE49-F238E27FC236}">
                      <a16:creationId xmlns:a16="http://schemas.microsoft.com/office/drawing/2014/main" id="{26C0FDF7-D4BD-4A7D-97B3-9F513DB5286B}"/>
                    </a:ext>
                  </a:extLst>
                </p:cNvPr>
                <p:cNvPicPr/>
                <p:nvPr/>
              </p:nvPicPr>
              <p:blipFill>
                <a:blip r:embed="rId128"/>
                <a:stretch>
                  <a:fillRect/>
                </a:stretch>
              </p:blipFill>
              <p:spPr>
                <a:xfrm>
                  <a:off x="8366620" y="5908740"/>
                  <a:ext cx="954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490510" name="Freihand 490509">
                  <a:extLst>
                    <a:ext uri="{FF2B5EF4-FFF2-40B4-BE49-F238E27FC236}">
                      <a16:creationId xmlns:a16="http://schemas.microsoft.com/office/drawing/2014/main" id="{4373364A-4CE3-4E11-8E30-BB930205378B}"/>
                    </a:ext>
                  </a:extLst>
                </p14:cNvPr>
                <p14:cNvContentPartPr/>
                <p14:nvPr/>
              </p14:nvContentPartPr>
              <p14:xfrm>
                <a:off x="8466340" y="5968140"/>
                <a:ext cx="133200" cy="80280"/>
              </p14:xfrm>
            </p:contentPart>
          </mc:Choice>
          <mc:Fallback>
            <p:pic>
              <p:nvPicPr>
                <p:cNvPr id="490510" name="Freihand 490509">
                  <a:extLst>
                    <a:ext uri="{FF2B5EF4-FFF2-40B4-BE49-F238E27FC236}">
                      <a16:creationId xmlns:a16="http://schemas.microsoft.com/office/drawing/2014/main" id="{4373364A-4CE3-4E11-8E30-BB930205378B}"/>
                    </a:ext>
                  </a:extLst>
                </p:cNvPr>
                <p:cNvPicPr/>
                <p:nvPr/>
              </p:nvPicPr>
              <p:blipFill>
                <a:blip r:embed="rId130"/>
                <a:stretch>
                  <a:fillRect/>
                </a:stretch>
              </p:blipFill>
              <p:spPr>
                <a:xfrm>
                  <a:off x="8462020" y="5963820"/>
                  <a:ext cx="14184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0511" name="Freihand 490510">
                  <a:extLst>
                    <a:ext uri="{FF2B5EF4-FFF2-40B4-BE49-F238E27FC236}">
                      <a16:creationId xmlns:a16="http://schemas.microsoft.com/office/drawing/2014/main" id="{D9C77BCF-C0DF-4EAA-9CDB-477EC5BEDC5F}"/>
                    </a:ext>
                  </a:extLst>
                </p14:cNvPr>
                <p14:cNvContentPartPr/>
                <p14:nvPr/>
              </p14:nvContentPartPr>
              <p14:xfrm>
                <a:off x="6464740" y="6517500"/>
                <a:ext cx="253440" cy="133560"/>
              </p14:xfrm>
            </p:contentPart>
          </mc:Choice>
          <mc:Fallback>
            <p:pic>
              <p:nvPicPr>
                <p:cNvPr id="490511" name="Freihand 490510">
                  <a:extLst>
                    <a:ext uri="{FF2B5EF4-FFF2-40B4-BE49-F238E27FC236}">
                      <a16:creationId xmlns:a16="http://schemas.microsoft.com/office/drawing/2014/main" id="{D9C77BCF-C0DF-4EAA-9CDB-477EC5BEDC5F}"/>
                    </a:ext>
                  </a:extLst>
                </p:cNvPr>
                <p:cNvPicPr/>
                <p:nvPr/>
              </p:nvPicPr>
              <p:blipFill>
                <a:blip r:embed="rId132"/>
                <a:stretch>
                  <a:fillRect/>
                </a:stretch>
              </p:blipFill>
              <p:spPr>
                <a:xfrm>
                  <a:off x="6460420" y="6513180"/>
                  <a:ext cx="2620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90512" name="Freihand 490511">
                  <a:extLst>
                    <a:ext uri="{FF2B5EF4-FFF2-40B4-BE49-F238E27FC236}">
                      <a16:creationId xmlns:a16="http://schemas.microsoft.com/office/drawing/2014/main" id="{F0D7EBDB-E779-4FCD-8D61-3614851F01D8}"/>
                    </a:ext>
                  </a:extLst>
                </p14:cNvPr>
                <p14:cNvContentPartPr/>
                <p14:nvPr/>
              </p14:nvContentPartPr>
              <p14:xfrm>
                <a:off x="6768220" y="6511740"/>
                <a:ext cx="86760" cy="101520"/>
              </p14:xfrm>
            </p:contentPart>
          </mc:Choice>
          <mc:Fallback>
            <p:pic>
              <p:nvPicPr>
                <p:cNvPr id="490512" name="Freihand 490511">
                  <a:extLst>
                    <a:ext uri="{FF2B5EF4-FFF2-40B4-BE49-F238E27FC236}">
                      <a16:creationId xmlns:a16="http://schemas.microsoft.com/office/drawing/2014/main" id="{F0D7EBDB-E779-4FCD-8D61-3614851F01D8}"/>
                    </a:ext>
                  </a:extLst>
                </p:cNvPr>
                <p:cNvPicPr/>
                <p:nvPr/>
              </p:nvPicPr>
              <p:blipFill>
                <a:blip r:embed="rId134"/>
                <a:stretch>
                  <a:fillRect/>
                </a:stretch>
              </p:blipFill>
              <p:spPr>
                <a:xfrm>
                  <a:off x="6763900" y="6507420"/>
                  <a:ext cx="95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0513" name="Freihand 490512">
                  <a:extLst>
                    <a:ext uri="{FF2B5EF4-FFF2-40B4-BE49-F238E27FC236}">
                      <a16:creationId xmlns:a16="http://schemas.microsoft.com/office/drawing/2014/main" id="{4C5E0576-9A7F-4406-9FDE-D8236262B00B}"/>
                    </a:ext>
                  </a:extLst>
                </p14:cNvPr>
                <p14:cNvContentPartPr/>
                <p14:nvPr/>
              </p14:nvContentPartPr>
              <p14:xfrm>
                <a:off x="6880900" y="6375300"/>
                <a:ext cx="162000" cy="222120"/>
              </p14:xfrm>
            </p:contentPart>
          </mc:Choice>
          <mc:Fallback>
            <p:pic>
              <p:nvPicPr>
                <p:cNvPr id="490513" name="Freihand 490512">
                  <a:extLst>
                    <a:ext uri="{FF2B5EF4-FFF2-40B4-BE49-F238E27FC236}">
                      <a16:creationId xmlns:a16="http://schemas.microsoft.com/office/drawing/2014/main" id="{4C5E0576-9A7F-4406-9FDE-D8236262B00B}"/>
                    </a:ext>
                  </a:extLst>
                </p:cNvPr>
                <p:cNvPicPr/>
                <p:nvPr/>
              </p:nvPicPr>
              <p:blipFill>
                <a:blip r:embed="rId136"/>
                <a:stretch>
                  <a:fillRect/>
                </a:stretch>
              </p:blipFill>
              <p:spPr>
                <a:xfrm>
                  <a:off x="6876580" y="6370980"/>
                  <a:ext cx="1706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0514" name="Freihand 490513">
                  <a:extLst>
                    <a:ext uri="{FF2B5EF4-FFF2-40B4-BE49-F238E27FC236}">
                      <a16:creationId xmlns:a16="http://schemas.microsoft.com/office/drawing/2014/main" id="{CF8D1B38-57F5-424D-B6EF-B0D8F0E2D951}"/>
                    </a:ext>
                  </a:extLst>
                </p14:cNvPr>
                <p14:cNvContentPartPr/>
                <p14:nvPr/>
              </p14:nvContentPartPr>
              <p14:xfrm>
                <a:off x="7042180" y="6471780"/>
                <a:ext cx="112320" cy="107640"/>
              </p14:xfrm>
            </p:contentPart>
          </mc:Choice>
          <mc:Fallback>
            <p:pic>
              <p:nvPicPr>
                <p:cNvPr id="490514" name="Freihand 490513">
                  <a:extLst>
                    <a:ext uri="{FF2B5EF4-FFF2-40B4-BE49-F238E27FC236}">
                      <a16:creationId xmlns:a16="http://schemas.microsoft.com/office/drawing/2014/main" id="{CF8D1B38-57F5-424D-B6EF-B0D8F0E2D951}"/>
                    </a:ext>
                  </a:extLst>
                </p:cNvPr>
                <p:cNvPicPr/>
                <p:nvPr/>
              </p:nvPicPr>
              <p:blipFill>
                <a:blip r:embed="rId138"/>
                <a:stretch>
                  <a:fillRect/>
                </a:stretch>
              </p:blipFill>
              <p:spPr>
                <a:xfrm>
                  <a:off x="7037860" y="6467100"/>
                  <a:ext cx="1209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0515" name="Freihand 490514">
                  <a:extLst>
                    <a:ext uri="{FF2B5EF4-FFF2-40B4-BE49-F238E27FC236}">
                      <a16:creationId xmlns:a16="http://schemas.microsoft.com/office/drawing/2014/main" id="{0E641B09-7BFE-45AE-8C8C-72BE45D36E73}"/>
                    </a:ext>
                  </a:extLst>
                </p14:cNvPr>
                <p14:cNvContentPartPr/>
                <p14:nvPr/>
              </p14:nvContentPartPr>
              <p14:xfrm>
                <a:off x="7180060" y="6371700"/>
                <a:ext cx="187920" cy="159120"/>
              </p14:xfrm>
            </p:contentPart>
          </mc:Choice>
          <mc:Fallback>
            <p:pic>
              <p:nvPicPr>
                <p:cNvPr id="490515" name="Freihand 490514">
                  <a:extLst>
                    <a:ext uri="{FF2B5EF4-FFF2-40B4-BE49-F238E27FC236}">
                      <a16:creationId xmlns:a16="http://schemas.microsoft.com/office/drawing/2014/main" id="{0E641B09-7BFE-45AE-8C8C-72BE45D36E73}"/>
                    </a:ext>
                  </a:extLst>
                </p:cNvPr>
                <p:cNvPicPr/>
                <p:nvPr/>
              </p:nvPicPr>
              <p:blipFill>
                <a:blip r:embed="rId140"/>
                <a:stretch>
                  <a:fillRect/>
                </a:stretch>
              </p:blipFill>
              <p:spPr>
                <a:xfrm>
                  <a:off x="7175740" y="6367380"/>
                  <a:ext cx="1965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0516" name="Freihand 490515">
                  <a:extLst>
                    <a:ext uri="{FF2B5EF4-FFF2-40B4-BE49-F238E27FC236}">
                      <a16:creationId xmlns:a16="http://schemas.microsoft.com/office/drawing/2014/main" id="{6B00F69E-1DC8-4DE8-9838-40472D8EF0B9}"/>
                    </a:ext>
                  </a:extLst>
                </p14:cNvPr>
                <p14:cNvContentPartPr/>
                <p14:nvPr/>
              </p14:nvContentPartPr>
              <p14:xfrm>
                <a:off x="7427020" y="6296100"/>
                <a:ext cx="132480" cy="167040"/>
              </p14:xfrm>
            </p:contentPart>
          </mc:Choice>
          <mc:Fallback>
            <p:pic>
              <p:nvPicPr>
                <p:cNvPr id="490516" name="Freihand 490515">
                  <a:extLst>
                    <a:ext uri="{FF2B5EF4-FFF2-40B4-BE49-F238E27FC236}">
                      <a16:creationId xmlns:a16="http://schemas.microsoft.com/office/drawing/2014/main" id="{6B00F69E-1DC8-4DE8-9838-40472D8EF0B9}"/>
                    </a:ext>
                  </a:extLst>
                </p:cNvPr>
                <p:cNvPicPr/>
                <p:nvPr/>
              </p:nvPicPr>
              <p:blipFill>
                <a:blip r:embed="rId142"/>
                <a:stretch>
                  <a:fillRect/>
                </a:stretch>
              </p:blipFill>
              <p:spPr>
                <a:xfrm>
                  <a:off x="7422700" y="6291780"/>
                  <a:ext cx="1411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0517" name="Freihand 490516">
                  <a:extLst>
                    <a:ext uri="{FF2B5EF4-FFF2-40B4-BE49-F238E27FC236}">
                      <a16:creationId xmlns:a16="http://schemas.microsoft.com/office/drawing/2014/main" id="{6E520B34-AA89-4E21-AFC4-95EF9263C7B8}"/>
                    </a:ext>
                  </a:extLst>
                </p14:cNvPr>
                <p14:cNvContentPartPr/>
                <p14:nvPr/>
              </p14:nvContentPartPr>
              <p14:xfrm>
                <a:off x="7499380" y="6362340"/>
                <a:ext cx="244080" cy="84600"/>
              </p14:xfrm>
            </p:contentPart>
          </mc:Choice>
          <mc:Fallback>
            <p:pic>
              <p:nvPicPr>
                <p:cNvPr id="490517" name="Freihand 490516">
                  <a:extLst>
                    <a:ext uri="{FF2B5EF4-FFF2-40B4-BE49-F238E27FC236}">
                      <a16:creationId xmlns:a16="http://schemas.microsoft.com/office/drawing/2014/main" id="{6E520B34-AA89-4E21-AFC4-95EF9263C7B8}"/>
                    </a:ext>
                  </a:extLst>
                </p:cNvPr>
                <p:cNvPicPr/>
                <p:nvPr/>
              </p:nvPicPr>
              <p:blipFill>
                <a:blip r:embed="rId144"/>
                <a:stretch>
                  <a:fillRect/>
                </a:stretch>
              </p:blipFill>
              <p:spPr>
                <a:xfrm>
                  <a:off x="7495060" y="6358020"/>
                  <a:ext cx="2527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90518" name="Freihand 490517">
                  <a:extLst>
                    <a:ext uri="{FF2B5EF4-FFF2-40B4-BE49-F238E27FC236}">
                      <a16:creationId xmlns:a16="http://schemas.microsoft.com/office/drawing/2014/main" id="{BCEED5C9-7332-43EC-82DE-6C87CDE20D11}"/>
                    </a:ext>
                  </a:extLst>
                </p14:cNvPr>
                <p14:cNvContentPartPr/>
                <p14:nvPr/>
              </p14:nvContentPartPr>
              <p14:xfrm>
                <a:off x="7791340" y="6331380"/>
                <a:ext cx="96480" cy="91800"/>
              </p14:xfrm>
            </p:contentPart>
          </mc:Choice>
          <mc:Fallback>
            <p:pic>
              <p:nvPicPr>
                <p:cNvPr id="490518" name="Freihand 490517">
                  <a:extLst>
                    <a:ext uri="{FF2B5EF4-FFF2-40B4-BE49-F238E27FC236}">
                      <a16:creationId xmlns:a16="http://schemas.microsoft.com/office/drawing/2014/main" id="{BCEED5C9-7332-43EC-82DE-6C87CDE20D11}"/>
                    </a:ext>
                  </a:extLst>
                </p:cNvPr>
                <p:cNvPicPr/>
                <p:nvPr/>
              </p:nvPicPr>
              <p:blipFill>
                <a:blip r:embed="rId146"/>
                <a:stretch>
                  <a:fillRect/>
                </a:stretch>
              </p:blipFill>
              <p:spPr>
                <a:xfrm>
                  <a:off x="7787020" y="6327060"/>
                  <a:ext cx="1051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0519" name="Freihand 490518">
                  <a:extLst>
                    <a:ext uri="{FF2B5EF4-FFF2-40B4-BE49-F238E27FC236}">
                      <a16:creationId xmlns:a16="http://schemas.microsoft.com/office/drawing/2014/main" id="{BD07C411-C46F-4477-93BA-131DCF5888C5}"/>
                    </a:ext>
                  </a:extLst>
                </p14:cNvPr>
                <p14:cNvContentPartPr/>
                <p14:nvPr/>
              </p14:nvContentPartPr>
              <p14:xfrm>
                <a:off x="7901140" y="6280980"/>
                <a:ext cx="135360" cy="98280"/>
              </p14:xfrm>
            </p:contentPart>
          </mc:Choice>
          <mc:Fallback>
            <p:pic>
              <p:nvPicPr>
                <p:cNvPr id="490519" name="Freihand 490518">
                  <a:extLst>
                    <a:ext uri="{FF2B5EF4-FFF2-40B4-BE49-F238E27FC236}">
                      <a16:creationId xmlns:a16="http://schemas.microsoft.com/office/drawing/2014/main" id="{BD07C411-C46F-4477-93BA-131DCF5888C5}"/>
                    </a:ext>
                  </a:extLst>
                </p:cNvPr>
                <p:cNvPicPr/>
                <p:nvPr/>
              </p:nvPicPr>
              <p:blipFill>
                <a:blip r:embed="rId148"/>
                <a:stretch>
                  <a:fillRect/>
                </a:stretch>
              </p:blipFill>
              <p:spPr>
                <a:xfrm>
                  <a:off x="7896820" y="6276660"/>
                  <a:ext cx="144000" cy="106920"/>
                </a:xfrm>
                <a:prstGeom prst="rect">
                  <a:avLst/>
                </a:prstGeom>
              </p:spPr>
            </p:pic>
          </mc:Fallback>
        </mc:AlternateContent>
      </p:grpSp>
      <p:grpSp>
        <p:nvGrpSpPr>
          <p:cNvPr id="490545" name="Gruppieren 490544">
            <a:extLst>
              <a:ext uri="{FF2B5EF4-FFF2-40B4-BE49-F238E27FC236}">
                <a16:creationId xmlns:a16="http://schemas.microsoft.com/office/drawing/2014/main" id="{0469B4F6-DABF-4828-8675-2FC8966B9616}"/>
              </a:ext>
            </a:extLst>
          </p:cNvPr>
          <p:cNvGrpSpPr/>
          <p:nvPr/>
        </p:nvGrpSpPr>
        <p:grpSpPr>
          <a:xfrm>
            <a:off x="6497860" y="3249060"/>
            <a:ext cx="1947960" cy="2092320"/>
            <a:chOff x="6497860" y="3249060"/>
            <a:chExt cx="1947960" cy="2092320"/>
          </a:xfrm>
        </p:grpSpPr>
        <mc:AlternateContent xmlns:mc="http://schemas.openxmlformats.org/markup-compatibility/2006">
          <mc:Choice xmlns:p14="http://schemas.microsoft.com/office/powerpoint/2010/main" Requires="p14">
            <p:contentPart p14:bwMode="auto" r:id="rId149">
              <p14:nvContentPartPr>
                <p14:cNvPr id="490521" name="Freihand 490520">
                  <a:extLst>
                    <a:ext uri="{FF2B5EF4-FFF2-40B4-BE49-F238E27FC236}">
                      <a16:creationId xmlns:a16="http://schemas.microsoft.com/office/drawing/2014/main" id="{E975DECB-84C5-469C-A7E1-38AC7139243E}"/>
                    </a:ext>
                  </a:extLst>
                </p14:cNvPr>
                <p14:cNvContentPartPr/>
                <p14:nvPr/>
              </p14:nvContentPartPr>
              <p14:xfrm>
                <a:off x="6497860" y="3249060"/>
                <a:ext cx="1693800" cy="2092320"/>
              </p14:xfrm>
            </p:contentPart>
          </mc:Choice>
          <mc:Fallback>
            <p:pic>
              <p:nvPicPr>
                <p:cNvPr id="490521" name="Freihand 490520">
                  <a:extLst>
                    <a:ext uri="{FF2B5EF4-FFF2-40B4-BE49-F238E27FC236}">
                      <a16:creationId xmlns:a16="http://schemas.microsoft.com/office/drawing/2014/main" id="{E975DECB-84C5-469C-A7E1-38AC7139243E}"/>
                    </a:ext>
                  </a:extLst>
                </p:cNvPr>
                <p:cNvPicPr/>
                <p:nvPr/>
              </p:nvPicPr>
              <p:blipFill>
                <a:blip r:embed="rId150"/>
                <a:stretch>
                  <a:fillRect/>
                </a:stretch>
              </p:blipFill>
              <p:spPr>
                <a:xfrm>
                  <a:off x="6493540" y="3244740"/>
                  <a:ext cx="1702440" cy="21009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490522" name="Freihand 490521">
                  <a:extLst>
                    <a:ext uri="{FF2B5EF4-FFF2-40B4-BE49-F238E27FC236}">
                      <a16:creationId xmlns:a16="http://schemas.microsoft.com/office/drawing/2014/main" id="{C658BF32-3B93-43B6-B86F-558ED40B03E9}"/>
                    </a:ext>
                  </a:extLst>
                </p14:cNvPr>
                <p14:cNvContentPartPr/>
                <p14:nvPr/>
              </p14:nvContentPartPr>
              <p14:xfrm>
                <a:off x="8100940" y="3878340"/>
                <a:ext cx="239400" cy="172080"/>
              </p14:xfrm>
            </p:contentPart>
          </mc:Choice>
          <mc:Fallback>
            <p:pic>
              <p:nvPicPr>
                <p:cNvPr id="490522" name="Freihand 490521">
                  <a:extLst>
                    <a:ext uri="{FF2B5EF4-FFF2-40B4-BE49-F238E27FC236}">
                      <a16:creationId xmlns:a16="http://schemas.microsoft.com/office/drawing/2014/main" id="{C658BF32-3B93-43B6-B86F-558ED40B03E9}"/>
                    </a:ext>
                  </a:extLst>
                </p:cNvPr>
                <p:cNvPicPr/>
                <p:nvPr/>
              </p:nvPicPr>
              <p:blipFill>
                <a:blip r:embed="rId152"/>
                <a:stretch>
                  <a:fillRect/>
                </a:stretch>
              </p:blipFill>
              <p:spPr>
                <a:xfrm>
                  <a:off x="8096620" y="3874020"/>
                  <a:ext cx="24804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490523" name="Freihand 490522">
                  <a:extLst>
                    <a:ext uri="{FF2B5EF4-FFF2-40B4-BE49-F238E27FC236}">
                      <a16:creationId xmlns:a16="http://schemas.microsoft.com/office/drawing/2014/main" id="{275D11BA-AF91-4FC8-BA78-87D22D80E2AF}"/>
                    </a:ext>
                  </a:extLst>
                </p14:cNvPr>
                <p14:cNvContentPartPr/>
                <p14:nvPr/>
              </p14:nvContentPartPr>
              <p14:xfrm>
                <a:off x="8326300" y="3783300"/>
                <a:ext cx="119520" cy="240120"/>
              </p14:xfrm>
            </p:contentPart>
          </mc:Choice>
          <mc:Fallback>
            <p:pic>
              <p:nvPicPr>
                <p:cNvPr id="490523" name="Freihand 490522">
                  <a:extLst>
                    <a:ext uri="{FF2B5EF4-FFF2-40B4-BE49-F238E27FC236}">
                      <a16:creationId xmlns:a16="http://schemas.microsoft.com/office/drawing/2014/main" id="{275D11BA-AF91-4FC8-BA78-87D22D80E2AF}"/>
                    </a:ext>
                  </a:extLst>
                </p:cNvPr>
                <p:cNvPicPr/>
                <p:nvPr/>
              </p:nvPicPr>
              <p:blipFill>
                <a:blip r:embed="rId154"/>
                <a:stretch>
                  <a:fillRect/>
                </a:stretch>
              </p:blipFill>
              <p:spPr>
                <a:xfrm>
                  <a:off x="8321980" y="3778980"/>
                  <a:ext cx="128160" cy="248760"/>
                </a:xfrm>
                <a:prstGeom prst="rect">
                  <a:avLst/>
                </a:prstGeom>
              </p:spPr>
            </p:pic>
          </mc:Fallback>
        </mc:AlternateContent>
      </p:grpSp>
      <p:grpSp>
        <p:nvGrpSpPr>
          <p:cNvPr id="490564" name="Gruppieren 490563">
            <a:extLst>
              <a:ext uri="{FF2B5EF4-FFF2-40B4-BE49-F238E27FC236}">
                <a16:creationId xmlns:a16="http://schemas.microsoft.com/office/drawing/2014/main" id="{FFE606F5-1DAE-4409-8731-FBE65B689A3E}"/>
              </a:ext>
            </a:extLst>
          </p:cNvPr>
          <p:cNvGrpSpPr/>
          <p:nvPr/>
        </p:nvGrpSpPr>
        <p:grpSpPr>
          <a:xfrm>
            <a:off x="8715100" y="2448780"/>
            <a:ext cx="2955600" cy="1529640"/>
            <a:chOff x="8715100" y="2448780"/>
            <a:chExt cx="2955600" cy="1529640"/>
          </a:xfrm>
        </p:grpSpPr>
        <mc:AlternateContent xmlns:mc="http://schemas.openxmlformats.org/markup-compatibility/2006">
          <mc:Choice xmlns:p14="http://schemas.microsoft.com/office/powerpoint/2010/main" Requires="p14">
            <p:contentPart p14:bwMode="auto" r:id="rId155">
              <p14:nvContentPartPr>
                <p14:cNvPr id="490524" name="Freihand 490523">
                  <a:extLst>
                    <a:ext uri="{FF2B5EF4-FFF2-40B4-BE49-F238E27FC236}">
                      <a16:creationId xmlns:a16="http://schemas.microsoft.com/office/drawing/2014/main" id="{E461E426-E413-491A-8CC9-3CD860965874}"/>
                    </a:ext>
                  </a:extLst>
                </p14:cNvPr>
                <p14:cNvContentPartPr/>
                <p14:nvPr/>
              </p14:nvContentPartPr>
              <p14:xfrm>
                <a:off x="8797180" y="3361380"/>
                <a:ext cx="74160" cy="223560"/>
              </p14:xfrm>
            </p:contentPart>
          </mc:Choice>
          <mc:Fallback>
            <p:pic>
              <p:nvPicPr>
                <p:cNvPr id="490524" name="Freihand 490523">
                  <a:extLst>
                    <a:ext uri="{FF2B5EF4-FFF2-40B4-BE49-F238E27FC236}">
                      <a16:creationId xmlns:a16="http://schemas.microsoft.com/office/drawing/2014/main" id="{E461E426-E413-491A-8CC9-3CD860965874}"/>
                    </a:ext>
                  </a:extLst>
                </p:cNvPr>
                <p:cNvPicPr/>
                <p:nvPr/>
              </p:nvPicPr>
              <p:blipFill>
                <a:blip r:embed="rId156"/>
                <a:stretch>
                  <a:fillRect/>
                </a:stretch>
              </p:blipFill>
              <p:spPr>
                <a:xfrm>
                  <a:off x="8792860" y="3357060"/>
                  <a:ext cx="828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490525" name="Freihand 490524">
                  <a:extLst>
                    <a:ext uri="{FF2B5EF4-FFF2-40B4-BE49-F238E27FC236}">
                      <a16:creationId xmlns:a16="http://schemas.microsoft.com/office/drawing/2014/main" id="{F1500464-811F-423C-8F94-D10A97A13982}"/>
                    </a:ext>
                  </a:extLst>
                </p14:cNvPr>
                <p14:cNvContentPartPr/>
                <p14:nvPr/>
              </p14:nvContentPartPr>
              <p14:xfrm>
                <a:off x="8790700" y="3453900"/>
                <a:ext cx="157320" cy="180720"/>
              </p14:xfrm>
            </p:contentPart>
          </mc:Choice>
          <mc:Fallback>
            <p:pic>
              <p:nvPicPr>
                <p:cNvPr id="490525" name="Freihand 490524">
                  <a:extLst>
                    <a:ext uri="{FF2B5EF4-FFF2-40B4-BE49-F238E27FC236}">
                      <a16:creationId xmlns:a16="http://schemas.microsoft.com/office/drawing/2014/main" id="{F1500464-811F-423C-8F94-D10A97A13982}"/>
                    </a:ext>
                  </a:extLst>
                </p:cNvPr>
                <p:cNvPicPr/>
                <p:nvPr/>
              </p:nvPicPr>
              <p:blipFill>
                <a:blip r:embed="rId158"/>
                <a:stretch>
                  <a:fillRect/>
                </a:stretch>
              </p:blipFill>
              <p:spPr>
                <a:xfrm>
                  <a:off x="8786380" y="3449580"/>
                  <a:ext cx="1659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490526" name="Freihand 490525">
                  <a:extLst>
                    <a:ext uri="{FF2B5EF4-FFF2-40B4-BE49-F238E27FC236}">
                      <a16:creationId xmlns:a16="http://schemas.microsoft.com/office/drawing/2014/main" id="{B8E42653-6FDF-4B90-9756-C2798792A02C}"/>
                    </a:ext>
                  </a:extLst>
                </p14:cNvPr>
                <p14:cNvContentPartPr/>
                <p14:nvPr/>
              </p14:nvContentPartPr>
              <p14:xfrm>
                <a:off x="8715100" y="3311700"/>
                <a:ext cx="131760" cy="68400"/>
              </p14:xfrm>
            </p:contentPart>
          </mc:Choice>
          <mc:Fallback>
            <p:pic>
              <p:nvPicPr>
                <p:cNvPr id="490526" name="Freihand 490525">
                  <a:extLst>
                    <a:ext uri="{FF2B5EF4-FFF2-40B4-BE49-F238E27FC236}">
                      <a16:creationId xmlns:a16="http://schemas.microsoft.com/office/drawing/2014/main" id="{B8E42653-6FDF-4B90-9756-C2798792A02C}"/>
                    </a:ext>
                  </a:extLst>
                </p:cNvPr>
                <p:cNvPicPr/>
                <p:nvPr/>
              </p:nvPicPr>
              <p:blipFill>
                <a:blip r:embed="rId160"/>
                <a:stretch>
                  <a:fillRect/>
                </a:stretch>
              </p:blipFill>
              <p:spPr>
                <a:xfrm>
                  <a:off x="8710780" y="3307380"/>
                  <a:ext cx="14040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490527" name="Freihand 490526">
                  <a:extLst>
                    <a:ext uri="{FF2B5EF4-FFF2-40B4-BE49-F238E27FC236}">
                      <a16:creationId xmlns:a16="http://schemas.microsoft.com/office/drawing/2014/main" id="{922EAAEC-3FCB-48A3-A82A-E596B2E660FD}"/>
                    </a:ext>
                  </a:extLst>
                </p14:cNvPr>
                <p14:cNvContentPartPr/>
                <p14:nvPr/>
              </p14:nvContentPartPr>
              <p14:xfrm>
                <a:off x="8966020" y="3304500"/>
                <a:ext cx="172800" cy="131040"/>
              </p14:xfrm>
            </p:contentPart>
          </mc:Choice>
          <mc:Fallback>
            <p:pic>
              <p:nvPicPr>
                <p:cNvPr id="490527" name="Freihand 490526">
                  <a:extLst>
                    <a:ext uri="{FF2B5EF4-FFF2-40B4-BE49-F238E27FC236}">
                      <a16:creationId xmlns:a16="http://schemas.microsoft.com/office/drawing/2014/main" id="{922EAAEC-3FCB-48A3-A82A-E596B2E660FD}"/>
                    </a:ext>
                  </a:extLst>
                </p:cNvPr>
                <p:cNvPicPr/>
                <p:nvPr/>
              </p:nvPicPr>
              <p:blipFill>
                <a:blip r:embed="rId162"/>
                <a:stretch>
                  <a:fillRect/>
                </a:stretch>
              </p:blipFill>
              <p:spPr>
                <a:xfrm>
                  <a:off x="8961700" y="3300180"/>
                  <a:ext cx="1814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490528" name="Freihand 490527">
                  <a:extLst>
                    <a:ext uri="{FF2B5EF4-FFF2-40B4-BE49-F238E27FC236}">
                      <a16:creationId xmlns:a16="http://schemas.microsoft.com/office/drawing/2014/main" id="{8F01B9A6-9BED-4254-B6DC-B3C009B3DFF0}"/>
                    </a:ext>
                  </a:extLst>
                </p14:cNvPr>
                <p14:cNvContentPartPr/>
                <p14:nvPr/>
              </p14:nvContentPartPr>
              <p14:xfrm>
                <a:off x="9138100" y="3228180"/>
                <a:ext cx="75600" cy="143280"/>
              </p14:xfrm>
            </p:contentPart>
          </mc:Choice>
          <mc:Fallback>
            <p:pic>
              <p:nvPicPr>
                <p:cNvPr id="490528" name="Freihand 490527">
                  <a:extLst>
                    <a:ext uri="{FF2B5EF4-FFF2-40B4-BE49-F238E27FC236}">
                      <a16:creationId xmlns:a16="http://schemas.microsoft.com/office/drawing/2014/main" id="{8F01B9A6-9BED-4254-B6DC-B3C009B3DFF0}"/>
                    </a:ext>
                  </a:extLst>
                </p:cNvPr>
                <p:cNvPicPr/>
                <p:nvPr/>
              </p:nvPicPr>
              <p:blipFill>
                <a:blip r:embed="rId164"/>
                <a:stretch>
                  <a:fillRect/>
                </a:stretch>
              </p:blipFill>
              <p:spPr>
                <a:xfrm>
                  <a:off x="9133780" y="3223860"/>
                  <a:ext cx="8424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490529" name="Freihand 490528">
                  <a:extLst>
                    <a:ext uri="{FF2B5EF4-FFF2-40B4-BE49-F238E27FC236}">
                      <a16:creationId xmlns:a16="http://schemas.microsoft.com/office/drawing/2014/main" id="{55839449-F169-4D90-B394-66DA53CB17F7}"/>
                    </a:ext>
                  </a:extLst>
                </p14:cNvPr>
                <p14:cNvContentPartPr/>
                <p14:nvPr/>
              </p14:nvContentPartPr>
              <p14:xfrm>
                <a:off x="9274180" y="3067620"/>
                <a:ext cx="210240" cy="446040"/>
              </p14:xfrm>
            </p:contentPart>
          </mc:Choice>
          <mc:Fallback>
            <p:pic>
              <p:nvPicPr>
                <p:cNvPr id="490529" name="Freihand 490528">
                  <a:extLst>
                    <a:ext uri="{FF2B5EF4-FFF2-40B4-BE49-F238E27FC236}">
                      <a16:creationId xmlns:a16="http://schemas.microsoft.com/office/drawing/2014/main" id="{55839449-F169-4D90-B394-66DA53CB17F7}"/>
                    </a:ext>
                  </a:extLst>
                </p:cNvPr>
                <p:cNvPicPr/>
                <p:nvPr/>
              </p:nvPicPr>
              <p:blipFill>
                <a:blip r:embed="rId166"/>
                <a:stretch>
                  <a:fillRect/>
                </a:stretch>
              </p:blipFill>
              <p:spPr>
                <a:xfrm>
                  <a:off x="9269860" y="3063300"/>
                  <a:ext cx="218880" cy="45468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490530" name="Freihand 490529">
                  <a:extLst>
                    <a:ext uri="{FF2B5EF4-FFF2-40B4-BE49-F238E27FC236}">
                      <a16:creationId xmlns:a16="http://schemas.microsoft.com/office/drawing/2014/main" id="{F04BA9E1-3A59-4F97-A686-93F47F56F1A6}"/>
                    </a:ext>
                  </a:extLst>
                </p14:cNvPr>
                <p14:cNvContentPartPr/>
                <p14:nvPr/>
              </p14:nvContentPartPr>
              <p14:xfrm>
                <a:off x="9466780" y="3037740"/>
                <a:ext cx="63000" cy="170640"/>
              </p14:xfrm>
            </p:contentPart>
          </mc:Choice>
          <mc:Fallback>
            <p:pic>
              <p:nvPicPr>
                <p:cNvPr id="490530" name="Freihand 490529">
                  <a:extLst>
                    <a:ext uri="{FF2B5EF4-FFF2-40B4-BE49-F238E27FC236}">
                      <a16:creationId xmlns:a16="http://schemas.microsoft.com/office/drawing/2014/main" id="{F04BA9E1-3A59-4F97-A686-93F47F56F1A6}"/>
                    </a:ext>
                  </a:extLst>
                </p:cNvPr>
                <p:cNvPicPr/>
                <p:nvPr/>
              </p:nvPicPr>
              <p:blipFill>
                <a:blip r:embed="rId168"/>
                <a:stretch>
                  <a:fillRect/>
                </a:stretch>
              </p:blipFill>
              <p:spPr>
                <a:xfrm>
                  <a:off x="9462460" y="3033420"/>
                  <a:ext cx="71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490531" name="Freihand 490530">
                  <a:extLst>
                    <a:ext uri="{FF2B5EF4-FFF2-40B4-BE49-F238E27FC236}">
                      <a16:creationId xmlns:a16="http://schemas.microsoft.com/office/drawing/2014/main" id="{E00592FC-0218-43B2-9439-66668278FB8B}"/>
                    </a:ext>
                  </a:extLst>
                </p14:cNvPr>
                <p14:cNvContentPartPr/>
                <p14:nvPr/>
              </p14:nvContentPartPr>
              <p14:xfrm>
                <a:off x="9551380" y="2770620"/>
                <a:ext cx="474480" cy="363600"/>
              </p14:xfrm>
            </p:contentPart>
          </mc:Choice>
          <mc:Fallback>
            <p:pic>
              <p:nvPicPr>
                <p:cNvPr id="490531" name="Freihand 490530">
                  <a:extLst>
                    <a:ext uri="{FF2B5EF4-FFF2-40B4-BE49-F238E27FC236}">
                      <a16:creationId xmlns:a16="http://schemas.microsoft.com/office/drawing/2014/main" id="{E00592FC-0218-43B2-9439-66668278FB8B}"/>
                    </a:ext>
                  </a:extLst>
                </p:cNvPr>
                <p:cNvPicPr/>
                <p:nvPr/>
              </p:nvPicPr>
              <p:blipFill>
                <a:blip r:embed="rId170"/>
                <a:stretch>
                  <a:fillRect/>
                </a:stretch>
              </p:blipFill>
              <p:spPr>
                <a:xfrm>
                  <a:off x="9547060" y="2766300"/>
                  <a:ext cx="483120" cy="372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490532" name="Freihand 490531">
                  <a:extLst>
                    <a:ext uri="{FF2B5EF4-FFF2-40B4-BE49-F238E27FC236}">
                      <a16:creationId xmlns:a16="http://schemas.microsoft.com/office/drawing/2014/main" id="{5BDD9CD3-1800-454A-95F3-B323C4C50C61}"/>
                    </a:ext>
                  </a:extLst>
                </p14:cNvPr>
                <p14:cNvContentPartPr/>
                <p14:nvPr/>
              </p14:nvContentPartPr>
              <p14:xfrm>
                <a:off x="10209460" y="2627340"/>
                <a:ext cx="432720" cy="242280"/>
              </p14:xfrm>
            </p:contentPart>
          </mc:Choice>
          <mc:Fallback>
            <p:pic>
              <p:nvPicPr>
                <p:cNvPr id="490532" name="Freihand 490531">
                  <a:extLst>
                    <a:ext uri="{FF2B5EF4-FFF2-40B4-BE49-F238E27FC236}">
                      <a16:creationId xmlns:a16="http://schemas.microsoft.com/office/drawing/2014/main" id="{5BDD9CD3-1800-454A-95F3-B323C4C50C61}"/>
                    </a:ext>
                  </a:extLst>
                </p:cNvPr>
                <p:cNvPicPr/>
                <p:nvPr/>
              </p:nvPicPr>
              <p:blipFill>
                <a:blip r:embed="rId172"/>
                <a:stretch>
                  <a:fillRect/>
                </a:stretch>
              </p:blipFill>
              <p:spPr>
                <a:xfrm>
                  <a:off x="10205140" y="2623020"/>
                  <a:ext cx="44136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490533" name="Freihand 490532">
                  <a:extLst>
                    <a:ext uri="{FF2B5EF4-FFF2-40B4-BE49-F238E27FC236}">
                      <a16:creationId xmlns:a16="http://schemas.microsoft.com/office/drawing/2014/main" id="{A6E3084F-4A59-440B-B529-B77A142097C4}"/>
                    </a:ext>
                  </a:extLst>
                </p14:cNvPr>
                <p14:cNvContentPartPr/>
                <p14:nvPr/>
              </p14:nvContentPartPr>
              <p14:xfrm>
                <a:off x="10614100" y="2546340"/>
                <a:ext cx="76680" cy="10800"/>
              </p14:xfrm>
            </p:contentPart>
          </mc:Choice>
          <mc:Fallback>
            <p:pic>
              <p:nvPicPr>
                <p:cNvPr id="490533" name="Freihand 490532">
                  <a:extLst>
                    <a:ext uri="{FF2B5EF4-FFF2-40B4-BE49-F238E27FC236}">
                      <a16:creationId xmlns:a16="http://schemas.microsoft.com/office/drawing/2014/main" id="{A6E3084F-4A59-440B-B529-B77A142097C4}"/>
                    </a:ext>
                  </a:extLst>
                </p:cNvPr>
                <p:cNvPicPr/>
                <p:nvPr/>
              </p:nvPicPr>
              <p:blipFill>
                <a:blip r:embed="rId174"/>
                <a:stretch>
                  <a:fillRect/>
                </a:stretch>
              </p:blipFill>
              <p:spPr>
                <a:xfrm>
                  <a:off x="10609780" y="2542020"/>
                  <a:ext cx="853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490534" name="Freihand 490533">
                  <a:extLst>
                    <a:ext uri="{FF2B5EF4-FFF2-40B4-BE49-F238E27FC236}">
                      <a16:creationId xmlns:a16="http://schemas.microsoft.com/office/drawing/2014/main" id="{2D4234F5-996E-43CF-BD16-C985DF7D6FD1}"/>
                    </a:ext>
                  </a:extLst>
                </p14:cNvPr>
                <p14:cNvContentPartPr/>
                <p14:nvPr/>
              </p14:nvContentPartPr>
              <p14:xfrm>
                <a:off x="10670620" y="2448780"/>
                <a:ext cx="220680" cy="224640"/>
              </p14:xfrm>
            </p:contentPart>
          </mc:Choice>
          <mc:Fallback>
            <p:pic>
              <p:nvPicPr>
                <p:cNvPr id="490534" name="Freihand 490533">
                  <a:extLst>
                    <a:ext uri="{FF2B5EF4-FFF2-40B4-BE49-F238E27FC236}">
                      <a16:creationId xmlns:a16="http://schemas.microsoft.com/office/drawing/2014/main" id="{2D4234F5-996E-43CF-BD16-C985DF7D6FD1}"/>
                    </a:ext>
                  </a:extLst>
                </p:cNvPr>
                <p:cNvPicPr/>
                <p:nvPr/>
              </p:nvPicPr>
              <p:blipFill>
                <a:blip r:embed="rId176"/>
                <a:stretch>
                  <a:fillRect/>
                </a:stretch>
              </p:blipFill>
              <p:spPr>
                <a:xfrm>
                  <a:off x="10666300" y="2444460"/>
                  <a:ext cx="22932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490535" name="Freihand 490534">
                  <a:extLst>
                    <a:ext uri="{FF2B5EF4-FFF2-40B4-BE49-F238E27FC236}">
                      <a16:creationId xmlns:a16="http://schemas.microsoft.com/office/drawing/2014/main" id="{5AD682E4-B34B-4946-9C87-AF21241CBA2E}"/>
                    </a:ext>
                  </a:extLst>
                </p14:cNvPr>
                <p14:cNvContentPartPr/>
                <p14:nvPr/>
              </p14:nvContentPartPr>
              <p14:xfrm>
                <a:off x="9745780" y="3250860"/>
                <a:ext cx="308880" cy="236880"/>
              </p14:xfrm>
            </p:contentPart>
          </mc:Choice>
          <mc:Fallback>
            <p:pic>
              <p:nvPicPr>
                <p:cNvPr id="490535" name="Freihand 490534">
                  <a:extLst>
                    <a:ext uri="{FF2B5EF4-FFF2-40B4-BE49-F238E27FC236}">
                      <a16:creationId xmlns:a16="http://schemas.microsoft.com/office/drawing/2014/main" id="{5AD682E4-B34B-4946-9C87-AF21241CBA2E}"/>
                    </a:ext>
                  </a:extLst>
                </p:cNvPr>
                <p:cNvPicPr/>
                <p:nvPr/>
              </p:nvPicPr>
              <p:blipFill>
                <a:blip r:embed="rId178"/>
                <a:stretch>
                  <a:fillRect/>
                </a:stretch>
              </p:blipFill>
              <p:spPr>
                <a:xfrm>
                  <a:off x="9741460" y="3246540"/>
                  <a:ext cx="3175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490536" name="Freihand 490535">
                  <a:extLst>
                    <a:ext uri="{FF2B5EF4-FFF2-40B4-BE49-F238E27FC236}">
                      <a16:creationId xmlns:a16="http://schemas.microsoft.com/office/drawing/2014/main" id="{CAB5B96D-F596-4C33-8646-EB70CC6FBA81}"/>
                    </a:ext>
                  </a:extLst>
                </p14:cNvPr>
                <p14:cNvContentPartPr/>
                <p14:nvPr/>
              </p14:nvContentPartPr>
              <p14:xfrm>
                <a:off x="9985540" y="3175980"/>
                <a:ext cx="104040" cy="5040"/>
              </p14:xfrm>
            </p:contentPart>
          </mc:Choice>
          <mc:Fallback>
            <p:pic>
              <p:nvPicPr>
                <p:cNvPr id="490536" name="Freihand 490535">
                  <a:extLst>
                    <a:ext uri="{FF2B5EF4-FFF2-40B4-BE49-F238E27FC236}">
                      <a16:creationId xmlns:a16="http://schemas.microsoft.com/office/drawing/2014/main" id="{CAB5B96D-F596-4C33-8646-EB70CC6FBA81}"/>
                    </a:ext>
                  </a:extLst>
                </p:cNvPr>
                <p:cNvPicPr/>
                <p:nvPr/>
              </p:nvPicPr>
              <p:blipFill>
                <a:blip r:embed="rId180"/>
                <a:stretch>
                  <a:fillRect/>
                </a:stretch>
              </p:blipFill>
              <p:spPr>
                <a:xfrm>
                  <a:off x="9981220" y="3171300"/>
                  <a:ext cx="11268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490537" name="Freihand 490536">
                  <a:extLst>
                    <a:ext uri="{FF2B5EF4-FFF2-40B4-BE49-F238E27FC236}">
                      <a16:creationId xmlns:a16="http://schemas.microsoft.com/office/drawing/2014/main" id="{4C021B7F-A7CB-4A07-8719-E1976DA59277}"/>
                    </a:ext>
                  </a:extLst>
                </p14:cNvPr>
                <p14:cNvContentPartPr/>
                <p14:nvPr/>
              </p14:nvContentPartPr>
              <p14:xfrm>
                <a:off x="10052140" y="3175980"/>
                <a:ext cx="99000" cy="150480"/>
              </p14:xfrm>
            </p:contentPart>
          </mc:Choice>
          <mc:Fallback>
            <p:pic>
              <p:nvPicPr>
                <p:cNvPr id="490537" name="Freihand 490536">
                  <a:extLst>
                    <a:ext uri="{FF2B5EF4-FFF2-40B4-BE49-F238E27FC236}">
                      <a16:creationId xmlns:a16="http://schemas.microsoft.com/office/drawing/2014/main" id="{4C021B7F-A7CB-4A07-8719-E1976DA59277}"/>
                    </a:ext>
                  </a:extLst>
                </p:cNvPr>
                <p:cNvPicPr/>
                <p:nvPr/>
              </p:nvPicPr>
              <p:blipFill>
                <a:blip r:embed="rId182"/>
                <a:stretch>
                  <a:fillRect/>
                </a:stretch>
              </p:blipFill>
              <p:spPr>
                <a:xfrm>
                  <a:off x="10047820" y="3171660"/>
                  <a:ext cx="1076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490538" name="Freihand 490537">
                  <a:extLst>
                    <a:ext uri="{FF2B5EF4-FFF2-40B4-BE49-F238E27FC236}">
                      <a16:creationId xmlns:a16="http://schemas.microsoft.com/office/drawing/2014/main" id="{21155F65-EA1B-48AD-BE14-74385EF7304C}"/>
                    </a:ext>
                  </a:extLst>
                </p14:cNvPr>
                <p14:cNvContentPartPr/>
                <p14:nvPr/>
              </p14:nvContentPartPr>
              <p14:xfrm>
                <a:off x="10155460" y="3155460"/>
                <a:ext cx="128160" cy="103320"/>
              </p14:xfrm>
            </p:contentPart>
          </mc:Choice>
          <mc:Fallback>
            <p:pic>
              <p:nvPicPr>
                <p:cNvPr id="490538" name="Freihand 490537">
                  <a:extLst>
                    <a:ext uri="{FF2B5EF4-FFF2-40B4-BE49-F238E27FC236}">
                      <a16:creationId xmlns:a16="http://schemas.microsoft.com/office/drawing/2014/main" id="{21155F65-EA1B-48AD-BE14-74385EF7304C}"/>
                    </a:ext>
                  </a:extLst>
                </p:cNvPr>
                <p:cNvPicPr/>
                <p:nvPr/>
              </p:nvPicPr>
              <p:blipFill>
                <a:blip r:embed="rId184"/>
                <a:stretch>
                  <a:fillRect/>
                </a:stretch>
              </p:blipFill>
              <p:spPr>
                <a:xfrm>
                  <a:off x="10151140" y="3151140"/>
                  <a:ext cx="136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490539" name="Freihand 490538">
                  <a:extLst>
                    <a:ext uri="{FF2B5EF4-FFF2-40B4-BE49-F238E27FC236}">
                      <a16:creationId xmlns:a16="http://schemas.microsoft.com/office/drawing/2014/main" id="{1F92D18C-8518-401F-8579-2943748E9678}"/>
                    </a:ext>
                  </a:extLst>
                </p14:cNvPr>
                <p14:cNvContentPartPr/>
                <p14:nvPr/>
              </p14:nvContentPartPr>
              <p14:xfrm>
                <a:off x="10298020" y="3083100"/>
                <a:ext cx="118080" cy="123840"/>
              </p14:xfrm>
            </p:contentPart>
          </mc:Choice>
          <mc:Fallback>
            <p:pic>
              <p:nvPicPr>
                <p:cNvPr id="490539" name="Freihand 490538">
                  <a:extLst>
                    <a:ext uri="{FF2B5EF4-FFF2-40B4-BE49-F238E27FC236}">
                      <a16:creationId xmlns:a16="http://schemas.microsoft.com/office/drawing/2014/main" id="{1F92D18C-8518-401F-8579-2943748E9678}"/>
                    </a:ext>
                  </a:extLst>
                </p:cNvPr>
                <p:cNvPicPr/>
                <p:nvPr/>
              </p:nvPicPr>
              <p:blipFill>
                <a:blip r:embed="rId186"/>
                <a:stretch>
                  <a:fillRect/>
                </a:stretch>
              </p:blipFill>
              <p:spPr>
                <a:xfrm>
                  <a:off x="10293700" y="3078780"/>
                  <a:ext cx="1267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490540" name="Freihand 490539">
                  <a:extLst>
                    <a:ext uri="{FF2B5EF4-FFF2-40B4-BE49-F238E27FC236}">
                      <a16:creationId xmlns:a16="http://schemas.microsoft.com/office/drawing/2014/main" id="{E3E7CAD1-FFF6-4CB3-9586-ADAE8DCEB973}"/>
                    </a:ext>
                  </a:extLst>
                </p14:cNvPr>
                <p14:cNvContentPartPr/>
                <p14:nvPr/>
              </p14:nvContentPartPr>
              <p14:xfrm>
                <a:off x="10484500" y="2904900"/>
                <a:ext cx="151560" cy="196920"/>
              </p14:xfrm>
            </p:contentPart>
          </mc:Choice>
          <mc:Fallback>
            <p:pic>
              <p:nvPicPr>
                <p:cNvPr id="490540" name="Freihand 490539">
                  <a:extLst>
                    <a:ext uri="{FF2B5EF4-FFF2-40B4-BE49-F238E27FC236}">
                      <a16:creationId xmlns:a16="http://schemas.microsoft.com/office/drawing/2014/main" id="{E3E7CAD1-FFF6-4CB3-9586-ADAE8DCEB973}"/>
                    </a:ext>
                  </a:extLst>
                </p:cNvPr>
                <p:cNvPicPr/>
                <p:nvPr/>
              </p:nvPicPr>
              <p:blipFill>
                <a:blip r:embed="rId188"/>
                <a:stretch>
                  <a:fillRect/>
                </a:stretch>
              </p:blipFill>
              <p:spPr>
                <a:xfrm>
                  <a:off x="10480180" y="2900580"/>
                  <a:ext cx="16020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490541" name="Freihand 490540">
                  <a:extLst>
                    <a:ext uri="{FF2B5EF4-FFF2-40B4-BE49-F238E27FC236}">
                      <a16:creationId xmlns:a16="http://schemas.microsoft.com/office/drawing/2014/main" id="{1B408D3B-2B7C-45EA-8CC4-81AF4E596BF6}"/>
                    </a:ext>
                  </a:extLst>
                </p14:cNvPr>
                <p14:cNvContentPartPr/>
                <p14:nvPr/>
              </p14:nvContentPartPr>
              <p14:xfrm>
                <a:off x="10513660" y="2918580"/>
                <a:ext cx="177120" cy="88200"/>
              </p14:xfrm>
            </p:contentPart>
          </mc:Choice>
          <mc:Fallback>
            <p:pic>
              <p:nvPicPr>
                <p:cNvPr id="490541" name="Freihand 490540">
                  <a:extLst>
                    <a:ext uri="{FF2B5EF4-FFF2-40B4-BE49-F238E27FC236}">
                      <a16:creationId xmlns:a16="http://schemas.microsoft.com/office/drawing/2014/main" id="{1B408D3B-2B7C-45EA-8CC4-81AF4E596BF6}"/>
                    </a:ext>
                  </a:extLst>
                </p:cNvPr>
                <p:cNvPicPr/>
                <p:nvPr/>
              </p:nvPicPr>
              <p:blipFill>
                <a:blip r:embed="rId190"/>
                <a:stretch>
                  <a:fillRect/>
                </a:stretch>
              </p:blipFill>
              <p:spPr>
                <a:xfrm>
                  <a:off x="10509340" y="2914260"/>
                  <a:ext cx="185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490542" name="Freihand 490541">
                  <a:extLst>
                    <a:ext uri="{FF2B5EF4-FFF2-40B4-BE49-F238E27FC236}">
                      <a16:creationId xmlns:a16="http://schemas.microsoft.com/office/drawing/2014/main" id="{3C6E0AB7-80DF-4A2D-9E13-2928464C07E2}"/>
                    </a:ext>
                  </a:extLst>
                </p14:cNvPr>
                <p14:cNvContentPartPr/>
                <p14:nvPr/>
              </p14:nvContentPartPr>
              <p14:xfrm>
                <a:off x="10692220" y="2761260"/>
                <a:ext cx="247320" cy="225360"/>
              </p14:xfrm>
            </p:contentPart>
          </mc:Choice>
          <mc:Fallback>
            <p:pic>
              <p:nvPicPr>
                <p:cNvPr id="490542" name="Freihand 490541">
                  <a:extLst>
                    <a:ext uri="{FF2B5EF4-FFF2-40B4-BE49-F238E27FC236}">
                      <a16:creationId xmlns:a16="http://schemas.microsoft.com/office/drawing/2014/main" id="{3C6E0AB7-80DF-4A2D-9E13-2928464C07E2}"/>
                    </a:ext>
                  </a:extLst>
                </p:cNvPr>
                <p:cNvPicPr/>
                <p:nvPr/>
              </p:nvPicPr>
              <p:blipFill>
                <a:blip r:embed="rId192"/>
                <a:stretch>
                  <a:fillRect/>
                </a:stretch>
              </p:blipFill>
              <p:spPr>
                <a:xfrm>
                  <a:off x="10687900" y="2756940"/>
                  <a:ext cx="2559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490543" name="Freihand 490542">
                  <a:extLst>
                    <a:ext uri="{FF2B5EF4-FFF2-40B4-BE49-F238E27FC236}">
                      <a16:creationId xmlns:a16="http://schemas.microsoft.com/office/drawing/2014/main" id="{34EEECF0-ADE2-4621-A5C0-651BE7019F8D}"/>
                    </a:ext>
                  </a:extLst>
                </p14:cNvPr>
                <p14:cNvContentPartPr/>
                <p14:nvPr/>
              </p14:nvContentPartPr>
              <p14:xfrm>
                <a:off x="10693300" y="2811660"/>
                <a:ext cx="24120" cy="19080"/>
              </p14:xfrm>
            </p:contentPart>
          </mc:Choice>
          <mc:Fallback>
            <p:pic>
              <p:nvPicPr>
                <p:cNvPr id="490543" name="Freihand 490542">
                  <a:extLst>
                    <a:ext uri="{FF2B5EF4-FFF2-40B4-BE49-F238E27FC236}">
                      <a16:creationId xmlns:a16="http://schemas.microsoft.com/office/drawing/2014/main" id="{34EEECF0-ADE2-4621-A5C0-651BE7019F8D}"/>
                    </a:ext>
                  </a:extLst>
                </p:cNvPr>
                <p:cNvPicPr/>
                <p:nvPr/>
              </p:nvPicPr>
              <p:blipFill>
                <a:blip r:embed="rId194"/>
                <a:stretch>
                  <a:fillRect/>
                </a:stretch>
              </p:blipFill>
              <p:spPr>
                <a:xfrm>
                  <a:off x="10688980" y="2807340"/>
                  <a:ext cx="3276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490546" name="Freihand 490545">
                  <a:extLst>
                    <a:ext uri="{FF2B5EF4-FFF2-40B4-BE49-F238E27FC236}">
                      <a16:creationId xmlns:a16="http://schemas.microsoft.com/office/drawing/2014/main" id="{3A2F384E-4B0B-4678-A943-8F1D6E402FD8}"/>
                    </a:ext>
                  </a:extLst>
                </p14:cNvPr>
                <p14:cNvContentPartPr/>
                <p14:nvPr/>
              </p14:nvContentPartPr>
              <p14:xfrm>
                <a:off x="10150060" y="3472980"/>
                <a:ext cx="162720" cy="105840"/>
              </p14:xfrm>
            </p:contentPart>
          </mc:Choice>
          <mc:Fallback>
            <p:pic>
              <p:nvPicPr>
                <p:cNvPr id="490546" name="Freihand 490545">
                  <a:extLst>
                    <a:ext uri="{FF2B5EF4-FFF2-40B4-BE49-F238E27FC236}">
                      <a16:creationId xmlns:a16="http://schemas.microsoft.com/office/drawing/2014/main" id="{3A2F384E-4B0B-4678-A943-8F1D6E402FD8}"/>
                    </a:ext>
                  </a:extLst>
                </p:cNvPr>
                <p:cNvPicPr/>
                <p:nvPr/>
              </p:nvPicPr>
              <p:blipFill>
                <a:blip r:embed="rId196"/>
                <a:stretch>
                  <a:fillRect/>
                </a:stretch>
              </p:blipFill>
              <p:spPr>
                <a:xfrm>
                  <a:off x="10145740" y="3468660"/>
                  <a:ext cx="1713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490547" name="Freihand 490546">
                  <a:extLst>
                    <a:ext uri="{FF2B5EF4-FFF2-40B4-BE49-F238E27FC236}">
                      <a16:creationId xmlns:a16="http://schemas.microsoft.com/office/drawing/2014/main" id="{99C3889F-86FE-487D-A75A-345103CEADC8}"/>
                    </a:ext>
                  </a:extLst>
                </p14:cNvPr>
                <p14:cNvContentPartPr/>
                <p14:nvPr/>
              </p14:nvContentPartPr>
              <p14:xfrm>
                <a:off x="10285780" y="3381900"/>
                <a:ext cx="25200" cy="10440"/>
              </p14:xfrm>
            </p:contentPart>
          </mc:Choice>
          <mc:Fallback>
            <p:pic>
              <p:nvPicPr>
                <p:cNvPr id="490547" name="Freihand 490546">
                  <a:extLst>
                    <a:ext uri="{FF2B5EF4-FFF2-40B4-BE49-F238E27FC236}">
                      <a16:creationId xmlns:a16="http://schemas.microsoft.com/office/drawing/2014/main" id="{99C3889F-86FE-487D-A75A-345103CEADC8}"/>
                    </a:ext>
                  </a:extLst>
                </p:cNvPr>
                <p:cNvPicPr/>
                <p:nvPr/>
              </p:nvPicPr>
              <p:blipFill>
                <a:blip r:embed="rId198"/>
                <a:stretch>
                  <a:fillRect/>
                </a:stretch>
              </p:blipFill>
              <p:spPr>
                <a:xfrm>
                  <a:off x="10281460" y="3377580"/>
                  <a:ext cx="338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490548" name="Freihand 490547">
                  <a:extLst>
                    <a:ext uri="{FF2B5EF4-FFF2-40B4-BE49-F238E27FC236}">
                      <a16:creationId xmlns:a16="http://schemas.microsoft.com/office/drawing/2014/main" id="{842BD254-D5C9-4399-84D3-DE6DB9C95813}"/>
                    </a:ext>
                  </a:extLst>
                </p14:cNvPr>
                <p14:cNvContentPartPr/>
                <p14:nvPr/>
              </p14:nvContentPartPr>
              <p14:xfrm>
                <a:off x="10567300" y="3290100"/>
                <a:ext cx="39240" cy="149400"/>
              </p14:xfrm>
            </p:contentPart>
          </mc:Choice>
          <mc:Fallback>
            <p:pic>
              <p:nvPicPr>
                <p:cNvPr id="490548" name="Freihand 490547">
                  <a:extLst>
                    <a:ext uri="{FF2B5EF4-FFF2-40B4-BE49-F238E27FC236}">
                      <a16:creationId xmlns:a16="http://schemas.microsoft.com/office/drawing/2014/main" id="{842BD254-D5C9-4399-84D3-DE6DB9C95813}"/>
                    </a:ext>
                  </a:extLst>
                </p:cNvPr>
                <p:cNvPicPr/>
                <p:nvPr/>
              </p:nvPicPr>
              <p:blipFill>
                <a:blip r:embed="rId200"/>
                <a:stretch>
                  <a:fillRect/>
                </a:stretch>
              </p:blipFill>
              <p:spPr>
                <a:xfrm>
                  <a:off x="10562980" y="3285780"/>
                  <a:ext cx="47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490549" name="Freihand 490548">
                  <a:extLst>
                    <a:ext uri="{FF2B5EF4-FFF2-40B4-BE49-F238E27FC236}">
                      <a16:creationId xmlns:a16="http://schemas.microsoft.com/office/drawing/2014/main" id="{588AB126-0BE2-484F-A7B0-9A27FA35D610}"/>
                    </a:ext>
                  </a:extLst>
                </p14:cNvPr>
                <p14:cNvContentPartPr/>
                <p14:nvPr/>
              </p14:nvContentPartPr>
              <p14:xfrm>
                <a:off x="10479460" y="3264900"/>
                <a:ext cx="164880" cy="194400"/>
              </p14:xfrm>
            </p:contentPart>
          </mc:Choice>
          <mc:Fallback>
            <p:pic>
              <p:nvPicPr>
                <p:cNvPr id="490549" name="Freihand 490548">
                  <a:extLst>
                    <a:ext uri="{FF2B5EF4-FFF2-40B4-BE49-F238E27FC236}">
                      <a16:creationId xmlns:a16="http://schemas.microsoft.com/office/drawing/2014/main" id="{588AB126-0BE2-484F-A7B0-9A27FA35D610}"/>
                    </a:ext>
                  </a:extLst>
                </p:cNvPr>
                <p:cNvPicPr/>
                <p:nvPr/>
              </p:nvPicPr>
              <p:blipFill>
                <a:blip r:embed="rId202"/>
                <a:stretch>
                  <a:fillRect/>
                </a:stretch>
              </p:blipFill>
              <p:spPr>
                <a:xfrm>
                  <a:off x="10475140" y="3260580"/>
                  <a:ext cx="17352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490550" name="Freihand 490549">
                  <a:extLst>
                    <a:ext uri="{FF2B5EF4-FFF2-40B4-BE49-F238E27FC236}">
                      <a16:creationId xmlns:a16="http://schemas.microsoft.com/office/drawing/2014/main" id="{4ED7CC83-3C4F-43C5-ADD5-1D19356471B5}"/>
                    </a:ext>
                  </a:extLst>
                </p14:cNvPr>
                <p14:cNvContentPartPr/>
                <p14:nvPr/>
              </p14:nvContentPartPr>
              <p14:xfrm>
                <a:off x="10686820" y="3184260"/>
                <a:ext cx="203400" cy="166680"/>
              </p14:xfrm>
            </p:contentPart>
          </mc:Choice>
          <mc:Fallback>
            <p:pic>
              <p:nvPicPr>
                <p:cNvPr id="490550" name="Freihand 490549">
                  <a:extLst>
                    <a:ext uri="{FF2B5EF4-FFF2-40B4-BE49-F238E27FC236}">
                      <a16:creationId xmlns:a16="http://schemas.microsoft.com/office/drawing/2014/main" id="{4ED7CC83-3C4F-43C5-ADD5-1D19356471B5}"/>
                    </a:ext>
                  </a:extLst>
                </p:cNvPr>
                <p:cNvPicPr/>
                <p:nvPr/>
              </p:nvPicPr>
              <p:blipFill>
                <a:blip r:embed="rId204"/>
                <a:stretch>
                  <a:fillRect/>
                </a:stretch>
              </p:blipFill>
              <p:spPr>
                <a:xfrm>
                  <a:off x="10682500" y="3179940"/>
                  <a:ext cx="21204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490551" name="Freihand 490550">
                  <a:extLst>
                    <a:ext uri="{FF2B5EF4-FFF2-40B4-BE49-F238E27FC236}">
                      <a16:creationId xmlns:a16="http://schemas.microsoft.com/office/drawing/2014/main" id="{CE3380F0-0BBD-4B63-BA63-151719E7A1F0}"/>
                    </a:ext>
                  </a:extLst>
                </p14:cNvPr>
                <p14:cNvContentPartPr/>
                <p14:nvPr/>
              </p14:nvContentPartPr>
              <p14:xfrm>
                <a:off x="10858540" y="3068340"/>
                <a:ext cx="71640" cy="168480"/>
              </p14:xfrm>
            </p:contentPart>
          </mc:Choice>
          <mc:Fallback>
            <p:pic>
              <p:nvPicPr>
                <p:cNvPr id="490551" name="Freihand 490550">
                  <a:extLst>
                    <a:ext uri="{FF2B5EF4-FFF2-40B4-BE49-F238E27FC236}">
                      <a16:creationId xmlns:a16="http://schemas.microsoft.com/office/drawing/2014/main" id="{CE3380F0-0BBD-4B63-BA63-151719E7A1F0}"/>
                    </a:ext>
                  </a:extLst>
                </p:cNvPr>
                <p:cNvPicPr/>
                <p:nvPr/>
              </p:nvPicPr>
              <p:blipFill>
                <a:blip r:embed="rId206"/>
                <a:stretch>
                  <a:fillRect/>
                </a:stretch>
              </p:blipFill>
              <p:spPr>
                <a:xfrm>
                  <a:off x="10854220" y="3064020"/>
                  <a:ext cx="80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490552" name="Freihand 490551">
                  <a:extLst>
                    <a:ext uri="{FF2B5EF4-FFF2-40B4-BE49-F238E27FC236}">
                      <a16:creationId xmlns:a16="http://schemas.microsoft.com/office/drawing/2014/main" id="{39E24C07-5E0E-43E1-91DE-861033283199}"/>
                    </a:ext>
                  </a:extLst>
                </p14:cNvPr>
                <p14:cNvContentPartPr/>
                <p14:nvPr/>
              </p14:nvContentPartPr>
              <p14:xfrm>
                <a:off x="10928740" y="3096420"/>
                <a:ext cx="123480" cy="105480"/>
              </p14:xfrm>
            </p:contentPart>
          </mc:Choice>
          <mc:Fallback>
            <p:pic>
              <p:nvPicPr>
                <p:cNvPr id="490552" name="Freihand 490551">
                  <a:extLst>
                    <a:ext uri="{FF2B5EF4-FFF2-40B4-BE49-F238E27FC236}">
                      <a16:creationId xmlns:a16="http://schemas.microsoft.com/office/drawing/2014/main" id="{39E24C07-5E0E-43E1-91DE-861033283199}"/>
                    </a:ext>
                  </a:extLst>
                </p:cNvPr>
                <p:cNvPicPr/>
                <p:nvPr/>
              </p:nvPicPr>
              <p:blipFill>
                <a:blip r:embed="rId208"/>
                <a:stretch>
                  <a:fillRect/>
                </a:stretch>
              </p:blipFill>
              <p:spPr>
                <a:xfrm>
                  <a:off x="10924420" y="3092100"/>
                  <a:ext cx="1321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490553" name="Freihand 490552">
                  <a:extLst>
                    <a:ext uri="{FF2B5EF4-FFF2-40B4-BE49-F238E27FC236}">
                      <a16:creationId xmlns:a16="http://schemas.microsoft.com/office/drawing/2014/main" id="{210E97EE-251C-4E76-AC44-27C47D859AA4}"/>
                    </a:ext>
                  </a:extLst>
                </p14:cNvPr>
                <p14:cNvContentPartPr/>
                <p14:nvPr/>
              </p14:nvContentPartPr>
              <p14:xfrm>
                <a:off x="11057260" y="2934060"/>
                <a:ext cx="130680" cy="218160"/>
              </p14:xfrm>
            </p:contentPart>
          </mc:Choice>
          <mc:Fallback>
            <p:pic>
              <p:nvPicPr>
                <p:cNvPr id="490553" name="Freihand 490552">
                  <a:extLst>
                    <a:ext uri="{FF2B5EF4-FFF2-40B4-BE49-F238E27FC236}">
                      <a16:creationId xmlns:a16="http://schemas.microsoft.com/office/drawing/2014/main" id="{210E97EE-251C-4E76-AC44-27C47D859AA4}"/>
                    </a:ext>
                  </a:extLst>
                </p:cNvPr>
                <p:cNvPicPr/>
                <p:nvPr/>
              </p:nvPicPr>
              <p:blipFill>
                <a:blip r:embed="rId210"/>
                <a:stretch>
                  <a:fillRect/>
                </a:stretch>
              </p:blipFill>
              <p:spPr>
                <a:xfrm>
                  <a:off x="11052940" y="2929740"/>
                  <a:ext cx="1393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490554" name="Freihand 490553">
                  <a:extLst>
                    <a:ext uri="{FF2B5EF4-FFF2-40B4-BE49-F238E27FC236}">
                      <a16:creationId xmlns:a16="http://schemas.microsoft.com/office/drawing/2014/main" id="{D5CD634C-BBC0-45A2-98DA-7C4ED02A4BBB}"/>
                    </a:ext>
                  </a:extLst>
                </p14:cNvPr>
                <p14:cNvContentPartPr/>
                <p14:nvPr/>
              </p14:nvContentPartPr>
              <p14:xfrm>
                <a:off x="11199460" y="2888700"/>
                <a:ext cx="65880" cy="166680"/>
              </p14:xfrm>
            </p:contentPart>
          </mc:Choice>
          <mc:Fallback>
            <p:pic>
              <p:nvPicPr>
                <p:cNvPr id="490554" name="Freihand 490553">
                  <a:extLst>
                    <a:ext uri="{FF2B5EF4-FFF2-40B4-BE49-F238E27FC236}">
                      <a16:creationId xmlns:a16="http://schemas.microsoft.com/office/drawing/2014/main" id="{D5CD634C-BBC0-45A2-98DA-7C4ED02A4BBB}"/>
                    </a:ext>
                  </a:extLst>
                </p:cNvPr>
                <p:cNvPicPr/>
                <p:nvPr/>
              </p:nvPicPr>
              <p:blipFill>
                <a:blip r:embed="rId212"/>
                <a:stretch>
                  <a:fillRect/>
                </a:stretch>
              </p:blipFill>
              <p:spPr>
                <a:xfrm>
                  <a:off x="11195140" y="2884380"/>
                  <a:ext cx="745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490555" name="Freihand 490554">
                  <a:extLst>
                    <a:ext uri="{FF2B5EF4-FFF2-40B4-BE49-F238E27FC236}">
                      <a16:creationId xmlns:a16="http://schemas.microsoft.com/office/drawing/2014/main" id="{9C8239BD-02E6-412B-A0E5-79BADA3D06F0}"/>
                    </a:ext>
                  </a:extLst>
                </p14:cNvPr>
                <p14:cNvContentPartPr/>
                <p14:nvPr/>
              </p14:nvContentPartPr>
              <p14:xfrm>
                <a:off x="11264260" y="2786100"/>
                <a:ext cx="406440" cy="224640"/>
              </p14:xfrm>
            </p:contentPart>
          </mc:Choice>
          <mc:Fallback>
            <p:pic>
              <p:nvPicPr>
                <p:cNvPr id="490555" name="Freihand 490554">
                  <a:extLst>
                    <a:ext uri="{FF2B5EF4-FFF2-40B4-BE49-F238E27FC236}">
                      <a16:creationId xmlns:a16="http://schemas.microsoft.com/office/drawing/2014/main" id="{9C8239BD-02E6-412B-A0E5-79BADA3D06F0}"/>
                    </a:ext>
                  </a:extLst>
                </p:cNvPr>
                <p:cNvPicPr/>
                <p:nvPr/>
              </p:nvPicPr>
              <p:blipFill>
                <a:blip r:embed="rId214"/>
                <a:stretch>
                  <a:fillRect/>
                </a:stretch>
              </p:blipFill>
              <p:spPr>
                <a:xfrm>
                  <a:off x="11259940" y="2781780"/>
                  <a:ext cx="4150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490556" name="Freihand 490555">
                  <a:extLst>
                    <a:ext uri="{FF2B5EF4-FFF2-40B4-BE49-F238E27FC236}">
                      <a16:creationId xmlns:a16="http://schemas.microsoft.com/office/drawing/2014/main" id="{56734ED3-B51D-48C1-AD4F-01B1EC4425DB}"/>
                    </a:ext>
                  </a:extLst>
                </p14:cNvPr>
                <p14:cNvContentPartPr/>
                <p14:nvPr/>
              </p14:nvContentPartPr>
              <p14:xfrm>
                <a:off x="10728580" y="3556500"/>
                <a:ext cx="207360" cy="124560"/>
              </p14:xfrm>
            </p:contentPart>
          </mc:Choice>
          <mc:Fallback>
            <p:pic>
              <p:nvPicPr>
                <p:cNvPr id="490556" name="Freihand 490555">
                  <a:extLst>
                    <a:ext uri="{FF2B5EF4-FFF2-40B4-BE49-F238E27FC236}">
                      <a16:creationId xmlns:a16="http://schemas.microsoft.com/office/drawing/2014/main" id="{56734ED3-B51D-48C1-AD4F-01B1EC4425DB}"/>
                    </a:ext>
                  </a:extLst>
                </p:cNvPr>
                <p:cNvPicPr/>
                <p:nvPr/>
              </p:nvPicPr>
              <p:blipFill>
                <a:blip r:embed="rId216"/>
                <a:stretch>
                  <a:fillRect/>
                </a:stretch>
              </p:blipFill>
              <p:spPr>
                <a:xfrm>
                  <a:off x="10724260" y="3552180"/>
                  <a:ext cx="21600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490557" name="Freihand 490556">
                  <a:extLst>
                    <a:ext uri="{FF2B5EF4-FFF2-40B4-BE49-F238E27FC236}">
                      <a16:creationId xmlns:a16="http://schemas.microsoft.com/office/drawing/2014/main" id="{92D96EBE-FB83-4F19-B632-F38D3AF49145}"/>
                    </a:ext>
                  </a:extLst>
                </p14:cNvPr>
                <p14:cNvContentPartPr/>
                <p14:nvPr/>
              </p14:nvContentPartPr>
              <p14:xfrm>
                <a:off x="10875460" y="3461100"/>
                <a:ext cx="58320" cy="41400"/>
              </p14:xfrm>
            </p:contentPart>
          </mc:Choice>
          <mc:Fallback>
            <p:pic>
              <p:nvPicPr>
                <p:cNvPr id="490557" name="Freihand 490556">
                  <a:extLst>
                    <a:ext uri="{FF2B5EF4-FFF2-40B4-BE49-F238E27FC236}">
                      <a16:creationId xmlns:a16="http://schemas.microsoft.com/office/drawing/2014/main" id="{92D96EBE-FB83-4F19-B632-F38D3AF49145}"/>
                    </a:ext>
                  </a:extLst>
                </p:cNvPr>
                <p:cNvPicPr/>
                <p:nvPr/>
              </p:nvPicPr>
              <p:blipFill>
                <a:blip r:embed="rId218"/>
                <a:stretch>
                  <a:fillRect/>
                </a:stretch>
              </p:blipFill>
              <p:spPr>
                <a:xfrm>
                  <a:off x="10871140" y="3456780"/>
                  <a:ext cx="66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490558" name="Freihand 490557">
                  <a:extLst>
                    <a:ext uri="{FF2B5EF4-FFF2-40B4-BE49-F238E27FC236}">
                      <a16:creationId xmlns:a16="http://schemas.microsoft.com/office/drawing/2014/main" id="{1B885C90-E76A-42C8-8C8A-4C5A6A9C02E0}"/>
                    </a:ext>
                  </a:extLst>
                </p14:cNvPr>
                <p14:cNvContentPartPr/>
                <p14:nvPr/>
              </p14:nvContentPartPr>
              <p14:xfrm>
                <a:off x="10956100" y="3306660"/>
                <a:ext cx="222120" cy="246960"/>
              </p14:xfrm>
            </p:contentPart>
          </mc:Choice>
          <mc:Fallback>
            <p:pic>
              <p:nvPicPr>
                <p:cNvPr id="490558" name="Freihand 490557">
                  <a:extLst>
                    <a:ext uri="{FF2B5EF4-FFF2-40B4-BE49-F238E27FC236}">
                      <a16:creationId xmlns:a16="http://schemas.microsoft.com/office/drawing/2014/main" id="{1B885C90-E76A-42C8-8C8A-4C5A6A9C02E0}"/>
                    </a:ext>
                  </a:extLst>
                </p:cNvPr>
                <p:cNvPicPr/>
                <p:nvPr/>
              </p:nvPicPr>
              <p:blipFill>
                <a:blip r:embed="rId220"/>
                <a:stretch>
                  <a:fillRect/>
                </a:stretch>
              </p:blipFill>
              <p:spPr>
                <a:xfrm>
                  <a:off x="10951780" y="3302340"/>
                  <a:ext cx="2307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90559" name="Freihand 490558">
                  <a:extLst>
                    <a:ext uri="{FF2B5EF4-FFF2-40B4-BE49-F238E27FC236}">
                      <a16:creationId xmlns:a16="http://schemas.microsoft.com/office/drawing/2014/main" id="{009AE6CE-35DF-4B11-9FB7-5B6BDB65D746}"/>
                    </a:ext>
                  </a:extLst>
                </p14:cNvPr>
                <p14:cNvContentPartPr/>
                <p14:nvPr/>
              </p14:nvContentPartPr>
              <p14:xfrm>
                <a:off x="10724980" y="3443460"/>
                <a:ext cx="586080" cy="320400"/>
              </p14:xfrm>
            </p:contentPart>
          </mc:Choice>
          <mc:Fallback>
            <p:pic>
              <p:nvPicPr>
                <p:cNvPr id="490559" name="Freihand 490558">
                  <a:extLst>
                    <a:ext uri="{FF2B5EF4-FFF2-40B4-BE49-F238E27FC236}">
                      <a16:creationId xmlns:a16="http://schemas.microsoft.com/office/drawing/2014/main" id="{009AE6CE-35DF-4B11-9FB7-5B6BDB65D746}"/>
                    </a:ext>
                  </a:extLst>
                </p:cNvPr>
                <p:cNvPicPr/>
                <p:nvPr/>
              </p:nvPicPr>
              <p:blipFill>
                <a:blip r:embed="rId222"/>
                <a:stretch>
                  <a:fillRect/>
                </a:stretch>
              </p:blipFill>
              <p:spPr>
                <a:xfrm>
                  <a:off x="10720660" y="3439140"/>
                  <a:ext cx="59472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490560" name="Freihand 490559">
                  <a:extLst>
                    <a:ext uri="{FF2B5EF4-FFF2-40B4-BE49-F238E27FC236}">
                      <a16:creationId xmlns:a16="http://schemas.microsoft.com/office/drawing/2014/main" id="{34067EBB-D8C7-4E2F-A1DE-D3C39B348D13}"/>
                    </a:ext>
                  </a:extLst>
                </p14:cNvPr>
                <p14:cNvContentPartPr/>
                <p14:nvPr/>
              </p14:nvContentPartPr>
              <p14:xfrm>
                <a:off x="10861780" y="3743700"/>
                <a:ext cx="334080" cy="234720"/>
              </p14:xfrm>
            </p:contentPart>
          </mc:Choice>
          <mc:Fallback>
            <p:pic>
              <p:nvPicPr>
                <p:cNvPr id="490560" name="Freihand 490559">
                  <a:extLst>
                    <a:ext uri="{FF2B5EF4-FFF2-40B4-BE49-F238E27FC236}">
                      <a16:creationId xmlns:a16="http://schemas.microsoft.com/office/drawing/2014/main" id="{34067EBB-D8C7-4E2F-A1DE-D3C39B348D13}"/>
                    </a:ext>
                  </a:extLst>
                </p:cNvPr>
                <p:cNvPicPr/>
                <p:nvPr/>
              </p:nvPicPr>
              <p:blipFill>
                <a:blip r:embed="rId224"/>
                <a:stretch>
                  <a:fillRect/>
                </a:stretch>
              </p:blipFill>
              <p:spPr>
                <a:xfrm>
                  <a:off x="10857460" y="3739380"/>
                  <a:ext cx="342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490561" name="Freihand 490560">
                  <a:extLst>
                    <a:ext uri="{FF2B5EF4-FFF2-40B4-BE49-F238E27FC236}">
                      <a16:creationId xmlns:a16="http://schemas.microsoft.com/office/drawing/2014/main" id="{50879FB4-04E1-472E-BFF0-C3A10385C248}"/>
                    </a:ext>
                  </a:extLst>
                </p14:cNvPr>
                <p14:cNvContentPartPr/>
                <p14:nvPr/>
              </p14:nvContentPartPr>
              <p14:xfrm>
                <a:off x="11165260" y="3614820"/>
                <a:ext cx="98280" cy="245520"/>
              </p14:xfrm>
            </p:contentPart>
          </mc:Choice>
          <mc:Fallback>
            <p:pic>
              <p:nvPicPr>
                <p:cNvPr id="490561" name="Freihand 490560">
                  <a:extLst>
                    <a:ext uri="{FF2B5EF4-FFF2-40B4-BE49-F238E27FC236}">
                      <a16:creationId xmlns:a16="http://schemas.microsoft.com/office/drawing/2014/main" id="{50879FB4-04E1-472E-BFF0-C3A10385C248}"/>
                    </a:ext>
                  </a:extLst>
                </p:cNvPr>
                <p:cNvPicPr/>
                <p:nvPr/>
              </p:nvPicPr>
              <p:blipFill>
                <a:blip r:embed="rId226"/>
                <a:stretch>
                  <a:fillRect/>
                </a:stretch>
              </p:blipFill>
              <p:spPr>
                <a:xfrm>
                  <a:off x="11160940" y="3610500"/>
                  <a:ext cx="1069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490562" name="Freihand 490561">
                  <a:extLst>
                    <a:ext uri="{FF2B5EF4-FFF2-40B4-BE49-F238E27FC236}">
                      <a16:creationId xmlns:a16="http://schemas.microsoft.com/office/drawing/2014/main" id="{FB0A93BE-E000-4B86-83FF-637C40E577DB}"/>
                    </a:ext>
                  </a:extLst>
                </p14:cNvPr>
                <p14:cNvContentPartPr/>
                <p14:nvPr/>
              </p14:nvContentPartPr>
              <p14:xfrm>
                <a:off x="11254180" y="3526260"/>
                <a:ext cx="197280" cy="225000"/>
              </p14:xfrm>
            </p:contentPart>
          </mc:Choice>
          <mc:Fallback>
            <p:pic>
              <p:nvPicPr>
                <p:cNvPr id="490562" name="Freihand 490561">
                  <a:extLst>
                    <a:ext uri="{FF2B5EF4-FFF2-40B4-BE49-F238E27FC236}">
                      <a16:creationId xmlns:a16="http://schemas.microsoft.com/office/drawing/2014/main" id="{FB0A93BE-E000-4B86-83FF-637C40E577DB}"/>
                    </a:ext>
                  </a:extLst>
                </p:cNvPr>
                <p:cNvPicPr/>
                <p:nvPr/>
              </p:nvPicPr>
              <p:blipFill>
                <a:blip r:embed="rId228"/>
                <a:stretch>
                  <a:fillRect/>
                </a:stretch>
              </p:blipFill>
              <p:spPr>
                <a:xfrm>
                  <a:off x="11249860" y="3521940"/>
                  <a:ext cx="20592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490563" name="Freihand 490562">
                  <a:extLst>
                    <a:ext uri="{FF2B5EF4-FFF2-40B4-BE49-F238E27FC236}">
                      <a16:creationId xmlns:a16="http://schemas.microsoft.com/office/drawing/2014/main" id="{130C2454-9413-4BCE-90AE-2251CF69226E}"/>
                    </a:ext>
                  </a:extLst>
                </p14:cNvPr>
                <p14:cNvContentPartPr/>
                <p14:nvPr/>
              </p14:nvContentPartPr>
              <p14:xfrm>
                <a:off x="11435980" y="3420780"/>
                <a:ext cx="226440" cy="358200"/>
              </p14:xfrm>
            </p:contentPart>
          </mc:Choice>
          <mc:Fallback>
            <p:pic>
              <p:nvPicPr>
                <p:cNvPr id="490563" name="Freihand 490562">
                  <a:extLst>
                    <a:ext uri="{FF2B5EF4-FFF2-40B4-BE49-F238E27FC236}">
                      <a16:creationId xmlns:a16="http://schemas.microsoft.com/office/drawing/2014/main" id="{130C2454-9413-4BCE-90AE-2251CF69226E}"/>
                    </a:ext>
                  </a:extLst>
                </p:cNvPr>
                <p:cNvPicPr/>
                <p:nvPr/>
              </p:nvPicPr>
              <p:blipFill>
                <a:blip r:embed="rId230"/>
                <a:stretch>
                  <a:fillRect/>
                </a:stretch>
              </p:blipFill>
              <p:spPr>
                <a:xfrm>
                  <a:off x="11431660" y="3416460"/>
                  <a:ext cx="235080" cy="36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1">
            <p14:nvContentPartPr>
              <p14:cNvPr id="490565" name="Freihand 490564">
                <a:extLst>
                  <a:ext uri="{FF2B5EF4-FFF2-40B4-BE49-F238E27FC236}">
                    <a16:creationId xmlns:a16="http://schemas.microsoft.com/office/drawing/2014/main" id="{931BC6C3-04DC-45A1-AC38-0F7D4704097F}"/>
                  </a:ext>
                </a:extLst>
              </p14:cNvPr>
              <p14:cNvContentPartPr/>
              <p14:nvPr/>
            </p14:nvContentPartPr>
            <p14:xfrm>
              <a:off x="351580" y="2644260"/>
              <a:ext cx="5373360" cy="735120"/>
            </p14:xfrm>
          </p:contentPart>
        </mc:Choice>
        <mc:Fallback>
          <p:pic>
            <p:nvPicPr>
              <p:cNvPr id="490565" name="Freihand 490564">
                <a:extLst>
                  <a:ext uri="{FF2B5EF4-FFF2-40B4-BE49-F238E27FC236}">
                    <a16:creationId xmlns:a16="http://schemas.microsoft.com/office/drawing/2014/main" id="{931BC6C3-04DC-45A1-AC38-0F7D4704097F}"/>
                  </a:ext>
                </a:extLst>
              </p:cNvPr>
              <p:cNvPicPr/>
              <p:nvPr/>
            </p:nvPicPr>
            <p:blipFill>
              <a:blip r:embed="rId232"/>
              <a:stretch>
                <a:fillRect/>
              </a:stretch>
            </p:blipFill>
            <p:spPr>
              <a:xfrm>
                <a:off x="347260" y="2639940"/>
                <a:ext cx="5382000" cy="74376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E2A73DE-553F-F053-0788-E5A133B4C9DA}"/>
              </a:ext>
            </a:extLst>
          </p:cNvPr>
          <p:cNvPicPr>
            <a:picLocks noChangeAspect="1"/>
          </p:cNvPicPr>
          <p:nvPr/>
        </p:nvPicPr>
        <p:blipFill>
          <a:blip r:embed="rId3"/>
          <a:stretch>
            <a:fillRect/>
          </a:stretch>
        </p:blipFill>
        <p:spPr>
          <a:xfrm>
            <a:off x="214283" y="1174406"/>
            <a:ext cx="7457755" cy="3238626"/>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CC6F762B-3B67-4F0B-8E20-E8A84C6DF559}"/>
                  </a:ext>
                </a:extLst>
              </p14:cNvPr>
              <p14:cNvContentPartPr/>
              <p14:nvPr/>
            </p14:nvContentPartPr>
            <p14:xfrm>
              <a:off x="655780" y="3092460"/>
              <a:ext cx="3213720" cy="55440"/>
            </p14:xfrm>
          </p:contentPart>
        </mc:Choice>
        <mc:Fallback>
          <p:pic>
            <p:nvPicPr>
              <p:cNvPr id="3" name="Freihand 2">
                <a:extLst>
                  <a:ext uri="{FF2B5EF4-FFF2-40B4-BE49-F238E27FC236}">
                    <a16:creationId xmlns:a16="http://schemas.microsoft.com/office/drawing/2014/main" id="{CC6F762B-3B67-4F0B-8E20-E8A84C6DF559}"/>
                  </a:ext>
                </a:extLst>
              </p:cNvPr>
              <p:cNvPicPr/>
              <p:nvPr/>
            </p:nvPicPr>
            <p:blipFill>
              <a:blip r:embed="rId5"/>
              <a:stretch>
                <a:fillRect/>
              </a:stretch>
            </p:blipFill>
            <p:spPr>
              <a:xfrm>
                <a:off x="651460" y="3088140"/>
                <a:ext cx="322236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B20EE389-4A07-42C3-B3FD-6C584BBEFA11}"/>
                  </a:ext>
                </a:extLst>
              </p14:cNvPr>
              <p14:cNvContentPartPr/>
              <p14:nvPr/>
            </p14:nvContentPartPr>
            <p14:xfrm>
              <a:off x="766300" y="3577020"/>
              <a:ext cx="571680" cy="153360"/>
            </p14:xfrm>
          </p:contentPart>
        </mc:Choice>
        <mc:Fallback>
          <p:pic>
            <p:nvPicPr>
              <p:cNvPr id="4" name="Freihand 3">
                <a:extLst>
                  <a:ext uri="{FF2B5EF4-FFF2-40B4-BE49-F238E27FC236}">
                    <a16:creationId xmlns:a16="http://schemas.microsoft.com/office/drawing/2014/main" id="{B20EE389-4A07-42C3-B3FD-6C584BBEFA11}"/>
                  </a:ext>
                </a:extLst>
              </p:cNvPr>
              <p:cNvPicPr/>
              <p:nvPr/>
            </p:nvPicPr>
            <p:blipFill>
              <a:blip r:embed="rId7"/>
              <a:stretch>
                <a:fillRect/>
              </a:stretch>
            </p:blipFill>
            <p:spPr>
              <a:xfrm>
                <a:off x="761980" y="3572700"/>
                <a:ext cx="580320" cy="162000"/>
              </a:xfrm>
              <a:prstGeom prst="rect">
                <a:avLst/>
              </a:prstGeom>
            </p:spPr>
          </p:pic>
        </mc:Fallback>
      </mc:AlternateContent>
      <p:grpSp>
        <p:nvGrpSpPr>
          <p:cNvPr id="17" name="Gruppieren 16">
            <a:extLst>
              <a:ext uri="{FF2B5EF4-FFF2-40B4-BE49-F238E27FC236}">
                <a16:creationId xmlns:a16="http://schemas.microsoft.com/office/drawing/2014/main" id="{2D2A9D23-C420-443E-8E47-3A0AFD636879}"/>
              </a:ext>
            </a:extLst>
          </p:cNvPr>
          <p:cNvGrpSpPr/>
          <p:nvPr/>
        </p:nvGrpSpPr>
        <p:grpSpPr>
          <a:xfrm>
            <a:off x="1669180" y="1920660"/>
            <a:ext cx="1927080" cy="407520"/>
            <a:chOff x="1669180" y="1920660"/>
            <a:chExt cx="1927080" cy="407520"/>
          </a:xfrm>
        </p:grpSpPr>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694E074A-B348-4C65-BFDD-0A27E9888FA9}"/>
                    </a:ext>
                  </a:extLst>
                </p14:cNvPr>
                <p14:cNvContentPartPr/>
                <p14:nvPr/>
              </p14:nvContentPartPr>
              <p14:xfrm>
                <a:off x="1669180" y="1920660"/>
                <a:ext cx="501120" cy="63720"/>
              </p14:xfrm>
            </p:contentPart>
          </mc:Choice>
          <mc:Fallback>
            <p:pic>
              <p:nvPicPr>
                <p:cNvPr id="5" name="Freihand 4">
                  <a:extLst>
                    <a:ext uri="{FF2B5EF4-FFF2-40B4-BE49-F238E27FC236}">
                      <a16:creationId xmlns:a16="http://schemas.microsoft.com/office/drawing/2014/main" id="{694E074A-B348-4C65-BFDD-0A27E9888FA9}"/>
                    </a:ext>
                  </a:extLst>
                </p:cNvPr>
                <p:cNvPicPr/>
                <p:nvPr/>
              </p:nvPicPr>
              <p:blipFill>
                <a:blip r:embed="rId9"/>
                <a:stretch>
                  <a:fillRect/>
                </a:stretch>
              </p:blipFill>
              <p:spPr>
                <a:xfrm>
                  <a:off x="1664860" y="1916340"/>
                  <a:ext cx="5097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C8D1FDDA-1254-4DCF-B2B3-24285003E39E}"/>
                    </a:ext>
                  </a:extLst>
                </p14:cNvPr>
                <p14:cNvContentPartPr/>
                <p14:nvPr/>
              </p14:nvContentPartPr>
              <p14:xfrm>
                <a:off x="2688340" y="2080140"/>
                <a:ext cx="59760" cy="172080"/>
              </p14:xfrm>
            </p:contentPart>
          </mc:Choice>
          <mc:Fallback>
            <p:pic>
              <p:nvPicPr>
                <p:cNvPr id="6" name="Freihand 5">
                  <a:extLst>
                    <a:ext uri="{FF2B5EF4-FFF2-40B4-BE49-F238E27FC236}">
                      <a16:creationId xmlns:a16="http://schemas.microsoft.com/office/drawing/2014/main" id="{C8D1FDDA-1254-4DCF-B2B3-24285003E39E}"/>
                    </a:ext>
                  </a:extLst>
                </p:cNvPr>
                <p:cNvPicPr/>
                <p:nvPr/>
              </p:nvPicPr>
              <p:blipFill>
                <a:blip r:embed="rId11"/>
                <a:stretch>
                  <a:fillRect/>
                </a:stretch>
              </p:blipFill>
              <p:spPr>
                <a:xfrm>
                  <a:off x="2684020" y="2075820"/>
                  <a:ext cx="6840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8A72F7F3-72C2-48A8-8B55-22F00148DE47}"/>
                    </a:ext>
                  </a:extLst>
                </p14:cNvPr>
                <p14:cNvContentPartPr/>
                <p14:nvPr/>
              </p14:nvContentPartPr>
              <p14:xfrm>
                <a:off x="2626060" y="2161860"/>
                <a:ext cx="197640" cy="43920"/>
              </p14:xfrm>
            </p:contentPart>
          </mc:Choice>
          <mc:Fallback>
            <p:pic>
              <p:nvPicPr>
                <p:cNvPr id="8" name="Freihand 7">
                  <a:extLst>
                    <a:ext uri="{FF2B5EF4-FFF2-40B4-BE49-F238E27FC236}">
                      <a16:creationId xmlns:a16="http://schemas.microsoft.com/office/drawing/2014/main" id="{8A72F7F3-72C2-48A8-8B55-22F00148DE47}"/>
                    </a:ext>
                  </a:extLst>
                </p:cNvPr>
                <p:cNvPicPr/>
                <p:nvPr/>
              </p:nvPicPr>
              <p:blipFill>
                <a:blip r:embed="rId13"/>
                <a:stretch>
                  <a:fillRect/>
                </a:stretch>
              </p:blipFill>
              <p:spPr>
                <a:xfrm>
                  <a:off x="2621740" y="2157540"/>
                  <a:ext cx="206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6054DE13-AE53-4190-8E7A-01D6BB0B0046}"/>
                    </a:ext>
                  </a:extLst>
                </p14:cNvPr>
                <p14:cNvContentPartPr/>
                <p14:nvPr/>
              </p14:nvContentPartPr>
              <p14:xfrm>
                <a:off x="2924500" y="2041260"/>
                <a:ext cx="161640" cy="188280"/>
              </p14:xfrm>
            </p:contentPart>
          </mc:Choice>
          <mc:Fallback>
            <p:pic>
              <p:nvPicPr>
                <p:cNvPr id="9" name="Freihand 8">
                  <a:extLst>
                    <a:ext uri="{FF2B5EF4-FFF2-40B4-BE49-F238E27FC236}">
                      <a16:creationId xmlns:a16="http://schemas.microsoft.com/office/drawing/2014/main" id="{6054DE13-AE53-4190-8E7A-01D6BB0B0046}"/>
                    </a:ext>
                  </a:extLst>
                </p:cNvPr>
                <p:cNvPicPr/>
                <p:nvPr/>
              </p:nvPicPr>
              <p:blipFill>
                <a:blip r:embed="rId15"/>
                <a:stretch>
                  <a:fillRect/>
                </a:stretch>
              </p:blipFill>
              <p:spPr>
                <a:xfrm>
                  <a:off x="2920180" y="2036940"/>
                  <a:ext cx="1702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Freihand 11">
                  <a:extLst>
                    <a:ext uri="{FF2B5EF4-FFF2-40B4-BE49-F238E27FC236}">
                      <a16:creationId xmlns:a16="http://schemas.microsoft.com/office/drawing/2014/main" id="{C141D23A-C42C-40AF-95B2-63ED649EB344}"/>
                    </a:ext>
                  </a:extLst>
                </p14:cNvPr>
                <p14:cNvContentPartPr/>
                <p14:nvPr/>
              </p14:nvContentPartPr>
              <p14:xfrm>
                <a:off x="2621380" y="2284980"/>
                <a:ext cx="249120" cy="43200"/>
              </p14:xfrm>
            </p:contentPart>
          </mc:Choice>
          <mc:Fallback>
            <p:pic>
              <p:nvPicPr>
                <p:cNvPr id="12" name="Freihand 11">
                  <a:extLst>
                    <a:ext uri="{FF2B5EF4-FFF2-40B4-BE49-F238E27FC236}">
                      <a16:creationId xmlns:a16="http://schemas.microsoft.com/office/drawing/2014/main" id="{C141D23A-C42C-40AF-95B2-63ED649EB344}"/>
                    </a:ext>
                  </a:extLst>
                </p:cNvPr>
                <p:cNvPicPr/>
                <p:nvPr/>
              </p:nvPicPr>
              <p:blipFill>
                <a:blip r:embed="rId17"/>
                <a:stretch>
                  <a:fillRect/>
                </a:stretch>
              </p:blipFill>
              <p:spPr>
                <a:xfrm>
                  <a:off x="2617060" y="2280660"/>
                  <a:ext cx="2577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CD607D4D-8BCC-4BCD-8A14-3E7940A3F03F}"/>
                    </a:ext>
                  </a:extLst>
                </p14:cNvPr>
                <p14:cNvContentPartPr/>
                <p14:nvPr/>
              </p14:nvContentPartPr>
              <p14:xfrm>
                <a:off x="3190540" y="2039820"/>
                <a:ext cx="133560" cy="177120"/>
              </p14:xfrm>
            </p:contentPart>
          </mc:Choice>
          <mc:Fallback>
            <p:pic>
              <p:nvPicPr>
                <p:cNvPr id="13" name="Freihand 12">
                  <a:extLst>
                    <a:ext uri="{FF2B5EF4-FFF2-40B4-BE49-F238E27FC236}">
                      <a16:creationId xmlns:a16="http://schemas.microsoft.com/office/drawing/2014/main" id="{CD607D4D-8BCC-4BCD-8A14-3E7940A3F03F}"/>
                    </a:ext>
                  </a:extLst>
                </p:cNvPr>
                <p:cNvPicPr/>
                <p:nvPr/>
              </p:nvPicPr>
              <p:blipFill>
                <a:blip r:embed="rId19"/>
                <a:stretch>
                  <a:fillRect/>
                </a:stretch>
              </p:blipFill>
              <p:spPr>
                <a:xfrm>
                  <a:off x="3186220" y="2035500"/>
                  <a:ext cx="1422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01D03798-DDB1-48FF-84B0-C8DF3EE4FE69}"/>
                    </a:ext>
                  </a:extLst>
                </p14:cNvPr>
                <p14:cNvContentPartPr/>
                <p14:nvPr/>
              </p14:nvContentPartPr>
              <p14:xfrm>
                <a:off x="3416260" y="2054940"/>
                <a:ext cx="102240" cy="166680"/>
              </p14:xfrm>
            </p:contentPart>
          </mc:Choice>
          <mc:Fallback>
            <p:pic>
              <p:nvPicPr>
                <p:cNvPr id="14" name="Freihand 13">
                  <a:extLst>
                    <a:ext uri="{FF2B5EF4-FFF2-40B4-BE49-F238E27FC236}">
                      <a16:creationId xmlns:a16="http://schemas.microsoft.com/office/drawing/2014/main" id="{01D03798-DDB1-48FF-84B0-C8DF3EE4FE69}"/>
                    </a:ext>
                  </a:extLst>
                </p:cNvPr>
                <p:cNvPicPr/>
                <p:nvPr/>
              </p:nvPicPr>
              <p:blipFill>
                <a:blip r:embed="rId21"/>
                <a:stretch>
                  <a:fillRect/>
                </a:stretch>
              </p:blipFill>
              <p:spPr>
                <a:xfrm>
                  <a:off x="3411940" y="2050620"/>
                  <a:ext cx="110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52FFD4E4-2E6B-4225-9DC3-9652C3168229}"/>
                    </a:ext>
                  </a:extLst>
                </p14:cNvPr>
                <p14:cNvContentPartPr/>
                <p14:nvPr/>
              </p14:nvContentPartPr>
              <p14:xfrm>
                <a:off x="3347500" y="1991580"/>
                <a:ext cx="106200" cy="87480"/>
              </p14:xfrm>
            </p:contentPart>
          </mc:Choice>
          <mc:Fallback>
            <p:pic>
              <p:nvPicPr>
                <p:cNvPr id="15" name="Freihand 14">
                  <a:extLst>
                    <a:ext uri="{FF2B5EF4-FFF2-40B4-BE49-F238E27FC236}">
                      <a16:creationId xmlns:a16="http://schemas.microsoft.com/office/drawing/2014/main" id="{52FFD4E4-2E6B-4225-9DC3-9652C3168229}"/>
                    </a:ext>
                  </a:extLst>
                </p:cNvPr>
                <p:cNvPicPr/>
                <p:nvPr/>
              </p:nvPicPr>
              <p:blipFill>
                <a:blip r:embed="rId23"/>
                <a:stretch>
                  <a:fillRect/>
                </a:stretch>
              </p:blipFill>
              <p:spPr>
                <a:xfrm>
                  <a:off x="3343180" y="1987260"/>
                  <a:ext cx="114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E3625381-26BE-408E-B29F-0083E6B22092}"/>
                    </a:ext>
                  </a:extLst>
                </p14:cNvPr>
                <p14:cNvContentPartPr/>
                <p14:nvPr/>
              </p14:nvContentPartPr>
              <p14:xfrm>
                <a:off x="3441460" y="2160420"/>
                <a:ext cx="154800" cy="98640"/>
              </p14:xfrm>
            </p:contentPart>
          </mc:Choice>
          <mc:Fallback>
            <p:pic>
              <p:nvPicPr>
                <p:cNvPr id="16" name="Freihand 15">
                  <a:extLst>
                    <a:ext uri="{FF2B5EF4-FFF2-40B4-BE49-F238E27FC236}">
                      <a16:creationId xmlns:a16="http://schemas.microsoft.com/office/drawing/2014/main" id="{E3625381-26BE-408E-B29F-0083E6B22092}"/>
                    </a:ext>
                  </a:extLst>
                </p:cNvPr>
                <p:cNvPicPr/>
                <p:nvPr/>
              </p:nvPicPr>
              <p:blipFill>
                <a:blip r:embed="rId25"/>
                <a:stretch>
                  <a:fillRect/>
                </a:stretch>
              </p:blipFill>
              <p:spPr>
                <a:xfrm>
                  <a:off x="3437140" y="2156100"/>
                  <a:ext cx="16344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F3A472BD-5BEC-4708-B31F-B96FCBB27EFD}"/>
                  </a:ext>
                </a:extLst>
              </p14:cNvPr>
              <p14:cNvContentPartPr/>
              <p14:nvPr/>
            </p14:nvContentPartPr>
            <p14:xfrm>
              <a:off x="4945540" y="2584860"/>
              <a:ext cx="2379600" cy="71280"/>
            </p14:xfrm>
          </p:contentPart>
        </mc:Choice>
        <mc:Fallback>
          <p:pic>
            <p:nvPicPr>
              <p:cNvPr id="18" name="Freihand 17">
                <a:extLst>
                  <a:ext uri="{FF2B5EF4-FFF2-40B4-BE49-F238E27FC236}">
                    <a16:creationId xmlns:a16="http://schemas.microsoft.com/office/drawing/2014/main" id="{F3A472BD-5BEC-4708-B31F-B96FCBB27EFD}"/>
                  </a:ext>
                </a:extLst>
              </p:cNvPr>
              <p:cNvPicPr/>
              <p:nvPr/>
            </p:nvPicPr>
            <p:blipFill>
              <a:blip r:embed="rId27"/>
              <a:stretch>
                <a:fillRect/>
              </a:stretch>
            </p:blipFill>
            <p:spPr>
              <a:xfrm>
                <a:off x="4941220" y="2580540"/>
                <a:ext cx="23882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60156957-BE5C-4349-9003-3CFECAA83170}"/>
                  </a:ext>
                </a:extLst>
              </p14:cNvPr>
              <p14:cNvContentPartPr/>
              <p14:nvPr/>
            </p14:nvContentPartPr>
            <p14:xfrm>
              <a:off x="7765780" y="2460660"/>
              <a:ext cx="155160" cy="149760"/>
            </p14:xfrm>
          </p:contentPart>
        </mc:Choice>
        <mc:Fallback>
          <p:pic>
            <p:nvPicPr>
              <p:cNvPr id="19" name="Freihand 18">
                <a:extLst>
                  <a:ext uri="{FF2B5EF4-FFF2-40B4-BE49-F238E27FC236}">
                    <a16:creationId xmlns:a16="http://schemas.microsoft.com/office/drawing/2014/main" id="{60156957-BE5C-4349-9003-3CFECAA83170}"/>
                  </a:ext>
                </a:extLst>
              </p:cNvPr>
              <p:cNvPicPr/>
              <p:nvPr/>
            </p:nvPicPr>
            <p:blipFill>
              <a:blip r:embed="rId29"/>
              <a:stretch>
                <a:fillRect/>
              </a:stretch>
            </p:blipFill>
            <p:spPr>
              <a:xfrm>
                <a:off x="7761460" y="2456340"/>
                <a:ext cx="1638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0D6BE2C6-1446-4B27-B19A-67994CD3173F}"/>
                  </a:ext>
                </a:extLst>
              </p14:cNvPr>
              <p14:cNvContentPartPr/>
              <p14:nvPr/>
            </p14:nvContentPartPr>
            <p14:xfrm>
              <a:off x="7783420" y="2359140"/>
              <a:ext cx="95760" cy="342360"/>
            </p14:xfrm>
          </p:contentPart>
        </mc:Choice>
        <mc:Fallback>
          <p:pic>
            <p:nvPicPr>
              <p:cNvPr id="20" name="Freihand 19">
                <a:extLst>
                  <a:ext uri="{FF2B5EF4-FFF2-40B4-BE49-F238E27FC236}">
                    <a16:creationId xmlns:a16="http://schemas.microsoft.com/office/drawing/2014/main" id="{0D6BE2C6-1446-4B27-B19A-67994CD3173F}"/>
                  </a:ext>
                </a:extLst>
              </p:cNvPr>
              <p:cNvPicPr/>
              <p:nvPr/>
            </p:nvPicPr>
            <p:blipFill>
              <a:blip r:embed="rId31"/>
              <a:stretch>
                <a:fillRect/>
              </a:stretch>
            </p:blipFill>
            <p:spPr>
              <a:xfrm>
                <a:off x="7779100" y="2354820"/>
                <a:ext cx="104400" cy="351000"/>
              </a:xfrm>
              <a:prstGeom prst="rect">
                <a:avLst/>
              </a:prstGeom>
            </p:spPr>
          </p:pic>
        </mc:Fallback>
      </mc:AlternateContent>
      <p:grpSp>
        <p:nvGrpSpPr>
          <p:cNvPr id="492558" name="Gruppieren 492557">
            <a:extLst>
              <a:ext uri="{FF2B5EF4-FFF2-40B4-BE49-F238E27FC236}">
                <a16:creationId xmlns:a16="http://schemas.microsoft.com/office/drawing/2014/main" id="{CFFCE0A9-C07C-40EA-87CE-B7285DF13029}"/>
              </a:ext>
            </a:extLst>
          </p:cNvPr>
          <p:cNvGrpSpPr/>
          <p:nvPr/>
        </p:nvGrpSpPr>
        <p:grpSpPr>
          <a:xfrm>
            <a:off x="8197780" y="2260860"/>
            <a:ext cx="3596760" cy="1029240"/>
            <a:chOff x="8197780" y="2260860"/>
            <a:chExt cx="3596760" cy="1029240"/>
          </a:xfrm>
        </p:grpSpPr>
        <mc:AlternateContent xmlns:mc="http://schemas.openxmlformats.org/markup-compatibility/2006">
          <mc:Choice xmlns:p14="http://schemas.microsoft.com/office/powerpoint/2010/main" Requires="p14">
            <p:contentPart p14:bwMode="auto" r:id="rId32">
              <p14:nvContentPartPr>
                <p14:cNvPr id="22" name="Freihand 21">
                  <a:extLst>
                    <a:ext uri="{FF2B5EF4-FFF2-40B4-BE49-F238E27FC236}">
                      <a16:creationId xmlns:a16="http://schemas.microsoft.com/office/drawing/2014/main" id="{2044AC54-1AA9-4F8D-A3BC-8B0F84F35C3B}"/>
                    </a:ext>
                  </a:extLst>
                </p14:cNvPr>
                <p14:cNvContentPartPr/>
                <p14:nvPr/>
              </p14:nvContentPartPr>
              <p14:xfrm>
                <a:off x="8197780" y="2547780"/>
                <a:ext cx="5040" cy="2880"/>
              </p14:xfrm>
            </p:contentPart>
          </mc:Choice>
          <mc:Fallback>
            <p:pic>
              <p:nvPicPr>
                <p:cNvPr id="22" name="Freihand 21">
                  <a:extLst>
                    <a:ext uri="{FF2B5EF4-FFF2-40B4-BE49-F238E27FC236}">
                      <a16:creationId xmlns:a16="http://schemas.microsoft.com/office/drawing/2014/main" id="{2044AC54-1AA9-4F8D-A3BC-8B0F84F35C3B}"/>
                    </a:ext>
                  </a:extLst>
                </p:cNvPr>
                <p:cNvPicPr/>
                <p:nvPr/>
              </p:nvPicPr>
              <p:blipFill>
                <a:blip r:embed="rId33"/>
                <a:stretch>
                  <a:fillRect/>
                </a:stretch>
              </p:blipFill>
              <p:spPr>
                <a:xfrm>
                  <a:off x="8193460" y="2543460"/>
                  <a:ext cx="136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3" name="Freihand 22">
                  <a:extLst>
                    <a:ext uri="{FF2B5EF4-FFF2-40B4-BE49-F238E27FC236}">
                      <a16:creationId xmlns:a16="http://schemas.microsoft.com/office/drawing/2014/main" id="{F1367FBE-9948-4E1B-BABF-457DF52D01E2}"/>
                    </a:ext>
                  </a:extLst>
                </p14:cNvPr>
                <p14:cNvContentPartPr/>
                <p14:nvPr/>
              </p14:nvContentPartPr>
              <p14:xfrm>
                <a:off x="8202820" y="2372100"/>
                <a:ext cx="243720" cy="167400"/>
              </p14:xfrm>
            </p:contentPart>
          </mc:Choice>
          <mc:Fallback>
            <p:pic>
              <p:nvPicPr>
                <p:cNvPr id="23" name="Freihand 22">
                  <a:extLst>
                    <a:ext uri="{FF2B5EF4-FFF2-40B4-BE49-F238E27FC236}">
                      <a16:creationId xmlns:a16="http://schemas.microsoft.com/office/drawing/2014/main" id="{F1367FBE-9948-4E1B-BABF-457DF52D01E2}"/>
                    </a:ext>
                  </a:extLst>
                </p:cNvPr>
                <p:cNvPicPr/>
                <p:nvPr/>
              </p:nvPicPr>
              <p:blipFill>
                <a:blip r:embed="rId35"/>
                <a:stretch>
                  <a:fillRect/>
                </a:stretch>
              </p:blipFill>
              <p:spPr>
                <a:xfrm>
                  <a:off x="8198500" y="2367780"/>
                  <a:ext cx="25236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4" name="Freihand 23">
                  <a:extLst>
                    <a:ext uri="{FF2B5EF4-FFF2-40B4-BE49-F238E27FC236}">
                      <a16:creationId xmlns:a16="http://schemas.microsoft.com/office/drawing/2014/main" id="{F7C5DACB-0AAA-4A62-B344-6BE0880E29FE}"/>
                    </a:ext>
                  </a:extLst>
                </p14:cNvPr>
                <p14:cNvContentPartPr/>
                <p14:nvPr/>
              </p14:nvContentPartPr>
              <p14:xfrm>
                <a:off x="8461300" y="2329980"/>
                <a:ext cx="36000" cy="203040"/>
              </p14:xfrm>
            </p:contentPart>
          </mc:Choice>
          <mc:Fallback>
            <p:pic>
              <p:nvPicPr>
                <p:cNvPr id="24" name="Freihand 23">
                  <a:extLst>
                    <a:ext uri="{FF2B5EF4-FFF2-40B4-BE49-F238E27FC236}">
                      <a16:creationId xmlns:a16="http://schemas.microsoft.com/office/drawing/2014/main" id="{F7C5DACB-0AAA-4A62-B344-6BE0880E29FE}"/>
                    </a:ext>
                  </a:extLst>
                </p:cNvPr>
                <p:cNvPicPr/>
                <p:nvPr/>
              </p:nvPicPr>
              <p:blipFill>
                <a:blip r:embed="rId37"/>
                <a:stretch>
                  <a:fillRect/>
                </a:stretch>
              </p:blipFill>
              <p:spPr>
                <a:xfrm>
                  <a:off x="8456980" y="2325660"/>
                  <a:ext cx="446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5" name="Freihand 24">
                  <a:extLst>
                    <a:ext uri="{FF2B5EF4-FFF2-40B4-BE49-F238E27FC236}">
                      <a16:creationId xmlns:a16="http://schemas.microsoft.com/office/drawing/2014/main" id="{D17EDAE6-5592-4373-A7BD-4873DA740B09}"/>
                    </a:ext>
                  </a:extLst>
                </p14:cNvPr>
                <p14:cNvContentPartPr/>
                <p14:nvPr/>
              </p14:nvContentPartPr>
              <p14:xfrm>
                <a:off x="8436460" y="2358420"/>
                <a:ext cx="235440" cy="167760"/>
              </p14:xfrm>
            </p:contentPart>
          </mc:Choice>
          <mc:Fallback>
            <p:pic>
              <p:nvPicPr>
                <p:cNvPr id="25" name="Freihand 24">
                  <a:extLst>
                    <a:ext uri="{FF2B5EF4-FFF2-40B4-BE49-F238E27FC236}">
                      <a16:creationId xmlns:a16="http://schemas.microsoft.com/office/drawing/2014/main" id="{D17EDAE6-5592-4373-A7BD-4873DA740B09}"/>
                    </a:ext>
                  </a:extLst>
                </p:cNvPr>
                <p:cNvPicPr/>
                <p:nvPr/>
              </p:nvPicPr>
              <p:blipFill>
                <a:blip r:embed="rId39"/>
                <a:stretch>
                  <a:fillRect/>
                </a:stretch>
              </p:blipFill>
              <p:spPr>
                <a:xfrm>
                  <a:off x="8432140" y="2354100"/>
                  <a:ext cx="24408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7" name="Freihand 26">
                  <a:extLst>
                    <a:ext uri="{FF2B5EF4-FFF2-40B4-BE49-F238E27FC236}">
                      <a16:creationId xmlns:a16="http://schemas.microsoft.com/office/drawing/2014/main" id="{E37E6714-0769-4B18-88B7-4541CE363436}"/>
                    </a:ext>
                  </a:extLst>
                </p14:cNvPr>
                <p14:cNvContentPartPr/>
                <p14:nvPr/>
              </p14:nvContentPartPr>
              <p14:xfrm>
                <a:off x="8884660" y="2350860"/>
                <a:ext cx="2160" cy="166320"/>
              </p14:xfrm>
            </p:contentPart>
          </mc:Choice>
          <mc:Fallback>
            <p:pic>
              <p:nvPicPr>
                <p:cNvPr id="27" name="Freihand 26">
                  <a:extLst>
                    <a:ext uri="{FF2B5EF4-FFF2-40B4-BE49-F238E27FC236}">
                      <a16:creationId xmlns:a16="http://schemas.microsoft.com/office/drawing/2014/main" id="{E37E6714-0769-4B18-88B7-4541CE363436}"/>
                    </a:ext>
                  </a:extLst>
                </p:cNvPr>
                <p:cNvPicPr/>
                <p:nvPr/>
              </p:nvPicPr>
              <p:blipFill>
                <a:blip r:embed="rId41"/>
                <a:stretch>
                  <a:fillRect/>
                </a:stretch>
              </p:blipFill>
              <p:spPr>
                <a:xfrm>
                  <a:off x="8880340" y="2346540"/>
                  <a:ext cx="108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8" name="Freihand 27">
                  <a:extLst>
                    <a:ext uri="{FF2B5EF4-FFF2-40B4-BE49-F238E27FC236}">
                      <a16:creationId xmlns:a16="http://schemas.microsoft.com/office/drawing/2014/main" id="{6E1525CD-F303-45B8-8A03-D799618136B1}"/>
                    </a:ext>
                  </a:extLst>
                </p14:cNvPr>
                <p14:cNvContentPartPr/>
                <p14:nvPr/>
              </p14:nvContentPartPr>
              <p14:xfrm>
                <a:off x="8779900" y="2321340"/>
                <a:ext cx="192600" cy="200880"/>
              </p14:xfrm>
            </p:contentPart>
          </mc:Choice>
          <mc:Fallback>
            <p:pic>
              <p:nvPicPr>
                <p:cNvPr id="28" name="Freihand 27">
                  <a:extLst>
                    <a:ext uri="{FF2B5EF4-FFF2-40B4-BE49-F238E27FC236}">
                      <a16:creationId xmlns:a16="http://schemas.microsoft.com/office/drawing/2014/main" id="{6E1525CD-F303-45B8-8A03-D799618136B1}"/>
                    </a:ext>
                  </a:extLst>
                </p:cNvPr>
                <p:cNvPicPr/>
                <p:nvPr/>
              </p:nvPicPr>
              <p:blipFill>
                <a:blip r:embed="rId43"/>
                <a:stretch>
                  <a:fillRect/>
                </a:stretch>
              </p:blipFill>
              <p:spPr>
                <a:xfrm>
                  <a:off x="8775580" y="2317020"/>
                  <a:ext cx="2012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9" name="Freihand 28">
                  <a:extLst>
                    <a:ext uri="{FF2B5EF4-FFF2-40B4-BE49-F238E27FC236}">
                      <a16:creationId xmlns:a16="http://schemas.microsoft.com/office/drawing/2014/main" id="{E214A10F-7068-47EA-BF58-5F129D343BF3}"/>
                    </a:ext>
                  </a:extLst>
                </p14:cNvPr>
                <p14:cNvContentPartPr/>
                <p14:nvPr/>
              </p14:nvContentPartPr>
              <p14:xfrm>
                <a:off x="9009940" y="2277780"/>
                <a:ext cx="314640" cy="193680"/>
              </p14:xfrm>
            </p:contentPart>
          </mc:Choice>
          <mc:Fallback>
            <p:pic>
              <p:nvPicPr>
                <p:cNvPr id="29" name="Freihand 28">
                  <a:extLst>
                    <a:ext uri="{FF2B5EF4-FFF2-40B4-BE49-F238E27FC236}">
                      <a16:creationId xmlns:a16="http://schemas.microsoft.com/office/drawing/2014/main" id="{E214A10F-7068-47EA-BF58-5F129D343BF3}"/>
                    </a:ext>
                  </a:extLst>
                </p:cNvPr>
                <p:cNvPicPr/>
                <p:nvPr/>
              </p:nvPicPr>
              <p:blipFill>
                <a:blip r:embed="rId45"/>
                <a:stretch>
                  <a:fillRect/>
                </a:stretch>
              </p:blipFill>
              <p:spPr>
                <a:xfrm>
                  <a:off x="9005620" y="2273460"/>
                  <a:ext cx="32328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0" name="Freihand 29">
                  <a:extLst>
                    <a:ext uri="{FF2B5EF4-FFF2-40B4-BE49-F238E27FC236}">
                      <a16:creationId xmlns:a16="http://schemas.microsoft.com/office/drawing/2014/main" id="{527C715B-A6CF-41D4-B5D9-FF536AEBD06E}"/>
                    </a:ext>
                  </a:extLst>
                </p14:cNvPr>
                <p14:cNvContentPartPr/>
                <p14:nvPr/>
              </p14:nvContentPartPr>
              <p14:xfrm>
                <a:off x="9307660" y="2364180"/>
                <a:ext cx="92880" cy="97920"/>
              </p14:xfrm>
            </p:contentPart>
          </mc:Choice>
          <mc:Fallback>
            <p:pic>
              <p:nvPicPr>
                <p:cNvPr id="30" name="Freihand 29">
                  <a:extLst>
                    <a:ext uri="{FF2B5EF4-FFF2-40B4-BE49-F238E27FC236}">
                      <a16:creationId xmlns:a16="http://schemas.microsoft.com/office/drawing/2014/main" id="{527C715B-A6CF-41D4-B5D9-FF536AEBD06E}"/>
                    </a:ext>
                  </a:extLst>
                </p:cNvPr>
                <p:cNvPicPr/>
                <p:nvPr/>
              </p:nvPicPr>
              <p:blipFill>
                <a:blip r:embed="rId47"/>
                <a:stretch>
                  <a:fillRect/>
                </a:stretch>
              </p:blipFill>
              <p:spPr>
                <a:xfrm>
                  <a:off x="9303340" y="2359860"/>
                  <a:ext cx="1015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1" name="Freihand 30">
                  <a:extLst>
                    <a:ext uri="{FF2B5EF4-FFF2-40B4-BE49-F238E27FC236}">
                      <a16:creationId xmlns:a16="http://schemas.microsoft.com/office/drawing/2014/main" id="{253D60A3-3C85-4C9A-9D60-50250F1DE505}"/>
                    </a:ext>
                  </a:extLst>
                </p14:cNvPr>
                <p14:cNvContentPartPr/>
                <p14:nvPr/>
              </p14:nvContentPartPr>
              <p14:xfrm>
                <a:off x="9434020" y="2260860"/>
                <a:ext cx="136080" cy="171720"/>
              </p14:xfrm>
            </p:contentPart>
          </mc:Choice>
          <mc:Fallback>
            <p:pic>
              <p:nvPicPr>
                <p:cNvPr id="31" name="Freihand 30">
                  <a:extLst>
                    <a:ext uri="{FF2B5EF4-FFF2-40B4-BE49-F238E27FC236}">
                      <a16:creationId xmlns:a16="http://schemas.microsoft.com/office/drawing/2014/main" id="{253D60A3-3C85-4C9A-9D60-50250F1DE505}"/>
                    </a:ext>
                  </a:extLst>
                </p:cNvPr>
                <p:cNvPicPr/>
                <p:nvPr/>
              </p:nvPicPr>
              <p:blipFill>
                <a:blip r:embed="rId49"/>
                <a:stretch>
                  <a:fillRect/>
                </a:stretch>
              </p:blipFill>
              <p:spPr>
                <a:xfrm>
                  <a:off x="9429700" y="2256540"/>
                  <a:ext cx="144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2" name="Freihand 31">
                  <a:extLst>
                    <a:ext uri="{FF2B5EF4-FFF2-40B4-BE49-F238E27FC236}">
                      <a16:creationId xmlns:a16="http://schemas.microsoft.com/office/drawing/2014/main" id="{46C480A8-1C61-4085-97B3-341A441E5F46}"/>
                    </a:ext>
                  </a:extLst>
                </p14:cNvPr>
                <p14:cNvContentPartPr/>
                <p14:nvPr/>
              </p14:nvContentPartPr>
              <p14:xfrm>
                <a:off x="9613300" y="2268420"/>
                <a:ext cx="69120" cy="159120"/>
              </p14:xfrm>
            </p:contentPart>
          </mc:Choice>
          <mc:Fallback>
            <p:pic>
              <p:nvPicPr>
                <p:cNvPr id="32" name="Freihand 31">
                  <a:extLst>
                    <a:ext uri="{FF2B5EF4-FFF2-40B4-BE49-F238E27FC236}">
                      <a16:creationId xmlns:a16="http://schemas.microsoft.com/office/drawing/2014/main" id="{46C480A8-1C61-4085-97B3-341A441E5F46}"/>
                    </a:ext>
                  </a:extLst>
                </p:cNvPr>
                <p:cNvPicPr/>
                <p:nvPr/>
              </p:nvPicPr>
              <p:blipFill>
                <a:blip r:embed="rId51"/>
                <a:stretch>
                  <a:fillRect/>
                </a:stretch>
              </p:blipFill>
              <p:spPr>
                <a:xfrm>
                  <a:off x="9608980" y="2264100"/>
                  <a:ext cx="777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3" name="Freihand 32">
                  <a:extLst>
                    <a:ext uri="{FF2B5EF4-FFF2-40B4-BE49-F238E27FC236}">
                      <a16:creationId xmlns:a16="http://schemas.microsoft.com/office/drawing/2014/main" id="{1FC4C66A-E9FA-458D-935D-70796DACAD80}"/>
                    </a:ext>
                  </a:extLst>
                </p14:cNvPr>
                <p14:cNvContentPartPr/>
                <p14:nvPr/>
              </p14:nvContentPartPr>
              <p14:xfrm>
                <a:off x="9686740" y="2385060"/>
                <a:ext cx="161280" cy="23760"/>
              </p14:xfrm>
            </p:contentPart>
          </mc:Choice>
          <mc:Fallback>
            <p:pic>
              <p:nvPicPr>
                <p:cNvPr id="33" name="Freihand 32">
                  <a:extLst>
                    <a:ext uri="{FF2B5EF4-FFF2-40B4-BE49-F238E27FC236}">
                      <a16:creationId xmlns:a16="http://schemas.microsoft.com/office/drawing/2014/main" id="{1FC4C66A-E9FA-458D-935D-70796DACAD80}"/>
                    </a:ext>
                  </a:extLst>
                </p:cNvPr>
                <p:cNvPicPr/>
                <p:nvPr/>
              </p:nvPicPr>
              <p:blipFill>
                <a:blip r:embed="rId53"/>
                <a:stretch>
                  <a:fillRect/>
                </a:stretch>
              </p:blipFill>
              <p:spPr>
                <a:xfrm>
                  <a:off x="9682420" y="2380740"/>
                  <a:ext cx="1699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B3BFFDE5-3318-4305-8920-F28E9EC4A706}"/>
                    </a:ext>
                  </a:extLst>
                </p14:cNvPr>
                <p14:cNvContentPartPr/>
                <p14:nvPr/>
              </p14:nvContentPartPr>
              <p14:xfrm>
                <a:off x="9922180" y="2282820"/>
                <a:ext cx="178560" cy="126360"/>
              </p14:xfrm>
            </p:contentPart>
          </mc:Choice>
          <mc:Fallback>
            <p:pic>
              <p:nvPicPr>
                <p:cNvPr id="34" name="Freihand 33">
                  <a:extLst>
                    <a:ext uri="{FF2B5EF4-FFF2-40B4-BE49-F238E27FC236}">
                      <a16:creationId xmlns:a16="http://schemas.microsoft.com/office/drawing/2014/main" id="{B3BFFDE5-3318-4305-8920-F28E9EC4A706}"/>
                    </a:ext>
                  </a:extLst>
                </p:cNvPr>
                <p:cNvPicPr/>
                <p:nvPr/>
              </p:nvPicPr>
              <p:blipFill>
                <a:blip r:embed="rId55"/>
                <a:stretch>
                  <a:fillRect/>
                </a:stretch>
              </p:blipFill>
              <p:spPr>
                <a:xfrm>
                  <a:off x="9917860" y="2278500"/>
                  <a:ext cx="18720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26CE1382-6F9E-4BD0-AF8C-9BAB6C868094}"/>
                    </a:ext>
                  </a:extLst>
                </p14:cNvPr>
                <p14:cNvContentPartPr/>
                <p14:nvPr/>
              </p14:nvContentPartPr>
              <p14:xfrm>
                <a:off x="10310980" y="2341500"/>
                <a:ext cx="160200" cy="86760"/>
              </p14:xfrm>
            </p:contentPart>
          </mc:Choice>
          <mc:Fallback>
            <p:pic>
              <p:nvPicPr>
                <p:cNvPr id="35" name="Freihand 34">
                  <a:extLst>
                    <a:ext uri="{FF2B5EF4-FFF2-40B4-BE49-F238E27FC236}">
                      <a16:creationId xmlns:a16="http://schemas.microsoft.com/office/drawing/2014/main" id="{26CE1382-6F9E-4BD0-AF8C-9BAB6C868094}"/>
                    </a:ext>
                  </a:extLst>
                </p:cNvPr>
                <p:cNvPicPr/>
                <p:nvPr/>
              </p:nvPicPr>
              <p:blipFill>
                <a:blip r:embed="rId57"/>
                <a:stretch>
                  <a:fillRect/>
                </a:stretch>
              </p:blipFill>
              <p:spPr>
                <a:xfrm>
                  <a:off x="10306660" y="2337180"/>
                  <a:ext cx="1688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3783D2F1-B3E4-4C07-8CDA-6BE67D7932AA}"/>
                    </a:ext>
                  </a:extLst>
                </p14:cNvPr>
                <p14:cNvContentPartPr/>
                <p14:nvPr/>
              </p14:nvContentPartPr>
              <p14:xfrm>
                <a:off x="10439140" y="2272740"/>
                <a:ext cx="24120" cy="19800"/>
              </p14:xfrm>
            </p:contentPart>
          </mc:Choice>
          <mc:Fallback>
            <p:pic>
              <p:nvPicPr>
                <p:cNvPr id="36" name="Freihand 35">
                  <a:extLst>
                    <a:ext uri="{FF2B5EF4-FFF2-40B4-BE49-F238E27FC236}">
                      <a16:creationId xmlns:a16="http://schemas.microsoft.com/office/drawing/2014/main" id="{3783D2F1-B3E4-4C07-8CDA-6BE67D7932AA}"/>
                    </a:ext>
                  </a:extLst>
                </p:cNvPr>
                <p:cNvPicPr/>
                <p:nvPr/>
              </p:nvPicPr>
              <p:blipFill>
                <a:blip r:embed="rId59"/>
                <a:stretch>
                  <a:fillRect/>
                </a:stretch>
              </p:blipFill>
              <p:spPr>
                <a:xfrm>
                  <a:off x="10434820" y="2268420"/>
                  <a:ext cx="327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0CA1B78C-9F6C-435B-A6E3-FB973710FB06}"/>
                    </a:ext>
                  </a:extLst>
                </p14:cNvPr>
                <p14:cNvContentPartPr/>
                <p14:nvPr/>
              </p14:nvContentPartPr>
              <p14:xfrm>
                <a:off x="10652980" y="2263740"/>
                <a:ext cx="302760" cy="120960"/>
              </p14:xfrm>
            </p:contentPart>
          </mc:Choice>
          <mc:Fallback>
            <p:pic>
              <p:nvPicPr>
                <p:cNvPr id="39" name="Freihand 38">
                  <a:extLst>
                    <a:ext uri="{FF2B5EF4-FFF2-40B4-BE49-F238E27FC236}">
                      <a16:creationId xmlns:a16="http://schemas.microsoft.com/office/drawing/2014/main" id="{0CA1B78C-9F6C-435B-A6E3-FB973710FB06}"/>
                    </a:ext>
                  </a:extLst>
                </p:cNvPr>
                <p:cNvPicPr/>
                <p:nvPr/>
              </p:nvPicPr>
              <p:blipFill>
                <a:blip r:embed="rId61"/>
                <a:stretch>
                  <a:fillRect/>
                </a:stretch>
              </p:blipFill>
              <p:spPr>
                <a:xfrm>
                  <a:off x="10648660" y="2259420"/>
                  <a:ext cx="311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83143B59-FA12-45A3-9B70-937D6A410A48}"/>
                    </a:ext>
                  </a:extLst>
                </p14:cNvPr>
                <p14:cNvContentPartPr/>
                <p14:nvPr/>
              </p14:nvContentPartPr>
              <p14:xfrm>
                <a:off x="8629060" y="2781420"/>
                <a:ext cx="155160" cy="271080"/>
              </p14:xfrm>
            </p:contentPart>
          </mc:Choice>
          <mc:Fallback>
            <p:pic>
              <p:nvPicPr>
                <p:cNvPr id="40" name="Freihand 39">
                  <a:extLst>
                    <a:ext uri="{FF2B5EF4-FFF2-40B4-BE49-F238E27FC236}">
                      <a16:creationId xmlns:a16="http://schemas.microsoft.com/office/drawing/2014/main" id="{83143B59-FA12-45A3-9B70-937D6A410A48}"/>
                    </a:ext>
                  </a:extLst>
                </p:cNvPr>
                <p:cNvPicPr/>
                <p:nvPr/>
              </p:nvPicPr>
              <p:blipFill>
                <a:blip r:embed="rId63"/>
                <a:stretch>
                  <a:fillRect/>
                </a:stretch>
              </p:blipFill>
              <p:spPr>
                <a:xfrm>
                  <a:off x="8624740" y="2777100"/>
                  <a:ext cx="16380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D95D09AD-76E4-4141-A7E2-6774BF0CABDE}"/>
                    </a:ext>
                  </a:extLst>
                </p14:cNvPr>
                <p14:cNvContentPartPr/>
                <p14:nvPr/>
              </p14:nvContentPartPr>
              <p14:xfrm>
                <a:off x="8778460" y="2784300"/>
                <a:ext cx="575280" cy="193320"/>
              </p14:xfrm>
            </p:contentPart>
          </mc:Choice>
          <mc:Fallback>
            <p:pic>
              <p:nvPicPr>
                <p:cNvPr id="41" name="Freihand 40">
                  <a:extLst>
                    <a:ext uri="{FF2B5EF4-FFF2-40B4-BE49-F238E27FC236}">
                      <a16:creationId xmlns:a16="http://schemas.microsoft.com/office/drawing/2014/main" id="{D95D09AD-76E4-4141-A7E2-6774BF0CABDE}"/>
                    </a:ext>
                  </a:extLst>
                </p:cNvPr>
                <p:cNvPicPr/>
                <p:nvPr/>
              </p:nvPicPr>
              <p:blipFill>
                <a:blip r:embed="rId65"/>
                <a:stretch>
                  <a:fillRect/>
                </a:stretch>
              </p:blipFill>
              <p:spPr>
                <a:xfrm>
                  <a:off x="8774140" y="2779980"/>
                  <a:ext cx="583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67385D94-062F-494A-8D61-9124DC078B12}"/>
                    </a:ext>
                  </a:extLst>
                </p14:cNvPr>
                <p14:cNvContentPartPr/>
                <p14:nvPr/>
              </p14:nvContentPartPr>
              <p14:xfrm>
                <a:off x="8930740" y="2628780"/>
                <a:ext cx="127440" cy="12600"/>
              </p14:xfrm>
            </p:contentPart>
          </mc:Choice>
          <mc:Fallback>
            <p:pic>
              <p:nvPicPr>
                <p:cNvPr id="42" name="Freihand 41">
                  <a:extLst>
                    <a:ext uri="{FF2B5EF4-FFF2-40B4-BE49-F238E27FC236}">
                      <a16:creationId xmlns:a16="http://schemas.microsoft.com/office/drawing/2014/main" id="{67385D94-062F-494A-8D61-9124DC078B12}"/>
                    </a:ext>
                  </a:extLst>
                </p:cNvPr>
                <p:cNvPicPr/>
                <p:nvPr/>
              </p:nvPicPr>
              <p:blipFill>
                <a:blip r:embed="rId67"/>
                <a:stretch>
                  <a:fillRect/>
                </a:stretch>
              </p:blipFill>
              <p:spPr>
                <a:xfrm>
                  <a:off x="8926420" y="2624460"/>
                  <a:ext cx="136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939B00B5-492E-4F09-89DE-62082BF6C1B7}"/>
                    </a:ext>
                  </a:extLst>
                </p14:cNvPr>
                <p14:cNvContentPartPr/>
                <p14:nvPr/>
              </p14:nvContentPartPr>
              <p14:xfrm>
                <a:off x="9590980" y="2637420"/>
                <a:ext cx="151920" cy="140040"/>
              </p14:xfrm>
            </p:contentPart>
          </mc:Choice>
          <mc:Fallback>
            <p:pic>
              <p:nvPicPr>
                <p:cNvPr id="43" name="Freihand 42">
                  <a:extLst>
                    <a:ext uri="{FF2B5EF4-FFF2-40B4-BE49-F238E27FC236}">
                      <a16:creationId xmlns:a16="http://schemas.microsoft.com/office/drawing/2014/main" id="{939B00B5-492E-4F09-89DE-62082BF6C1B7}"/>
                    </a:ext>
                  </a:extLst>
                </p:cNvPr>
                <p:cNvPicPr/>
                <p:nvPr/>
              </p:nvPicPr>
              <p:blipFill>
                <a:blip r:embed="rId69"/>
                <a:stretch>
                  <a:fillRect/>
                </a:stretch>
              </p:blipFill>
              <p:spPr>
                <a:xfrm>
                  <a:off x="9586660" y="2633100"/>
                  <a:ext cx="1605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15EC4227-C960-4ED3-8E7D-13059BB259BA}"/>
                    </a:ext>
                  </a:extLst>
                </p14:cNvPr>
                <p14:cNvContentPartPr/>
                <p14:nvPr/>
              </p14:nvContentPartPr>
              <p14:xfrm>
                <a:off x="9729940" y="2696460"/>
                <a:ext cx="208080" cy="63000"/>
              </p14:xfrm>
            </p:contentPart>
          </mc:Choice>
          <mc:Fallback>
            <p:pic>
              <p:nvPicPr>
                <p:cNvPr id="44" name="Freihand 43">
                  <a:extLst>
                    <a:ext uri="{FF2B5EF4-FFF2-40B4-BE49-F238E27FC236}">
                      <a16:creationId xmlns:a16="http://schemas.microsoft.com/office/drawing/2014/main" id="{15EC4227-C960-4ED3-8E7D-13059BB259BA}"/>
                    </a:ext>
                  </a:extLst>
                </p:cNvPr>
                <p:cNvPicPr/>
                <p:nvPr/>
              </p:nvPicPr>
              <p:blipFill>
                <a:blip r:embed="rId71"/>
                <a:stretch>
                  <a:fillRect/>
                </a:stretch>
              </p:blipFill>
              <p:spPr>
                <a:xfrm>
                  <a:off x="9725620" y="2692140"/>
                  <a:ext cx="2167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D9596B32-83ED-418D-8575-C6A23610E06B}"/>
                    </a:ext>
                  </a:extLst>
                </p14:cNvPr>
                <p14:cNvContentPartPr/>
                <p14:nvPr/>
              </p14:nvContentPartPr>
              <p14:xfrm>
                <a:off x="9890860" y="2678820"/>
                <a:ext cx="83160" cy="196560"/>
              </p14:xfrm>
            </p:contentPart>
          </mc:Choice>
          <mc:Fallback>
            <p:pic>
              <p:nvPicPr>
                <p:cNvPr id="45" name="Freihand 44">
                  <a:extLst>
                    <a:ext uri="{FF2B5EF4-FFF2-40B4-BE49-F238E27FC236}">
                      <a16:creationId xmlns:a16="http://schemas.microsoft.com/office/drawing/2014/main" id="{D9596B32-83ED-418D-8575-C6A23610E06B}"/>
                    </a:ext>
                  </a:extLst>
                </p:cNvPr>
                <p:cNvPicPr/>
                <p:nvPr/>
              </p:nvPicPr>
              <p:blipFill>
                <a:blip r:embed="rId73"/>
                <a:stretch>
                  <a:fillRect/>
                </a:stretch>
              </p:blipFill>
              <p:spPr>
                <a:xfrm>
                  <a:off x="9886540" y="2674500"/>
                  <a:ext cx="9180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D1F2B7D8-2D7B-4699-9CF6-DEAB1E5EA17B}"/>
                    </a:ext>
                  </a:extLst>
                </p14:cNvPr>
                <p14:cNvContentPartPr/>
                <p14:nvPr/>
              </p14:nvContentPartPr>
              <p14:xfrm>
                <a:off x="10018660" y="2684220"/>
                <a:ext cx="279360" cy="56520"/>
              </p14:xfrm>
            </p:contentPart>
          </mc:Choice>
          <mc:Fallback>
            <p:pic>
              <p:nvPicPr>
                <p:cNvPr id="46" name="Freihand 45">
                  <a:extLst>
                    <a:ext uri="{FF2B5EF4-FFF2-40B4-BE49-F238E27FC236}">
                      <a16:creationId xmlns:a16="http://schemas.microsoft.com/office/drawing/2014/main" id="{D1F2B7D8-2D7B-4699-9CF6-DEAB1E5EA17B}"/>
                    </a:ext>
                  </a:extLst>
                </p:cNvPr>
                <p:cNvPicPr/>
                <p:nvPr/>
              </p:nvPicPr>
              <p:blipFill>
                <a:blip r:embed="rId75"/>
                <a:stretch>
                  <a:fillRect/>
                </a:stretch>
              </p:blipFill>
              <p:spPr>
                <a:xfrm>
                  <a:off x="10014340" y="2679900"/>
                  <a:ext cx="28800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DA8E1250-25DF-4CF9-A6F3-CFD43976B504}"/>
                    </a:ext>
                  </a:extLst>
                </p14:cNvPr>
                <p14:cNvContentPartPr/>
                <p14:nvPr/>
              </p14:nvContentPartPr>
              <p14:xfrm>
                <a:off x="10231780" y="2672340"/>
                <a:ext cx="319680" cy="188280"/>
              </p14:xfrm>
            </p:contentPart>
          </mc:Choice>
          <mc:Fallback>
            <p:pic>
              <p:nvPicPr>
                <p:cNvPr id="47" name="Freihand 46">
                  <a:extLst>
                    <a:ext uri="{FF2B5EF4-FFF2-40B4-BE49-F238E27FC236}">
                      <a16:creationId xmlns:a16="http://schemas.microsoft.com/office/drawing/2014/main" id="{DA8E1250-25DF-4CF9-A6F3-CFD43976B504}"/>
                    </a:ext>
                  </a:extLst>
                </p:cNvPr>
                <p:cNvPicPr/>
                <p:nvPr/>
              </p:nvPicPr>
              <p:blipFill>
                <a:blip r:embed="rId77"/>
                <a:stretch>
                  <a:fillRect/>
                </a:stretch>
              </p:blipFill>
              <p:spPr>
                <a:xfrm>
                  <a:off x="10227460" y="2668020"/>
                  <a:ext cx="3283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B0B38C09-B93B-4F6E-9A8D-1AACB3220A28}"/>
                    </a:ext>
                  </a:extLst>
                </p14:cNvPr>
                <p14:cNvContentPartPr/>
                <p14:nvPr/>
              </p14:nvContentPartPr>
              <p14:xfrm>
                <a:off x="10615540" y="2599980"/>
                <a:ext cx="83520" cy="145080"/>
              </p14:xfrm>
            </p:contentPart>
          </mc:Choice>
          <mc:Fallback>
            <p:pic>
              <p:nvPicPr>
                <p:cNvPr id="48" name="Freihand 47">
                  <a:extLst>
                    <a:ext uri="{FF2B5EF4-FFF2-40B4-BE49-F238E27FC236}">
                      <a16:creationId xmlns:a16="http://schemas.microsoft.com/office/drawing/2014/main" id="{B0B38C09-B93B-4F6E-9A8D-1AACB3220A28}"/>
                    </a:ext>
                  </a:extLst>
                </p:cNvPr>
                <p:cNvPicPr/>
                <p:nvPr/>
              </p:nvPicPr>
              <p:blipFill>
                <a:blip r:embed="rId79"/>
                <a:stretch>
                  <a:fillRect/>
                </a:stretch>
              </p:blipFill>
              <p:spPr>
                <a:xfrm>
                  <a:off x="10611220" y="2595660"/>
                  <a:ext cx="9216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292B3491-5D11-4388-881C-2C0182C3BF0B}"/>
                    </a:ext>
                  </a:extLst>
                </p14:cNvPr>
                <p14:cNvContentPartPr/>
                <p14:nvPr/>
              </p14:nvContentPartPr>
              <p14:xfrm>
                <a:off x="10739740" y="2553180"/>
                <a:ext cx="250920" cy="169200"/>
              </p14:xfrm>
            </p:contentPart>
          </mc:Choice>
          <mc:Fallback>
            <p:pic>
              <p:nvPicPr>
                <p:cNvPr id="49" name="Freihand 48">
                  <a:extLst>
                    <a:ext uri="{FF2B5EF4-FFF2-40B4-BE49-F238E27FC236}">
                      <a16:creationId xmlns:a16="http://schemas.microsoft.com/office/drawing/2014/main" id="{292B3491-5D11-4388-881C-2C0182C3BF0B}"/>
                    </a:ext>
                  </a:extLst>
                </p:cNvPr>
                <p:cNvPicPr/>
                <p:nvPr/>
              </p:nvPicPr>
              <p:blipFill>
                <a:blip r:embed="rId81"/>
                <a:stretch>
                  <a:fillRect/>
                </a:stretch>
              </p:blipFill>
              <p:spPr>
                <a:xfrm>
                  <a:off x="10735420" y="2548860"/>
                  <a:ext cx="2595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37738C36-6472-4EBA-BB51-3A7FEAA6A526}"/>
                    </a:ext>
                  </a:extLst>
                </p14:cNvPr>
                <p14:cNvContentPartPr/>
                <p14:nvPr/>
              </p14:nvContentPartPr>
              <p14:xfrm>
                <a:off x="10873660" y="2518260"/>
                <a:ext cx="360" cy="360"/>
              </p14:xfrm>
            </p:contentPart>
          </mc:Choice>
          <mc:Fallback>
            <p:pic>
              <p:nvPicPr>
                <p:cNvPr id="50" name="Freihand 49">
                  <a:extLst>
                    <a:ext uri="{FF2B5EF4-FFF2-40B4-BE49-F238E27FC236}">
                      <a16:creationId xmlns:a16="http://schemas.microsoft.com/office/drawing/2014/main" id="{37738C36-6472-4EBA-BB51-3A7FEAA6A526}"/>
                    </a:ext>
                  </a:extLst>
                </p:cNvPr>
                <p:cNvPicPr/>
                <p:nvPr/>
              </p:nvPicPr>
              <p:blipFill>
                <a:blip r:embed="rId83"/>
                <a:stretch>
                  <a:fillRect/>
                </a:stretch>
              </p:blipFill>
              <p:spPr>
                <a:xfrm>
                  <a:off x="10869340" y="25139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89972539-B03B-48D3-AD93-2C646E75AD50}"/>
                    </a:ext>
                  </a:extLst>
                </p14:cNvPr>
                <p14:cNvContentPartPr/>
                <p14:nvPr/>
              </p14:nvContentPartPr>
              <p14:xfrm>
                <a:off x="11144380" y="2604660"/>
                <a:ext cx="315720" cy="97560"/>
              </p14:xfrm>
            </p:contentPart>
          </mc:Choice>
          <mc:Fallback>
            <p:pic>
              <p:nvPicPr>
                <p:cNvPr id="51" name="Freihand 50">
                  <a:extLst>
                    <a:ext uri="{FF2B5EF4-FFF2-40B4-BE49-F238E27FC236}">
                      <a16:creationId xmlns:a16="http://schemas.microsoft.com/office/drawing/2014/main" id="{89972539-B03B-48D3-AD93-2C646E75AD50}"/>
                    </a:ext>
                  </a:extLst>
                </p:cNvPr>
                <p:cNvPicPr/>
                <p:nvPr/>
              </p:nvPicPr>
              <p:blipFill>
                <a:blip r:embed="rId85"/>
                <a:stretch>
                  <a:fillRect/>
                </a:stretch>
              </p:blipFill>
              <p:spPr>
                <a:xfrm>
                  <a:off x="11140060" y="2600340"/>
                  <a:ext cx="324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48BA564A-5925-4C3C-8DE6-6423E42BA1CF}"/>
                    </a:ext>
                  </a:extLst>
                </p14:cNvPr>
                <p14:cNvContentPartPr/>
                <p14:nvPr/>
              </p14:nvContentPartPr>
              <p14:xfrm>
                <a:off x="11438860" y="2542380"/>
                <a:ext cx="360" cy="360"/>
              </p14:xfrm>
            </p:contentPart>
          </mc:Choice>
          <mc:Fallback>
            <p:pic>
              <p:nvPicPr>
                <p:cNvPr id="52" name="Freihand 51">
                  <a:extLst>
                    <a:ext uri="{FF2B5EF4-FFF2-40B4-BE49-F238E27FC236}">
                      <a16:creationId xmlns:a16="http://schemas.microsoft.com/office/drawing/2014/main" id="{48BA564A-5925-4C3C-8DE6-6423E42BA1CF}"/>
                    </a:ext>
                  </a:extLst>
                </p:cNvPr>
                <p:cNvPicPr/>
                <p:nvPr/>
              </p:nvPicPr>
              <p:blipFill>
                <a:blip r:embed="rId83"/>
                <a:stretch>
                  <a:fillRect/>
                </a:stretch>
              </p:blipFill>
              <p:spPr>
                <a:xfrm>
                  <a:off x="11434540" y="25380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5" name="Freihand 54">
                  <a:extLst>
                    <a:ext uri="{FF2B5EF4-FFF2-40B4-BE49-F238E27FC236}">
                      <a16:creationId xmlns:a16="http://schemas.microsoft.com/office/drawing/2014/main" id="{D52473CF-01B3-48AA-A3C1-3340B6150D72}"/>
                    </a:ext>
                  </a:extLst>
                </p14:cNvPr>
                <p14:cNvContentPartPr/>
                <p14:nvPr/>
              </p14:nvContentPartPr>
              <p14:xfrm>
                <a:off x="11543620" y="2612940"/>
                <a:ext cx="250920" cy="102960"/>
              </p14:xfrm>
            </p:contentPart>
          </mc:Choice>
          <mc:Fallback>
            <p:pic>
              <p:nvPicPr>
                <p:cNvPr id="55" name="Freihand 54">
                  <a:extLst>
                    <a:ext uri="{FF2B5EF4-FFF2-40B4-BE49-F238E27FC236}">
                      <a16:creationId xmlns:a16="http://schemas.microsoft.com/office/drawing/2014/main" id="{D52473CF-01B3-48AA-A3C1-3340B6150D72}"/>
                    </a:ext>
                  </a:extLst>
                </p:cNvPr>
                <p:cNvPicPr/>
                <p:nvPr/>
              </p:nvPicPr>
              <p:blipFill>
                <a:blip r:embed="rId88"/>
                <a:stretch>
                  <a:fillRect/>
                </a:stretch>
              </p:blipFill>
              <p:spPr>
                <a:xfrm>
                  <a:off x="11539300" y="2608620"/>
                  <a:ext cx="259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11CB907C-0787-49DF-8827-CD6D890ECCB8}"/>
                    </a:ext>
                  </a:extLst>
                </p14:cNvPr>
                <p14:cNvContentPartPr/>
                <p14:nvPr/>
              </p14:nvContentPartPr>
              <p14:xfrm>
                <a:off x="8725180" y="3143580"/>
                <a:ext cx="72360" cy="146520"/>
              </p14:xfrm>
            </p:contentPart>
          </mc:Choice>
          <mc:Fallback>
            <p:pic>
              <p:nvPicPr>
                <p:cNvPr id="57" name="Freihand 56">
                  <a:extLst>
                    <a:ext uri="{FF2B5EF4-FFF2-40B4-BE49-F238E27FC236}">
                      <a16:creationId xmlns:a16="http://schemas.microsoft.com/office/drawing/2014/main" id="{11CB907C-0787-49DF-8827-CD6D890ECCB8}"/>
                    </a:ext>
                  </a:extLst>
                </p:cNvPr>
                <p:cNvPicPr/>
                <p:nvPr/>
              </p:nvPicPr>
              <p:blipFill>
                <a:blip r:embed="rId90"/>
                <a:stretch>
                  <a:fillRect/>
                </a:stretch>
              </p:blipFill>
              <p:spPr>
                <a:xfrm>
                  <a:off x="8720860" y="3139260"/>
                  <a:ext cx="8100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4E8A6F97-7A42-4BD2-BBFC-0721A3137F8D}"/>
                    </a:ext>
                  </a:extLst>
                </p14:cNvPr>
                <p14:cNvContentPartPr/>
                <p14:nvPr/>
              </p14:nvContentPartPr>
              <p14:xfrm>
                <a:off x="8729500" y="3215580"/>
                <a:ext cx="79560" cy="13320"/>
              </p14:xfrm>
            </p:contentPart>
          </mc:Choice>
          <mc:Fallback>
            <p:pic>
              <p:nvPicPr>
                <p:cNvPr id="58" name="Freihand 57">
                  <a:extLst>
                    <a:ext uri="{FF2B5EF4-FFF2-40B4-BE49-F238E27FC236}">
                      <a16:creationId xmlns:a16="http://schemas.microsoft.com/office/drawing/2014/main" id="{4E8A6F97-7A42-4BD2-BBFC-0721A3137F8D}"/>
                    </a:ext>
                  </a:extLst>
                </p:cNvPr>
                <p:cNvPicPr/>
                <p:nvPr/>
              </p:nvPicPr>
              <p:blipFill>
                <a:blip r:embed="rId92"/>
                <a:stretch>
                  <a:fillRect/>
                </a:stretch>
              </p:blipFill>
              <p:spPr>
                <a:xfrm>
                  <a:off x="8725180" y="3211260"/>
                  <a:ext cx="8820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3D4EFF7D-AA10-40DC-AC2A-5E71338364DE}"/>
                    </a:ext>
                  </a:extLst>
                </p14:cNvPr>
                <p14:cNvContentPartPr/>
                <p14:nvPr/>
              </p14:nvContentPartPr>
              <p14:xfrm>
                <a:off x="8809060" y="3213060"/>
                <a:ext cx="237600" cy="63000"/>
              </p14:xfrm>
            </p:contentPart>
          </mc:Choice>
          <mc:Fallback>
            <p:pic>
              <p:nvPicPr>
                <p:cNvPr id="59" name="Freihand 58">
                  <a:extLst>
                    <a:ext uri="{FF2B5EF4-FFF2-40B4-BE49-F238E27FC236}">
                      <a16:creationId xmlns:a16="http://schemas.microsoft.com/office/drawing/2014/main" id="{3D4EFF7D-AA10-40DC-AC2A-5E71338364DE}"/>
                    </a:ext>
                  </a:extLst>
                </p:cNvPr>
                <p:cNvPicPr/>
                <p:nvPr/>
              </p:nvPicPr>
              <p:blipFill>
                <a:blip r:embed="rId94"/>
                <a:stretch>
                  <a:fillRect/>
                </a:stretch>
              </p:blipFill>
              <p:spPr>
                <a:xfrm>
                  <a:off x="8804740" y="3208740"/>
                  <a:ext cx="246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FE353062-0FA9-4ED5-8050-D44EE7111BE6}"/>
                    </a:ext>
                  </a:extLst>
                </p14:cNvPr>
                <p14:cNvContentPartPr/>
                <p14:nvPr/>
              </p14:nvContentPartPr>
              <p14:xfrm>
                <a:off x="9065740" y="3091380"/>
                <a:ext cx="339480" cy="147600"/>
              </p14:xfrm>
            </p:contentPart>
          </mc:Choice>
          <mc:Fallback>
            <p:pic>
              <p:nvPicPr>
                <p:cNvPr id="60" name="Freihand 59">
                  <a:extLst>
                    <a:ext uri="{FF2B5EF4-FFF2-40B4-BE49-F238E27FC236}">
                      <a16:creationId xmlns:a16="http://schemas.microsoft.com/office/drawing/2014/main" id="{FE353062-0FA9-4ED5-8050-D44EE7111BE6}"/>
                    </a:ext>
                  </a:extLst>
                </p:cNvPr>
                <p:cNvPicPr/>
                <p:nvPr/>
              </p:nvPicPr>
              <p:blipFill>
                <a:blip r:embed="rId96"/>
                <a:stretch>
                  <a:fillRect/>
                </a:stretch>
              </p:blipFill>
              <p:spPr>
                <a:xfrm>
                  <a:off x="9061420" y="3087060"/>
                  <a:ext cx="348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81D5CB30-A985-40B3-A3C9-2FF61FAFB49A}"/>
                    </a:ext>
                  </a:extLst>
                </p14:cNvPr>
                <p14:cNvContentPartPr/>
                <p14:nvPr/>
              </p14:nvContentPartPr>
              <p14:xfrm>
                <a:off x="9413500" y="3163020"/>
                <a:ext cx="94680" cy="90000"/>
              </p14:xfrm>
            </p:contentPart>
          </mc:Choice>
          <mc:Fallback>
            <p:pic>
              <p:nvPicPr>
                <p:cNvPr id="61" name="Freihand 60">
                  <a:extLst>
                    <a:ext uri="{FF2B5EF4-FFF2-40B4-BE49-F238E27FC236}">
                      <a16:creationId xmlns:a16="http://schemas.microsoft.com/office/drawing/2014/main" id="{81D5CB30-A985-40B3-A3C9-2FF61FAFB49A}"/>
                    </a:ext>
                  </a:extLst>
                </p:cNvPr>
                <p:cNvPicPr/>
                <p:nvPr/>
              </p:nvPicPr>
              <p:blipFill>
                <a:blip r:embed="rId98"/>
                <a:stretch>
                  <a:fillRect/>
                </a:stretch>
              </p:blipFill>
              <p:spPr>
                <a:xfrm>
                  <a:off x="9409180" y="3158700"/>
                  <a:ext cx="103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ADD86A9B-2776-40BE-8B2A-42F7A460020D}"/>
                    </a:ext>
                  </a:extLst>
                </p14:cNvPr>
                <p14:cNvContentPartPr/>
                <p14:nvPr/>
              </p14:nvContentPartPr>
              <p14:xfrm>
                <a:off x="9558220" y="3057540"/>
                <a:ext cx="102960" cy="182520"/>
              </p14:xfrm>
            </p:contentPart>
          </mc:Choice>
          <mc:Fallback>
            <p:pic>
              <p:nvPicPr>
                <p:cNvPr id="62" name="Freihand 61">
                  <a:extLst>
                    <a:ext uri="{FF2B5EF4-FFF2-40B4-BE49-F238E27FC236}">
                      <a16:creationId xmlns:a16="http://schemas.microsoft.com/office/drawing/2014/main" id="{ADD86A9B-2776-40BE-8B2A-42F7A460020D}"/>
                    </a:ext>
                  </a:extLst>
                </p:cNvPr>
                <p:cNvPicPr/>
                <p:nvPr/>
              </p:nvPicPr>
              <p:blipFill>
                <a:blip r:embed="rId100"/>
                <a:stretch>
                  <a:fillRect/>
                </a:stretch>
              </p:blipFill>
              <p:spPr>
                <a:xfrm>
                  <a:off x="9553900" y="3053220"/>
                  <a:ext cx="111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0D2893F5-FE8B-43EC-979F-A6A507F108F7}"/>
                    </a:ext>
                  </a:extLst>
                </p14:cNvPr>
                <p14:cNvContentPartPr/>
                <p14:nvPr/>
              </p14:nvContentPartPr>
              <p14:xfrm>
                <a:off x="9694660" y="3154380"/>
                <a:ext cx="25200" cy="56880"/>
              </p14:xfrm>
            </p:contentPart>
          </mc:Choice>
          <mc:Fallback>
            <p:pic>
              <p:nvPicPr>
                <p:cNvPr id="63" name="Freihand 62">
                  <a:extLst>
                    <a:ext uri="{FF2B5EF4-FFF2-40B4-BE49-F238E27FC236}">
                      <a16:creationId xmlns:a16="http://schemas.microsoft.com/office/drawing/2014/main" id="{0D2893F5-FE8B-43EC-979F-A6A507F108F7}"/>
                    </a:ext>
                  </a:extLst>
                </p:cNvPr>
                <p:cNvPicPr/>
                <p:nvPr/>
              </p:nvPicPr>
              <p:blipFill>
                <a:blip r:embed="rId102"/>
                <a:stretch>
                  <a:fillRect/>
                </a:stretch>
              </p:blipFill>
              <p:spPr>
                <a:xfrm>
                  <a:off x="9690340" y="3150060"/>
                  <a:ext cx="33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2544" name="Freihand 492543">
                  <a:extLst>
                    <a:ext uri="{FF2B5EF4-FFF2-40B4-BE49-F238E27FC236}">
                      <a16:creationId xmlns:a16="http://schemas.microsoft.com/office/drawing/2014/main" id="{96285E63-56B2-40B4-A0A6-69ADA8299F39}"/>
                    </a:ext>
                  </a:extLst>
                </p14:cNvPr>
                <p14:cNvContentPartPr/>
                <p14:nvPr/>
              </p14:nvContentPartPr>
              <p14:xfrm>
                <a:off x="9768460" y="2966100"/>
                <a:ext cx="48960" cy="271440"/>
              </p14:xfrm>
            </p:contentPart>
          </mc:Choice>
          <mc:Fallback>
            <p:pic>
              <p:nvPicPr>
                <p:cNvPr id="492544" name="Freihand 492543">
                  <a:extLst>
                    <a:ext uri="{FF2B5EF4-FFF2-40B4-BE49-F238E27FC236}">
                      <a16:creationId xmlns:a16="http://schemas.microsoft.com/office/drawing/2014/main" id="{96285E63-56B2-40B4-A0A6-69ADA8299F39}"/>
                    </a:ext>
                  </a:extLst>
                </p:cNvPr>
                <p:cNvPicPr/>
                <p:nvPr/>
              </p:nvPicPr>
              <p:blipFill>
                <a:blip r:embed="rId104"/>
                <a:stretch>
                  <a:fillRect/>
                </a:stretch>
              </p:blipFill>
              <p:spPr>
                <a:xfrm>
                  <a:off x="9764140" y="2961780"/>
                  <a:ext cx="5760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2545" name="Freihand 492544">
                  <a:extLst>
                    <a:ext uri="{FF2B5EF4-FFF2-40B4-BE49-F238E27FC236}">
                      <a16:creationId xmlns:a16="http://schemas.microsoft.com/office/drawing/2014/main" id="{B032509E-A1D6-4BC4-89E4-5BC401554507}"/>
                    </a:ext>
                  </a:extLst>
                </p14:cNvPr>
                <p14:cNvContentPartPr/>
                <p14:nvPr/>
              </p14:nvContentPartPr>
              <p14:xfrm>
                <a:off x="9819940" y="3103620"/>
                <a:ext cx="317520" cy="97560"/>
              </p14:xfrm>
            </p:contentPart>
          </mc:Choice>
          <mc:Fallback>
            <p:pic>
              <p:nvPicPr>
                <p:cNvPr id="492545" name="Freihand 492544">
                  <a:extLst>
                    <a:ext uri="{FF2B5EF4-FFF2-40B4-BE49-F238E27FC236}">
                      <a16:creationId xmlns:a16="http://schemas.microsoft.com/office/drawing/2014/main" id="{B032509E-A1D6-4BC4-89E4-5BC401554507}"/>
                    </a:ext>
                  </a:extLst>
                </p:cNvPr>
                <p:cNvPicPr/>
                <p:nvPr/>
              </p:nvPicPr>
              <p:blipFill>
                <a:blip r:embed="rId106"/>
                <a:stretch>
                  <a:fillRect/>
                </a:stretch>
              </p:blipFill>
              <p:spPr>
                <a:xfrm>
                  <a:off x="9815620" y="3099300"/>
                  <a:ext cx="3261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492548" name="Freihand 492547">
                  <a:extLst>
                    <a:ext uri="{FF2B5EF4-FFF2-40B4-BE49-F238E27FC236}">
                      <a16:creationId xmlns:a16="http://schemas.microsoft.com/office/drawing/2014/main" id="{B6E039B7-C721-4576-A4FF-D8DF0985A68E}"/>
                    </a:ext>
                  </a:extLst>
                </p14:cNvPr>
                <p14:cNvContentPartPr/>
                <p14:nvPr/>
              </p14:nvContentPartPr>
              <p14:xfrm>
                <a:off x="10041340" y="3129180"/>
                <a:ext cx="116640" cy="18360"/>
              </p14:xfrm>
            </p:contentPart>
          </mc:Choice>
          <mc:Fallback>
            <p:pic>
              <p:nvPicPr>
                <p:cNvPr id="492548" name="Freihand 492547">
                  <a:extLst>
                    <a:ext uri="{FF2B5EF4-FFF2-40B4-BE49-F238E27FC236}">
                      <a16:creationId xmlns:a16="http://schemas.microsoft.com/office/drawing/2014/main" id="{B6E039B7-C721-4576-A4FF-D8DF0985A68E}"/>
                    </a:ext>
                  </a:extLst>
                </p:cNvPr>
                <p:cNvPicPr/>
                <p:nvPr/>
              </p:nvPicPr>
              <p:blipFill>
                <a:blip r:embed="rId108"/>
                <a:stretch>
                  <a:fillRect/>
                </a:stretch>
              </p:blipFill>
              <p:spPr>
                <a:xfrm>
                  <a:off x="10036660" y="3124860"/>
                  <a:ext cx="1252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492550" name="Freihand 492549">
                  <a:extLst>
                    <a:ext uri="{FF2B5EF4-FFF2-40B4-BE49-F238E27FC236}">
                      <a16:creationId xmlns:a16="http://schemas.microsoft.com/office/drawing/2014/main" id="{5B471C0C-5EAC-46C7-9141-C6A0C5DC86DF}"/>
                    </a:ext>
                  </a:extLst>
                </p14:cNvPr>
                <p14:cNvContentPartPr/>
                <p14:nvPr/>
              </p14:nvContentPartPr>
              <p14:xfrm>
                <a:off x="10189300" y="3098940"/>
                <a:ext cx="158760" cy="88920"/>
              </p14:xfrm>
            </p:contentPart>
          </mc:Choice>
          <mc:Fallback>
            <p:pic>
              <p:nvPicPr>
                <p:cNvPr id="492550" name="Freihand 492549">
                  <a:extLst>
                    <a:ext uri="{FF2B5EF4-FFF2-40B4-BE49-F238E27FC236}">
                      <a16:creationId xmlns:a16="http://schemas.microsoft.com/office/drawing/2014/main" id="{5B471C0C-5EAC-46C7-9141-C6A0C5DC86DF}"/>
                    </a:ext>
                  </a:extLst>
                </p:cNvPr>
                <p:cNvPicPr/>
                <p:nvPr/>
              </p:nvPicPr>
              <p:blipFill>
                <a:blip r:embed="rId110"/>
                <a:stretch>
                  <a:fillRect/>
                </a:stretch>
              </p:blipFill>
              <p:spPr>
                <a:xfrm>
                  <a:off x="10184980" y="3094620"/>
                  <a:ext cx="167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492551" name="Freihand 492550">
                  <a:extLst>
                    <a:ext uri="{FF2B5EF4-FFF2-40B4-BE49-F238E27FC236}">
                      <a16:creationId xmlns:a16="http://schemas.microsoft.com/office/drawing/2014/main" id="{4D0996AD-0F11-47BC-B394-C4035E4A7B3E}"/>
                    </a:ext>
                  </a:extLst>
                </p14:cNvPr>
                <p14:cNvContentPartPr/>
                <p14:nvPr/>
              </p14:nvContentPartPr>
              <p14:xfrm>
                <a:off x="10354900" y="3025140"/>
                <a:ext cx="85320" cy="126000"/>
              </p14:xfrm>
            </p:contentPart>
          </mc:Choice>
          <mc:Fallback>
            <p:pic>
              <p:nvPicPr>
                <p:cNvPr id="492551" name="Freihand 492550">
                  <a:extLst>
                    <a:ext uri="{FF2B5EF4-FFF2-40B4-BE49-F238E27FC236}">
                      <a16:creationId xmlns:a16="http://schemas.microsoft.com/office/drawing/2014/main" id="{4D0996AD-0F11-47BC-B394-C4035E4A7B3E}"/>
                    </a:ext>
                  </a:extLst>
                </p:cNvPr>
                <p:cNvPicPr/>
                <p:nvPr/>
              </p:nvPicPr>
              <p:blipFill>
                <a:blip r:embed="rId112"/>
                <a:stretch>
                  <a:fillRect/>
                </a:stretch>
              </p:blipFill>
              <p:spPr>
                <a:xfrm>
                  <a:off x="10350580" y="3020820"/>
                  <a:ext cx="93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492552" name="Freihand 492551">
                  <a:extLst>
                    <a:ext uri="{FF2B5EF4-FFF2-40B4-BE49-F238E27FC236}">
                      <a16:creationId xmlns:a16="http://schemas.microsoft.com/office/drawing/2014/main" id="{E1343ACD-B70E-4ABC-8AB6-E323C2D0AB65}"/>
                    </a:ext>
                  </a:extLst>
                </p14:cNvPr>
                <p14:cNvContentPartPr/>
                <p14:nvPr/>
              </p14:nvContentPartPr>
              <p14:xfrm>
                <a:off x="10488820" y="3048900"/>
                <a:ext cx="180720" cy="85680"/>
              </p14:xfrm>
            </p:contentPart>
          </mc:Choice>
          <mc:Fallback>
            <p:pic>
              <p:nvPicPr>
                <p:cNvPr id="492552" name="Freihand 492551">
                  <a:extLst>
                    <a:ext uri="{FF2B5EF4-FFF2-40B4-BE49-F238E27FC236}">
                      <a16:creationId xmlns:a16="http://schemas.microsoft.com/office/drawing/2014/main" id="{E1343ACD-B70E-4ABC-8AB6-E323C2D0AB65}"/>
                    </a:ext>
                  </a:extLst>
                </p:cNvPr>
                <p:cNvPicPr/>
                <p:nvPr/>
              </p:nvPicPr>
              <p:blipFill>
                <a:blip r:embed="rId114"/>
                <a:stretch>
                  <a:fillRect/>
                </a:stretch>
              </p:blipFill>
              <p:spPr>
                <a:xfrm>
                  <a:off x="10484500" y="3044580"/>
                  <a:ext cx="18936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492553" name="Freihand 492552">
                  <a:extLst>
                    <a:ext uri="{FF2B5EF4-FFF2-40B4-BE49-F238E27FC236}">
                      <a16:creationId xmlns:a16="http://schemas.microsoft.com/office/drawing/2014/main" id="{0C1B3161-7097-47C4-A36E-85B8D53FAE84}"/>
                    </a:ext>
                  </a:extLst>
                </p14:cNvPr>
                <p14:cNvContentPartPr/>
                <p14:nvPr/>
              </p14:nvContentPartPr>
              <p14:xfrm>
                <a:off x="10251940" y="2954220"/>
                <a:ext cx="130680" cy="9360"/>
              </p14:xfrm>
            </p:contentPart>
          </mc:Choice>
          <mc:Fallback>
            <p:pic>
              <p:nvPicPr>
                <p:cNvPr id="492553" name="Freihand 492552">
                  <a:extLst>
                    <a:ext uri="{FF2B5EF4-FFF2-40B4-BE49-F238E27FC236}">
                      <a16:creationId xmlns:a16="http://schemas.microsoft.com/office/drawing/2014/main" id="{0C1B3161-7097-47C4-A36E-85B8D53FAE84}"/>
                    </a:ext>
                  </a:extLst>
                </p:cNvPr>
                <p:cNvPicPr/>
                <p:nvPr/>
              </p:nvPicPr>
              <p:blipFill>
                <a:blip r:embed="rId116"/>
                <a:stretch>
                  <a:fillRect/>
                </a:stretch>
              </p:blipFill>
              <p:spPr>
                <a:xfrm>
                  <a:off x="10247620" y="2949900"/>
                  <a:ext cx="1393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92554" name="Freihand 492553">
                  <a:extLst>
                    <a:ext uri="{FF2B5EF4-FFF2-40B4-BE49-F238E27FC236}">
                      <a16:creationId xmlns:a16="http://schemas.microsoft.com/office/drawing/2014/main" id="{F8ED1B58-76E3-4E0B-8762-35B71D6F0C96}"/>
                    </a:ext>
                  </a:extLst>
                </p14:cNvPr>
                <p14:cNvContentPartPr/>
                <p14:nvPr/>
              </p14:nvContentPartPr>
              <p14:xfrm>
                <a:off x="10678540" y="3046020"/>
                <a:ext cx="90360" cy="101520"/>
              </p14:xfrm>
            </p:contentPart>
          </mc:Choice>
          <mc:Fallback>
            <p:pic>
              <p:nvPicPr>
                <p:cNvPr id="492554" name="Freihand 492553">
                  <a:extLst>
                    <a:ext uri="{FF2B5EF4-FFF2-40B4-BE49-F238E27FC236}">
                      <a16:creationId xmlns:a16="http://schemas.microsoft.com/office/drawing/2014/main" id="{F8ED1B58-76E3-4E0B-8762-35B71D6F0C96}"/>
                    </a:ext>
                  </a:extLst>
                </p:cNvPr>
                <p:cNvPicPr/>
                <p:nvPr/>
              </p:nvPicPr>
              <p:blipFill>
                <a:blip r:embed="rId118"/>
                <a:stretch>
                  <a:fillRect/>
                </a:stretch>
              </p:blipFill>
              <p:spPr>
                <a:xfrm>
                  <a:off x="10674220" y="3041700"/>
                  <a:ext cx="990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92555" name="Freihand 492554">
                  <a:extLst>
                    <a:ext uri="{FF2B5EF4-FFF2-40B4-BE49-F238E27FC236}">
                      <a16:creationId xmlns:a16="http://schemas.microsoft.com/office/drawing/2014/main" id="{5799BD4E-3C4C-4B57-BB95-A9C45657B479}"/>
                    </a:ext>
                  </a:extLst>
                </p14:cNvPr>
                <p14:cNvContentPartPr/>
                <p14:nvPr/>
              </p14:nvContentPartPr>
              <p14:xfrm>
                <a:off x="10795900" y="2951340"/>
                <a:ext cx="164520" cy="180000"/>
              </p14:xfrm>
            </p:contentPart>
          </mc:Choice>
          <mc:Fallback>
            <p:pic>
              <p:nvPicPr>
                <p:cNvPr id="492555" name="Freihand 492554">
                  <a:extLst>
                    <a:ext uri="{FF2B5EF4-FFF2-40B4-BE49-F238E27FC236}">
                      <a16:creationId xmlns:a16="http://schemas.microsoft.com/office/drawing/2014/main" id="{5799BD4E-3C4C-4B57-BB95-A9C45657B479}"/>
                    </a:ext>
                  </a:extLst>
                </p:cNvPr>
                <p:cNvPicPr/>
                <p:nvPr/>
              </p:nvPicPr>
              <p:blipFill>
                <a:blip r:embed="rId120"/>
                <a:stretch>
                  <a:fillRect/>
                </a:stretch>
              </p:blipFill>
              <p:spPr>
                <a:xfrm>
                  <a:off x="10791580" y="2947020"/>
                  <a:ext cx="1731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92556" name="Freihand 492555">
                  <a:extLst>
                    <a:ext uri="{FF2B5EF4-FFF2-40B4-BE49-F238E27FC236}">
                      <a16:creationId xmlns:a16="http://schemas.microsoft.com/office/drawing/2014/main" id="{6464AFD9-F8F7-4650-8962-9E2561965265}"/>
                    </a:ext>
                  </a:extLst>
                </p14:cNvPr>
                <p14:cNvContentPartPr/>
                <p14:nvPr/>
              </p14:nvContentPartPr>
              <p14:xfrm>
                <a:off x="10999660" y="3035940"/>
                <a:ext cx="97920" cy="82080"/>
              </p14:xfrm>
            </p:contentPart>
          </mc:Choice>
          <mc:Fallback>
            <p:pic>
              <p:nvPicPr>
                <p:cNvPr id="492556" name="Freihand 492555">
                  <a:extLst>
                    <a:ext uri="{FF2B5EF4-FFF2-40B4-BE49-F238E27FC236}">
                      <a16:creationId xmlns:a16="http://schemas.microsoft.com/office/drawing/2014/main" id="{6464AFD9-F8F7-4650-8962-9E2561965265}"/>
                    </a:ext>
                  </a:extLst>
                </p:cNvPr>
                <p:cNvPicPr/>
                <p:nvPr/>
              </p:nvPicPr>
              <p:blipFill>
                <a:blip r:embed="rId122"/>
                <a:stretch>
                  <a:fillRect/>
                </a:stretch>
              </p:blipFill>
              <p:spPr>
                <a:xfrm>
                  <a:off x="10995340" y="3031620"/>
                  <a:ext cx="1065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92557" name="Freihand 492556">
                  <a:extLst>
                    <a:ext uri="{FF2B5EF4-FFF2-40B4-BE49-F238E27FC236}">
                      <a16:creationId xmlns:a16="http://schemas.microsoft.com/office/drawing/2014/main" id="{3F75C735-3F53-4F44-A337-E35482B033EF}"/>
                    </a:ext>
                  </a:extLst>
                </p14:cNvPr>
                <p14:cNvContentPartPr/>
                <p14:nvPr/>
              </p14:nvContentPartPr>
              <p14:xfrm>
                <a:off x="11063380" y="2959980"/>
                <a:ext cx="191520" cy="277200"/>
              </p14:xfrm>
            </p:contentPart>
          </mc:Choice>
          <mc:Fallback>
            <p:pic>
              <p:nvPicPr>
                <p:cNvPr id="492557" name="Freihand 492556">
                  <a:extLst>
                    <a:ext uri="{FF2B5EF4-FFF2-40B4-BE49-F238E27FC236}">
                      <a16:creationId xmlns:a16="http://schemas.microsoft.com/office/drawing/2014/main" id="{3F75C735-3F53-4F44-A337-E35482B033EF}"/>
                    </a:ext>
                  </a:extLst>
                </p:cNvPr>
                <p:cNvPicPr/>
                <p:nvPr/>
              </p:nvPicPr>
              <p:blipFill>
                <a:blip r:embed="rId124"/>
                <a:stretch>
                  <a:fillRect/>
                </a:stretch>
              </p:blipFill>
              <p:spPr>
                <a:xfrm>
                  <a:off x="11059060" y="2955660"/>
                  <a:ext cx="200160" cy="285840"/>
                </a:xfrm>
                <a:prstGeom prst="rect">
                  <a:avLst/>
                </a:prstGeom>
              </p:spPr>
            </p:pic>
          </mc:Fallback>
        </mc:AlternateContent>
      </p:grpSp>
      <p:grpSp>
        <p:nvGrpSpPr>
          <p:cNvPr id="492567" name="Gruppieren 492566">
            <a:extLst>
              <a:ext uri="{FF2B5EF4-FFF2-40B4-BE49-F238E27FC236}">
                <a16:creationId xmlns:a16="http://schemas.microsoft.com/office/drawing/2014/main" id="{26DF3285-ADFD-450D-880B-73048EA80594}"/>
              </a:ext>
            </a:extLst>
          </p:cNvPr>
          <p:cNvGrpSpPr/>
          <p:nvPr/>
        </p:nvGrpSpPr>
        <p:grpSpPr>
          <a:xfrm>
            <a:off x="9109660" y="3493860"/>
            <a:ext cx="380160" cy="110880"/>
            <a:chOff x="9109660" y="3493860"/>
            <a:chExt cx="380160" cy="110880"/>
          </a:xfrm>
        </p:grpSpPr>
        <mc:AlternateContent xmlns:mc="http://schemas.openxmlformats.org/markup-compatibility/2006">
          <mc:Choice xmlns:p14="http://schemas.microsoft.com/office/powerpoint/2010/main" Requires="p14">
            <p:contentPart p14:bwMode="auto" r:id="rId125">
              <p14:nvContentPartPr>
                <p14:cNvPr id="492559" name="Freihand 492558">
                  <a:extLst>
                    <a:ext uri="{FF2B5EF4-FFF2-40B4-BE49-F238E27FC236}">
                      <a16:creationId xmlns:a16="http://schemas.microsoft.com/office/drawing/2014/main" id="{8E8DBDA9-694A-4358-916C-F5585FAFEEBA}"/>
                    </a:ext>
                  </a:extLst>
                </p14:cNvPr>
                <p14:cNvContentPartPr/>
                <p14:nvPr/>
              </p14:nvContentPartPr>
              <p14:xfrm>
                <a:off x="9109660" y="3493860"/>
                <a:ext cx="148680" cy="110880"/>
              </p14:xfrm>
            </p:contentPart>
          </mc:Choice>
          <mc:Fallback>
            <p:pic>
              <p:nvPicPr>
                <p:cNvPr id="492559" name="Freihand 492558">
                  <a:extLst>
                    <a:ext uri="{FF2B5EF4-FFF2-40B4-BE49-F238E27FC236}">
                      <a16:creationId xmlns:a16="http://schemas.microsoft.com/office/drawing/2014/main" id="{8E8DBDA9-694A-4358-916C-F5585FAFEEBA}"/>
                    </a:ext>
                  </a:extLst>
                </p:cNvPr>
                <p:cNvPicPr/>
                <p:nvPr/>
              </p:nvPicPr>
              <p:blipFill>
                <a:blip r:embed="rId126"/>
                <a:stretch>
                  <a:fillRect/>
                </a:stretch>
              </p:blipFill>
              <p:spPr>
                <a:xfrm>
                  <a:off x="9105340" y="3489540"/>
                  <a:ext cx="1573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492560" name="Freihand 492559">
                  <a:extLst>
                    <a:ext uri="{FF2B5EF4-FFF2-40B4-BE49-F238E27FC236}">
                      <a16:creationId xmlns:a16="http://schemas.microsoft.com/office/drawing/2014/main" id="{59A7409D-B3A5-42CD-AA72-C358F57F232C}"/>
                    </a:ext>
                  </a:extLst>
                </p14:cNvPr>
                <p14:cNvContentPartPr/>
                <p14:nvPr/>
              </p14:nvContentPartPr>
              <p14:xfrm>
                <a:off x="9305860" y="3511500"/>
                <a:ext cx="183960" cy="50400"/>
              </p14:xfrm>
            </p:contentPart>
          </mc:Choice>
          <mc:Fallback>
            <p:pic>
              <p:nvPicPr>
                <p:cNvPr id="492560" name="Freihand 492559">
                  <a:extLst>
                    <a:ext uri="{FF2B5EF4-FFF2-40B4-BE49-F238E27FC236}">
                      <a16:creationId xmlns:a16="http://schemas.microsoft.com/office/drawing/2014/main" id="{59A7409D-B3A5-42CD-AA72-C358F57F232C}"/>
                    </a:ext>
                  </a:extLst>
                </p:cNvPr>
                <p:cNvPicPr/>
                <p:nvPr/>
              </p:nvPicPr>
              <p:blipFill>
                <a:blip r:embed="rId128"/>
                <a:stretch>
                  <a:fillRect/>
                </a:stretch>
              </p:blipFill>
              <p:spPr>
                <a:xfrm>
                  <a:off x="9301540" y="3507180"/>
                  <a:ext cx="192600" cy="59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9">
            <p14:nvContentPartPr>
              <p14:cNvPr id="492561" name="Freihand 492560">
                <a:extLst>
                  <a:ext uri="{FF2B5EF4-FFF2-40B4-BE49-F238E27FC236}">
                    <a16:creationId xmlns:a16="http://schemas.microsoft.com/office/drawing/2014/main" id="{D1847CFB-3945-48C8-8E9F-58A26E0D8FED}"/>
                  </a:ext>
                </a:extLst>
              </p14:cNvPr>
              <p14:cNvContentPartPr/>
              <p14:nvPr/>
            </p14:nvContentPartPr>
            <p14:xfrm>
              <a:off x="9749380" y="3491340"/>
              <a:ext cx="123840" cy="77400"/>
            </p14:xfrm>
          </p:contentPart>
        </mc:Choice>
        <mc:Fallback>
          <p:pic>
            <p:nvPicPr>
              <p:cNvPr id="492561" name="Freihand 492560">
                <a:extLst>
                  <a:ext uri="{FF2B5EF4-FFF2-40B4-BE49-F238E27FC236}">
                    <a16:creationId xmlns:a16="http://schemas.microsoft.com/office/drawing/2014/main" id="{D1847CFB-3945-48C8-8E9F-58A26E0D8FED}"/>
                  </a:ext>
                </a:extLst>
              </p:cNvPr>
              <p:cNvPicPr/>
              <p:nvPr/>
            </p:nvPicPr>
            <p:blipFill>
              <a:blip r:embed="rId130"/>
              <a:stretch>
                <a:fillRect/>
              </a:stretch>
            </p:blipFill>
            <p:spPr>
              <a:xfrm>
                <a:off x="9745060" y="3487020"/>
                <a:ext cx="1324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92562" name="Freihand 492561">
                <a:extLst>
                  <a:ext uri="{FF2B5EF4-FFF2-40B4-BE49-F238E27FC236}">
                    <a16:creationId xmlns:a16="http://schemas.microsoft.com/office/drawing/2014/main" id="{0CA67304-D071-4FD0-9F2D-E51D82DDFB61}"/>
                  </a:ext>
                </a:extLst>
              </p14:cNvPr>
              <p14:cNvContentPartPr/>
              <p14:nvPr/>
            </p14:nvContentPartPr>
            <p14:xfrm>
              <a:off x="9882940" y="3476580"/>
              <a:ext cx="159840" cy="75600"/>
            </p14:xfrm>
          </p:contentPart>
        </mc:Choice>
        <mc:Fallback>
          <p:pic>
            <p:nvPicPr>
              <p:cNvPr id="492562" name="Freihand 492561">
                <a:extLst>
                  <a:ext uri="{FF2B5EF4-FFF2-40B4-BE49-F238E27FC236}">
                    <a16:creationId xmlns:a16="http://schemas.microsoft.com/office/drawing/2014/main" id="{0CA67304-D071-4FD0-9F2D-E51D82DDFB61}"/>
                  </a:ext>
                </a:extLst>
              </p:cNvPr>
              <p:cNvPicPr/>
              <p:nvPr/>
            </p:nvPicPr>
            <p:blipFill>
              <a:blip r:embed="rId132"/>
              <a:stretch>
                <a:fillRect/>
              </a:stretch>
            </p:blipFill>
            <p:spPr>
              <a:xfrm>
                <a:off x="9878620" y="3472260"/>
                <a:ext cx="168480" cy="84240"/>
              </a:xfrm>
              <a:prstGeom prst="rect">
                <a:avLst/>
              </a:prstGeom>
            </p:spPr>
          </p:pic>
        </mc:Fallback>
      </mc:AlternateContent>
      <p:grpSp>
        <p:nvGrpSpPr>
          <p:cNvPr id="492571" name="Gruppieren 492570">
            <a:extLst>
              <a:ext uri="{FF2B5EF4-FFF2-40B4-BE49-F238E27FC236}">
                <a16:creationId xmlns:a16="http://schemas.microsoft.com/office/drawing/2014/main" id="{F07005FC-90FD-4595-81CF-2DCE6CEB7B1D}"/>
              </a:ext>
            </a:extLst>
          </p:cNvPr>
          <p:cNvGrpSpPr/>
          <p:nvPr/>
        </p:nvGrpSpPr>
        <p:grpSpPr>
          <a:xfrm>
            <a:off x="10223140" y="3338700"/>
            <a:ext cx="797040" cy="206280"/>
            <a:chOff x="10223140" y="3338700"/>
            <a:chExt cx="797040" cy="206280"/>
          </a:xfrm>
        </p:grpSpPr>
        <mc:AlternateContent xmlns:mc="http://schemas.openxmlformats.org/markup-compatibility/2006">
          <mc:Choice xmlns:p14="http://schemas.microsoft.com/office/powerpoint/2010/main" Requires="p14">
            <p:contentPart p14:bwMode="auto" r:id="rId133">
              <p14:nvContentPartPr>
                <p14:cNvPr id="492563" name="Freihand 492562">
                  <a:extLst>
                    <a:ext uri="{FF2B5EF4-FFF2-40B4-BE49-F238E27FC236}">
                      <a16:creationId xmlns:a16="http://schemas.microsoft.com/office/drawing/2014/main" id="{28B6D022-DB77-460A-9F04-FE16BC53295A}"/>
                    </a:ext>
                  </a:extLst>
                </p14:cNvPr>
                <p14:cNvContentPartPr/>
                <p14:nvPr/>
              </p14:nvContentPartPr>
              <p14:xfrm>
                <a:off x="10223140" y="3403140"/>
                <a:ext cx="180360" cy="141840"/>
              </p14:xfrm>
            </p:contentPart>
          </mc:Choice>
          <mc:Fallback>
            <p:pic>
              <p:nvPicPr>
                <p:cNvPr id="492563" name="Freihand 492562">
                  <a:extLst>
                    <a:ext uri="{FF2B5EF4-FFF2-40B4-BE49-F238E27FC236}">
                      <a16:creationId xmlns:a16="http://schemas.microsoft.com/office/drawing/2014/main" id="{28B6D022-DB77-460A-9F04-FE16BC53295A}"/>
                    </a:ext>
                  </a:extLst>
                </p:cNvPr>
                <p:cNvPicPr/>
                <p:nvPr/>
              </p:nvPicPr>
              <p:blipFill>
                <a:blip r:embed="rId134"/>
                <a:stretch>
                  <a:fillRect/>
                </a:stretch>
              </p:blipFill>
              <p:spPr>
                <a:xfrm>
                  <a:off x="10218820" y="3398820"/>
                  <a:ext cx="18900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92564" name="Freihand 492563">
                  <a:extLst>
                    <a:ext uri="{FF2B5EF4-FFF2-40B4-BE49-F238E27FC236}">
                      <a16:creationId xmlns:a16="http://schemas.microsoft.com/office/drawing/2014/main" id="{F6551CAB-923F-4D15-8C5E-CE237E694CDC}"/>
                    </a:ext>
                  </a:extLst>
                </p14:cNvPr>
                <p14:cNvContentPartPr/>
                <p14:nvPr/>
              </p14:nvContentPartPr>
              <p14:xfrm>
                <a:off x="10460380" y="3418260"/>
                <a:ext cx="80640" cy="80280"/>
              </p14:xfrm>
            </p:contentPart>
          </mc:Choice>
          <mc:Fallback>
            <p:pic>
              <p:nvPicPr>
                <p:cNvPr id="492564" name="Freihand 492563">
                  <a:extLst>
                    <a:ext uri="{FF2B5EF4-FFF2-40B4-BE49-F238E27FC236}">
                      <a16:creationId xmlns:a16="http://schemas.microsoft.com/office/drawing/2014/main" id="{F6551CAB-923F-4D15-8C5E-CE237E694CDC}"/>
                    </a:ext>
                  </a:extLst>
                </p:cNvPr>
                <p:cNvPicPr/>
                <p:nvPr/>
              </p:nvPicPr>
              <p:blipFill>
                <a:blip r:embed="rId136"/>
                <a:stretch>
                  <a:fillRect/>
                </a:stretch>
              </p:blipFill>
              <p:spPr>
                <a:xfrm>
                  <a:off x="10456060" y="3413940"/>
                  <a:ext cx="892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92565" name="Freihand 492564">
                  <a:extLst>
                    <a:ext uri="{FF2B5EF4-FFF2-40B4-BE49-F238E27FC236}">
                      <a16:creationId xmlns:a16="http://schemas.microsoft.com/office/drawing/2014/main" id="{FD72265B-8A66-4C2A-8214-D71D3B72D807}"/>
                    </a:ext>
                  </a:extLst>
                </p14:cNvPr>
                <p14:cNvContentPartPr/>
                <p14:nvPr/>
              </p14:nvContentPartPr>
              <p14:xfrm>
                <a:off x="10583500" y="3397020"/>
                <a:ext cx="131400" cy="90000"/>
              </p14:xfrm>
            </p:contentPart>
          </mc:Choice>
          <mc:Fallback>
            <p:pic>
              <p:nvPicPr>
                <p:cNvPr id="492565" name="Freihand 492564">
                  <a:extLst>
                    <a:ext uri="{FF2B5EF4-FFF2-40B4-BE49-F238E27FC236}">
                      <a16:creationId xmlns:a16="http://schemas.microsoft.com/office/drawing/2014/main" id="{FD72265B-8A66-4C2A-8214-D71D3B72D807}"/>
                    </a:ext>
                  </a:extLst>
                </p:cNvPr>
                <p:cNvPicPr/>
                <p:nvPr/>
              </p:nvPicPr>
              <p:blipFill>
                <a:blip r:embed="rId138"/>
                <a:stretch>
                  <a:fillRect/>
                </a:stretch>
              </p:blipFill>
              <p:spPr>
                <a:xfrm>
                  <a:off x="10579180" y="3392700"/>
                  <a:ext cx="14004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92568" name="Freihand 492567">
                  <a:extLst>
                    <a:ext uri="{FF2B5EF4-FFF2-40B4-BE49-F238E27FC236}">
                      <a16:creationId xmlns:a16="http://schemas.microsoft.com/office/drawing/2014/main" id="{A9C89D21-72B9-42CD-8300-5488737495C7}"/>
                    </a:ext>
                  </a:extLst>
                </p14:cNvPr>
                <p14:cNvContentPartPr/>
                <p14:nvPr/>
              </p14:nvContentPartPr>
              <p14:xfrm>
                <a:off x="10887700" y="3338700"/>
                <a:ext cx="124200" cy="149040"/>
              </p14:xfrm>
            </p:contentPart>
          </mc:Choice>
          <mc:Fallback>
            <p:pic>
              <p:nvPicPr>
                <p:cNvPr id="492568" name="Freihand 492567">
                  <a:extLst>
                    <a:ext uri="{FF2B5EF4-FFF2-40B4-BE49-F238E27FC236}">
                      <a16:creationId xmlns:a16="http://schemas.microsoft.com/office/drawing/2014/main" id="{A9C89D21-72B9-42CD-8300-5488737495C7}"/>
                    </a:ext>
                  </a:extLst>
                </p:cNvPr>
                <p:cNvPicPr/>
                <p:nvPr/>
              </p:nvPicPr>
              <p:blipFill>
                <a:blip r:embed="rId140"/>
                <a:stretch>
                  <a:fillRect/>
                </a:stretch>
              </p:blipFill>
              <p:spPr>
                <a:xfrm>
                  <a:off x="10883380" y="3334380"/>
                  <a:ext cx="13284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92569" name="Freihand 492568">
                  <a:extLst>
                    <a:ext uri="{FF2B5EF4-FFF2-40B4-BE49-F238E27FC236}">
                      <a16:creationId xmlns:a16="http://schemas.microsoft.com/office/drawing/2014/main" id="{394C8E18-CF30-4487-BBFA-C60B6ADF0E32}"/>
                    </a:ext>
                  </a:extLst>
                </p14:cNvPr>
                <p14:cNvContentPartPr/>
                <p14:nvPr/>
              </p14:nvContentPartPr>
              <p14:xfrm>
                <a:off x="10853140" y="3384060"/>
                <a:ext cx="167040" cy="15480"/>
              </p14:xfrm>
            </p:contentPart>
          </mc:Choice>
          <mc:Fallback>
            <p:pic>
              <p:nvPicPr>
                <p:cNvPr id="492569" name="Freihand 492568">
                  <a:extLst>
                    <a:ext uri="{FF2B5EF4-FFF2-40B4-BE49-F238E27FC236}">
                      <a16:creationId xmlns:a16="http://schemas.microsoft.com/office/drawing/2014/main" id="{394C8E18-CF30-4487-BBFA-C60B6ADF0E32}"/>
                    </a:ext>
                  </a:extLst>
                </p:cNvPr>
                <p:cNvPicPr/>
                <p:nvPr/>
              </p:nvPicPr>
              <p:blipFill>
                <a:blip r:embed="rId142"/>
                <a:stretch>
                  <a:fillRect/>
                </a:stretch>
              </p:blipFill>
              <p:spPr>
                <a:xfrm>
                  <a:off x="10848820" y="3379740"/>
                  <a:ext cx="1756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92570" name="Freihand 492569">
                  <a:extLst>
                    <a:ext uri="{FF2B5EF4-FFF2-40B4-BE49-F238E27FC236}">
                      <a16:creationId xmlns:a16="http://schemas.microsoft.com/office/drawing/2014/main" id="{03108017-F44F-4CD3-A819-375E61A7F819}"/>
                    </a:ext>
                  </a:extLst>
                </p14:cNvPr>
                <p14:cNvContentPartPr/>
                <p14:nvPr/>
              </p14:nvContentPartPr>
              <p14:xfrm>
                <a:off x="10845220" y="3426540"/>
                <a:ext cx="140400" cy="21960"/>
              </p14:xfrm>
            </p:contentPart>
          </mc:Choice>
          <mc:Fallback>
            <p:pic>
              <p:nvPicPr>
                <p:cNvPr id="492570" name="Freihand 492569">
                  <a:extLst>
                    <a:ext uri="{FF2B5EF4-FFF2-40B4-BE49-F238E27FC236}">
                      <a16:creationId xmlns:a16="http://schemas.microsoft.com/office/drawing/2014/main" id="{03108017-F44F-4CD3-A819-375E61A7F819}"/>
                    </a:ext>
                  </a:extLst>
                </p:cNvPr>
                <p:cNvPicPr/>
                <p:nvPr/>
              </p:nvPicPr>
              <p:blipFill>
                <a:blip r:embed="rId144"/>
                <a:stretch>
                  <a:fillRect/>
                </a:stretch>
              </p:blipFill>
              <p:spPr>
                <a:xfrm>
                  <a:off x="10840900" y="3422220"/>
                  <a:ext cx="149040" cy="30600"/>
                </a:xfrm>
                <a:prstGeom prst="rect">
                  <a:avLst/>
                </a:prstGeom>
              </p:spPr>
            </p:pic>
          </mc:Fallback>
        </mc:AlternateContent>
      </p:grpSp>
      <p:grpSp>
        <p:nvGrpSpPr>
          <p:cNvPr id="492575" name="Gruppieren 492574">
            <a:extLst>
              <a:ext uri="{FF2B5EF4-FFF2-40B4-BE49-F238E27FC236}">
                <a16:creationId xmlns:a16="http://schemas.microsoft.com/office/drawing/2014/main" id="{8B96EB41-0455-4D05-AEE1-FAC2FC37F4F7}"/>
              </a:ext>
            </a:extLst>
          </p:cNvPr>
          <p:cNvGrpSpPr/>
          <p:nvPr/>
        </p:nvGrpSpPr>
        <p:grpSpPr>
          <a:xfrm>
            <a:off x="11205580" y="3296220"/>
            <a:ext cx="341280" cy="160920"/>
            <a:chOff x="11205580" y="3296220"/>
            <a:chExt cx="341280" cy="160920"/>
          </a:xfrm>
        </p:grpSpPr>
        <mc:AlternateContent xmlns:mc="http://schemas.openxmlformats.org/markup-compatibility/2006">
          <mc:Choice xmlns:p14="http://schemas.microsoft.com/office/powerpoint/2010/main" Requires="p14">
            <p:contentPart p14:bwMode="auto" r:id="rId145">
              <p14:nvContentPartPr>
                <p14:cNvPr id="492572" name="Freihand 492571">
                  <a:extLst>
                    <a:ext uri="{FF2B5EF4-FFF2-40B4-BE49-F238E27FC236}">
                      <a16:creationId xmlns:a16="http://schemas.microsoft.com/office/drawing/2014/main" id="{BE9A84C4-12B4-4BF7-98EE-665CCE31D786}"/>
                    </a:ext>
                  </a:extLst>
                </p14:cNvPr>
                <p14:cNvContentPartPr/>
                <p14:nvPr/>
              </p14:nvContentPartPr>
              <p14:xfrm>
                <a:off x="11205580" y="3296220"/>
                <a:ext cx="212760" cy="160920"/>
              </p14:xfrm>
            </p:contentPart>
          </mc:Choice>
          <mc:Fallback>
            <p:pic>
              <p:nvPicPr>
                <p:cNvPr id="492572" name="Freihand 492571">
                  <a:extLst>
                    <a:ext uri="{FF2B5EF4-FFF2-40B4-BE49-F238E27FC236}">
                      <a16:creationId xmlns:a16="http://schemas.microsoft.com/office/drawing/2014/main" id="{BE9A84C4-12B4-4BF7-98EE-665CCE31D786}"/>
                    </a:ext>
                  </a:extLst>
                </p:cNvPr>
                <p:cNvPicPr/>
                <p:nvPr/>
              </p:nvPicPr>
              <p:blipFill>
                <a:blip r:embed="rId146"/>
                <a:stretch>
                  <a:fillRect/>
                </a:stretch>
              </p:blipFill>
              <p:spPr>
                <a:xfrm>
                  <a:off x="11201260" y="3291900"/>
                  <a:ext cx="2214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2573" name="Freihand 492572">
                  <a:extLst>
                    <a:ext uri="{FF2B5EF4-FFF2-40B4-BE49-F238E27FC236}">
                      <a16:creationId xmlns:a16="http://schemas.microsoft.com/office/drawing/2014/main" id="{392E33A9-44CC-468E-AAE6-BE59AE285D96}"/>
                    </a:ext>
                  </a:extLst>
                </p14:cNvPr>
                <p14:cNvContentPartPr/>
                <p14:nvPr/>
              </p14:nvContentPartPr>
              <p14:xfrm>
                <a:off x="11416540" y="3296940"/>
                <a:ext cx="84600" cy="111240"/>
              </p14:xfrm>
            </p:contentPart>
          </mc:Choice>
          <mc:Fallback>
            <p:pic>
              <p:nvPicPr>
                <p:cNvPr id="492573" name="Freihand 492572">
                  <a:extLst>
                    <a:ext uri="{FF2B5EF4-FFF2-40B4-BE49-F238E27FC236}">
                      <a16:creationId xmlns:a16="http://schemas.microsoft.com/office/drawing/2014/main" id="{392E33A9-44CC-468E-AAE6-BE59AE285D96}"/>
                    </a:ext>
                  </a:extLst>
                </p:cNvPr>
                <p:cNvPicPr/>
                <p:nvPr/>
              </p:nvPicPr>
              <p:blipFill>
                <a:blip r:embed="rId148"/>
                <a:stretch>
                  <a:fillRect/>
                </a:stretch>
              </p:blipFill>
              <p:spPr>
                <a:xfrm>
                  <a:off x="11412220" y="3292620"/>
                  <a:ext cx="932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492574" name="Freihand 492573">
                  <a:extLst>
                    <a:ext uri="{FF2B5EF4-FFF2-40B4-BE49-F238E27FC236}">
                      <a16:creationId xmlns:a16="http://schemas.microsoft.com/office/drawing/2014/main" id="{B613D639-5069-4532-BE81-897002D701F6}"/>
                    </a:ext>
                  </a:extLst>
                </p14:cNvPr>
                <p14:cNvContentPartPr/>
                <p14:nvPr/>
              </p14:nvContentPartPr>
              <p14:xfrm>
                <a:off x="11538580" y="3373260"/>
                <a:ext cx="8280" cy="20160"/>
              </p14:xfrm>
            </p:contentPart>
          </mc:Choice>
          <mc:Fallback>
            <p:pic>
              <p:nvPicPr>
                <p:cNvPr id="492574" name="Freihand 492573">
                  <a:extLst>
                    <a:ext uri="{FF2B5EF4-FFF2-40B4-BE49-F238E27FC236}">
                      <a16:creationId xmlns:a16="http://schemas.microsoft.com/office/drawing/2014/main" id="{B613D639-5069-4532-BE81-897002D701F6}"/>
                    </a:ext>
                  </a:extLst>
                </p:cNvPr>
                <p:cNvPicPr/>
                <p:nvPr/>
              </p:nvPicPr>
              <p:blipFill>
                <a:blip r:embed="rId150"/>
                <a:stretch>
                  <a:fillRect/>
                </a:stretch>
              </p:blipFill>
              <p:spPr>
                <a:xfrm>
                  <a:off x="11534260" y="3368940"/>
                  <a:ext cx="16920" cy="2880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F5850B4-F365-85FE-201A-60E5EDDC671B}"/>
                  </a:ext>
                </a:extLst>
              </p14:cNvPr>
              <p14:cNvContentPartPr/>
              <p14:nvPr/>
            </p14:nvContentPartPr>
            <p14:xfrm>
              <a:off x="2434058" y="691102"/>
              <a:ext cx="3119760" cy="178560"/>
            </p14:xfrm>
          </p:contentPart>
        </mc:Choice>
        <mc:Fallback xmlns="">
          <p:pic>
            <p:nvPicPr>
              <p:cNvPr id="2" name="Freihand 1">
                <a:extLst>
                  <a:ext uri="{FF2B5EF4-FFF2-40B4-BE49-F238E27FC236}">
                    <a16:creationId xmlns:a16="http://schemas.microsoft.com/office/drawing/2014/main" id="{4F5850B4-F365-85FE-201A-60E5EDDC671B}"/>
                  </a:ext>
                </a:extLst>
              </p:cNvPr>
              <p:cNvPicPr/>
              <p:nvPr/>
            </p:nvPicPr>
            <p:blipFill>
              <a:blip r:embed="rId4"/>
              <a:stretch>
                <a:fillRect/>
              </a:stretch>
            </p:blipFill>
            <p:spPr>
              <a:xfrm>
                <a:off x="2425058" y="682102"/>
                <a:ext cx="3137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5870AB-4F91-1CE8-E2E9-7AC2507325F5}"/>
                  </a:ext>
                </a:extLst>
              </p14:cNvPr>
              <p14:cNvContentPartPr/>
              <p14:nvPr/>
            </p14:nvContentPartPr>
            <p14:xfrm>
              <a:off x="236978" y="2130382"/>
              <a:ext cx="2344320" cy="92160"/>
            </p14:xfrm>
          </p:contentPart>
        </mc:Choice>
        <mc:Fallback xmlns="">
          <p:pic>
            <p:nvPicPr>
              <p:cNvPr id="3" name="Freihand 2">
                <a:extLst>
                  <a:ext uri="{FF2B5EF4-FFF2-40B4-BE49-F238E27FC236}">
                    <a16:creationId xmlns:a16="http://schemas.microsoft.com/office/drawing/2014/main" id="{9D5870AB-4F91-1CE8-E2E9-7AC2507325F5}"/>
                  </a:ext>
                </a:extLst>
              </p:cNvPr>
              <p:cNvPicPr/>
              <p:nvPr/>
            </p:nvPicPr>
            <p:blipFill>
              <a:blip r:embed="rId6"/>
              <a:stretch>
                <a:fillRect/>
              </a:stretch>
            </p:blipFill>
            <p:spPr>
              <a:xfrm>
                <a:off x="228338" y="2121742"/>
                <a:ext cx="2361960" cy="109800"/>
              </a:xfrm>
              <a:prstGeom prst="rect">
                <a:avLst/>
              </a:prstGeom>
            </p:spPr>
          </p:pic>
        </mc:Fallback>
      </mc:AlternateContent>
      <p:grpSp>
        <p:nvGrpSpPr>
          <p:cNvPr id="6" name="Gruppieren 5">
            <a:extLst>
              <a:ext uri="{FF2B5EF4-FFF2-40B4-BE49-F238E27FC236}">
                <a16:creationId xmlns:a16="http://schemas.microsoft.com/office/drawing/2014/main" id="{0D8C0460-79BE-92CD-CC39-1EB730A933B8}"/>
              </a:ext>
            </a:extLst>
          </p:cNvPr>
          <p:cNvGrpSpPr/>
          <p:nvPr/>
        </p:nvGrpSpPr>
        <p:grpSpPr>
          <a:xfrm>
            <a:off x="908378" y="5735422"/>
            <a:ext cx="7499160" cy="151920"/>
            <a:chOff x="908378" y="5735422"/>
            <a:chExt cx="7499160" cy="151920"/>
          </a:xfrm>
        </p:grpSpPr>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54B47226-9B9B-CD66-BE72-64BD7D798B49}"/>
                    </a:ext>
                  </a:extLst>
                </p14:cNvPr>
                <p14:cNvContentPartPr/>
                <p14:nvPr/>
              </p14:nvContentPartPr>
              <p14:xfrm>
                <a:off x="908378" y="5751622"/>
                <a:ext cx="1940040" cy="135720"/>
              </p14:xfrm>
            </p:contentPart>
          </mc:Choice>
          <mc:Fallback xmlns="">
            <p:pic>
              <p:nvPicPr>
                <p:cNvPr id="4" name="Freihand 3">
                  <a:extLst>
                    <a:ext uri="{FF2B5EF4-FFF2-40B4-BE49-F238E27FC236}">
                      <a16:creationId xmlns:a16="http://schemas.microsoft.com/office/drawing/2014/main" id="{54B47226-9B9B-CD66-BE72-64BD7D798B49}"/>
                    </a:ext>
                  </a:extLst>
                </p:cNvPr>
                <p:cNvPicPr/>
                <p:nvPr/>
              </p:nvPicPr>
              <p:blipFill>
                <a:blip r:embed="rId8"/>
                <a:stretch>
                  <a:fillRect/>
                </a:stretch>
              </p:blipFill>
              <p:spPr>
                <a:xfrm>
                  <a:off x="899738" y="5742622"/>
                  <a:ext cx="1957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B4750D85-6205-94E7-9472-FC46BF9233F8}"/>
                    </a:ext>
                  </a:extLst>
                </p14:cNvPr>
                <p14:cNvContentPartPr/>
                <p14:nvPr/>
              </p14:nvContentPartPr>
              <p14:xfrm>
                <a:off x="5038298" y="5735422"/>
                <a:ext cx="3369240" cy="78840"/>
              </p14:xfrm>
            </p:contentPart>
          </mc:Choice>
          <mc:Fallback xmlns="">
            <p:pic>
              <p:nvPicPr>
                <p:cNvPr id="5" name="Freihand 4">
                  <a:extLst>
                    <a:ext uri="{FF2B5EF4-FFF2-40B4-BE49-F238E27FC236}">
                      <a16:creationId xmlns:a16="http://schemas.microsoft.com/office/drawing/2014/main" id="{B4750D85-6205-94E7-9472-FC46BF9233F8}"/>
                    </a:ext>
                  </a:extLst>
                </p:cNvPr>
                <p:cNvPicPr/>
                <p:nvPr/>
              </p:nvPicPr>
              <p:blipFill>
                <a:blip r:embed="rId10"/>
                <a:stretch>
                  <a:fillRect/>
                </a:stretch>
              </p:blipFill>
              <p:spPr>
                <a:xfrm>
                  <a:off x="5029658" y="5726782"/>
                  <a:ext cx="338688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22466F6-826D-D366-5740-15E3592FB300}"/>
                  </a:ext>
                </a:extLst>
              </p14:cNvPr>
              <p14:cNvContentPartPr/>
              <p14:nvPr/>
            </p14:nvContentPartPr>
            <p14:xfrm>
              <a:off x="5116418" y="2094022"/>
              <a:ext cx="3159720" cy="46800"/>
            </p14:xfrm>
          </p:contentPart>
        </mc:Choice>
        <mc:Fallback xmlns="">
          <p:pic>
            <p:nvPicPr>
              <p:cNvPr id="7" name="Freihand 6">
                <a:extLst>
                  <a:ext uri="{FF2B5EF4-FFF2-40B4-BE49-F238E27FC236}">
                    <a16:creationId xmlns:a16="http://schemas.microsoft.com/office/drawing/2014/main" id="{D22466F6-826D-D366-5740-15E3592FB300}"/>
                  </a:ext>
                </a:extLst>
              </p:cNvPr>
              <p:cNvPicPr/>
              <p:nvPr/>
            </p:nvPicPr>
            <p:blipFill>
              <a:blip r:embed="rId12"/>
              <a:stretch>
                <a:fillRect/>
              </a:stretch>
            </p:blipFill>
            <p:spPr>
              <a:xfrm>
                <a:off x="5107418" y="2085022"/>
                <a:ext cx="3177360" cy="64440"/>
              </a:xfrm>
              <a:prstGeom prst="rect">
                <a:avLst/>
              </a:prstGeom>
            </p:spPr>
          </p:pic>
        </mc:Fallback>
      </mc:AlternateContent>
      <p:grpSp>
        <p:nvGrpSpPr>
          <p:cNvPr id="37" name="Gruppieren 36">
            <a:extLst>
              <a:ext uri="{FF2B5EF4-FFF2-40B4-BE49-F238E27FC236}">
                <a16:creationId xmlns:a16="http://schemas.microsoft.com/office/drawing/2014/main" id="{B71F107D-7998-580B-8D3D-9178B4178C11}"/>
              </a:ext>
            </a:extLst>
          </p:cNvPr>
          <p:cNvGrpSpPr/>
          <p:nvPr/>
        </p:nvGrpSpPr>
        <p:grpSpPr>
          <a:xfrm>
            <a:off x="8442098" y="2358982"/>
            <a:ext cx="3091680" cy="1092960"/>
            <a:chOff x="8442098" y="2358982"/>
            <a:chExt cx="3091680" cy="1092960"/>
          </a:xfrm>
        </p:grpSpPr>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162EF5EB-A1A8-DC21-073B-63BE22B53835}"/>
                    </a:ext>
                  </a:extLst>
                </p14:cNvPr>
                <p14:cNvContentPartPr/>
                <p14:nvPr/>
              </p14:nvContentPartPr>
              <p14:xfrm>
                <a:off x="8442098" y="2502262"/>
                <a:ext cx="231120" cy="338040"/>
              </p14:xfrm>
            </p:contentPart>
          </mc:Choice>
          <mc:Fallback xmlns="">
            <p:pic>
              <p:nvPicPr>
                <p:cNvPr id="9" name="Freihand 8">
                  <a:extLst>
                    <a:ext uri="{FF2B5EF4-FFF2-40B4-BE49-F238E27FC236}">
                      <a16:creationId xmlns:a16="http://schemas.microsoft.com/office/drawing/2014/main" id="{162EF5EB-A1A8-DC21-073B-63BE22B53835}"/>
                    </a:ext>
                  </a:extLst>
                </p:cNvPr>
                <p:cNvPicPr/>
                <p:nvPr/>
              </p:nvPicPr>
              <p:blipFill>
                <a:blip r:embed="rId14"/>
                <a:stretch>
                  <a:fillRect/>
                </a:stretch>
              </p:blipFill>
              <p:spPr>
                <a:xfrm>
                  <a:off x="8433458" y="2493622"/>
                  <a:ext cx="24876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B2C91BE2-AC6F-0D2D-C4C0-54FBD450B545}"/>
                    </a:ext>
                  </a:extLst>
                </p14:cNvPr>
                <p14:cNvContentPartPr/>
                <p14:nvPr/>
              </p14:nvContentPartPr>
              <p14:xfrm>
                <a:off x="8484578" y="2627902"/>
                <a:ext cx="344520" cy="122760"/>
              </p14:xfrm>
            </p:contentPart>
          </mc:Choice>
          <mc:Fallback xmlns="">
            <p:pic>
              <p:nvPicPr>
                <p:cNvPr id="10" name="Freihand 9">
                  <a:extLst>
                    <a:ext uri="{FF2B5EF4-FFF2-40B4-BE49-F238E27FC236}">
                      <a16:creationId xmlns:a16="http://schemas.microsoft.com/office/drawing/2014/main" id="{B2C91BE2-AC6F-0D2D-C4C0-54FBD450B545}"/>
                    </a:ext>
                  </a:extLst>
                </p:cNvPr>
                <p:cNvPicPr/>
                <p:nvPr/>
              </p:nvPicPr>
              <p:blipFill>
                <a:blip r:embed="rId16"/>
                <a:stretch>
                  <a:fillRect/>
                </a:stretch>
              </p:blipFill>
              <p:spPr>
                <a:xfrm>
                  <a:off x="8475938" y="2618902"/>
                  <a:ext cx="362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DA78B94-EA43-A90B-4B0D-72EBBEC2D10E}"/>
                    </a:ext>
                  </a:extLst>
                </p14:cNvPr>
                <p14:cNvContentPartPr/>
                <p14:nvPr/>
              </p14:nvContentPartPr>
              <p14:xfrm>
                <a:off x="8869418" y="2445382"/>
                <a:ext cx="372240" cy="281880"/>
              </p14:xfrm>
            </p:contentPart>
          </mc:Choice>
          <mc:Fallback xmlns="">
            <p:pic>
              <p:nvPicPr>
                <p:cNvPr id="11" name="Freihand 10">
                  <a:extLst>
                    <a:ext uri="{FF2B5EF4-FFF2-40B4-BE49-F238E27FC236}">
                      <a16:creationId xmlns:a16="http://schemas.microsoft.com/office/drawing/2014/main" id="{3DA78B94-EA43-A90B-4B0D-72EBBEC2D10E}"/>
                    </a:ext>
                  </a:extLst>
                </p:cNvPr>
                <p:cNvPicPr/>
                <p:nvPr/>
              </p:nvPicPr>
              <p:blipFill>
                <a:blip r:embed="rId18"/>
                <a:stretch>
                  <a:fillRect/>
                </a:stretch>
              </p:blipFill>
              <p:spPr>
                <a:xfrm>
                  <a:off x="8860778" y="2436742"/>
                  <a:ext cx="3898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14CE2CD9-FA43-B188-22FE-9BCB097B03FD}"/>
                    </a:ext>
                  </a:extLst>
                </p14:cNvPr>
                <p14:cNvContentPartPr/>
                <p14:nvPr/>
              </p14:nvContentPartPr>
              <p14:xfrm>
                <a:off x="8965898" y="2378062"/>
                <a:ext cx="55440" cy="10080"/>
              </p14:xfrm>
            </p:contentPart>
          </mc:Choice>
          <mc:Fallback xmlns="">
            <p:pic>
              <p:nvPicPr>
                <p:cNvPr id="12" name="Freihand 11">
                  <a:extLst>
                    <a:ext uri="{FF2B5EF4-FFF2-40B4-BE49-F238E27FC236}">
                      <a16:creationId xmlns:a16="http://schemas.microsoft.com/office/drawing/2014/main" id="{14CE2CD9-FA43-B188-22FE-9BCB097B03FD}"/>
                    </a:ext>
                  </a:extLst>
                </p:cNvPr>
                <p:cNvPicPr/>
                <p:nvPr/>
              </p:nvPicPr>
              <p:blipFill>
                <a:blip r:embed="rId20"/>
                <a:stretch>
                  <a:fillRect/>
                </a:stretch>
              </p:blipFill>
              <p:spPr>
                <a:xfrm>
                  <a:off x="8957258" y="2369422"/>
                  <a:ext cx="73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195C358A-3EDB-4AEE-D2AF-3EF51A634C94}"/>
                    </a:ext>
                  </a:extLst>
                </p14:cNvPr>
                <p14:cNvContentPartPr/>
                <p14:nvPr/>
              </p14:nvContentPartPr>
              <p14:xfrm>
                <a:off x="9297458" y="2542942"/>
                <a:ext cx="109440" cy="152640"/>
              </p14:xfrm>
            </p:contentPart>
          </mc:Choice>
          <mc:Fallback xmlns="">
            <p:pic>
              <p:nvPicPr>
                <p:cNvPr id="13" name="Freihand 12">
                  <a:extLst>
                    <a:ext uri="{FF2B5EF4-FFF2-40B4-BE49-F238E27FC236}">
                      <a16:creationId xmlns:a16="http://schemas.microsoft.com/office/drawing/2014/main" id="{195C358A-3EDB-4AEE-D2AF-3EF51A634C94}"/>
                    </a:ext>
                  </a:extLst>
                </p:cNvPr>
                <p:cNvPicPr/>
                <p:nvPr/>
              </p:nvPicPr>
              <p:blipFill>
                <a:blip r:embed="rId22"/>
                <a:stretch>
                  <a:fillRect/>
                </a:stretch>
              </p:blipFill>
              <p:spPr>
                <a:xfrm>
                  <a:off x="9288818" y="2533942"/>
                  <a:ext cx="127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7F6DB966-9AEB-69A3-3CB2-7DE4B56D4B54}"/>
                    </a:ext>
                  </a:extLst>
                </p14:cNvPr>
                <p14:cNvContentPartPr/>
                <p14:nvPr/>
              </p14:nvContentPartPr>
              <p14:xfrm>
                <a:off x="9496538" y="2552662"/>
                <a:ext cx="115560" cy="291960"/>
              </p14:xfrm>
            </p:contentPart>
          </mc:Choice>
          <mc:Fallback xmlns="">
            <p:pic>
              <p:nvPicPr>
                <p:cNvPr id="14" name="Freihand 13">
                  <a:extLst>
                    <a:ext uri="{FF2B5EF4-FFF2-40B4-BE49-F238E27FC236}">
                      <a16:creationId xmlns:a16="http://schemas.microsoft.com/office/drawing/2014/main" id="{7F6DB966-9AEB-69A3-3CB2-7DE4B56D4B54}"/>
                    </a:ext>
                  </a:extLst>
                </p:cNvPr>
                <p:cNvPicPr/>
                <p:nvPr/>
              </p:nvPicPr>
              <p:blipFill>
                <a:blip r:embed="rId24"/>
                <a:stretch>
                  <a:fillRect/>
                </a:stretch>
              </p:blipFill>
              <p:spPr>
                <a:xfrm>
                  <a:off x="9487898" y="2543662"/>
                  <a:ext cx="1332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ADA4676-A4F7-07D5-CBE9-35A1C33EB4AA}"/>
                    </a:ext>
                  </a:extLst>
                </p14:cNvPr>
                <p14:cNvContentPartPr/>
                <p14:nvPr/>
              </p14:nvContentPartPr>
              <p14:xfrm>
                <a:off x="9693818" y="2545102"/>
                <a:ext cx="70920" cy="141480"/>
              </p14:xfrm>
            </p:contentPart>
          </mc:Choice>
          <mc:Fallback xmlns="">
            <p:pic>
              <p:nvPicPr>
                <p:cNvPr id="15" name="Freihand 14">
                  <a:extLst>
                    <a:ext uri="{FF2B5EF4-FFF2-40B4-BE49-F238E27FC236}">
                      <a16:creationId xmlns:a16="http://schemas.microsoft.com/office/drawing/2014/main" id="{1ADA4676-A4F7-07D5-CBE9-35A1C33EB4AA}"/>
                    </a:ext>
                  </a:extLst>
                </p:cNvPr>
                <p:cNvPicPr/>
                <p:nvPr/>
              </p:nvPicPr>
              <p:blipFill>
                <a:blip r:embed="rId26"/>
                <a:stretch>
                  <a:fillRect/>
                </a:stretch>
              </p:blipFill>
              <p:spPr>
                <a:xfrm>
                  <a:off x="9685178" y="2536462"/>
                  <a:ext cx="885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BFB947B1-5CF8-C370-A191-DDBC47622375}"/>
                    </a:ext>
                  </a:extLst>
                </p14:cNvPr>
                <p14:cNvContentPartPr/>
                <p14:nvPr/>
              </p14:nvContentPartPr>
              <p14:xfrm>
                <a:off x="9823778" y="2358982"/>
                <a:ext cx="586080" cy="245880"/>
              </p14:xfrm>
            </p:contentPart>
          </mc:Choice>
          <mc:Fallback xmlns="">
            <p:pic>
              <p:nvPicPr>
                <p:cNvPr id="16" name="Freihand 15">
                  <a:extLst>
                    <a:ext uri="{FF2B5EF4-FFF2-40B4-BE49-F238E27FC236}">
                      <a16:creationId xmlns:a16="http://schemas.microsoft.com/office/drawing/2014/main" id="{BFB947B1-5CF8-C370-A191-DDBC47622375}"/>
                    </a:ext>
                  </a:extLst>
                </p:cNvPr>
                <p:cNvPicPr/>
                <p:nvPr/>
              </p:nvPicPr>
              <p:blipFill>
                <a:blip r:embed="rId28"/>
                <a:stretch>
                  <a:fillRect/>
                </a:stretch>
              </p:blipFill>
              <p:spPr>
                <a:xfrm>
                  <a:off x="9814778" y="2350342"/>
                  <a:ext cx="6037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C94E943D-34F2-7643-289C-2329F5007167}"/>
                    </a:ext>
                  </a:extLst>
                </p14:cNvPr>
                <p14:cNvContentPartPr/>
                <p14:nvPr/>
              </p14:nvContentPartPr>
              <p14:xfrm>
                <a:off x="8806778" y="2984302"/>
                <a:ext cx="333720" cy="126000"/>
              </p14:xfrm>
            </p:contentPart>
          </mc:Choice>
          <mc:Fallback xmlns="">
            <p:pic>
              <p:nvPicPr>
                <p:cNvPr id="18" name="Freihand 17">
                  <a:extLst>
                    <a:ext uri="{FF2B5EF4-FFF2-40B4-BE49-F238E27FC236}">
                      <a16:creationId xmlns:a16="http://schemas.microsoft.com/office/drawing/2014/main" id="{C94E943D-34F2-7643-289C-2329F5007167}"/>
                    </a:ext>
                  </a:extLst>
                </p:cNvPr>
                <p:cNvPicPr/>
                <p:nvPr/>
              </p:nvPicPr>
              <p:blipFill>
                <a:blip r:embed="rId30"/>
                <a:stretch>
                  <a:fillRect/>
                </a:stretch>
              </p:blipFill>
              <p:spPr>
                <a:xfrm>
                  <a:off x="8797778" y="2975662"/>
                  <a:ext cx="351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03043BFC-FA75-436D-E2CD-D9DBD4AA0F5F}"/>
                    </a:ext>
                  </a:extLst>
                </p14:cNvPr>
                <p14:cNvContentPartPr/>
                <p14:nvPr/>
              </p14:nvContentPartPr>
              <p14:xfrm>
                <a:off x="9148418" y="2906902"/>
                <a:ext cx="104400" cy="168840"/>
              </p14:xfrm>
            </p:contentPart>
          </mc:Choice>
          <mc:Fallback xmlns="">
            <p:pic>
              <p:nvPicPr>
                <p:cNvPr id="19" name="Freihand 18">
                  <a:extLst>
                    <a:ext uri="{FF2B5EF4-FFF2-40B4-BE49-F238E27FC236}">
                      <a16:creationId xmlns:a16="http://schemas.microsoft.com/office/drawing/2014/main" id="{03043BFC-FA75-436D-E2CD-D9DBD4AA0F5F}"/>
                    </a:ext>
                  </a:extLst>
                </p:cNvPr>
                <p:cNvPicPr/>
                <p:nvPr/>
              </p:nvPicPr>
              <p:blipFill>
                <a:blip r:embed="rId32"/>
                <a:stretch>
                  <a:fillRect/>
                </a:stretch>
              </p:blipFill>
              <p:spPr>
                <a:xfrm>
                  <a:off x="9139778" y="2898262"/>
                  <a:ext cx="1220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9EC5237B-FCE0-4C5D-3992-D92528348A66}"/>
                    </a:ext>
                  </a:extLst>
                </p14:cNvPr>
                <p14:cNvContentPartPr/>
                <p14:nvPr/>
              </p14:nvContentPartPr>
              <p14:xfrm>
                <a:off x="9097658" y="2866582"/>
                <a:ext cx="23040" cy="14400"/>
              </p14:xfrm>
            </p:contentPart>
          </mc:Choice>
          <mc:Fallback xmlns="">
            <p:pic>
              <p:nvPicPr>
                <p:cNvPr id="20" name="Freihand 19">
                  <a:extLst>
                    <a:ext uri="{FF2B5EF4-FFF2-40B4-BE49-F238E27FC236}">
                      <a16:creationId xmlns:a16="http://schemas.microsoft.com/office/drawing/2014/main" id="{9EC5237B-FCE0-4C5D-3992-D92528348A66}"/>
                    </a:ext>
                  </a:extLst>
                </p:cNvPr>
                <p:cNvPicPr/>
                <p:nvPr/>
              </p:nvPicPr>
              <p:blipFill>
                <a:blip r:embed="rId34"/>
                <a:stretch>
                  <a:fillRect/>
                </a:stretch>
              </p:blipFill>
              <p:spPr>
                <a:xfrm>
                  <a:off x="9088658" y="2857942"/>
                  <a:ext cx="40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CD315F7-6395-B3DF-F0B8-1804358A4803}"/>
                    </a:ext>
                  </a:extLst>
                </p14:cNvPr>
                <p14:cNvContentPartPr/>
                <p14:nvPr/>
              </p14:nvContentPartPr>
              <p14:xfrm>
                <a:off x="9520298" y="2940382"/>
                <a:ext cx="288720" cy="108360"/>
              </p14:xfrm>
            </p:contentPart>
          </mc:Choice>
          <mc:Fallback xmlns="">
            <p:pic>
              <p:nvPicPr>
                <p:cNvPr id="21" name="Freihand 20">
                  <a:extLst>
                    <a:ext uri="{FF2B5EF4-FFF2-40B4-BE49-F238E27FC236}">
                      <a16:creationId xmlns:a16="http://schemas.microsoft.com/office/drawing/2014/main" id="{FCD315F7-6395-B3DF-F0B8-1804358A4803}"/>
                    </a:ext>
                  </a:extLst>
                </p:cNvPr>
                <p:cNvPicPr/>
                <p:nvPr/>
              </p:nvPicPr>
              <p:blipFill>
                <a:blip r:embed="rId36"/>
                <a:stretch>
                  <a:fillRect/>
                </a:stretch>
              </p:blipFill>
              <p:spPr>
                <a:xfrm>
                  <a:off x="9511658" y="2931742"/>
                  <a:ext cx="3063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B3874969-3F45-52EB-A603-ABDCE4DEF9A1}"/>
                    </a:ext>
                  </a:extLst>
                </p14:cNvPr>
                <p14:cNvContentPartPr/>
                <p14:nvPr/>
              </p14:nvContentPartPr>
              <p14:xfrm>
                <a:off x="9871298" y="2853262"/>
                <a:ext cx="162000" cy="160200"/>
              </p14:xfrm>
            </p:contentPart>
          </mc:Choice>
          <mc:Fallback xmlns="">
            <p:pic>
              <p:nvPicPr>
                <p:cNvPr id="23" name="Freihand 22">
                  <a:extLst>
                    <a:ext uri="{FF2B5EF4-FFF2-40B4-BE49-F238E27FC236}">
                      <a16:creationId xmlns:a16="http://schemas.microsoft.com/office/drawing/2014/main" id="{B3874969-3F45-52EB-A603-ABDCE4DEF9A1}"/>
                    </a:ext>
                  </a:extLst>
                </p:cNvPr>
                <p:cNvPicPr/>
                <p:nvPr/>
              </p:nvPicPr>
              <p:blipFill>
                <a:blip r:embed="rId38"/>
                <a:stretch>
                  <a:fillRect/>
                </a:stretch>
              </p:blipFill>
              <p:spPr>
                <a:xfrm>
                  <a:off x="9862658" y="2844622"/>
                  <a:ext cx="179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BE7CFD5-893C-657E-1DF0-66A816C3B60D}"/>
                    </a:ext>
                  </a:extLst>
                </p14:cNvPr>
                <p14:cNvContentPartPr/>
                <p14:nvPr/>
              </p14:nvContentPartPr>
              <p14:xfrm>
                <a:off x="10026458" y="2892502"/>
                <a:ext cx="187560" cy="116640"/>
              </p14:xfrm>
            </p:contentPart>
          </mc:Choice>
          <mc:Fallback xmlns="">
            <p:pic>
              <p:nvPicPr>
                <p:cNvPr id="24" name="Freihand 23">
                  <a:extLst>
                    <a:ext uri="{FF2B5EF4-FFF2-40B4-BE49-F238E27FC236}">
                      <a16:creationId xmlns:a16="http://schemas.microsoft.com/office/drawing/2014/main" id="{7BE7CFD5-893C-657E-1DF0-66A816C3B60D}"/>
                    </a:ext>
                  </a:extLst>
                </p:cNvPr>
                <p:cNvPicPr/>
                <p:nvPr/>
              </p:nvPicPr>
              <p:blipFill>
                <a:blip r:embed="rId40"/>
                <a:stretch>
                  <a:fillRect/>
                </a:stretch>
              </p:blipFill>
              <p:spPr>
                <a:xfrm>
                  <a:off x="10017818" y="2883862"/>
                  <a:ext cx="205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6D2C0443-9C4E-E730-5771-24CAAF53F329}"/>
                    </a:ext>
                  </a:extLst>
                </p14:cNvPr>
                <p14:cNvContentPartPr/>
                <p14:nvPr/>
              </p14:nvContentPartPr>
              <p14:xfrm>
                <a:off x="9996938" y="2773342"/>
                <a:ext cx="124200" cy="23400"/>
              </p14:xfrm>
            </p:contentPart>
          </mc:Choice>
          <mc:Fallback xmlns="">
            <p:pic>
              <p:nvPicPr>
                <p:cNvPr id="25" name="Freihand 24">
                  <a:extLst>
                    <a:ext uri="{FF2B5EF4-FFF2-40B4-BE49-F238E27FC236}">
                      <a16:creationId xmlns:a16="http://schemas.microsoft.com/office/drawing/2014/main" id="{6D2C0443-9C4E-E730-5771-24CAAF53F329}"/>
                    </a:ext>
                  </a:extLst>
                </p:cNvPr>
                <p:cNvPicPr/>
                <p:nvPr/>
              </p:nvPicPr>
              <p:blipFill>
                <a:blip r:embed="rId42"/>
                <a:stretch>
                  <a:fillRect/>
                </a:stretch>
              </p:blipFill>
              <p:spPr>
                <a:xfrm>
                  <a:off x="9988298" y="2764702"/>
                  <a:ext cx="141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49139916-EAA8-E480-94C3-207EE5BC4630}"/>
                    </a:ext>
                  </a:extLst>
                </p14:cNvPr>
                <p14:cNvContentPartPr/>
                <p14:nvPr/>
              </p14:nvContentPartPr>
              <p14:xfrm>
                <a:off x="10229498" y="2889262"/>
                <a:ext cx="102600" cy="137160"/>
              </p14:xfrm>
            </p:contentPart>
          </mc:Choice>
          <mc:Fallback xmlns="">
            <p:pic>
              <p:nvPicPr>
                <p:cNvPr id="26" name="Freihand 25">
                  <a:extLst>
                    <a:ext uri="{FF2B5EF4-FFF2-40B4-BE49-F238E27FC236}">
                      <a16:creationId xmlns:a16="http://schemas.microsoft.com/office/drawing/2014/main" id="{49139916-EAA8-E480-94C3-207EE5BC4630}"/>
                    </a:ext>
                  </a:extLst>
                </p:cNvPr>
                <p:cNvPicPr/>
                <p:nvPr/>
              </p:nvPicPr>
              <p:blipFill>
                <a:blip r:embed="rId44"/>
                <a:stretch>
                  <a:fillRect/>
                </a:stretch>
              </p:blipFill>
              <p:spPr>
                <a:xfrm>
                  <a:off x="10220498" y="2880262"/>
                  <a:ext cx="120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7308F3BD-B51A-251E-89F8-7D432E0FDF54}"/>
                    </a:ext>
                  </a:extLst>
                </p14:cNvPr>
                <p14:cNvContentPartPr/>
                <p14:nvPr/>
              </p14:nvContentPartPr>
              <p14:xfrm>
                <a:off x="10329218" y="2798182"/>
                <a:ext cx="289440" cy="199440"/>
              </p14:xfrm>
            </p:contentPart>
          </mc:Choice>
          <mc:Fallback xmlns="">
            <p:pic>
              <p:nvPicPr>
                <p:cNvPr id="27" name="Freihand 26">
                  <a:extLst>
                    <a:ext uri="{FF2B5EF4-FFF2-40B4-BE49-F238E27FC236}">
                      <a16:creationId xmlns:a16="http://schemas.microsoft.com/office/drawing/2014/main" id="{7308F3BD-B51A-251E-89F8-7D432E0FDF54}"/>
                    </a:ext>
                  </a:extLst>
                </p:cNvPr>
                <p:cNvPicPr/>
                <p:nvPr/>
              </p:nvPicPr>
              <p:blipFill>
                <a:blip r:embed="rId46"/>
                <a:stretch>
                  <a:fillRect/>
                </a:stretch>
              </p:blipFill>
              <p:spPr>
                <a:xfrm>
                  <a:off x="10320578" y="2789182"/>
                  <a:ext cx="307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C23F43DF-3DBA-2F5A-FD18-094C7A2DEE1F}"/>
                    </a:ext>
                  </a:extLst>
                </p14:cNvPr>
                <p14:cNvContentPartPr/>
                <p14:nvPr/>
              </p14:nvContentPartPr>
              <p14:xfrm>
                <a:off x="10655738" y="2760742"/>
                <a:ext cx="280800" cy="233640"/>
              </p14:xfrm>
            </p:contentPart>
          </mc:Choice>
          <mc:Fallback xmlns="">
            <p:pic>
              <p:nvPicPr>
                <p:cNvPr id="28" name="Freihand 27">
                  <a:extLst>
                    <a:ext uri="{FF2B5EF4-FFF2-40B4-BE49-F238E27FC236}">
                      <a16:creationId xmlns:a16="http://schemas.microsoft.com/office/drawing/2014/main" id="{C23F43DF-3DBA-2F5A-FD18-094C7A2DEE1F}"/>
                    </a:ext>
                  </a:extLst>
                </p:cNvPr>
                <p:cNvPicPr/>
                <p:nvPr/>
              </p:nvPicPr>
              <p:blipFill>
                <a:blip r:embed="rId48"/>
                <a:stretch>
                  <a:fillRect/>
                </a:stretch>
              </p:blipFill>
              <p:spPr>
                <a:xfrm>
                  <a:off x="10647098" y="2752102"/>
                  <a:ext cx="298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9591AD43-F0FA-5C26-B544-60CB93E4A7F5}"/>
                    </a:ext>
                  </a:extLst>
                </p14:cNvPr>
                <p14:cNvContentPartPr/>
                <p14:nvPr/>
              </p14:nvContentPartPr>
              <p14:xfrm>
                <a:off x="10675178" y="2712502"/>
                <a:ext cx="28800" cy="15480"/>
              </p14:xfrm>
            </p:contentPart>
          </mc:Choice>
          <mc:Fallback xmlns="">
            <p:pic>
              <p:nvPicPr>
                <p:cNvPr id="29" name="Freihand 28">
                  <a:extLst>
                    <a:ext uri="{FF2B5EF4-FFF2-40B4-BE49-F238E27FC236}">
                      <a16:creationId xmlns:a16="http://schemas.microsoft.com/office/drawing/2014/main" id="{9591AD43-F0FA-5C26-B544-60CB93E4A7F5}"/>
                    </a:ext>
                  </a:extLst>
                </p:cNvPr>
                <p:cNvPicPr/>
                <p:nvPr/>
              </p:nvPicPr>
              <p:blipFill>
                <a:blip r:embed="rId50"/>
                <a:stretch>
                  <a:fillRect/>
                </a:stretch>
              </p:blipFill>
              <p:spPr>
                <a:xfrm>
                  <a:off x="10666178" y="2703502"/>
                  <a:ext cx="46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AAF6F49-0303-C6FE-1653-874786E2F9DB}"/>
                    </a:ext>
                  </a:extLst>
                </p14:cNvPr>
                <p14:cNvContentPartPr/>
                <p14:nvPr/>
              </p14:nvContentPartPr>
              <p14:xfrm>
                <a:off x="11022938" y="2756062"/>
                <a:ext cx="149400" cy="177480"/>
              </p14:xfrm>
            </p:contentPart>
          </mc:Choice>
          <mc:Fallback xmlns="">
            <p:pic>
              <p:nvPicPr>
                <p:cNvPr id="30" name="Freihand 29">
                  <a:extLst>
                    <a:ext uri="{FF2B5EF4-FFF2-40B4-BE49-F238E27FC236}">
                      <a16:creationId xmlns:a16="http://schemas.microsoft.com/office/drawing/2014/main" id="{FAAF6F49-0303-C6FE-1653-874786E2F9DB}"/>
                    </a:ext>
                  </a:extLst>
                </p:cNvPr>
                <p:cNvPicPr/>
                <p:nvPr/>
              </p:nvPicPr>
              <p:blipFill>
                <a:blip r:embed="rId52"/>
                <a:stretch>
                  <a:fillRect/>
                </a:stretch>
              </p:blipFill>
              <p:spPr>
                <a:xfrm>
                  <a:off x="11013938" y="2747422"/>
                  <a:ext cx="167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7C0358F-190D-9EEC-0AE6-975AA337ADCC}"/>
                    </a:ext>
                  </a:extLst>
                </p14:cNvPr>
                <p14:cNvContentPartPr/>
                <p14:nvPr/>
              </p14:nvContentPartPr>
              <p14:xfrm>
                <a:off x="11222738" y="2848582"/>
                <a:ext cx="311040" cy="129960"/>
              </p14:xfrm>
            </p:contentPart>
          </mc:Choice>
          <mc:Fallback xmlns="">
            <p:pic>
              <p:nvPicPr>
                <p:cNvPr id="31" name="Freihand 30">
                  <a:extLst>
                    <a:ext uri="{FF2B5EF4-FFF2-40B4-BE49-F238E27FC236}">
                      <a16:creationId xmlns:a16="http://schemas.microsoft.com/office/drawing/2014/main" id="{57C0358F-190D-9EEC-0AE6-975AA337ADCC}"/>
                    </a:ext>
                  </a:extLst>
                </p:cNvPr>
                <p:cNvPicPr/>
                <p:nvPr/>
              </p:nvPicPr>
              <p:blipFill>
                <a:blip r:embed="rId54"/>
                <a:stretch>
                  <a:fillRect/>
                </a:stretch>
              </p:blipFill>
              <p:spPr>
                <a:xfrm>
                  <a:off x="11213738" y="2839582"/>
                  <a:ext cx="328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3" name="Freihand 32">
                  <a:extLst>
                    <a:ext uri="{FF2B5EF4-FFF2-40B4-BE49-F238E27FC236}">
                      <a16:creationId xmlns:a16="http://schemas.microsoft.com/office/drawing/2014/main" id="{CE6AFB4F-E203-C70D-4739-4D5350A14DE4}"/>
                    </a:ext>
                  </a:extLst>
                </p14:cNvPr>
                <p14:cNvContentPartPr/>
                <p14:nvPr/>
              </p14:nvContentPartPr>
              <p14:xfrm>
                <a:off x="9960218" y="3222622"/>
                <a:ext cx="238320" cy="229320"/>
              </p14:xfrm>
            </p:contentPart>
          </mc:Choice>
          <mc:Fallback xmlns="">
            <p:pic>
              <p:nvPicPr>
                <p:cNvPr id="33" name="Freihand 32">
                  <a:extLst>
                    <a:ext uri="{FF2B5EF4-FFF2-40B4-BE49-F238E27FC236}">
                      <a16:creationId xmlns:a16="http://schemas.microsoft.com/office/drawing/2014/main" id="{CE6AFB4F-E203-C70D-4739-4D5350A14DE4}"/>
                    </a:ext>
                  </a:extLst>
                </p:cNvPr>
                <p:cNvPicPr/>
                <p:nvPr/>
              </p:nvPicPr>
              <p:blipFill>
                <a:blip r:embed="rId56"/>
                <a:stretch>
                  <a:fillRect/>
                </a:stretch>
              </p:blipFill>
              <p:spPr>
                <a:xfrm>
                  <a:off x="9951578" y="3213982"/>
                  <a:ext cx="2559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0BCD1CB1-C25E-59FF-4917-A55380BB1B40}"/>
                    </a:ext>
                  </a:extLst>
                </p14:cNvPr>
                <p14:cNvContentPartPr/>
                <p14:nvPr/>
              </p14:nvContentPartPr>
              <p14:xfrm>
                <a:off x="10233818" y="3294982"/>
                <a:ext cx="21960" cy="137160"/>
              </p14:xfrm>
            </p:contentPart>
          </mc:Choice>
          <mc:Fallback xmlns="">
            <p:pic>
              <p:nvPicPr>
                <p:cNvPr id="34" name="Freihand 33">
                  <a:extLst>
                    <a:ext uri="{FF2B5EF4-FFF2-40B4-BE49-F238E27FC236}">
                      <a16:creationId xmlns:a16="http://schemas.microsoft.com/office/drawing/2014/main" id="{0BCD1CB1-C25E-59FF-4917-A55380BB1B40}"/>
                    </a:ext>
                  </a:extLst>
                </p:cNvPr>
                <p:cNvPicPr/>
                <p:nvPr/>
              </p:nvPicPr>
              <p:blipFill>
                <a:blip r:embed="rId58"/>
                <a:stretch>
                  <a:fillRect/>
                </a:stretch>
              </p:blipFill>
              <p:spPr>
                <a:xfrm>
                  <a:off x="10225178" y="3286342"/>
                  <a:ext cx="39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B25D3C71-A154-80C1-8CC3-5FBEDE34C787}"/>
                    </a:ext>
                  </a:extLst>
                </p14:cNvPr>
                <p14:cNvContentPartPr/>
                <p14:nvPr/>
              </p14:nvContentPartPr>
              <p14:xfrm>
                <a:off x="10323818" y="3180142"/>
                <a:ext cx="560520" cy="219600"/>
              </p14:xfrm>
            </p:contentPart>
          </mc:Choice>
          <mc:Fallback xmlns="">
            <p:pic>
              <p:nvPicPr>
                <p:cNvPr id="35" name="Freihand 34">
                  <a:extLst>
                    <a:ext uri="{FF2B5EF4-FFF2-40B4-BE49-F238E27FC236}">
                      <a16:creationId xmlns:a16="http://schemas.microsoft.com/office/drawing/2014/main" id="{B25D3C71-A154-80C1-8CC3-5FBEDE34C787}"/>
                    </a:ext>
                  </a:extLst>
                </p:cNvPr>
                <p:cNvPicPr/>
                <p:nvPr/>
              </p:nvPicPr>
              <p:blipFill>
                <a:blip r:embed="rId60"/>
                <a:stretch>
                  <a:fillRect/>
                </a:stretch>
              </p:blipFill>
              <p:spPr>
                <a:xfrm>
                  <a:off x="10315178" y="3171142"/>
                  <a:ext cx="5781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6" name="Freihand 35">
                  <a:extLst>
                    <a:ext uri="{FF2B5EF4-FFF2-40B4-BE49-F238E27FC236}">
                      <a16:creationId xmlns:a16="http://schemas.microsoft.com/office/drawing/2014/main" id="{15710E21-BB9B-3EC3-01C3-F97986E49BD7}"/>
                    </a:ext>
                  </a:extLst>
                </p14:cNvPr>
                <p14:cNvContentPartPr/>
                <p14:nvPr/>
              </p14:nvContentPartPr>
              <p14:xfrm>
                <a:off x="10277018" y="3093742"/>
                <a:ext cx="25560" cy="23400"/>
              </p14:xfrm>
            </p:contentPart>
          </mc:Choice>
          <mc:Fallback xmlns="">
            <p:pic>
              <p:nvPicPr>
                <p:cNvPr id="36" name="Freihand 35">
                  <a:extLst>
                    <a:ext uri="{FF2B5EF4-FFF2-40B4-BE49-F238E27FC236}">
                      <a16:creationId xmlns:a16="http://schemas.microsoft.com/office/drawing/2014/main" id="{15710E21-BB9B-3EC3-01C3-F97986E49BD7}"/>
                    </a:ext>
                  </a:extLst>
                </p:cNvPr>
                <p:cNvPicPr/>
                <p:nvPr/>
              </p:nvPicPr>
              <p:blipFill>
                <a:blip r:embed="rId62"/>
                <a:stretch>
                  <a:fillRect/>
                </a:stretch>
              </p:blipFill>
              <p:spPr>
                <a:xfrm>
                  <a:off x="10268378" y="3085102"/>
                  <a:ext cx="43200" cy="4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1FBA3A84-04B5-F5A6-9D7C-C5CC753FEF36}"/>
                  </a:ext>
                </a:extLst>
              </p14:cNvPr>
              <p14:cNvContentPartPr/>
              <p14:nvPr/>
            </p14:nvContentPartPr>
            <p14:xfrm>
              <a:off x="306818" y="5757022"/>
              <a:ext cx="2315520" cy="89280"/>
            </p14:xfrm>
          </p:contentPart>
        </mc:Choice>
        <mc:Fallback xmlns="">
          <p:pic>
            <p:nvPicPr>
              <p:cNvPr id="38" name="Freihand 37">
                <a:extLst>
                  <a:ext uri="{FF2B5EF4-FFF2-40B4-BE49-F238E27FC236}">
                    <a16:creationId xmlns:a16="http://schemas.microsoft.com/office/drawing/2014/main" id="{1FBA3A84-04B5-F5A6-9D7C-C5CC753FEF36}"/>
                  </a:ext>
                </a:extLst>
              </p:cNvPr>
              <p:cNvPicPr/>
              <p:nvPr/>
            </p:nvPicPr>
            <p:blipFill>
              <a:blip r:embed="rId64"/>
              <a:stretch>
                <a:fillRect/>
              </a:stretch>
            </p:blipFill>
            <p:spPr>
              <a:xfrm>
                <a:off x="297818" y="5748022"/>
                <a:ext cx="2333160" cy="106920"/>
              </a:xfrm>
              <a:prstGeom prst="rect">
                <a:avLst/>
              </a:prstGeom>
            </p:spPr>
          </p:pic>
        </mc:Fallback>
      </mc:AlternateContent>
      <p:grpSp>
        <p:nvGrpSpPr>
          <p:cNvPr id="41" name="Gruppieren 40">
            <a:extLst>
              <a:ext uri="{FF2B5EF4-FFF2-40B4-BE49-F238E27FC236}">
                <a16:creationId xmlns:a16="http://schemas.microsoft.com/office/drawing/2014/main" id="{A269C4F4-233C-1E60-1F1B-0A85A7AAFBD3}"/>
              </a:ext>
            </a:extLst>
          </p:cNvPr>
          <p:cNvGrpSpPr/>
          <p:nvPr/>
        </p:nvGrpSpPr>
        <p:grpSpPr>
          <a:xfrm>
            <a:off x="4904378" y="5693662"/>
            <a:ext cx="3576600" cy="92520"/>
            <a:chOff x="4904378" y="5693662"/>
            <a:chExt cx="3576600" cy="92520"/>
          </a:xfrm>
        </p:grpSpPr>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B3255584-8428-4868-0F27-9FC3D5DF7FE6}"/>
                    </a:ext>
                  </a:extLst>
                </p14:cNvPr>
                <p14:cNvContentPartPr/>
                <p14:nvPr/>
              </p14:nvContentPartPr>
              <p14:xfrm>
                <a:off x="4904378" y="5693662"/>
                <a:ext cx="226800" cy="43200"/>
              </p14:xfrm>
            </p:contentPart>
          </mc:Choice>
          <mc:Fallback xmlns="">
            <p:pic>
              <p:nvPicPr>
                <p:cNvPr id="39" name="Freihand 38">
                  <a:extLst>
                    <a:ext uri="{FF2B5EF4-FFF2-40B4-BE49-F238E27FC236}">
                      <a16:creationId xmlns:a16="http://schemas.microsoft.com/office/drawing/2014/main" id="{B3255584-8428-4868-0F27-9FC3D5DF7FE6}"/>
                    </a:ext>
                  </a:extLst>
                </p:cNvPr>
                <p:cNvPicPr/>
                <p:nvPr/>
              </p:nvPicPr>
              <p:blipFill>
                <a:blip r:embed="rId66"/>
                <a:stretch>
                  <a:fillRect/>
                </a:stretch>
              </p:blipFill>
              <p:spPr>
                <a:xfrm>
                  <a:off x="4895378" y="5685022"/>
                  <a:ext cx="24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250FC108-FE36-57E6-0482-3D7B627F27F1}"/>
                    </a:ext>
                  </a:extLst>
                </p14:cNvPr>
                <p14:cNvContentPartPr/>
                <p14:nvPr/>
              </p14:nvContentPartPr>
              <p14:xfrm>
                <a:off x="5382098" y="5730742"/>
                <a:ext cx="3098880" cy="55440"/>
              </p14:xfrm>
            </p:contentPart>
          </mc:Choice>
          <mc:Fallback xmlns="">
            <p:pic>
              <p:nvPicPr>
                <p:cNvPr id="40" name="Freihand 39">
                  <a:extLst>
                    <a:ext uri="{FF2B5EF4-FFF2-40B4-BE49-F238E27FC236}">
                      <a16:creationId xmlns:a16="http://schemas.microsoft.com/office/drawing/2014/main" id="{250FC108-FE36-57E6-0482-3D7B627F27F1}"/>
                    </a:ext>
                  </a:extLst>
                </p:cNvPr>
                <p:cNvPicPr/>
                <p:nvPr/>
              </p:nvPicPr>
              <p:blipFill>
                <a:blip r:embed="rId68"/>
                <a:stretch>
                  <a:fillRect/>
                </a:stretch>
              </p:blipFill>
              <p:spPr>
                <a:xfrm>
                  <a:off x="5373098" y="5722102"/>
                  <a:ext cx="311652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17" name="Freihand 16">
                <a:extLst>
                  <a:ext uri="{FF2B5EF4-FFF2-40B4-BE49-F238E27FC236}">
                    <a16:creationId xmlns:a16="http://schemas.microsoft.com/office/drawing/2014/main" id="{5833E108-6370-429B-9885-08DEF5A1314B}"/>
                  </a:ext>
                </a:extLst>
              </p14:cNvPr>
              <p14:cNvContentPartPr/>
              <p14:nvPr/>
            </p14:nvContentPartPr>
            <p14:xfrm>
              <a:off x="215637" y="1093563"/>
              <a:ext cx="3184200" cy="1328040"/>
            </p14:xfrm>
          </p:contentPart>
        </mc:Choice>
        <mc:Fallback xmlns="">
          <p:pic>
            <p:nvPicPr>
              <p:cNvPr id="17" name="Freihand 16">
                <a:extLst>
                  <a:ext uri="{FF2B5EF4-FFF2-40B4-BE49-F238E27FC236}">
                    <a16:creationId xmlns:a16="http://schemas.microsoft.com/office/drawing/2014/main" id="{5833E108-6370-429B-9885-08DEF5A1314B}"/>
                  </a:ext>
                </a:extLst>
              </p:cNvPr>
              <p:cNvPicPr/>
              <p:nvPr/>
            </p:nvPicPr>
            <p:blipFill>
              <a:blip r:embed="rId70"/>
              <a:stretch>
                <a:fillRect/>
              </a:stretch>
            </p:blipFill>
            <p:spPr>
              <a:xfrm>
                <a:off x="211317" y="1089243"/>
                <a:ext cx="3192840" cy="1336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2" name="Freihand 21">
                <a:extLst>
                  <a:ext uri="{FF2B5EF4-FFF2-40B4-BE49-F238E27FC236}">
                    <a16:creationId xmlns:a16="http://schemas.microsoft.com/office/drawing/2014/main" id="{1C4E8BEC-7FC8-49A2-87F8-3C77DF51F593}"/>
                  </a:ext>
                </a:extLst>
              </p14:cNvPr>
              <p14:cNvContentPartPr/>
              <p14:nvPr/>
            </p14:nvContentPartPr>
            <p14:xfrm>
              <a:off x="76677" y="4745043"/>
              <a:ext cx="3475080" cy="1304640"/>
            </p14:xfrm>
          </p:contentPart>
        </mc:Choice>
        <mc:Fallback xmlns="">
          <p:pic>
            <p:nvPicPr>
              <p:cNvPr id="22" name="Freihand 21">
                <a:extLst>
                  <a:ext uri="{FF2B5EF4-FFF2-40B4-BE49-F238E27FC236}">
                    <a16:creationId xmlns:a16="http://schemas.microsoft.com/office/drawing/2014/main" id="{1C4E8BEC-7FC8-49A2-87F8-3C77DF51F593}"/>
                  </a:ext>
                </a:extLst>
              </p:cNvPr>
              <p:cNvPicPr/>
              <p:nvPr/>
            </p:nvPicPr>
            <p:blipFill>
              <a:blip r:embed="rId72"/>
              <a:stretch>
                <a:fillRect/>
              </a:stretch>
            </p:blipFill>
            <p:spPr>
              <a:xfrm>
                <a:off x="72357" y="4740723"/>
                <a:ext cx="3483720" cy="1313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2" name="Freihand 31">
                <a:extLst>
                  <a:ext uri="{FF2B5EF4-FFF2-40B4-BE49-F238E27FC236}">
                    <a16:creationId xmlns:a16="http://schemas.microsoft.com/office/drawing/2014/main" id="{847EA1D7-4184-47F4-88A9-42F50FAF82A5}"/>
                  </a:ext>
                </a:extLst>
              </p14:cNvPr>
              <p14:cNvContentPartPr/>
              <p14:nvPr/>
            </p14:nvContentPartPr>
            <p14:xfrm>
              <a:off x="4459317" y="4800483"/>
              <a:ext cx="4016160" cy="1291680"/>
            </p14:xfrm>
          </p:contentPart>
        </mc:Choice>
        <mc:Fallback xmlns="">
          <p:pic>
            <p:nvPicPr>
              <p:cNvPr id="32" name="Freihand 31">
                <a:extLst>
                  <a:ext uri="{FF2B5EF4-FFF2-40B4-BE49-F238E27FC236}">
                    <a16:creationId xmlns:a16="http://schemas.microsoft.com/office/drawing/2014/main" id="{847EA1D7-4184-47F4-88A9-42F50FAF82A5}"/>
                  </a:ext>
                </a:extLst>
              </p:cNvPr>
              <p:cNvPicPr/>
              <p:nvPr/>
            </p:nvPicPr>
            <p:blipFill>
              <a:blip r:embed="rId74"/>
              <a:stretch>
                <a:fillRect/>
              </a:stretch>
            </p:blipFill>
            <p:spPr>
              <a:xfrm>
                <a:off x="4454997" y="4796163"/>
                <a:ext cx="4024800" cy="1300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2A8ADC4E-373F-4845-85E3-AFD18BE1EC3D}"/>
                  </a:ext>
                </a:extLst>
              </p14:cNvPr>
              <p14:cNvContentPartPr/>
              <p14:nvPr/>
            </p14:nvContentPartPr>
            <p14:xfrm>
              <a:off x="4839477" y="1131363"/>
              <a:ext cx="3804480" cy="1258560"/>
            </p14:xfrm>
          </p:contentPart>
        </mc:Choice>
        <mc:Fallback xmlns="">
          <p:pic>
            <p:nvPicPr>
              <p:cNvPr id="42" name="Freihand 41">
                <a:extLst>
                  <a:ext uri="{FF2B5EF4-FFF2-40B4-BE49-F238E27FC236}">
                    <a16:creationId xmlns:a16="http://schemas.microsoft.com/office/drawing/2014/main" id="{2A8ADC4E-373F-4845-85E3-AFD18BE1EC3D}"/>
                  </a:ext>
                </a:extLst>
              </p:cNvPr>
              <p:cNvPicPr/>
              <p:nvPr/>
            </p:nvPicPr>
            <p:blipFill>
              <a:blip r:embed="rId76"/>
              <a:stretch>
                <a:fillRect/>
              </a:stretch>
            </p:blipFill>
            <p:spPr>
              <a:xfrm>
                <a:off x="4835157" y="1127043"/>
                <a:ext cx="3813120" cy="1267200"/>
              </a:xfrm>
              <a:prstGeom prst="rect">
                <a:avLst/>
              </a:prstGeom>
            </p:spPr>
          </p:pic>
        </mc:Fallback>
      </mc:AlternateContent>
      <p:grpSp>
        <p:nvGrpSpPr>
          <p:cNvPr id="48" name="Gruppieren 47">
            <a:extLst>
              <a:ext uri="{FF2B5EF4-FFF2-40B4-BE49-F238E27FC236}">
                <a16:creationId xmlns:a16="http://schemas.microsoft.com/office/drawing/2014/main" id="{4FC36EE2-D87A-4920-A509-3C0F6A841DFF}"/>
              </a:ext>
            </a:extLst>
          </p:cNvPr>
          <p:cNvGrpSpPr/>
          <p:nvPr/>
        </p:nvGrpSpPr>
        <p:grpSpPr>
          <a:xfrm>
            <a:off x="475197" y="4896603"/>
            <a:ext cx="7949520" cy="1280880"/>
            <a:chOff x="475197" y="4896603"/>
            <a:chExt cx="7949520" cy="1280880"/>
          </a:xfrm>
        </p:grpSpPr>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78590E29-E3A2-44FA-B8B7-2E93ED79738F}"/>
                    </a:ext>
                  </a:extLst>
                </p14:cNvPr>
                <p14:cNvContentPartPr/>
                <p14:nvPr/>
              </p14:nvContentPartPr>
              <p14:xfrm>
                <a:off x="4502517" y="5041683"/>
                <a:ext cx="3922200" cy="1135800"/>
              </p14:xfrm>
            </p:contentPart>
          </mc:Choice>
          <mc:Fallback xmlns="">
            <p:pic>
              <p:nvPicPr>
                <p:cNvPr id="43" name="Freihand 42">
                  <a:extLst>
                    <a:ext uri="{FF2B5EF4-FFF2-40B4-BE49-F238E27FC236}">
                      <a16:creationId xmlns:a16="http://schemas.microsoft.com/office/drawing/2014/main" id="{78590E29-E3A2-44FA-B8B7-2E93ED79738F}"/>
                    </a:ext>
                  </a:extLst>
                </p:cNvPr>
                <p:cNvPicPr/>
                <p:nvPr/>
              </p:nvPicPr>
              <p:blipFill>
                <a:blip r:embed="rId78"/>
                <a:stretch>
                  <a:fillRect/>
                </a:stretch>
              </p:blipFill>
              <p:spPr>
                <a:xfrm>
                  <a:off x="4498197" y="5037363"/>
                  <a:ext cx="3930840" cy="114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1404CF18-0ACF-4D62-AE65-1ADA05B51834}"/>
                    </a:ext>
                  </a:extLst>
                </p14:cNvPr>
                <p14:cNvContentPartPr/>
                <p14:nvPr/>
              </p14:nvContentPartPr>
              <p14:xfrm>
                <a:off x="475197" y="4896603"/>
                <a:ext cx="2910240" cy="1238040"/>
              </p14:xfrm>
            </p:contentPart>
          </mc:Choice>
          <mc:Fallback xmlns="">
            <p:pic>
              <p:nvPicPr>
                <p:cNvPr id="44" name="Freihand 43">
                  <a:extLst>
                    <a:ext uri="{FF2B5EF4-FFF2-40B4-BE49-F238E27FC236}">
                      <a16:creationId xmlns:a16="http://schemas.microsoft.com/office/drawing/2014/main" id="{1404CF18-0ACF-4D62-AE65-1ADA05B51834}"/>
                    </a:ext>
                  </a:extLst>
                </p:cNvPr>
                <p:cNvPicPr/>
                <p:nvPr/>
              </p:nvPicPr>
              <p:blipFill>
                <a:blip r:embed="rId80"/>
                <a:stretch>
                  <a:fillRect/>
                </a:stretch>
              </p:blipFill>
              <p:spPr>
                <a:xfrm>
                  <a:off x="470877" y="4892283"/>
                  <a:ext cx="2918880" cy="1246680"/>
                </a:xfrm>
                <a:prstGeom prst="rect">
                  <a:avLst/>
                </a:prstGeom>
              </p:spPr>
            </p:pic>
          </mc:Fallback>
        </mc:AlternateContent>
      </p:grpSp>
      <p:grpSp>
        <p:nvGrpSpPr>
          <p:cNvPr id="47" name="Gruppieren 46">
            <a:extLst>
              <a:ext uri="{FF2B5EF4-FFF2-40B4-BE49-F238E27FC236}">
                <a16:creationId xmlns:a16="http://schemas.microsoft.com/office/drawing/2014/main" id="{5CD40682-2146-403F-84BF-11A767B363B3}"/>
              </a:ext>
            </a:extLst>
          </p:cNvPr>
          <p:cNvGrpSpPr/>
          <p:nvPr/>
        </p:nvGrpSpPr>
        <p:grpSpPr>
          <a:xfrm>
            <a:off x="195117" y="1009683"/>
            <a:ext cx="8989560" cy="1503720"/>
            <a:chOff x="195117" y="1009683"/>
            <a:chExt cx="8989560" cy="1503720"/>
          </a:xfrm>
        </p:grpSpPr>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10D82579-A0BA-4F9F-B670-42042D4304DD}"/>
                    </a:ext>
                  </a:extLst>
                </p14:cNvPr>
                <p14:cNvContentPartPr/>
                <p14:nvPr/>
              </p14:nvContentPartPr>
              <p14:xfrm>
                <a:off x="195117" y="1009683"/>
                <a:ext cx="3936960" cy="1503720"/>
              </p14:xfrm>
            </p:contentPart>
          </mc:Choice>
          <mc:Fallback xmlns="">
            <p:pic>
              <p:nvPicPr>
                <p:cNvPr id="45" name="Freihand 44">
                  <a:extLst>
                    <a:ext uri="{FF2B5EF4-FFF2-40B4-BE49-F238E27FC236}">
                      <a16:creationId xmlns:a16="http://schemas.microsoft.com/office/drawing/2014/main" id="{10D82579-A0BA-4F9F-B670-42042D4304DD}"/>
                    </a:ext>
                  </a:extLst>
                </p:cNvPr>
                <p:cNvPicPr/>
                <p:nvPr/>
              </p:nvPicPr>
              <p:blipFill>
                <a:blip r:embed="rId82"/>
                <a:stretch>
                  <a:fillRect/>
                </a:stretch>
              </p:blipFill>
              <p:spPr>
                <a:xfrm>
                  <a:off x="190797" y="1005363"/>
                  <a:ext cx="3945600" cy="1512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1E3C766C-41BF-4CEC-832D-6634EDE135B1}"/>
                    </a:ext>
                  </a:extLst>
                </p14:cNvPr>
                <p14:cNvContentPartPr/>
                <p14:nvPr/>
              </p14:nvContentPartPr>
              <p14:xfrm>
                <a:off x="5070237" y="1170243"/>
                <a:ext cx="4114440" cy="1248840"/>
              </p14:xfrm>
            </p:contentPart>
          </mc:Choice>
          <mc:Fallback xmlns="">
            <p:pic>
              <p:nvPicPr>
                <p:cNvPr id="46" name="Freihand 45">
                  <a:extLst>
                    <a:ext uri="{FF2B5EF4-FFF2-40B4-BE49-F238E27FC236}">
                      <a16:creationId xmlns:a16="http://schemas.microsoft.com/office/drawing/2014/main" id="{1E3C766C-41BF-4CEC-832D-6634EDE135B1}"/>
                    </a:ext>
                  </a:extLst>
                </p:cNvPr>
                <p:cNvPicPr/>
                <p:nvPr/>
              </p:nvPicPr>
              <p:blipFill>
                <a:blip r:embed="rId84"/>
                <a:stretch>
                  <a:fillRect/>
                </a:stretch>
              </p:blipFill>
              <p:spPr>
                <a:xfrm>
                  <a:off x="5065917" y="1165923"/>
                  <a:ext cx="4123080" cy="1257480"/>
                </a:xfrm>
                <a:prstGeom prst="rect">
                  <a:avLst/>
                </a:prstGeom>
              </p:spPr>
            </p:pic>
          </mc:Fallback>
        </mc:AlternateContent>
      </p:grpSp>
      <p:grpSp>
        <p:nvGrpSpPr>
          <p:cNvPr id="51" name="Gruppieren 50">
            <a:extLst>
              <a:ext uri="{FF2B5EF4-FFF2-40B4-BE49-F238E27FC236}">
                <a16:creationId xmlns:a16="http://schemas.microsoft.com/office/drawing/2014/main" id="{0A432EA4-B1EA-4AB7-A0F9-7FA99A45289B}"/>
              </a:ext>
            </a:extLst>
          </p:cNvPr>
          <p:cNvGrpSpPr/>
          <p:nvPr/>
        </p:nvGrpSpPr>
        <p:grpSpPr>
          <a:xfrm>
            <a:off x="311037" y="1136763"/>
            <a:ext cx="2900520" cy="1218960"/>
            <a:chOff x="311037" y="1136763"/>
            <a:chExt cx="2900520" cy="1218960"/>
          </a:xfrm>
        </p:grpSpPr>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0309E022-26D1-4D5B-8891-7A1D79FEC01D}"/>
                    </a:ext>
                  </a:extLst>
                </p14:cNvPr>
                <p14:cNvContentPartPr/>
                <p14:nvPr/>
              </p14:nvContentPartPr>
              <p14:xfrm>
                <a:off x="2497677" y="1192563"/>
                <a:ext cx="41400" cy="106200"/>
              </p14:xfrm>
            </p:contentPart>
          </mc:Choice>
          <mc:Fallback xmlns="">
            <p:pic>
              <p:nvPicPr>
                <p:cNvPr id="49" name="Freihand 48">
                  <a:extLst>
                    <a:ext uri="{FF2B5EF4-FFF2-40B4-BE49-F238E27FC236}">
                      <a16:creationId xmlns:a16="http://schemas.microsoft.com/office/drawing/2014/main" id="{0309E022-26D1-4D5B-8891-7A1D79FEC01D}"/>
                    </a:ext>
                  </a:extLst>
                </p:cNvPr>
                <p:cNvPicPr/>
                <p:nvPr/>
              </p:nvPicPr>
              <p:blipFill>
                <a:blip r:embed="rId86"/>
                <a:stretch>
                  <a:fillRect/>
                </a:stretch>
              </p:blipFill>
              <p:spPr>
                <a:xfrm>
                  <a:off x="2493357" y="1188243"/>
                  <a:ext cx="50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F453E18B-A413-4179-9921-C468C6167285}"/>
                    </a:ext>
                  </a:extLst>
                </p14:cNvPr>
                <p14:cNvContentPartPr/>
                <p14:nvPr/>
              </p14:nvContentPartPr>
              <p14:xfrm>
                <a:off x="311037" y="1136763"/>
                <a:ext cx="2900520" cy="1218960"/>
              </p14:xfrm>
            </p:contentPart>
          </mc:Choice>
          <mc:Fallback xmlns="">
            <p:pic>
              <p:nvPicPr>
                <p:cNvPr id="50" name="Freihand 49">
                  <a:extLst>
                    <a:ext uri="{FF2B5EF4-FFF2-40B4-BE49-F238E27FC236}">
                      <a16:creationId xmlns:a16="http://schemas.microsoft.com/office/drawing/2014/main" id="{F453E18B-A413-4179-9921-C468C6167285}"/>
                    </a:ext>
                  </a:extLst>
                </p:cNvPr>
                <p:cNvPicPr/>
                <p:nvPr/>
              </p:nvPicPr>
              <p:blipFill>
                <a:blip r:embed="rId88"/>
                <a:stretch>
                  <a:fillRect/>
                </a:stretch>
              </p:blipFill>
              <p:spPr>
                <a:xfrm>
                  <a:off x="306717" y="1132443"/>
                  <a:ext cx="2909160" cy="122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2" name="Freihand 51">
                <a:extLst>
                  <a:ext uri="{FF2B5EF4-FFF2-40B4-BE49-F238E27FC236}">
                    <a16:creationId xmlns:a16="http://schemas.microsoft.com/office/drawing/2014/main" id="{F37790D8-3041-42E7-AD95-6B9D39F2D12C}"/>
                  </a:ext>
                </a:extLst>
              </p14:cNvPr>
              <p14:cNvContentPartPr/>
              <p14:nvPr/>
            </p14:nvContentPartPr>
            <p14:xfrm>
              <a:off x="108717" y="4655403"/>
              <a:ext cx="3176280" cy="1307880"/>
            </p14:xfrm>
          </p:contentPart>
        </mc:Choice>
        <mc:Fallback xmlns="">
          <p:pic>
            <p:nvPicPr>
              <p:cNvPr id="52" name="Freihand 51">
                <a:extLst>
                  <a:ext uri="{FF2B5EF4-FFF2-40B4-BE49-F238E27FC236}">
                    <a16:creationId xmlns:a16="http://schemas.microsoft.com/office/drawing/2014/main" id="{F37790D8-3041-42E7-AD95-6B9D39F2D12C}"/>
                  </a:ext>
                </a:extLst>
              </p:cNvPr>
              <p:cNvPicPr/>
              <p:nvPr/>
            </p:nvPicPr>
            <p:blipFill>
              <a:blip r:embed="rId90"/>
              <a:stretch>
                <a:fillRect/>
              </a:stretch>
            </p:blipFill>
            <p:spPr>
              <a:xfrm>
                <a:off x="104397" y="4651083"/>
                <a:ext cx="3184920" cy="13165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B1958480-9FA1-4848-AF2F-809A44500B63}"/>
                  </a:ext>
                </a:extLst>
              </p14:cNvPr>
              <p14:cNvContentPartPr/>
              <p14:nvPr/>
            </p14:nvContentPartPr>
            <p14:xfrm>
              <a:off x="104980" y="1120380"/>
              <a:ext cx="3495960" cy="1051560"/>
            </p14:xfrm>
          </p:contentPart>
        </mc:Choice>
        <mc:Fallback>
          <p:pic>
            <p:nvPicPr>
              <p:cNvPr id="53" name="Freihand 52">
                <a:extLst>
                  <a:ext uri="{FF2B5EF4-FFF2-40B4-BE49-F238E27FC236}">
                    <a16:creationId xmlns:a16="http://schemas.microsoft.com/office/drawing/2014/main" id="{B1958480-9FA1-4848-AF2F-809A44500B63}"/>
                  </a:ext>
                </a:extLst>
              </p:cNvPr>
              <p:cNvPicPr/>
              <p:nvPr/>
            </p:nvPicPr>
            <p:blipFill>
              <a:blip r:embed="rId92"/>
              <a:stretch>
                <a:fillRect/>
              </a:stretch>
            </p:blipFill>
            <p:spPr>
              <a:xfrm>
                <a:off x="100660" y="1116060"/>
                <a:ext cx="3504600" cy="1060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97FD3998-78CE-4258-962C-61EF8DBA8966}"/>
                  </a:ext>
                </a:extLst>
              </p14:cNvPr>
              <p14:cNvContentPartPr/>
              <p14:nvPr/>
            </p14:nvContentPartPr>
            <p14:xfrm>
              <a:off x="453820" y="5026380"/>
              <a:ext cx="2424960" cy="935280"/>
            </p14:xfrm>
          </p:contentPart>
        </mc:Choice>
        <mc:Fallback>
          <p:pic>
            <p:nvPicPr>
              <p:cNvPr id="54" name="Freihand 53">
                <a:extLst>
                  <a:ext uri="{FF2B5EF4-FFF2-40B4-BE49-F238E27FC236}">
                    <a16:creationId xmlns:a16="http://schemas.microsoft.com/office/drawing/2014/main" id="{97FD3998-78CE-4258-962C-61EF8DBA8966}"/>
                  </a:ext>
                </a:extLst>
              </p:cNvPr>
              <p:cNvPicPr/>
              <p:nvPr/>
            </p:nvPicPr>
            <p:blipFill>
              <a:blip r:embed="rId94"/>
              <a:stretch>
                <a:fillRect/>
              </a:stretch>
            </p:blipFill>
            <p:spPr>
              <a:xfrm>
                <a:off x="449500" y="5022060"/>
                <a:ext cx="2433600" cy="9439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8A8B97F5-074D-4466-B410-2A97E79E5549}"/>
                  </a:ext>
                </a:extLst>
              </p14:cNvPr>
              <p14:cNvContentPartPr/>
              <p14:nvPr/>
            </p14:nvContentPartPr>
            <p14:xfrm>
              <a:off x="5308780" y="5740620"/>
              <a:ext cx="3133080" cy="76320"/>
            </p14:xfrm>
          </p:contentPart>
        </mc:Choice>
        <mc:Fallback>
          <p:pic>
            <p:nvPicPr>
              <p:cNvPr id="55" name="Freihand 54">
                <a:extLst>
                  <a:ext uri="{FF2B5EF4-FFF2-40B4-BE49-F238E27FC236}">
                    <a16:creationId xmlns:a16="http://schemas.microsoft.com/office/drawing/2014/main" id="{8A8B97F5-074D-4466-B410-2A97E79E5549}"/>
                  </a:ext>
                </a:extLst>
              </p:cNvPr>
              <p:cNvPicPr/>
              <p:nvPr/>
            </p:nvPicPr>
            <p:blipFill>
              <a:blip r:embed="rId96"/>
              <a:stretch>
                <a:fillRect/>
              </a:stretch>
            </p:blipFill>
            <p:spPr>
              <a:xfrm>
                <a:off x="5304460" y="5736300"/>
                <a:ext cx="314172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D11BDA7B-356E-4218-AAA1-DF9DD83A09B1}"/>
                  </a:ext>
                </a:extLst>
              </p14:cNvPr>
              <p14:cNvContentPartPr/>
              <p14:nvPr/>
            </p14:nvContentPartPr>
            <p14:xfrm>
              <a:off x="5092780" y="1151700"/>
              <a:ext cx="3506400" cy="1303920"/>
            </p14:xfrm>
          </p:contentPart>
        </mc:Choice>
        <mc:Fallback>
          <p:pic>
            <p:nvPicPr>
              <p:cNvPr id="56" name="Freihand 55">
                <a:extLst>
                  <a:ext uri="{FF2B5EF4-FFF2-40B4-BE49-F238E27FC236}">
                    <a16:creationId xmlns:a16="http://schemas.microsoft.com/office/drawing/2014/main" id="{D11BDA7B-356E-4218-AAA1-DF9DD83A09B1}"/>
                  </a:ext>
                </a:extLst>
              </p:cNvPr>
              <p:cNvPicPr/>
              <p:nvPr/>
            </p:nvPicPr>
            <p:blipFill>
              <a:blip r:embed="rId98"/>
              <a:stretch>
                <a:fillRect/>
              </a:stretch>
            </p:blipFill>
            <p:spPr>
              <a:xfrm>
                <a:off x="5088460" y="1147380"/>
                <a:ext cx="3515040" cy="131256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11253804-2058-4CC1-A079-DE87BCD76840}"/>
              </a:ext>
            </a:extLst>
          </p:cNvPr>
          <p:cNvGrpSpPr/>
          <p:nvPr/>
        </p:nvGrpSpPr>
        <p:grpSpPr>
          <a:xfrm>
            <a:off x="8655700" y="1266180"/>
            <a:ext cx="658080" cy="328320"/>
            <a:chOff x="8655700" y="1266180"/>
            <a:chExt cx="658080" cy="32832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776B669-1CAA-475B-92F1-4B289D92907E}"/>
                    </a:ext>
                  </a:extLst>
                </p14:cNvPr>
                <p14:cNvContentPartPr/>
                <p14:nvPr/>
              </p14:nvContentPartPr>
              <p14:xfrm>
                <a:off x="8655700" y="1473540"/>
                <a:ext cx="204480" cy="27720"/>
              </p14:xfrm>
            </p:contentPart>
          </mc:Choice>
          <mc:Fallback>
            <p:pic>
              <p:nvPicPr>
                <p:cNvPr id="2" name="Freihand 1">
                  <a:extLst>
                    <a:ext uri="{FF2B5EF4-FFF2-40B4-BE49-F238E27FC236}">
                      <a16:creationId xmlns:a16="http://schemas.microsoft.com/office/drawing/2014/main" id="{E776B669-1CAA-475B-92F1-4B289D92907E}"/>
                    </a:ext>
                  </a:extLst>
                </p:cNvPr>
                <p:cNvPicPr/>
                <p:nvPr/>
              </p:nvPicPr>
              <p:blipFill>
                <a:blip r:embed="rId4"/>
                <a:stretch>
                  <a:fillRect/>
                </a:stretch>
              </p:blipFill>
              <p:spPr>
                <a:xfrm>
                  <a:off x="8651380" y="1469220"/>
                  <a:ext cx="21312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78E169E-2D29-4F01-AF71-A1A00A324CF4}"/>
                    </a:ext>
                  </a:extLst>
                </p14:cNvPr>
                <p14:cNvContentPartPr/>
                <p14:nvPr/>
              </p14:nvContentPartPr>
              <p14:xfrm>
                <a:off x="9011020" y="1389660"/>
                <a:ext cx="97920" cy="120240"/>
              </p14:xfrm>
            </p:contentPart>
          </mc:Choice>
          <mc:Fallback>
            <p:pic>
              <p:nvPicPr>
                <p:cNvPr id="3" name="Freihand 2">
                  <a:extLst>
                    <a:ext uri="{FF2B5EF4-FFF2-40B4-BE49-F238E27FC236}">
                      <a16:creationId xmlns:a16="http://schemas.microsoft.com/office/drawing/2014/main" id="{778E169E-2D29-4F01-AF71-A1A00A324CF4}"/>
                    </a:ext>
                  </a:extLst>
                </p:cNvPr>
                <p:cNvPicPr/>
                <p:nvPr/>
              </p:nvPicPr>
              <p:blipFill>
                <a:blip r:embed="rId6"/>
                <a:stretch>
                  <a:fillRect/>
                </a:stretch>
              </p:blipFill>
              <p:spPr>
                <a:xfrm>
                  <a:off x="9006700" y="1385340"/>
                  <a:ext cx="1065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6B19D644-D71C-4FC6-AA59-41B7117D6CF4}"/>
                    </a:ext>
                  </a:extLst>
                </p14:cNvPr>
                <p14:cNvContentPartPr/>
                <p14:nvPr/>
              </p14:nvContentPartPr>
              <p14:xfrm>
                <a:off x="9137020" y="1266180"/>
                <a:ext cx="148320" cy="328320"/>
              </p14:xfrm>
            </p:contentPart>
          </mc:Choice>
          <mc:Fallback>
            <p:pic>
              <p:nvPicPr>
                <p:cNvPr id="4" name="Freihand 3">
                  <a:extLst>
                    <a:ext uri="{FF2B5EF4-FFF2-40B4-BE49-F238E27FC236}">
                      <a16:creationId xmlns:a16="http://schemas.microsoft.com/office/drawing/2014/main" id="{6B19D644-D71C-4FC6-AA59-41B7117D6CF4}"/>
                    </a:ext>
                  </a:extLst>
                </p:cNvPr>
                <p:cNvPicPr/>
                <p:nvPr/>
              </p:nvPicPr>
              <p:blipFill>
                <a:blip r:embed="rId8"/>
                <a:stretch>
                  <a:fillRect/>
                </a:stretch>
              </p:blipFill>
              <p:spPr>
                <a:xfrm>
                  <a:off x="9132700" y="1261860"/>
                  <a:ext cx="1569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4ECDE9D9-A108-4550-8410-BE6FECAC92C6}"/>
                    </a:ext>
                  </a:extLst>
                </p14:cNvPr>
                <p14:cNvContentPartPr/>
                <p14:nvPr/>
              </p14:nvContentPartPr>
              <p14:xfrm>
                <a:off x="9313420" y="1432860"/>
                <a:ext cx="360" cy="360"/>
              </p14:xfrm>
            </p:contentPart>
          </mc:Choice>
          <mc:Fallback>
            <p:pic>
              <p:nvPicPr>
                <p:cNvPr id="6" name="Freihand 5">
                  <a:extLst>
                    <a:ext uri="{FF2B5EF4-FFF2-40B4-BE49-F238E27FC236}">
                      <a16:creationId xmlns:a16="http://schemas.microsoft.com/office/drawing/2014/main" id="{4ECDE9D9-A108-4550-8410-BE6FECAC92C6}"/>
                    </a:ext>
                  </a:extLst>
                </p:cNvPr>
                <p:cNvPicPr/>
                <p:nvPr/>
              </p:nvPicPr>
              <p:blipFill>
                <a:blip r:embed="rId10"/>
                <a:stretch>
                  <a:fillRect/>
                </a:stretch>
              </p:blipFill>
              <p:spPr>
                <a:xfrm>
                  <a:off x="9309100" y="1428540"/>
                  <a:ext cx="9000" cy="9000"/>
                </a:xfrm>
                <a:prstGeom prst="rect">
                  <a:avLst/>
                </a:prstGeom>
              </p:spPr>
            </p:pic>
          </mc:Fallback>
        </mc:AlternateContent>
      </p:grpSp>
      <p:grpSp>
        <p:nvGrpSpPr>
          <p:cNvPr id="11" name="Gruppieren 10">
            <a:extLst>
              <a:ext uri="{FF2B5EF4-FFF2-40B4-BE49-F238E27FC236}">
                <a16:creationId xmlns:a16="http://schemas.microsoft.com/office/drawing/2014/main" id="{37C6763F-9977-4648-9FD4-A32A5B818EED}"/>
              </a:ext>
            </a:extLst>
          </p:cNvPr>
          <p:cNvGrpSpPr/>
          <p:nvPr/>
        </p:nvGrpSpPr>
        <p:grpSpPr>
          <a:xfrm>
            <a:off x="9556060" y="1121100"/>
            <a:ext cx="594360" cy="247680"/>
            <a:chOff x="9556060" y="1121100"/>
            <a:chExt cx="594360" cy="247680"/>
          </a:xfrm>
        </p:grpSpPr>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99AB556D-49E9-422A-B953-5963B9320A54}"/>
                    </a:ext>
                  </a:extLst>
                </p14:cNvPr>
                <p14:cNvContentPartPr/>
                <p14:nvPr/>
              </p14:nvContentPartPr>
              <p14:xfrm>
                <a:off x="9556060" y="1211100"/>
                <a:ext cx="122040" cy="157680"/>
              </p14:xfrm>
            </p:contentPart>
          </mc:Choice>
          <mc:Fallback>
            <p:pic>
              <p:nvPicPr>
                <p:cNvPr id="7" name="Freihand 6">
                  <a:extLst>
                    <a:ext uri="{FF2B5EF4-FFF2-40B4-BE49-F238E27FC236}">
                      <a16:creationId xmlns:a16="http://schemas.microsoft.com/office/drawing/2014/main" id="{99AB556D-49E9-422A-B953-5963B9320A54}"/>
                    </a:ext>
                  </a:extLst>
                </p:cNvPr>
                <p:cNvPicPr/>
                <p:nvPr/>
              </p:nvPicPr>
              <p:blipFill>
                <a:blip r:embed="rId12"/>
                <a:stretch>
                  <a:fillRect/>
                </a:stretch>
              </p:blipFill>
              <p:spPr>
                <a:xfrm>
                  <a:off x="9551740" y="1206780"/>
                  <a:ext cx="13068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3BAEBE41-6FF1-4412-939E-B0D7700307D4}"/>
                    </a:ext>
                  </a:extLst>
                </p14:cNvPr>
                <p14:cNvContentPartPr/>
                <p14:nvPr/>
              </p14:nvContentPartPr>
              <p14:xfrm>
                <a:off x="9754420" y="1168980"/>
                <a:ext cx="156240" cy="171360"/>
              </p14:xfrm>
            </p:contentPart>
          </mc:Choice>
          <mc:Fallback>
            <p:pic>
              <p:nvPicPr>
                <p:cNvPr id="8" name="Freihand 7">
                  <a:extLst>
                    <a:ext uri="{FF2B5EF4-FFF2-40B4-BE49-F238E27FC236}">
                      <a16:creationId xmlns:a16="http://schemas.microsoft.com/office/drawing/2014/main" id="{3BAEBE41-6FF1-4412-939E-B0D7700307D4}"/>
                    </a:ext>
                  </a:extLst>
                </p:cNvPr>
                <p:cNvPicPr/>
                <p:nvPr/>
              </p:nvPicPr>
              <p:blipFill>
                <a:blip r:embed="rId14"/>
                <a:stretch>
                  <a:fillRect/>
                </a:stretch>
              </p:blipFill>
              <p:spPr>
                <a:xfrm>
                  <a:off x="9750100" y="1164660"/>
                  <a:ext cx="164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E3E2AF3C-8A1E-4E64-9502-57AB45D5E70F}"/>
                    </a:ext>
                  </a:extLst>
                </p14:cNvPr>
                <p14:cNvContentPartPr/>
                <p14:nvPr/>
              </p14:nvContentPartPr>
              <p14:xfrm>
                <a:off x="9975820" y="1167900"/>
                <a:ext cx="17280" cy="145080"/>
              </p14:xfrm>
            </p:contentPart>
          </mc:Choice>
          <mc:Fallback>
            <p:pic>
              <p:nvPicPr>
                <p:cNvPr id="9" name="Freihand 8">
                  <a:extLst>
                    <a:ext uri="{FF2B5EF4-FFF2-40B4-BE49-F238E27FC236}">
                      <a16:creationId xmlns:a16="http://schemas.microsoft.com/office/drawing/2014/main" id="{E3E2AF3C-8A1E-4E64-9502-57AB45D5E70F}"/>
                    </a:ext>
                  </a:extLst>
                </p:cNvPr>
                <p:cNvPicPr/>
                <p:nvPr/>
              </p:nvPicPr>
              <p:blipFill>
                <a:blip r:embed="rId16"/>
                <a:stretch>
                  <a:fillRect/>
                </a:stretch>
              </p:blipFill>
              <p:spPr>
                <a:xfrm>
                  <a:off x="9971500" y="1163580"/>
                  <a:ext cx="259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0" name="Freihand 9">
                  <a:extLst>
                    <a:ext uri="{FF2B5EF4-FFF2-40B4-BE49-F238E27FC236}">
                      <a16:creationId xmlns:a16="http://schemas.microsoft.com/office/drawing/2014/main" id="{B9C6AEBA-4A42-45E4-8526-1F6DA7414792}"/>
                    </a:ext>
                  </a:extLst>
                </p14:cNvPr>
                <p14:cNvContentPartPr/>
                <p14:nvPr/>
              </p14:nvContentPartPr>
              <p14:xfrm>
                <a:off x="9887260" y="1121100"/>
                <a:ext cx="263160" cy="208080"/>
              </p14:xfrm>
            </p:contentPart>
          </mc:Choice>
          <mc:Fallback>
            <p:pic>
              <p:nvPicPr>
                <p:cNvPr id="10" name="Freihand 9">
                  <a:extLst>
                    <a:ext uri="{FF2B5EF4-FFF2-40B4-BE49-F238E27FC236}">
                      <a16:creationId xmlns:a16="http://schemas.microsoft.com/office/drawing/2014/main" id="{B9C6AEBA-4A42-45E4-8526-1F6DA7414792}"/>
                    </a:ext>
                  </a:extLst>
                </p:cNvPr>
                <p:cNvPicPr/>
                <p:nvPr/>
              </p:nvPicPr>
              <p:blipFill>
                <a:blip r:embed="rId18"/>
                <a:stretch>
                  <a:fillRect/>
                </a:stretch>
              </p:blipFill>
              <p:spPr>
                <a:xfrm>
                  <a:off x="9882940" y="1116780"/>
                  <a:ext cx="271800" cy="216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7200E26D-41CD-4AB1-A729-BF37DE2E97C7}"/>
                  </a:ext>
                </a:extLst>
              </p14:cNvPr>
              <p14:cNvContentPartPr/>
              <p14:nvPr/>
            </p14:nvContentPartPr>
            <p14:xfrm>
              <a:off x="761260" y="4481340"/>
              <a:ext cx="1679040" cy="490320"/>
            </p14:xfrm>
          </p:contentPart>
        </mc:Choice>
        <mc:Fallback>
          <p:pic>
            <p:nvPicPr>
              <p:cNvPr id="13" name="Freihand 12">
                <a:extLst>
                  <a:ext uri="{FF2B5EF4-FFF2-40B4-BE49-F238E27FC236}">
                    <a16:creationId xmlns:a16="http://schemas.microsoft.com/office/drawing/2014/main" id="{7200E26D-41CD-4AB1-A729-BF37DE2E97C7}"/>
                  </a:ext>
                </a:extLst>
              </p:cNvPr>
              <p:cNvPicPr/>
              <p:nvPr/>
            </p:nvPicPr>
            <p:blipFill>
              <a:blip r:embed="rId20"/>
              <a:stretch>
                <a:fillRect/>
              </a:stretch>
            </p:blipFill>
            <p:spPr>
              <a:xfrm>
                <a:off x="756940" y="4477020"/>
                <a:ext cx="1687680" cy="49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17A2AA4D-83D0-498F-9DCB-1472B7B741DA}"/>
                  </a:ext>
                </a:extLst>
              </p14:cNvPr>
              <p14:cNvContentPartPr/>
              <p14:nvPr/>
            </p14:nvContentPartPr>
            <p14:xfrm>
              <a:off x="866380" y="5572500"/>
              <a:ext cx="5110920" cy="164520"/>
            </p14:xfrm>
          </p:contentPart>
        </mc:Choice>
        <mc:Fallback>
          <p:pic>
            <p:nvPicPr>
              <p:cNvPr id="14" name="Freihand 13">
                <a:extLst>
                  <a:ext uri="{FF2B5EF4-FFF2-40B4-BE49-F238E27FC236}">
                    <a16:creationId xmlns:a16="http://schemas.microsoft.com/office/drawing/2014/main" id="{17A2AA4D-83D0-498F-9DCB-1472B7B741DA}"/>
                  </a:ext>
                </a:extLst>
              </p:cNvPr>
              <p:cNvPicPr/>
              <p:nvPr/>
            </p:nvPicPr>
            <p:blipFill>
              <a:blip r:embed="rId22"/>
              <a:stretch>
                <a:fillRect/>
              </a:stretch>
            </p:blipFill>
            <p:spPr>
              <a:xfrm>
                <a:off x="862060" y="5568180"/>
                <a:ext cx="511956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F5937A07-309D-41B4-9381-5155FB930086}"/>
                  </a:ext>
                </a:extLst>
              </p14:cNvPr>
              <p14:cNvContentPartPr/>
              <p14:nvPr/>
            </p14:nvContentPartPr>
            <p14:xfrm>
              <a:off x="4151740" y="5281260"/>
              <a:ext cx="1837440" cy="392760"/>
            </p14:xfrm>
          </p:contentPart>
        </mc:Choice>
        <mc:Fallback>
          <p:pic>
            <p:nvPicPr>
              <p:cNvPr id="15" name="Freihand 14">
                <a:extLst>
                  <a:ext uri="{FF2B5EF4-FFF2-40B4-BE49-F238E27FC236}">
                    <a16:creationId xmlns:a16="http://schemas.microsoft.com/office/drawing/2014/main" id="{F5937A07-309D-41B4-9381-5155FB930086}"/>
                  </a:ext>
                </a:extLst>
              </p:cNvPr>
              <p:cNvPicPr/>
              <p:nvPr/>
            </p:nvPicPr>
            <p:blipFill>
              <a:blip r:embed="rId24"/>
              <a:stretch>
                <a:fillRect/>
              </a:stretch>
            </p:blipFill>
            <p:spPr>
              <a:xfrm>
                <a:off x="4147420" y="5276940"/>
                <a:ext cx="1846080" cy="4014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73619A54-3EC0-4D9A-9D18-1B7F3C59AC1B}"/>
                  </a:ext>
                </a:extLst>
              </p14:cNvPr>
              <p14:cNvContentPartPr/>
              <p14:nvPr/>
            </p14:nvContentPartPr>
            <p14:xfrm>
              <a:off x="4569340" y="5676540"/>
              <a:ext cx="2437920" cy="428040"/>
            </p14:xfrm>
          </p:contentPart>
        </mc:Choice>
        <mc:Fallback>
          <p:pic>
            <p:nvPicPr>
              <p:cNvPr id="16" name="Freihand 15">
                <a:extLst>
                  <a:ext uri="{FF2B5EF4-FFF2-40B4-BE49-F238E27FC236}">
                    <a16:creationId xmlns:a16="http://schemas.microsoft.com/office/drawing/2014/main" id="{73619A54-3EC0-4D9A-9D18-1B7F3C59AC1B}"/>
                  </a:ext>
                </a:extLst>
              </p:cNvPr>
              <p:cNvPicPr/>
              <p:nvPr/>
            </p:nvPicPr>
            <p:blipFill>
              <a:blip r:embed="rId26"/>
              <a:stretch>
                <a:fillRect/>
              </a:stretch>
            </p:blipFill>
            <p:spPr>
              <a:xfrm>
                <a:off x="4565020" y="5672220"/>
                <a:ext cx="2446560" cy="436680"/>
              </a:xfrm>
              <a:prstGeom prst="rect">
                <a:avLst/>
              </a:prstGeom>
            </p:spPr>
          </p:pic>
        </mc:Fallback>
      </mc:AlternateContent>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07290B9-7EC2-42A7-AED2-0FB284770CF9}"/>
                  </a:ext>
                </a:extLst>
              </p14:cNvPr>
              <p14:cNvContentPartPr/>
              <p14:nvPr/>
            </p14:nvContentPartPr>
            <p14:xfrm>
              <a:off x="2934220" y="1976460"/>
              <a:ext cx="1677240" cy="96840"/>
            </p14:xfrm>
          </p:contentPart>
        </mc:Choice>
        <mc:Fallback>
          <p:pic>
            <p:nvPicPr>
              <p:cNvPr id="2" name="Freihand 1">
                <a:extLst>
                  <a:ext uri="{FF2B5EF4-FFF2-40B4-BE49-F238E27FC236}">
                    <a16:creationId xmlns:a16="http://schemas.microsoft.com/office/drawing/2014/main" id="{207290B9-7EC2-42A7-AED2-0FB284770CF9}"/>
                  </a:ext>
                </a:extLst>
              </p:cNvPr>
              <p:cNvPicPr/>
              <p:nvPr/>
            </p:nvPicPr>
            <p:blipFill>
              <a:blip r:embed="rId4"/>
              <a:stretch>
                <a:fillRect/>
              </a:stretch>
            </p:blipFill>
            <p:spPr>
              <a:xfrm>
                <a:off x="2929900" y="1972140"/>
                <a:ext cx="16858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F94E4438-E7F4-472F-AA2A-A43CF4E9CD09}"/>
                  </a:ext>
                </a:extLst>
              </p14:cNvPr>
              <p14:cNvContentPartPr/>
              <p14:nvPr/>
            </p14:nvContentPartPr>
            <p14:xfrm>
              <a:off x="6714220" y="1537260"/>
              <a:ext cx="1457280" cy="24840"/>
            </p14:xfrm>
          </p:contentPart>
        </mc:Choice>
        <mc:Fallback>
          <p:pic>
            <p:nvPicPr>
              <p:cNvPr id="3" name="Freihand 2">
                <a:extLst>
                  <a:ext uri="{FF2B5EF4-FFF2-40B4-BE49-F238E27FC236}">
                    <a16:creationId xmlns:a16="http://schemas.microsoft.com/office/drawing/2014/main" id="{F94E4438-E7F4-472F-AA2A-A43CF4E9CD09}"/>
                  </a:ext>
                </a:extLst>
              </p:cNvPr>
              <p:cNvPicPr/>
              <p:nvPr/>
            </p:nvPicPr>
            <p:blipFill>
              <a:blip r:embed="rId6"/>
              <a:stretch>
                <a:fillRect/>
              </a:stretch>
            </p:blipFill>
            <p:spPr>
              <a:xfrm>
                <a:off x="6709900" y="1532940"/>
                <a:ext cx="14659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581F84AB-FE46-4F75-A032-43674A9CF374}"/>
                  </a:ext>
                </a:extLst>
              </p14:cNvPr>
              <p14:cNvContentPartPr/>
              <p14:nvPr/>
            </p14:nvContentPartPr>
            <p14:xfrm>
              <a:off x="6673540" y="1784580"/>
              <a:ext cx="2203560" cy="97920"/>
            </p14:xfrm>
          </p:contentPart>
        </mc:Choice>
        <mc:Fallback>
          <p:pic>
            <p:nvPicPr>
              <p:cNvPr id="4" name="Freihand 3">
                <a:extLst>
                  <a:ext uri="{FF2B5EF4-FFF2-40B4-BE49-F238E27FC236}">
                    <a16:creationId xmlns:a16="http://schemas.microsoft.com/office/drawing/2014/main" id="{581F84AB-FE46-4F75-A032-43674A9CF374}"/>
                  </a:ext>
                </a:extLst>
              </p:cNvPr>
              <p:cNvPicPr/>
              <p:nvPr/>
            </p:nvPicPr>
            <p:blipFill>
              <a:blip r:embed="rId8"/>
              <a:stretch>
                <a:fillRect/>
              </a:stretch>
            </p:blipFill>
            <p:spPr>
              <a:xfrm>
                <a:off x="6669220" y="1780260"/>
                <a:ext cx="2212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1D3E3A6F-B3F4-4ED3-BE47-7A3715794220}"/>
                  </a:ext>
                </a:extLst>
              </p14:cNvPr>
              <p14:cNvContentPartPr/>
              <p14:nvPr/>
            </p14:nvContentPartPr>
            <p14:xfrm>
              <a:off x="6659860" y="2108940"/>
              <a:ext cx="3838320" cy="54360"/>
            </p14:xfrm>
          </p:contentPart>
        </mc:Choice>
        <mc:Fallback>
          <p:pic>
            <p:nvPicPr>
              <p:cNvPr id="5" name="Freihand 4">
                <a:extLst>
                  <a:ext uri="{FF2B5EF4-FFF2-40B4-BE49-F238E27FC236}">
                    <a16:creationId xmlns:a16="http://schemas.microsoft.com/office/drawing/2014/main" id="{1D3E3A6F-B3F4-4ED3-BE47-7A3715794220}"/>
                  </a:ext>
                </a:extLst>
              </p:cNvPr>
              <p:cNvPicPr/>
              <p:nvPr/>
            </p:nvPicPr>
            <p:blipFill>
              <a:blip r:embed="rId10"/>
              <a:stretch>
                <a:fillRect/>
              </a:stretch>
            </p:blipFill>
            <p:spPr>
              <a:xfrm>
                <a:off x="6655540" y="2104620"/>
                <a:ext cx="3846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084B76FB-A34F-4E1E-BC07-F38678172E6E}"/>
                  </a:ext>
                </a:extLst>
              </p14:cNvPr>
              <p14:cNvContentPartPr/>
              <p14:nvPr/>
            </p14:nvContentPartPr>
            <p14:xfrm>
              <a:off x="6664540" y="2471100"/>
              <a:ext cx="2565000" cy="48600"/>
            </p14:xfrm>
          </p:contentPart>
        </mc:Choice>
        <mc:Fallback>
          <p:pic>
            <p:nvPicPr>
              <p:cNvPr id="6" name="Freihand 5">
                <a:extLst>
                  <a:ext uri="{FF2B5EF4-FFF2-40B4-BE49-F238E27FC236}">
                    <a16:creationId xmlns:a16="http://schemas.microsoft.com/office/drawing/2014/main" id="{084B76FB-A34F-4E1E-BC07-F38678172E6E}"/>
                  </a:ext>
                </a:extLst>
              </p:cNvPr>
              <p:cNvPicPr/>
              <p:nvPr/>
            </p:nvPicPr>
            <p:blipFill>
              <a:blip r:embed="rId12"/>
              <a:stretch>
                <a:fillRect/>
              </a:stretch>
            </p:blipFill>
            <p:spPr>
              <a:xfrm>
                <a:off x="6660220" y="2466780"/>
                <a:ext cx="2573640" cy="57240"/>
              </a:xfrm>
              <a:prstGeom prst="rect">
                <a:avLst/>
              </a:prstGeom>
            </p:spPr>
          </p:pic>
        </mc:Fallback>
      </mc:AlternateContent>
      <p:grpSp>
        <p:nvGrpSpPr>
          <p:cNvPr id="43" name="Gruppieren 42">
            <a:extLst>
              <a:ext uri="{FF2B5EF4-FFF2-40B4-BE49-F238E27FC236}">
                <a16:creationId xmlns:a16="http://schemas.microsoft.com/office/drawing/2014/main" id="{65543EF7-968B-4FAF-A91B-99D0389F70A4}"/>
              </a:ext>
            </a:extLst>
          </p:cNvPr>
          <p:cNvGrpSpPr/>
          <p:nvPr/>
        </p:nvGrpSpPr>
        <p:grpSpPr>
          <a:xfrm>
            <a:off x="9437980" y="2207220"/>
            <a:ext cx="2087280" cy="529920"/>
            <a:chOff x="9437980" y="2207220"/>
            <a:chExt cx="2087280" cy="529920"/>
          </a:xfrm>
        </p:grpSpPr>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1371CC85-5710-4C1F-B487-84A0A9594D8F}"/>
                    </a:ext>
                  </a:extLst>
                </p14:cNvPr>
                <p14:cNvContentPartPr/>
                <p14:nvPr/>
              </p14:nvContentPartPr>
              <p14:xfrm>
                <a:off x="9437980" y="2324220"/>
                <a:ext cx="160200" cy="28800"/>
              </p14:xfrm>
            </p:contentPart>
          </mc:Choice>
          <mc:Fallback>
            <p:pic>
              <p:nvPicPr>
                <p:cNvPr id="7" name="Freihand 6">
                  <a:extLst>
                    <a:ext uri="{FF2B5EF4-FFF2-40B4-BE49-F238E27FC236}">
                      <a16:creationId xmlns:a16="http://schemas.microsoft.com/office/drawing/2014/main" id="{1371CC85-5710-4C1F-B487-84A0A9594D8F}"/>
                    </a:ext>
                  </a:extLst>
                </p:cNvPr>
                <p:cNvPicPr/>
                <p:nvPr/>
              </p:nvPicPr>
              <p:blipFill>
                <a:blip r:embed="rId14"/>
                <a:stretch>
                  <a:fillRect/>
                </a:stretch>
              </p:blipFill>
              <p:spPr>
                <a:xfrm>
                  <a:off x="9433660" y="2319900"/>
                  <a:ext cx="168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 name="Freihand 7">
                  <a:extLst>
                    <a:ext uri="{FF2B5EF4-FFF2-40B4-BE49-F238E27FC236}">
                      <a16:creationId xmlns:a16="http://schemas.microsoft.com/office/drawing/2014/main" id="{8FD25088-4B0E-4A78-87DE-6FC63458645B}"/>
                    </a:ext>
                  </a:extLst>
                </p14:cNvPr>
                <p14:cNvContentPartPr/>
                <p14:nvPr/>
              </p14:nvContentPartPr>
              <p14:xfrm>
                <a:off x="9747220" y="2308020"/>
                <a:ext cx="89640" cy="48600"/>
              </p14:xfrm>
            </p:contentPart>
          </mc:Choice>
          <mc:Fallback>
            <p:pic>
              <p:nvPicPr>
                <p:cNvPr id="8" name="Freihand 7">
                  <a:extLst>
                    <a:ext uri="{FF2B5EF4-FFF2-40B4-BE49-F238E27FC236}">
                      <a16:creationId xmlns:a16="http://schemas.microsoft.com/office/drawing/2014/main" id="{8FD25088-4B0E-4A78-87DE-6FC63458645B}"/>
                    </a:ext>
                  </a:extLst>
                </p:cNvPr>
                <p:cNvPicPr/>
                <p:nvPr/>
              </p:nvPicPr>
              <p:blipFill>
                <a:blip r:embed="rId16"/>
                <a:stretch>
                  <a:fillRect/>
                </a:stretch>
              </p:blipFill>
              <p:spPr>
                <a:xfrm>
                  <a:off x="9742900" y="2303700"/>
                  <a:ext cx="98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 name="Freihand 8">
                  <a:extLst>
                    <a:ext uri="{FF2B5EF4-FFF2-40B4-BE49-F238E27FC236}">
                      <a16:creationId xmlns:a16="http://schemas.microsoft.com/office/drawing/2014/main" id="{24592F38-4BA5-4102-952E-EBFAF1C84394}"/>
                    </a:ext>
                  </a:extLst>
                </p14:cNvPr>
                <p14:cNvContentPartPr/>
                <p14:nvPr/>
              </p14:nvContentPartPr>
              <p14:xfrm>
                <a:off x="9801220" y="2222700"/>
                <a:ext cx="150120" cy="280800"/>
              </p14:xfrm>
            </p:contentPart>
          </mc:Choice>
          <mc:Fallback>
            <p:pic>
              <p:nvPicPr>
                <p:cNvPr id="9" name="Freihand 8">
                  <a:extLst>
                    <a:ext uri="{FF2B5EF4-FFF2-40B4-BE49-F238E27FC236}">
                      <a16:creationId xmlns:a16="http://schemas.microsoft.com/office/drawing/2014/main" id="{24592F38-4BA5-4102-952E-EBFAF1C84394}"/>
                    </a:ext>
                  </a:extLst>
                </p:cNvPr>
                <p:cNvPicPr/>
                <p:nvPr/>
              </p:nvPicPr>
              <p:blipFill>
                <a:blip r:embed="rId18"/>
                <a:stretch>
                  <a:fillRect/>
                </a:stretch>
              </p:blipFill>
              <p:spPr>
                <a:xfrm>
                  <a:off x="9796900" y="2218380"/>
                  <a:ext cx="15876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0" name="Freihand 9">
                  <a:extLst>
                    <a:ext uri="{FF2B5EF4-FFF2-40B4-BE49-F238E27FC236}">
                      <a16:creationId xmlns:a16="http://schemas.microsoft.com/office/drawing/2014/main" id="{95E304C2-047E-47B2-9ABB-FBE6BFD1DE84}"/>
                    </a:ext>
                  </a:extLst>
                </p14:cNvPr>
                <p14:cNvContentPartPr/>
                <p14:nvPr/>
              </p14:nvContentPartPr>
              <p14:xfrm>
                <a:off x="9721300" y="2266260"/>
                <a:ext cx="93600" cy="115920"/>
              </p14:xfrm>
            </p:contentPart>
          </mc:Choice>
          <mc:Fallback>
            <p:pic>
              <p:nvPicPr>
                <p:cNvPr id="10" name="Freihand 9">
                  <a:extLst>
                    <a:ext uri="{FF2B5EF4-FFF2-40B4-BE49-F238E27FC236}">
                      <a16:creationId xmlns:a16="http://schemas.microsoft.com/office/drawing/2014/main" id="{95E304C2-047E-47B2-9ABB-FBE6BFD1DE84}"/>
                    </a:ext>
                  </a:extLst>
                </p:cNvPr>
                <p:cNvPicPr/>
                <p:nvPr/>
              </p:nvPicPr>
              <p:blipFill>
                <a:blip r:embed="rId20"/>
                <a:stretch>
                  <a:fillRect/>
                </a:stretch>
              </p:blipFill>
              <p:spPr>
                <a:xfrm>
                  <a:off x="9716980" y="2261940"/>
                  <a:ext cx="102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2" name="Freihand 11">
                  <a:extLst>
                    <a:ext uri="{FF2B5EF4-FFF2-40B4-BE49-F238E27FC236}">
                      <a16:creationId xmlns:a16="http://schemas.microsoft.com/office/drawing/2014/main" id="{34A28BDA-2D31-481E-A4C1-D718D0BDDD25}"/>
                    </a:ext>
                  </a:extLst>
                </p14:cNvPr>
                <p14:cNvContentPartPr/>
                <p14:nvPr/>
              </p14:nvContentPartPr>
              <p14:xfrm>
                <a:off x="10032700" y="2361660"/>
                <a:ext cx="14400" cy="5040"/>
              </p14:xfrm>
            </p:contentPart>
          </mc:Choice>
          <mc:Fallback>
            <p:pic>
              <p:nvPicPr>
                <p:cNvPr id="12" name="Freihand 11">
                  <a:extLst>
                    <a:ext uri="{FF2B5EF4-FFF2-40B4-BE49-F238E27FC236}">
                      <a16:creationId xmlns:a16="http://schemas.microsoft.com/office/drawing/2014/main" id="{34A28BDA-2D31-481E-A4C1-D718D0BDDD25}"/>
                    </a:ext>
                  </a:extLst>
                </p:cNvPr>
                <p:cNvPicPr/>
                <p:nvPr/>
              </p:nvPicPr>
              <p:blipFill>
                <a:blip r:embed="rId22"/>
                <a:stretch>
                  <a:fillRect/>
                </a:stretch>
              </p:blipFill>
              <p:spPr>
                <a:xfrm>
                  <a:off x="10028380" y="2357340"/>
                  <a:ext cx="230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3" name="Freihand 12">
                  <a:extLst>
                    <a:ext uri="{FF2B5EF4-FFF2-40B4-BE49-F238E27FC236}">
                      <a16:creationId xmlns:a16="http://schemas.microsoft.com/office/drawing/2014/main" id="{574477BE-B026-4871-A8B2-4932C96604A2}"/>
                    </a:ext>
                  </a:extLst>
                </p14:cNvPr>
                <p14:cNvContentPartPr/>
                <p14:nvPr/>
              </p14:nvContentPartPr>
              <p14:xfrm>
                <a:off x="10307020" y="2280300"/>
                <a:ext cx="9360" cy="130320"/>
              </p14:xfrm>
            </p:contentPart>
          </mc:Choice>
          <mc:Fallback>
            <p:pic>
              <p:nvPicPr>
                <p:cNvPr id="13" name="Freihand 12">
                  <a:extLst>
                    <a:ext uri="{FF2B5EF4-FFF2-40B4-BE49-F238E27FC236}">
                      <a16:creationId xmlns:a16="http://schemas.microsoft.com/office/drawing/2014/main" id="{574477BE-B026-4871-A8B2-4932C96604A2}"/>
                    </a:ext>
                  </a:extLst>
                </p:cNvPr>
                <p:cNvPicPr/>
                <p:nvPr/>
              </p:nvPicPr>
              <p:blipFill>
                <a:blip r:embed="rId24"/>
                <a:stretch>
                  <a:fillRect/>
                </a:stretch>
              </p:blipFill>
              <p:spPr>
                <a:xfrm>
                  <a:off x="10302700" y="2275980"/>
                  <a:ext cx="180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5" name="Freihand 14">
                  <a:extLst>
                    <a:ext uri="{FF2B5EF4-FFF2-40B4-BE49-F238E27FC236}">
                      <a16:creationId xmlns:a16="http://schemas.microsoft.com/office/drawing/2014/main" id="{0183560F-9C35-456F-BC62-D6BA82DF75E5}"/>
                    </a:ext>
                  </a:extLst>
                </p14:cNvPr>
                <p14:cNvContentPartPr/>
                <p14:nvPr/>
              </p14:nvContentPartPr>
              <p14:xfrm>
                <a:off x="10233580" y="2359140"/>
                <a:ext cx="167400" cy="38520"/>
              </p14:xfrm>
            </p:contentPart>
          </mc:Choice>
          <mc:Fallback>
            <p:pic>
              <p:nvPicPr>
                <p:cNvPr id="15" name="Freihand 14">
                  <a:extLst>
                    <a:ext uri="{FF2B5EF4-FFF2-40B4-BE49-F238E27FC236}">
                      <a16:creationId xmlns:a16="http://schemas.microsoft.com/office/drawing/2014/main" id="{0183560F-9C35-456F-BC62-D6BA82DF75E5}"/>
                    </a:ext>
                  </a:extLst>
                </p:cNvPr>
                <p:cNvPicPr/>
                <p:nvPr/>
              </p:nvPicPr>
              <p:blipFill>
                <a:blip r:embed="rId26"/>
                <a:stretch>
                  <a:fillRect/>
                </a:stretch>
              </p:blipFill>
              <p:spPr>
                <a:xfrm>
                  <a:off x="10229260" y="2354820"/>
                  <a:ext cx="1760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6" name="Freihand 15">
                  <a:extLst>
                    <a:ext uri="{FF2B5EF4-FFF2-40B4-BE49-F238E27FC236}">
                      <a16:creationId xmlns:a16="http://schemas.microsoft.com/office/drawing/2014/main" id="{49E0DE91-DFD2-417E-A45C-6B37A374F8CD}"/>
                    </a:ext>
                  </a:extLst>
                </p14:cNvPr>
                <p14:cNvContentPartPr/>
                <p14:nvPr/>
              </p14:nvContentPartPr>
              <p14:xfrm>
                <a:off x="10246900" y="2250780"/>
                <a:ext cx="237600" cy="130680"/>
              </p14:xfrm>
            </p:contentPart>
          </mc:Choice>
          <mc:Fallback>
            <p:pic>
              <p:nvPicPr>
                <p:cNvPr id="16" name="Freihand 15">
                  <a:extLst>
                    <a:ext uri="{FF2B5EF4-FFF2-40B4-BE49-F238E27FC236}">
                      <a16:creationId xmlns:a16="http://schemas.microsoft.com/office/drawing/2014/main" id="{49E0DE91-DFD2-417E-A45C-6B37A374F8CD}"/>
                    </a:ext>
                  </a:extLst>
                </p:cNvPr>
                <p:cNvPicPr/>
                <p:nvPr/>
              </p:nvPicPr>
              <p:blipFill>
                <a:blip r:embed="rId28"/>
                <a:stretch>
                  <a:fillRect/>
                </a:stretch>
              </p:blipFill>
              <p:spPr>
                <a:xfrm>
                  <a:off x="10242580" y="2246460"/>
                  <a:ext cx="246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Freihand 16">
                  <a:extLst>
                    <a:ext uri="{FF2B5EF4-FFF2-40B4-BE49-F238E27FC236}">
                      <a16:creationId xmlns:a16="http://schemas.microsoft.com/office/drawing/2014/main" id="{69220923-8769-4560-85DF-6CC4F59A499A}"/>
                    </a:ext>
                  </a:extLst>
                </p14:cNvPr>
                <p14:cNvContentPartPr/>
                <p14:nvPr/>
              </p14:nvContentPartPr>
              <p14:xfrm>
                <a:off x="10524820" y="2229540"/>
                <a:ext cx="22320" cy="132120"/>
              </p14:xfrm>
            </p:contentPart>
          </mc:Choice>
          <mc:Fallback>
            <p:pic>
              <p:nvPicPr>
                <p:cNvPr id="17" name="Freihand 16">
                  <a:extLst>
                    <a:ext uri="{FF2B5EF4-FFF2-40B4-BE49-F238E27FC236}">
                      <a16:creationId xmlns:a16="http://schemas.microsoft.com/office/drawing/2014/main" id="{69220923-8769-4560-85DF-6CC4F59A499A}"/>
                    </a:ext>
                  </a:extLst>
                </p:cNvPr>
                <p:cNvPicPr/>
                <p:nvPr/>
              </p:nvPicPr>
              <p:blipFill>
                <a:blip r:embed="rId30"/>
                <a:stretch>
                  <a:fillRect/>
                </a:stretch>
              </p:blipFill>
              <p:spPr>
                <a:xfrm>
                  <a:off x="10520500" y="2225220"/>
                  <a:ext cx="30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Freihand 17">
                  <a:extLst>
                    <a:ext uri="{FF2B5EF4-FFF2-40B4-BE49-F238E27FC236}">
                      <a16:creationId xmlns:a16="http://schemas.microsoft.com/office/drawing/2014/main" id="{BB1D9346-CEEE-486C-AFA1-D3BE6D5096CC}"/>
                    </a:ext>
                  </a:extLst>
                </p14:cNvPr>
                <p14:cNvContentPartPr/>
                <p14:nvPr/>
              </p14:nvContentPartPr>
              <p14:xfrm>
                <a:off x="10571260" y="2301180"/>
                <a:ext cx="157680" cy="54720"/>
              </p14:xfrm>
            </p:contentPart>
          </mc:Choice>
          <mc:Fallback>
            <p:pic>
              <p:nvPicPr>
                <p:cNvPr id="18" name="Freihand 17">
                  <a:extLst>
                    <a:ext uri="{FF2B5EF4-FFF2-40B4-BE49-F238E27FC236}">
                      <a16:creationId xmlns:a16="http://schemas.microsoft.com/office/drawing/2014/main" id="{BB1D9346-CEEE-486C-AFA1-D3BE6D5096CC}"/>
                    </a:ext>
                  </a:extLst>
                </p:cNvPr>
                <p:cNvPicPr/>
                <p:nvPr/>
              </p:nvPicPr>
              <p:blipFill>
                <a:blip r:embed="rId32"/>
                <a:stretch>
                  <a:fillRect/>
                </a:stretch>
              </p:blipFill>
              <p:spPr>
                <a:xfrm>
                  <a:off x="10566940" y="2296860"/>
                  <a:ext cx="1663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Freihand 18">
                  <a:extLst>
                    <a:ext uri="{FF2B5EF4-FFF2-40B4-BE49-F238E27FC236}">
                      <a16:creationId xmlns:a16="http://schemas.microsoft.com/office/drawing/2014/main" id="{7A3D7A32-6A14-42CF-8CF0-B65AF42E3D13}"/>
                    </a:ext>
                  </a:extLst>
                </p14:cNvPr>
                <p14:cNvContentPartPr/>
                <p14:nvPr/>
              </p14:nvContentPartPr>
              <p14:xfrm>
                <a:off x="10762060" y="2238180"/>
                <a:ext cx="234720" cy="90000"/>
              </p14:xfrm>
            </p:contentPart>
          </mc:Choice>
          <mc:Fallback>
            <p:pic>
              <p:nvPicPr>
                <p:cNvPr id="19" name="Freihand 18">
                  <a:extLst>
                    <a:ext uri="{FF2B5EF4-FFF2-40B4-BE49-F238E27FC236}">
                      <a16:creationId xmlns:a16="http://schemas.microsoft.com/office/drawing/2014/main" id="{7A3D7A32-6A14-42CF-8CF0-B65AF42E3D13}"/>
                    </a:ext>
                  </a:extLst>
                </p:cNvPr>
                <p:cNvPicPr/>
                <p:nvPr/>
              </p:nvPicPr>
              <p:blipFill>
                <a:blip r:embed="rId34"/>
                <a:stretch>
                  <a:fillRect/>
                </a:stretch>
              </p:blipFill>
              <p:spPr>
                <a:xfrm>
                  <a:off x="10757740" y="2233860"/>
                  <a:ext cx="243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0" name="Freihand 19">
                  <a:extLst>
                    <a:ext uri="{FF2B5EF4-FFF2-40B4-BE49-F238E27FC236}">
                      <a16:creationId xmlns:a16="http://schemas.microsoft.com/office/drawing/2014/main" id="{73CBCC2F-FDB2-482F-A534-97E3C3AB408F}"/>
                    </a:ext>
                  </a:extLst>
                </p14:cNvPr>
                <p14:cNvContentPartPr/>
                <p14:nvPr/>
              </p14:nvContentPartPr>
              <p14:xfrm>
                <a:off x="10651540" y="2207220"/>
                <a:ext cx="94320" cy="3600"/>
              </p14:xfrm>
            </p:contentPart>
          </mc:Choice>
          <mc:Fallback>
            <p:pic>
              <p:nvPicPr>
                <p:cNvPr id="20" name="Freihand 19">
                  <a:extLst>
                    <a:ext uri="{FF2B5EF4-FFF2-40B4-BE49-F238E27FC236}">
                      <a16:creationId xmlns:a16="http://schemas.microsoft.com/office/drawing/2014/main" id="{73CBCC2F-FDB2-482F-A534-97E3C3AB408F}"/>
                    </a:ext>
                  </a:extLst>
                </p:cNvPr>
                <p:cNvPicPr/>
                <p:nvPr/>
              </p:nvPicPr>
              <p:blipFill>
                <a:blip r:embed="rId36"/>
                <a:stretch>
                  <a:fillRect/>
                </a:stretch>
              </p:blipFill>
              <p:spPr>
                <a:xfrm>
                  <a:off x="10647220" y="2202900"/>
                  <a:ext cx="1029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1" name="Freihand 20">
                  <a:extLst>
                    <a:ext uri="{FF2B5EF4-FFF2-40B4-BE49-F238E27FC236}">
                      <a16:creationId xmlns:a16="http://schemas.microsoft.com/office/drawing/2014/main" id="{CF67D174-CE8F-4198-B9BF-4B5F1F772839}"/>
                    </a:ext>
                  </a:extLst>
                </p14:cNvPr>
                <p14:cNvContentPartPr/>
                <p14:nvPr/>
              </p14:nvContentPartPr>
              <p14:xfrm>
                <a:off x="11140420" y="2247900"/>
                <a:ext cx="19080" cy="113400"/>
              </p14:xfrm>
            </p:contentPart>
          </mc:Choice>
          <mc:Fallback>
            <p:pic>
              <p:nvPicPr>
                <p:cNvPr id="21" name="Freihand 20">
                  <a:extLst>
                    <a:ext uri="{FF2B5EF4-FFF2-40B4-BE49-F238E27FC236}">
                      <a16:creationId xmlns:a16="http://schemas.microsoft.com/office/drawing/2014/main" id="{CF67D174-CE8F-4198-B9BF-4B5F1F772839}"/>
                    </a:ext>
                  </a:extLst>
                </p:cNvPr>
                <p:cNvPicPr/>
                <p:nvPr/>
              </p:nvPicPr>
              <p:blipFill>
                <a:blip r:embed="rId38"/>
                <a:stretch>
                  <a:fillRect/>
                </a:stretch>
              </p:blipFill>
              <p:spPr>
                <a:xfrm>
                  <a:off x="11136100" y="2243580"/>
                  <a:ext cx="277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2" name="Freihand 21">
                  <a:extLst>
                    <a:ext uri="{FF2B5EF4-FFF2-40B4-BE49-F238E27FC236}">
                      <a16:creationId xmlns:a16="http://schemas.microsoft.com/office/drawing/2014/main" id="{D3D9C137-3577-4088-9EC9-17F7183B46B4}"/>
                    </a:ext>
                  </a:extLst>
                </p14:cNvPr>
                <p14:cNvContentPartPr/>
                <p14:nvPr/>
              </p14:nvContentPartPr>
              <p14:xfrm>
                <a:off x="11086780" y="2279220"/>
                <a:ext cx="119160" cy="12600"/>
              </p14:xfrm>
            </p:contentPart>
          </mc:Choice>
          <mc:Fallback>
            <p:pic>
              <p:nvPicPr>
                <p:cNvPr id="22" name="Freihand 21">
                  <a:extLst>
                    <a:ext uri="{FF2B5EF4-FFF2-40B4-BE49-F238E27FC236}">
                      <a16:creationId xmlns:a16="http://schemas.microsoft.com/office/drawing/2014/main" id="{D3D9C137-3577-4088-9EC9-17F7183B46B4}"/>
                    </a:ext>
                  </a:extLst>
                </p:cNvPr>
                <p:cNvPicPr/>
                <p:nvPr/>
              </p:nvPicPr>
              <p:blipFill>
                <a:blip r:embed="rId40"/>
                <a:stretch>
                  <a:fillRect/>
                </a:stretch>
              </p:blipFill>
              <p:spPr>
                <a:xfrm>
                  <a:off x="11082460" y="2274900"/>
                  <a:ext cx="12780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3" name="Freihand 22">
                  <a:extLst>
                    <a:ext uri="{FF2B5EF4-FFF2-40B4-BE49-F238E27FC236}">
                      <a16:creationId xmlns:a16="http://schemas.microsoft.com/office/drawing/2014/main" id="{716D9E9A-549C-4B0D-9212-1346B7B00DBF}"/>
                    </a:ext>
                  </a:extLst>
                </p14:cNvPr>
                <p14:cNvContentPartPr/>
                <p14:nvPr/>
              </p14:nvContentPartPr>
              <p14:xfrm>
                <a:off x="10391620" y="2527980"/>
                <a:ext cx="7200" cy="182520"/>
              </p14:xfrm>
            </p:contentPart>
          </mc:Choice>
          <mc:Fallback>
            <p:pic>
              <p:nvPicPr>
                <p:cNvPr id="23" name="Freihand 22">
                  <a:extLst>
                    <a:ext uri="{FF2B5EF4-FFF2-40B4-BE49-F238E27FC236}">
                      <a16:creationId xmlns:a16="http://schemas.microsoft.com/office/drawing/2014/main" id="{716D9E9A-549C-4B0D-9212-1346B7B00DBF}"/>
                    </a:ext>
                  </a:extLst>
                </p:cNvPr>
                <p:cNvPicPr/>
                <p:nvPr/>
              </p:nvPicPr>
              <p:blipFill>
                <a:blip r:embed="rId42"/>
                <a:stretch>
                  <a:fillRect/>
                </a:stretch>
              </p:blipFill>
              <p:spPr>
                <a:xfrm>
                  <a:off x="10387300" y="2523660"/>
                  <a:ext cx="15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429FA509-1D3C-413B-96AF-C0078C4C8C92}"/>
                    </a:ext>
                  </a:extLst>
                </p14:cNvPr>
                <p14:cNvContentPartPr/>
                <p14:nvPr/>
              </p14:nvContentPartPr>
              <p14:xfrm>
                <a:off x="10305220" y="2524020"/>
                <a:ext cx="132480" cy="167760"/>
              </p14:xfrm>
            </p:contentPart>
          </mc:Choice>
          <mc:Fallback>
            <p:pic>
              <p:nvPicPr>
                <p:cNvPr id="24" name="Freihand 23">
                  <a:extLst>
                    <a:ext uri="{FF2B5EF4-FFF2-40B4-BE49-F238E27FC236}">
                      <a16:creationId xmlns:a16="http://schemas.microsoft.com/office/drawing/2014/main" id="{429FA509-1D3C-413B-96AF-C0078C4C8C92}"/>
                    </a:ext>
                  </a:extLst>
                </p:cNvPr>
                <p:cNvPicPr/>
                <p:nvPr/>
              </p:nvPicPr>
              <p:blipFill>
                <a:blip r:embed="rId44"/>
                <a:stretch>
                  <a:fillRect/>
                </a:stretch>
              </p:blipFill>
              <p:spPr>
                <a:xfrm>
                  <a:off x="10300900" y="2519700"/>
                  <a:ext cx="141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18ED7A5C-5E47-479B-971C-556BB9DA5E33}"/>
                    </a:ext>
                  </a:extLst>
                </p14:cNvPr>
                <p14:cNvContentPartPr/>
                <p14:nvPr/>
              </p14:nvContentPartPr>
              <p14:xfrm>
                <a:off x="10449940" y="2614740"/>
                <a:ext cx="124200" cy="56160"/>
              </p14:xfrm>
            </p:contentPart>
          </mc:Choice>
          <mc:Fallback>
            <p:pic>
              <p:nvPicPr>
                <p:cNvPr id="25" name="Freihand 24">
                  <a:extLst>
                    <a:ext uri="{FF2B5EF4-FFF2-40B4-BE49-F238E27FC236}">
                      <a16:creationId xmlns:a16="http://schemas.microsoft.com/office/drawing/2014/main" id="{18ED7A5C-5E47-479B-971C-556BB9DA5E33}"/>
                    </a:ext>
                  </a:extLst>
                </p:cNvPr>
                <p:cNvPicPr/>
                <p:nvPr/>
              </p:nvPicPr>
              <p:blipFill>
                <a:blip r:embed="rId46"/>
                <a:stretch>
                  <a:fillRect/>
                </a:stretch>
              </p:blipFill>
              <p:spPr>
                <a:xfrm>
                  <a:off x="10445620" y="2610420"/>
                  <a:ext cx="13284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D603527D-FBC6-43CD-B3B5-0C525244E367}"/>
                    </a:ext>
                  </a:extLst>
                </p14:cNvPr>
                <p14:cNvContentPartPr/>
                <p14:nvPr/>
              </p14:nvContentPartPr>
              <p14:xfrm>
                <a:off x="10587820" y="2603940"/>
                <a:ext cx="33840" cy="35640"/>
              </p14:xfrm>
            </p:contentPart>
          </mc:Choice>
          <mc:Fallback>
            <p:pic>
              <p:nvPicPr>
                <p:cNvPr id="26" name="Freihand 25">
                  <a:extLst>
                    <a:ext uri="{FF2B5EF4-FFF2-40B4-BE49-F238E27FC236}">
                      <a16:creationId xmlns:a16="http://schemas.microsoft.com/office/drawing/2014/main" id="{D603527D-FBC6-43CD-B3B5-0C525244E367}"/>
                    </a:ext>
                  </a:extLst>
                </p:cNvPr>
                <p:cNvPicPr/>
                <p:nvPr/>
              </p:nvPicPr>
              <p:blipFill>
                <a:blip r:embed="rId48"/>
                <a:stretch>
                  <a:fillRect/>
                </a:stretch>
              </p:blipFill>
              <p:spPr>
                <a:xfrm>
                  <a:off x="10583500" y="2599620"/>
                  <a:ext cx="424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AEAC8D7D-CA66-4544-8D61-5D7884611A5C}"/>
                    </a:ext>
                  </a:extLst>
                </p14:cNvPr>
                <p14:cNvContentPartPr/>
                <p14:nvPr/>
              </p14:nvContentPartPr>
              <p14:xfrm>
                <a:off x="10577380" y="2495220"/>
                <a:ext cx="36720" cy="169200"/>
              </p14:xfrm>
            </p:contentPart>
          </mc:Choice>
          <mc:Fallback>
            <p:pic>
              <p:nvPicPr>
                <p:cNvPr id="27" name="Freihand 26">
                  <a:extLst>
                    <a:ext uri="{FF2B5EF4-FFF2-40B4-BE49-F238E27FC236}">
                      <a16:creationId xmlns:a16="http://schemas.microsoft.com/office/drawing/2014/main" id="{AEAC8D7D-CA66-4544-8D61-5D7884611A5C}"/>
                    </a:ext>
                  </a:extLst>
                </p:cNvPr>
                <p:cNvPicPr/>
                <p:nvPr/>
              </p:nvPicPr>
              <p:blipFill>
                <a:blip r:embed="rId50"/>
                <a:stretch>
                  <a:fillRect/>
                </a:stretch>
              </p:blipFill>
              <p:spPr>
                <a:xfrm>
                  <a:off x="10573060" y="2490900"/>
                  <a:ext cx="45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701A0F24-5986-4E30-912F-AAB950024A08}"/>
                    </a:ext>
                  </a:extLst>
                </p14:cNvPr>
                <p14:cNvContentPartPr/>
                <p14:nvPr/>
              </p14:nvContentPartPr>
              <p14:xfrm>
                <a:off x="10648300" y="2605020"/>
                <a:ext cx="122760" cy="34920"/>
              </p14:xfrm>
            </p:contentPart>
          </mc:Choice>
          <mc:Fallback>
            <p:pic>
              <p:nvPicPr>
                <p:cNvPr id="28" name="Freihand 27">
                  <a:extLst>
                    <a:ext uri="{FF2B5EF4-FFF2-40B4-BE49-F238E27FC236}">
                      <a16:creationId xmlns:a16="http://schemas.microsoft.com/office/drawing/2014/main" id="{701A0F24-5986-4E30-912F-AAB950024A08}"/>
                    </a:ext>
                  </a:extLst>
                </p:cNvPr>
                <p:cNvPicPr/>
                <p:nvPr/>
              </p:nvPicPr>
              <p:blipFill>
                <a:blip r:embed="rId52"/>
                <a:stretch>
                  <a:fillRect/>
                </a:stretch>
              </p:blipFill>
              <p:spPr>
                <a:xfrm>
                  <a:off x="10643980" y="2600700"/>
                  <a:ext cx="13140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53C4B78D-7A05-4E7D-BE0A-554D58D7E28E}"/>
                    </a:ext>
                  </a:extLst>
                </p14:cNvPr>
                <p14:cNvContentPartPr/>
                <p14:nvPr/>
              </p14:nvContentPartPr>
              <p14:xfrm>
                <a:off x="10778620" y="2520780"/>
                <a:ext cx="114840" cy="108000"/>
              </p14:xfrm>
            </p:contentPart>
          </mc:Choice>
          <mc:Fallback>
            <p:pic>
              <p:nvPicPr>
                <p:cNvPr id="29" name="Freihand 28">
                  <a:extLst>
                    <a:ext uri="{FF2B5EF4-FFF2-40B4-BE49-F238E27FC236}">
                      <a16:creationId xmlns:a16="http://schemas.microsoft.com/office/drawing/2014/main" id="{53C4B78D-7A05-4E7D-BE0A-554D58D7E28E}"/>
                    </a:ext>
                  </a:extLst>
                </p:cNvPr>
                <p:cNvPicPr/>
                <p:nvPr/>
              </p:nvPicPr>
              <p:blipFill>
                <a:blip r:embed="rId54"/>
                <a:stretch>
                  <a:fillRect/>
                </a:stretch>
              </p:blipFill>
              <p:spPr>
                <a:xfrm>
                  <a:off x="10774300" y="2516460"/>
                  <a:ext cx="1234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0" name="Freihand 29">
                  <a:extLst>
                    <a:ext uri="{FF2B5EF4-FFF2-40B4-BE49-F238E27FC236}">
                      <a16:creationId xmlns:a16="http://schemas.microsoft.com/office/drawing/2014/main" id="{18EB0DBD-C225-48B1-97FC-68CCA400E9DC}"/>
                    </a:ext>
                  </a:extLst>
                </p14:cNvPr>
                <p14:cNvContentPartPr/>
                <p14:nvPr/>
              </p14:nvContentPartPr>
              <p14:xfrm>
                <a:off x="10899220" y="2554980"/>
                <a:ext cx="66240" cy="72720"/>
              </p14:xfrm>
            </p:contentPart>
          </mc:Choice>
          <mc:Fallback>
            <p:pic>
              <p:nvPicPr>
                <p:cNvPr id="30" name="Freihand 29">
                  <a:extLst>
                    <a:ext uri="{FF2B5EF4-FFF2-40B4-BE49-F238E27FC236}">
                      <a16:creationId xmlns:a16="http://schemas.microsoft.com/office/drawing/2014/main" id="{18EB0DBD-C225-48B1-97FC-68CCA400E9DC}"/>
                    </a:ext>
                  </a:extLst>
                </p:cNvPr>
                <p:cNvPicPr/>
                <p:nvPr/>
              </p:nvPicPr>
              <p:blipFill>
                <a:blip r:embed="rId56"/>
                <a:stretch>
                  <a:fillRect/>
                </a:stretch>
              </p:blipFill>
              <p:spPr>
                <a:xfrm>
                  <a:off x="10894900" y="2550660"/>
                  <a:ext cx="748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Freihand 30">
                  <a:extLst>
                    <a:ext uri="{FF2B5EF4-FFF2-40B4-BE49-F238E27FC236}">
                      <a16:creationId xmlns:a16="http://schemas.microsoft.com/office/drawing/2014/main" id="{8B2D041F-3470-4258-8441-7F4D3AFEF559}"/>
                    </a:ext>
                  </a:extLst>
                </p14:cNvPr>
                <p14:cNvContentPartPr/>
                <p14:nvPr/>
              </p14:nvContentPartPr>
              <p14:xfrm>
                <a:off x="10996060" y="2566500"/>
                <a:ext cx="78480" cy="170640"/>
              </p14:xfrm>
            </p:contentPart>
          </mc:Choice>
          <mc:Fallback>
            <p:pic>
              <p:nvPicPr>
                <p:cNvPr id="31" name="Freihand 30">
                  <a:extLst>
                    <a:ext uri="{FF2B5EF4-FFF2-40B4-BE49-F238E27FC236}">
                      <a16:creationId xmlns:a16="http://schemas.microsoft.com/office/drawing/2014/main" id="{8B2D041F-3470-4258-8441-7F4D3AFEF559}"/>
                    </a:ext>
                  </a:extLst>
                </p:cNvPr>
                <p:cNvPicPr/>
                <p:nvPr/>
              </p:nvPicPr>
              <p:blipFill>
                <a:blip r:embed="rId58"/>
                <a:stretch>
                  <a:fillRect/>
                </a:stretch>
              </p:blipFill>
              <p:spPr>
                <a:xfrm>
                  <a:off x="10991740" y="2562180"/>
                  <a:ext cx="871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Freihand 31">
                  <a:extLst>
                    <a:ext uri="{FF2B5EF4-FFF2-40B4-BE49-F238E27FC236}">
                      <a16:creationId xmlns:a16="http://schemas.microsoft.com/office/drawing/2014/main" id="{914C2848-E089-4434-A7D9-14E4396D4017}"/>
                    </a:ext>
                  </a:extLst>
                </p14:cNvPr>
                <p14:cNvContentPartPr/>
                <p14:nvPr/>
              </p14:nvContentPartPr>
              <p14:xfrm>
                <a:off x="11096140" y="2522580"/>
                <a:ext cx="142560" cy="91080"/>
              </p14:xfrm>
            </p:contentPart>
          </mc:Choice>
          <mc:Fallback>
            <p:pic>
              <p:nvPicPr>
                <p:cNvPr id="32" name="Freihand 31">
                  <a:extLst>
                    <a:ext uri="{FF2B5EF4-FFF2-40B4-BE49-F238E27FC236}">
                      <a16:creationId xmlns:a16="http://schemas.microsoft.com/office/drawing/2014/main" id="{914C2848-E089-4434-A7D9-14E4396D4017}"/>
                    </a:ext>
                  </a:extLst>
                </p:cNvPr>
                <p:cNvPicPr/>
                <p:nvPr/>
              </p:nvPicPr>
              <p:blipFill>
                <a:blip r:embed="rId60"/>
                <a:stretch>
                  <a:fillRect/>
                </a:stretch>
              </p:blipFill>
              <p:spPr>
                <a:xfrm>
                  <a:off x="11091820" y="2518260"/>
                  <a:ext cx="151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3" name="Freihand 32">
                  <a:extLst>
                    <a:ext uri="{FF2B5EF4-FFF2-40B4-BE49-F238E27FC236}">
                      <a16:creationId xmlns:a16="http://schemas.microsoft.com/office/drawing/2014/main" id="{70A74F05-00A9-4D16-8989-3B4B12320B25}"/>
                    </a:ext>
                  </a:extLst>
                </p14:cNvPr>
                <p14:cNvContentPartPr/>
                <p14:nvPr/>
              </p14:nvContentPartPr>
              <p14:xfrm>
                <a:off x="11281900" y="2506740"/>
                <a:ext cx="80640" cy="76320"/>
              </p14:xfrm>
            </p:contentPart>
          </mc:Choice>
          <mc:Fallback>
            <p:pic>
              <p:nvPicPr>
                <p:cNvPr id="33" name="Freihand 32">
                  <a:extLst>
                    <a:ext uri="{FF2B5EF4-FFF2-40B4-BE49-F238E27FC236}">
                      <a16:creationId xmlns:a16="http://schemas.microsoft.com/office/drawing/2014/main" id="{70A74F05-00A9-4D16-8989-3B4B12320B25}"/>
                    </a:ext>
                  </a:extLst>
                </p:cNvPr>
                <p:cNvPicPr/>
                <p:nvPr/>
              </p:nvPicPr>
              <p:blipFill>
                <a:blip r:embed="rId62"/>
                <a:stretch>
                  <a:fillRect/>
                </a:stretch>
              </p:blipFill>
              <p:spPr>
                <a:xfrm>
                  <a:off x="11277580" y="2502420"/>
                  <a:ext cx="892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4" name="Freihand 33">
                  <a:extLst>
                    <a:ext uri="{FF2B5EF4-FFF2-40B4-BE49-F238E27FC236}">
                      <a16:creationId xmlns:a16="http://schemas.microsoft.com/office/drawing/2014/main" id="{3206E746-E85E-4E40-AF0A-CCCCA99E58C0}"/>
                    </a:ext>
                  </a:extLst>
                </p14:cNvPr>
                <p14:cNvContentPartPr/>
                <p14:nvPr/>
              </p14:nvContentPartPr>
              <p14:xfrm>
                <a:off x="11269660" y="2514660"/>
                <a:ext cx="142560" cy="55440"/>
              </p14:xfrm>
            </p:contentPart>
          </mc:Choice>
          <mc:Fallback>
            <p:pic>
              <p:nvPicPr>
                <p:cNvPr id="34" name="Freihand 33">
                  <a:extLst>
                    <a:ext uri="{FF2B5EF4-FFF2-40B4-BE49-F238E27FC236}">
                      <a16:creationId xmlns:a16="http://schemas.microsoft.com/office/drawing/2014/main" id="{3206E746-E85E-4E40-AF0A-CCCCA99E58C0}"/>
                    </a:ext>
                  </a:extLst>
                </p:cNvPr>
                <p:cNvPicPr/>
                <p:nvPr/>
              </p:nvPicPr>
              <p:blipFill>
                <a:blip r:embed="rId64"/>
                <a:stretch>
                  <a:fillRect/>
                </a:stretch>
              </p:blipFill>
              <p:spPr>
                <a:xfrm>
                  <a:off x="11265340" y="2510340"/>
                  <a:ext cx="15120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5" name="Freihand 34">
                  <a:extLst>
                    <a:ext uri="{FF2B5EF4-FFF2-40B4-BE49-F238E27FC236}">
                      <a16:creationId xmlns:a16="http://schemas.microsoft.com/office/drawing/2014/main" id="{DEAE56CB-0CF0-4451-829E-7E8E76E21E06}"/>
                    </a:ext>
                  </a:extLst>
                </p14:cNvPr>
                <p14:cNvContentPartPr/>
                <p14:nvPr/>
              </p14:nvContentPartPr>
              <p14:xfrm>
                <a:off x="11447860" y="2492700"/>
                <a:ext cx="7200" cy="27360"/>
              </p14:xfrm>
            </p:contentPart>
          </mc:Choice>
          <mc:Fallback>
            <p:pic>
              <p:nvPicPr>
                <p:cNvPr id="35" name="Freihand 34">
                  <a:extLst>
                    <a:ext uri="{FF2B5EF4-FFF2-40B4-BE49-F238E27FC236}">
                      <a16:creationId xmlns:a16="http://schemas.microsoft.com/office/drawing/2014/main" id="{DEAE56CB-0CF0-4451-829E-7E8E76E21E06}"/>
                    </a:ext>
                  </a:extLst>
                </p:cNvPr>
                <p:cNvPicPr/>
                <p:nvPr/>
              </p:nvPicPr>
              <p:blipFill>
                <a:blip r:embed="rId66"/>
                <a:stretch>
                  <a:fillRect/>
                </a:stretch>
              </p:blipFill>
              <p:spPr>
                <a:xfrm>
                  <a:off x="11443540" y="2488380"/>
                  <a:ext cx="158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6" name="Freihand 35">
                  <a:extLst>
                    <a:ext uri="{FF2B5EF4-FFF2-40B4-BE49-F238E27FC236}">
                      <a16:creationId xmlns:a16="http://schemas.microsoft.com/office/drawing/2014/main" id="{C351FCF6-085F-465C-A22D-293F49B019F1}"/>
                    </a:ext>
                  </a:extLst>
                </p14:cNvPr>
                <p14:cNvContentPartPr/>
                <p14:nvPr/>
              </p14:nvContentPartPr>
              <p14:xfrm>
                <a:off x="11428780" y="2491980"/>
                <a:ext cx="96480" cy="188280"/>
              </p14:xfrm>
            </p:contentPart>
          </mc:Choice>
          <mc:Fallback>
            <p:pic>
              <p:nvPicPr>
                <p:cNvPr id="36" name="Freihand 35">
                  <a:extLst>
                    <a:ext uri="{FF2B5EF4-FFF2-40B4-BE49-F238E27FC236}">
                      <a16:creationId xmlns:a16="http://schemas.microsoft.com/office/drawing/2014/main" id="{C351FCF6-085F-465C-A22D-293F49B019F1}"/>
                    </a:ext>
                  </a:extLst>
                </p:cNvPr>
                <p:cNvPicPr/>
                <p:nvPr/>
              </p:nvPicPr>
              <p:blipFill>
                <a:blip r:embed="rId68"/>
                <a:stretch>
                  <a:fillRect/>
                </a:stretch>
              </p:blipFill>
              <p:spPr>
                <a:xfrm>
                  <a:off x="11424460" y="2487660"/>
                  <a:ext cx="105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7" name="Freihand 36">
                  <a:extLst>
                    <a:ext uri="{FF2B5EF4-FFF2-40B4-BE49-F238E27FC236}">
                      <a16:creationId xmlns:a16="http://schemas.microsoft.com/office/drawing/2014/main" id="{53A8277D-EEA6-4FB2-A60A-F78E06A2D447}"/>
                    </a:ext>
                  </a:extLst>
                </p14:cNvPr>
                <p14:cNvContentPartPr/>
                <p14:nvPr/>
              </p14:nvContentPartPr>
              <p14:xfrm>
                <a:off x="11435260" y="2403060"/>
                <a:ext cx="18000" cy="2880"/>
              </p14:xfrm>
            </p:contentPart>
          </mc:Choice>
          <mc:Fallback>
            <p:pic>
              <p:nvPicPr>
                <p:cNvPr id="37" name="Freihand 36">
                  <a:extLst>
                    <a:ext uri="{FF2B5EF4-FFF2-40B4-BE49-F238E27FC236}">
                      <a16:creationId xmlns:a16="http://schemas.microsoft.com/office/drawing/2014/main" id="{53A8277D-EEA6-4FB2-A60A-F78E06A2D447}"/>
                    </a:ext>
                  </a:extLst>
                </p:cNvPr>
                <p:cNvPicPr/>
                <p:nvPr/>
              </p:nvPicPr>
              <p:blipFill>
                <a:blip r:embed="rId70"/>
                <a:stretch>
                  <a:fillRect/>
                </a:stretch>
              </p:blipFill>
              <p:spPr>
                <a:xfrm>
                  <a:off x="11430940" y="2398740"/>
                  <a:ext cx="26640" cy="11520"/>
                </a:xfrm>
                <a:prstGeom prst="rect">
                  <a:avLst/>
                </a:prstGeom>
              </p:spPr>
            </p:pic>
          </mc:Fallback>
        </mc:AlternateContent>
      </p:grpSp>
      <p:grpSp>
        <p:nvGrpSpPr>
          <p:cNvPr id="57" name="Gruppieren 56">
            <a:extLst>
              <a:ext uri="{FF2B5EF4-FFF2-40B4-BE49-F238E27FC236}">
                <a16:creationId xmlns:a16="http://schemas.microsoft.com/office/drawing/2014/main" id="{A32EF2AA-B9FC-46A3-A611-4AEF8F0F1156}"/>
              </a:ext>
            </a:extLst>
          </p:cNvPr>
          <p:cNvGrpSpPr/>
          <p:nvPr/>
        </p:nvGrpSpPr>
        <p:grpSpPr>
          <a:xfrm>
            <a:off x="7288420" y="2519700"/>
            <a:ext cx="2137320" cy="366120"/>
            <a:chOff x="7288420" y="2519700"/>
            <a:chExt cx="2137320" cy="366120"/>
          </a:xfrm>
        </p:grpSpPr>
        <mc:AlternateContent xmlns:mc="http://schemas.openxmlformats.org/markup-compatibility/2006">
          <mc:Choice xmlns:p14="http://schemas.microsoft.com/office/powerpoint/2010/main" Requires="p14">
            <p:contentPart p14:bwMode="auto" r:id="rId71">
              <p14:nvContentPartPr>
                <p14:cNvPr id="38" name="Freihand 37">
                  <a:extLst>
                    <a:ext uri="{FF2B5EF4-FFF2-40B4-BE49-F238E27FC236}">
                      <a16:creationId xmlns:a16="http://schemas.microsoft.com/office/drawing/2014/main" id="{57CB51D4-28C8-4CD5-89F1-992209440F00}"/>
                    </a:ext>
                  </a:extLst>
                </p14:cNvPr>
                <p14:cNvContentPartPr/>
                <p14:nvPr/>
              </p14:nvContentPartPr>
              <p14:xfrm>
                <a:off x="7288420" y="2519700"/>
                <a:ext cx="43200" cy="307800"/>
              </p14:xfrm>
            </p:contentPart>
          </mc:Choice>
          <mc:Fallback>
            <p:pic>
              <p:nvPicPr>
                <p:cNvPr id="38" name="Freihand 37">
                  <a:extLst>
                    <a:ext uri="{FF2B5EF4-FFF2-40B4-BE49-F238E27FC236}">
                      <a16:creationId xmlns:a16="http://schemas.microsoft.com/office/drawing/2014/main" id="{57CB51D4-28C8-4CD5-89F1-992209440F00}"/>
                    </a:ext>
                  </a:extLst>
                </p:cNvPr>
                <p:cNvPicPr/>
                <p:nvPr/>
              </p:nvPicPr>
              <p:blipFill>
                <a:blip r:embed="rId72"/>
                <a:stretch>
                  <a:fillRect/>
                </a:stretch>
              </p:blipFill>
              <p:spPr>
                <a:xfrm>
                  <a:off x="7284100" y="2515380"/>
                  <a:ext cx="51840" cy="3164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9" name="Freihand 38">
                  <a:extLst>
                    <a:ext uri="{FF2B5EF4-FFF2-40B4-BE49-F238E27FC236}">
                      <a16:creationId xmlns:a16="http://schemas.microsoft.com/office/drawing/2014/main" id="{B38EEE33-ACDB-4730-879F-03B9DB1C4016}"/>
                    </a:ext>
                  </a:extLst>
                </p14:cNvPr>
                <p14:cNvContentPartPr/>
                <p14:nvPr/>
              </p14:nvContentPartPr>
              <p14:xfrm>
                <a:off x="7293100" y="2720940"/>
                <a:ext cx="189000" cy="164880"/>
              </p14:xfrm>
            </p:contentPart>
          </mc:Choice>
          <mc:Fallback>
            <p:pic>
              <p:nvPicPr>
                <p:cNvPr id="39" name="Freihand 38">
                  <a:extLst>
                    <a:ext uri="{FF2B5EF4-FFF2-40B4-BE49-F238E27FC236}">
                      <a16:creationId xmlns:a16="http://schemas.microsoft.com/office/drawing/2014/main" id="{B38EEE33-ACDB-4730-879F-03B9DB1C4016}"/>
                    </a:ext>
                  </a:extLst>
                </p:cNvPr>
                <p:cNvPicPr/>
                <p:nvPr/>
              </p:nvPicPr>
              <p:blipFill>
                <a:blip r:embed="rId74"/>
                <a:stretch>
                  <a:fillRect/>
                </a:stretch>
              </p:blipFill>
              <p:spPr>
                <a:xfrm>
                  <a:off x="7288780" y="2716620"/>
                  <a:ext cx="1976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4" name="Freihand 43">
                  <a:extLst>
                    <a:ext uri="{FF2B5EF4-FFF2-40B4-BE49-F238E27FC236}">
                      <a16:creationId xmlns:a16="http://schemas.microsoft.com/office/drawing/2014/main" id="{6B6E0F20-7D04-4A4D-A476-48F5B2D07999}"/>
                    </a:ext>
                  </a:extLst>
                </p14:cNvPr>
                <p14:cNvContentPartPr/>
                <p14:nvPr/>
              </p14:nvContentPartPr>
              <p14:xfrm>
                <a:off x="7601260" y="2719860"/>
                <a:ext cx="42840" cy="128880"/>
              </p14:xfrm>
            </p:contentPart>
          </mc:Choice>
          <mc:Fallback>
            <p:pic>
              <p:nvPicPr>
                <p:cNvPr id="44" name="Freihand 43">
                  <a:extLst>
                    <a:ext uri="{FF2B5EF4-FFF2-40B4-BE49-F238E27FC236}">
                      <a16:creationId xmlns:a16="http://schemas.microsoft.com/office/drawing/2014/main" id="{6B6E0F20-7D04-4A4D-A476-48F5B2D07999}"/>
                    </a:ext>
                  </a:extLst>
                </p:cNvPr>
                <p:cNvPicPr/>
                <p:nvPr/>
              </p:nvPicPr>
              <p:blipFill>
                <a:blip r:embed="rId76"/>
                <a:stretch>
                  <a:fillRect/>
                </a:stretch>
              </p:blipFill>
              <p:spPr>
                <a:xfrm>
                  <a:off x="7596940" y="2715540"/>
                  <a:ext cx="514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5" name="Freihand 44">
                  <a:extLst>
                    <a:ext uri="{FF2B5EF4-FFF2-40B4-BE49-F238E27FC236}">
                      <a16:creationId xmlns:a16="http://schemas.microsoft.com/office/drawing/2014/main" id="{9C6E32B1-155D-4E85-B733-61993C228FC0}"/>
                    </a:ext>
                  </a:extLst>
                </p14:cNvPr>
                <p14:cNvContentPartPr/>
                <p14:nvPr/>
              </p14:nvContentPartPr>
              <p14:xfrm>
                <a:off x="7625740" y="2695020"/>
                <a:ext cx="60120" cy="140040"/>
              </p14:xfrm>
            </p:contentPart>
          </mc:Choice>
          <mc:Fallback>
            <p:pic>
              <p:nvPicPr>
                <p:cNvPr id="45" name="Freihand 44">
                  <a:extLst>
                    <a:ext uri="{FF2B5EF4-FFF2-40B4-BE49-F238E27FC236}">
                      <a16:creationId xmlns:a16="http://schemas.microsoft.com/office/drawing/2014/main" id="{9C6E32B1-155D-4E85-B733-61993C228FC0}"/>
                    </a:ext>
                  </a:extLst>
                </p:cNvPr>
                <p:cNvPicPr/>
                <p:nvPr/>
              </p:nvPicPr>
              <p:blipFill>
                <a:blip r:embed="rId78"/>
                <a:stretch>
                  <a:fillRect/>
                </a:stretch>
              </p:blipFill>
              <p:spPr>
                <a:xfrm>
                  <a:off x="7621420" y="2690700"/>
                  <a:ext cx="6876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6" name="Freihand 45">
                  <a:extLst>
                    <a:ext uri="{FF2B5EF4-FFF2-40B4-BE49-F238E27FC236}">
                      <a16:creationId xmlns:a16="http://schemas.microsoft.com/office/drawing/2014/main" id="{618A7652-97ED-4B3E-B451-CBA5AB8A87A3}"/>
                    </a:ext>
                  </a:extLst>
                </p14:cNvPr>
                <p14:cNvContentPartPr/>
                <p14:nvPr/>
              </p14:nvContentPartPr>
              <p14:xfrm>
                <a:off x="7700620" y="2725980"/>
                <a:ext cx="331560" cy="78840"/>
              </p14:xfrm>
            </p:contentPart>
          </mc:Choice>
          <mc:Fallback>
            <p:pic>
              <p:nvPicPr>
                <p:cNvPr id="46" name="Freihand 45">
                  <a:extLst>
                    <a:ext uri="{FF2B5EF4-FFF2-40B4-BE49-F238E27FC236}">
                      <a16:creationId xmlns:a16="http://schemas.microsoft.com/office/drawing/2014/main" id="{618A7652-97ED-4B3E-B451-CBA5AB8A87A3}"/>
                    </a:ext>
                  </a:extLst>
                </p:cNvPr>
                <p:cNvPicPr/>
                <p:nvPr/>
              </p:nvPicPr>
              <p:blipFill>
                <a:blip r:embed="rId80"/>
                <a:stretch>
                  <a:fillRect/>
                </a:stretch>
              </p:blipFill>
              <p:spPr>
                <a:xfrm>
                  <a:off x="7696300" y="2721660"/>
                  <a:ext cx="34020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7" name="Freihand 46">
                  <a:extLst>
                    <a:ext uri="{FF2B5EF4-FFF2-40B4-BE49-F238E27FC236}">
                      <a16:creationId xmlns:a16="http://schemas.microsoft.com/office/drawing/2014/main" id="{73C06626-3E80-4CFD-9C26-0103E3AE1F47}"/>
                    </a:ext>
                  </a:extLst>
                </p14:cNvPr>
                <p14:cNvContentPartPr/>
                <p14:nvPr/>
              </p14:nvContentPartPr>
              <p14:xfrm>
                <a:off x="8029660" y="2707980"/>
                <a:ext cx="360" cy="360"/>
              </p14:xfrm>
            </p:contentPart>
          </mc:Choice>
          <mc:Fallback>
            <p:pic>
              <p:nvPicPr>
                <p:cNvPr id="47" name="Freihand 46">
                  <a:extLst>
                    <a:ext uri="{FF2B5EF4-FFF2-40B4-BE49-F238E27FC236}">
                      <a16:creationId xmlns:a16="http://schemas.microsoft.com/office/drawing/2014/main" id="{73C06626-3E80-4CFD-9C26-0103E3AE1F47}"/>
                    </a:ext>
                  </a:extLst>
                </p:cNvPr>
                <p:cNvPicPr/>
                <p:nvPr/>
              </p:nvPicPr>
              <p:blipFill>
                <a:blip r:embed="rId82"/>
                <a:stretch>
                  <a:fillRect/>
                </a:stretch>
              </p:blipFill>
              <p:spPr>
                <a:xfrm>
                  <a:off x="8025340" y="270366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8" name="Freihand 47">
                  <a:extLst>
                    <a:ext uri="{FF2B5EF4-FFF2-40B4-BE49-F238E27FC236}">
                      <a16:creationId xmlns:a16="http://schemas.microsoft.com/office/drawing/2014/main" id="{6E01512A-DC8D-49E9-BAC3-5CF7481C2B1A}"/>
                    </a:ext>
                  </a:extLst>
                </p14:cNvPr>
                <p14:cNvContentPartPr/>
                <p14:nvPr/>
              </p14:nvContentPartPr>
              <p14:xfrm>
                <a:off x="8079340" y="2641020"/>
                <a:ext cx="201240" cy="148320"/>
              </p14:xfrm>
            </p:contentPart>
          </mc:Choice>
          <mc:Fallback>
            <p:pic>
              <p:nvPicPr>
                <p:cNvPr id="48" name="Freihand 47">
                  <a:extLst>
                    <a:ext uri="{FF2B5EF4-FFF2-40B4-BE49-F238E27FC236}">
                      <a16:creationId xmlns:a16="http://schemas.microsoft.com/office/drawing/2014/main" id="{6E01512A-DC8D-49E9-BAC3-5CF7481C2B1A}"/>
                    </a:ext>
                  </a:extLst>
                </p:cNvPr>
                <p:cNvPicPr/>
                <p:nvPr/>
              </p:nvPicPr>
              <p:blipFill>
                <a:blip r:embed="rId84"/>
                <a:stretch>
                  <a:fillRect/>
                </a:stretch>
              </p:blipFill>
              <p:spPr>
                <a:xfrm>
                  <a:off x="8075020" y="2636700"/>
                  <a:ext cx="2098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9" name="Freihand 48">
                  <a:extLst>
                    <a:ext uri="{FF2B5EF4-FFF2-40B4-BE49-F238E27FC236}">
                      <a16:creationId xmlns:a16="http://schemas.microsoft.com/office/drawing/2014/main" id="{3A6AA70E-2312-4091-BC65-EAE808C82D1E}"/>
                    </a:ext>
                  </a:extLst>
                </p14:cNvPr>
                <p14:cNvContentPartPr/>
                <p14:nvPr/>
              </p14:nvContentPartPr>
              <p14:xfrm>
                <a:off x="8303260" y="2672700"/>
                <a:ext cx="217440" cy="144720"/>
              </p14:xfrm>
            </p:contentPart>
          </mc:Choice>
          <mc:Fallback>
            <p:pic>
              <p:nvPicPr>
                <p:cNvPr id="49" name="Freihand 48">
                  <a:extLst>
                    <a:ext uri="{FF2B5EF4-FFF2-40B4-BE49-F238E27FC236}">
                      <a16:creationId xmlns:a16="http://schemas.microsoft.com/office/drawing/2014/main" id="{3A6AA70E-2312-4091-BC65-EAE808C82D1E}"/>
                    </a:ext>
                  </a:extLst>
                </p:cNvPr>
                <p:cNvPicPr/>
                <p:nvPr/>
              </p:nvPicPr>
              <p:blipFill>
                <a:blip r:embed="rId86"/>
                <a:stretch>
                  <a:fillRect/>
                </a:stretch>
              </p:blipFill>
              <p:spPr>
                <a:xfrm>
                  <a:off x="8298940" y="2668380"/>
                  <a:ext cx="226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0" name="Freihand 49">
                  <a:extLst>
                    <a:ext uri="{FF2B5EF4-FFF2-40B4-BE49-F238E27FC236}">
                      <a16:creationId xmlns:a16="http://schemas.microsoft.com/office/drawing/2014/main" id="{8F957DBA-6853-4222-989A-959B4E6CC253}"/>
                    </a:ext>
                  </a:extLst>
                </p14:cNvPr>
                <p14:cNvContentPartPr/>
                <p14:nvPr/>
              </p14:nvContentPartPr>
              <p14:xfrm>
                <a:off x="8517100" y="2721660"/>
                <a:ext cx="155160" cy="59760"/>
              </p14:xfrm>
            </p:contentPart>
          </mc:Choice>
          <mc:Fallback>
            <p:pic>
              <p:nvPicPr>
                <p:cNvPr id="50" name="Freihand 49">
                  <a:extLst>
                    <a:ext uri="{FF2B5EF4-FFF2-40B4-BE49-F238E27FC236}">
                      <a16:creationId xmlns:a16="http://schemas.microsoft.com/office/drawing/2014/main" id="{8F957DBA-6853-4222-989A-959B4E6CC253}"/>
                    </a:ext>
                  </a:extLst>
                </p:cNvPr>
                <p:cNvPicPr/>
                <p:nvPr/>
              </p:nvPicPr>
              <p:blipFill>
                <a:blip r:embed="rId88"/>
                <a:stretch>
                  <a:fillRect/>
                </a:stretch>
              </p:blipFill>
              <p:spPr>
                <a:xfrm>
                  <a:off x="8512780" y="2717340"/>
                  <a:ext cx="1638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1" name="Freihand 50">
                  <a:extLst>
                    <a:ext uri="{FF2B5EF4-FFF2-40B4-BE49-F238E27FC236}">
                      <a16:creationId xmlns:a16="http://schemas.microsoft.com/office/drawing/2014/main" id="{55BAE720-EBD2-4D6B-8C6E-DDE0494EB64F}"/>
                    </a:ext>
                  </a:extLst>
                </p14:cNvPr>
                <p14:cNvContentPartPr/>
                <p14:nvPr/>
              </p14:nvContentPartPr>
              <p14:xfrm>
                <a:off x="8372380" y="2617620"/>
                <a:ext cx="71640" cy="11160"/>
              </p14:xfrm>
            </p:contentPart>
          </mc:Choice>
          <mc:Fallback>
            <p:pic>
              <p:nvPicPr>
                <p:cNvPr id="51" name="Freihand 50">
                  <a:extLst>
                    <a:ext uri="{FF2B5EF4-FFF2-40B4-BE49-F238E27FC236}">
                      <a16:creationId xmlns:a16="http://schemas.microsoft.com/office/drawing/2014/main" id="{55BAE720-EBD2-4D6B-8C6E-DDE0494EB64F}"/>
                    </a:ext>
                  </a:extLst>
                </p:cNvPr>
                <p:cNvPicPr/>
                <p:nvPr/>
              </p:nvPicPr>
              <p:blipFill>
                <a:blip r:embed="rId90"/>
                <a:stretch>
                  <a:fillRect/>
                </a:stretch>
              </p:blipFill>
              <p:spPr>
                <a:xfrm>
                  <a:off x="8368060" y="2613300"/>
                  <a:ext cx="80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3" name="Freihand 52">
                  <a:extLst>
                    <a:ext uri="{FF2B5EF4-FFF2-40B4-BE49-F238E27FC236}">
                      <a16:creationId xmlns:a16="http://schemas.microsoft.com/office/drawing/2014/main" id="{BB6EE6BB-56CB-4A47-87F1-04111C8B4CDE}"/>
                    </a:ext>
                  </a:extLst>
                </p14:cNvPr>
                <p14:cNvContentPartPr/>
                <p14:nvPr/>
              </p14:nvContentPartPr>
              <p14:xfrm>
                <a:off x="8671900" y="2694660"/>
                <a:ext cx="269640" cy="96840"/>
              </p14:xfrm>
            </p:contentPart>
          </mc:Choice>
          <mc:Fallback>
            <p:pic>
              <p:nvPicPr>
                <p:cNvPr id="53" name="Freihand 52">
                  <a:extLst>
                    <a:ext uri="{FF2B5EF4-FFF2-40B4-BE49-F238E27FC236}">
                      <a16:creationId xmlns:a16="http://schemas.microsoft.com/office/drawing/2014/main" id="{BB6EE6BB-56CB-4A47-87F1-04111C8B4CDE}"/>
                    </a:ext>
                  </a:extLst>
                </p:cNvPr>
                <p:cNvPicPr/>
                <p:nvPr/>
              </p:nvPicPr>
              <p:blipFill>
                <a:blip r:embed="rId92"/>
                <a:stretch>
                  <a:fillRect/>
                </a:stretch>
              </p:blipFill>
              <p:spPr>
                <a:xfrm>
                  <a:off x="8667580" y="2690340"/>
                  <a:ext cx="27828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4" name="Freihand 53">
                  <a:extLst>
                    <a:ext uri="{FF2B5EF4-FFF2-40B4-BE49-F238E27FC236}">
                      <a16:creationId xmlns:a16="http://schemas.microsoft.com/office/drawing/2014/main" id="{8E0A047F-E2CE-4363-A3F5-47CCA73CE568}"/>
                    </a:ext>
                  </a:extLst>
                </p14:cNvPr>
                <p14:cNvContentPartPr/>
                <p14:nvPr/>
              </p14:nvContentPartPr>
              <p14:xfrm>
                <a:off x="8928580" y="2660820"/>
                <a:ext cx="33840" cy="27720"/>
              </p14:xfrm>
            </p:contentPart>
          </mc:Choice>
          <mc:Fallback>
            <p:pic>
              <p:nvPicPr>
                <p:cNvPr id="54" name="Freihand 53">
                  <a:extLst>
                    <a:ext uri="{FF2B5EF4-FFF2-40B4-BE49-F238E27FC236}">
                      <a16:creationId xmlns:a16="http://schemas.microsoft.com/office/drawing/2014/main" id="{8E0A047F-E2CE-4363-A3F5-47CCA73CE568}"/>
                    </a:ext>
                  </a:extLst>
                </p:cNvPr>
                <p:cNvPicPr/>
                <p:nvPr/>
              </p:nvPicPr>
              <p:blipFill>
                <a:blip r:embed="rId94"/>
                <a:stretch>
                  <a:fillRect/>
                </a:stretch>
              </p:blipFill>
              <p:spPr>
                <a:xfrm>
                  <a:off x="8924260" y="2656500"/>
                  <a:ext cx="424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5" name="Freihand 54">
                  <a:extLst>
                    <a:ext uri="{FF2B5EF4-FFF2-40B4-BE49-F238E27FC236}">
                      <a16:creationId xmlns:a16="http://schemas.microsoft.com/office/drawing/2014/main" id="{D66543F5-3C29-4D91-AF46-D785BC99FD0C}"/>
                    </a:ext>
                  </a:extLst>
                </p14:cNvPr>
                <p14:cNvContentPartPr/>
                <p14:nvPr/>
              </p14:nvContentPartPr>
              <p14:xfrm>
                <a:off x="8947660" y="2692500"/>
                <a:ext cx="73080" cy="89640"/>
              </p14:xfrm>
            </p:contentPart>
          </mc:Choice>
          <mc:Fallback>
            <p:pic>
              <p:nvPicPr>
                <p:cNvPr id="55" name="Freihand 54">
                  <a:extLst>
                    <a:ext uri="{FF2B5EF4-FFF2-40B4-BE49-F238E27FC236}">
                      <a16:creationId xmlns:a16="http://schemas.microsoft.com/office/drawing/2014/main" id="{D66543F5-3C29-4D91-AF46-D785BC99FD0C}"/>
                    </a:ext>
                  </a:extLst>
                </p:cNvPr>
                <p:cNvPicPr/>
                <p:nvPr/>
              </p:nvPicPr>
              <p:blipFill>
                <a:blip r:embed="rId96"/>
                <a:stretch>
                  <a:fillRect/>
                </a:stretch>
              </p:blipFill>
              <p:spPr>
                <a:xfrm>
                  <a:off x="8943340" y="2688180"/>
                  <a:ext cx="81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6" name="Freihand 55">
                  <a:extLst>
                    <a:ext uri="{FF2B5EF4-FFF2-40B4-BE49-F238E27FC236}">
                      <a16:creationId xmlns:a16="http://schemas.microsoft.com/office/drawing/2014/main" id="{F31F2FA4-A511-4C8B-989A-D8DF7C74639E}"/>
                    </a:ext>
                  </a:extLst>
                </p14:cNvPr>
                <p14:cNvContentPartPr/>
                <p14:nvPr/>
              </p14:nvContentPartPr>
              <p14:xfrm>
                <a:off x="9034420" y="2692140"/>
                <a:ext cx="391320" cy="176400"/>
              </p14:xfrm>
            </p:contentPart>
          </mc:Choice>
          <mc:Fallback>
            <p:pic>
              <p:nvPicPr>
                <p:cNvPr id="56" name="Freihand 55">
                  <a:extLst>
                    <a:ext uri="{FF2B5EF4-FFF2-40B4-BE49-F238E27FC236}">
                      <a16:creationId xmlns:a16="http://schemas.microsoft.com/office/drawing/2014/main" id="{F31F2FA4-A511-4C8B-989A-D8DF7C74639E}"/>
                    </a:ext>
                  </a:extLst>
                </p:cNvPr>
                <p:cNvPicPr/>
                <p:nvPr/>
              </p:nvPicPr>
              <p:blipFill>
                <a:blip r:embed="rId98"/>
                <a:stretch>
                  <a:fillRect/>
                </a:stretch>
              </p:blipFill>
              <p:spPr>
                <a:xfrm>
                  <a:off x="9030100" y="2687820"/>
                  <a:ext cx="399960" cy="18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9">
            <p14:nvContentPartPr>
              <p14:cNvPr id="58" name="Freihand 57">
                <a:extLst>
                  <a:ext uri="{FF2B5EF4-FFF2-40B4-BE49-F238E27FC236}">
                    <a16:creationId xmlns:a16="http://schemas.microsoft.com/office/drawing/2014/main" id="{AB147711-B3AD-4E50-A9DF-1CC449A9B3E1}"/>
                  </a:ext>
                </a:extLst>
              </p14:cNvPr>
              <p14:cNvContentPartPr/>
              <p14:nvPr/>
            </p14:nvContentPartPr>
            <p14:xfrm>
              <a:off x="6556900" y="2460300"/>
              <a:ext cx="1078200" cy="43200"/>
            </p14:xfrm>
          </p:contentPart>
        </mc:Choice>
        <mc:Fallback>
          <p:pic>
            <p:nvPicPr>
              <p:cNvPr id="58" name="Freihand 57">
                <a:extLst>
                  <a:ext uri="{FF2B5EF4-FFF2-40B4-BE49-F238E27FC236}">
                    <a16:creationId xmlns:a16="http://schemas.microsoft.com/office/drawing/2014/main" id="{AB147711-B3AD-4E50-A9DF-1CC449A9B3E1}"/>
                  </a:ext>
                </a:extLst>
              </p:cNvPr>
              <p:cNvPicPr/>
              <p:nvPr/>
            </p:nvPicPr>
            <p:blipFill>
              <a:blip r:embed="rId100"/>
              <a:stretch>
                <a:fillRect/>
              </a:stretch>
            </p:blipFill>
            <p:spPr>
              <a:xfrm>
                <a:off x="6552580" y="2455980"/>
                <a:ext cx="10868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9" name="Freihand 58">
                <a:extLst>
                  <a:ext uri="{FF2B5EF4-FFF2-40B4-BE49-F238E27FC236}">
                    <a16:creationId xmlns:a16="http://schemas.microsoft.com/office/drawing/2014/main" id="{19C1FFD7-3719-44E2-96FF-E50C70B6A9C3}"/>
                  </a:ext>
                </a:extLst>
              </p14:cNvPr>
              <p14:cNvContentPartPr/>
              <p14:nvPr/>
            </p14:nvContentPartPr>
            <p14:xfrm>
              <a:off x="6692260" y="2433660"/>
              <a:ext cx="1052280" cy="71280"/>
            </p14:xfrm>
          </p:contentPart>
        </mc:Choice>
        <mc:Fallback>
          <p:pic>
            <p:nvPicPr>
              <p:cNvPr id="59" name="Freihand 58">
                <a:extLst>
                  <a:ext uri="{FF2B5EF4-FFF2-40B4-BE49-F238E27FC236}">
                    <a16:creationId xmlns:a16="http://schemas.microsoft.com/office/drawing/2014/main" id="{19C1FFD7-3719-44E2-96FF-E50C70B6A9C3}"/>
                  </a:ext>
                </a:extLst>
              </p:cNvPr>
              <p:cNvPicPr/>
              <p:nvPr/>
            </p:nvPicPr>
            <p:blipFill>
              <a:blip r:embed="rId102"/>
              <a:stretch>
                <a:fillRect/>
              </a:stretch>
            </p:blipFill>
            <p:spPr>
              <a:xfrm>
                <a:off x="6687940" y="2429340"/>
                <a:ext cx="10609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0" name="Freihand 59">
                <a:extLst>
                  <a:ext uri="{FF2B5EF4-FFF2-40B4-BE49-F238E27FC236}">
                    <a16:creationId xmlns:a16="http://schemas.microsoft.com/office/drawing/2014/main" id="{D2C42AEC-AE12-4D8B-AEC1-A9D6CD9BB5E2}"/>
                  </a:ext>
                </a:extLst>
              </p14:cNvPr>
              <p14:cNvContentPartPr/>
              <p14:nvPr/>
            </p14:nvContentPartPr>
            <p14:xfrm>
              <a:off x="3107020" y="3180660"/>
              <a:ext cx="2531520" cy="106920"/>
            </p14:xfrm>
          </p:contentPart>
        </mc:Choice>
        <mc:Fallback>
          <p:pic>
            <p:nvPicPr>
              <p:cNvPr id="60" name="Freihand 59">
                <a:extLst>
                  <a:ext uri="{FF2B5EF4-FFF2-40B4-BE49-F238E27FC236}">
                    <a16:creationId xmlns:a16="http://schemas.microsoft.com/office/drawing/2014/main" id="{D2C42AEC-AE12-4D8B-AEC1-A9D6CD9BB5E2}"/>
                  </a:ext>
                </a:extLst>
              </p:cNvPr>
              <p:cNvPicPr/>
              <p:nvPr/>
            </p:nvPicPr>
            <p:blipFill>
              <a:blip r:embed="rId104"/>
              <a:stretch>
                <a:fillRect/>
              </a:stretch>
            </p:blipFill>
            <p:spPr>
              <a:xfrm>
                <a:off x="3102700" y="3176340"/>
                <a:ext cx="25401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1" name="Freihand 60">
                <a:extLst>
                  <a:ext uri="{FF2B5EF4-FFF2-40B4-BE49-F238E27FC236}">
                    <a16:creationId xmlns:a16="http://schemas.microsoft.com/office/drawing/2014/main" id="{722B2929-AB90-4B68-A2AE-99AF98471682}"/>
                  </a:ext>
                </a:extLst>
              </p14:cNvPr>
              <p14:cNvContentPartPr/>
              <p14:nvPr/>
            </p14:nvContentPartPr>
            <p14:xfrm>
              <a:off x="2897500" y="4311060"/>
              <a:ext cx="1367640" cy="126360"/>
            </p14:xfrm>
          </p:contentPart>
        </mc:Choice>
        <mc:Fallback>
          <p:pic>
            <p:nvPicPr>
              <p:cNvPr id="61" name="Freihand 60">
                <a:extLst>
                  <a:ext uri="{FF2B5EF4-FFF2-40B4-BE49-F238E27FC236}">
                    <a16:creationId xmlns:a16="http://schemas.microsoft.com/office/drawing/2014/main" id="{722B2929-AB90-4B68-A2AE-99AF98471682}"/>
                  </a:ext>
                </a:extLst>
              </p:cNvPr>
              <p:cNvPicPr/>
              <p:nvPr/>
            </p:nvPicPr>
            <p:blipFill>
              <a:blip r:embed="rId106"/>
              <a:stretch>
                <a:fillRect/>
              </a:stretch>
            </p:blipFill>
            <p:spPr>
              <a:xfrm>
                <a:off x="2893180" y="4306740"/>
                <a:ext cx="13762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2" name="Freihand 61">
                <a:extLst>
                  <a:ext uri="{FF2B5EF4-FFF2-40B4-BE49-F238E27FC236}">
                    <a16:creationId xmlns:a16="http://schemas.microsoft.com/office/drawing/2014/main" id="{37383E37-4742-451B-81F0-4A3487ECE9A9}"/>
                  </a:ext>
                </a:extLst>
              </p14:cNvPr>
              <p14:cNvContentPartPr/>
              <p14:nvPr/>
            </p14:nvContentPartPr>
            <p14:xfrm>
              <a:off x="6695140" y="3916140"/>
              <a:ext cx="2104920" cy="38880"/>
            </p14:xfrm>
          </p:contentPart>
        </mc:Choice>
        <mc:Fallback>
          <p:pic>
            <p:nvPicPr>
              <p:cNvPr id="62" name="Freihand 61">
                <a:extLst>
                  <a:ext uri="{FF2B5EF4-FFF2-40B4-BE49-F238E27FC236}">
                    <a16:creationId xmlns:a16="http://schemas.microsoft.com/office/drawing/2014/main" id="{37383E37-4742-451B-81F0-4A3487ECE9A9}"/>
                  </a:ext>
                </a:extLst>
              </p:cNvPr>
              <p:cNvPicPr/>
              <p:nvPr/>
            </p:nvPicPr>
            <p:blipFill>
              <a:blip r:embed="rId108"/>
              <a:stretch>
                <a:fillRect/>
              </a:stretch>
            </p:blipFill>
            <p:spPr>
              <a:xfrm>
                <a:off x="6690820" y="3911820"/>
                <a:ext cx="2113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3" name="Freihand 62">
                <a:extLst>
                  <a:ext uri="{FF2B5EF4-FFF2-40B4-BE49-F238E27FC236}">
                    <a16:creationId xmlns:a16="http://schemas.microsoft.com/office/drawing/2014/main" id="{B40E19D9-6A9C-49E2-9243-53BB0F7F9821}"/>
                  </a:ext>
                </a:extLst>
              </p14:cNvPr>
              <p14:cNvContentPartPr/>
              <p14:nvPr/>
            </p14:nvContentPartPr>
            <p14:xfrm>
              <a:off x="6731860" y="4248420"/>
              <a:ext cx="1902960" cy="51480"/>
            </p14:xfrm>
          </p:contentPart>
        </mc:Choice>
        <mc:Fallback>
          <p:pic>
            <p:nvPicPr>
              <p:cNvPr id="63" name="Freihand 62">
                <a:extLst>
                  <a:ext uri="{FF2B5EF4-FFF2-40B4-BE49-F238E27FC236}">
                    <a16:creationId xmlns:a16="http://schemas.microsoft.com/office/drawing/2014/main" id="{B40E19D9-6A9C-49E2-9243-53BB0F7F9821}"/>
                  </a:ext>
                </a:extLst>
              </p:cNvPr>
              <p:cNvPicPr/>
              <p:nvPr/>
            </p:nvPicPr>
            <p:blipFill>
              <a:blip r:embed="rId110"/>
              <a:stretch>
                <a:fillRect/>
              </a:stretch>
            </p:blipFill>
            <p:spPr>
              <a:xfrm>
                <a:off x="6727540" y="4244100"/>
                <a:ext cx="19116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103424" name="Freihand 103423">
                <a:extLst>
                  <a:ext uri="{FF2B5EF4-FFF2-40B4-BE49-F238E27FC236}">
                    <a16:creationId xmlns:a16="http://schemas.microsoft.com/office/drawing/2014/main" id="{FCA2DDB5-49CE-4524-BE53-72781C2909BE}"/>
                  </a:ext>
                </a:extLst>
              </p14:cNvPr>
              <p14:cNvContentPartPr/>
              <p14:nvPr/>
            </p14:nvContentPartPr>
            <p14:xfrm>
              <a:off x="6613420" y="4546860"/>
              <a:ext cx="839880" cy="90360"/>
            </p14:xfrm>
          </p:contentPart>
        </mc:Choice>
        <mc:Fallback>
          <p:pic>
            <p:nvPicPr>
              <p:cNvPr id="103424" name="Freihand 103423">
                <a:extLst>
                  <a:ext uri="{FF2B5EF4-FFF2-40B4-BE49-F238E27FC236}">
                    <a16:creationId xmlns:a16="http://schemas.microsoft.com/office/drawing/2014/main" id="{FCA2DDB5-49CE-4524-BE53-72781C2909BE}"/>
                  </a:ext>
                </a:extLst>
              </p:cNvPr>
              <p:cNvPicPr/>
              <p:nvPr/>
            </p:nvPicPr>
            <p:blipFill>
              <a:blip r:embed="rId112"/>
              <a:stretch>
                <a:fillRect/>
              </a:stretch>
            </p:blipFill>
            <p:spPr>
              <a:xfrm>
                <a:off x="6609100" y="4542540"/>
                <a:ext cx="8485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103425" name="Freihand 103424">
                <a:extLst>
                  <a:ext uri="{FF2B5EF4-FFF2-40B4-BE49-F238E27FC236}">
                    <a16:creationId xmlns:a16="http://schemas.microsoft.com/office/drawing/2014/main" id="{795E7F6A-036B-48EA-A609-C55DDCEB4F71}"/>
                  </a:ext>
                </a:extLst>
              </p14:cNvPr>
              <p14:cNvContentPartPr/>
              <p14:nvPr/>
            </p14:nvContentPartPr>
            <p14:xfrm>
              <a:off x="6699100" y="4877700"/>
              <a:ext cx="1437840" cy="47880"/>
            </p14:xfrm>
          </p:contentPart>
        </mc:Choice>
        <mc:Fallback>
          <p:pic>
            <p:nvPicPr>
              <p:cNvPr id="103425" name="Freihand 103424">
                <a:extLst>
                  <a:ext uri="{FF2B5EF4-FFF2-40B4-BE49-F238E27FC236}">
                    <a16:creationId xmlns:a16="http://schemas.microsoft.com/office/drawing/2014/main" id="{795E7F6A-036B-48EA-A609-C55DDCEB4F71}"/>
                  </a:ext>
                </a:extLst>
              </p:cNvPr>
              <p:cNvPicPr/>
              <p:nvPr/>
            </p:nvPicPr>
            <p:blipFill>
              <a:blip r:embed="rId114"/>
              <a:stretch>
                <a:fillRect/>
              </a:stretch>
            </p:blipFill>
            <p:spPr>
              <a:xfrm>
                <a:off x="6694780" y="4873380"/>
                <a:ext cx="1446480" cy="56520"/>
              </a:xfrm>
              <a:prstGeom prst="rect">
                <a:avLst/>
              </a:prstGeom>
            </p:spPr>
          </p:pic>
        </mc:Fallback>
      </mc:AlternateContent>
      <p:grpSp>
        <p:nvGrpSpPr>
          <p:cNvPr id="103439" name="Gruppieren 103438">
            <a:extLst>
              <a:ext uri="{FF2B5EF4-FFF2-40B4-BE49-F238E27FC236}">
                <a16:creationId xmlns:a16="http://schemas.microsoft.com/office/drawing/2014/main" id="{981608E7-3115-44E0-B34D-E03EC0229D42}"/>
              </a:ext>
            </a:extLst>
          </p:cNvPr>
          <p:cNvGrpSpPr/>
          <p:nvPr/>
        </p:nvGrpSpPr>
        <p:grpSpPr>
          <a:xfrm>
            <a:off x="6774340" y="4945740"/>
            <a:ext cx="242640" cy="327600"/>
            <a:chOff x="6774340" y="4945740"/>
            <a:chExt cx="242640" cy="327600"/>
          </a:xfrm>
        </p:grpSpPr>
        <mc:AlternateContent xmlns:mc="http://schemas.openxmlformats.org/markup-compatibility/2006">
          <mc:Choice xmlns:p14="http://schemas.microsoft.com/office/powerpoint/2010/main" Requires="p14">
            <p:contentPart p14:bwMode="auto" r:id="rId115">
              <p14:nvContentPartPr>
                <p14:cNvPr id="103426" name="Freihand 103425">
                  <a:extLst>
                    <a:ext uri="{FF2B5EF4-FFF2-40B4-BE49-F238E27FC236}">
                      <a16:creationId xmlns:a16="http://schemas.microsoft.com/office/drawing/2014/main" id="{F2755304-3D85-40DA-8A0A-356255D527D9}"/>
                    </a:ext>
                  </a:extLst>
                </p14:cNvPr>
                <p14:cNvContentPartPr/>
                <p14:nvPr/>
              </p14:nvContentPartPr>
              <p14:xfrm>
                <a:off x="6800980" y="5027820"/>
                <a:ext cx="123840" cy="245520"/>
              </p14:xfrm>
            </p:contentPart>
          </mc:Choice>
          <mc:Fallback>
            <p:pic>
              <p:nvPicPr>
                <p:cNvPr id="103426" name="Freihand 103425">
                  <a:extLst>
                    <a:ext uri="{FF2B5EF4-FFF2-40B4-BE49-F238E27FC236}">
                      <a16:creationId xmlns:a16="http://schemas.microsoft.com/office/drawing/2014/main" id="{F2755304-3D85-40DA-8A0A-356255D527D9}"/>
                    </a:ext>
                  </a:extLst>
                </p:cNvPr>
                <p:cNvPicPr/>
                <p:nvPr/>
              </p:nvPicPr>
              <p:blipFill>
                <a:blip r:embed="rId116"/>
                <a:stretch>
                  <a:fillRect/>
                </a:stretch>
              </p:blipFill>
              <p:spPr>
                <a:xfrm>
                  <a:off x="6796660" y="5023500"/>
                  <a:ext cx="13248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3438" name="Freihand 103437">
                  <a:extLst>
                    <a:ext uri="{FF2B5EF4-FFF2-40B4-BE49-F238E27FC236}">
                      <a16:creationId xmlns:a16="http://schemas.microsoft.com/office/drawing/2014/main" id="{A1A760D7-F65A-4751-8825-1DDDAE23A534}"/>
                    </a:ext>
                  </a:extLst>
                </p14:cNvPr>
                <p14:cNvContentPartPr/>
                <p14:nvPr/>
              </p14:nvContentPartPr>
              <p14:xfrm>
                <a:off x="6774340" y="4945740"/>
                <a:ext cx="242640" cy="144720"/>
              </p14:xfrm>
            </p:contentPart>
          </mc:Choice>
          <mc:Fallback>
            <p:pic>
              <p:nvPicPr>
                <p:cNvPr id="103438" name="Freihand 103437">
                  <a:extLst>
                    <a:ext uri="{FF2B5EF4-FFF2-40B4-BE49-F238E27FC236}">
                      <a16:creationId xmlns:a16="http://schemas.microsoft.com/office/drawing/2014/main" id="{A1A760D7-F65A-4751-8825-1DDDAE23A534}"/>
                    </a:ext>
                  </a:extLst>
                </p:cNvPr>
                <p:cNvPicPr/>
                <p:nvPr/>
              </p:nvPicPr>
              <p:blipFill>
                <a:blip r:embed="rId118"/>
                <a:stretch>
                  <a:fillRect/>
                </a:stretch>
              </p:blipFill>
              <p:spPr>
                <a:xfrm>
                  <a:off x="6770020" y="4941420"/>
                  <a:ext cx="251280" cy="153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9">
            <p14:nvContentPartPr>
              <p14:cNvPr id="103440" name="Freihand 103439">
                <a:extLst>
                  <a:ext uri="{FF2B5EF4-FFF2-40B4-BE49-F238E27FC236}">
                    <a16:creationId xmlns:a16="http://schemas.microsoft.com/office/drawing/2014/main" id="{B35B8AFA-73F3-4FF5-A8CD-0C68A99270AB}"/>
                  </a:ext>
                </a:extLst>
              </p14:cNvPr>
              <p14:cNvContentPartPr/>
              <p14:nvPr/>
            </p14:nvContentPartPr>
            <p14:xfrm>
              <a:off x="6141100" y="5321220"/>
              <a:ext cx="234000" cy="142200"/>
            </p14:xfrm>
          </p:contentPart>
        </mc:Choice>
        <mc:Fallback>
          <p:pic>
            <p:nvPicPr>
              <p:cNvPr id="103440" name="Freihand 103439">
                <a:extLst>
                  <a:ext uri="{FF2B5EF4-FFF2-40B4-BE49-F238E27FC236}">
                    <a16:creationId xmlns:a16="http://schemas.microsoft.com/office/drawing/2014/main" id="{B35B8AFA-73F3-4FF5-A8CD-0C68A99270AB}"/>
                  </a:ext>
                </a:extLst>
              </p:cNvPr>
              <p:cNvPicPr/>
              <p:nvPr/>
            </p:nvPicPr>
            <p:blipFill>
              <a:blip r:embed="rId120"/>
              <a:stretch>
                <a:fillRect/>
              </a:stretch>
            </p:blipFill>
            <p:spPr>
              <a:xfrm>
                <a:off x="6136780" y="5316900"/>
                <a:ext cx="2426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3441" name="Freihand 103440">
                <a:extLst>
                  <a:ext uri="{FF2B5EF4-FFF2-40B4-BE49-F238E27FC236}">
                    <a16:creationId xmlns:a16="http://schemas.microsoft.com/office/drawing/2014/main" id="{D67A6DE3-2026-4E70-951B-4E212616FB37}"/>
                  </a:ext>
                </a:extLst>
              </p14:cNvPr>
              <p14:cNvContentPartPr/>
              <p14:nvPr/>
            </p14:nvContentPartPr>
            <p14:xfrm>
              <a:off x="6396340" y="5391420"/>
              <a:ext cx="114840" cy="45720"/>
            </p14:xfrm>
          </p:contentPart>
        </mc:Choice>
        <mc:Fallback>
          <p:pic>
            <p:nvPicPr>
              <p:cNvPr id="103441" name="Freihand 103440">
                <a:extLst>
                  <a:ext uri="{FF2B5EF4-FFF2-40B4-BE49-F238E27FC236}">
                    <a16:creationId xmlns:a16="http://schemas.microsoft.com/office/drawing/2014/main" id="{D67A6DE3-2026-4E70-951B-4E212616FB37}"/>
                  </a:ext>
                </a:extLst>
              </p:cNvPr>
              <p:cNvPicPr/>
              <p:nvPr/>
            </p:nvPicPr>
            <p:blipFill>
              <a:blip r:embed="rId122"/>
              <a:stretch>
                <a:fillRect/>
              </a:stretch>
            </p:blipFill>
            <p:spPr>
              <a:xfrm>
                <a:off x="6392020" y="5387100"/>
                <a:ext cx="12348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3442" name="Freihand 103441">
                <a:extLst>
                  <a:ext uri="{FF2B5EF4-FFF2-40B4-BE49-F238E27FC236}">
                    <a16:creationId xmlns:a16="http://schemas.microsoft.com/office/drawing/2014/main" id="{9390586D-F39E-49A2-87D8-3CC40D40C5DF}"/>
                  </a:ext>
                </a:extLst>
              </p14:cNvPr>
              <p14:cNvContentPartPr/>
              <p14:nvPr/>
            </p14:nvContentPartPr>
            <p14:xfrm>
              <a:off x="6513700" y="5316900"/>
              <a:ext cx="399600" cy="273960"/>
            </p14:xfrm>
          </p:contentPart>
        </mc:Choice>
        <mc:Fallback>
          <p:pic>
            <p:nvPicPr>
              <p:cNvPr id="103442" name="Freihand 103441">
                <a:extLst>
                  <a:ext uri="{FF2B5EF4-FFF2-40B4-BE49-F238E27FC236}">
                    <a16:creationId xmlns:a16="http://schemas.microsoft.com/office/drawing/2014/main" id="{9390586D-F39E-49A2-87D8-3CC40D40C5DF}"/>
                  </a:ext>
                </a:extLst>
              </p:cNvPr>
              <p:cNvPicPr/>
              <p:nvPr/>
            </p:nvPicPr>
            <p:blipFill>
              <a:blip r:embed="rId124"/>
              <a:stretch>
                <a:fillRect/>
              </a:stretch>
            </p:blipFill>
            <p:spPr>
              <a:xfrm>
                <a:off x="6509380" y="5312580"/>
                <a:ext cx="4082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443" name="Freihand 103442">
                <a:extLst>
                  <a:ext uri="{FF2B5EF4-FFF2-40B4-BE49-F238E27FC236}">
                    <a16:creationId xmlns:a16="http://schemas.microsoft.com/office/drawing/2014/main" id="{09543F5B-92F9-491F-A7AA-43302034C54F}"/>
                  </a:ext>
                </a:extLst>
              </p14:cNvPr>
              <p14:cNvContentPartPr/>
              <p14:nvPr/>
            </p14:nvContentPartPr>
            <p14:xfrm>
              <a:off x="6392020" y="5272980"/>
              <a:ext cx="122040" cy="23040"/>
            </p14:xfrm>
          </p:contentPart>
        </mc:Choice>
        <mc:Fallback>
          <p:pic>
            <p:nvPicPr>
              <p:cNvPr id="103443" name="Freihand 103442">
                <a:extLst>
                  <a:ext uri="{FF2B5EF4-FFF2-40B4-BE49-F238E27FC236}">
                    <a16:creationId xmlns:a16="http://schemas.microsoft.com/office/drawing/2014/main" id="{09543F5B-92F9-491F-A7AA-43302034C54F}"/>
                  </a:ext>
                </a:extLst>
              </p:cNvPr>
              <p:cNvPicPr/>
              <p:nvPr/>
            </p:nvPicPr>
            <p:blipFill>
              <a:blip r:embed="rId126"/>
              <a:stretch>
                <a:fillRect/>
              </a:stretch>
            </p:blipFill>
            <p:spPr>
              <a:xfrm>
                <a:off x="6387700" y="5268660"/>
                <a:ext cx="130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444" name="Freihand 103443">
                <a:extLst>
                  <a:ext uri="{FF2B5EF4-FFF2-40B4-BE49-F238E27FC236}">
                    <a16:creationId xmlns:a16="http://schemas.microsoft.com/office/drawing/2014/main" id="{DAB9E179-2182-4B1C-B0D0-86382CAD803B}"/>
                  </a:ext>
                </a:extLst>
              </p14:cNvPr>
              <p14:cNvContentPartPr/>
              <p14:nvPr/>
            </p14:nvContentPartPr>
            <p14:xfrm>
              <a:off x="6916540" y="5369820"/>
              <a:ext cx="79560" cy="63360"/>
            </p14:xfrm>
          </p:contentPart>
        </mc:Choice>
        <mc:Fallback>
          <p:pic>
            <p:nvPicPr>
              <p:cNvPr id="103444" name="Freihand 103443">
                <a:extLst>
                  <a:ext uri="{FF2B5EF4-FFF2-40B4-BE49-F238E27FC236}">
                    <a16:creationId xmlns:a16="http://schemas.microsoft.com/office/drawing/2014/main" id="{DAB9E179-2182-4B1C-B0D0-86382CAD803B}"/>
                  </a:ext>
                </a:extLst>
              </p:cNvPr>
              <p:cNvPicPr/>
              <p:nvPr/>
            </p:nvPicPr>
            <p:blipFill>
              <a:blip r:embed="rId128"/>
              <a:stretch>
                <a:fillRect/>
              </a:stretch>
            </p:blipFill>
            <p:spPr>
              <a:xfrm>
                <a:off x="6912220" y="5365500"/>
                <a:ext cx="88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445" name="Freihand 103444">
                <a:extLst>
                  <a:ext uri="{FF2B5EF4-FFF2-40B4-BE49-F238E27FC236}">
                    <a16:creationId xmlns:a16="http://schemas.microsoft.com/office/drawing/2014/main" id="{EDF2BC89-21EC-4015-AA25-8DEF85550D4A}"/>
                  </a:ext>
                </a:extLst>
              </p14:cNvPr>
              <p14:cNvContentPartPr/>
              <p14:nvPr/>
            </p14:nvContentPartPr>
            <p14:xfrm>
              <a:off x="7020940" y="5352900"/>
              <a:ext cx="172080" cy="97200"/>
            </p14:xfrm>
          </p:contentPart>
        </mc:Choice>
        <mc:Fallback>
          <p:pic>
            <p:nvPicPr>
              <p:cNvPr id="103445" name="Freihand 103444">
                <a:extLst>
                  <a:ext uri="{FF2B5EF4-FFF2-40B4-BE49-F238E27FC236}">
                    <a16:creationId xmlns:a16="http://schemas.microsoft.com/office/drawing/2014/main" id="{EDF2BC89-21EC-4015-AA25-8DEF85550D4A}"/>
                  </a:ext>
                </a:extLst>
              </p:cNvPr>
              <p:cNvPicPr/>
              <p:nvPr/>
            </p:nvPicPr>
            <p:blipFill>
              <a:blip r:embed="rId130"/>
              <a:stretch>
                <a:fillRect/>
              </a:stretch>
            </p:blipFill>
            <p:spPr>
              <a:xfrm>
                <a:off x="7016620" y="5348580"/>
                <a:ext cx="18072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446" name="Freihand 103445">
                <a:extLst>
                  <a:ext uri="{FF2B5EF4-FFF2-40B4-BE49-F238E27FC236}">
                    <a16:creationId xmlns:a16="http://schemas.microsoft.com/office/drawing/2014/main" id="{E1B7F3F7-16F2-48A1-A83C-D7790129134E}"/>
                  </a:ext>
                </a:extLst>
              </p14:cNvPr>
              <p14:cNvContentPartPr/>
              <p14:nvPr/>
            </p14:nvContentPartPr>
            <p14:xfrm>
              <a:off x="7222540" y="5338860"/>
              <a:ext cx="88200" cy="98280"/>
            </p14:xfrm>
          </p:contentPart>
        </mc:Choice>
        <mc:Fallback>
          <p:pic>
            <p:nvPicPr>
              <p:cNvPr id="103446" name="Freihand 103445">
                <a:extLst>
                  <a:ext uri="{FF2B5EF4-FFF2-40B4-BE49-F238E27FC236}">
                    <a16:creationId xmlns:a16="http://schemas.microsoft.com/office/drawing/2014/main" id="{E1B7F3F7-16F2-48A1-A83C-D7790129134E}"/>
                  </a:ext>
                </a:extLst>
              </p:cNvPr>
              <p:cNvPicPr/>
              <p:nvPr/>
            </p:nvPicPr>
            <p:blipFill>
              <a:blip r:embed="rId132"/>
              <a:stretch>
                <a:fillRect/>
              </a:stretch>
            </p:blipFill>
            <p:spPr>
              <a:xfrm>
                <a:off x="7218220" y="5334540"/>
                <a:ext cx="96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447" name="Freihand 103446">
                <a:extLst>
                  <a:ext uri="{FF2B5EF4-FFF2-40B4-BE49-F238E27FC236}">
                    <a16:creationId xmlns:a16="http://schemas.microsoft.com/office/drawing/2014/main" id="{BB4D59B7-1724-495F-BD46-C36778F672B3}"/>
                  </a:ext>
                </a:extLst>
              </p14:cNvPr>
              <p14:cNvContentPartPr/>
              <p14:nvPr/>
            </p14:nvContentPartPr>
            <p14:xfrm>
              <a:off x="7324780" y="5336340"/>
              <a:ext cx="492840" cy="105840"/>
            </p14:xfrm>
          </p:contentPart>
        </mc:Choice>
        <mc:Fallback>
          <p:pic>
            <p:nvPicPr>
              <p:cNvPr id="103447" name="Freihand 103446">
                <a:extLst>
                  <a:ext uri="{FF2B5EF4-FFF2-40B4-BE49-F238E27FC236}">
                    <a16:creationId xmlns:a16="http://schemas.microsoft.com/office/drawing/2014/main" id="{BB4D59B7-1724-495F-BD46-C36778F672B3}"/>
                  </a:ext>
                </a:extLst>
              </p:cNvPr>
              <p:cNvPicPr/>
              <p:nvPr/>
            </p:nvPicPr>
            <p:blipFill>
              <a:blip r:embed="rId134"/>
              <a:stretch>
                <a:fillRect/>
              </a:stretch>
            </p:blipFill>
            <p:spPr>
              <a:xfrm>
                <a:off x="7320460" y="5332020"/>
                <a:ext cx="501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448" name="Freihand 103447">
                <a:extLst>
                  <a:ext uri="{FF2B5EF4-FFF2-40B4-BE49-F238E27FC236}">
                    <a16:creationId xmlns:a16="http://schemas.microsoft.com/office/drawing/2014/main" id="{E187C5FB-CFC6-4535-B3B9-6DD2261EA41B}"/>
                  </a:ext>
                </a:extLst>
              </p14:cNvPr>
              <p14:cNvContentPartPr/>
              <p14:nvPr/>
            </p14:nvContentPartPr>
            <p14:xfrm>
              <a:off x="7954060" y="5283780"/>
              <a:ext cx="339120" cy="117720"/>
            </p14:xfrm>
          </p:contentPart>
        </mc:Choice>
        <mc:Fallback>
          <p:pic>
            <p:nvPicPr>
              <p:cNvPr id="103448" name="Freihand 103447">
                <a:extLst>
                  <a:ext uri="{FF2B5EF4-FFF2-40B4-BE49-F238E27FC236}">
                    <a16:creationId xmlns:a16="http://schemas.microsoft.com/office/drawing/2014/main" id="{E187C5FB-CFC6-4535-B3B9-6DD2261EA41B}"/>
                  </a:ext>
                </a:extLst>
              </p:cNvPr>
              <p:cNvPicPr/>
              <p:nvPr/>
            </p:nvPicPr>
            <p:blipFill>
              <a:blip r:embed="rId136"/>
              <a:stretch>
                <a:fillRect/>
              </a:stretch>
            </p:blipFill>
            <p:spPr>
              <a:xfrm>
                <a:off x="7949740" y="5279460"/>
                <a:ext cx="347760" cy="126360"/>
              </a:xfrm>
              <a:prstGeom prst="rect">
                <a:avLst/>
              </a:prstGeom>
            </p:spPr>
          </p:pic>
        </mc:Fallback>
      </mc:AlternateContent>
      <p:grpSp>
        <p:nvGrpSpPr>
          <p:cNvPr id="103462" name="Gruppieren 103461">
            <a:extLst>
              <a:ext uri="{FF2B5EF4-FFF2-40B4-BE49-F238E27FC236}">
                <a16:creationId xmlns:a16="http://schemas.microsoft.com/office/drawing/2014/main" id="{E87929E5-2DCC-4759-884A-C407999DC13A}"/>
              </a:ext>
            </a:extLst>
          </p:cNvPr>
          <p:cNvGrpSpPr/>
          <p:nvPr/>
        </p:nvGrpSpPr>
        <p:grpSpPr>
          <a:xfrm>
            <a:off x="6263860" y="5584020"/>
            <a:ext cx="1344600" cy="249480"/>
            <a:chOff x="6263860" y="5584020"/>
            <a:chExt cx="1344600" cy="249480"/>
          </a:xfrm>
        </p:grpSpPr>
        <mc:AlternateContent xmlns:mc="http://schemas.openxmlformats.org/markup-compatibility/2006">
          <mc:Choice xmlns:p14="http://schemas.microsoft.com/office/powerpoint/2010/main" Requires="p14">
            <p:contentPart p14:bwMode="auto" r:id="rId137">
              <p14:nvContentPartPr>
                <p14:cNvPr id="103449" name="Freihand 103448">
                  <a:extLst>
                    <a:ext uri="{FF2B5EF4-FFF2-40B4-BE49-F238E27FC236}">
                      <a16:creationId xmlns:a16="http://schemas.microsoft.com/office/drawing/2014/main" id="{5A083AE7-ADFE-453D-9FCA-D85D976CA890}"/>
                    </a:ext>
                  </a:extLst>
                </p14:cNvPr>
                <p14:cNvContentPartPr/>
                <p14:nvPr/>
              </p14:nvContentPartPr>
              <p14:xfrm>
                <a:off x="6306700" y="5664300"/>
                <a:ext cx="128520" cy="169200"/>
              </p14:xfrm>
            </p:contentPart>
          </mc:Choice>
          <mc:Fallback>
            <p:pic>
              <p:nvPicPr>
                <p:cNvPr id="103449" name="Freihand 103448">
                  <a:extLst>
                    <a:ext uri="{FF2B5EF4-FFF2-40B4-BE49-F238E27FC236}">
                      <a16:creationId xmlns:a16="http://schemas.microsoft.com/office/drawing/2014/main" id="{5A083AE7-ADFE-453D-9FCA-D85D976CA890}"/>
                    </a:ext>
                  </a:extLst>
                </p:cNvPr>
                <p:cNvPicPr/>
                <p:nvPr/>
              </p:nvPicPr>
              <p:blipFill>
                <a:blip r:embed="rId138"/>
                <a:stretch>
                  <a:fillRect/>
                </a:stretch>
              </p:blipFill>
              <p:spPr>
                <a:xfrm>
                  <a:off x="6302380" y="5659980"/>
                  <a:ext cx="1371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3450" name="Freihand 103449">
                  <a:extLst>
                    <a:ext uri="{FF2B5EF4-FFF2-40B4-BE49-F238E27FC236}">
                      <a16:creationId xmlns:a16="http://schemas.microsoft.com/office/drawing/2014/main" id="{2D6913CE-16F1-4FA7-9980-583F578EA759}"/>
                    </a:ext>
                  </a:extLst>
                </p14:cNvPr>
                <p14:cNvContentPartPr/>
                <p14:nvPr/>
              </p14:nvContentPartPr>
              <p14:xfrm>
                <a:off x="6263860" y="5747460"/>
                <a:ext cx="167400" cy="17640"/>
              </p14:xfrm>
            </p:contentPart>
          </mc:Choice>
          <mc:Fallback>
            <p:pic>
              <p:nvPicPr>
                <p:cNvPr id="103450" name="Freihand 103449">
                  <a:extLst>
                    <a:ext uri="{FF2B5EF4-FFF2-40B4-BE49-F238E27FC236}">
                      <a16:creationId xmlns:a16="http://schemas.microsoft.com/office/drawing/2014/main" id="{2D6913CE-16F1-4FA7-9980-583F578EA759}"/>
                    </a:ext>
                  </a:extLst>
                </p:cNvPr>
                <p:cNvPicPr/>
                <p:nvPr/>
              </p:nvPicPr>
              <p:blipFill>
                <a:blip r:embed="rId140"/>
                <a:stretch>
                  <a:fillRect/>
                </a:stretch>
              </p:blipFill>
              <p:spPr>
                <a:xfrm>
                  <a:off x="6259540" y="5743140"/>
                  <a:ext cx="1760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3451" name="Freihand 103450">
                  <a:extLst>
                    <a:ext uri="{FF2B5EF4-FFF2-40B4-BE49-F238E27FC236}">
                      <a16:creationId xmlns:a16="http://schemas.microsoft.com/office/drawing/2014/main" id="{CB0E4FED-84CB-4B4C-8AFD-334DCFADBCE4}"/>
                    </a:ext>
                  </a:extLst>
                </p14:cNvPr>
                <p14:cNvContentPartPr/>
                <p14:nvPr/>
              </p14:nvContentPartPr>
              <p14:xfrm>
                <a:off x="6472660" y="5712900"/>
                <a:ext cx="184320" cy="90360"/>
              </p14:xfrm>
            </p:contentPart>
          </mc:Choice>
          <mc:Fallback>
            <p:pic>
              <p:nvPicPr>
                <p:cNvPr id="103451" name="Freihand 103450">
                  <a:extLst>
                    <a:ext uri="{FF2B5EF4-FFF2-40B4-BE49-F238E27FC236}">
                      <a16:creationId xmlns:a16="http://schemas.microsoft.com/office/drawing/2014/main" id="{CB0E4FED-84CB-4B4C-8AFD-334DCFADBCE4}"/>
                    </a:ext>
                  </a:extLst>
                </p:cNvPr>
                <p:cNvPicPr/>
                <p:nvPr/>
              </p:nvPicPr>
              <p:blipFill>
                <a:blip r:embed="rId142"/>
                <a:stretch>
                  <a:fillRect/>
                </a:stretch>
              </p:blipFill>
              <p:spPr>
                <a:xfrm>
                  <a:off x="6468340" y="5708580"/>
                  <a:ext cx="1929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3452" name="Freihand 103451">
                  <a:extLst>
                    <a:ext uri="{FF2B5EF4-FFF2-40B4-BE49-F238E27FC236}">
                      <a16:creationId xmlns:a16="http://schemas.microsoft.com/office/drawing/2014/main" id="{71C9B93A-A432-4083-A8C2-7B2C3DD96174}"/>
                    </a:ext>
                  </a:extLst>
                </p14:cNvPr>
                <p14:cNvContentPartPr/>
                <p14:nvPr/>
              </p14:nvContentPartPr>
              <p14:xfrm>
                <a:off x="6707020" y="5648460"/>
                <a:ext cx="135000" cy="135360"/>
              </p14:xfrm>
            </p:contentPart>
          </mc:Choice>
          <mc:Fallback>
            <p:pic>
              <p:nvPicPr>
                <p:cNvPr id="103452" name="Freihand 103451">
                  <a:extLst>
                    <a:ext uri="{FF2B5EF4-FFF2-40B4-BE49-F238E27FC236}">
                      <a16:creationId xmlns:a16="http://schemas.microsoft.com/office/drawing/2014/main" id="{71C9B93A-A432-4083-A8C2-7B2C3DD96174}"/>
                    </a:ext>
                  </a:extLst>
                </p:cNvPr>
                <p:cNvPicPr/>
                <p:nvPr/>
              </p:nvPicPr>
              <p:blipFill>
                <a:blip r:embed="rId144"/>
                <a:stretch>
                  <a:fillRect/>
                </a:stretch>
              </p:blipFill>
              <p:spPr>
                <a:xfrm>
                  <a:off x="6702700" y="5644140"/>
                  <a:ext cx="143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3453" name="Freihand 103452">
                  <a:extLst>
                    <a:ext uri="{FF2B5EF4-FFF2-40B4-BE49-F238E27FC236}">
                      <a16:creationId xmlns:a16="http://schemas.microsoft.com/office/drawing/2014/main" id="{F5F30582-F083-4E1F-9BA0-A78E4A41CEBD}"/>
                    </a:ext>
                  </a:extLst>
                </p14:cNvPr>
                <p14:cNvContentPartPr/>
                <p14:nvPr/>
              </p14:nvContentPartPr>
              <p14:xfrm>
                <a:off x="6682180" y="5688060"/>
                <a:ext cx="102240" cy="9360"/>
              </p14:xfrm>
            </p:contentPart>
          </mc:Choice>
          <mc:Fallback>
            <p:pic>
              <p:nvPicPr>
                <p:cNvPr id="103453" name="Freihand 103452">
                  <a:extLst>
                    <a:ext uri="{FF2B5EF4-FFF2-40B4-BE49-F238E27FC236}">
                      <a16:creationId xmlns:a16="http://schemas.microsoft.com/office/drawing/2014/main" id="{F5F30582-F083-4E1F-9BA0-A78E4A41CEBD}"/>
                    </a:ext>
                  </a:extLst>
                </p:cNvPr>
                <p:cNvPicPr/>
                <p:nvPr/>
              </p:nvPicPr>
              <p:blipFill>
                <a:blip r:embed="rId146"/>
                <a:stretch>
                  <a:fillRect/>
                </a:stretch>
              </p:blipFill>
              <p:spPr>
                <a:xfrm>
                  <a:off x="6677860" y="5683740"/>
                  <a:ext cx="110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3454" name="Freihand 103453">
                  <a:extLst>
                    <a:ext uri="{FF2B5EF4-FFF2-40B4-BE49-F238E27FC236}">
                      <a16:creationId xmlns:a16="http://schemas.microsoft.com/office/drawing/2014/main" id="{AFF3437A-294C-48E2-8932-B778F7CFB7A8}"/>
                    </a:ext>
                  </a:extLst>
                </p14:cNvPr>
                <p14:cNvContentPartPr/>
                <p14:nvPr/>
              </p14:nvContentPartPr>
              <p14:xfrm>
                <a:off x="6851740" y="5648820"/>
                <a:ext cx="209880" cy="124920"/>
              </p14:xfrm>
            </p:contentPart>
          </mc:Choice>
          <mc:Fallback>
            <p:pic>
              <p:nvPicPr>
                <p:cNvPr id="103454" name="Freihand 103453">
                  <a:extLst>
                    <a:ext uri="{FF2B5EF4-FFF2-40B4-BE49-F238E27FC236}">
                      <a16:creationId xmlns:a16="http://schemas.microsoft.com/office/drawing/2014/main" id="{AFF3437A-294C-48E2-8932-B778F7CFB7A8}"/>
                    </a:ext>
                  </a:extLst>
                </p:cNvPr>
                <p:cNvPicPr/>
                <p:nvPr/>
              </p:nvPicPr>
              <p:blipFill>
                <a:blip r:embed="rId148"/>
                <a:stretch>
                  <a:fillRect/>
                </a:stretch>
              </p:blipFill>
              <p:spPr>
                <a:xfrm>
                  <a:off x="6847420" y="5644500"/>
                  <a:ext cx="2185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3457" name="Freihand 103456">
                  <a:extLst>
                    <a:ext uri="{FF2B5EF4-FFF2-40B4-BE49-F238E27FC236}">
                      <a16:creationId xmlns:a16="http://schemas.microsoft.com/office/drawing/2014/main" id="{1BB68139-2EF8-428C-86C0-87D6CA2E8EB3}"/>
                    </a:ext>
                  </a:extLst>
                </p14:cNvPr>
                <p14:cNvContentPartPr/>
                <p14:nvPr/>
              </p14:nvContentPartPr>
              <p14:xfrm>
                <a:off x="7094740" y="5619300"/>
                <a:ext cx="103680" cy="145800"/>
              </p14:xfrm>
            </p:contentPart>
          </mc:Choice>
          <mc:Fallback>
            <p:pic>
              <p:nvPicPr>
                <p:cNvPr id="103457" name="Freihand 103456">
                  <a:extLst>
                    <a:ext uri="{FF2B5EF4-FFF2-40B4-BE49-F238E27FC236}">
                      <a16:creationId xmlns:a16="http://schemas.microsoft.com/office/drawing/2014/main" id="{1BB68139-2EF8-428C-86C0-87D6CA2E8EB3}"/>
                    </a:ext>
                  </a:extLst>
                </p:cNvPr>
                <p:cNvPicPr/>
                <p:nvPr/>
              </p:nvPicPr>
              <p:blipFill>
                <a:blip r:embed="rId150"/>
                <a:stretch>
                  <a:fillRect/>
                </a:stretch>
              </p:blipFill>
              <p:spPr>
                <a:xfrm>
                  <a:off x="7090420" y="5614980"/>
                  <a:ext cx="1123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3458" name="Freihand 103457">
                  <a:extLst>
                    <a:ext uri="{FF2B5EF4-FFF2-40B4-BE49-F238E27FC236}">
                      <a16:creationId xmlns:a16="http://schemas.microsoft.com/office/drawing/2014/main" id="{4D8ADFB8-3DB1-4D4D-B48C-8C74EABEDAC3}"/>
                    </a:ext>
                  </a:extLst>
                </p14:cNvPr>
                <p14:cNvContentPartPr/>
                <p14:nvPr/>
              </p14:nvContentPartPr>
              <p14:xfrm>
                <a:off x="7219300" y="5701380"/>
                <a:ext cx="189360" cy="45360"/>
              </p14:xfrm>
            </p:contentPart>
          </mc:Choice>
          <mc:Fallback>
            <p:pic>
              <p:nvPicPr>
                <p:cNvPr id="103458" name="Freihand 103457">
                  <a:extLst>
                    <a:ext uri="{FF2B5EF4-FFF2-40B4-BE49-F238E27FC236}">
                      <a16:creationId xmlns:a16="http://schemas.microsoft.com/office/drawing/2014/main" id="{4D8ADFB8-3DB1-4D4D-B48C-8C74EABEDAC3}"/>
                    </a:ext>
                  </a:extLst>
                </p:cNvPr>
                <p:cNvPicPr/>
                <p:nvPr/>
              </p:nvPicPr>
              <p:blipFill>
                <a:blip r:embed="rId152"/>
                <a:stretch>
                  <a:fillRect/>
                </a:stretch>
              </p:blipFill>
              <p:spPr>
                <a:xfrm>
                  <a:off x="7214980" y="5697060"/>
                  <a:ext cx="198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3460" name="Freihand 103459">
                  <a:extLst>
                    <a:ext uri="{FF2B5EF4-FFF2-40B4-BE49-F238E27FC236}">
                      <a16:creationId xmlns:a16="http://schemas.microsoft.com/office/drawing/2014/main" id="{7384AFF2-B869-44BC-AFAE-E63A665B9775}"/>
                    </a:ext>
                  </a:extLst>
                </p14:cNvPr>
                <p14:cNvContentPartPr/>
                <p14:nvPr/>
              </p14:nvContentPartPr>
              <p14:xfrm>
                <a:off x="7433140" y="5584020"/>
                <a:ext cx="175320" cy="154080"/>
              </p14:xfrm>
            </p:contentPart>
          </mc:Choice>
          <mc:Fallback>
            <p:pic>
              <p:nvPicPr>
                <p:cNvPr id="103460" name="Freihand 103459">
                  <a:extLst>
                    <a:ext uri="{FF2B5EF4-FFF2-40B4-BE49-F238E27FC236}">
                      <a16:creationId xmlns:a16="http://schemas.microsoft.com/office/drawing/2014/main" id="{7384AFF2-B869-44BC-AFAE-E63A665B9775}"/>
                    </a:ext>
                  </a:extLst>
                </p:cNvPr>
                <p:cNvPicPr/>
                <p:nvPr/>
              </p:nvPicPr>
              <p:blipFill>
                <a:blip r:embed="rId154"/>
                <a:stretch>
                  <a:fillRect/>
                </a:stretch>
              </p:blipFill>
              <p:spPr>
                <a:xfrm>
                  <a:off x="7428820" y="5579700"/>
                  <a:ext cx="18396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3461" name="Freihand 103460">
                  <a:extLst>
                    <a:ext uri="{FF2B5EF4-FFF2-40B4-BE49-F238E27FC236}">
                      <a16:creationId xmlns:a16="http://schemas.microsoft.com/office/drawing/2014/main" id="{4F875DD7-3918-4E73-874B-0131B10B3873}"/>
                    </a:ext>
                  </a:extLst>
                </p14:cNvPr>
                <p14:cNvContentPartPr/>
                <p14:nvPr/>
              </p14:nvContentPartPr>
              <p14:xfrm>
                <a:off x="7530340" y="5696700"/>
                <a:ext cx="73080" cy="62280"/>
              </p14:xfrm>
            </p:contentPart>
          </mc:Choice>
          <mc:Fallback>
            <p:pic>
              <p:nvPicPr>
                <p:cNvPr id="103461" name="Freihand 103460">
                  <a:extLst>
                    <a:ext uri="{FF2B5EF4-FFF2-40B4-BE49-F238E27FC236}">
                      <a16:creationId xmlns:a16="http://schemas.microsoft.com/office/drawing/2014/main" id="{4F875DD7-3918-4E73-874B-0131B10B3873}"/>
                    </a:ext>
                  </a:extLst>
                </p:cNvPr>
                <p:cNvPicPr/>
                <p:nvPr/>
              </p:nvPicPr>
              <p:blipFill>
                <a:blip r:embed="rId156"/>
                <a:stretch>
                  <a:fillRect/>
                </a:stretch>
              </p:blipFill>
              <p:spPr>
                <a:xfrm>
                  <a:off x="7526020" y="5692380"/>
                  <a:ext cx="81720" cy="70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7">
            <p14:nvContentPartPr>
              <p14:cNvPr id="103463" name="Freihand 103462">
                <a:extLst>
                  <a:ext uri="{FF2B5EF4-FFF2-40B4-BE49-F238E27FC236}">
                    <a16:creationId xmlns:a16="http://schemas.microsoft.com/office/drawing/2014/main" id="{27450733-727C-4FEC-B158-2A3E2AB25145}"/>
                  </a:ext>
                </a:extLst>
              </p14:cNvPr>
              <p14:cNvContentPartPr/>
              <p14:nvPr/>
            </p14:nvContentPartPr>
            <p14:xfrm>
              <a:off x="2932420" y="5607420"/>
              <a:ext cx="1428840" cy="29160"/>
            </p14:xfrm>
          </p:contentPart>
        </mc:Choice>
        <mc:Fallback>
          <p:pic>
            <p:nvPicPr>
              <p:cNvPr id="103463" name="Freihand 103462">
                <a:extLst>
                  <a:ext uri="{FF2B5EF4-FFF2-40B4-BE49-F238E27FC236}">
                    <a16:creationId xmlns:a16="http://schemas.microsoft.com/office/drawing/2014/main" id="{27450733-727C-4FEC-B158-2A3E2AB25145}"/>
                  </a:ext>
                </a:extLst>
              </p:cNvPr>
              <p:cNvPicPr/>
              <p:nvPr/>
            </p:nvPicPr>
            <p:blipFill>
              <a:blip r:embed="rId158"/>
              <a:stretch>
                <a:fillRect/>
              </a:stretch>
            </p:blipFill>
            <p:spPr>
              <a:xfrm>
                <a:off x="2928100" y="5603100"/>
                <a:ext cx="1437480" cy="37800"/>
              </a:xfrm>
              <a:prstGeom prst="rect">
                <a:avLst/>
              </a:prstGeom>
            </p:spPr>
          </p:pic>
        </mc:Fallback>
      </mc:AlternateContent>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7" name="Gruppieren 16">
            <a:extLst>
              <a:ext uri="{FF2B5EF4-FFF2-40B4-BE49-F238E27FC236}">
                <a16:creationId xmlns:a16="http://schemas.microsoft.com/office/drawing/2014/main" id="{8A816643-F6FB-4C41-94F7-CC467D7EFEE9}"/>
              </a:ext>
            </a:extLst>
          </p:cNvPr>
          <p:cNvGrpSpPr/>
          <p:nvPr/>
        </p:nvGrpSpPr>
        <p:grpSpPr>
          <a:xfrm>
            <a:off x="136300" y="1725900"/>
            <a:ext cx="4434120" cy="2626200"/>
            <a:chOff x="136300" y="1725900"/>
            <a:chExt cx="4434120" cy="262620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176D1A9B-335E-4E56-A497-5F8582DF86EF}"/>
                    </a:ext>
                  </a:extLst>
                </p14:cNvPr>
                <p14:cNvContentPartPr/>
                <p14:nvPr/>
              </p14:nvContentPartPr>
              <p14:xfrm>
                <a:off x="136300" y="1755420"/>
                <a:ext cx="1468800" cy="39960"/>
              </p14:xfrm>
            </p:contentPart>
          </mc:Choice>
          <mc:Fallback>
            <p:pic>
              <p:nvPicPr>
                <p:cNvPr id="2" name="Freihand 1">
                  <a:extLst>
                    <a:ext uri="{FF2B5EF4-FFF2-40B4-BE49-F238E27FC236}">
                      <a16:creationId xmlns:a16="http://schemas.microsoft.com/office/drawing/2014/main" id="{176D1A9B-335E-4E56-A497-5F8582DF86EF}"/>
                    </a:ext>
                  </a:extLst>
                </p:cNvPr>
                <p:cNvPicPr/>
                <p:nvPr/>
              </p:nvPicPr>
              <p:blipFill>
                <a:blip r:embed="rId5"/>
                <a:stretch>
                  <a:fillRect/>
                </a:stretch>
              </p:blipFill>
              <p:spPr>
                <a:xfrm>
                  <a:off x="131980" y="1751100"/>
                  <a:ext cx="14774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783E7487-47F8-46ED-A64F-B18C0AFB77C9}"/>
                    </a:ext>
                  </a:extLst>
                </p14:cNvPr>
                <p14:cNvContentPartPr/>
                <p14:nvPr/>
              </p14:nvContentPartPr>
              <p14:xfrm>
                <a:off x="3126820" y="1743540"/>
                <a:ext cx="1443600" cy="99000"/>
              </p14:xfrm>
            </p:contentPart>
          </mc:Choice>
          <mc:Fallback>
            <p:pic>
              <p:nvPicPr>
                <p:cNvPr id="3" name="Freihand 2">
                  <a:extLst>
                    <a:ext uri="{FF2B5EF4-FFF2-40B4-BE49-F238E27FC236}">
                      <a16:creationId xmlns:a16="http://schemas.microsoft.com/office/drawing/2014/main" id="{783E7487-47F8-46ED-A64F-B18C0AFB77C9}"/>
                    </a:ext>
                  </a:extLst>
                </p:cNvPr>
                <p:cNvPicPr/>
                <p:nvPr/>
              </p:nvPicPr>
              <p:blipFill>
                <a:blip r:embed="rId7"/>
                <a:stretch>
                  <a:fillRect/>
                </a:stretch>
              </p:blipFill>
              <p:spPr>
                <a:xfrm>
                  <a:off x="3122500" y="1739220"/>
                  <a:ext cx="14522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A531C58B-F952-440F-B4C5-2D7EEE0AFC7A}"/>
                    </a:ext>
                  </a:extLst>
                </p14:cNvPr>
                <p14:cNvContentPartPr/>
                <p14:nvPr/>
              </p14:nvContentPartPr>
              <p14:xfrm>
                <a:off x="3077860" y="4280460"/>
                <a:ext cx="1473480" cy="71640"/>
              </p14:xfrm>
            </p:contentPart>
          </mc:Choice>
          <mc:Fallback>
            <p:pic>
              <p:nvPicPr>
                <p:cNvPr id="4" name="Freihand 3">
                  <a:extLst>
                    <a:ext uri="{FF2B5EF4-FFF2-40B4-BE49-F238E27FC236}">
                      <a16:creationId xmlns:a16="http://schemas.microsoft.com/office/drawing/2014/main" id="{A531C58B-F952-440F-B4C5-2D7EEE0AFC7A}"/>
                    </a:ext>
                  </a:extLst>
                </p:cNvPr>
                <p:cNvPicPr/>
                <p:nvPr/>
              </p:nvPicPr>
              <p:blipFill>
                <a:blip r:embed="rId9"/>
                <a:stretch>
                  <a:fillRect/>
                </a:stretch>
              </p:blipFill>
              <p:spPr>
                <a:xfrm>
                  <a:off x="3073540" y="4276140"/>
                  <a:ext cx="14821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FB2D15DF-20A9-492C-BF5B-FA46CCAC2FD7}"/>
                    </a:ext>
                  </a:extLst>
                </p14:cNvPr>
                <p14:cNvContentPartPr/>
                <p14:nvPr/>
              </p14:nvContentPartPr>
              <p14:xfrm>
                <a:off x="253660" y="4267500"/>
                <a:ext cx="1403640" cy="42480"/>
              </p14:xfrm>
            </p:contentPart>
          </mc:Choice>
          <mc:Fallback>
            <p:pic>
              <p:nvPicPr>
                <p:cNvPr id="5" name="Freihand 4">
                  <a:extLst>
                    <a:ext uri="{FF2B5EF4-FFF2-40B4-BE49-F238E27FC236}">
                      <a16:creationId xmlns:a16="http://schemas.microsoft.com/office/drawing/2014/main" id="{FB2D15DF-20A9-492C-BF5B-FA46CCAC2FD7}"/>
                    </a:ext>
                  </a:extLst>
                </p:cNvPr>
                <p:cNvPicPr/>
                <p:nvPr/>
              </p:nvPicPr>
              <p:blipFill>
                <a:blip r:embed="rId11"/>
                <a:stretch>
                  <a:fillRect/>
                </a:stretch>
              </p:blipFill>
              <p:spPr>
                <a:xfrm>
                  <a:off x="249340" y="4263180"/>
                  <a:ext cx="141228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61DABB3F-DCD4-4152-AA0B-A9F9BF8F91F9}"/>
                    </a:ext>
                  </a:extLst>
                </p14:cNvPr>
                <p14:cNvContentPartPr/>
                <p14:nvPr/>
              </p14:nvContentPartPr>
              <p14:xfrm>
                <a:off x="1571980" y="1819500"/>
                <a:ext cx="2124720" cy="2260800"/>
              </p14:xfrm>
            </p:contentPart>
          </mc:Choice>
          <mc:Fallback>
            <p:pic>
              <p:nvPicPr>
                <p:cNvPr id="8" name="Freihand 7">
                  <a:extLst>
                    <a:ext uri="{FF2B5EF4-FFF2-40B4-BE49-F238E27FC236}">
                      <a16:creationId xmlns:a16="http://schemas.microsoft.com/office/drawing/2014/main" id="{61DABB3F-DCD4-4152-AA0B-A9F9BF8F91F9}"/>
                    </a:ext>
                  </a:extLst>
                </p:cNvPr>
                <p:cNvPicPr/>
                <p:nvPr/>
              </p:nvPicPr>
              <p:blipFill>
                <a:blip r:embed="rId13"/>
                <a:stretch>
                  <a:fillRect/>
                </a:stretch>
              </p:blipFill>
              <p:spPr>
                <a:xfrm>
                  <a:off x="1567660" y="1815180"/>
                  <a:ext cx="2133360" cy="226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062D2E4D-552B-45C7-AD8B-90D32B01B7FB}"/>
                    </a:ext>
                  </a:extLst>
                </p14:cNvPr>
                <p14:cNvContentPartPr/>
                <p14:nvPr/>
              </p14:nvContentPartPr>
              <p14:xfrm>
                <a:off x="3589420" y="3904260"/>
                <a:ext cx="186480" cy="249120"/>
              </p14:xfrm>
            </p:contentPart>
          </mc:Choice>
          <mc:Fallback>
            <p:pic>
              <p:nvPicPr>
                <p:cNvPr id="9" name="Freihand 8">
                  <a:extLst>
                    <a:ext uri="{FF2B5EF4-FFF2-40B4-BE49-F238E27FC236}">
                      <a16:creationId xmlns:a16="http://schemas.microsoft.com/office/drawing/2014/main" id="{062D2E4D-552B-45C7-AD8B-90D32B01B7FB}"/>
                    </a:ext>
                  </a:extLst>
                </p:cNvPr>
                <p:cNvPicPr/>
                <p:nvPr/>
              </p:nvPicPr>
              <p:blipFill>
                <a:blip r:embed="rId15"/>
                <a:stretch>
                  <a:fillRect/>
                </a:stretch>
              </p:blipFill>
              <p:spPr>
                <a:xfrm>
                  <a:off x="3585100" y="3899940"/>
                  <a:ext cx="1951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0C3232DF-77AF-4DB6-9748-A39F063E20C0}"/>
                    </a:ext>
                  </a:extLst>
                </p14:cNvPr>
                <p14:cNvContentPartPr/>
                <p14:nvPr/>
              </p14:nvContentPartPr>
              <p14:xfrm>
                <a:off x="1548220" y="1725900"/>
                <a:ext cx="262440" cy="271440"/>
              </p14:xfrm>
            </p:contentPart>
          </mc:Choice>
          <mc:Fallback>
            <p:pic>
              <p:nvPicPr>
                <p:cNvPr id="11" name="Freihand 10">
                  <a:extLst>
                    <a:ext uri="{FF2B5EF4-FFF2-40B4-BE49-F238E27FC236}">
                      <a16:creationId xmlns:a16="http://schemas.microsoft.com/office/drawing/2014/main" id="{0C3232DF-77AF-4DB6-9748-A39F063E20C0}"/>
                    </a:ext>
                  </a:extLst>
                </p:cNvPr>
                <p:cNvPicPr/>
                <p:nvPr/>
              </p:nvPicPr>
              <p:blipFill>
                <a:blip r:embed="rId17"/>
                <a:stretch>
                  <a:fillRect/>
                </a:stretch>
              </p:blipFill>
              <p:spPr>
                <a:xfrm>
                  <a:off x="1543900" y="1721580"/>
                  <a:ext cx="271080" cy="280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1EA845C0-9A3F-4163-AF70-6A4979AA30B1}"/>
                    </a:ext>
                  </a:extLst>
                </p14:cNvPr>
                <p14:cNvContentPartPr/>
                <p14:nvPr/>
              </p14:nvContentPartPr>
              <p14:xfrm>
                <a:off x="1448140" y="1865580"/>
                <a:ext cx="1953360" cy="2202480"/>
              </p14:xfrm>
            </p:contentPart>
          </mc:Choice>
          <mc:Fallback>
            <p:pic>
              <p:nvPicPr>
                <p:cNvPr id="13" name="Freihand 12">
                  <a:extLst>
                    <a:ext uri="{FF2B5EF4-FFF2-40B4-BE49-F238E27FC236}">
                      <a16:creationId xmlns:a16="http://schemas.microsoft.com/office/drawing/2014/main" id="{1EA845C0-9A3F-4163-AF70-6A4979AA30B1}"/>
                    </a:ext>
                  </a:extLst>
                </p:cNvPr>
                <p:cNvPicPr/>
                <p:nvPr/>
              </p:nvPicPr>
              <p:blipFill>
                <a:blip r:embed="rId19"/>
                <a:stretch>
                  <a:fillRect/>
                </a:stretch>
              </p:blipFill>
              <p:spPr>
                <a:xfrm>
                  <a:off x="1443820" y="1861260"/>
                  <a:ext cx="1962000" cy="2211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00C19D78-D7C6-4FD9-B97F-B084516F0442}"/>
                    </a:ext>
                  </a:extLst>
                </p14:cNvPr>
                <p14:cNvContentPartPr/>
                <p14:nvPr/>
              </p14:nvContentPartPr>
              <p14:xfrm>
                <a:off x="3302500" y="1747500"/>
                <a:ext cx="225360" cy="203040"/>
              </p14:xfrm>
            </p:contentPart>
          </mc:Choice>
          <mc:Fallback>
            <p:pic>
              <p:nvPicPr>
                <p:cNvPr id="14" name="Freihand 13">
                  <a:extLst>
                    <a:ext uri="{FF2B5EF4-FFF2-40B4-BE49-F238E27FC236}">
                      <a16:creationId xmlns:a16="http://schemas.microsoft.com/office/drawing/2014/main" id="{00C19D78-D7C6-4FD9-B97F-B084516F0442}"/>
                    </a:ext>
                  </a:extLst>
                </p:cNvPr>
                <p:cNvPicPr/>
                <p:nvPr/>
              </p:nvPicPr>
              <p:blipFill>
                <a:blip r:embed="rId21"/>
                <a:stretch>
                  <a:fillRect/>
                </a:stretch>
              </p:blipFill>
              <p:spPr>
                <a:xfrm>
                  <a:off x="3298180" y="1743180"/>
                  <a:ext cx="234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6CFE6A56-1151-4DF7-A9B1-8B760EA1EE08}"/>
                    </a:ext>
                  </a:extLst>
                </p14:cNvPr>
                <p14:cNvContentPartPr/>
                <p14:nvPr/>
              </p14:nvContentPartPr>
              <p14:xfrm>
                <a:off x="1370740" y="3949260"/>
                <a:ext cx="300240" cy="178200"/>
              </p14:xfrm>
            </p:contentPart>
          </mc:Choice>
          <mc:Fallback>
            <p:pic>
              <p:nvPicPr>
                <p:cNvPr id="16" name="Freihand 15">
                  <a:extLst>
                    <a:ext uri="{FF2B5EF4-FFF2-40B4-BE49-F238E27FC236}">
                      <a16:creationId xmlns:a16="http://schemas.microsoft.com/office/drawing/2014/main" id="{6CFE6A56-1151-4DF7-A9B1-8B760EA1EE08}"/>
                    </a:ext>
                  </a:extLst>
                </p:cNvPr>
                <p:cNvPicPr/>
                <p:nvPr/>
              </p:nvPicPr>
              <p:blipFill>
                <a:blip r:embed="rId23"/>
                <a:stretch>
                  <a:fillRect/>
                </a:stretch>
              </p:blipFill>
              <p:spPr>
                <a:xfrm>
                  <a:off x="1366420" y="3944940"/>
                  <a:ext cx="308880" cy="186840"/>
                </a:xfrm>
                <a:prstGeom prst="rect">
                  <a:avLst/>
                </a:prstGeom>
              </p:spPr>
            </p:pic>
          </mc:Fallback>
        </mc:AlternateContent>
      </p:gr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302C4A2-B25E-403C-A1CF-0B9496576B9D}"/>
                  </a:ext>
                </a:extLst>
              </p14:cNvPr>
              <p14:cNvContentPartPr/>
              <p14:nvPr/>
            </p14:nvContentPartPr>
            <p14:xfrm>
              <a:off x="395500" y="1944060"/>
              <a:ext cx="1980360" cy="753120"/>
            </p14:xfrm>
          </p:contentPart>
        </mc:Choice>
        <mc:Fallback>
          <p:pic>
            <p:nvPicPr>
              <p:cNvPr id="2" name="Freihand 1">
                <a:extLst>
                  <a:ext uri="{FF2B5EF4-FFF2-40B4-BE49-F238E27FC236}">
                    <a16:creationId xmlns:a16="http://schemas.microsoft.com/office/drawing/2014/main" id="{C302C4A2-B25E-403C-A1CF-0B9496576B9D}"/>
                  </a:ext>
                </a:extLst>
              </p:cNvPr>
              <p:cNvPicPr/>
              <p:nvPr/>
            </p:nvPicPr>
            <p:blipFill>
              <a:blip r:embed="rId4"/>
              <a:stretch>
                <a:fillRect/>
              </a:stretch>
            </p:blipFill>
            <p:spPr>
              <a:xfrm>
                <a:off x="391180" y="1939740"/>
                <a:ext cx="1989000" cy="7617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A0F0965-BA67-4187-B346-8293C493905A}"/>
                  </a:ext>
                </a:extLst>
              </p14:cNvPr>
              <p14:cNvContentPartPr/>
              <p14:nvPr/>
            </p14:nvContentPartPr>
            <p14:xfrm>
              <a:off x="588460" y="3178140"/>
              <a:ext cx="1863000" cy="770760"/>
            </p14:xfrm>
          </p:contentPart>
        </mc:Choice>
        <mc:Fallback>
          <p:pic>
            <p:nvPicPr>
              <p:cNvPr id="3" name="Freihand 2">
                <a:extLst>
                  <a:ext uri="{FF2B5EF4-FFF2-40B4-BE49-F238E27FC236}">
                    <a16:creationId xmlns:a16="http://schemas.microsoft.com/office/drawing/2014/main" id="{4A0F0965-BA67-4187-B346-8293C493905A}"/>
                  </a:ext>
                </a:extLst>
              </p:cNvPr>
              <p:cNvPicPr/>
              <p:nvPr/>
            </p:nvPicPr>
            <p:blipFill>
              <a:blip r:embed="rId6"/>
              <a:stretch>
                <a:fillRect/>
              </a:stretch>
            </p:blipFill>
            <p:spPr>
              <a:xfrm>
                <a:off x="584140" y="3173820"/>
                <a:ext cx="1871640" cy="779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6E778AF-3701-4238-83DC-52E571D1E6C1}"/>
                  </a:ext>
                </a:extLst>
              </p14:cNvPr>
              <p14:cNvContentPartPr/>
              <p14:nvPr/>
            </p14:nvContentPartPr>
            <p14:xfrm>
              <a:off x="2815060" y="1933980"/>
              <a:ext cx="1667520" cy="869040"/>
            </p14:xfrm>
          </p:contentPart>
        </mc:Choice>
        <mc:Fallback>
          <p:pic>
            <p:nvPicPr>
              <p:cNvPr id="4" name="Freihand 3">
                <a:extLst>
                  <a:ext uri="{FF2B5EF4-FFF2-40B4-BE49-F238E27FC236}">
                    <a16:creationId xmlns:a16="http://schemas.microsoft.com/office/drawing/2014/main" id="{76E778AF-3701-4238-83DC-52E571D1E6C1}"/>
                  </a:ext>
                </a:extLst>
              </p:cNvPr>
              <p:cNvPicPr/>
              <p:nvPr/>
            </p:nvPicPr>
            <p:blipFill>
              <a:blip r:embed="rId8"/>
              <a:stretch>
                <a:fillRect/>
              </a:stretch>
            </p:blipFill>
            <p:spPr>
              <a:xfrm>
                <a:off x="2810740" y="1929660"/>
                <a:ext cx="1676160" cy="877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E4DAF3A1-4F1A-4C2B-9354-198E94C9BDAD}"/>
                  </a:ext>
                </a:extLst>
              </p14:cNvPr>
              <p14:cNvContentPartPr/>
              <p14:nvPr/>
            </p14:nvContentPartPr>
            <p14:xfrm>
              <a:off x="2848540" y="3219180"/>
              <a:ext cx="1524240" cy="1466640"/>
            </p14:xfrm>
          </p:contentPart>
        </mc:Choice>
        <mc:Fallback>
          <p:pic>
            <p:nvPicPr>
              <p:cNvPr id="5" name="Freihand 4">
                <a:extLst>
                  <a:ext uri="{FF2B5EF4-FFF2-40B4-BE49-F238E27FC236}">
                    <a16:creationId xmlns:a16="http://schemas.microsoft.com/office/drawing/2014/main" id="{E4DAF3A1-4F1A-4C2B-9354-198E94C9BDAD}"/>
                  </a:ext>
                </a:extLst>
              </p:cNvPr>
              <p:cNvPicPr/>
              <p:nvPr/>
            </p:nvPicPr>
            <p:blipFill>
              <a:blip r:embed="rId10"/>
              <a:stretch>
                <a:fillRect/>
              </a:stretch>
            </p:blipFill>
            <p:spPr>
              <a:xfrm>
                <a:off x="2844220" y="3214860"/>
                <a:ext cx="1532880" cy="1475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D03528A9-E889-481D-B967-28277A58F0B1}"/>
                  </a:ext>
                </a:extLst>
              </p14:cNvPr>
              <p14:cNvContentPartPr/>
              <p14:nvPr/>
            </p14:nvContentPartPr>
            <p14:xfrm>
              <a:off x="5311300" y="4653780"/>
              <a:ext cx="1373040" cy="106920"/>
            </p14:xfrm>
          </p:contentPart>
        </mc:Choice>
        <mc:Fallback>
          <p:pic>
            <p:nvPicPr>
              <p:cNvPr id="7" name="Freihand 6">
                <a:extLst>
                  <a:ext uri="{FF2B5EF4-FFF2-40B4-BE49-F238E27FC236}">
                    <a16:creationId xmlns:a16="http://schemas.microsoft.com/office/drawing/2014/main" id="{D03528A9-E889-481D-B967-28277A58F0B1}"/>
                  </a:ext>
                </a:extLst>
              </p:cNvPr>
              <p:cNvPicPr/>
              <p:nvPr/>
            </p:nvPicPr>
            <p:blipFill>
              <a:blip r:embed="rId12"/>
              <a:stretch>
                <a:fillRect/>
              </a:stretch>
            </p:blipFill>
            <p:spPr>
              <a:xfrm>
                <a:off x="5306980" y="4649460"/>
                <a:ext cx="13816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A53725A8-F453-448A-85FC-FDE12C4BE126}"/>
                  </a:ext>
                </a:extLst>
              </p14:cNvPr>
              <p14:cNvContentPartPr/>
              <p14:nvPr/>
            </p14:nvContentPartPr>
            <p14:xfrm>
              <a:off x="5182780" y="3301980"/>
              <a:ext cx="1464480" cy="83520"/>
            </p14:xfrm>
          </p:contentPart>
        </mc:Choice>
        <mc:Fallback>
          <p:pic>
            <p:nvPicPr>
              <p:cNvPr id="8" name="Freihand 7">
                <a:extLst>
                  <a:ext uri="{FF2B5EF4-FFF2-40B4-BE49-F238E27FC236}">
                    <a16:creationId xmlns:a16="http://schemas.microsoft.com/office/drawing/2014/main" id="{A53725A8-F453-448A-85FC-FDE12C4BE126}"/>
                  </a:ext>
                </a:extLst>
              </p:cNvPr>
              <p:cNvPicPr/>
              <p:nvPr/>
            </p:nvPicPr>
            <p:blipFill>
              <a:blip r:embed="rId14"/>
              <a:stretch>
                <a:fillRect/>
              </a:stretch>
            </p:blipFill>
            <p:spPr>
              <a:xfrm>
                <a:off x="5178460" y="3297660"/>
                <a:ext cx="14731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 name="Freihand 8">
                <a:extLst>
                  <a:ext uri="{FF2B5EF4-FFF2-40B4-BE49-F238E27FC236}">
                    <a16:creationId xmlns:a16="http://schemas.microsoft.com/office/drawing/2014/main" id="{5F1C21FA-6875-4650-B80E-036ED5FFBC23}"/>
                  </a:ext>
                </a:extLst>
              </p14:cNvPr>
              <p14:cNvContentPartPr/>
              <p14:nvPr/>
            </p14:nvContentPartPr>
            <p14:xfrm>
              <a:off x="7350700" y="4142220"/>
              <a:ext cx="1431360" cy="137520"/>
            </p14:xfrm>
          </p:contentPart>
        </mc:Choice>
        <mc:Fallback>
          <p:pic>
            <p:nvPicPr>
              <p:cNvPr id="9" name="Freihand 8">
                <a:extLst>
                  <a:ext uri="{FF2B5EF4-FFF2-40B4-BE49-F238E27FC236}">
                    <a16:creationId xmlns:a16="http://schemas.microsoft.com/office/drawing/2014/main" id="{5F1C21FA-6875-4650-B80E-036ED5FFBC23}"/>
                  </a:ext>
                </a:extLst>
              </p:cNvPr>
              <p:cNvPicPr/>
              <p:nvPr/>
            </p:nvPicPr>
            <p:blipFill>
              <a:blip r:embed="rId16"/>
              <a:stretch>
                <a:fillRect/>
              </a:stretch>
            </p:blipFill>
            <p:spPr>
              <a:xfrm>
                <a:off x="7346380" y="4137900"/>
                <a:ext cx="1440000" cy="146160"/>
              </a:xfrm>
              <a:prstGeom prst="rect">
                <a:avLst/>
              </a:prstGeom>
            </p:spPr>
          </p:pic>
        </mc:Fallback>
      </mc:AlternateContent>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869976E-F2C9-4CB2-86CD-F1B32B5D660E}"/>
                  </a:ext>
                </a:extLst>
              </p14:cNvPr>
              <p14:cNvContentPartPr/>
              <p14:nvPr/>
            </p14:nvContentPartPr>
            <p14:xfrm>
              <a:off x="466780" y="2890860"/>
              <a:ext cx="1413720" cy="486000"/>
            </p14:xfrm>
          </p:contentPart>
        </mc:Choice>
        <mc:Fallback>
          <p:pic>
            <p:nvPicPr>
              <p:cNvPr id="2" name="Freihand 1">
                <a:extLst>
                  <a:ext uri="{FF2B5EF4-FFF2-40B4-BE49-F238E27FC236}">
                    <a16:creationId xmlns:a16="http://schemas.microsoft.com/office/drawing/2014/main" id="{E869976E-F2C9-4CB2-86CD-F1B32B5D660E}"/>
                  </a:ext>
                </a:extLst>
              </p:cNvPr>
              <p:cNvPicPr/>
              <p:nvPr/>
            </p:nvPicPr>
            <p:blipFill>
              <a:blip r:embed="rId4"/>
              <a:stretch>
                <a:fillRect/>
              </a:stretch>
            </p:blipFill>
            <p:spPr>
              <a:xfrm>
                <a:off x="462460" y="2886540"/>
                <a:ext cx="1422360" cy="494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BC1DC16-8BA6-42A6-BE05-B619FCAD3B6C}"/>
                  </a:ext>
                </a:extLst>
              </p14:cNvPr>
              <p14:cNvContentPartPr/>
              <p14:nvPr/>
            </p14:nvContentPartPr>
            <p14:xfrm>
              <a:off x="2753860" y="2145300"/>
              <a:ext cx="2025000" cy="2458800"/>
            </p14:xfrm>
          </p:contentPart>
        </mc:Choice>
        <mc:Fallback>
          <p:pic>
            <p:nvPicPr>
              <p:cNvPr id="3" name="Freihand 2">
                <a:extLst>
                  <a:ext uri="{FF2B5EF4-FFF2-40B4-BE49-F238E27FC236}">
                    <a16:creationId xmlns:a16="http://schemas.microsoft.com/office/drawing/2014/main" id="{4BC1DC16-8BA6-42A6-BE05-B619FCAD3B6C}"/>
                  </a:ext>
                </a:extLst>
              </p:cNvPr>
              <p:cNvPicPr/>
              <p:nvPr/>
            </p:nvPicPr>
            <p:blipFill>
              <a:blip r:embed="rId6"/>
              <a:stretch>
                <a:fillRect/>
              </a:stretch>
            </p:blipFill>
            <p:spPr>
              <a:xfrm>
                <a:off x="2749540" y="2140980"/>
                <a:ext cx="2033640" cy="2467440"/>
              </a:xfrm>
              <a:prstGeom prst="rect">
                <a:avLst/>
              </a:prstGeom>
            </p:spPr>
          </p:pic>
        </mc:Fallback>
      </mc:AlternateContent>
      <p:grpSp>
        <p:nvGrpSpPr>
          <p:cNvPr id="8" name="Gruppieren 7">
            <a:extLst>
              <a:ext uri="{FF2B5EF4-FFF2-40B4-BE49-F238E27FC236}">
                <a16:creationId xmlns:a16="http://schemas.microsoft.com/office/drawing/2014/main" id="{8B53B56A-6F54-49E1-A740-0F00B46D34E4}"/>
              </a:ext>
            </a:extLst>
          </p:cNvPr>
          <p:cNvGrpSpPr/>
          <p:nvPr/>
        </p:nvGrpSpPr>
        <p:grpSpPr>
          <a:xfrm>
            <a:off x="5021500" y="2058180"/>
            <a:ext cx="4100400" cy="1414440"/>
            <a:chOff x="5021500" y="2058180"/>
            <a:chExt cx="4100400" cy="1414440"/>
          </a:xfrm>
        </p:grpSpPr>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3CAFAA78-479E-4A68-B706-B59D358A1440}"/>
                    </a:ext>
                  </a:extLst>
                </p14:cNvPr>
                <p14:cNvContentPartPr/>
                <p14:nvPr/>
              </p14:nvContentPartPr>
              <p14:xfrm>
                <a:off x="5021500" y="2058180"/>
                <a:ext cx="1474920" cy="1414440"/>
              </p14:xfrm>
            </p:contentPart>
          </mc:Choice>
          <mc:Fallback>
            <p:pic>
              <p:nvPicPr>
                <p:cNvPr id="4" name="Freihand 3">
                  <a:extLst>
                    <a:ext uri="{FF2B5EF4-FFF2-40B4-BE49-F238E27FC236}">
                      <a16:creationId xmlns:a16="http://schemas.microsoft.com/office/drawing/2014/main" id="{3CAFAA78-479E-4A68-B706-B59D358A1440}"/>
                    </a:ext>
                  </a:extLst>
                </p:cNvPr>
                <p:cNvPicPr/>
                <p:nvPr/>
              </p:nvPicPr>
              <p:blipFill>
                <a:blip r:embed="rId8"/>
                <a:stretch>
                  <a:fillRect/>
                </a:stretch>
              </p:blipFill>
              <p:spPr>
                <a:xfrm>
                  <a:off x="5017180" y="2053860"/>
                  <a:ext cx="1483560" cy="142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84E765E-050F-460A-A250-929A45093F56}"/>
                    </a:ext>
                  </a:extLst>
                </p14:cNvPr>
                <p14:cNvContentPartPr/>
                <p14:nvPr/>
              </p14:nvContentPartPr>
              <p14:xfrm>
                <a:off x="7395700" y="3193620"/>
                <a:ext cx="1726200" cy="57240"/>
              </p14:xfrm>
            </p:contentPart>
          </mc:Choice>
          <mc:Fallback>
            <p:pic>
              <p:nvPicPr>
                <p:cNvPr id="5" name="Freihand 4">
                  <a:extLst>
                    <a:ext uri="{FF2B5EF4-FFF2-40B4-BE49-F238E27FC236}">
                      <a16:creationId xmlns:a16="http://schemas.microsoft.com/office/drawing/2014/main" id="{484E765E-050F-460A-A250-929A45093F56}"/>
                    </a:ext>
                  </a:extLst>
                </p:cNvPr>
                <p:cNvPicPr/>
                <p:nvPr/>
              </p:nvPicPr>
              <p:blipFill>
                <a:blip r:embed="rId10"/>
                <a:stretch>
                  <a:fillRect/>
                </a:stretch>
              </p:blipFill>
              <p:spPr>
                <a:xfrm>
                  <a:off x="7391380" y="3189300"/>
                  <a:ext cx="17348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FB0C99DF-14DB-469B-9A91-3418CB38E70F}"/>
                    </a:ext>
                  </a:extLst>
                </p14:cNvPr>
                <p14:cNvContentPartPr/>
                <p14:nvPr/>
              </p14:nvContentPartPr>
              <p14:xfrm>
                <a:off x="7544740" y="2848380"/>
                <a:ext cx="1508400" cy="67320"/>
              </p14:xfrm>
            </p:contentPart>
          </mc:Choice>
          <mc:Fallback>
            <p:pic>
              <p:nvPicPr>
                <p:cNvPr id="7" name="Freihand 6">
                  <a:extLst>
                    <a:ext uri="{FF2B5EF4-FFF2-40B4-BE49-F238E27FC236}">
                      <a16:creationId xmlns:a16="http://schemas.microsoft.com/office/drawing/2014/main" id="{FB0C99DF-14DB-469B-9A91-3418CB38E70F}"/>
                    </a:ext>
                  </a:extLst>
                </p:cNvPr>
                <p:cNvPicPr/>
                <p:nvPr/>
              </p:nvPicPr>
              <p:blipFill>
                <a:blip r:embed="rId12"/>
                <a:stretch>
                  <a:fillRect/>
                </a:stretch>
              </p:blipFill>
              <p:spPr>
                <a:xfrm>
                  <a:off x="7540420" y="2844060"/>
                  <a:ext cx="1517040" cy="75960"/>
                </a:xfrm>
                <a:prstGeom prst="rect">
                  <a:avLst/>
                </a:prstGeom>
              </p:spPr>
            </p:pic>
          </mc:Fallback>
        </mc:AlternateContent>
      </p:gr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536EA59-1ADE-4644-900C-C32729E59ED4}"/>
                  </a:ext>
                </a:extLst>
              </p14:cNvPr>
              <p14:cNvContentPartPr/>
              <p14:nvPr/>
            </p14:nvContentPartPr>
            <p14:xfrm>
              <a:off x="3756100" y="2511420"/>
              <a:ext cx="1528200" cy="49320"/>
            </p14:xfrm>
          </p:contentPart>
        </mc:Choice>
        <mc:Fallback>
          <p:pic>
            <p:nvPicPr>
              <p:cNvPr id="2" name="Freihand 1">
                <a:extLst>
                  <a:ext uri="{FF2B5EF4-FFF2-40B4-BE49-F238E27FC236}">
                    <a16:creationId xmlns:a16="http://schemas.microsoft.com/office/drawing/2014/main" id="{F536EA59-1ADE-4644-900C-C32729E59ED4}"/>
                  </a:ext>
                </a:extLst>
              </p:cNvPr>
              <p:cNvPicPr/>
              <p:nvPr/>
            </p:nvPicPr>
            <p:blipFill>
              <a:blip r:embed="rId4"/>
              <a:stretch>
                <a:fillRect/>
              </a:stretch>
            </p:blipFill>
            <p:spPr>
              <a:xfrm>
                <a:off x="3751780" y="2507100"/>
                <a:ext cx="15368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4A7229F-C6F2-481E-91AE-81BC72ADA3BA}"/>
                  </a:ext>
                </a:extLst>
              </p14:cNvPr>
              <p14:cNvContentPartPr/>
              <p14:nvPr/>
            </p14:nvContentPartPr>
            <p14:xfrm>
              <a:off x="877180" y="3605460"/>
              <a:ext cx="1367280" cy="61920"/>
            </p14:xfrm>
          </p:contentPart>
        </mc:Choice>
        <mc:Fallback>
          <p:pic>
            <p:nvPicPr>
              <p:cNvPr id="3" name="Freihand 2">
                <a:extLst>
                  <a:ext uri="{FF2B5EF4-FFF2-40B4-BE49-F238E27FC236}">
                    <a16:creationId xmlns:a16="http://schemas.microsoft.com/office/drawing/2014/main" id="{84A7229F-C6F2-481E-91AE-81BC72ADA3BA}"/>
                  </a:ext>
                </a:extLst>
              </p:cNvPr>
              <p:cNvPicPr/>
              <p:nvPr/>
            </p:nvPicPr>
            <p:blipFill>
              <a:blip r:embed="rId6"/>
              <a:stretch>
                <a:fillRect/>
              </a:stretch>
            </p:blipFill>
            <p:spPr>
              <a:xfrm>
                <a:off x="872860" y="3601140"/>
                <a:ext cx="1375920" cy="70560"/>
              </a:xfrm>
              <a:prstGeom prst="rect">
                <a:avLst/>
              </a:prstGeom>
            </p:spPr>
          </p:pic>
        </mc:Fallback>
      </mc:AlternateContent>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4" name="Freihand 3">
                <a:extLst>
                  <a:ext uri="{FF2B5EF4-FFF2-40B4-BE49-F238E27FC236}">
                    <a16:creationId xmlns:a16="http://schemas.microsoft.com/office/drawing/2014/main" id="{2C8B6BE1-572F-446F-8A31-1BCCA6C6AE70}"/>
                  </a:ext>
                </a:extLst>
              </p14:cNvPr>
              <p14:cNvContentPartPr/>
              <p14:nvPr/>
            </p14:nvContentPartPr>
            <p14:xfrm>
              <a:off x="7973860" y="3946740"/>
              <a:ext cx="782640" cy="47880"/>
            </p14:xfrm>
          </p:contentPart>
        </mc:Choice>
        <mc:Fallback>
          <p:pic>
            <p:nvPicPr>
              <p:cNvPr id="4" name="Freihand 3">
                <a:extLst>
                  <a:ext uri="{FF2B5EF4-FFF2-40B4-BE49-F238E27FC236}">
                    <a16:creationId xmlns:a16="http://schemas.microsoft.com/office/drawing/2014/main" id="{2C8B6BE1-572F-446F-8A31-1BCCA6C6AE70}"/>
                  </a:ext>
                </a:extLst>
              </p:cNvPr>
              <p:cNvPicPr/>
              <p:nvPr/>
            </p:nvPicPr>
            <p:blipFill>
              <a:blip r:embed="rId4"/>
              <a:stretch>
                <a:fillRect/>
              </a:stretch>
            </p:blipFill>
            <p:spPr>
              <a:xfrm>
                <a:off x="7969540" y="3942420"/>
                <a:ext cx="79128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Freihand 7">
                <a:extLst>
                  <a:ext uri="{FF2B5EF4-FFF2-40B4-BE49-F238E27FC236}">
                    <a16:creationId xmlns:a16="http://schemas.microsoft.com/office/drawing/2014/main" id="{48BFC47D-03B1-48F9-BFE0-72C566507E67}"/>
                  </a:ext>
                </a:extLst>
              </p14:cNvPr>
              <p14:cNvContentPartPr/>
              <p14:nvPr/>
            </p14:nvContentPartPr>
            <p14:xfrm>
              <a:off x="509620" y="2560740"/>
              <a:ext cx="1494360" cy="49320"/>
            </p14:xfrm>
          </p:contentPart>
        </mc:Choice>
        <mc:Fallback>
          <p:pic>
            <p:nvPicPr>
              <p:cNvPr id="8" name="Freihand 7">
                <a:extLst>
                  <a:ext uri="{FF2B5EF4-FFF2-40B4-BE49-F238E27FC236}">
                    <a16:creationId xmlns:a16="http://schemas.microsoft.com/office/drawing/2014/main" id="{48BFC47D-03B1-48F9-BFE0-72C566507E67}"/>
                  </a:ext>
                </a:extLst>
              </p:cNvPr>
              <p:cNvPicPr/>
              <p:nvPr/>
            </p:nvPicPr>
            <p:blipFill>
              <a:blip r:embed="rId6"/>
              <a:stretch>
                <a:fillRect/>
              </a:stretch>
            </p:blipFill>
            <p:spPr>
              <a:xfrm>
                <a:off x="505300" y="2556420"/>
                <a:ext cx="1503000" cy="57960"/>
              </a:xfrm>
              <a:prstGeom prst="rect">
                <a:avLst/>
              </a:prstGeom>
            </p:spPr>
          </p:pic>
        </mc:Fallback>
      </mc:AlternateContent>
      <p:grpSp>
        <p:nvGrpSpPr>
          <p:cNvPr id="10" name="Gruppieren 9">
            <a:extLst>
              <a:ext uri="{FF2B5EF4-FFF2-40B4-BE49-F238E27FC236}">
                <a16:creationId xmlns:a16="http://schemas.microsoft.com/office/drawing/2014/main" id="{676AE669-90E7-4E5F-9F10-7CDAE2C00B47}"/>
              </a:ext>
            </a:extLst>
          </p:cNvPr>
          <p:cNvGrpSpPr/>
          <p:nvPr/>
        </p:nvGrpSpPr>
        <p:grpSpPr>
          <a:xfrm>
            <a:off x="9692500" y="2471820"/>
            <a:ext cx="1179360" cy="790560"/>
            <a:chOff x="9692500" y="2471820"/>
            <a:chExt cx="1179360" cy="790560"/>
          </a:xfrm>
        </p:grpSpPr>
        <mc:AlternateContent xmlns:mc="http://schemas.openxmlformats.org/markup-compatibility/2006">
          <mc:Choice xmlns:p14="http://schemas.microsoft.com/office/powerpoint/2010/main" Requires="p14">
            <p:contentPart p14:bwMode="auto" r:id="rId7">
              <p14:nvContentPartPr>
                <p14:cNvPr id="2" name="Freihand 1">
                  <a:extLst>
                    <a:ext uri="{FF2B5EF4-FFF2-40B4-BE49-F238E27FC236}">
                      <a16:creationId xmlns:a16="http://schemas.microsoft.com/office/drawing/2014/main" id="{9684C1D9-CF96-4F30-A8D1-9DA6BD62C6C3}"/>
                    </a:ext>
                  </a:extLst>
                </p14:cNvPr>
                <p14:cNvContentPartPr/>
                <p14:nvPr/>
              </p14:nvContentPartPr>
              <p14:xfrm>
                <a:off x="9755500" y="2471820"/>
                <a:ext cx="669960" cy="65880"/>
              </p14:xfrm>
            </p:contentPart>
          </mc:Choice>
          <mc:Fallback>
            <p:pic>
              <p:nvPicPr>
                <p:cNvPr id="2" name="Freihand 1">
                  <a:extLst>
                    <a:ext uri="{FF2B5EF4-FFF2-40B4-BE49-F238E27FC236}">
                      <a16:creationId xmlns:a16="http://schemas.microsoft.com/office/drawing/2014/main" id="{9684C1D9-CF96-4F30-A8D1-9DA6BD62C6C3}"/>
                    </a:ext>
                  </a:extLst>
                </p:cNvPr>
                <p:cNvPicPr/>
                <p:nvPr/>
              </p:nvPicPr>
              <p:blipFill>
                <a:blip r:embed="rId8"/>
                <a:stretch>
                  <a:fillRect/>
                </a:stretch>
              </p:blipFill>
              <p:spPr>
                <a:xfrm>
                  <a:off x="9751180" y="2467500"/>
                  <a:ext cx="6786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 name="Freihand 2">
                  <a:extLst>
                    <a:ext uri="{FF2B5EF4-FFF2-40B4-BE49-F238E27FC236}">
                      <a16:creationId xmlns:a16="http://schemas.microsoft.com/office/drawing/2014/main" id="{17BE865B-24E3-406B-AF4F-5C45FA5EC093}"/>
                    </a:ext>
                  </a:extLst>
                </p14:cNvPr>
                <p14:cNvContentPartPr/>
                <p14:nvPr/>
              </p14:nvContentPartPr>
              <p14:xfrm>
                <a:off x="10194340" y="3169500"/>
                <a:ext cx="677520" cy="20520"/>
              </p14:xfrm>
            </p:contentPart>
          </mc:Choice>
          <mc:Fallback>
            <p:pic>
              <p:nvPicPr>
                <p:cNvPr id="3" name="Freihand 2">
                  <a:extLst>
                    <a:ext uri="{FF2B5EF4-FFF2-40B4-BE49-F238E27FC236}">
                      <a16:creationId xmlns:a16="http://schemas.microsoft.com/office/drawing/2014/main" id="{17BE865B-24E3-406B-AF4F-5C45FA5EC093}"/>
                    </a:ext>
                  </a:extLst>
                </p:cNvPr>
                <p:cNvPicPr/>
                <p:nvPr/>
              </p:nvPicPr>
              <p:blipFill>
                <a:blip r:embed="rId10"/>
                <a:stretch>
                  <a:fillRect/>
                </a:stretch>
              </p:blipFill>
              <p:spPr>
                <a:xfrm>
                  <a:off x="10190020" y="3165180"/>
                  <a:ext cx="6861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21EED354-6D40-4215-AE9E-F7BE67BE5AFA}"/>
                    </a:ext>
                  </a:extLst>
                </p14:cNvPr>
                <p14:cNvContentPartPr/>
                <p14:nvPr/>
              </p14:nvContentPartPr>
              <p14:xfrm>
                <a:off x="9692500" y="2729220"/>
                <a:ext cx="632160" cy="533160"/>
              </p14:xfrm>
            </p:contentPart>
          </mc:Choice>
          <mc:Fallback>
            <p:pic>
              <p:nvPicPr>
                <p:cNvPr id="9" name="Freihand 8">
                  <a:extLst>
                    <a:ext uri="{FF2B5EF4-FFF2-40B4-BE49-F238E27FC236}">
                      <a16:creationId xmlns:a16="http://schemas.microsoft.com/office/drawing/2014/main" id="{21EED354-6D40-4215-AE9E-F7BE67BE5AFA}"/>
                    </a:ext>
                  </a:extLst>
                </p:cNvPr>
                <p:cNvPicPr/>
                <p:nvPr/>
              </p:nvPicPr>
              <p:blipFill>
                <a:blip r:embed="rId12"/>
                <a:stretch>
                  <a:fillRect/>
                </a:stretch>
              </p:blipFill>
              <p:spPr>
                <a:xfrm>
                  <a:off x="9688180" y="2724900"/>
                  <a:ext cx="640800" cy="541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11" name="Freihand 10">
                <a:extLst>
                  <a:ext uri="{FF2B5EF4-FFF2-40B4-BE49-F238E27FC236}">
                    <a16:creationId xmlns:a16="http://schemas.microsoft.com/office/drawing/2014/main" id="{5B644995-DC03-40E9-BD74-D308C16CE105}"/>
                  </a:ext>
                </a:extLst>
              </p14:cNvPr>
              <p14:cNvContentPartPr/>
              <p14:nvPr/>
            </p14:nvContentPartPr>
            <p14:xfrm>
              <a:off x="522580" y="3224220"/>
              <a:ext cx="1985400" cy="131760"/>
            </p14:xfrm>
          </p:contentPart>
        </mc:Choice>
        <mc:Fallback>
          <p:pic>
            <p:nvPicPr>
              <p:cNvPr id="11" name="Freihand 10">
                <a:extLst>
                  <a:ext uri="{FF2B5EF4-FFF2-40B4-BE49-F238E27FC236}">
                    <a16:creationId xmlns:a16="http://schemas.microsoft.com/office/drawing/2014/main" id="{5B644995-DC03-40E9-BD74-D308C16CE105}"/>
                  </a:ext>
                </a:extLst>
              </p:cNvPr>
              <p:cNvPicPr/>
              <p:nvPr/>
            </p:nvPicPr>
            <p:blipFill>
              <a:blip r:embed="rId14"/>
              <a:stretch>
                <a:fillRect/>
              </a:stretch>
            </p:blipFill>
            <p:spPr>
              <a:xfrm>
                <a:off x="518260" y="3219900"/>
                <a:ext cx="1994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EA47E9FD-90E0-47E8-BA04-C7B758961891}"/>
                  </a:ext>
                </a:extLst>
              </p14:cNvPr>
              <p14:cNvContentPartPr/>
              <p14:nvPr/>
            </p14:nvContentPartPr>
            <p14:xfrm>
              <a:off x="3808660" y="3975540"/>
              <a:ext cx="2160000" cy="39240"/>
            </p14:xfrm>
          </p:contentPart>
        </mc:Choice>
        <mc:Fallback>
          <p:pic>
            <p:nvPicPr>
              <p:cNvPr id="12" name="Freihand 11">
                <a:extLst>
                  <a:ext uri="{FF2B5EF4-FFF2-40B4-BE49-F238E27FC236}">
                    <a16:creationId xmlns:a16="http://schemas.microsoft.com/office/drawing/2014/main" id="{EA47E9FD-90E0-47E8-BA04-C7B758961891}"/>
                  </a:ext>
                </a:extLst>
              </p:cNvPr>
              <p:cNvPicPr/>
              <p:nvPr/>
            </p:nvPicPr>
            <p:blipFill>
              <a:blip r:embed="rId16"/>
              <a:stretch>
                <a:fillRect/>
              </a:stretch>
            </p:blipFill>
            <p:spPr>
              <a:xfrm>
                <a:off x="3804340" y="3971220"/>
                <a:ext cx="2168640" cy="47880"/>
              </a:xfrm>
              <a:prstGeom prst="rect">
                <a:avLst/>
              </a:prstGeom>
            </p:spPr>
          </p:pic>
        </mc:Fallback>
      </mc:AlternateContent>
    </p:spTree>
    <p:extLst>
      <p:ext uri="{BB962C8B-B14F-4D97-AF65-F5344CB8AC3E}">
        <p14:creationId xmlns:p14="http://schemas.microsoft.com/office/powerpoint/2010/main" val="3405452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B090DBD-7EE2-4F7C-9176-CDCEF65BE897}"/>
                  </a:ext>
                </a:extLst>
              </p14:cNvPr>
              <p14:cNvContentPartPr/>
              <p14:nvPr/>
            </p14:nvContentPartPr>
            <p14:xfrm>
              <a:off x="6281140" y="1334220"/>
              <a:ext cx="4847760" cy="51120"/>
            </p14:xfrm>
          </p:contentPart>
        </mc:Choice>
        <mc:Fallback>
          <p:pic>
            <p:nvPicPr>
              <p:cNvPr id="2" name="Freihand 1">
                <a:extLst>
                  <a:ext uri="{FF2B5EF4-FFF2-40B4-BE49-F238E27FC236}">
                    <a16:creationId xmlns:a16="http://schemas.microsoft.com/office/drawing/2014/main" id="{EB090DBD-7EE2-4F7C-9176-CDCEF65BE897}"/>
                  </a:ext>
                </a:extLst>
              </p:cNvPr>
              <p:cNvPicPr/>
              <p:nvPr/>
            </p:nvPicPr>
            <p:blipFill>
              <a:blip r:embed="rId4"/>
              <a:stretch>
                <a:fillRect/>
              </a:stretch>
            </p:blipFill>
            <p:spPr>
              <a:xfrm>
                <a:off x="6276820" y="1329900"/>
                <a:ext cx="4856400" cy="59760"/>
              </a:xfrm>
              <a:prstGeom prst="rect">
                <a:avLst/>
              </a:prstGeom>
            </p:spPr>
          </p:pic>
        </mc:Fallback>
      </mc:AlternateContent>
      <p:grpSp>
        <p:nvGrpSpPr>
          <p:cNvPr id="21" name="Gruppieren 20">
            <a:extLst>
              <a:ext uri="{FF2B5EF4-FFF2-40B4-BE49-F238E27FC236}">
                <a16:creationId xmlns:a16="http://schemas.microsoft.com/office/drawing/2014/main" id="{40EA7CFE-E5C7-4ECC-95CA-70C3591EE788}"/>
              </a:ext>
            </a:extLst>
          </p:cNvPr>
          <p:cNvGrpSpPr/>
          <p:nvPr/>
        </p:nvGrpSpPr>
        <p:grpSpPr>
          <a:xfrm>
            <a:off x="8635180" y="267540"/>
            <a:ext cx="2004120" cy="711720"/>
            <a:chOff x="8635180" y="267540"/>
            <a:chExt cx="2004120" cy="71172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EC6DCC83-9C5C-4618-9C39-CB2DD3EF14E0}"/>
                    </a:ext>
                  </a:extLst>
                </p14:cNvPr>
                <p14:cNvContentPartPr/>
                <p14:nvPr/>
              </p14:nvContentPartPr>
              <p14:xfrm>
                <a:off x="8694940" y="679380"/>
                <a:ext cx="115560" cy="281520"/>
              </p14:xfrm>
            </p:contentPart>
          </mc:Choice>
          <mc:Fallback>
            <p:pic>
              <p:nvPicPr>
                <p:cNvPr id="3" name="Freihand 2">
                  <a:extLst>
                    <a:ext uri="{FF2B5EF4-FFF2-40B4-BE49-F238E27FC236}">
                      <a16:creationId xmlns:a16="http://schemas.microsoft.com/office/drawing/2014/main" id="{EC6DCC83-9C5C-4618-9C39-CB2DD3EF14E0}"/>
                    </a:ext>
                  </a:extLst>
                </p:cNvPr>
                <p:cNvPicPr/>
                <p:nvPr/>
              </p:nvPicPr>
              <p:blipFill>
                <a:blip r:embed="rId6"/>
                <a:stretch>
                  <a:fillRect/>
                </a:stretch>
              </p:blipFill>
              <p:spPr>
                <a:xfrm>
                  <a:off x="8690620" y="675060"/>
                  <a:ext cx="1242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2C49D7E-4889-4376-9A97-481F3E7C6E4F}"/>
                    </a:ext>
                  </a:extLst>
                </p14:cNvPr>
                <p14:cNvContentPartPr/>
                <p14:nvPr/>
              </p14:nvContentPartPr>
              <p14:xfrm>
                <a:off x="8635180" y="826260"/>
                <a:ext cx="228240" cy="153000"/>
              </p14:xfrm>
            </p:contentPart>
          </mc:Choice>
          <mc:Fallback>
            <p:pic>
              <p:nvPicPr>
                <p:cNvPr id="4" name="Freihand 3">
                  <a:extLst>
                    <a:ext uri="{FF2B5EF4-FFF2-40B4-BE49-F238E27FC236}">
                      <a16:creationId xmlns:a16="http://schemas.microsoft.com/office/drawing/2014/main" id="{42C49D7E-4889-4376-9A97-481F3E7C6E4F}"/>
                    </a:ext>
                  </a:extLst>
                </p:cNvPr>
                <p:cNvPicPr/>
                <p:nvPr/>
              </p:nvPicPr>
              <p:blipFill>
                <a:blip r:embed="rId8"/>
                <a:stretch>
                  <a:fillRect/>
                </a:stretch>
              </p:blipFill>
              <p:spPr>
                <a:xfrm>
                  <a:off x="8630860" y="821940"/>
                  <a:ext cx="2368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DA0DBD9-C1B5-4F7B-8F86-330381C0C453}"/>
                    </a:ext>
                  </a:extLst>
                </p14:cNvPr>
                <p14:cNvContentPartPr/>
                <p14:nvPr/>
              </p14:nvContentPartPr>
              <p14:xfrm>
                <a:off x="8693140" y="323700"/>
                <a:ext cx="176400" cy="218880"/>
              </p14:xfrm>
            </p:contentPart>
          </mc:Choice>
          <mc:Fallback>
            <p:pic>
              <p:nvPicPr>
                <p:cNvPr id="5" name="Freihand 4">
                  <a:extLst>
                    <a:ext uri="{FF2B5EF4-FFF2-40B4-BE49-F238E27FC236}">
                      <a16:creationId xmlns:a16="http://schemas.microsoft.com/office/drawing/2014/main" id="{BDA0DBD9-C1B5-4F7B-8F86-330381C0C453}"/>
                    </a:ext>
                  </a:extLst>
                </p:cNvPr>
                <p:cNvPicPr/>
                <p:nvPr/>
              </p:nvPicPr>
              <p:blipFill>
                <a:blip r:embed="rId10"/>
                <a:stretch>
                  <a:fillRect/>
                </a:stretch>
              </p:blipFill>
              <p:spPr>
                <a:xfrm>
                  <a:off x="8688820" y="319380"/>
                  <a:ext cx="18504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E836EF31-7A2D-4E14-A188-870055B86EE2}"/>
                    </a:ext>
                  </a:extLst>
                </p14:cNvPr>
                <p14:cNvContentPartPr/>
                <p14:nvPr/>
              </p14:nvContentPartPr>
              <p14:xfrm>
                <a:off x="8810500" y="453300"/>
                <a:ext cx="169920" cy="81720"/>
              </p14:xfrm>
            </p:contentPart>
          </mc:Choice>
          <mc:Fallback>
            <p:pic>
              <p:nvPicPr>
                <p:cNvPr id="8" name="Freihand 7">
                  <a:extLst>
                    <a:ext uri="{FF2B5EF4-FFF2-40B4-BE49-F238E27FC236}">
                      <a16:creationId xmlns:a16="http://schemas.microsoft.com/office/drawing/2014/main" id="{E836EF31-7A2D-4E14-A188-870055B86EE2}"/>
                    </a:ext>
                  </a:extLst>
                </p:cNvPr>
                <p:cNvPicPr/>
                <p:nvPr/>
              </p:nvPicPr>
              <p:blipFill>
                <a:blip r:embed="rId12"/>
                <a:stretch>
                  <a:fillRect/>
                </a:stretch>
              </p:blipFill>
              <p:spPr>
                <a:xfrm>
                  <a:off x="8806180" y="448980"/>
                  <a:ext cx="1785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E40E11D1-9DFF-4322-8801-D706D9230216}"/>
                    </a:ext>
                  </a:extLst>
                </p14:cNvPr>
                <p14:cNvContentPartPr/>
                <p14:nvPr/>
              </p14:nvContentPartPr>
              <p14:xfrm>
                <a:off x="8980420" y="449700"/>
                <a:ext cx="78120" cy="67320"/>
              </p14:xfrm>
            </p:contentPart>
          </mc:Choice>
          <mc:Fallback>
            <p:pic>
              <p:nvPicPr>
                <p:cNvPr id="9" name="Freihand 8">
                  <a:extLst>
                    <a:ext uri="{FF2B5EF4-FFF2-40B4-BE49-F238E27FC236}">
                      <a16:creationId xmlns:a16="http://schemas.microsoft.com/office/drawing/2014/main" id="{E40E11D1-9DFF-4322-8801-D706D9230216}"/>
                    </a:ext>
                  </a:extLst>
                </p:cNvPr>
                <p:cNvPicPr/>
                <p:nvPr/>
              </p:nvPicPr>
              <p:blipFill>
                <a:blip r:embed="rId14"/>
                <a:stretch>
                  <a:fillRect/>
                </a:stretch>
              </p:blipFill>
              <p:spPr>
                <a:xfrm>
                  <a:off x="8976100" y="445380"/>
                  <a:ext cx="867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E6962A1F-C3CF-4D9D-9611-9CE6DD2461B8}"/>
                    </a:ext>
                  </a:extLst>
                </p14:cNvPr>
                <p14:cNvContentPartPr/>
                <p14:nvPr/>
              </p14:nvContentPartPr>
              <p14:xfrm>
                <a:off x="9084100" y="329460"/>
                <a:ext cx="182880" cy="185760"/>
              </p14:xfrm>
            </p:contentPart>
          </mc:Choice>
          <mc:Fallback>
            <p:pic>
              <p:nvPicPr>
                <p:cNvPr id="10" name="Freihand 9">
                  <a:extLst>
                    <a:ext uri="{FF2B5EF4-FFF2-40B4-BE49-F238E27FC236}">
                      <a16:creationId xmlns:a16="http://schemas.microsoft.com/office/drawing/2014/main" id="{E6962A1F-C3CF-4D9D-9611-9CE6DD2461B8}"/>
                    </a:ext>
                  </a:extLst>
                </p:cNvPr>
                <p:cNvPicPr/>
                <p:nvPr/>
              </p:nvPicPr>
              <p:blipFill>
                <a:blip r:embed="rId16"/>
                <a:stretch>
                  <a:fillRect/>
                </a:stretch>
              </p:blipFill>
              <p:spPr>
                <a:xfrm>
                  <a:off x="9079780" y="325140"/>
                  <a:ext cx="191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1CD9B892-989D-440C-B965-9A32C6FA2739}"/>
                    </a:ext>
                  </a:extLst>
                </p14:cNvPr>
                <p14:cNvContentPartPr/>
                <p14:nvPr/>
              </p14:nvContentPartPr>
              <p14:xfrm>
                <a:off x="9273460" y="312900"/>
                <a:ext cx="203400" cy="179280"/>
              </p14:xfrm>
            </p:contentPart>
          </mc:Choice>
          <mc:Fallback>
            <p:pic>
              <p:nvPicPr>
                <p:cNvPr id="11" name="Freihand 10">
                  <a:extLst>
                    <a:ext uri="{FF2B5EF4-FFF2-40B4-BE49-F238E27FC236}">
                      <a16:creationId xmlns:a16="http://schemas.microsoft.com/office/drawing/2014/main" id="{1CD9B892-989D-440C-B965-9A32C6FA2739}"/>
                    </a:ext>
                  </a:extLst>
                </p:cNvPr>
                <p:cNvPicPr/>
                <p:nvPr/>
              </p:nvPicPr>
              <p:blipFill>
                <a:blip r:embed="rId18"/>
                <a:stretch>
                  <a:fillRect/>
                </a:stretch>
              </p:blipFill>
              <p:spPr>
                <a:xfrm>
                  <a:off x="9269140" y="308580"/>
                  <a:ext cx="2120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1F22CFD7-FFEB-4A7F-806A-2D07C9F2335F}"/>
                    </a:ext>
                  </a:extLst>
                </p14:cNvPr>
                <p14:cNvContentPartPr/>
                <p14:nvPr/>
              </p14:nvContentPartPr>
              <p14:xfrm>
                <a:off x="9508540" y="356100"/>
                <a:ext cx="370080" cy="243720"/>
              </p14:xfrm>
            </p:contentPart>
          </mc:Choice>
          <mc:Fallback>
            <p:pic>
              <p:nvPicPr>
                <p:cNvPr id="15" name="Freihand 14">
                  <a:extLst>
                    <a:ext uri="{FF2B5EF4-FFF2-40B4-BE49-F238E27FC236}">
                      <a16:creationId xmlns:a16="http://schemas.microsoft.com/office/drawing/2014/main" id="{1F22CFD7-FFEB-4A7F-806A-2D07C9F2335F}"/>
                    </a:ext>
                  </a:extLst>
                </p:cNvPr>
                <p:cNvPicPr/>
                <p:nvPr/>
              </p:nvPicPr>
              <p:blipFill>
                <a:blip r:embed="rId20"/>
                <a:stretch>
                  <a:fillRect/>
                </a:stretch>
              </p:blipFill>
              <p:spPr>
                <a:xfrm>
                  <a:off x="9504220" y="351780"/>
                  <a:ext cx="3787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5DD69A79-C20D-4D84-B96F-271B3A30AA4C}"/>
                    </a:ext>
                  </a:extLst>
                </p14:cNvPr>
                <p14:cNvContentPartPr/>
                <p14:nvPr/>
              </p14:nvContentPartPr>
              <p14:xfrm>
                <a:off x="9849100" y="416580"/>
                <a:ext cx="114120" cy="81000"/>
              </p14:xfrm>
            </p:contentPart>
          </mc:Choice>
          <mc:Fallback>
            <p:pic>
              <p:nvPicPr>
                <p:cNvPr id="16" name="Freihand 15">
                  <a:extLst>
                    <a:ext uri="{FF2B5EF4-FFF2-40B4-BE49-F238E27FC236}">
                      <a16:creationId xmlns:a16="http://schemas.microsoft.com/office/drawing/2014/main" id="{5DD69A79-C20D-4D84-B96F-271B3A30AA4C}"/>
                    </a:ext>
                  </a:extLst>
                </p:cNvPr>
                <p:cNvPicPr/>
                <p:nvPr/>
              </p:nvPicPr>
              <p:blipFill>
                <a:blip r:embed="rId22"/>
                <a:stretch>
                  <a:fillRect/>
                </a:stretch>
              </p:blipFill>
              <p:spPr>
                <a:xfrm>
                  <a:off x="9844780" y="412260"/>
                  <a:ext cx="1227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182CF06C-1690-4C83-9392-AFB947AC2DCF}"/>
                    </a:ext>
                  </a:extLst>
                </p14:cNvPr>
                <p14:cNvContentPartPr/>
                <p14:nvPr/>
              </p14:nvContentPartPr>
              <p14:xfrm>
                <a:off x="9277060" y="294900"/>
                <a:ext cx="125280" cy="21960"/>
              </p14:xfrm>
            </p:contentPart>
          </mc:Choice>
          <mc:Fallback>
            <p:pic>
              <p:nvPicPr>
                <p:cNvPr id="17" name="Freihand 16">
                  <a:extLst>
                    <a:ext uri="{FF2B5EF4-FFF2-40B4-BE49-F238E27FC236}">
                      <a16:creationId xmlns:a16="http://schemas.microsoft.com/office/drawing/2014/main" id="{182CF06C-1690-4C83-9392-AFB947AC2DCF}"/>
                    </a:ext>
                  </a:extLst>
                </p:cNvPr>
                <p:cNvPicPr/>
                <p:nvPr/>
              </p:nvPicPr>
              <p:blipFill>
                <a:blip r:embed="rId24"/>
                <a:stretch>
                  <a:fillRect/>
                </a:stretch>
              </p:blipFill>
              <p:spPr>
                <a:xfrm>
                  <a:off x="9272740" y="290580"/>
                  <a:ext cx="13392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559E5E92-BFDF-437F-9924-846ADE0D3678}"/>
                    </a:ext>
                  </a:extLst>
                </p14:cNvPr>
                <p14:cNvContentPartPr/>
                <p14:nvPr/>
              </p14:nvContentPartPr>
              <p14:xfrm>
                <a:off x="9985540" y="393900"/>
                <a:ext cx="268560" cy="69120"/>
              </p14:xfrm>
            </p:contentPart>
          </mc:Choice>
          <mc:Fallback>
            <p:pic>
              <p:nvPicPr>
                <p:cNvPr id="18" name="Freihand 17">
                  <a:extLst>
                    <a:ext uri="{FF2B5EF4-FFF2-40B4-BE49-F238E27FC236}">
                      <a16:creationId xmlns:a16="http://schemas.microsoft.com/office/drawing/2014/main" id="{559E5E92-BFDF-437F-9924-846ADE0D3678}"/>
                    </a:ext>
                  </a:extLst>
                </p:cNvPr>
                <p:cNvPicPr/>
                <p:nvPr/>
              </p:nvPicPr>
              <p:blipFill>
                <a:blip r:embed="rId26"/>
                <a:stretch>
                  <a:fillRect/>
                </a:stretch>
              </p:blipFill>
              <p:spPr>
                <a:xfrm>
                  <a:off x="9981220" y="389580"/>
                  <a:ext cx="2772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B3C5D11F-1919-4C92-B172-BFAD39DFE066}"/>
                    </a:ext>
                  </a:extLst>
                </p14:cNvPr>
                <p14:cNvContentPartPr/>
                <p14:nvPr/>
              </p14:nvContentPartPr>
              <p14:xfrm>
                <a:off x="10271380" y="322620"/>
                <a:ext cx="70560" cy="114840"/>
              </p14:xfrm>
            </p:contentPart>
          </mc:Choice>
          <mc:Fallback>
            <p:pic>
              <p:nvPicPr>
                <p:cNvPr id="19" name="Freihand 18">
                  <a:extLst>
                    <a:ext uri="{FF2B5EF4-FFF2-40B4-BE49-F238E27FC236}">
                      <a16:creationId xmlns:a16="http://schemas.microsoft.com/office/drawing/2014/main" id="{B3C5D11F-1919-4C92-B172-BFAD39DFE066}"/>
                    </a:ext>
                  </a:extLst>
                </p:cNvPr>
                <p:cNvPicPr/>
                <p:nvPr/>
              </p:nvPicPr>
              <p:blipFill>
                <a:blip r:embed="rId28"/>
                <a:stretch>
                  <a:fillRect/>
                </a:stretch>
              </p:blipFill>
              <p:spPr>
                <a:xfrm>
                  <a:off x="10267060" y="318300"/>
                  <a:ext cx="79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5FDF8D55-9610-4D18-9A1C-5E00ABD84F03}"/>
                    </a:ext>
                  </a:extLst>
                </p14:cNvPr>
                <p14:cNvContentPartPr/>
                <p14:nvPr/>
              </p14:nvContentPartPr>
              <p14:xfrm>
                <a:off x="10340860" y="267540"/>
                <a:ext cx="298440" cy="168120"/>
              </p14:xfrm>
            </p:contentPart>
          </mc:Choice>
          <mc:Fallback>
            <p:pic>
              <p:nvPicPr>
                <p:cNvPr id="20" name="Freihand 19">
                  <a:extLst>
                    <a:ext uri="{FF2B5EF4-FFF2-40B4-BE49-F238E27FC236}">
                      <a16:creationId xmlns:a16="http://schemas.microsoft.com/office/drawing/2014/main" id="{5FDF8D55-9610-4D18-9A1C-5E00ABD84F03}"/>
                    </a:ext>
                  </a:extLst>
                </p:cNvPr>
                <p:cNvPicPr/>
                <p:nvPr/>
              </p:nvPicPr>
              <p:blipFill>
                <a:blip r:embed="rId30"/>
                <a:stretch>
                  <a:fillRect/>
                </a:stretch>
              </p:blipFill>
              <p:spPr>
                <a:xfrm>
                  <a:off x="10336540" y="263220"/>
                  <a:ext cx="307080" cy="176760"/>
                </a:xfrm>
                <a:prstGeom prst="rect">
                  <a:avLst/>
                </a:prstGeom>
              </p:spPr>
            </p:pic>
          </mc:Fallback>
        </mc:AlternateContent>
      </p:grpSp>
      <p:grpSp>
        <p:nvGrpSpPr>
          <p:cNvPr id="24" name="Gruppieren 23">
            <a:extLst>
              <a:ext uri="{FF2B5EF4-FFF2-40B4-BE49-F238E27FC236}">
                <a16:creationId xmlns:a16="http://schemas.microsoft.com/office/drawing/2014/main" id="{6F468744-F805-45C0-BF7B-7C6F625C6BF8}"/>
              </a:ext>
            </a:extLst>
          </p:cNvPr>
          <p:cNvGrpSpPr/>
          <p:nvPr/>
        </p:nvGrpSpPr>
        <p:grpSpPr>
          <a:xfrm>
            <a:off x="125860" y="2187420"/>
            <a:ext cx="6315120" cy="148320"/>
            <a:chOff x="125860" y="2187420"/>
            <a:chExt cx="6315120" cy="14832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AEE6B9BF-9975-4867-8E7D-F786C139D6F7}"/>
                    </a:ext>
                  </a:extLst>
                </p14:cNvPr>
                <p14:cNvContentPartPr/>
                <p14:nvPr/>
              </p14:nvContentPartPr>
              <p14:xfrm>
                <a:off x="125860" y="2187420"/>
                <a:ext cx="2232360" cy="64800"/>
              </p14:xfrm>
            </p:contentPart>
          </mc:Choice>
          <mc:Fallback>
            <p:pic>
              <p:nvPicPr>
                <p:cNvPr id="22" name="Freihand 21">
                  <a:extLst>
                    <a:ext uri="{FF2B5EF4-FFF2-40B4-BE49-F238E27FC236}">
                      <a16:creationId xmlns:a16="http://schemas.microsoft.com/office/drawing/2014/main" id="{AEE6B9BF-9975-4867-8E7D-F786C139D6F7}"/>
                    </a:ext>
                  </a:extLst>
                </p:cNvPr>
                <p:cNvPicPr/>
                <p:nvPr/>
              </p:nvPicPr>
              <p:blipFill>
                <a:blip r:embed="rId32"/>
                <a:stretch>
                  <a:fillRect/>
                </a:stretch>
              </p:blipFill>
              <p:spPr>
                <a:xfrm>
                  <a:off x="121540" y="2183100"/>
                  <a:ext cx="224100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D9906D99-4327-4AB9-921A-88BFEE67B390}"/>
                    </a:ext>
                  </a:extLst>
                </p14:cNvPr>
                <p14:cNvContentPartPr/>
                <p14:nvPr/>
              </p14:nvContentPartPr>
              <p14:xfrm>
                <a:off x="2849620" y="2275260"/>
                <a:ext cx="3591360" cy="60480"/>
              </p14:xfrm>
            </p:contentPart>
          </mc:Choice>
          <mc:Fallback>
            <p:pic>
              <p:nvPicPr>
                <p:cNvPr id="23" name="Freihand 22">
                  <a:extLst>
                    <a:ext uri="{FF2B5EF4-FFF2-40B4-BE49-F238E27FC236}">
                      <a16:creationId xmlns:a16="http://schemas.microsoft.com/office/drawing/2014/main" id="{D9906D99-4327-4AB9-921A-88BFEE67B390}"/>
                    </a:ext>
                  </a:extLst>
                </p:cNvPr>
                <p:cNvPicPr/>
                <p:nvPr/>
              </p:nvPicPr>
              <p:blipFill>
                <a:blip r:embed="rId34"/>
                <a:stretch>
                  <a:fillRect/>
                </a:stretch>
              </p:blipFill>
              <p:spPr>
                <a:xfrm>
                  <a:off x="2845300" y="2270940"/>
                  <a:ext cx="3600000" cy="69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F96AD81C-84FE-4081-AA57-EA6ABEFC0941}"/>
                  </a:ext>
                </a:extLst>
              </p14:cNvPr>
              <p14:cNvContentPartPr/>
              <p14:nvPr/>
            </p14:nvContentPartPr>
            <p14:xfrm>
              <a:off x="5082700" y="3129900"/>
              <a:ext cx="6177240" cy="87840"/>
            </p14:xfrm>
          </p:contentPart>
        </mc:Choice>
        <mc:Fallback>
          <p:pic>
            <p:nvPicPr>
              <p:cNvPr id="25" name="Freihand 24">
                <a:extLst>
                  <a:ext uri="{FF2B5EF4-FFF2-40B4-BE49-F238E27FC236}">
                    <a16:creationId xmlns:a16="http://schemas.microsoft.com/office/drawing/2014/main" id="{F96AD81C-84FE-4081-AA57-EA6ABEFC0941}"/>
                  </a:ext>
                </a:extLst>
              </p:cNvPr>
              <p:cNvPicPr/>
              <p:nvPr/>
            </p:nvPicPr>
            <p:blipFill>
              <a:blip r:embed="rId36"/>
              <a:stretch>
                <a:fillRect/>
              </a:stretch>
            </p:blipFill>
            <p:spPr>
              <a:xfrm>
                <a:off x="5078380" y="3125580"/>
                <a:ext cx="6185880" cy="96480"/>
              </a:xfrm>
              <a:prstGeom prst="rect">
                <a:avLst/>
              </a:prstGeom>
            </p:spPr>
          </p:pic>
        </mc:Fallback>
      </mc:AlternateContent>
    </p:spTree>
    <p:extLst>
      <p:ext uri="{BB962C8B-B14F-4D97-AF65-F5344CB8AC3E}">
        <p14:creationId xmlns:p14="http://schemas.microsoft.com/office/powerpoint/2010/main" val="2503115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7237CAD5-F7F4-B399-5AB6-3D16F7CDBF6C}"/>
                  </a:ext>
                </a:extLst>
              </p14:cNvPr>
              <p14:cNvContentPartPr/>
              <p14:nvPr/>
            </p14:nvContentPartPr>
            <p14:xfrm>
              <a:off x="6731378" y="1020502"/>
              <a:ext cx="1990080" cy="113400"/>
            </p14:xfrm>
          </p:contentPart>
        </mc:Choice>
        <mc:Fallback xmlns="">
          <p:pic>
            <p:nvPicPr>
              <p:cNvPr id="3" name="Freihand 2">
                <a:extLst>
                  <a:ext uri="{FF2B5EF4-FFF2-40B4-BE49-F238E27FC236}">
                    <a16:creationId xmlns:a16="http://schemas.microsoft.com/office/drawing/2014/main" id="{7237CAD5-F7F4-B399-5AB6-3D16F7CDBF6C}"/>
                  </a:ext>
                </a:extLst>
              </p:cNvPr>
              <p:cNvPicPr/>
              <p:nvPr/>
            </p:nvPicPr>
            <p:blipFill>
              <a:blip r:embed="rId4"/>
              <a:stretch>
                <a:fillRect/>
              </a:stretch>
            </p:blipFill>
            <p:spPr>
              <a:xfrm>
                <a:off x="6722378" y="1011862"/>
                <a:ext cx="2007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5FC23AE3-0135-DF47-5FD3-1D73E6D30D2E}"/>
                  </a:ext>
                </a:extLst>
              </p14:cNvPr>
              <p14:cNvContentPartPr/>
              <p14:nvPr/>
            </p14:nvContentPartPr>
            <p14:xfrm>
              <a:off x="4555898" y="2905822"/>
              <a:ext cx="4862520" cy="185400"/>
            </p14:xfrm>
          </p:contentPart>
        </mc:Choice>
        <mc:Fallback xmlns="">
          <p:pic>
            <p:nvPicPr>
              <p:cNvPr id="5" name="Freihand 4">
                <a:extLst>
                  <a:ext uri="{FF2B5EF4-FFF2-40B4-BE49-F238E27FC236}">
                    <a16:creationId xmlns:a16="http://schemas.microsoft.com/office/drawing/2014/main" id="{5FC23AE3-0135-DF47-5FD3-1D73E6D30D2E}"/>
                  </a:ext>
                </a:extLst>
              </p:cNvPr>
              <p:cNvPicPr/>
              <p:nvPr/>
            </p:nvPicPr>
            <p:blipFill>
              <a:blip r:embed="rId6"/>
              <a:stretch>
                <a:fillRect/>
              </a:stretch>
            </p:blipFill>
            <p:spPr>
              <a:xfrm>
                <a:off x="4547258" y="2897182"/>
                <a:ext cx="4880160" cy="203040"/>
              </a:xfrm>
              <a:prstGeom prst="rect">
                <a:avLst/>
              </a:prstGeom>
            </p:spPr>
          </p:pic>
        </mc:Fallback>
      </mc:AlternateContent>
      <p:grpSp>
        <p:nvGrpSpPr>
          <p:cNvPr id="18" name="Gruppieren 17">
            <a:extLst>
              <a:ext uri="{FF2B5EF4-FFF2-40B4-BE49-F238E27FC236}">
                <a16:creationId xmlns:a16="http://schemas.microsoft.com/office/drawing/2014/main" id="{AE2B1E1C-DFC5-AC2E-A391-655B9743C78E}"/>
              </a:ext>
            </a:extLst>
          </p:cNvPr>
          <p:cNvGrpSpPr/>
          <p:nvPr/>
        </p:nvGrpSpPr>
        <p:grpSpPr>
          <a:xfrm>
            <a:off x="630818" y="3270142"/>
            <a:ext cx="9703800" cy="1375560"/>
            <a:chOff x="630818" y="3270142"/>
            <a:chExt cx="9703800" cy="137556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FC9311B-4B20-AF4C-B893-5491D720D067}"/>
                    </a:ext>
                  </a:extLst>
                </p14:cNvPr>
                <p14:cNvContentPartPr/>
                <p14:nvPr/>
              </p14:nvContentPartPr>
              <p14:xfrm>
                <a:off x="630818" y="3705742"/>
                <a:ext cx="4056480" cy="92520"/>
              </p14:xfrm>
            </p:contentPart>
          </mc:Choice>
          <mc:Fallback xmlns="">
            <p:pic>
              <p:nvPicPr>
                <p:cNvPr id="6" name="Freihand 5">
                  <a:extLst>
                    <a:ext uri="{FF2B5EF4-FFF2-40B4-BE49-F238E27FC236}">
                      <a16:creationId xmlns:a16="http://schemas.microsoft.com/office/drawing/2014/main" id="{9FC9311B-4B20-AF4C-B893-5491D720D067}"/>
                    </a:ext>
                  </a:extLst>
                </p:cNvPr>
                <p:cNvPicPr/>
                <p:nvPr/>
              </p:nvPicPr>
              <p:blipFill>
                <a:blip r:embed="rId8"/>
                <a:stretch>
                  <a:fillRect/>
                </a:stretch>
              </p:blipFill>
              <p:spPr>
                <a:xfrm>
                  <a:off x="622178" y="3697102"/>
                  <a:ext cx="4074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6AAAE6B5-3ED8-07AA-A557-E93A81D3EBD9}"/>
                    </a:ext>
                  </a:extLst>
                </p14:cNvPr>
                <p14:cNvContentPartPr/>
                <p14:nvPr/>
              </p14:nvContentPartPr>
              <p14:xfrm>
                <a:off x="9588698" y="3370222"/>
                <a:ext cx="69120" cy="17280"/>
              </p14:xfrm>
            </p:contentPart>
          </mc:Choice>
          <mc:Fallback xmlns="">
            <p:pic>
              <p:nvPicPr>
                <p:cNvPr id="7" name="Freihand 6">
                  <a:extLst>
                    <a:ext uri="{FF2B5EF4-FFF2-40B4-BE49-F238E27FC236}">
                      <a16:creationId xmlns:a16="http://schemas.microsoft.com/office/drawing/2014/main" id="{6AAAE6B5-3ED8-07AA-A557-E93A81D3EBD9}"/>
                    </a:ext>
                  </a:extLst>
                </p:cNvPr>
                <p:cNvPicPr/>
                <p:nvPr/>
              </p:nvPicPr>
              <p:blipFill>
                <a:blip r:embed="rId10"/>
                <a:stretch>
                  <a:fillRect/>
                </a:stretch>
              </p:blipFill>
              <p:spPr>
                <a:xfrm>
                  <a:off x="9580058" y="3361582"/>
                  <a:ext cx="8676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59D217C-E124-4D57-A24A-E4717698FB3C}"/>
                    </a:ext>
                  </a:extLst>
                </p14:cNvPr>
                <p14:cNvContentPartPr/>
                <p14:nvPr/>
              </p14:nvContentPartPr>
              <p14:xfrm>
                <a:off x="6293618" y="3270142"/>
                <a:ext cx="3867840" cy="488880"/>
              </p14:xfrm>
            </p:contentPart>
          </mc:Choice>
          <mc:Fallback xmlns="">
            <p:pic>
              <p:nvPicPr>
                <p:cNvPr id="8" name="Freihand 7">
                  <a:extLst>
                    <a:ext uri="{FF2B5EF4-FFF2-40B4-BE49-F238E27FC236}">
                      <a16:creationId xmlns:a16="http://schemas.microsoft.com/office/drawing/2014/main" id="{359D217C-E124-4D57-A24A-E4717698FB3C}"/>
                    </a:ext>
                  </a:extLst>
                </p:cNvPr>
                <p:cNvPicPr/>
                <p:nvPr/>
              </p:nvPicPr>
              <p:blipFill>
                <a:blip r:embed="rId12"/>
                <a:stretch>
                  <a:fillRect/>
                </a:stretch>
              </p:blipFill>
              <p:spPr>
                <a:xfrm>
                  <a:off x="6284978" y="3261502"/>
                  <a:ext cx="3885480" cy="506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9CD942A-73AE-AD87-5D04-AE8F6E98C233}"/>
                    </a:ext>
                  </a:extLst>
                </p14:cNvPr>
                <p14:cNvContentPartPr/>
                <p14:nvPr/>
              </p14:nvContentPartPr>
              <p14:xfrm>
                <a:off x="1275218" y="3708982"/>
                <a:ext cx="1947240" cy="303480"/>
              </p14:xfrm>
            </p:contentPart>
          </mc:Choice>
          <mc:Fallback xmlns="">
            <p:pic>
              <p:nvPicPr>
                <p:cNvPr id="10" name="Freihand 9">
                  <a:extLst>
                    <a:ext uri="{FF2B5EF4-FFF2-40B4-BE49-F238E27FC236}">
                      <a16:creationId xmlns:a16="http://schemas.microsoft.com/office/drawing/2014/main" id="{79CD942A-73AE-AD87-5D04-AE8F6E98C233}"/>
                    </a:ext>
                  </a:extLst>
                </p:cNvPr>
                <p:cNvPicPr/>
                <p:nvPr/>
              </p:nvPicPr>
              <p:blipFill>
                <a:blip r:embed="rId14"/>
                <a:stretch>
                  <a:fillRect/>
                </a:stretch>
              </p:blipFill>
              <p:spPr>
                <a:xfrm>
                  <a:off x="1266578" y="3699982"/>
                  <a:ext cx="19648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DD639B6-A818-D3B1-032F-B3D7F181CF0D}"/>
                    </a:ext>
                  </a:extLst>
                </p14:cNvPr>
                <p14:cNvContentPartPr/>
                <p14:nvPr/>
              </p14:nvContentPartPr>
              <p14:xfrm>
                <a:off x="2313098" y="3765502"/>
                <a:ext cx="2724480" cy="447480"/>
              </p14:xfrm>
            </p:contentPart>
          </mc:Choice>
          <mc:Fallback xmlns="">
            <p:pic>
              <p:nvPicPr>
                <p:cNvPr id="12" name="Freihand 11">
                  <a:extLst>
                    <a:ext uri="{FF2B5EF4-FFF2-40B4-BE49-F238E27FC236}">
                      <a16:creationId xmlns:a16="http://schemas.microsoft.com/office/drawing/2014/main" id="{4DD639B6-A818-D3B1-032F-B3D7F181CF0D}"/>
                    </a:ext>
                  </a:extLst>
                </p:cNvPr>
                <p:cNvPicPr/>
                <p:nvPr/>
              </p:nvPicPr>
              <p:blipFill>
                <a:blip r:embed="rId16"/>
                <a:stretch>
                  <a:fillRect/>
                </a:stretch>
              </p:blipFill>
              <p:spPr>
                <a:xfrm>
                  <a:off x="2304098" y="3756862"/>
                  <a:ext cx="274212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A6D5CC06-55B8-4877-1818-C8B15B103CF2}"/>
                    </a:ext>
                  </a:extLst>
                </p14:cNvPr>
                <p14:cNvContentPartPr/>
                <p14:nvPr/>
              </p14:nvContentPartPr>
              <p14:xfrm>
                <a:off x="5389658" y="3665422"/>
                <a:ext cx="4944960" cy="387000"/>
              </p14:xfrm>
            </p:contentPart>
          </mc:Choice>
          <mc:Fallback xmlns="">
            <p:pic>
              <p:nvPicPr>
                <p:cNvPr id="14" name="Freihand 13">
                  <a:extLst>
                    <a:ext uri="{FF2B5EF4-FFF2-40B4-BE49-F238E27FC236}">
                      <a16:creationId xmlns:a16="http://schemas.microsoft.com/office/drawing/2014/main" id="{A6D5CC06-55B8-4877-1818-C8B15B103CF2}"/>
                    </a:ext>
                  </a:extLst>
                </p:cNvPr>
                <p:cNvPicPr/>
                <p:nvPr/>
              </p:nvPicPr>
              <p:blipFill>
                <a:blip r:embed="rId18"/>
                <a:stretch>
                  <a:fillRect/>
                </a:stretch>
              </p:blipFill>
              <p:spPr>
                <a:xfrm>
                  <a:off x="5381018" y="3656422"/>
                  <a:ext cx="4962600" cy="40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8DA8AF97-8FA6-42E4-EF03-5EB6359EF7BE}"/>
                    </a:ext>
                  </a:extLst>
                </p14:cNvPr>
                <p14:cNvContentPartPr/>
                <p14:nvPr/>
              </p14:nvContentPartPr>
              <p14:xfrm>
                <a:off x="750698" y="4075462"/>
                <a:ext cx="6970320" cy="570240"/>
              </p14:xfrm>
            </p:contentPart>
          </mc:Choice>
          <mc:Fallback xmlns="">
            <p:pic>
              <p:nvPicPr>
                <p:cNvPr id="16" name="Freihand 15">
                  <a:extLst>
                    <a:ext uri="{FF2B5EF4-FFF2-40B4-BE49-F238E27FC236}">
                      <a16:creationId xmlns:a16="http://schemas.microsoft.com/office/drawing/2014/main" id="{8DA8AF97-8FA6-42E4-EF03-5EB6359EF7BE}"/>
                    </a:ext>
                  </a:extLst>
                </p:cNvPr>
                <p:cNvPicPr/>
                <p:nvPr/>
              </p:nvPicPr>
              <p:blipFill>
                <a:blip r:embed="rId20"/>
                <a:stretch>
                  <a:fillRect/>
                </a:stretch>
              </p:blipFill>
              <p:spPr>
                <a:xfrm>
                  <a:off x="741698" y="4066822"/>
                  <a:ext cx="6987960" cy="58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E684BFF3-D1AC-EF58-A697-A74FF9B80F04}"/>
                    </a:ext>
                  </a:extLst>
                </p14:cNvPr>
                <p14:cNvContentPartPr/>
                <p14:nvPr/>
              </p14:nvContentPartPr>
              <p14:xfrm>
                <a:off x="1649978" y="4001302"/>
                <a:ext cx="5525640" cy="100440"/>
              </p14:xfrm>
            </p:contentPart>
          </mc:Choice>
          <mc:Fallback xmlns="">
            <p:pic>
              <p:nvPicPr>
                <p:cNvPr id="17" name="Freihand 16">
                  <a:extLst>
                    <a:ext uri="{FF2B5EF4-FFF2-40B4-BE49-F238E27FC236}">
                      <a16:creationId xmlns:a16="http://schemas.microsoft.com/office/drawing/2014/main" id="{E684BFF3-D1AC-EF58-A697-A74FF9B80F04}"/>
                    </a:ext>
                  </a:extLst>
                </p:cNvPr>
                <p:cNvPicPr/>
                <p:nvPr/>
              </p:nvPicPr>
              <p:blipFill>
                <a:blip r:embed="rId22"/>
                <a:stretch>
                  <a:fillRect/>
                </a:stretch>
              </p:blipFill>
              <p:spPr>
                <a:xfrm>
                  <a:off x="1640978" y="3992662"/>
                  <a:ext cx="5543280" cy="118080"/>
                </a:xfrm>
                <a:prstGeom prst="rect">
                  <a:avLst/>
                </a:prstGeom>
              </p:spPr>
            </p:pic>
          </mc:Fallback>
        </mc:AlternateContent>
      </p:grpSp>
      <p:grpSp>
        <p:nvGrpSpPr>
          <p:cNvPr id="19" name="Gruppieren 18">
            <a:extLst>
              <a:ext uri="{FF2B5EF4-FFF2-40B4-BE49-F238E27FC236}">
                <a16:creationId xmlns:a16="http://schemas.microsoft.com/office/drawing/2014/main" id="{DB0A9E5A-4303-42C0-8467-B55294EBA7B5}"/>
              </a:ext>
            </a:extLst>
          </p:cNvPr>
          <p:cNvGrpSpPr/>
          <p:nvPr/>
        </p:nvGrpSpPr>
        <p:grpSpPr>
          <a:xfrm>
            <a:off x="5054757" y="2913003"/>
            <a:ext cx="4373640" cy="145440"/>
            <a:chOff x="5054757" y="2913003"/>
            <a:chExt cx="4373640" cy="145440"/>
          </a:xfrm>
        </p:grpSpPr>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32D63CAC-8E9B-4759-95DA-DC9F81EE54AB}"/>
                    </a:ext>
                  </a:extLst>
                </p14:cNvPr>
                <p14:cNvContentPartPr/>
                <p14:nvPr/>
              </p14:nvContentPartPr>
              <p14:xfrm>
                <a:off x="5282637" y="2990043"/>
                <a:ext cx="131760" cy="19440"/>
              </p14:xfrm>
            </p:contentPart>
          </mc:Choice>
          <mc:Fallback xmlns="">
            <p:pic>
              <p:nvPicPr>
                <p:cNvPr id="9" name="Freihand 8">
                  <a:extLst>
                    <a:ext uri="{FF2B5EF4-FFF2-40B4-BE49-F238E27FC236}">
                      <a16:creationId xmlns:a16="http://schemas.microsoft.com/office/drawing/2014/main" id="{32D63CAC-8E9B-4759-95DA-DC9F81EE54AB}"/>
                    </a:ext>
                  </a:extLst>
                </p:cNvPr>
                <p:cNvPicPr/>
                <p:nvPr/>
              </p:nvPicPr>
              <p:blipFill>
                <a:blip r:embed="rId24"/>
                <a:stretch>
                  <a:fillRect/>
                </a:stretch>
              </p:blipFill>
              <p:spPr>
                <a:xfrm>
                  <a:off x="5278317" y="2985723"/>
                  <a:ext cx="1404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69D2C992-30E8-477D-AAAF-46AC374BDB5E}"/>
                    </a:ext>
                  </a:extLst>
                </p14:cNvPr>
                <p14:cNvContentPartPr/>
                <p14:nvPr/>
              </p14:nvContentPartPr>
              <p14:xfrm>
                <a:off x="5054757" y="2913003"/>
                <a:ext cx="4373640" cy="145440"/>
              </p14:xfrm>
            </p:contentPart>
          </mc:Choice>
          <mc:Fallback xmlns="">
            <p:pic>
              <p:nvPicPr>
                <p:cNvPr id="13" name="Freihand 12">
                  <a:extLst>
                    <a:ext uri="{FF2B5EF4-FFF2-40B4-BE49-F238E27FC236}">
                      <a16:creationId xmlns:a16="http://schemas.microsoft.com/office/drawing/2014/main" id="{69D2C992-30E8-477D-AAAF-46AC374BDB5E}"/>
                    </a:ext>
                  </a:extLst>
                </p:cNvPr>
                <p:cNvPicPr/>
                <p:nvPr/>
              </p:nvPicPr>
              <p:blipFill>
                <a:blip r:embed="rId26"/>
                <a:stretch>
                  <a:fillRect/>
                </a:stretch>
              </p:blipFill>
              <p:spPr>
                <a:xfrm>
                  <a:off x="5050437" y="2908683"/>
                  <a:ext cx="4382280" cy="154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1E38516-ACB1-4A75-8D01-12B1A43186FF}"/>
                  </a:ext>
                </a:extLst>
              </p14:cNvPr>
              <p14:cNvContentPartPr/>
              <p14:nvPr/>
            </p14:nvContentPartPr>
            <p14:xfrm>
              <a:off x="6349317" y="3748923"/>
              <a:ext cx="3162960" cy="58320"/>
            </p14:xfrm>
          </p:contentPart>
        </mc:Choice>
        <mc:Fallback xmlns="">
          <p:pic>
            <p:nvPicPr>
              <p:cNvPr id="15" name="Freihand 14">
                <a:extLst>
                  <a:ext uri="{FF2B5EF4-FFF2-40B4-BE49-F238E27FC236}">
                    <a16:creationId xmlns:a16="http://schemas.microsoft.com/office/drawing/2014/main" id="{61E38516-ACB1-4A75-8D01-12B1A43186FF}"/>
                  </a:ext>
                </a:extLst>
              </p:cNvPr>
              <p:cNvPicPr/>
              <p:nvPr/>
            </p:nvPicPr>
            <p:blipFill>
              <a:blip r:embed="rId28"/>
              <a:stretch>
                <a:fillRect/>
              </a:stretch>
            </p:blipFill>
            <p:spPr>
              <a:xfrm>
                <a:off x="6344997" y="3744603"/>
                <a:ext cx="31716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A9313B28-C604-4A3E-86C4-F9E1EE112D7C}"/>
                  </a:ext>
                </a:extLst>
              </p14:cNvPr>
              <p14:cNvContentPartPr/>
              <p14:nvPr/>
            </p14:nvContentPartPr>
            <p14:xfrm>
              <a:off x="1379877" y="4033323"/>
              <a:ext cx="3555720" cy="129960"/>
            </p14:xfrm>
          </p:contentPart>
        </mc:Choice>
        <mc:Fallback xmlns="">
          <p:pic>
            <p:nvPicPr>
              <p:cNvPr id="20" name="Freihand 19">
                <a:extLst>
                  <a:ext uri="{FF2B5EF4-FFF2-40B4-BE49-F238E27FC236}">
                    <a16:creationId xmlns:a16="http://schemas.microsoft.com/office/drawing/2014/main" id="{A9313B28-C604-4A3E-86C4-F9E1EE112D7C}"/>
                  </a:ext>
                </a:extLst>
              </p:cNvPr>
              <p:cNvPicPr/>
              <p:nvPr/>
            </p:nvPicPr>
            <p:blipFill>
              <a:blip r:embed="rId30"/>
              <a:stretch>
                <a:fillRect/>
              </a:stretch>
            </p:blipFill>
            <p:spPr>
              <a:xfrm>
                <a:off x="1375557" y="4029003"/>
                <a:ext cx="3564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3AB6D838-E574-480F-941E-ED2C2349CBCD}"/>
                  </a:ext>
                </a:extLst>
              </p14:cNvPr>
              <p14:cNvContentPartPr/>
              <p14:nvPr/>
            </p14:nvContentPartPr>
            <p14:xfrm>
              <a:off x="5509077" y="4068603"/>
              <a:ext cx="4577040" cy="84240"/>
            </p14:xfrm>
          </p:contentPart>
        </mc:Choice>
        <mc:Fallback xmlns="">
          <p:pic>
            <p:nvPicPr>
              <p:cNvPr id="21" name="Freihand 20">
                <a:extLst>
                  <a:ext uri="{FF2B5EF4-FFF2-40B4-BE49-F238E27FC236}">
                    <a16:creationId xmlns:a16="http://schemas.microsoft.com/office/drawing/2014/main" id="{3AB6D838-E574-480F-941E-ED2C2349CBCD}"/>
                  </a:ext>
                </a:extLst>
              </p:cNvPr>
              <p:cNvPicPr/>
              <p:nvPr/>
            </p:nvPicPr>
            <p:blipFill>
              <a:blip r:embed="rId32"/>
              <a:stretch>
                <a:fillRect/>
              </a:stretch>
            </p:blipFill>
            <p:spPr>
              <a:xfrm>
                <a:off x="5504757" y="4064283"/>
                <a:ext cx="45856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17FC14DD-408A-4C85-B54E-72F09265142F}"/>
                  </a:ext>
                </a:extLst>
              </p14:cNvPr>
              <p14:cNvContentPartPr/>
              <p14:nvPr/>
            </p14:nvContentPartPr>
            <p14:xfrm>
              <a:off x="1360077" y="4511043"/>
              <a:ext cx="6162480" cy="107640"/>
            </p14:xfrm>
          </p:contentPart>
        </mc:Choice>
        <mc:Fallback xmlns="">
          <p:pic>
            <p:nvPicPr>
              <p:cNvPr id="22" name="Freihand 21">
                <a:extLst>
                  <a:ext uri="{FF2B5EF4-FFF2-40B4-BE49-F238E27FC236}">
                    <a16:creationId xmlns:a16="http://schemas.microsoft.com/office/drawing/2014/main" id="{17FC14DD-408A-4C85-B54E-72F09265142F}"/>
                  </a:ext>
                </a:extLst>
              </p:cNvPr>
              <p:cNvPicPr/>
              <p:nvPr/>
            </p:nvPicPr>
            <p:blipFill>
              <a:blip r:embed="rId34"/>
              <a:stretch>
                <a:fillRect/>
              </a:stretch>
            </p:blipFill>
            <p:spPr>
              <a:xfrm>
                <a:off x="1355757" y="4506723"/>
                <a:ext cx="61711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73CB9037-7EE0-4D3A-A0E6-83B0553590B1}"/>
                  </a:ext>
                </a:extLst>
              </p14:cNvPr>
              <p14:cNvContentPartPr/>
              <p14:nvPr/>
            </p14:nvContentPartPr>
            <p14:xfrm>
              <a:off x="6368260" y="3664140"/>
              <a:ext cx="3031560" cy="74880"/>
            </p14:xfrm>
          </p:contentPart>
        </mc:Choice>
        <mc:Fallback>
          <p:pic>
            <p:nvPicPr>
              <p:cNvPr id="23" name="Freihand 22">
                <a:extLst>
                  <a:ext uri="{FF2B5EF4-FFF2-40B4-BE49-F238E27FC236}">
                    <a16:creationId xmlns:a16="http://schemas.microsoft.com/office/drawing/2014/main" id="{73CB9037-7EE0-4D3A-A0E6-83B0553590B1}"/>
                  </a:ext>
                </a:extLst>
              </p:cNvPr>
              <p:cNvPicPr/>
              <p:nvPr/>
            </p:nvPicPr>
            <p:blipFill>
              <a:blip r:embed="rId36"/>
              <a:stretch>
                <a:fillRect/>
              </a:stretch>
            </p:blipFill>
            <p:spPr>
              <a:xfrm>
                <a:off x="6363940" y="3659820"/>
                <a:ext cx="3040200" cy="83520"/>
              </a:xfrm>
              <a:prstGeom prst="rect">
                <a:avLst/>
              </a:prstGeom>
            </p:spPr>
          </p:pic>
        </mc:Fallback>
      </mc:AlternateContent>
      <p:grpSp>
        <p:nvGrpSpPr>
          <p:cNvPr id="26" name="Gruppieren 25">
            <a:extLst>
              <a:ext uri="{FF2B5EF4-FFF2-40B4-BE49-F238E27FC236}">
                <a16:creationId xmlns:a16="http://schemas.microsoft.com/office/drawing/2014/main" id="{9376F6BB-2663-431F-AE7A-3C802A8ADE95}"/>
              </a:ext>
            </a:extLst>
          </p:cNvPr>
          <p:cNvGrpSpPr/>
          <p:nvPr/>
        </p:nvGrpSpPr>
        <p:grpSpPr>
          <a:xfrm>
            <a:off x="1474420" y="4007220"/>
            <a:ext cx="8114040" cy="151560"/>
            <a:chOff x="1474420" y="4007220"/>
            <a:chExt cx="8114040" cy="151560"/>
          </a:xfrm>
        </p:grpSpPr>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D1BA8F32-4922-4048-AFF8-D5103F415B66}"/>
                    </a:ext>
                  </a:extLst>
                </p14:cNvPr>
                <p14:cNvContentPartPr/>
                <p14:nvPr/>
              </p14:nvContentPartPr>
              <p14:xfrm>
                <a:off x="1474420" y="4007220"/>
                <a:ext cx="2794320" cy="105840"/>
              </p14:xfrm>
            </p:contentPart>
          </mc:Choice>
          <mc:Fallback>
            <p:pic>
              <p:nvPicPr>
                <p:cNvPr id="24" name="Freihand 23">
                  <a:extLst>
                    <a:ext uri="{FF2B5EF4-FFF2-40B4-BE49-F238E27FC236}">
                      <a16:creationId xmlns:a16="http://schemas.microsoft.com/office/drawing/2014/main" id="{D1BA8F32-4922-4048-AFF8-D5103F415B66}"/>
                    </a:ext>
                  </a:extLst>
                </p:cNvPr>
                <p:cNvPicPr/>
                <p:nvPr/>
              </p:nvPicPr>
              <p:blipFill>
                <a:blip r:embed="rId38"/>
                <a:stretch>
                  <a:fillRect/>
                </a:stretch>
              </p:blipFill>
              <p:spPr>
                <a:xfrm>
                  <a:off x="1470100" y="4002900"/>
                  <a:ext cx="2802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068BA14-552D-47A2-9917-2DDB71E4D7D7}"/>
                    </a:ext>
                  </a:extLst>
                </p14:cNvPr>
                <p14:cNvContentPartPr/>
                <p14:nvPr/>
              </p14:nvContentPartPr>
              <p14:xfrm>
                <a:off x="5693260" y="4038540"/>
                <a:ext cx="3895200" cy="120240"/>
              </p14:xfrm>
            </p:contentPart>
          </mc:Choice>
          <mc:Fallback>
            <p:pic>
              <p:nvPicPr>
                <p:cNvPr id="25" name="Freihand 24">
                  <a:extLst>
                    <a:ext uri="{FF2B5EF4-FFF2-40B4-BE49-F238E27FC236}">
                      <a16:creationId xmlns:a16="http://schemas.microsoft.com/office/drawing/2014/main" id="{0068BA14-552D-47A2-9917-2DDB71E4D7D7}"/>
                    </a:ext>
                  </a:extLst>
                </p:cNvPr>
                <p:cNvPicPr/>
                <p:nvPr/>
              </p:nvPicPr>
              <p:blipFill>
                <a:blip r:embed="rId40"/>
                <a:stretch>
                  <a:fillRect/>
                </a:stretch>
              </p:blipFill>
              <p:spPr>
                <a:xfrm>
                  <a:off x="5688940" y="4034220"/>
                  <a:ext cx="3903840" cy="12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20146FC3-FD15-4B83-86DA-6410A932FF24}"/>
                  </a:ext>
                </a:extLst>
              </p14:cNvPr>
              <p14:cNvContentPartPr/>
              <p14:nvPr/>
            </p14:nvContentPartPr>
            <p14:xfrm>
              <a:off x="1179580" y="4490700"/>
              <a:ext cx="6278760" cy="108720"/>
            </p14:xfrm>
          </p:contentPart>
        </mc:Choice>
        <mc:Fallback>
          <p:pic>
            <p:nvPicPr>
              <p:cNvPr id="27" name="Freihand 26">
                <a:extLst>
                  <a:ext uri="{FF2B5EF4-FFF2-40B4-BE49-F238E27FC236}">
                    <a16:creationId xmlns:a16="http://schemas.microsoft.com/office/drawing/2014/main" id="{20146FC3-FD15-4B83-86DA-6410A932FF24}"/>
                  </a:ext>
                </a:extLst>
              </p:cNvPr>
              <p:cNvPicPr/>
              <p:nvPr/>
            </p:nvPicPr>
            <p:blipFill>
              <a:blip r:embed="rId42"/>
              <a:stretch>
                <a:fillRect/>
              </a:stretch>
            </p:blipFill>
            <p:spPr>
              <a:xfrm>
                <a:off x="1175260" y="4486380"/>
                <a:ext cx="6287400" cy="1173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9745503-7B3C-43AC-8FA4-0046B6FA31FF}"/>
                  </a:ext>
                </a:extLst>
              </p14:cNvPr>
              <p14:cNvContentPartPr/>
              <p14:nvPr/>
            </p14:nvContentPartPr>
            <p14:xfrm>
              <a:off x="3284997" y="1464003"/>
              <a:ext cx="3817800" cy="51120"/>
            </p14:xfrm>
          </p:contentPart>
        </mc:Choice>
        <mc:Fallback xmlns="">
          <p:pic>
            <p:nvPicPr>
              <p:cNvPr id="2" name="Freihand 1">
                <a:extLst>
                  <a:ext uri="{FF2B5EF4-FFF2-40B4-BE49-F238E27FC236}">
                    <a16:creationId xmlns:a16="http://schemas.microsoft.com/office/drawing/2014/main" id="{69745503-7B3C-43AC-8FA4-0046B6FA31FF}"/>
                  </a:ext>
                </a:extLst>
              </p:cNvPr>
              <p:cNvPicPr/>
              <p:nvPr/>
            </p:nvPicPr>
            <p:blipFill>
              <a:blip r:embed="rId4"/>
              <a:stretch>
                <a:fillRect/>
              </a:stretch>
            </p:blipFill>
            <p:spPr>
              <a:xfrm>
                <a:off x="3280677" y="1459683"/>
                <a:ext cx="38264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550FCB6-19B9-4791-89FB-305D3F457363}"/>
                  </a:ext>
                </a:extLst>
              </p14:cNvPr>
              <p14:cNvContentPartPr/>
              <p14:nvPr/>
            </p14:nvContentPartPr>
            <p14:xfrm>
              <a:off x="2441517" y="1865403"/>
              <a:ext cx="4037760" cy="68760"/>
            </p14:xfrm>
          </p:contentPart>
        </mc:Choice>
        <mc:Fallback xmlns="">
          <p:pic>
            <p:nvPicPr>
              <p:cNvPr id="3" name="Freihand 2">
                <a:extLst>
                  <a:ext uri="{FF2B5EF4-FFF2-40B4-BE49-F238E27FC236}">
                    <a16:creationId xmlns:a16="http://schemas.microsoft.com/office/drawing/2014/main" id="{F550FCB6-19B9-4791-89FB-305D3F457363}"/>
                  </a:ext>
                </a:extLst>
              </p:cNvPr>
              <p:cNvPicPr/>
              <p:nvPr/>
            </p:nvPicPr>
            <p:blipFill>
              <a:blip r:embed="rId6"/>
              <a:stretch>
                <a:fillRect/>
              </a:stretch>
            </p:blipFill>
            <p:spPr>
              <a:xfrm>
                <a:off x="2437197" y="1861083"/>
                <a:ext cx="40464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ADDFE2E9-7E13-4B21-92F2-5B481EF7BCFE}"/>
                  </a:ext>
                </a:extLst>
              </p14:cNvPr>
              <p14:cNvContentPartPr/>
              <p14:nvPr/>
            </p14:nvContentPartPr>
            <p14:xfrm>
              <a:off x="4177437" y="2939643"/>
              <a:ext cx="3537360" cy="78120"/>
            </p14:xfrm>
          </p:contentPart>
        </mc:Choice>
        <mc:Fallback xmlns="">
          <p:pic>
            <p:nvPicPr>
              <p:cNvPr id="5" name="Freihand 4">
                <a:extLst>
                  <a:ext uri="{FF2B5EF4-FFF2-40B4-BE49-F238E27FC236}">
                    <a16:creationId xmlns:a16="http://schemas.microsoft.com/office/drawing/2014/main" id="{ADDFE2E9-7E13-4B21-92F2-5B481EF7BCFE}"/>
                  </a:ext>
                </a:extLst>
              </p:cNvPr>
              <p:cNvPicPr/>
              <p:nvPr/>
            </p:nvPicPr>
            <p:blipFill>
              <a:blip r:embed="rId8"/>
              <a:stretch>
                <a:fillRect/>
              </a:stretch>
            </p:blipFill>
            <p:spPr>
              <a:xfrm>
                <a:off x="4173117" y="2935323"/>
                <a:ext cx="3546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2CCEA2C-08FB-47EA-9114-DA2C4C03B22A}"/>
                  </a:ext>
                </a:extLst>
              </p14:cNvPr>
              <p14:cNvContentPartPr/>
              <p14:nvPr/>
            </p14:nvContentPartPr>
            <p14:xfrm>
              <a:off x="1076397" y="4429683"/>
              <a:ext cx="1411920" cy="58320"/>
            </p14:xfrm>
          </p:contentPart>
        </mc:Choice>
        <mc:Fallback xmlns="">
          <p:pic>
            <p:nvPicPr>
              <p:cNvPr id="6" name="Freihand 5">
                <a:extLst>
                  <a:ext uri="{FF2B5EF4-FFF2-40B4-BE49-F238E27FC236}">
                    <a16:creationId xmlns:a16="http://schemas.microsoft.com/office/drawing/2014/main" id="{F2CCEA2C-08FB-47EA-9114-DA2C4C03B22A}"/>
                  </a:ext>
                </a:extLst>
              </p:cNvPr>
              <p:cNvPicPr/>
              <p:nvPr/>
            </p:nvPicPr>
            <p:blipFill>
              <a:blip r:embed="rId10"/>
              <a:stretch>
                <a:fillRect/>
              </a:stretch>
            </p:blipFill>
            <p:spPr>
              <a:xfrm>
                <a:off x="1072077" y="4425363"/>
                <a:ext cx="1420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A7AE0DB-5708-4BD4-AAFB-117ECB6C5C26}"/>
                  </a:ext>
                </a:extLst>
              </p14:cNvPr>
              <p14:cNvContentPartPr/>
              <p14:nvPr/>
            </p14:nvContentPartPr>
            <p14:xfrm>
              <a:off x="2446917" y="1856043"/>
              <a:ext cx="3710880" cy="78840"/>
            </p14:xfrm>
          </p:contentPart>
        </mc:Choice>
        <mc:Fallback xmlns="">
          <p:pic>
            <p:nvPicPr>
              <p:cNvPr id="7" name="Freihand 6">
                <a:extLst>
                  <a:ext uri="{FF2B5EF4-FFF2-40B4-BE49-F238E27FC236}">
                    <a16:creationId xmlns:a16="http://schemas.microsoft.com/office/drawing/2014/main" id="{DA7AE0DB-5708-4BD4-AAFB-117ECB6C5C26}"/>
                  </a:ext>
                </a:extLst>
              </p:cNvPr>
              <p:cNvPicPr/>
              <p:nvPr/>
            </p:nvPicPr>
            <p:blipFill>
              <a:blip r:embed="rId12"/>
              <a:stretch>
                <a:fillRect/>
              </a:stretch>
            </p:blipFill>
            <p:spPr>
              <a:xfrm>
                <a:off x="2442597" y="1851723"/>
                <a:ext cx="37195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BCB878C2-5448-4D7F-87AF-6B256EA7D5FE}"/>
                  </a:ext>
                </a:extLst>
              </p14:cNvPr>
              <p14:cNvContentPartPr/>
              <p14:nvPr/>
            </p14:nvContentPartPr>
            <p14:xfrm>
              <a:off x="2381980" y="1875300"/>
              <a:ext cx="1453680" cy="70200"/>
            </p14:xfrm>
          </p:contentPart>
        </mc:Choice>
        <mc:Fallback>
          <p:pic>
            <p:nvPicPr>
              <p:cNvPr id="9" name="Freihand 8">
                <a:extLst>
                  <a:ext uri="{FF2B5EF4-FFF2-40B4-BE49-F238E27FC236}">
                    <a16:creationId xmlns:a16="http://schemas.microsoft.com/office/drawing/2014/main" id="{BCB878C2-5448-4D7F-87AF-6B256EA7D5FE}"/>
                  </a:ext>
                </a:extLst>
              </p:cNvPr>
              <p:cNvPicPr/>
              <p:nvPr/>
            </p:nvPicPr>
            <p:blipFill>
              <a:blip r:embed="rId14"/>
              <a:stretch>
                <a:fillRect/>
              </a:stretch>
            </p:blipFill>
            <p:spPr>
              <a:xfrm>
                <a:off x="2377660" y="1870980"/>
                <a:ext cx="14623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C4AFDA12-F8AB-47DD-B775-F9F98C90C651}"/>
                  </a:ext>
                </a:extLst>
              </p14:cNvPr>
              <p14:cNvContentPartPr/>
              <p14:nvPr/>
            </p14:nvContentPartPr>
            <p14:xfrm>
              <a:off x="1029820" y="4429860"/>
              <a:ext cx="1291320" cy="109080"/>
            </p14:xfrm>
          </p:contentPart>
        </mc:Choice>
        <mc:Fallback>
          <p:pic>
            <p:nvPicPr>
              <p:cNvPr id="10" name="Freihand 9">
                <a:extLst>
                  <a:ext uri="{FF2B5EF4-FFF2-40B4-BE49-F238E27FC236}">
                    <a16:creationId xmlns:a16="http://schemas.microsoft.com/office/drawing/2014/main" id="{C4AFDA12-F8AB-47DD-B775-F9F98C90C651}"/>
                  </a:ext>
                </a:extLst>
              </p:cNvPr>
              <p:cNvPicPr/>
              <p:nvPr/>
            </p:nvPicPr>
            <p:blipFill>
              <a:blip r:embed="rId16"/>
              <a:stretch>
                <a:fillRect/>
              </a:stretch>
            </p:blipFill>
            <p:spPr>
              <a:xfrm>
                <a:off x="1025500" y="4425540"/>
                <a:ext cx="1299960" cy="117720"/>
              </a:xfrm>
              <a:prstGeom prst="rect">
                <a:avLst/>
              </a:prstGeom>
            </p:spPr>
          </p:pic>
        </mc:Fallback>
      </mc:AlternateContent>
      <p:grpSp>
        <p:nvGrpSpPr>
          <p:cNvPr id="32" name="Gruppieren 31">
            <a:extLst>
              <a:ext uri="{FF2B5EF4-FFF2-40B4-BE49-F238E27FC236}">
                <a16:creationId xmlns:a16="http://schemas.microsoft.com/office/drawing/2014/main" id="{EE610B4B-33E1-41F3-B153-677AD54D12A4}"/>
              </a:ext>
            </a:extLst>
          </p:cNvPr>
          <p:cNvGrpSpPr/>
          <p:nvPr/>
        </p:nvGrpSpPr>
        <p:grpSpPr>
          <a:xfrm>
            <a:off x="1447060" y="4530300"/>
            <a:ext cx="4551120" cy="707400"/>
            <a:chOff x="1447060" y="4530300"/>
            <a:chExt cx="4551120" cy="707400"/>
          </a:xfrm>
        </p:grpSpPr>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69A73D02-8A53-429D-89E2-D41D4EC70C65}"/>
                    </a:ext>
                  </a:extLst>
                </p14:cNvPr>
                <p14:cNvContentPartPr/>
                <p14:nvPr/>
              </p14:nvContentPartPr>
              <p14:xfrm>
                <a:off x="1609420" y="4665300"/>
                <a:ext cx="209880" cy="394920"/>
              </p14:xfrm>
            </p:contentPart>
          </mc:Choice>
          <mc:Fallback>
            <p:pic>
              <p:nvPicPr>
                <p:cNvPr id="11" name="Freihand 10">
                  <a:extLst>
                    <a:ext uri="{FF2B5EF4-FFF2-40B4-BE49-F238E27FC236}">
                      <a16:creationId xmlns:a16="http://schemas.microsoft.com/office/drawing/2014/main" id="{69A73D02-8A53-429D-89E2-D41D4EC70C65}"/>
                    </a:ext>
                  </a:extLst>
                </p:cNvPr>
                <p:cNvPicPr/>
                <p:nvPr/>
              </p:nvPicPr>
              <p:blipFill>
                <a:blip r:embed="rId18"/>
                <a:stretch>
                  <a:fillRect/>
                </a:stretch>
              </p:blipFill>
              <p:spPr>
                <a:xfrm>
                  <a:off x="1605100" y="4660980"/>
                  <a:ext cx="218520" cy="403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2746237B-53CB-4DF9-94E4-381343492F3C}"/>
                    </a:ext>
                  </a:extLst>
                </p14:cNvPr>
                <p14:cNvContentPartPr/>
                <p14:nvPr/>
              </p14:nvContentPartPr>
              <p14:xfrm>
                <a:off x="1447060" y="4530300"/>
                <a:ext cx="280800" cy="185400"/>
              </p14:xfrm>
            </p:contentPart>
          </mc:Choice>
          <mc:Fallback>
            <p:pic>
              <p:nvPicPr>
                <p:cNvPr id="12" name="Freihand 11">
                  <a:extLst>
                    <a:ext uri="{FF2B5EF4-FFF2-40B4-BE49-F238E27FC236}">
                      <a16:creationId xmlns:a16="http://schemas.microsoft.com/office/drawing/2014/main" id="{2746237B-53CB-4DF9-94E4-381343492F3C}"/>
                    </a:ext>
                  </a:extLst>
                </p:cNvPr>
                <p:cNvPicPr/>
                <p:nvPr/>
              </p:nvPicPr>
              <p:blipFill>
                <a:blip r:embed="rId20"/>
                <a:stretch>
                  <a:fillRect/>
                </a:stretch>
              </p:blipFill>
              <p:spPr>
                <a:xfrm>
                  <a:off x="1442740" y="4525980"/>
                  <a:ext cx="289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CE680F93-BEC3-42C4-89A5-DA5BA5D370C5}"/>
                    </a:ext>
                  </a:extLst>
                </p14:cNvPr>
                <p14:cNvContentPartPr/>
                <p14:nvPr/>
              </p14:nvContentPartPr>
              <p14:xfrm>
                <a:off x="2042860" y="4924500"/>
                <a:ext cx="133200" cy="142920"/>
              </p14:xfrm>
            </p:contentPart>
          </mc:Choice>
          <mc:Fallback>
            <p:pic>
              <p:nvPicPr>
                <p:cNvPr id="14" name="Freihand 13">
                  <a:extLst>
                    <a:ext uri="{FF2B5EF4-FFF2-40B4-BE49-F238E27FC236}">
                      <a16:creationId xmlns:a16="http://schemas.microsoft.com/office/drawing/2014/main" id="{CE680F93-BEC3-42C4-89A5-DA5BA5D370C5}"/>
                    </a:ext>
                  </a:extLst>
                </p:cNvPr>
                <p:cNvPicPr/>
                <p:nvPr/>
              </p:nvPicPr>
              <p:blipFill>
                <a:blip r:embed="rId22"/>
                <a:stretch>
                  <a:fillRect/>
                </a:stretch>
              </p:blipFill>
              <p:spPr>
                <a:xfrm>
                  <a:off x="2038540" y="4920180"/>
                  <a:ext cx="1418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514B8CB8-B6AD-485D-9681-CDC0DD7D774F}"/>
                    </a:ext>
                  </a:extLst>
                </p14:cNvPr>
                <p14:cNvContentPartPr/>
                <p14:nvPr/>
              </p14:nvContentPartPr>
              <p14:xfrm>
                <a:off x="2199100" y="4968420"/>
                <a:ext cx="320040" cy="92520"/>
              </p14:xfrm>
            </p:contentPart>
          </mc:Choice>
          <mc:Fallback>
            <p:pic>
              <p:nvPicPr>
                <p:cNvPr id="15" name="Freihand 14">
                  <a:extLst>
                    <a:ext uri="{FF2B5EF4-FFF2-40B4-BE49-F238E27FC236}">
                      <a16:creationId xmlns:a16="http://schemas.microsoft.com/office/drawing/2014/main" id="{514B8CB8-B6AD-485D-9681-CDC0DD7D774F}"/>
                    </a:ext>
                  </a:extLst>
                </p:cNvPr>
                <p:cNvPicPr/>
                <p:nvPr/>
              </p:nvPicPr>
              <p:blipFill>
                <a:blip r:embed="rId24"/>
                <a:stretch>
                  <a:fillRect/>
                </a:stretch>
              </p:blipFill>
              <p:spPr>
                <a:xfrm>
                  <a:off x="2194780" y="4964100"/>
                  <a:ext cx="3286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2CF9823C-CD37-4BBD-92D1-A885FFB9A788}"/>
                    </a:ext>
                  </a:extLst>
                </p14:cNvPr>
                <p14:cNvContentPartPr/>
                <p14:nvPr/>
              </p14:nvContentPartPr>
              <p14:xfrm>
                <a:off x="2772580" y="4881300"/>
                <a:ext cx="137880" cy="180000"/>
              </p14:xfrm>
            </p:contentPart>
          </mc:Choice>
          <mc:Fallback>
            <p:pic>
              <p:nvPicPr>
                <p:cNvPr id="16" name="Freihand 15">
                  <a:extLst>
                    <a:ext uri="{FF2B5EF4-FFF2-40B4-BE49-F238E27FC236}">
                      <a16:creationId xmlns:a16="http://schemas.microsoft.com/office/drawing/2014/main" id="{2CF9823C-CD37-4BBD-92D1-A885FFB9A788}"/>
                    </a:ext>
                  </a:extLst>
                </p:cNvPr>
                <p:cNvPicPr/>
                <p:nvPr/>
              </p:nvPicPr>
              <p:blipFill>
                <a:blip r:embed="rId26"/>
                <a:stretch>
                  <a:fillRect/>
                </a:stretch>
              </p:blipFill>
              <p:spPr>
                <a:xfrm>
                  <a:off x="2768260" y="4876980"/>
                  <a:ext cx="146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67A145E-4BAF-40A1-B829-5B24EA854AA2}"/>
                    </a:ext>
                  </a:extLst>
                </p14:cNvPr>
                <p14:cNvContentPartPr/>
                <p14:nvPr/>
              </p14:nvContentPartPr>
              <p14:xfrm>
                <a:off x="2884900" y="4991460"/>
                <a:ext cx="108720" cy="66960"/>
              </p14:xfrm>
            </p:contentPart>
          </mc:Choice>
          <mc:Fallback>
            <p:pic>
              <p:nvPicPr>
                <p:cNvPr id="17" name="Freihand 16">
                  <a:extLst>
                    <a:ext uri="{FF2B5EF4-FFF2-40B4-BE49-F238E27FC236}">
                      <a16:creationId xmlns:a16="http://schemas.microsoft.com/office/drawing/2014/main" id="{D67A145E-4BAF-40A1-B829-5B24EA854AA2}"/>
                    </a:ext>
                  </a:extLst>
                </p:cNvPr>
                <p:cNvPicPr/>
                <p:nvPr/>
              </p:nvPicPr>
              <p:blipFill>
                <a:blip r:embed="rId28"/>
                <a:stretch>
                  <a:fillRect/>
                </a:stretch>
              </p:blipFill>
              <p:spPr>
                <a:xfrm>
                  <a:off x="2880580" y="4987140"/>
                  <a:ext cx="1173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Freihand 17">
                  <a:extLst>
                    <a:ext uri="{FF2B5EF4-FFF2-40B4-BE49-F238E27FC236}">
                      <a16:creationId xmlns:a16="http://schemas.microsoft.com/office/drawing/2014/main" id="{99076C0B-A0D4-498C-9278-B22498B1071E}"/>
                    </a:ext>
                  </a:extLst>
                </p14:cNvPr>
                <p14:cNvContentPartPr/>
                <p14:nvPr/>
              </p14:nvContentPartPr>
              <p14:xfrm>
                <a:off x="3029260" y="4947900"/>
                <a:ext cx="122760" cy="135000"/>
              </p14:xfrm>
            </p:contentPart>
          </mc:Choice>
          <mc:Fallback>
            <p:pic>
              <p:nvPicPr>
                <p:cNvPr id="18" name="Freihand 17">
                  <a:extLst>
                    <a:ext uri="{FF2B5EF4-FFF2-40B4-BE49-F238E27FC236}">
                      <a16:creationId xmlns:a16="http://schemas.microsoft.com/office/drawing/2014/main" id="{99076C0B-A0D4-498C-9278-B22498B1071E}"/>
                    </a:ext>
                  </a:extLst>
                </p:cNvPr>
                <p:cNvPicPr/>
                <p:nvPr/>
              </p:nvPicPr>
              <p:blipFill>
                <a:blip r:embed="rId30"/>
                <a:stretch>
                  <a:fillRect/>
                </a:stretch>
              </p:blipFill>
              <p:spPr>
                <a:xfrm>
                  <a:off x="3024940" y="4943580"/>
                  <a:ext cx="131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Freihand 18">
                  <a:extLst>
                    <a:ext uri="{FF2B5EF4-FFF2-40B4-BE49-F238E27FC236}">
                      <a16:creationId xmlns:a16="http://schemas.microsoft.com/office/drawing/2014/main" id="{5B810936-F598-44B9-BC00-A6584D4B6945}"/>
                    </a:ext>
                  </a:extLst>
                </p14:cNvPr>
                <p14:cNvContentPartPr/>
                <p14:nvPr/>
              </p14:nvContentPartPr>
              <p14:xfrm>
                <a:off x="3035020" y="4908660"/>
                <a:ext cx="186840" cy="169560"/>
              </p14:xfrm>
            </p:contentPart>
          </mc:Choice>
          <mc:Fallback>
            <p:pic>
              <p:nvPicPr>
                <p:cNvPr id="19" name="Freihand 18">
                  <a:extLst>
                    <a:ext uri="{FF2B5EF4-FFF2-40B4-BE49-F238E27FC236}">
                      <a16:creationId xmlns:a16="http://schemas.microsoft.com/office/drawing/2014/main" id="{5B810936-F598-44B9-BC00-A6584D4B6945}"/>
                    </a:ext>
                  </a:extLst>
                </p:cNvPr>
                <p:cNvPicPr/>
                <p:nvPr/>
              </p:nvPicPr>
              <p:blipFill>
                <a:blip r:embed="rId32"/>
                <a:stretch>
                  <a:fillRect/>
                </a:stretch>
              </p:blipFill>
              <p:spPr>
                <a:xfrm>
                  <a:off x="3030700" y="4904340"/>
                  <a:ext cx="195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Freihand 19">
                  <a:extLst>
                    <a:ext uri="{FF2B5EF4-FFF2-40B4-BE49-F238E27FC236}">
                      <a16:creationId xmlns:a16="http://schemas.microsoft.com/office/drawing/2014/main" id="{1E3A6BAA-CD9C-4D25-8261-388647B34557}"/>
                    </a:ext>
                  </a:extLst>
                </p14:cNvPr>
                <p14:cNvContentPartPr/>
                <p14:nvPr/>
              </p14:nvContentPartPr>
              <p14:xfrm>
                <a:off x="3253900" y="4858260"/>
                <a:ext cx="258480" cy="215280"/>
              </p14:xfrm>
            </p:contentPart>
          </mc:Choice>
          <mc:Fallback>
            <p:pic>
              <p:nvPicPr>
                <p:cNvPr id="20" name="Freihand 19">
                  <a:extLst>
                    <a:ext uri="{FF2B5EF4-FFF2-40B4-BE49-F238E27FC236}">
                      <a16:creationId xmlns:a16="http://schemas.microsoft.com/office/drawing/2014/main" id="{1E3A6BAA-CD9C-4D25-8261-388647B34557}"/>
                    </a:ext>
                  </a:extLst>
                </p:cNvPr>
                <p:cNvPicPr/>
                <p:nvPr/>
              </p:nvPicPr>
              <p:blipFill>
                <a:blip r:embed="rId34"/>
                <a:stretch>
                  <a:fillRect/>
                </a:stretch>
              </p:blipFill>
              <p:spPr>
                <a:xfrm>
                  <a:off x="3249580" y="4853940"/>
                  <a:ext cx="267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Freihand 20">
                  <a:extLst>
                    <a:ext uri="{FF2B5EF4-FFF2-40B4-BE49-F238E27FC236}">
                      <a16:creationId xmlns:a16="http://schemas.microsoft.com/office/drawing/2014/main" id="{3F4CD757-4570-4AA7-92D3-102BAC13823D}"/>
                    </a:ext>
                  </a:extLst>
                </p14:cNvPr>
                <p14:cNvContentPartPr/>
                <p14:nvPr/>
              </p14:nvContentPartPr>
              <p14:xfrm>
                <a:off x="3559180" y="4969860"/>
                <a:ext cx="79200" cy="95400"/>
              </p14:xfrm>
            </p:contentPart>
          </mc:Choice>
          <mc:Fallback>
            <p:pic>
              <p:nvPicPr>
                <p:cNvPr id="21" name="Freihand 20">
                  <a:extLst>
                    <a:ext uri="{FF2B5EF4-FFF2-40B4-BE49-F238E27FC236}">
                      <a16:creationId xmlns:a16="http://schemas.microsoft.com/office/drawing/2014/main" id="{3F4CD757-4570-4AA7-92D3-102BAC13823D}"/>
                    </a:ext>
                  </a:extLst>
                </p:cNvPr>
                <p:cNvPicPr/>
                <p:nvPr/>
              </p:nvPicPr>
              <p:blipFill>
                <a:blip r:embed="rId36"/>
                <a:stretch>
                  <a:fillRect/>
                </a:stretch>
              </p:blipFill>
              <p:spPr>
                <a:xfrm>
                  <a:off x="3554860" y="4965540"/>
                  <a:ext cx="878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Freihand 21">
                  <a:extLst>
                    <a:ext uri="{FF2B5EF4-FFF2-40B4-BE49-F238E27FC236}">
                      <a16:creationId xmlns:a16="http://schemas.microsoft.com/office/drawing/2014/main" id="{2D32BC78-EE47-4024-9CFF-A02ED010CB89}"/>
                    </a:ext>
                  </a:extLst>
                </p14:cNvPr>
                <p14:cNvContentPartPr/>
                <p14:nvPr/>
              </p14:nvContentPartPr>
              <p14:xfrm>
                <a:off x="3657820" y="4977420"/>
                <a:ext cx="83160" cy="212400"/>
              </p14:xfrm>
            </p:contentPart>
          </mc:Choice>
          <mc:Fallback>
            <p:pic>
              <p:nvPicPr>
                <p:cNvPr id="22" name="Freihand 21">
                  <a:extLst>
                    <a:ext uri="{FF2B5EF4-FFF2-40B4-BE49-F238E27FC236}">
                      <a16:creationId xmlns:a16="http://schemas.microsoft.com/office/drawing/2014/main" id="{2D32BC78-EE47-4024-9CFF-A02ED010CB89}"/>
                    </a:ext>
                  </a:extLst>
                </p:cNvPr>
                <p:cNvPicPr/>
                <p:nvPr/>
              </p:nvPicPr>
              <p:blipFill>
                <a:blip r:embed="rId38"/>
                <a:stretch>
                  <a:fillRect/>
                </a:stretch>
              </p:blipFill>
              <p:spPr>
                <a:xfrm>
                  <a:off x="3653500" y="4973100"/>
                  <a:ext cx="918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3" name="Freihand 22">
                  <a:extLst>
                    <a:ext uri="{FF2B5EF4-FFF2-40B4-BE49-F238E27FC236}">
                      <a16:creationId xmlns:a16="http://schemas.microsoft.com/office/drawing/2014/main" id="{3E1B33B7-087C-465D-84C4-68EF2AA16BEE}"/>
                    </a:ext>
                  </a:extLst>
                </p14:cNvPr>
                <p14:cNvContentPartPr/>
                <p14:nvPr/>
              </p14:nvContentPartPr>
              <p14:xfrm>
                <a:off x="3764740" y="4962300"/>
                <a:ext cx="123480" cy="109800"/>
              </p14:xfrm>
            </p:contentPart>
          </mc:Choice>
          <mc:Fallback>
            <p:pic>
              <p:nvPicPr>
                <p:cNvPr id="23" name="Freihand 22">
                  <a:extLst>
                    <a:ext uri="{FF2B5EF4-FFF2-40B4-BE49-F238E27FC236}">
                      <a16:creationId xmlns:a16="http://schemas.microsoft.com/office/drawing/2014/main" id="{3E1B33B7-087C-465D-84C4-68EF2AA16BEE}"/>
                    </a:ext>
                  </a:extLst>
                </p:cNvPr>
                <p:cNvPicPr/>
                <p:nvPr/>
              </p:nvPicPr>
              <p:blipFill>
                <a:blip r:embed="rId40"/>
                <a:stretch>
                  <a:fillRect/>
                </a:stretch>
              </p:blipFill>
              <p:spPr>
                <a:xfrm>
                  <a:off x="3760420" y="4957980"/>
                  <a:ext cx="1321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4" name="Freihand 23">
                  <a:extLst>
                    <a:ext uri="{FF2B5EF4-FFF2-40B4-BE49-F238E27FC236}">
                      <a16:creationId xmlns:a16="http://schemas.microsoft.com/office/drawing/2014/main" id="{1CAEE2DD-72E6-4BD8-86D9-9F2C33B4EAF0}"/>
                    </a:ext>
                  </a:extLst>
                </p14:cNvPr>
                <p14:cNvContentPartPr/>
                <p14:nvPr/>
              </p14:nvContentPartPr>
              <p14:xfrm>
                <a:off x="3897580" y="4868700"/>
                <a:ext cx="427320" cy="191880"/>
              </p14:xfrm>
            </p:contentPart>
          </mc:Choice>
          <mc:Fallback>
            <p:pic>
              <p:nvPicPr>
                <p:cNvPr id="24" name="Freihand 23">
                  <a:extLst>
                    <a:ext uri="{FF2B5EF4-FFF2-40B4-BE49-F238E27FC236}">
                      <a16:creationId xmlns:a16="http://schemas.microsoft.com/office/drawing/2014/main" id="{1CAEE2DD-72E6-4BD8-86D9-9F2C33B4EAF0}"/>
                    </a:ext>
                  </a:extLst>
                </p:cNvPr>
                <p:cNvPicPr/>
                <p:nvPr/>
              </p:nvPicPr>
              <p:blipFill>
                <a:blip r:embed="rId42"/>
                <a:stretch>
                  <a:fillRect/>
                </a:stretch>
              </p:blipFill>
              <p:spPr>
                <a:xfrm>
                  <a:off x="3893260" y="4864380"/>
                  <a:ext cx="4359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5" name="Freihand 24">
                  <a:extLst>
                    <a:ext uri="{FF2B5EF4-FFF2-40B4-BE49-F238E27FC236}">
                      <a16:creationId xmlns:a16="http://schemas.microsoft.com/office/drawing/2014/main" id="{7C14AB1E-2D6B-4A34-9485-7819F4572E7D}"/>
                    </a:ext>
                  </a:extLst>
                </p14:cNvPr>
                <p14:cNvContentPartPr/>
                <p14:nvPr/>
              </p14:nvContentPartPr>
              <p14:xfrm>
                <a:off x="4598140" y="4916220"/>
                <a:ext cx="183600" cy="321480"/>
              </p14:xfrm>
            </p:contentPart>
          </mc:Choice>
          <mc:Fallback>
            <p:pic>
              <p:nvPicPr>
                <p:cNvPr id="25" name="Freihand 24">
                  <a:extLst>
                    <a:ext uri="{FF2B5EF4-FFF2-40B4-BE49-F238E27FC236}">
                      <a16:creationId xmlns:a16="http://schemas.microsoft.com/office/drawing/2014/main" id="{7C14AB1E-2D6B-4A34-9485-7819F4572E7D}"/>
                    </a:ext>
                  </a:extLst>
                </p:cNvPr>
                <p:cNvPicPr/>
                <p:nvPr/>
              </p:nvPicPr>
              <p:blipFill>
                <a:blip r:embed="rId44"/>
                <a:stretch>
                  <a:fillRect/>
                </a:stretch>
              </p:blipFill>
              <p:spPr>
                <a:xfrm>
                  <a:off x="4593820" y="4911900"/>
                  <a:ext cx="192240" cy="3301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6" name="Freihand 25">
                  <a:extLst>
                    <a:ext uri="{FF2B5EF4-FFF2-40B4-BE49-F238E27FC236}">
                      <a16:creationId xmlns:a16="http://schemas.microsoft.com/office/drawing/2014/main" id="{66307F96-33EF-4EDD-B489-1FD47EFADF42}"/>
                    </a:ext>
                  </a:extLst>
                </p14:cNvPr>
                <p14:cNvContentPartPr/>
                <p14:nvPr/>
              </p14:nvContentPartPr>
              <p14:xfrm>
                <a:off x="4806220" y="4910100"/>
                <a:ext cx="124920" cy="87480"/>
              </p14:xfrm>
            </p:contentPart>
          </mc:Choice>
          <mc:Fallback>
            <p:pic>
              <p:nvPicPr>
                <p:cNvPr id="26" name="Freihand 25">
                  <a:extLst>
                    <a:ext uri="{FF2B5EF4-FFF2-40B4-BE49-F238E27FC236}">
                      <a16:creationId xmlns:a16="http://schemas.microsoft.com/office/drawing/2014/main" id="{66307F96-33EF-4EDD-B489-1FD47EFADF42}"/>
                    </a:ext>
                  </a:extLst>
                </p:cNvPr>
                <p:cNvPicPr/>
                <p:nvPr/>
              </p:nvPicPr>
              <p:blipFill>
                <a:blip r:embed="rId46"/>
                <a:stretch>
                  <a:fillRect/>
                </a:stretch>
              </p:blipFill>
              <p:spPr>
                <a:xfrm>
                  <a:off x="4801900" y="4905780"/>
                  <a:ext cx="133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7" name="Freihand 26">
                  <a:extLst>
                    <a:ext uri="{FF2B5EF4-FFF2-40B4-BE49-F238E27FC236}">
                      <a16:creationId xmlns:a16="http://schemas.microsoft.com/office/drawing/2014/main" id="{2CC46F7C-BBA0-427F-883A-ADE2F409C218}"/>
                    </a:ext>
                  </a:extLst>
                </p14:cNvPr>
                <p14:cNvContentPartPr/>
                <p14:nvPr/>
              </p14:nvContentPartPr>
              <p14:xfrm>
                <a:off x="4944460" y="4818300"/>
                <a:ext cx="167040" cy="211320"/>
              </p14:xfrm>
            </p:contentPart>
          </mc:Choice>
          <mc:Fallback>
            <p:pic>
              <p:nvPicPr>
                <p:cNvPr id="27" name="Freihand 26">
                  <a:extLst>
                    <a:ext uri="{FF2B5EF4-FFF2-40B4-BE49-F238E27FC236}">
                      <a16:creationId xmlns:a16="http://schemas.microsoft.com/office/drawing/2014/main" id="{2CC46F7C-BBA0-427F-883A-ADE2F409C218}"/>
                    </a:ext>
                  </a:extLst>
                </p:cNvPr>
                <p:cNvPicPr/>
                <p:nvPr/>
              </p:nvPicPr>
              <p:blipFill>
                <a:blip r:embed="rId48"/>
                <a:stretch>
                  <a:fillRect/>
                </a:stretch>
              </p:blipFill>
              <p:spPr>
                <a:xfrm>
                  <a:off x="4940140" y="4813980"/>
                  <a:ext cx="1756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8" name="Freihand 27">
                  <a:extLst>
                    <a:ext uri="{FF2B5EF4-FFF2-40B4-BE49-F238E27FC236}">
                      <a16:creationId xmlns:a16="http://schemas.microsoft.com/office/drawing/2014/main" id="{B92B284C-3FBC-42AE-A0D2-7CED08FDACAA}"/>
                    </a:ext>
                  </a:extLst>
                </p14:cNvPr>
                <p14:cNvContentPartPr/>
                <p14:nvPr/>
              </p14:nvContentPartPr>
              <p14:xfrm>
                <a:off x="5198260" y="4812540"/>
                <a:ext cx="230400" cy="186840"/>
              </p14:xfrm>
            </p:contentPart>
          </mc:Choice>
          <mc:Fallback>
            <p:pic>
              <p:nvPicPr>
                <p:cNvPr id="28" name="Freihand 27">
                  <a:extLst>
                    <a:ext uri="{FF2B5EF4-FFF2-40B4-BE49-F238E27FC236}">
                      <a16:creationId xmlns:a16="http://schemas.microsoft.com/office/drawing/2014/main" id="{B92B284C-3FBC-42AE-A0D2-7CED08FDACAA}"/>
                    </a:ext>
                  </a:extLst>
                </p:cNvPr>
                <p:cNvPicPr/>
                <p:nvPr/>
              </p:nvPicPr>
              <p:blipFill>
                <a:blip r:embed="rId50"/>
                <a:stretch>
                  <a:fillRect/>
                </a:stretch>
              </p:blipFill>
              <p:spPr>
                <a:xfrm>
                  <a:off x="5193940" y="4808220"/>
                  <a:ext cx="239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9" name="Freihand 28">
                  <a:extLst>
                    <a:ext uri="{FF2B5EF4-FFF2-40B4-BE49-F238E27FC236}">
                      <a16:creationId xmlns:a16="http://schemas.microsoft.com/office/drawing/2014/main" id="{BD0FF793-2CF8-4FDA-8294-BF213DD425D8}"/>
                    </a:ext>
                  </a:extLst>
                </p14:cNvPr>
                <p14:cNvContentPartPr/>
                <p14:nvPr/>
              </p14:nvContentPartPr>
              <p14:xfrm>
                <a:off x="5460340" y="4826940"/>
                <a:ext cx="131760" cy="153000"/>
              </p14:xfrm>
            </p:contentPart>
          </mc:Choice>
          <mc:Fallback>
            <p:pic>
              <p:nvPicPr>
                <p:cNvPr id="29" name="Freihand 28">
                  <a:extLst>
                    <a:ext uri="{FF2B5EF4-FFF2-40B4-BE49-F238E27FC236}">
                      <a16:creationId xmlns:a16="http://schemas.microsoft.com/office/drawing/2014/main" id="{BD0FF793-2CF8-4FDA-8294-BF213DD425D8}"/>
                    </a:ext>
                  </a:extLst>
                </p:cNvPr>
                <p:cNvPicPr/>
                <p:nvPr/>
              </p:nvPicPr>
              <p:blipFill>
                <a:blip r:embed="rId52"/>
                <a:stretch>
                  <a:fillRect/>
                </a:stretch>
              </p:blipFill>
              <p:spPr>
                <a:xfrm>
                  <a:off x="5456020" y="4822620"/>
                  <a:ext cx="140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0" name="Freihand 29">
                  <a:extLst>
                    <a:ext uri="{FF2B5EF4-FFF2-40B4-BE49-F238E27FC236}">
                      <a16:creationId xmlns:a16="http://schemas.microsoft.com/office/drawing/2014/main" id="{58D11084-CA60-4EBB-960A-430C00F81AEB}"/>
                    </a:ext>
                  </a:extLst>
                </p14:cNvPr>
                <p14:cNvContentPartPr/>
                <p14:nvPr/>
              </p14:nvContentPartPr>
              <p14:xfrm>
                <a:off x="5634580" y="4811820"/>
                <a:ext cx="363600" cy="181800"/>
              </p14:xfrm>
            </p:contentPart>
          </mc:Choice>
          <mc:Fallback>
            <p:pic>
              <p:nvPicPr>
                <p:cNvPr id="30" name="Freihand 29">
                  <a:extLst>
                    <a:ext uri="{FF2B5EF4-FFF2-40B4-BE49-F238E27FC236}">
                      <a16:creationId xmlns:a16="http://schemas.microsoft.com/office/drawing/2014/main" id="{58D11084-CA60-4EBB-960A-430C00F81AEB}"/>
                    </a:ext>
                  </a:extLst>
                </p:cNvPr>
                <p:cNvPicPr/>
                <p:nvPr/>
              </p:nvPicPr>
              <p:blipFill>
                <a:blip r:embed="rId54"/>
                <a:stretch>
                  <a:fillRect/>
                </a:stretch>
              </p:blipFill>
              <p:spPr>
                <a:xfrm>
                  <a:off x="5630260" y="4807500"/>
                  <a:ext cx="372240" cy="190440"/>
                </a:xfrm>
                <a:prstGeom prst="rect">
                  <a:avLst/>
                </a:prstGeom>
              </p:spPr>
            </p:pic>
          </mc:Fallback>
        </mc:AlternateContent>
      </p:gr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DEB67012-8E2A-DE7E-80D3-17A2F6C7AFB5}"/>
              </a:ext>
            </a:extLst>
          </p:cNvPr>
          <p:cNvPicPr>
            <a:picLocks noChangeAspect="1"/>
          </p:cNvPicPr>
          <p:nvPr/>
        </p:nvPicPr>
        <p:blipFill>
          <a:blip r:embed="rId3"/>
          <a:stretch>
            <a:fillRect/>
          </a:stretch>
        </p:blipFill>
        <p:spPr>
          <a:xfrm>
            <a:off x="130168" y="858098"/>
            <a:ext cx="7487946" cy="4343009"/>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E08AD9B-1E12-471F-A0CD-7A943DD592AE}"/>
                  </a:ext>
                </a:extLst>
              </p14:cNvPr>
              <p14:cNvContentPartPr/>
              <p14:nvPr/>
            </p14:nvContentPartPr>
            <p14:xfrm>
              <a:off x="1273677" y="4006323"/>
              <a:ext cx="345600" cy="666360"/>
            </p14:xfrm>
          </p:contentPart>
        </mc:Choice>
        <mc:Fallback xmlns="">
          <p:pic>
            <p:nvPicPr>
              <p:cNvPr id="2" name="Freihand 1">
                <a:extLst>
                  <a:ext uri="{FF2B5EF4-FFF2-40B4-BE49-F238E27FC236}">
                    <a16:creationId xmlns:a16="http://schemas.microsoft.com/office/drawing/2014/main" id="{0E08AD9B-1E12-471F-A0CD-7A943DD592AE}"/>
                  </a:ext>
                </a:extLst>
              </p:cNvPr>
              <p:cNvPicPr/>
              <p:nvPr/>
            </p:nvPicPr>
            <p:blipFill>
              <a:blip r:embed="rId5"/>
              <a:stretch>
                <a:fillRect/>
              </a:stretch>
            </p:blipFill>
            <p:spPr>
              <a:xfrm>
                <a:off x="1269357" y="4002003"/>
                <a:ext cx="354240" cy="675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50EA9C8-0E19-422A-ABA1-F3954A9B0A9C}"/>
                  </a:ext>
                </a:extLst>
              </p14:cNvPr>
              <p14:cNvContentPartPr/>
              <p14:nvPr/>
            </p14:nvContentPartPr>
            <p14:xfrm>
              <a:off x="7676997" y="503163"/>
              <a:ext cx="870840" cy="55440"/>
            </p14:xfrm>
          </p:contentPart>
        </mc:Choice>
        <mc:Fallback xmlns="">
          <p:pic>
            <p:nvPicPr>
              <p:cNvPr id="4" name="Freihand 3">
                <a:extLst>
                  <a:ext uri="{FF2B5EF4-FFF2-40B4-BE49-F238E27FC236}">
                    <a16:creationId xmlns:a16="http://schemas.microsoft.com/office/drawing/2014/main" id="{850EA9C8-0E19-422A-ABA1-F3954A9B0A9C}"/>
                  </a:ext>
                </a:extLst>
              </p:cNvPr>
              <p:cNvPicPr/>
              <p:nvPr/>
            </p:nvPicPr>
            <p:blipFill>
              <a:blip r:embed="rId7"/>
              <a:stretch>
                <a:fillRect/>
              </a:stretch>
            </p:blipFill>
            <p:spPr>
              <a:xfrm>
                <a:off x="7672677" y="498843"/>
                <a:ext cx="879480" cy="64080"/>
              </a:xfrm>
              <a:prstGeom prst="rect">
                <a:avLst/>
              </a:prstGeom>
            </p:spPr>
          </p:pic>
        </mc:Fallback>
      </mc:AlternateContent>
      <p:grpSp>
        <p:nvGrpSpPr>
          <p:cNvPr id="19" name="Gruppieren 18">
            <a:extLst>
              <a:ext uri="{FF2B5EF4-FFF2-40B4-BE49-F238E27FC236}">
                <a16:creationId xmlns:a16="http://schemas.microsoft.com/office/drawing/2014/main" id="{1BBE204A-3593-4E78-A841-AB7C50DCD5FB}"/>
              </a:ext>
            </a:extLst>
          </p:cNvPr>
          <p:cNvGrpSpPr/>
          <p:nvPr/>
        </p:nvGrpSpPr>
        <p:grpSpPr>
          <a:xfrm>
            <a:off x="7606437" y="67203"/>
            <a:ext cx="2498760" cy="227520"/>
            <a:chOff x="7606437" y="67203"/>
            <a:chExt cx="2498760" cy="22752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E9375A2-32E5-461D-808D-8FD731821A8F}"/>
                    </a:ext>
                  </a:extLst>
                </p14:cNvPr>
                <p14:cNvContentPartPr/>
                <p14:nvPr/>
              </p14:nvContentPartPr>
              <p14:xfrm>
                <a:off x="7606437" y="137403"/>
                <a:ext cx="113400" cy="108360"/>
              </p14:xfrm>
            </p:contentPart>
          </mc:Choice>
          <mc:Fallback xmlns="">
            <p:pic>
              <p:nvPicPr>
                <p:cNvPr id="5" name="Freihand 4">
                  <a:extLst>
                    <a:ext uri="{FF2B5EF4-FFF2-40B4-BE49-F238E27FC236}">
                      <a16:creationId xmlns:a16="http://schemas.microsoft.com/office/drawing/2014/main" id="{EE9375A2-32E5-461D-808D-8FD731821A8F}"/>
                    </a:ext>
                  </a:extLst>
                </p:cNvPr>
                <p:cNvPicPr/>
                <p:nvPr/>
              </p:nvPicPr>
              <p:blipFill>
                <a:blip r:embed="rId9"/>
                <a:stretch>
                  <a:fillRect/>
                </a:stretch>
              </p:blipFill>
              <p:spPr>
                <a:xfrm>
                  <a:off x="7602117" y="133083"/>
                  <a:ext cx="1220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F7578658-0733-4E58-BF70-3FB559918291}"/>
                    </a:ext>
                  </a:extLst>
                </p14:cNvPr>
                <p14:cNvContentPartPr/>
                <p14:nvPr/>
              </p14:nvContentPartPr>
              <p14:xfrm>
                <a:off x="7760157" y="80523"/>
                <a:ext cx="241200" cy="171000"/>
              </p14:xfrm>
            </p:contentPart>
          </mc:Choice>
          <mc:Fallback xmlns="">
            <p:pic>
              <p:nvPicPr>
                <p:cNvPr id="6" name="Freihand 5">
                  <a:extLst>
                    <a:ext uri="{FF2B5EF4-FFF2-40B4-BE49-F238E27FC236}">
                      <a16:creationId xmlns:a16="http://schemas.microsoft.com/office/drawing/2014/main" id="{F7578658-0733-4E58-BF70-3FB559918291}"/>
                    </a:ext>
                  </a:extLst>
                </p:cNvPr>
                <p:cNvPicPr/>
                <p:nvPr/>
              </p:nvPicPr>
              <p:blipFill>
                <a:blip r:embed="rId11"/>
                <a:stretch>
                  <a:fillRect/>
                </a:stretch>
              </p:blipFill>
              <p:spPr>
                <a:xfrm>
                  <a:off x="7755837" y="76203"/>
                  <a:ext cx="2498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E126E49-9129-4D90-9F16-E73E3226F1A4}"/>
                    </a:ext>
                  </a:extLst>
                </p14:cNvPr>
                <p14:cNvContentPartPr/>
                <p14:nvPr/>
              </p14:nvContentPartPr>
              <p14:xfrm>
                <a:off x="7879677" y="67203"/>
                <a:ext cx="19440" cy="18720"/>
              </p14:xfrm>
            </p:contentPart>
          </mc:Choice>
          <mc:Fallback xmlns="">
            <p:pic>
              <p:nvPicPr>
                <p:cNvPr id="8" name="Freihand 7">
                  <a:extLst>
                    <a:ext uri="{FF2B5EF4-FFF2-40B4-BE49-F238E27FC236}">
                      <a16:creationId xmlns:a16="http://schemas.microsoft.com/office/drawing/2014/main" id="{EE126E49-9129-4D90-9F16-E73E3226F1A4}"/>
                    </a:ext>
                  </a:extLst>
                </p:cNvPr>
                <p:cNvPicPr/>
                <p:nvPr/>
              </p:nvPicPr>
              <p:blipFill>
                <a:blip r:embed="rId13"/>
                <a:stretch>
                  <a:fillRect/>
                </a:stretch>
              </p:blipFill>
              <p:spPr>
                <a:xfrm>
                  <a:off x="7875357" y="62883"/>
                  <a:ext cx="280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3220E435-5347-4126-9E82-4DA35952A699}"/>
                    </a:ext>
                  </a:extLst>
                </p14:cNvPr>
                <p14:cNvContentPartPr/>
                <p14:nvPr/>
              </p14:nvContentPartPr>
              <p14:xfrm>
                <a:off x="8103597" y="106083"/>
                <a:ext cx="298440" cy="110520"/>
              </p14:xfrm>
            </p:contentPart>
          </mc:Choice>
          <mc:Fallback xmlns="">
            <p:pic>
              <p:nvPicPr>
                <p:cNvPr id="9" name="Freihand 8">
                  <a:extLst>
                    <a:ext uri="{FF2B5EF4-FFF2-40B4-BE49-F238E27FC236}">
                      <a16:creationId xmlns:a16="http://schemas.microsoft.com/office/drawing/2014/main" id="{3220E435-5347-4126-9E82-4DA35952A699}"/>
                    </a:ext>
                  </a:extLst>
                </p:cNvPr>
                <p:cNvPicPr/>
                <p:nvPr/>
              </p:nvPicPr>
              <p:blipFill>
                <a:blip r:embed="rId15"/>
                <a:stretch>
                  <a:fillRect/>
                </a:stretch>
              </p:blipFill>
              <p:spPr>
                <a:xfrm>
                  <a:off x="8099277" y="101763"/>
                  <a:ext cx="3070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66D351E1-560E-4B98-AC2D-5FB48164F34C}"/>
                    </a:ext>
                  </a:extLst>
                </p14:cNvPr>
                <p14:cNvContentPartPr/>
                <p14:nvPr/>
              </p14:nvContentPartPr>
              <p14:xfrm>
                <a:off x="8515437" y="92763"/>
                <a:ext cx="219960" cy="126000"/>
              </p14:xfrm>
            </p:contentPart>
          </mc:Choice>
          <mc:Fallback xmlns="">
            <p:pic>
              <p:nvPicPr>
                <p:cNvPr id="10" name="Freihand 9">
                  <a:extLst>
                    <a:ext uri="{FF2B5EF4-FFF2-40B4-BE49-F238E27FC236}">
                      <a16:creationId xmlns:a16="http://schemas.microsoft.com/office/drawing/2014/main" id="{66D351E1-560E-4B98-AC2D-5FB48164F34C}"/>
                    </a:ext>
                  </a:extLst>
                </p:cNvPr>
                <p:cNvPicPr/>
                <p:nvPr/>
              </p:nvPicPr>
              <p:blipFill>
                <a:blip r:embed="rId17"/>
                <a:stretch>
                  <a:fillRect/>
                </a:stretch>
              </p:blipFill>
              <p:spPr>
                <a:xfrm>
                  <a:off x="8511117" y="88443"/>
                  <a:ext cx="228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15912CCB-4405-4FFA-A345-59997ABB6B63}"/>
                    </a:ext>
                  </a:extLst>
                </p14:cNvPr>
                <p14:cNvContentPartPr/>
                <p14:nvPr/>
              </p14:nvContentPartPr>
              <p14:xfrm>
                <a:off x="8758077" y="166563"/>
                <a:ext cx="25560" cy="54360"/>
              </p14:xfrm>
            </p:contentPart>
          </mc:Choice>
          <mc:Fallback xmlns="">
            <p:pic>
              <p:nvPicPr>
                <p:cNvPr id="11" name="Freihand 10">
                  <a:extLst>
                    <a:ext uri="{FF2B5EF4-FFF2-40B4-BE49-F238E27FC236}">
                      <a16:creationId xmlns:a16="http://schemas.microsoft.com/office/drawing/2014/main" id="{15912CCB-4405-4FFA-A345-59997ABB6B63}"/>
                    </a:ext>
                  </a:extLst>
                </p:cNvPr>
                <p:cNvPicPr/>
                <p:nvPr/>
              </p:nvPicPr>
              <p:blipFill>
                <a:blip r:embed="rId19"/>
                <a:stretch>
                  <a:fillRect/>
                </a:stretch>
              </p:blipFill>
              <p:spPr>
                <a:xfrm>
                  <a:off x="8753757" y="162243"/>
                  <a:ext cx="34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5CFA2ED9-4F5C-4D52-8A82-E69F0F72367F}"/>
                    </a:ext>
                  </a:extLst>
                </p14:cNvPr>
                <p14:cNvContentPartPr/>
                <p14:nvPr/>
              </p14:nvContentPartPr>
              <p14:xfrm>
                <a:off x="8795877" y="114723"/>
                <a:ext cx="81000" cy="104400"/>
              </p14:xfrm>
            </p:contentPart>
          </mc:Choice>
          <mc:Fallback xmlns="">
            <p:pic>
              <p:nvPicPr>
                <p:cNvPr id="12" name="Freihand 11">
                  <a:extLst>
                    <a:ext uri="{FF2B5EF4-FFF2-40B4-BE49-F238E27FC236}">
                      <a16:creationId xmlns:a16="http://schemas.microsoft.com/office/drawing/2014/main" id="{5CFA2ED9-4F5C-4D52-8A82-E69F0F72367F}"/>
                    </a:ext>
                  </a:extLst>
                </p:cNvPr>
                <p:cNvPicPr/>
                <p:nvPr/>
              </p:nvPicPr>
              <p:blipFill>
                <a:blip r:embed="rId21"/>
                <a:stretch>
                  <a:fillRect/>
                </a:stretch>
              </p:blipFill>
              <p:spPr>
                <a:xfrm>
                  <a:off x="8791557" y="110403"/>
                  <a:ext cx="89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6B40C2BB-9A23-44C3-B867-40CA3C9ABD34}"/>
                    </a:ext>
                  </a:extLst>
                </p14:cNvPr>
                <p14:cNvContentPartPr/>
                <p14:nvPr/>
              </p14:nvContentPartPr>
              <p14:xfrm>
                <a:off x="8916477" y="105003"/>
                <a:ext cx="225360" cy="100080"/>
              </p14:xfrm>
            </p:contentPart>
          </mc:Choice>
          <mc:Fallback xmlns="">
            <p:pic>
              <p:nvPicPr>
                <p:cNvPr id="13" name="Freihand 12">
                  <a:extLst>
                    <a:ext uri="{FF2B5EF4-FFF2-40B4-BE49-F238E27FC236}">
                      <a16:creationId xmlns:a16="http://schemas.microsoft.com/office/drawing/2014/main" id="{6B40C2BB-9A23-44C3-B867-40CA3C9ABD34}"/>
                    </a:ext>
                  </a:extLst>
                </p:cNvPr>
                <p:cNvPicPr/>
                <p:nvPr/>
              </p:nvPicPr>
              <p:blipFill>
                <a:blip r:embed="rId23"/>
                <a:stretch>
                  <a:fillRect/>
                </a:stretch>
              </p:blipFill>
              <p:spPr>
                <a:xfrm>
                  <a:off x="8912157" y="100683"/>
                  <a:ext cx="234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22C63697-C732-4BFD-AE09-ECC18E8D643F}"/>
                    </a:ext>
                  </a:extLst>
                </p14:cNvPr>
                <p14:cNvContentPartPr/>
                <p14:nvPr/>
              </p14:nvContentPartPr>
              <p14:xfrm>
                <a:off x="9170277" y="127323"/>
                <a:ext cx="468720" cy="106920"/>
              </p14:xfrm>
            </p:contentPart>
          </mc:Choice>
          <mc:Fallback xmlns="">
            <p:pic>
              <p:nvPicPr>
                <p:cNvPr id="15" name="Freihand 14">
                  <a:extLst>
                    <a:ext uri="{FF2B5EF4-FFF2-40B4-BE49-F238E27FC236}">
                      <a16:creationId xmlns:a16="http://schemas.microsoft.com/office/drawing/2014/main" id="{22C63697-C732-4BFD-AE09-ECC18E8D643F}"/>
                    </a:ext>
                  </a:extLst>
                </p:cNvPr>
                <p:cNvPicPr/>
                <p:nvPr/>
              </p:nvPicPr>
              <p:blipFill>
                <a:blip r:embed="rId25"/>
                <a:stretch>
                  <a:fillRect/>
                </a:stretch>
              </p:blipFill>
              <p:spPr>
                <a:xfrm>
                  <a:off x="9165957" y="123003"/>
                  <a:ext cx="477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8DD5BBBA-004C-4FF8-9B63-7783FD0B3AE7}"/>
                    </a:ext>
                  </a:extLst>
                </p14:cNvPr>
                <p14:cNvContentPartPr/>
                <p14:nvPr/>
              </p14:nvContentPartPr>
              <p14:xfrm>
                <a:off x="9605157" y="92043"/>
                <a:ext cx="36720" cy="35280"/>
              </p14:xfrm>
            </p:contentPart>
          </mc:Choice>
          <mc:Fallback xmlns="">
            <p:pic>
              <p:nvPicPr>
                <p:cNvPr id="16" name="Freihand 15">
                  <a:extLst>
                    <a:ext uri="{FF2B5EF4-FFF2-40B4-BE49-F238E27FC236}">
                      <a16:creationId xmlns:a16="http://schemas.microsoft.com/office/drawing/2014/main" id="{8DD5BBBA-004C-4FF8-9B63-7783FD0B3AE7}"/>
                    </a:ext>
                  </a:extLst>
                </p:cNvPr>
                <p:cNvPicPr/>
                <p:nvPr/>
              </p:nvPicPr>
              <p:blipFill>
                <a:blip r:embed="rId27"/>
                <a:stretch>
                  <a:fillRect/>
                </a:stretch>
              </p:blipFill>
              <p:spPr>
                <a:xfrm>
                  <a:off x="9600837" y="87723"/>
                  <a:ext cx="45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A676608C-FE9C-4306-B415-2B082EC52E8D}"/>
                    </a:ext>
                  </a:extLst>
                </p14:cNvPr>
                <p14:cNvContentPartPr/>
                <p14:nvPr/>
              </p14:nvContentPartPr>
              <p14:xfrm>
                <a:off x="9682197" y="112203"/>
                <a:ext cx="40680" cy="86040"/>
              </p14:xfrm>
            </p:contentPart>
          </mc:Choice>
          <mc:Fallback xmlns="">
            <p:pic>
              <p:nvPicPr>
                <p:cNvPr id="17" name="Freihand 16">
                  <a:extLst>
                    <a:ext uri="{FF2B5EF4-FFF2-40B4-BE49-F238E27FC236}">
                      <a16:creationId xmlns:a16="http://schemas.microsoft.com/office/drawing/2014/main" id="{A676608C-FE9C-4306-B415-2B082EC52E8D}"/>
                    </a:ext>
                  </a:extLst>
                </p:cNvPr>
                <p:cNvPicPr/>
                <p:nvPr/>
              </p:nvPicPr>
              <p:blipFill>
                <a:blip r:embed="rId29"/>
                <a:stretch>
                  <a:fillRect/>
                </a:stretch>
              </p:blipFill>
              <p:spPr>
                <a:xfrm>
                  <a:off x="9677877" y="107883"/>
                  <a:ext cx="49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45BF1536-425E-4717-82FC-370B0AD9ED83}"/>
                    </a:ext>
                  </a:extLst>
                </p14:cNvPr>
                <p14:cNvContentPartPr/>
                <p14:nvPr/>
              </p14:nvContentPartPr>
              <p14:xfrm>
                <a:off x="9747717" y="143163"/>
                <a:ext cx="357480" cy="151560"/>
              </p14:xfrm>
            </p:contentPart>
          </mc:Choice>
          <mc:Fallback xmlns="">
            <p:pic>
              <p:nvPicPr>
                <p:cNvPr id="18" name="Freihand 17">
                  <a:extLst>
                    <a:ext uri="{FF2B5EF4-FFF2-40B4-BE49-F238E27FC236}">
                      <a16:creationId xmlns:a16="http://schemas.microsoft.com/office/drawing/2014/main" id="{45BF1536-425E-4717-82FC-370B0AD9ED83}"/>
                    </a:ext>
                  </a:extLst>
                </p:cNvPr>
                <p:cNvPicPr/>
                <p:nvPr/>
              </p:nvPicPr>
              <p:blipFill>
                <a:blip r:embed="rId31"/>
                <a:stretch>
                  <a:fillRect/>
                </a:stretch>
              </p:blipFill>
              <p:spPr>
                <a:xfrm>
                  <a:off x="9743397" y="138843"/>
                  <a:ext cx="366120" cy="16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7FF1FA45-3C99-44B1-A15E-277A13538F52}"/>
                  </a:ext>
                </a:extLst>
              </p14:cNvPr>
              <p14:cNvContentPartPr/>
              <p14:nvPr/>
            </p14:nvContentPartPr>
            <p14:xfrm>
              <a:off x="3433677" y="1848843"/>
              <a:ext cx="522720" cy="415440"/>
            </p14:xfrm>
          </p:contentPart>
        </mc:Choice>
        <mc:Fallback xmlns="">
          <p:pic>
            <p:nvPicPr>
              <p:cNvPr id="23" name="Freihand 22">
                <a:extLst>
                  <a:ext uri="{FF2B5EF4-FFF2-40B4-BE49-F238E27FC236}">
                    <a16:creationId xmlns:a16="http://schemas.microsoft.com/office/drawing/2014/main" id="{7FF1FA45-3C99-44B1-A15E-277A13538F52}"/>
                  </a:ext>
                </a:extLst>
              </p:cNvPr>
              <p:cNvPicPr/>
              <p:nvPr/>
            </p:nvPicPr>
            <p:blipFill>
              <a:blip r:embed="rId33"/>
              <a:stretch>
                <a:fillRect/>
              </a:stretch>
            </p:blipFill>
            <p:spPr>
              <a:xfrm>
                <a:off x="3429357" y="1844523"/>
                <a:ext cx="53136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3E9C4286-3BFA-4CDA-8927-6FAA6A7DE269}"/>
                  </a:ext>
                </a:extLst>
              </p14:cNvPr>
              <p14:cNvContentPartPr/>
              <p14:nvPr/>
            </p14:nvContentPartPr>
            <p14:xfrm>
              <a:off x="1944357" y="2137203"/>
              <a:ext cx="1680840" cy="676440"/>
            </p14:xfrm>
          </p:contentPart>
        </mc:Choice>
        <mc:Fallback xmlns="">
          <p:pic>
            <p:nvPicPr>
              <p:cNvPr id="20" name="Freihand 19">
                <a:extLst>
                  <a:ext uri="{FF2B5EF4-FFF2-40B4-BE49-F238E27FC236}">
                    <a16:creationId xmlns:a16="http://schemas.microsoft.com/office/drawing/2014/main" id="{3E9C4286-3BFA-4CDA-8927-6FAA6A7DE269}"/>
                  </a:ext>
                </a:extLst>
              </p:cNvPr>
              <p:cNvPicPr/>
              <p:nvPr/>
            </p:nvPicPr>
            <p:blipFill>
              <a:blip r:embed="rId35"/>
              <a:stretch>
                <a:fillRect/>
              </a:stretch>
            </p:blipFill>
            <p:spPr>
              <a:xfrm>
                <a:off x="1940037" y="2132883"/>
                <a:ext cx="1689480" cy="685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2540665C-D7B1-42FC-AF2A-F1E9E3E05B47}"/>
                  </a:ext>
                </a:extLst>
              </p14:cNvPr>
              <p14:cNvContentPartPr/>
              <p14:nvPr/>
            </p14:nvContentPartPr>
            <p14:xfrm>
              <a:off x="3568317" y="2069523"/>
              <a:ext cx="121680" cy="150840"/>
            </p14:xfrm>
          </p:contentPart>
        </mc:Choice>
        <mc:Fallback xmlns="">
          <p:pic>
            <p:nvPicPr>
              <p:cNvPr id="21" name="Freihand 20">
                <a:extLst>
                  <a:ext uri="{FF2B5EF4-FFF2-40B4-BE49-F238E27FC236}">
                    <a16:creationId xmlns:a16="http://schemas.microsoft.com/office/drawing/2014/main" id="{2540665C-D7B1-42FC-AF2A-F1E9E3E05B47}"/>
                  </a:ext>
                </a:extLst>
              </p:cNvPr>
              <p:cNvPicPr/>
              <p:nvPr/>
            </p:nvPicPr>
            <p:blipFill>
              <a:blip r:embed="rId37"/>
              <a:stretch>
                <a:fillRect/>
              </a:stretch>
            </p:blipFill>
            <p:spPr>
              <a:xfrm>
                <a:off x="3563997" y="2065203"/>
                <a:ext cx="130320" cy="159480"/>
              </a:xfrm>
              <a:prstGeom prst="rect">
                <a:avLst/>
              </a:prstGeom>
            </p:spPr>
          </p:pic>
        </mc:Fallback>
      </mc:AlternateContent>
      <p:grpSp>
        <p:nvGrpSpPr>
          <p:cNvPr id="488489" name="Gruppieren 488488">
            <a:extLst>
              <a:ext uri="{FF2B5EF4-FFF2-40B4-BE49-F238E27FC236}">
                <a16:creationId xmlns:a16="http://schemas.microsoft.com/office/drawing/2014/main" id="{4BEEC4EB-F04A-4D43-BC48-ADD3E2907057}"/>
              </a:ext>
            </a:extLst>
          </p:cNvPr>
          <p:cNvGrpSpPr/>
          <p:nvPr/>
        </p:nvGrpSpPr>
        <p:grpSpPr>
          <a:xfrm>
            <a:off x="3907077" y="1120203"/>
            <a:ext cx="7571520" cy="2081880"/>
            <a:chOff x="3907077" y="1120203"/>
            <a:chExt cx="7571520" cy="208188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624835E7-F7B3-4566-8341-2AAC70D1B105}"/>
                    </a:ext>
                  </a:extLst>
                </p14:cNvPr>
                <p14:cNvContentPartPr/>
                <p14:nvPr/>
              </p14:nvContentPartPr>
              <p14:xfrm>
                <a:off x="3907077" y="2136123"/>
                <a:ext cx="1937520" cy="843480"/>
              </p14:xfrm>
            </p:contentPart>
          </mc:Choice>
          <mc:Fallback xmlns="">
            <p:pic>
              <p:nvPicPr>
                <p:cNvPr id="25" name="Freihand 24">
                  <a:extLst>
                    <a:ext uri="{FF2B5EF4-FFF2-40B4-BE49-F238E27FC236}">
                      <a16:creationId xmlns:a16="http://schemas.microsoft.com/office/drawing/2014/main" id="{624835E7-F7B3-4566-8341-2AAC70D1B105}"/>
                    </a:ext>
                  </a:extLst>
                </p:cNvPr>
                <p:cNvPicPr/>
                <p:nvPr/>
              </p:nvPicPr>
              <p:blipFill>
                <a:blip r:embed="rId39"/>
                <a:stretch>
                  <a:fillRect/>
                </a:stretch>
              </p:blipFill>
              <p:spPr>
                <a:xfrm>
                  <a:off x="3902757" y="2131803"/>
                  <a:ext cx="1946160" cy="852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B56380EF-7AF8-4FD2-A2D3-46D72CB248FF}"/>
                    </a:ext>
                  </a:extLst>
                </p14:cNvPr>
                <p14:cNvContentPartPr/>
                <p14:nvPr/>
              </p14:nvContentPartPr>
              <p14:xfrm>
                <a:off x="5637237" y="2858643"/>
                <a:ext cx="324000" cy="180000"/>
              </p14:xfrm>
            </p:contentPart>
          </mc:Choice>
          <mc:Fallback xmlns="">
            <p:pic>
              <p:nvPicPr>
                <p:cNvPr id="26" name="Freihand 25">
                  <a:extLst>
                    <a:ext uri="{FF2B5EF4-FFF2-40B4-BE49-F238E27FC236}">
                      <a16:creationId xmlns:a16="http://schemas.microsoft.com/office/drawing/2014/main" id="{B56380EF-7AF8-4FD2-A2D3-46D72CB248FF}"/>
                    </a:ext>
                  </a:extLst>
                </p:cNvPr>
                <p:cNvPicPr/>
                <p:nvPr/>
              </p:nvPicPr>
              <p:blipFill>
                <a:blip r:embed="rId41"/>
                <a:stretch>
                  <a:fillRect/>
                </a:stretch>
              </p:blipFill>
              <p:spPr>
                <a:xfrm>
                  <a:off x="5632917" y="2854323"/>
                  <a:ext cx="332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8E180EC0-57B6-49CA-AE4F-FD0C7AC919EA}"/>
                    </a:ext>
                  </a:extLst>
                </p14:cNvPr>
                <p14:cNvContentPartPr/>
                <p14:nvPr/>
              </p14:nvContentPartPr>
              <p14:xfrm>
                <a:off x="4242957" y="2094363"/>
                <a:ext cx="419760" cy="741600"/>
              </p14:xfrm>
            </p:contentPart>
          </mc:Choice>
          <mc:Fallback xmlns="">
            <p:pic>
              <p:nvPicPr>
                <p:cNvPr id="28" name="Freihand 27">
                  <a:extLst>
                    <a:ext uri="{FF2B5EF4-FFF2-40B4-BE49-F238E27FC236}">
                      <a16:creationId xmlns:a16="http://schemas.microsoft.com/office/drawing/2014/main" id="{8E180EC0-57B6-49CA-AE4F-FD0C7AC919EA}"/>
                    </a:ext>
                  </a:extLst>
                </p:cNvPr>
                <p:cNvPicPr/>
                <p:nvPr/>
              </p:nvPicPr>
              <p:blipFill>
                <a:blip r:embed="rId43"/>
                <a:stretch>
                  <a:fillRect/>
                </a:stretch>
              </p:blipFill>
              <p:spPr>
                <a:xfrm>
                  <a:off x="4238637" y="2090043"/>
                  <a:ext cx="428400" cy="750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9583B0F8-E771-4BE4-8523-7808A4157AE1}"/>
                    </a:ext>
                  </a:extLst>
                </p14:cNvPr>
                <p14:cNvContentPartPr/>
                <p14:nvPr/>
              </p14:nvContentPartPr>
              <p14:xfrm>
                <a:off x="6175797" y="2566323"/>
                <a:ext cx="244800" cy="479880"/>
              </p14:xfrm>
            </p:contentPart>
          </mc:Choice>
          <mc:Fallback xmlns="">
            <p:pic>
              <p:nvPicPr>
                <p:cNvPr id="29" name="Freihand 28">
                  <a:extLst>
                    <a:ext uri="{FF2B5EF4-FFF2-40B4-BE49-F238E27FC236}">
                      <a16:creationId xmlns:a16="http://schemas.microsoft.com/office/drawing/2014/main" id="{9583B0F8-E771-4BE4-8523-7808A4157AE1}"/>
                    </a:ext>
                  </a:extLst>
                </p:cNvPr>
                <p:cNvPicPr/>
                <p:nvPr/>
              </p:nvPicPr>
              <p:blipFill>
                <a:blip r:embed="rId45"/>
                <a:stretch>
                  <a:fillRect/>
                </a:stretch>
              </p:blipFill>
              <p:spPr>
                <a:xfrm>
                  <a:off x="6171477" y="2562003"/>
                  <a:ext cx="25344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5393A91B-EDD0-4B87-AA08-024B627F8F61}"/>
                    </a:ext>
                  </a:extLst>
                </p14:cNvPr>
                <p14:cNvContentPartPr/>
                <p14:nvPr/>
              </p14:nvContentPartPr>
              <p14:xfrm>
                <a:off x="4662717" y="1444203"/>
                <a:ext cx="1455120" cy="951120"/>
              </p14:xfrm>
            </p:contentPart>
          </mc:Choice>
          <mc:Fallback xmlns="">
            <p:pic>
              <p:nvPicPr>
                <p:cNvPr id="31" name="Freihand 30">
                  <a:extLst>
                    <a:ext uri="{FF2B5EF4-FFF2-40B4-BE49-F238E27FC236}">
                      <a16:creationId xmlns:a16="http://schemas.microsoft.com/office/drawing/2014/main" id="{5393A91B-EDD0-4B87-AA08-024B627F8F61}"/>
                    </a:ext>
                  </a:extLst>
                </p:cNvPr>
                <p:cNvPicPr/>
                <p:nvPr/>
              </p:nvPicPr>
              <p:blipFill>
                <a:blip r:embed="rId47"/>
                <a:stretch>
                  <a:fillRect/>
                </a:stretch>
              </p:blipFill>
              <p:spPr>
                <a:xfrm>
                  <a:off x="4658397" y="1439883"/>
                  <a:ext cx="1463760" cy="959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C91A82F1-D327-4C04-B84E-0FC274646EE0}"/>
                    </a:ext>
                  </a:extLst>
                </p14:cNvPr>
                <p14:cNvContentPartPr/>
                <p14:nvPr/>
              </p14:nvContentPartPr>
              <p14:xfrm>
                <a:off x="4632477" y="1561923"/>
                <a:ext cx="32760" cy="177120"/>
              </p14:xfrm>
            </p:contentPart>
          </mc:Choice>
          <mc:Fallback xmlns="">
            <p:pic>
              <p:nvPicPr>
                <p:cNvPr id="32" name="Freihand 31">
                  <a:extLst>
                    <a:ext uri="{FF2B5EF4-FFF2-40B4-BE49-F238E27FC236}">
                      <a16:creationId xmlns:a16="http://schemas.microsoft.com/office/drawing/2014/main" id="{C91A82F1-D327-4C04-B84E-0FC274646EE0}"/>
                    </a:ext>
                  </a:extLst>
                </p:cNvPr>
                <p:cNvPicPr/>
                <p:nvPr/>
              </p:nvPicPr>
              <p:blipFill>
                <a:blip r:embed="rId49"/>
                <a:stretch>
                  <a:fillRect/>
                </a:stretch>
              </p:blipFill>
              <p:spPr>
                <a:xfrm>
                  <a:off x="4628157" y="1557603"/>
                  <a:ext cx="414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E98CCB69-C0FF-4291-AB7E-5C08B493BEFD}"/>
                    </a:ext>
                  </a:extLst>
                </p14:cNvPr>
                <p14:cNvContentPartPr/>
                <p14:nvPr/>
              </p14:nvContentPartPr>
              <p14:xfrm>
                <a:off x="4485237" y="1500003"/>
                <a:ext cx="212400" cy="109080"/>
              </p14:xfrm>
            </p:contentPart>
          </mc:Choice>
          <mc:Fallback xmlns="">
            <p:pic>
              <p:nvPicPr>
                <p:cNvPr id="33" name="Freihand 32">
                  <a:extLst>
                    <a:ext uri="{FF2B5EF4-FFF2-40B4-BE49-F238E27FC236}">
                      <a16:creationId xmlns:a16="http://schemas.microsoft.com/office/drawing/2014/main" id="{E98CCB69-C0FF-4291-AB7E-5C08B493BEFD}"/>
                    </a:ext>
                  </a:extLst>
                </p:cNvPr>
                <p:cNvPicPr/>
                <p:nvPr/>
              </p:nvPicPr>
              <p:blipFill>
                <a:blip r:embed="rId51"/>
                <a:stretch>
                  <a:fillRect/>
                </a:stretch>
              </p:blipFill>
              <p:spPr>
                <a:xfrm>
                  <a:off x="4480917" y="1495683"/>
                  <a:ext cx="2210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284BB90E-61B9-4A23-A32F-7DB4854064DC}"/>
                    </a:ext>
                  </a:extLst>
                </p14:cNvPr>
                <p14:cNvContentPartPr/>
                <p14:nvPr/>
              </p14:nvContentPartPr>
              <p14:xfrm>
                <a:off x="4558317" y="1557243"/>
                <a:ext cx="156240" cy="64800"/>
              </p14:xfrm>
            </p:contentPart>
          </mc:Choice>
          <mc:Fallback xmlns="">
            <p:pic>
              <p:nvPicPr>
                <p:cNvPr id="34" name="Freihand 33">
                  <a:extLst>
                    <a:ext uri="{FF2B5EF4-FFF2-40B4-BE49-F238E27FC236}">
                      <a16:creationId xmlns:a16="http://schemas.microsoft.com/office/drawing/2014/main" id="{284BB90E-61B9-4A23-A32F-7DB4854064DC}"/>
                    </a:ext>
                  </a:extLst>
                </p:cNvPr>
                <p:cNvPicPr/>
                <p:nvPr/>
              </p:nvPicPr>
              <p:blipFill>
                <a:blip r:embed="rId53"/>
                <a:stretch>
                  <a:fillRect/>
                </a:stretch>
              </p:blipFill>
              <p:spPr>
                <a:xfrm>
                  <a:off x="4553997" y="1552923"/>
                  <a:ext cx="1648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B5BE84CC-0D9F-4FA1-8DD7-8CFD8496AAB4}"/>
                    </a:ext>
                  </a:extLst>
                </p14:cNvPr>
                <p14:cNvContentPartPr/>
                <p14:nvPr/>
              </p14:nvContentPartPr>
              <p14:xfrm>
                <a:off x="4714557" y="1410363"/>
                <a:ext cx="209880" cy="182880"/>
              </p14:xfrm>
            </p:contentPart>
          </mc:Choice>
          <mc:Fallback xmlns="">
            <p:pic>
              <p:nvPicPr>
                <p:cNvPr id="35" name="Freihand 34">
                  <a:extLst>
                    <a:ext uri="{FF2B5EF4-FFF2-40B4-BE49-F238E27FC236}">
                      <a16:creationId xmlns:a16="http://schemas.microsoft.com/office/drawing/2014/main" id="{B5BE84CC-0D9F-4FA1-8DD7-8CFD8496AAB4}"/>
                    </a:ext>
                  </a:extLst>
                </p:cNvPr>
                <p:cNvPicPr/>
                <p:nvPr/>
              </p:nvPicPr>
              <p:blipFill>
                <a:blip r:embed="rId55"/>
                <a:stretch>
                  <a:fillRect/>
                </a:stretch>
              </p:blipFill>
              <p:spPr>
                <a:xfrm>
                  <a:off x="4710237" y="1406043"/>
                  <a:ext cx="218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6A09A4FE-79F2-43EF-B71C-D3788ACA5201}"/>
                    </a:ext>
                  </a:extLst>
                </p14:cNvPr>
                <p14:cNvContentPartPr/>
                <p14:nvPr/>
              </p14:nvContentPartPr>
              <p14:xfrm>
                <a:off x="4987077" y="1397403"/>
                <a:ext cx="142560" cy="104400"/>
              </p14:xfrm>
            </p:contentPart>
          </mc:Choice>
          <mc:Fallback xmlns="">
            <p:pic>
              <p:nvPicPr>
                <p:cNvPr id="36" name="Freihand 35">
                  <a:extLst>
                    <a:ext uri="{FF2B5EF4-FFF2-40B4-BE49-F238E27FC236}">
                      <a16:creationId xmlns:a16="http://schemas.microsoft.com/office/drawing/2014/main" id="{6A09A4FE-79F2-43EF-B71C-D3788ACA5201}"/>
                    </a:ext>
                  </a:extLst>
                </p:cNvPr>
                <p:cNvPicPr/>
                <p:nvPr/>
              </p:nvPicPr>
              <p:blipFill>
                <a:blip r:embed="rId57"/>
                <a:stretch>
                  <a:fillRect/>
                </a:stretch>
              </p:blipFill>
              <p:spPr>
                <a:xfrm>
                  <a:off x="4982757" y="1393083"/>
                  <a:ext cx="1512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95C4E674-2B4F-439B-8587-872EC3C98D71}"/>
                    </a:ext>
                  </a:extLst>
                </p14:cNvPr>
                <p14:cNvContentPartPr/>
                <p14:nvPr/>
              </p14:nvContentPartPr>
              <p14:xfrm>
                <a:off x="5131437" y="1338363"/>
                <a:ext cx="122400" cy="102960"/>
              </p14:xfrm>
            </p:contentPart>
          </mc:Choice>
          <mc:Fallback xmlns="">
            <p:pic>
              <p:nvPicPr>
                <p:cNvPr id="37" name="Freihand 36">
                  <a:extLst>
                    <a:ext uri="{FF2B5EF4-FFF2-40B4-BE49-F238E27FC236}">
                      <a16:creationId xmlns:a16="http://schemas.microsoft.com/office/drawing/2014/main" id="{95C4E674-2B4F-439B-8587-872EC3C98D71}"/>
                    </a:ext>
                  </a:extLst>
                </p:cNvPr>
                <p:cNvPicPr/>
                <p:nvPr/>
              </p:nvPicPr>
              <p:blipFill>
                <a:blip r:embed="rId59"/>
                <a:stretch>
                  <a:fillRect/>
                </a:stretch>
              </p:blipFill>
              <p:spPr>
                <a:xfrm>
                  <a:off x="5127117" y="1334043"/>
                  <a:ext cx="131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2FEE98ED-F27F-4132-A38D-AA14A43B923B}"/>
                    </a:ext>
                  </a:extLst>
                </p14:cNvPr>
                <p14:cNvContentPartPr/>
                <p14:nvPr/>
              </p14:nvContentPartPr>
              <p14:xfrm>
                <a:off x="5147997" y="1349523"/>
                <a:ext cx="115920" cy="48600"/>
              </p14:xfrm>
            </p:contentPart>
          </mc:Choice>
          <mc:Fallback xmlns="">
            <p:pic>
              <p:nvPicPr>
                <p:cNvPr id="38" name="Freihand 37">
                  <a:extLst>
                    <a:ext uri="{FF2B5EF4-FFF2-40B4-BE49-F238E27FC236}">
                      <a16:creationId xmlns:a16="http://schemas.microsoft.com/office/drawing/2014/main" id="{2FEE98ED-F27F-4132-A38D-AA14A43B923B}"/>
                    </a:ext>
                  </a:extLst>
                </p:cNvPr>
                <p:cNvPicPr/>
                <p:nvPr/>
              </p:nvPicPr>
              <p:blipFill>
                <a:blip r:embed="rId61"/>
                <a:stretch>
                  <a:fillRect/>
                </a:stretch>
              </p:blipFill>
              <p:spPr>
                <a:xfrm>
                  <a:off x="5143677" y="1345203"/>
                  <a:ext cx="1245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3E1DB1C5-6FB3-4E67-B6D7-888B9F267116}"/>
                    </a:ext>
                  </a:extLst>
                </p14:cNvPr>
                <p14:cNvContentPartPr/>
                <p14:nvPr/>
              </p14:nvContentPartPr>
              <p14:xfrm>
                <a:off x="5549037" y="1120203"/>
                <a:ext cx="177480" cy="251640"/>
              </p14:xfrm>
            </p:contentPart>
          </mc:Choice>
          <mc:Fallback xmlns="">
            <p:pic>
              <p:nvPicPr>
                <p:cNvPr id="39" name="Freihand 38">
                  <a:extLst>
                    <a:ext uri="{FF2B5EF4-FFF2-40B4-BE49-F238E27FC236}">
                      <a16:creationId xmlns:a16="http://schemas.microsoft.com/office/drawing/2014/main" id="{3E1DB1C5-6FB3-4E67-B6D7-888B9F267116}"/>
                    </a:ext>
                  </a:extLst>
                </p:cNvPr>
                <p:cNvPicPr/>
                <p:nvPr/>
              </p:nvPicPr>
              <p:blipFill>
                <a:blip r:embed="rId63"/>
                <a:stretch>
                  <a:fillRect/>
                </a:stretch>
              </p:blipFill>
              <p:spPr>
                <a:xfrm>
                  <a:off x="5544717" y="1115883"/>
                  <a:ext cx="186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5EB5C16C-E5F3-4EBF-9D1A-A5ECF72A2523}"/>
                    </a:ext>
                  </a:extLst>
                </p14:cNvPr>
                <p14:cNvContentPartPr/>
                <p14:nvPr/>
              </p14:nvContentPartPr>
              <p14:xfrm>
                <a:off x="6175437" y="2231523"/>
                <a:ext cx="136080" cy="207000"/>
              </p14:xfrm>
            </p:contentPart>
          </mc:Choice>
          <mc:Fallback xmlns="">
            <p:pic>
              <p:nvPicPr>
                <p:cNvPr id="40" name="Freihand 39">
                  <a:extLst>
                    <a:ext uri="{FF2B5EF4-FFF2-40B4-BE49-F238E27FC236}">
                      <a16:creationId xmlns:a16="http://schemas.microsoft.com/office/drawing/2014/main" id="{5EB5C16C-E5F3-4EBF-9D1A-A5ECF72A2523}"/>
                    </a:ext>
                  </a:extLst>
                </p:cNvPr>
                <p:cNvPicPr/>
                <p:nvPr/>
              </p:nvPicPr>
              <p:blipFill>
                <a:blip r:embed="rId65"/>
                <a:stretch>
                  <a:fillRect/>
                </a:stretch>
              </p:blipFill>
              <p:spPr>
                <a:xfrm>
                  <a:off x="6171117" y="2227203"/>
                  <a:ext cx="144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4E91FB43-B84E-4179-BCB9-AC541041279C}"/>
                    </a:ext>
                  </a:extLst>
                </p14:cNvPr>
                <p14:cNvContentPartPr/>
                <p14:nvPr/>
              </p14:nvContentPartPr>
              <p14:xfrm>
                <a:off x="6300357" y="2343123"/>
                <a:ext cx="63000" cy="76680"/>
              </p14:xfrm>
            </p:contentPart>
          </mc:Choice>
          <mc:Fallback xmlns="">
            <p:pic>
              <p:nvPicPr>
                <p:cNvPr id="41" name="Freihand 40">
                  <a:extLst>
                    <a:ext uri="{FF2B5EF4-FFF2-40B4-BE49-F238E27FC236}">
                      <a16:creationId xmlns:a16="http://schemas.microsoft.com/office/drawing/2014/main" id="{4E91FB43-B84E-4179-BCB9-AC541041279C}"/>
                    </a:ext>
                  </a:extLst>
                </p:cNvPr>
                <p:cNvPicPr/>
                <p:nvPr/>
              </p:nvPicPr>
              <p:blipFill>
                <a:blip r:embed="rId67"/>
                <a:stretch>
                  <a:fillRect/>
                </a:stretch>
              </p:blipFill>
              <p:spPr>
                <a:xfrm>
                  <a:off x="6296037" y="2338803"/>
                  <a:ext cx="716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11D5D92B-BF84-4D14-B7AD-50CDA85E4B1D}"/>
                    </a:ext>
                  </a:extLst>
                </p14:cNvPr>
                <p14:cNvContentPartPr/>
                <p14:nvPr/>
              </p14:nvContentPartPr>
              <p14:xfrm>
                <a:off x="6383157" y="2311443"/>
                <a:ext cx="272880" cy="105480"/>
              </p14:xfrm>
            </p:contentPart>
          </mc:Choice>
          <mc:Fallback xmlns="">
            <p:pic>
              <p:nvPicPr>
                <p:cNvPr id="42" name="Freihand 41">
                  <a:extLst>
                    <a:ext uri="{FF2B5EF4-FFF2-40B4-BE49-F238E27FC236}">
                      <a16:creationId xmlns:a16="http://schemas.microsoft.com/office/drawing/2014/main" id="{11D5D92B-BF84-4D14-B7AD-50CDA85E4B1D}"/>
                    </a:ext>
                  </a:extLst>
                </p:cNvPr>
                <p:cNvPicPr/>
                <p:nvPr/>
              </p:nvPicPr>
              <p:blipFill>
                <a:blip r:embed="rId69"/>
                <a:stretch>
                  <a:fillRect/>
                </a:stretch>
              </p:blipFill>
              <p:spPr>
                <a:xfrm>
                  <a:off x="6378837" y="2307123"/>
                  <a:ext cx="28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3479C1A0-4BBC-4ACD-825E-5C1939C41BAE}"/>
                    </a:ext>
                  </a:extLst>
                </p14:cNvPr>
                <p14:cNvContentPartPr/>
                <p14:nvPr/>
              </p14:nvContentPartPr>
              <p14:xfrm>
                <a:off x="6660357" y="2256363"/>
                <a:ext cx="141480" cy="84600"/>
              </p14:xfrm>
            </p:contentPart>
          </mc:Choice>
          <mc:Fallback xmlns="">
            <p:pic>
              <p:nvPicPr>
                <p:cNvPr id="43" name="Freihand 42">
                  <a:extLst>
                    <a:ext uri="{FF2B5EF4-FFF2-40B4-BE49-F238E27FC236}">
                      <a16:creationId xmlns:a16="http://schemas.microsoft.com/office/drawing/2014/main" id="{3479C1A0-4BBC-4ACD-825E-5C1939C41BAE}"/>
                    </a:ext>
                  </a:extLst>
                </p:cNvPr>
                <p:cNvPicPr/>
                <p:nvPr/>
              </p:nvPicPr>
              <p:blipFill>
                <a:blip r:embed="rId71"/>
                <a:stretch>
                  <a:fillRect/>
                </a:stretch>
              </p:blipFill>
              <p:spPr>
                <a:xfrm>
                  <a:off x="6656037" y="2252043"/>
                  <a:ext cx="1501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976B5B80-5E02-4E4D-8148-7A344CBCC858}"/>
                    </a:ext>
                  </a:extLst>
                </p14:cNvPr>
                <p14:cNvContentPartPr/>
                <p14:nvPr/>
              </p14:nvContentPartPr>
              <p14:xfrm>
                <a:off x="6706437" y="2946843"/>
                <a:ext cx="16200" cy="360"/>
              </p14:xfrm>
            </p:contentPart>
          </mc:Choice>
          <mc:Fallback xmlns="">
            <p:pic>
              <p:nvPicPr>
                <p:cNvPr id="46" name="Freihand 45">
                  <a:extLst>
                    <a:ext uri="{FF2B5EF4-FFF2-40B4-BE49-F238E27FC236}">
                      <a16:creationId xmlns:a16="http://schemas.microsoft.com/office/drawing/2014/main" id="{976B5B80-5E02-4E4D-8148-7A344CBCC858}"/>
                    </a:ext>
                  </a:extLst>
                </p:cNvPr>
                <p:cNvPicPr/>
                <p:nvPr/>
              </p:nvPicPr>
              <p:blipFill>
                <a:blip r:embed="rId73"/>
                <a:stretch>
                  <a:fillRect/>
                </a:stretch>
              </p:blipFill>
              <p:spPr>
                <a:xfrm>
                  <a:off x="6702117" y="2942523"/>
                  <a:ext cx="248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C5B3F8BF-353A-4362-823F-DC93094E61D0}"/>
                    </a:ext>
                  </a:extLst>
                </p14:cNvPr>
                <p14:cNvContentPartPr/>
                <p14:nvPr/>
              </p14:nvContentPartPr>
              <p14:xfrm>
                <a:off x="6562437" y="2930283"/>
                <a:ext cx="55800" cy="7920"/>
              </p14:xfrm>
            </p:contentPart>
          </mc:Choice>
          <mc:Fallback xmlns="">
            <p:pic>
              <p:nvPicPr>
                <p:cNvPr id="47" name="Freihand 46">
                  <a:extLst>
                    <a:ext uri="{FF2B5EF4-FFF2-40B4-BE49-F238E27FC236}">
                      <a16:creationId xmlns:a16="http://schemas.microsoft.com/office/drawing/2014/main" id="{C5B3F8BF-353A-4362-823F-DC93094E61D0}"/>
                    </a:ext>
                  </a:extLst>
                </p:cNvPr>
                <p:cNvPicPr/>
                <p:nvPr/>
              </p:nvPicPr>
              <p:blipFill>
                <a:blip r:embed="rId75"/>
                <a:stretch>
                  <a:fillRect/>
                </a:stretch>
              </p:blipFill>
              <p:spPr>
                <a:xfrm>
                  <a:off x="6558117" y="2925963"/>
                  <a:ext cx="6444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F3A060C3-D0C4-4BA9-92BF-864D2F630F3F}"/>
                    </a:ext>
                  </a:extLst>
                </p14:cNvPr>
                <p14:cNvContentPartPr/>
                <p14:nvPr/>
              </p14:nvContentPartPr>
              <p14:xfrm>
                <a:off x="6395037" y="2910483"/>
                <a:ext cx="229680" cy="46800"/>
              </p14:xfrm>
            </p:contentPart>
          </mc:Choice>
          <mc:Fallback xmlns="">
            <p:pic>
              <p:nvPicPr>
                <p:cNvPr id="49" name="Freihand 48">
                  <a:extLst>
                    <a:ext uri="{FF2B5EF4-FFF2-40B4-BE49-F238E27FC236}">
                      <a16:creationId xmlns:a16="http://schemas.microsoft.com/office/drawing/2014/main" id="{F3A060C3-D0C4-4BA9-92BF-864D2F630F3F}"/>
                    </a:ext>
                  </a:extLst>
                </p:cNvPr>
                <p:cNvPicPr/>
                <p:nvPr/>
              </p:nvPicPr>
              <p:blipFill>
                <a:blip r:embed="rId77"/>
                <a:stretch>
                  <a:fillRect/>
                </a:stretch>
              </p:blipFill>
              <p:spPr>
                <a:xfrm>
                  <a:off x="6390717" y="2906163"/>
                  <a:ext cx="238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98C64BC7-0C60-48FE-B17A-A04BFDFF8FCC}"/>
                    </a:ext>
                  </a:extLst>
                </p14:cNvPr>
                <p14:cNvContentPartPr/>
                <p14:nvPr/>
              </p14:nvContentPartPr>
              <p14:xfrm>
                <a:off x="6712197" y="2938203"/>
                <a:ext cx="18000" cy="12240"/>
              </p14:xfrm>
            </p:contentPart>
          </mc:Choice>
          <mc:Fallback xmlns="">
            <p:pic>
              <p:nvPicPr>
                <p:cNvPr id="51" name="Freihand 50">
                  <a:extLst>
                    <a:ext uri="{FF2B5EF4-FFF2-40B4-BE49-F238E27FC236}">
                      <a16:creationId xmlns:a16="http://schemas.microsoft.com/office/drawing/2014/main" id="{98C64BC7-0C60-48FE-B17A-A04BFDFF8FCC}"/>
                    </a:ext>
                  </a:extLst>
                </p:cNvPr>
                <p:cNvPicPr/>
                <p:nvPr/>
              </p:nvPicPr>
              <p:blipFill>
                <a:blip r:embed="rId79"/>
                <a:stretch>
                  <a:fillRect/>
                </a:stretch>
              </p:blipFill>
              <p:spPr>
                <a:xfrm>
                  <a:off x="6707877" y="2933883"/>
                  <a:ext cx="2664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CC2362DF-3FE2-4642-92DF-D3F564E87FEE}"/>
                    </a:ext>
                  </a:extLst>
                </p14:cNvPr>
                <p14:cNvContentPartPr/>
                <p14:nvPr/>
              </p14:nvContentPartPr>
              <p14:xfrm>
                <a:off x="6536157" y="2771883"/>
                <a:ext cx="309960" cy="430200"/>
              </p14:xfrm>
            </p:contentPart>
          </mc:Choice>
          <mc:Fallback xmlns="">
            <p:pic>
              <p:nvPicPr>
                <p:cNvPr id="53" name="Freihand 52">
                  <a:extLst>
                    <a:ext uri="{FF2B5EF4-FFF2-40B4-BE49-F238E27FC236}">
                      <a16:creationId xmlns:a16="http://schemas.microsoft.com/office/drawing/2014/main" id="{CC2362DF-3FE2-4642-92DF-D3F564E87FEE}"/>
                    </a:ext>
                  </a:extLst>
                </p:cNvPr>
                <p:cNvPicPr/>
                <p:nvPr/>
              </p:nvPicPr>
              <p:blipFill>
                <a:blip r:embed="rId81"/>
                <a:stretch>
                  <a:fillRect/>
                </a:stretch>
              </p:blipFill>
              <p:spPr>
                <a:xfrm>
                  <a:off x="6531837" y="2767563"/>
                  <a:ext cx="318600" cy="438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8A7950BE-D809-42B0-B77C-1020A3492CFD}"/>
                    </a:ext>
                  </a:extLst>
                </p14:cNvPr>
                <p14:cNvContentPartPr/>
                <p14:nvPr/>
              </p14:nvContentPartPr>
              <p14:xfrm>
                <a:off x="6783117" y="2109483"/>
                <a:ext cx="1097640" cy="727920"/>
              </p14:xfrm>
            </p:contentPart>
          </mc:Choice>
          <mc:Fallback xmlns="">
            <p:pic>
              <p:nvPicPr>
                <p:cNvPr id="54" name="Freihand 53">
                  <a:extLst>
                    <a:ext uri="{FF2B5EF4-FFF2-40B4-BE49-F238E27FC236}">
                      <a16:creationId xmlns:a16="http://schemas.microsoft.com/office/drawing/2014/main" id="{8A7950BE-D809-42B0-B77C-1020A3492CFD}"/>
                    </a:ext>
                  </a:extLst>
                </p:cNvPr>
                <p:cNvPicPr/>
                <p:nvPr/>
              </p:nvPicPr>
              <p:blipFill>
                <a:blip r:embed="rId83"/>
                <a:stretch>
                  <a:fillRect/>
                </a:stretch>
              </p:blipFill>
              <p:spPr>
                <a:xfrm>
                  <a:off x="6778797" y="2105163"/>
                  <a:ext cx="110628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44807398-0F48-4B9E-97BB-985B5235C2E4}"/>
                    </a:ext>
                  </a:extLst>
                </p14:cNvPr>
                <p14:cNvContentPartPr/>
                <p14:nvPr/>
              </p14:nvContentPartPr>
              <p14:xfrm>
                <a:off x="8039517" y="1973403"/>
                <a:ext cx="410040" cy="157320"/>
              </p14:xfrm>
            </p:contentPart>
          </mc:Choice>
          <mc:Fallback xmlns="">
            <p:pic>
              <p:nvPicPr>
                <p:cNvPr id="56" name="Freihand 55">
                  <a:extLst>
                    <a:ext uri="{FF2B5EF4-FFF2-40B4-BE49-F238E27FC236}">
                      <a16:creationId xmlns:a16="http://schemas.microsoft.com/office/drawing/2014/main" id="{44807398-0F48-4B9E-97BB-985B5235C2E4}"/>
                    </a:ext>
                  </a:extLst>
                </p:cNvPr>
                <p:cNvPicPr/>
                <p:nvPr/>
              </p:nvPicPr>
              <p:blipFill>
                <a:blip r:embed="rId85"/>
                <a:stretch>
                  <a:fillRect/>
                </a:stretch>
              </p:blipFill>
              <p:spPr>
                <a:xfrm>
                  <a:off x="8035197" y="1969083"/>
                  <a:ext cx="418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A65C5FA9-3425-4F04-8230-E666B0C1B213}"/>
                    </a:ext>
                  </a:extLst>
                </p14:cNvPr>
                <p14:cNvContentPartPr/>
                <p14:nvPr/>
              </p14:nvContentPartPr>
              <p14:xfrm>
                <a:off x="8615877" y="1901763"/>
                <a:ext cx="174240" cy="126000"/>
              </p14:xfrm>
            </p:contentPart>
          </mc:Choice>
          <mc:Fallback xmlns="">
            <p:pic>
              <p:nvPicPr>
                <p:cNvPr id="57" name="Freihand 56">
                  <a:extLst>
                    <a:ext uri="{FF2B5EF4-FFF2-40B4-BE49-F238E27FC236}">
                      <a16:creationId xmlns:a16="http://schemas.microsoft.com/office/drawing/2014/main" id="{A65C5FA9-3425-4F04-8230-E666B0C1B213}"/>
                    </a:ext>
                  </a:extLst>
                </p:cNvPr>
                <p:cNvPicPr/>
                <p:nvPr/>
              </p:nvPicPr>
              <p:blipFill>
                <a:blip r:embed="rId87"/>
                <a:stretch>
                  <a:fillRect/>
                </a:stretch>
              </p:blipFill>
              <p:spPr>
                <a:xfrm>
                  <a:off x="8611557" y="1897443"/>
                  <a:ext cx="182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8DC988D3-6FF7-477A-B427-DAA0AD049634}"/>
                    </a:ext>
                  </a:extLst>
                </p14:cNvPr>
                <p14:cNvContentPartPr/>
                <p14:nvPr/>
              </p14:nvContentPartPr>
              <p14:xfrm>
                <a:off x="8797317" y="1816803"/>
                <a:ext cx="120600" cy="167040"/>
              </p14:xfrm>
            </p:contentPart>
          </mc:Choice>
          <mc:Fallback xmlns="">
            <p:pic>
              <p:nvPicPr>
                <p:cNvPr id="58" name="Freihand 57">
                  <a:extLst>
                    <a:ext uri="{FF2B5EF4-FFF2-40B4-BE49-F238E27FC236}">
                      <a16:creationId xmlns:a16="http://schemas.microsoft.com/office/drawing/2014/main" id="{8DC988D3-6FF7-477A-B427-DAA0AD049634}"/>
                    </a:ext>
                  </a:extLst>
                </p:cNvPr>
                <p:cNvPicPr/>
                <p:nvPr/>
              </p:nvPicPr>
              <p:blipFill>
                <a:blip r:embed="rId89"/>
                <a:stretch>
                  <a:fillRect/>
                </a:stretch>
              </p:blipFill>
              <p:spPr>
                <a:xfrm>
                  <a:off x="8792997" y="1812483"/>
                  <a:ext cx="1292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B9A34555-C69C-4E4A-95AC-8FAA0378C39F}"/>
                    </a:ext>
                  </a:extLst>
                </p14:cNvPr>
                <p14:cNvContentPartPr/>
                <p14:nvPr/>
              </p14:nvContentPartPr>
              <p14:xfrm>
                <a:off x="8847357" y="1928043"/>
                <a:ext cx="68400" cy="53640"/>
              </p14:xfrm>
            </p:contentPart>
          </mc:Choice>
          <mc:Fallback xmlns="">
            <p:pic>
              <p:nvPicPr>
                <p:cNvPr id="59" name="Freihand 58">
                  <a:extLst>
                    <a:ext uri="{FF2B5EF4-FFF2-40B4-BE49-F238E27FC236}">
                      <a16:creationId xmlns:a16="http://schemas.microsoft.com/office/drawing/2014/main" id="{B9A34555-C69C-4E4A-95AC-8FAA0378C39F}"/>
                    </a:ext>
                  </a:extLst>
                </p:cNvPr>
                <p:cNvPicPr/>
                <p:nvPr/>
              </p:nvPicPr>
              <p:blipFill>
                <a:blip r:embed="rId91"/>
                <a:stretch>
                  <a:fillRect/>
                </a:stretch>
              </p:blipFill>
              <p:spPr>
                <a:xfrm>
                  <a:off x="8843037" y="1923723"/>
                  <a:ext cx="77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21BC4B22-A81B-4819-A819-AE27132F905E}"/>
                    </a:ext>
                  </a:extLst>
                </p14:cNvPr>
                <p14:cNvContentPartPr/>
                <p14:nvPr/>
              </p14:nvContentPartPr>
              <p14:xfrm>
                <a:off x="8945637" y="1794123"/>
                <a:ext cx="201600" cy="180720"/>
              </p14:xfrm>
            </p:contentPart>
          </mc:Choice>
          <mc:Fallback xmlns="">
            <p:pic>
              <p:nvPicPr>
                <p:cNvPr id="60" name="Freihand 59">
                  <a:extLst>
                    <a:ext uri="{FF2B5EF4-FFF2-40B4-BE49-F238E27FC236}">
                      <a16:creationId xmlns:a16="http://schemas.microsoft.com/office/drawing/2014/main" id="{21BC4B22-A81B-4819-A819-AE27132F905E}"/>
                    </a:ext>
                  </a:extLst>
                </p:cNvPr>
                <p:cNvPicPr/>
                <p:nvPr/>
              </p:nvPicPr>
              <p:blipFill>
                <a:blip r:embed="rId93"/>
                <a:stretch>
                  <a:fillRect/>
                </a:stretch>
              </p:blipFill>
              <p:spPr>
                <a:xfrm>
                  <a:off x="8941317" y="1789803"/>
                  <a:ext cx="2102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9D364CE1-8464-45C1-AD34-7191F36F04B7}"/>
                    </a:ext>
                  </a:extLst>
                </p14:cNvPr>
                <p14:cNvContentPartPr/>
                <p14:nvPr/>
              </p14:nvContentPartPr>
              <p14:xfrm>
                <a:off x="9219597" y="1821123"/>
                <a:ext cx="115200" cy="98640"/>
              </p14:xfrm>
            </p:contentPart>
          </mc:Choice>
          <mc:Fallback xmlns="">
            <p:pic>
              <p:nvPicPr>
                <p:cNvPr id="61" name="Freihand 60">
                  <a:extLst>
                    <a:ext uri="{FF2B5EF4-FFF2-40B4-BE49-F238E27FC236}">
                      <a16:creationId xmlns:a16="http://schemas.microsoft.com/office/drawing/2014/main" id="{9D364CE1-8464-45C1-AD34-7191F36F04B7}"/>
                    </a:ext>
                  </a:extLst>
                </p:cNvPr>
                <p:cNvPicPr/>
                <p:nvPr/>
              </p:nvPicPr>
              <p:blipFill>
                <a:blip r:embed="rId95"/>
                <a:stretch>
                  <a:fillRect/>
                </a:stretch>
              </p:blipFill>
              <p:spPr>
                <a:xfrm>
                  <a:off x="9215277" y="1816803"/>
                  <a:ext cx="123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4BA3E03B-7A5F-4EC3-86BE-3795BE756CE1}"/>
                    </a:ext>
                  </a:extLst>
                </p14:cNvPr>
                <p14:cNvContentPartPr/>
                <p14:nvPr/>
              </p14:nvContentPartPr>
              <p14:xfrm>
                <a:off x="9348117" y="1688283"/>
                <a:ext cx="117720" cy="218160"/>
              </p14:xfrm>
            </p:contentPart>
          </mc:Choice>
          <mc:Fallback xmlns="">
            <p:pic>
              <p:nvPicPr>
                <p:cNvPr id="62" name="Freihand 61">
                  <a:extLst>
                    <a:ext uri="{FF2B5EF4-FFF2-40B4-BE49-F238E27FC236}">
                      <a16:creationId xmlns:a16="http://schemas.microsoft.com/office/drawing/2014/main" id="{4BA3E03B-7A5F-4EC3-86BE-3795BE756CE1}"/>
                    </a:ext>
                  </a:extLst>
                </p:cNvPr>
                <p:cNvPicPr/>
                <p:nvPr/>
              </p:nvPicPr>
              <p:blipFill>
                <a:blip r:embed="rId97"/>
                <a:stretch>
                  <a:fillRect/>
                </a:stretch>
              </p:blipFill>
              <p:spPr>
                <a:xfrm>
                  <a:off x="9343797" y="1683963"/>
                  <a:ext cx="1263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1859F503-328D-426B-9F89-19FB2E0541D8}"/>
                    </a:ext>
                  </a:extLst>
                </p14:cNvPr>
                <p14:cNvContentPartPr/>
                <p14:nvPr/>
              </p14:nvContentPartPr>
              <p14:xfrm>
                <a:off x="9443157" y="1802403"/>
                <a:ext cx="223200" cy="74880"/>
              </p14:xfrm>
            </p:contentPart>
          </mc:Choice>
          <mc:Fallback xmlns="">
            <p:pic>
              <p:nvPicPr>
                <p:cNvPr id="63" name="Freihand 62">
                  <a:extLst>
                    <a:ext uri="{FF2B5EF4-FFF2-40B4-BE49-F238E27FC236}">
                      <a16:creationId xmlns:a16="http://schemas.microsoft.com/office/drawing/2014/main" id="{1859F503-328D-426B-9F89-19FB2E0541D8}"/>
                    </a:ext>
                  </a:extLst>
                </p:cNvPr>
                <p:cNvPicPr/>
                <p:nvPr/>
              </p:nvPicPr>
              <p:blipFill>
                <a:blip r:embed="rId99"/>
                <a:stretch>
                  <a:fillRect/>
                </a:stretch>
              </p:blipFill>
              <p:spPr>
                <a:xfrm>
                  <a:off x="9438837" y="1798083"/>
                  <a:ext cx="2318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8448" name="Freihand 488447">
                  <a:extLst>
                    <a:ext uri="{FF2B5EF4-FFF2-40B4-BE49-F238E27FC236}">
                      <a16:creationId xmlns:a16="http://schemas.microsoft.com/office/drawing/2014/main" id="{0DA7548A-A028-48A6-ACE6-1BCEAB72732D}"/>
                    </a:ext>
                  </a:extLst>
                </p14:cNvPr>
                <p14:cNvContentPartPr/>
                <p14:nvPr/>
              </p14:nvContentPartPr>
              <p14:xfrm>
                <a:off x="9857877" y="1716723"/>
                <a:ext cx="36720" cy="167760"/>
              </p14:xfrm>
            </p:contentPart>
          </mc:Choice>
          <mc:Fallback xmlns="">
            <p:pic>
              <p:nvPicPr>
                <p:cNvPr id="488448" name="Freihand 488447">
                  <a:extLst>
                    <a:ext uri="{FF2B5EF4-FFF2-40B4-BE49-F238E27FC236}">
                      <a16:creationId xmlns:a16="http://schemas.microsoft.com/office/drawing/2014/main" id="{0DA7548A-A028-48A6-ACE6-1BCEAB72732D}"/>
                    </a:ext>
                  </a:extLst>
                </p:cNvPr>
                <p:cNvPicPr/>
                <p:nvPr/>
              </p:nvPicPr>
              <p:blipFill>
                <a:blip r:embed="rId101"/>
                <a:stretch>
                  <a:fillRect/>
                </a:stretch>
              </p:blipFill>
              <p:spPr>
                <a:xfrm>
                  <a:off x="9853557" y="1712403"/>
                  <a:ext cx="45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8449" name="Freihand 488448">
                  <a:extLst>
                    <a:ext uri="{FF2B5EF4-FFF2-40B4-BE49-F238E27FC236}">
                      <a16:creationId xmlns:a16="http://schemas.microsoft.com/office/drawing/2014/main" id="{64F3DDB4-D942-455E-B394-B9B784F80EF3}"/>
                    </a:ext>
                  </a:extLst>
                </p14:cNvPr>
                <p14:cNvContentPartPr/>
                <p14:nvPr/>
              </p14:nvContentPartPr>
              <p14:xfrm>
                <a:off x="9787317" y="1662003"/>
                <a:ext cx="232560" cy="179280"/>
              </p14:xfrm>
            </p:contentPart>
          </mc:Choice>
          <mc:Fallback xmlns="">
            <p:pic>
              <p:nvPicPr>
                <p:cNvPr id="488449" name="Freihand 488448">
                  <a:extLst>
                    <a:ext uri="{FF2B5EF4-FFF2-40B4-BE49-F238E27FC236}">
                      <a16:creationId xmlns:a16="http://schemas.microsoft.com/office/drawing/2014/main" id="{64F3DDB4-D942-455E-B394-B9B784F80EF3}"/>
                    </a:ext>
                  </a:extLst>
                </p:cNvPr>
                <p:cNvPicPr/>
                <p:nvPr/>
              </p:nvPicPr>
              <p:blipFill>
                <a:blip r:embed="rId103"/>
                <a:stretch>
                  <a:fillRect/>
                </a:stretch>
              </p:blipFill>
              <p:spPr>
                <a:xfrm>
                  <a:off x="9782997" y="1657683"/>
                  <a:ext cx="241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8451" name="Freihand 488450">
                  <a:extLst>
                    <a:ext uri="{FF2B5EF4-FFF2-40B4-BE49-F238E27FC236}">
                      <a16:creationId xmlns:a16="http://schemas.microsoft.com/office/drawing/2014/main" id="{611B4739-1A91-4070-96FB-F748D50CD521}"/>
                    </a:ext>
                  </a:extLst>
                </p14:cNvPr>
                <p14:cNvContentPartPr/>
                <p14:nvPr/>
              </p14:nvContentPartPr>
              <p14:xfrm>
                <a:off x="9983517" y="1752003"/>
                <a:ext cx="264960" cy="100080"/>
              </p14:xfrm>
            </p:contentPart>
          </mc:Choice>
          <mc:Fallback xmlns="">
            <p:pic>
              <p:nvPicPr>
                <p:cNvPr id="488451" name="Freihand 488450">
                  <a:extLst>
                    <a:ext uri="{FF2B5EF4-FFF2-40B4-BE49-F238E27FC236}">
                      <a16:creationId xmlns:a16="http://schemas.microsoft.com/office/drawing/2014/main" id="{611B4739-1A91-4070-96FB-F748D50CD521}"/>
                    </a:ext>
                  </a:extLst>
                </p:cNvPr>
                <p:cNvPicPr/>
                <p:nvPr/>
              </p:nvPicPr>
              <p:blipFill>
                <a:blip r:embed="rId105"/>
                <a:stretch>
                  <a:fillRect/>
                </a:stretch>
              </p:blipFill>
              <p:spPr>
                <a:xfrm>
                  <a:off x="9979197" y="1747683"/>
                  <a:ext cx="2736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8453" name="Freihand 488452">
                  <a:extLst>
                    <a:ext uri="{FF2B5EF4-FFF2-40B4-BE49-F238E27FC236}">
                      <a16:creationId xmlns:a16="http://schemas.microsoft.com/office/drawing/2014/main" id="{77A2B9C9-39B3-41DE-BFAC-C36B380AD24B}"/>
                    </a:ext>
                  </a:extLst>
                </p14:cNvPr>
                <p14:cNvContentPartPr/>
                <p14:nvPr/>
              </p14:nvContentPartPr>
              <p14:xfrm>
                <a:off x="10285917" y="1659123"/>
                <a:ext cx="172080" cy="155880"/>
              </p14:xfrm>
            </p:contentPart>
          </mc:Choice>
          <mc:Fallback xmlns="">
            <p:pic>
              <p:nvPicPr>
                <p:cNvPr id="488453" name="Freihand 488452">
                  <a:extLst>
                    <a:ext uri="{FF2B5EF4-FFF2-40B4-BE49-F238E27FC236}">
                      <a16:creationId xmlns:a16="http://schemas.microsoft.com/office/drawing/2014/main" id="{77A2B9C9-39B3-41DE-BFAC-C36B380AD24B}"/>
                    </a:ext>
                  </a:extLst>
                </p:cNvPr>
                <p:cNvPicPr/>
                <p:nvPr/>
              </p:nvPicPr>
              <p:blipFill>
                <a:blip r:embed="rId107"/>
                <a:stretch>
                  <a:fillRect/>
                </a:stretch>
              </p:blipFill>
              <p:spPr>
                <a:xfrm>
                  <a:off x="10281597" y="1654803"/>
                  <a:ext cx="1807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8454" name="Freihand 488453">
                  <a:extLst>
                    <a:ext uri="{FF2B5EF4-FFF2-40B4-BE49-F238E27FC236}">
                      <a16:creationId xmlns:a16="http://schemas.microsoft.com/office/drawing/2014/main" id="{F3CF0F0D-F380-4D20-BBE4-7E74955EBFDE}"/>
                    </a:ext>
                  </a:extLst>
                </p14:cNvPr>
                <p14:cNvContentPartPr/>
                <p14:nvPr/>
              </p14:nvContentPartPr>
              <p14:xfrm>
                <a:off x="10598037" y="1588203"/>
                <a:ext cx="147960" cy="209160"/>
              </p14:xfrm>
            </p:contentPart>
          </mc:Choice>
          <mc:Fallback xmlns="">
            <p:pic>
              <p:nvPicPr>
                <p:cNvPr id="488454" name="Freihand 488453">
                  <a:extLst>
                    <a:ext uri="{FF2B5EF4-FFF2-40B4-BE49-F238E27FC236}">
                      <a16:creationId xmlns:a16="http://schemas.microsoft.com/office/drawing/2014/main" id="{F3CF0F0D-F380-4D20-BBE4-7E74955EBFDE}"/>
                    </a:ext>
                  </a:extLst>
                </p:cNvPr>
                <p:cNvPicPr/>
                <p:nvPr/>
              </p:nvPicPr>
              <p:blipFill>
                <a:blip r:embed="rId109"/>
                <a:stretch>
                  <a:fillRect/>
                </a:stretch>
              </p:blipFill>
              <p:spPr>
                <a:xfrm>
                  <a:off x="10593717" y="1583883"/>
                  <a:ext cx="1566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8455" name="Freihand 488454">
                  <a:extLst>
                    <a:ext uri="{FF2B5EF4-FFF2-40B4-BE49-F238E27FC236}">
                      <a16:creationId xmlns:a16="http://schemas.microsoft.com/office/drawing/2014/main" id="{C82B5FF4-D627-4BEF-BF7E-181D2C083DD7}"/>
                    </a:ext>
                  </a:extLst>
                </p14:cNvPr>
                <p14:cNvContentPartPr/>
                <p14:nvPr/>
              </p14:nvContentPartPr>
              <p14:xfrm>
                <a:off x="10744917" y="1685403"/>
                <a:ext cx="115920" cy="93600"/>
              </p14:xfrm>
            </p:contentPart>
          </mc:Choice>
          <mc:Fallback xmlns="">
            <p:pic>
              <p:nvPicPr>
                <p:cNvPr id="488455" name="Freihand 488454">
                  <a:extLst>
                    <a:ext uri="{FF2B5EF4-FFF2-40B4-BE49-F238E27FC236}">
                      <a16:creationId xmlns:a16="http://schemas.microsoft.com/office/drawing/2014/main" id="{C82B5FF4-D627-4BEF-BF7E-181D2C083DD7}"/>
                    </a:ext>
                  </a:extLst>
                </p:cNvPr>
                <p:cNvPicPr/>
                <p:nvPr/>
              </p:nvPicPr>
              <p:blipFill>
                <a:blip r:embed="rId111"/>
                <a:stretch>
                  <a:fillRect/>
                </a:stretch>
              </p:blipFill>
              <p:spPr>
                <a:xfrm>
                  <a:off x="10740597" y="1681083"/>
                  <a:ext cx="124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8456" name="Freihand 488455">
                  <a:extLst>
                    <a:ext uri="{FF2B5EF4-FFF2-40B4-BE49-F238E27FC236}">
                      <a16:creationId xmlns:a16="http://schemas.microsoft.com/office/drawing/2014/main" id="{28C32EF5-E066-4674-A985-55789FF9C5B9}"/>
                    </a:ext>
                  </a:extLst>
                </p14:cNvPr>
                <p14:cNvContentPartPr/>
                <p14:nvPr/>
              </p14:nvContentPartPr>
              <p14:xfrm>
                <a:off x="10854717" y="1690803"/>
                <a:ext cx="334440" cy="245160"/>
              </p14:xfrm>
            </p:contentPart>
          </mc:Choice>
          <mc:Fallback xmlns="">
            <p:pic>
              <p:nvPicPr>
                <p:cNvPr id="488456" name="Freihand 488455">
                  <a:extLst>
                    <a:ext uri="{FF2B5EF4-FFF2-40B4-BE49-F238E27FC236}">
                      <a16:creationId xmlns:a16="http://schemas.microsoft.com/office/drawing/2014/main" id="{28C32EF5-E066-4674-A985-55789FF9C5B9}"/>
                    </a:ext>
                  </a:extLst>
                </p:cNvPr>
                <p:cNvPicPr/>
                <p:nvPr/>
              </p:nvPicPr>
              <p:blipFill>
                <a:blip r:embed="rId113"/>
                <a:stretch>
                  <a:fillRect/>
                </a:stretch>
              </p:blipFill>
              <p:spPr>
                <a:xfrm>
                  <a:off x="10850397" y="1686483"/>
                  <a:ext cx="343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8457" name="Freihand 488456">
                  <a:extLst>
                    <a:ext uri="{FF2B5EF4-FFF2-40B4-BE49-F238E27FC236}">
                      <a16:creationId xmlns:a16="http://schemas.microsoft.com/office/drawing/2014/main" id="{4B663DBB-2B6C-4D60-A2BF-D914F434D490}"/>
                    </a:ext>
                  </a:extLst>
                </p14:cNvPr>
                <p14:cNvContentPartPr/>
                <p14:nvPr/>
              </p14:nvContentPartPr>
              <p14:xfrm>
                <a:off x="11190597" y="1610883"/>
                <a:ext cx="269280" cy="169920"/>
              </p14:xfrm>
            </p:contentPart>
          </mc:Choice>
          <mc:Fallback xmlns="">
            <p:pic>
              <p:nvPicPr>
                <p:cNvPr id="488457" name="Freihand 488456">
                  <a:extLst>
                    <a:ext uri="{FF2B5EF4-FFF2-40B4-BE49-F238E27FC236}">
                      <a16:creationId xmlns:a16="http://schemas.microsoft.com/office/drawing/2014/main" id="{4B663DBB-2B6C-4D60-A2BF-D914F434D490}"/>
                    </a:ext>
                  </a:extLst>
                </p:cNvPr>
                <p:cNvPicPr/>
                <p:nvPr/>
              </p:nvPicPr>
              <p:blipFill>
                <a:blip r:embed="rId115"/>
                <a:stretch>
                  <a:fillRect/>
                </a:stretch>
              </p:blipFill>
              <p:spPr>
                <a:xfrm>
                  <a:off x="11186277" y="1606563"/>
                  <a:ext cx="2779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8458" name="Freihand 488457">
                  <a:extLst>
                    <a:ext uri="{FF2B5EF4-FFF2-40B4-BE49-F238E27FC236}">
                      <a16:creationId xmlns:a16="http://schemas.microsoft.com/office/drawing/2014/main" id="{B09900FC-815E-4979-B2C2-13A536EF7C9B}"/>
                    </a:ext>
                  </a:extLst>
                </p14:cNvPr>
                <p14:cNvContentPartPr/>
                <p14:nvPr/>
              </p14:nvContentPartPr>
              <p14:xfrm>
                <a:off x="11363037" y="1548603"/>
                <a:ext cx="360" cy="360"/>
              </p14:xfrm>
            </p:contentPart>
          </mc:Choice>
          <mc:Fallback xmlns="">
            <p:pic>
              <p:nvPicPr>
                <p:cNvPr id="488458" name="Freihand 488457">
                  <a:extLst>
                    <a:ext uri="{FF2B5EF4-FFF2-40B4-BE49-F238E27FC236}">
                      <a16:creationId xmlns:a16="http://schemas.microsoft.com/office/drawing/2014/main" id="{B09900FC-815E-4979-B2C2-13A536EF7C9B}"/>
                    </a:ext>
                  </a:extLst>
                </p:cNvPr>
                <p:cNvPicPr/>
                <p:nvPr/>
              </p:nvPicPr>
              <p:blipFill>
                <a:blip r:embed="rId117"/>
                <a:stretch>
                  <a:fillRect/>
                </a:stretch>
              </p:blipFill>
              <p:spPr>
                <a:xfrm>
                  <a:off x="11358717" y="15442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8459" name="Freihand 488458">
                  <a:extLst>
                    <a:ext uri="{FF2B5EF4-FFF2-40B4-BE49-F238E27FC236}">
                      <a16:creationId xmlns:a16="http://schemas.microsoft.com/office/drawing/2014/main" id="{0341FDE0-623F-4720-A0BF-135A6B53E79C}"/>
                    </a:ext>
                  </a:extLst>
                </p14:cNvPr>
                <p14:cNvContentPartPr/>
                <p14:nvPr/>
              </p14:nvContentPartPr>
              <p14:xfrm>
                <a:off x="8064717" y="2280843"/>
                <a:ext cx="308160" cy="145080"/>
              </p14:xfrm>
            </p:contentPart>
          </mc:Choice>
          <mc:Fallback xmlns="">
            <p:pic>
              <p:nvPicPr>
                <p:cNvPr id="488459" name="Freihand 488458">
                  <a:extLst>
                    <a:ext uri="{FF2B5EF4-FFF2-40B4-BE49-F238E27FC236}">
                      <a16:creationId xmlns:a16="http://schemas.microsoft.com/office/drawing/2014/main" id="{0341FDE0-623F-4720-A0BF-135A6B53E79C}"/>
                    </a:ext>
                  </a:extLst>
                </p:cNvPr>
                <p:cNvPicPr/>
                <p:nvPr/>
              </p:nvPicPr>
              <p:blipFill>
                <a:blip r:embed="rId119"/>
                <a:stretch>
                  <a:fillRect/>
                </a:stretch>
              </p:blipFill>
              <p:spPr>
                <a:xfrm>
                  <a:off x="8060397" y="2276523"/>
                  <a:ext cx="316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8460" name="Freihand 488459">
                  <a:extLst>
                    <a:ext uri="{FF2B5EF4-FFF2-40B4-BE49-F238E27FC236}">
                      <a16:creationId xmlns:a16="http://schemas.microsoft.com/office/drawing/2014/main" id="{45B136CE-A8DE-4D82-A8DE-A7660A447CF9}"/>
                    </a:ext>
                  </a:extLst>
                </p14:cNvPr>
                <p14:cNvContentPartPr/>
                <p14:nvPr/>
              </p14:nvContentPartPr>
              <p14:xfrm>
                <a:off x="8349477" y="2232603"/>
                <a:ext cx="360" cy="360"/>
              </p14:xfrm>
            </p:contentPart>
          </mc:Choice>
          <mc:Fallback xmlns="">
            <p:pic>
              <p:nvPicPr>
                <p:cNvPr id="488460" name="Freihand 488459">
                  <a:extLst>
                    <a:ext uri="{FF2B5EF4-FFF2-40B4-BE49-F238E27FC236}">
                      <a16:creationId xmlns:a16="http://schemas.microsoft.com/office/drawing/2014/main" id="{45B136CE-A8DE-4D82-A8DE-A7660A447CF9}"/>
                    </a:ext>
                  </a:extLst>
                </p:cNvPr>
                <p:cNvPicPr/>
                <p:nvPr/>
              </p:nvPicPr>
              <p:blipFill>
                <a:blip r:embed="rId117"/>
                <a:stretch>
                  <a:fillRect/>
                </a:stretch>
              </p:blipFill>
              <p:spPr>
                <a:xfrm>
                  <a:off x="8345157" y="222828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8461" name="Freihand 488460">
                  <a:extLst>
                    <a:ext uri="{FF2B5EF4-FFF2-40B4-BE49-F238E27FC236}">
                      <a16:creationId xmlns:a16="http://schemas.microsoft.com/office/drawing/2014/main" id="{292DD664-7BD5-4088-B4B9-C586FA4EE80C}"/>
                    </a:ext>
                  </a:extLst>
                </p14:cNvPr>
                <p14:cNvContentPartPr/>
                <p14:nvPr/>
              </p14:nvContentPartPr>
              <p14:xfrm>
                <a:off x="8607957" y="2140443"/>
                <a:ext cx="496440" cy="245160"/>
              </p14:xfrm>
            </p:contentPart>
          </mc:Choice>
          <mc:Fallback xmlns="">
            <p:pic>
              <p:nvPicPr>
                <p:cNvPr id="488461" name="Freihand 488460">
                  <a:extLst>
                    <a:ext uri="{FF2B5EF4-FFF2-40B4-BE49-F238E27FC236}">
                      <a16:creationId xmlns:a16="http://schemas.microsoft.com/office/drawing/2014/main" id="{292DD664-7BD5-4088-B4B9-C586FA4EE80C}"/>
                    </a:ext>
                  </a:extLst>
                </p:cNvPr>
                <p:cNvPicPr/>
                <p:nvPr/>
              </p:nvPicPr>
              <p:blipFill>
                <a:blip r:embed="rId122"/>
                <a:stretch>
                  <a:fillRect/>
                </a:stretch>
              </p:blipFill>
              <p:spPr>
                <a:xfrm>
                  <a:off x="8603637" y="2136123"/>
                  <a:ext cx="5050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8462" name="Freihand 488461">
                  <a:extLst>
                    <a:ext uri="{FF2B5EF4-FFF2-40B4-BE49-F238E27FC236}">
                      <a16:creationId xmlns:a16="http://schemas.microsoft.com/office/drawing/2014/main" id="{E9156379-30C1-4E45-9EF5-F7D4EA04D830}"/>
                    </a:ext>
                  </a:extLst>
                </p14:cNvPr>
                <p14:cNvContentPartPr/>
                <p14:nvPr/>
              </p14:nvContentPartPr>
              <p14:xfrm>
                <a:off x="9026637" y="2162403"/>
                <a:ext cx="74160" cy="25560"/>
              </p14:xfrm>
            </p:contentPart>
          </mc:Choice>
          <mc:Fallback xmlns="">
            <p:pic>
              <p:nvPicPr>
                <p:cNvPr id="488462" name="Freihand 488461">
                  <a:extLst>
                    <a:ext uri="{FF2B5EF4-FFF2-40B4-BE49-F238E27FC236}">
                      <a16:creationId xmlns:a16="http://schemas.microsoft.com/office/drawing/2014/main" id="{E9156379-30C1-4E45-9EF5-F7D4EA04D830}"/>
                    </a:ext>
                  </a:extLst>
                </p:cNvPr>
                <p:cNvPicPr/>
                <p:nvPr/>
              </p:nvPicPr>
              <p:blipFill>
                <a:blip r:embed="rId124"/>
                <a:stretch>
                  <a:fillRect/>
                </a:stretch>
              </p:blipFill>
              <p:spPr>
                <a:xfrm>
                  <a:off x="9022317" y="2158083"/>
                  <a:ext cx="828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8463" name="Freihand 488462">
                  <a:extLst>
                    <a:ext uri="{FF2B5EF4-FFF2-40B4-BE49-F238E27FC236}">
                      <a16:creationId xmlns:a16="http://schemas.microsoft.com/office/drawing/2014/main" id="{4E0090D2-66E8-4A46-86C0-6DE74376613A}"/>
                    </a:ext>
                  </a:extLst>
                </p14:cNvPr>
                <p14:cNvContentPartPr/>
                <p14:nvPr/>
              </p14:nvContentPartPr>
              <p14:xfrm>
                <a:off x="9134277" y="2199483"/>
                <a:ext cx="66960" cy="80280"/>
              </p14:xfrm>
            </p:contentPart>
          </mc:Choice>
          <mc:Fallback xmlns="">
            <p:pic>
              <p:nvPicPr>
                <p:cNvPr id="488463" name="Freihand 488462">
                  <a:extLst>
                    <a:ext uri="{FF2B5EF4-FFF2-40B4-BE49-F238E27FC236}">
                      <a16:creationId xmlns:a16="http://schemas.microsoft.com/office/drawing/2014/main" id="{4E0090D2-66E8-4A46-86C0-6DE74376613A}"/>
                    </a:ext>
                  </a:extLst>
                </p:cNvPr>
                <p:cNvPicPr/>
                <p:nvPr/>
              </p:nvPicPr>
              <p:blipFill>
                <a:blip r:embed="rId126"/>
                <a:stretch>
                  <a:fillRect/>
                </a:stretch>
              </p:blipFill>
              <p:spPr>
                <a:xfrm>
                  <a:off x="9129957" y="2195163"/>
                  <a:ext cx="756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8464" name="Freihand 488463">
                  <a:extLst>
                    <a:ext uri="{FF2B5EF4-FFF2-40B4-BE49-F238E27FC236}">
                      <a16:creationId xmlns:a16="http://schemas.microsoft.com/office/drawing/2014/main" id="{7D6AEA16-89C1-4EC1-9D11-6167E8D878E3}"/>
                    </a:ext>
                  </a:extLst>
                </p14:cNvPr>
                <p14:cNvContentPartPr/>
                <p14:nvPr/>
              </p14:nvContentPartPr>
              <p14:xfrm>
                <a:off x="9222117" y="2099763"/>
                <a:ext cx="114120" cy="175680"/>
              </p14:xfrm>
            </p:contentPart>
          </mc:Choice>
          <mc:Fallback xmlns="">
            <p:pic>
              <p:nvPicPr>
                <p:cNvPr id="488464" name="Freihand 488463">
                  <a:extLst>
                    <a:ext uri="{FF2B5EF4-FFF2-40B4-BE49-F238E27FC236}">
                      <a16:creationId xmlns:a16="http://schemas.microsoft.com/office/drawing/2014/main" id="{7D6AEA16-89C1-4EC1-9D11-6167E8D878E3}"/>
                    </a:ext>
                  </a:extLst>
                </p:cNvPr>
                <p:cNvPicPr/>
                <p:nvPr/>
              </p:nvPicPr>
              <p:blipFill>
                <a:blip r:embed="rId128"/>
                <a:stretch>
                  <a:fillRect/>
                </a:stretch>
              </p:blipFill>
              <p:spPr>
                <a:xfrm>
                  <a:off x="9217797" y="2095443"/>
                  <a:ext cx="1227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8465" name="Freihand 488464">
                  <a:extLst>
                    <a:ext uri="{FF2B5EF4-FFF2-40B4-BE49-F238E27FC236}">
                      <a16:creationId xmlns:a16="http://schemas.microsoft.com/office/drawing/2014/main" id="{C0B1D416-FBE1-4C8D-BD4F-99C6C5B66693}"/>
                    </a:ext>
                  </a:extLst>
                </p14:cNvPr>
                <p14:cNvContentPartPr/>
                <p14:nvPr/>
              </p14:nvContentPartPr>
              <p14:xfrm>
                <a:off x="9303477" y="2193003"/>
                <a:ext cx="116640" cy="91800"/>
              </p14:xfrm>
            </p:contentPart>
          </mc:Choice>
          <mc:Fallback xmlns="">
            <p:pic>
              <p:nvPicPr>
                <p:cNvPr id="488465" name="Freihand 488464">
                  <a:extLst>
                    <a:ext uri="{FF2B5EF4-FFF2-40B4-BE49-F238E27FC236}">
                      <a16:creationId xmlns:a16="http://schemas.microsoft.com/office/drawing/2014/main" id="{C0B1D416-FBE1-4C8D-BD4F-99C6C5B66693}"/>
                    </a:ext>
                  </a:extLst>
                </p:cNvPr>
                <p:cNvPicPr/>
                <p:nvPr/>
              </p:nvPicPr>
              <p:blipFill>
                <a:blip r:embed="rId130"/>
                <a:stretch>
                  <a:fillRect/>
                </a:stretch>
              </p:blipFill>
              <p:spPr>
                <a:xfrm>
                  <a:off x="9299157" y="2188683"/>
                  <a:ext cx="125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8466" name="Freihand 488465">
                  <a:extLst>
                    <a:ext uri="{FF2B5EF4-FFF2-40B4-BE49-F238E27FC236}">
                      <a16:creationId xmlns:a16="http://schemas.microsoft.com/office/drawing/2014/main" id="{1E25E797-9648-40A5-9929-1363D8DEFF97}"/>
                    </a:ext>
                  </a:extLst>
                </p14:cNvPr>
                <p14:cNvContentPartPr/>
                <p14:nvPr/>
              </p14:nvContentPartPr>
              <p14:xfrm>
                <a:off x="9407517" y="2159163"/>
                <a:ext cx="162720" cy="108360"/>
              </p14:xfrm>
            </p:contentPart>
          </mc:Choice>
          <mc:Fallback xmlns="">
            <p:pic>
              <p:nvPicPr>
                <p:cNvPr id="488466" name="Freihand 488465">
                  <a:extLst>
                    <a:ext uri="{FF2B5EF4-FFF2-40B4-BE49-F238E27FC236}">
                      <a16:creationId xmlns:a16="http://schemas.microsoft.com/office/drawing/2014/main" id="{1E25E797-9648-40A5-9929-1363D8DEFF97}"/>
                    </a:ext>
                  </a:extLst>
                </p:cNvPr>
                <p:cNvPicPr/>
                <p:nvPr/>
              </p:nvPicPr>
              <p:blipFill>
                <a:blip r:embed="rId132"/>
                <a:stretch>
                  <a:fillRect/>
                </a:stretch>
              </p:blipFill>
              <p:spPr>
                <a:xfrm>
                  <a:off x="9403197" y="2154843"/>
                  <a:ext cx="171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8467" name="Freihand 488466">
                  <a:extLst>
                    <a:ext uri="{FF2B5EF4-FFF2-40B4-BE49-F238E27FC236}">
                      <a16:creationId xmlns:a16="http://schemas.microsoft.com/office/drawing/2014/main" id="{BE802399-2C0C-41F7-B6D5-E790395DD886}"/>
                    </a:ext>
                  </a:extLst>
                </p14:cNvPr>
                <p14:cNvContentPartPr/>
                <p14:nvPr/>
              </p14:nvContentPartPr>
              <p14:xfrm>
                <a:off x="9568797" y="2108043"/>
                <a:ext cx="4320" cy="19080"/>
              </p14:xfrm>
            </p:contentPart>
          </mc:Choice>
          <mc:Fallback xmlns="">
            <p:pic>
              <p:nvPicPr>
                <p:cNvPr id="488467" name="Freihand 488466">
                  <a:extLst>
                    <a:ext uri="{FF2B5EF4-FFF2-40B4-BE49-F238E27FC236}">
                      <a16:creationId xmlns:a16="http://schemas.microsoft.com/office/drawing/2014/main" id="{BE802399-2C0C-41F7-B6D5-E790395DD886}"/>
                    </a:ext>
                  </a:extLst>
                </p:cNvPr>
                <p:cNvPicPr/>
                <p:nvPr/>
              </p:nvPicPr>
              <p:blipFill>
                <a:blip r:embed="rId134"/>
                <a:stretch>
                  <a:fillRect/>
                </a:stretch>
              </p:blipFill>
              <p:spPr>
                <a:xfrm>
                  <a:off x="9564477" y="2103723"/>
                  <a:ext cx="12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8468" name="Freihand 488467">
                  <a:extLst>
                    <a:ext uri="{FF2B5EF4-FFF2-40B4-BE49-F238E27FC236}">
                      <a16:creationId xmlns:a16="http://schemas.microsoft.com/office/drawing/2014/main" id="{924D82AA-8D92-4CFA-B16A-D777E09DCAA6}"/>
                    </a:ext>
                  </a:extLst>
                </p14:cNvPr>
                <p14:cNvContentPartPr/>
                <p14:nvPr/>
              </p14:nvContentPartPr>
              <p14:xfrm>
                <a:off x="9585357" y="2143323"/>
                <a:ext cx="99720" cy="282960"/>
              </p14:xfrm>
            </p:contentPart>
          </mc:Choice>
          <mc:Fallback xmlns="">
            <p:pic>
              <p:nvPicPr>
                <p:cNvPr id="488468" name="Freihand 488467">
                  <a:extLst>
                    <a:ext uri="{FF2B5EF4-FFF2-40B4-BE49-F238E27FC236}">
                      <a16:creationId xmlns:a16="http://schemas.microsoft.com/office/drawing/2014/main" id="{924D82AA-8D92-4CFA-B16A-D777E09DCAA6}"/>
                    </a:ext>
                  </a:extLst>
                </p:cNvPr>
                <p:cNvPicPr/>
                <p:nvPr/>
              </p:nvPicPr>
              <p:blipFill>
                <a:blip r:embed="rId136"/>
                <a:stretch>
                  <a:fillRect/>
                </a:stretch>
              </p:blipFill>
              <p:spPr>
                <a:xfrm>
                  <a:off x="9581037" y="2139003"/>
                  <a:ext cx="1083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8469" name="Freihand 488468">
                  <a:extLst>
                    <a:ext uri="{FF2B5EF4-FFF2-40B4-BE49-F238E27FC236}">
                      <a16:creationId xmlns:a16="http://schemas.microsoft.com/office/drawing/2014/main" id="{7CF6F3D8-3C02-43EA-B0E7-5FF36D03F07F}"/>
                    </a:ext>
                  </a:extLst>
                </p14:cNvPr>
                <p14:cNvContentPartPr/>
                <p14:nvPr/>
              </p14:nvContentPartPr>
              <p14:xfrm>
                <a:off x="9735837" y="2079603"/>
                <a:ext cx="120240" cy="136800"/>
              </p14:xfrm>
            </p:contentPart>
          </mc:Choice>
          <mc:Fallback xmlns="">
            <p:pic>
              <p:nvPicPr>
                <p:cNvPr id="488469" name="Freihand 488468">
                  <a:extLst>
                    <a:ext uri="{FF2B5EF4-FFF2-40B4-BE49-F238E27FC236}">
                      <a16:creationId xmlns:a16="http://schemas.microsoft.com/office/drawing/2014/main" id="{7CF6F3D8-3C02-43EA-B0E7-5FF36D03F07F}"/>
                    </a:ext>
                  </a:extLst>
                </p:cNvPr>
                <p:cNvPicPr/>
                <p:nvPr/>
              </p:nvPicPr>
              <p:blipFill>
                <a:blip r:embed="rId138"/>
                <a:stretch>
                  <a:fillRect/>
                </a:stretch>
              </p:blipFill>
              <p:spPr>
                <a:xfrm>
                  <a:off x="9731517" y="2075283"/>
                  <a:ext cx="1288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8470" name="Freihand 488469">
                  <a:extLst>
                    <a:ext uri="{FF2B5EF4-FFF2-40B4-BE49-F238E27FC236}">
                      <a16:creationId xmlns:a16="http://schemas.microsoft.com/office/drawing/2014/main" id="{D8EF9FC4-6500-4AA8-B8B7-390D24B00EE4}"/>
                    </a:ext>
                  </a:extLst>
                </p14:cNvPr>
                <p14:cNvContentPartPr/>
                <p14:nvPr/>
              </p14:nvContentPartPr>
              <p14:xfrm>
                <a:off x="9786597" y="2182203"/>
                <a:ext cx="64440" cy="58680"/>
              </p14:xfrm>
            </p:contentPart>
          </mc:Choice>
          <mc:Fallback xmlns="">
            <p:pic>
              <p:nvPicPr>
                <p:cNvPr id="488470" name="Freihand 488469">
                  <a:extLst>
                    <a:ext uri="{FF2B5EF4-FFF2-40B4-BE49-F238E27FC236}">
                      <a16:creationId xmlns:a16="http://schemas.microsoft.com/office/drawing/2014/main" id="{D8EF9FC4-6500-4AA8-B8B7-390D24B00EE4}"/>
                    </a:ext>
                  </a:extLst>
                </p:cNvPr>
                <p:cNvPicPr/>
                <p:nvPr/>
              </p:nvPicPr>
              <p:blipFill>
                <a:blip r:embed="rId140"/>
                <a:stretch>
                  <a:fillRect/>
                </a:stretch>
              </p:blipFill>
              <p:spPr>
                <a:xfrm>
                  <a:off x="9782277" y="2177883"/>
                  <a:ext cx="73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88472" name="Freihand 488471">
                  <a:extLst>
                    <a:ext uri="{FF2B5EF4-FFF2-40B4-BE49-F238E27FC236}">
                      <a16:creationId xmlns:a16="http://schemas.microsoft.com/office/drawing/2014/main" id="{8120DAA2-77C3-43E9-8B3D-2DAB4525F370}"/>
                    </a:ext>
                  </a:extLst>
                </p14:cNvPr>
                <p14:cNvContentPartPr/>
                <p14:nvPr/>
              </p14:nvContentPartPr>
              <p14:xfrm>
                <a:off x="9868317" y="2024523"/>
                <a:ext cx="304200" cy="210600"/>
              </p14:xfrm>
            </p:contentPart>
          </mc:Choice>
          <mc:Fallback xmlns="">
            <p:pic>
              <p:nvPicPr>
                <p:cNvPr id="488472" name="Freihand 488471">
                  <a:extLst>
                    <a:ext uri="{FF2B5EF4-FFF2-40B4-BE49-F238E27FC236}">
                      <a16:creationId xmlns:a16="http://schemas.microsoft.com/office/drawing/2014/main" id="{8120DAA2-77C3-43E9-8B3D-2DAB4525F370}"/>
                    </a:ext>
                  </a:extLst>
                </p:cNvPr>
                <p:cNvPicPr/>
                <p:nvPr/>
              </p:nvPicPr>
              <p:blipFill>
                <a:blip r:embed="rId142"/>
                <a:stretch>
                  <a:fillRect/>
                </a:stretch>
              </p:blipFill>
              <p:spPr>
                <a:xfrm>
                  <a:off x="9863997" y="2020203"/>
                  <a:ext cx="3128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88473" name="Freihand 488472">
                  <a:extLst>
                    <a:ext uri="{FF2B5EF4-FFF2-40B4-BE49-F238E27FC236}">
                      <a16:creationId xmlns:a16="http://schemas.microsoft.com/office/drawing/2014/main" id="{D4336572-18C8-4C53-9761-C0CB82046541}"/>
                    </a:ext>
                  </a:extLst>
                </p14:cNvPr>
                <p14:cNvContentPartPr/>
                <p14:nvPr/>
              </p14:nvContentPartPr>
              <p14:xfrm>
                <a:off x="10055877" y="2024523"/>
                <a:ext cx="51120" cy="9720"/>
              </p14:xfrm>
            </p:contentPart>
          </mc:Choice>
          <mc:Fallback xmlns="">
            <p:pic>
              <p:nvPicPr>
                <p:cNvPr id="488473" name="Freihand 488472">
                  <a:extLst>
                    <a:ext uri="{FF2B5EF4-FFF2-40B4-BE49-F238E27FC236}">
                      <a16:creationId xmlns:a16="http://schemas.microsoft.com/office/drawing/2014/main" id="{D4336572-18C8-4C53-9761-C0CB82046541}"/>
                    </a:ext>
                  </a:extLst>
                </p:cNvPr>
                <p:cNvPicPr/>
                <p:nvPr/>
              </p:nvPicPr>
              <p:blipFill>
                <a:blip r:embed="rId144"/>
                <a:stretch>
                  <a:fillRect/>
                </a:stretch>
              </p:blipFill>
              <p:spPr>
                <a:xfrm>
                  <a:off x="10051557" y="2020203"/>
                  <a:ext cx="5976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88474" name="Freihand 488473">
                  <a:extLst>
                    <a:ext uri="{FF2B5EF4-FFF2-40B4-BE49-F238E27FC236}">
                      <a16:creationId xmlns:a16="http://schemas.microsoft.com/office/drawing/2014/main" id="{7456B0FB-4E9F-477B-A81F-9A48CFCBB797}"/>
                    </a:ext>
                  </a:extLst>
                </p14:cNvPr>
                <p14:cNvContentPartPr/>
                <p14:nvPr/>
              </p14:nvContentPartPr>
              <p14:xfrm>
                <a:off x="10248117" y="2091843"/>
                <a:ext cx="216360" cy="128880"/>
              </p14:xfrm>
            </p:contentPart>
          </mc:Choice>
          <mc:Fallback xmlns="">
            <p:pic>
              <p:nvPicPr>
                <p:cNvPr id="488474" name="Freihand 488473">
                  <a:extLst>
                    <a:ext uri="{FF2B5EF4-FFF2-40B4-BE49-F238E27FC236}">
                      <a16:creationId xmlns:a16="http://schemas.microsoft.com/office/drawing/2014/main" id="{7456B0FB-4E9F-477B-A81F-9A48CFCBB797}"/>
                    </a:ext>
                  </a:extLst>
                </p:cNvPr>
                <p:cNvPicPr/>
                <p:nvPr/>
              </p:nvPicPr>
              <p:blipFill>
                <a:blip r:embed="rId146"/>
                <a:stretch>
                  <a:fillRect/>
                </a:stretch>
              </p:blipFill>
              <p:spPr>
                <a:xfrm>
                  <a:off x="10243797" y="2087523"/>
                  <a:ext cx="2250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88475" name="Freihand 488474">
                  <a:extLst>
                    <a:ext uri="{FF2B5EF4-FFF2-40B4-BE49-F238E27FC236}">
                      <a16:creationId xmlns:a16="http://schemas.microsoft.com/office/drawing/2014/main" id="{5E201F77-7765-48E0-B3B2-685977FDE67C}"/>
                    </a:ext>
                  </a:extLst>
                </p14:cNvPr>
                <p14:cNvContentPartPr/>
                <p14:nvPr/>
              </p14:nvContentPartPr>
              <p14:xfrm>
                <a:off x="10476717" y="1984203"/>
                <a:ext cx="145080" cy="228600"/>
              </p14:xfrm>
            </p:contentPart>
          </mc:Choice>
          <mc:Fallback xmlns="">
            <p:pic>
              <p:nvPicPr>
                <p:cNvPr id="488475" name="Freihand 488474">
                  <a:extLst>
                    <a:ext uri="{FF2B5EF4-FFF2-40B4-BE49-F238E27FC236}">
                      <a16:creationId xmlns:a16="http://schemas.microsoft.com/office/drawing/2014/main" id="{5E201F77-7765-48E0-B3B2-685977FDE67C}"/>
                    </a:ext>
                  </a:extLst>
                </p:cNvPr>
                <p:cNvPicPr/>
                <p:nvPr/>
              </p:nvPicPr>
              <p:blipFill>
                <a:blip r:embed="rId148"/>
                <a:stretch>
                  <a:fillRect/>
                </a:stretch>
              </p:blipFill>
              <p:spPr>
                <a:xfrm>
                  <a:off x="10472397" y="1979883"/>
                  <a:ext cx="153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88476" name="Freihand 488475">
                  <a:extLst>
                    <a:ext uri="{FF2B5EF4-FFF2-40B4-BE49-F238E27FC236}">
                      <a16:creationId xmlns:a16="http://schemas.microsoft.com/office/drawing/2014/main" id="{DE659FD3-5C2C-49D2-A073-7F7EF3D45BE1}"/>
                    </a:ext>
                  </a:extLst>
                </p14:cNvPr>
                <p14:cNvContentPartPr/>
                <p14:nvPr/>
              </p14:nvContentPartPr>
              <p14:xfrm>
                <a:off x="10599837" y="2075643"/>
                <a:ext cx="201600" cy="79560"/>
              </p14:xfrm>
            </p:contentPart>
          </mc:Choice>
          <mc:Fallback xmlns="">
            <p:pic>
              <p:nvPicPr>
                <p:cNvPr id="488476" name="Freihand 488475">
                  <a:extLst>
                    <a:ext uri="{FF2B5EF4-FFF2-40B4-BE49-F238E27FC236}">
                      <a16:creationId xmlns:a16="http://schemas.microsoft.com/office/drawing/2014/main" id="{DE659FD3-5C2C-49D2-A073-7F7EF3D45BE1}"/>
                    </a:ext>
                  </a:extLst>
                </p:cNvPr>
                <p:cNvPicPr/>
                <p:nvPr/>
              </p:nvPicPr>
              <p:blipFill>
                <a:blip r:embed="rId150"/>
                <a:stretch>
                  <a:fillRect/>
                </a:stretch>
              </p:blipFill>
              <p:spPr>
                <a:xfrm>
                  <a:off x="10595517" y="2071323"/>
                  <a:ext cx="210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88477" name="Freihand 488476">
                  <a:extLst>
                    <a:ext uri="{FF2B5EF4-FFF2-40B4-BE49-F238E27FC236}">
                      <a16:creationId xmlns:a16="http://schemas.microsoft.com/office/drawing/2014/main" id="{F31B6DC6-6612-471E-9932-3F91F2B9F010}"/>
                    </a:ext>
                  </a:extLst>
                </p14:cNvPr>
                <p14:cNvContentPartPr/>
                <p14:nvPr/>
              </p14:nvContentPartPr>
              <p14:xfrm>
                <a:off x="10822317" y="2006163"/>
                <a:ext cx="409320" cy="171360"/>
              </p14:xfrm>
            </p:contentPart>
          </mc:Choice>
          <mc:Fallback xmlns="">
            <p:pic>
              <p:nvPicPr>
                <p:cNvPr id="488477" name="Freihand 488476">
                  <a:extLst>
                    <a:ext uri="{FF2B5EF4-FFF2-40B4-BE49-F238E27FC236}">
                      <a16:creationId xmlns:a16="http://schemas.microsoft.com/office/drawing/2014/main" id="{F31B6DC6-6612-471E-9932-3F91F2B9F010}"/>
                    </a:ext>
                  </a:extLst>
                </p:cNvPr>
                <p:cNvPicPr/>
                <p:nvPr/>
              </p:nvPicPr>
              <p:blipFill>
                <a:blip r:embed="rId152"/>
                <a:stretch>
                  <a:fillRect/>
                </a:stretch>
              </p:blipFill>
              <p:spPr>
                <a:xfrm>
                  <a:off x="10817997" y="2001843"/>
                  <a:ext cx="4179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8478" name="Freihand 488477">
                  <a:extLst>
                    <a:ext uri="{FF2B5EF4-FFF2-40B4-BE49-F238E27FC236}">
                      <a16:creationId xmlns:a16="http://schemas.microsoft.com/office/drawing/2014/main" id="{B8C62FF3-988A-4A3E-A430-D75E6C12760B}"/>
                    </a:ext>
                  </a:extLst>
                </p14:cNvPr>
                <p14:cNvContentPartPr/>
                <p14:nvPr/>
              </p14:nvContentPartPr>
              <p14:xfrm>
                <a:off x="11200677" y="2046843"/>
                <a:ext cx="132120" cy="228600"/>
              </p14:xfrm>
            </p:contentPart>
          </mc:Choice>
          <mc:Fallback xmlns="">
            <p:pic>
              <p:nvPicPr>
                <p:cNvPr id="488478" name="Freihand 488477">
                  <a:extLst>
                    <a:ext uri="{FF2B5EF4-FFF2-40B4-BE49-F238E27FC236}">
                      <a16:creationId xmlns:a16="http://schemas.microsoft.com/office/drawing/2014/main" id="{B8C62FF3-988A-4A3E-A430-D75E6C12760B}"/>
                    </a:ext>
                  </a:extLst>
                </p:cNvPr>
                <p:cNvPicPr/>
                <p:nvPr/>
              </p:nvPicPr>
              <p:blipFill>
                <a:blip r:embed="rId154"/>
                <a:stretch>
                  <a:fillRect/>
                </a:stretch>
              </p:blipFill>
              <p:spPr>
                <a:xfrm>
                  <a:off x="11196357" y="2042523"/>
                  <a:ext cx="140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88479" name="Freihand 488478">
                  <a:extLst>
                    <a:ext uri="{FF2B5EF4-FFF2-40B4-BE49-F238E27FC236}">
                      <a16:creationId xmlns:a16="http://schemas.microsoft.com/office/drawing/2014/main" id="{B263E20E-E15B-4F63-8C3E-3A32E9B089C6}"/>
                    </a:ext>
                  </a:extLst>
                </p14:cNvPr>
                <p14:cNvContentPartPr/>
                <p14:nvPr/>
              </p14:nvContentPartPr>
              <p14:xfrm>
                <a:off x="11321997" y="2014443"/>
                <a:ext cx="156600" cy="141120"/>
              </p14:xfrm>
            </p:contentPart>
          </mc:Choice>
          <mc:Fallback xmlns="">
            <p:pic>
              <p:nvPicPr>
                <p:cNvPr id="488479" name="Freihand 488478">
                  <a:extLst>
                    <a:ext uri="{FF2B5EF4-FFF2-40B4-BE49-F238E27FC236}">
                      <a16:creationId xmlns:a16="http://schemas.microsoft.com/office/drawing/2014/main" id="{B263E20E-E15B-4F63-8C3E-3A32E9B089C6}"/>
                    </a:ext>
                  </a:extLst>
                </p:cNvPr>
                <p:cNvPicPr/>
                <p:nvPr/>
              </p:nvPicPr>
              <p:blipFill>
                <a:blip r:embed="rId156"/>
                <a:stretch>
                  <a:fillRect/>
                </a:stretch>
              </p:blipFill>
              <p:spPr>
                <a:xfrm>
                  <a:off x="11317677" y="2010123"/>
                  <a:ext cx="165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88480" name="Freihand 488479">
                  <a:extLst>
                    <a:ext uri="{FF2B5EF4-FFF2-40B4-BE49-F238E27FC236}">
                      <a16:creationId xmlns:a16="http://schemas.microsoft.com/office/drawing/2014/main" id="{C3D6A49D-D7FA-48C2-9AF5-D95EB0159C93}"/>
                    </a:ext>
                  </a:extLst>
                </p14:cNvPr>
                <p14:cNvContentPartPr/>
                <p14:nvPr/>
              </p14:nvContentPartPr>
              <p14:xfrm>
                <a:off x="7992357" y="2625363"/>
                <a:ext cx="486720" cy="174240"/>
              </p14:xfrm>
            </p:contentPart>
          </mc:Choice>
          <mc:Fallback xmlns="">
            <p:pic>
              <p:nvPicPr>
                <p:cNvPr id="488480" name="Freihand 488479">
                  <a:extLst>
                    <a:ext uri="{FF2B5EF4-FFF2-40B4-BE49-F238E27FC236}">
                      <a16:creationId xmlns:a16="http://schemas.microsoft.com/office/drawing/2014/main" id="{C3D6A49D-D7FA-48C2-9AF5-D95EB0159C93}"/>
                    </a:ext>
                  </a:extLst>
                </p:cNvPr>
                <p:cNvPicPr/>
                <p:nvPr/>
              </p:nvPicPr>
              <p:blipFill>
                <a:blip r:embed="rId158"/>
                <a:stretch>
                  <a:fillRect/>
                </a:stretch>
              </p:blipFill>
              <p:spPr>
                <a:xfrm>
                  <a:off x="7988037" y="2621043"/>
                  <a:ext cx="495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88481" name="Freihand 488480">
                  <a:extLst>
                    <a:ext uri="{FF2B5EF4-FFF2-40B4-BE49-F238E27FC236}">
                      <a16:creationId xmlns:a16="http://schemas.microsoft.com/office/drawing/2014/main" id="{2C3AACF3-7DBC-4715-9E6B-6C5E8EE92E34}"/>
                    </a:ext>
                  </a:extLst>
                </p14:cNvPr>
                <p14:cNvContentPartPr/>
                <p14:nvPr/>
              </p14:nvContentPartPr>
              <p14:xfrm>
                <a:off x="8426157" y="2540763"/>
                <a:ext cx="16920" cy="31680"/>
              </p14:xfrm>
            </p:contentPart>
          </mc:Choice>
          <mc:Fallback xmlns="">
            <p:pic>
              <p:nvPicPr>
                <p:cNvPr id="488481" name="Freihand 488480">
                  <a:extLst>
                    <a:ext uri="{FF2B5EF4-FFF2-40B4-BE49-F238E27FC236}">
                      <a16:creationId xmlns:a16="http://schemas.microsoft.com/office/drawing/2014/main" id="{2C3AACF3-7DBC-4715-9E6B-6C5E8EE92E34}"/>
                    </a:ext>
                  </a:extLst>
                </p:cNvPr>
                <p:cNvPicPr/>
                <p:nvPr/>
              </p:nvPicPr>
              <p:blipFill>
                <a:blip r:embed="rId160"/>
                <a:stretch>
                  <a:fillRect/>
                </a:stretch>
              </p:blipFill>
              <p:spPr>
                <a:xfrm>
                  <a:off x="8421837" y="2536443"/>
                  <a:ext cx="25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88482" name="Freihand 488481">
                  <a:extLst>
                    <a:ext uri="{FF2B5EF4-FFF2-40B4-BE49-F238E27FC236}">
                      <a16:creationId xmlns:a16="http://schemas.microsoft.com/office/drawing/2014/main" id="{2E7A8C28-D3B0-4BC6-827B-0BA0B0F58A5A}"/>
                    </a:ext>
                  </a:extLst>
                </p14:cNvPr>
                <p14:cNvContentPartPr/>
                <p14:nvPr/>
              </p14:nvContentPartPr>
              <p14:xfrm>
                <a:off x="8540637" y="2585043"/>
                <a:ext cx="371520" cy="163800"/>
              </p14:xfrm>
            </p:contentPart>
          </mc:Choice>
          <mc:Fallback xmlns="">
            <p:pic>
              <p:nvPicPr>
                <p:cNvPr id="488482" name="Freihand 488481">
                  <a:extLst>
                    <a:ext uri="{FF2B5EF4-FFF2-40B4-BE49-F238E27FC236}">
                      <a16:creationId xmlns:a16="http://schemas.microsoft.com/office/drawing/2014/main" id="{2E7A8C28-D3B0-4BC6-827B-0BA0B0F58A5A}"/>
                    </a:ext>
                  </a:extLst>
                </p:cNvPr>
                <p:cNvPicPr/>
                <p:nvPr/>
              </p:nvPicPr>
              <p:blipFill>
                <a:blip r:embed="rId162"/>
                <a:stretch>
                  <a:fillRect/>
                </a:stretch>
              </p:blipFill>
              <p:spPr>
                <a:xfrm>
                  <a:off x="8536317" y="2580723"/>
                  <a:ext cx="380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88483" name="Freihand 488482">
                  <a:extLst>
                    <a:ext uri="{FF2B5EF4-FFF2-40B4-BE49-F238E27FC236}">
                      <a16:creationId xmlns:a16="http://schemas.microsoft.com/office/drawing/2014/main" id="{FC40020D-5568-40F2-B423-418913707EA4}"/>
                    </a:ext>
                  </a:extLst>
                </p14:cNvPr>
                <p14:cNvContentPartPr/>
                <p14:nvPr/>
              </p14:nvContentPartPr>
              <p14:xfrm>
                <a:off x="9062997" y="2578563"/>
                <a:ext cx="315720" cy="123840"/>
              </p14:xfrm>
            </p:contentPart>
          </mc:Choice>
          <mc:Fallback xmlns="">
            <p:pic>
              <p:nvPicPr>
                <p:cNvPr id="488483" name="Freihand 488482">
                  <a:extLst>
                    <a:ext uri="{FF2B5EF4-FFF2-40B4-BE49-F238E27FC236}">
                      <a16:creationId xmlns:a16="http://schemas.microsoft.com/office/drawing/2014/main" id="{FC40020D-5568-40F2-B423-418913707EA4}"/>
                    </a:ext>
                  </a:extLst>
                </p:cNvPr>
                <p:cNvPicPr/>
                <p:nvPr/>
              </p:nvPicPr>
              <p:blipFill>
                <a:blip r:embed="rId164"/>
                <a:stretch>
                  <a:fillRect/>
                </a:stretch>
              </p:blipFill>
              <p:spPr>
                <a:xfrm>
                  <a:off x="9058677" y="2574243"/>
                  <a:ext cx="324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8484" name="Freihand 488483">
                  <a:extLst>
                    <a:ext uri="{FF2B5EF4-FFF2-40B4-BE49-F238E27FC236}">
                      <a16:creationId xmlns:a16="http://schemas.microsoft.com/office/drawing/2014/main" id="{FF6519A8-365A-44C3-98A2-21FBBAADCF16}"/>
                    </a:ext>
                  </a:extLst>
                </p14:cNvPr>
                <p14:cNvContentPartPr/>
                <p14:nvPr/>
              </p14:nvContentPartPr>
              <p14:xfrm>
                <a:off x="9470517" y="2565603"/>
                <a:ext cx="145800" cy="138960"/>
              </p14:xfrm>
            </p:contentPart>
          </mc:Choice>
          <mc:Fallback xmlns="">
            <p:pic>
              <p:nvPicPr>
                <p:cNvPr id="488484" name="Freihand 488483">
                  <a:extLst>
                    <a:ext uri="{FF2B5EF4-FFF2-40B4-BE49-F238E27FC236}">
                      <a16:creationId xmlns:a16="http://schemas.microsoft.com/office/drawing/2014/main" id="{FF6519A8-365A-44C3-98A2-21FBBAADCF16}"/>
                    </a:ext>
                  </a:extLst>
                </p:cNvPr>
                <p:cNvPicPr/>
                <p:nvPr/>
              </p:nvPicPr>
              <p:blipFill>
                <a:blip r:embed="rId166"/>
                <a:stretch>
                  <a:fillRect/>
                </a:stretch>
              </p:blipFill>
              <p:spPr>
                <a:xfrm>
                  <a:off x="9466197" y="2561283"/>
                  <a:ext cx="154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8485" name="Freihand 488484">
                  <a:extLst>
                    <a:ext uri="{FF2B5EF4-FFF2-40B4-BE49-F238E27FC236}">
                      <a16:creationId xmlns:a16="http://schemas.microsoft.com/office/drawing/2014/main" id="{2E7124F2-0E0C-4F36-83A3-EEB18AEF001E}"/>
                    </a:ext>
                  </a:extLst>
                </p14:cNvPr>
                <p14:cNvContentPartPr/>
                <p14:nvPr/>
              </p14:nvContentPartPr>
              <p14:xfrm>
                <a:off x="9642597" y="2470563"/>
                <a:ext cx="272880" cy="207720"/>
              </p14:xfrm>
            </p:contentPart>
          </mc:Choice>
          <mc:Fallback xmlns="">
            <p:pic>
              <p:nvPicPr>
                <p:cNvPr id="488485" name="Freihand 488484">
                  <a:extLst>
                    <a:ext uri="{FF2B5EF4-FFF2-40B4-BE49-F238E27FC236}">
                      <a16:creationId xmlns:a16="http://schemas.microsoft.com/office/drawing/2014/main" id="{2E7124F2-0E0C-4F36-83A3-EEB18AEF001E}"/>
                    </a:ext>
                  </a:extLst>
                </p:cNvPr>
                <p:cNvPicPr/>
                <p:nvPr/>
              </p:nvPicPr>
              <p:blipFill>
                <a:blip r:embed="rId168"/>
                <a:stretch>
                  <a:fillRect/>
                </a:stretch>
              </p:blipFill>
              <p:spPr>
                <a:xfrm>
                  <a:off x="9638277" y="2466243"/>
                  <a:ext cx="2815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8486" name="Freihand 488485">
                  <a:extLst>
                    <a:ext uri="{FF2B5EF4-FFF2-40B4-BE49-F238E27FC236}">
                      <a16:creationId xmlns:a16="http://schemas.microsoft.com/office/drawing/2014/main" id="{C0BB4DAF-9D18-4393-A9B9-9A4C2320CE38}"/>
                    </a:ext>
                  </a:extLst>
                </p14:cNvPr>
                <p14:cNvContentPartPr/>
                <p14:nvPr/>
              </p14:nvContentPartPr>
              <p14:xfrm>
                <a:off x="9921237" y="2507643"/>
                <a:ext cx="360" cy="360"/>
              </p14:xfrm>
            </p:contentPart>
          </mc:Choice>
          <mc:Fallback xmlns="">
            <p:pic>
              <p:nvPicPr>
                <p:cNvPr id="488486" name="Freihand 488485">
                  <a:extLst>
                    <a:ext uri="{FF2B5EF4-FFF2-40B4-BE49-F238E27FC236}">
                      <a16:creationId xmlns:a16="http://schemas.microsoft.com/office/drawing/2014/main" id="{C0BB4DAF-9D18-4393-A9B9-9A4C2320CE38}"/>
                    </a:ext>
                  </a:extLst>
                </p:cNvPr>
                <p:cNvPicPr/>
                <p:nvPr/>
              </p:nvPicPr>
              <p:blipFill>
                <a:blip r:embed="rId117"/>
                <a:stretch>
                  <a:fillRect/>
                </a:stretch>
              </p:blipFill>
              <p:spPr>
                <a:xfrm>
                  <a:off x="9916917" y="2503323"/>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8487" name="Freihand 488486">
                  <a:extLst>
                    <a:ext uri="{FF2B5EF4-FFF2-40B4-BE49-F238E27FC236}">
                      <a16:creationId xmlns:a16="http://schemas.microsoft.com/office/drawing/2014/main" id="{D496356D-654F-4579-B3B6-049F18A0A000}"/>
                    </a:ext>
                  </a:extLst>
                </p14:cNvPr>
                <p14:cNvContentPartPr/>
                <p14:nvPr/>
              </p14:nvContentPartPr>
              <p14:xfrm>
                <a:off x="9942477" y="2533923"/>
                <a:ext cx="414360" cy="309960"/>
              </p14:xfrm>
            </p:contentPart>
          </mc:Choice>
          <mc:Fallback xmlns="">
            <p:pic>
              <p:nvPicPr>
                <p:cNvPr id="488487" name="Freihand 488486">
                  <a:extLst>
                    <a:ext uri="{FF2B5EF4-FFF2-40B4-BE49-F238E27FC236}">
                      <a16:creationId xmlns:a16="http://schemas.microsoft.com/office/drawing/2014/main" id="{D496356D-654F-4579-B3B6-049F18A0A000}"/>
                    </a:ext>
                  </a:extLst>
                </p:cNvPr>
                <p:cNvPicPr/>
                <p:nvPr/>
              </p:nvPicPr>
              <p:blipFill>
                <a:blip r:embed="rId171"/>
                <a:stretch>
                  <a:fillRect/>
                </a:stretch>
              </p:blipFill>
              <p:spPr>
                <a:xfrm>
                  <a:off x="9938157" y="2529603"/>
                  <a:ext cx="4230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8488" name="Freihand 488487">
                  <a:extLst>
                    <a:ext uri="{FF2B5EF4-FFF2-40B4-BE49-F238E27FC236}">
                      <a16:creationId xmlns:a16="http://schemas.microsoft.com/office/drawing/2014/main" id="{01ECEEF5-68A4-4F1C-B97A-A31745370C43}"/>
                    </a:ext>
                  </a:extLst>
                </p14:cNvPr>
                <p14:cNvContentPartPr/>
                <p14:nvPr/>
              </p14:nvContentPartPr>
              <p14:xfrm>
                <a:off x="10430997" y="2366523"/>
                <a:ext cx="38160" cy="279720"/>
              </p14:xfrm>
            </p:contentPart>
          </mc:Choice>
          <mc:Fallback xmlns="">
            <p:pic>
              <p:nvPicPr>
                <p:cNvPr id="488488" name="Freihand 488487">
                  <a:extLst>
                    <a:ext uri="{FF2B5EF4-FFF2-40B4-BE49-F238E27FC236}">
                      <a16:creationId xmlns:a16="http://schemas.microsoft.com/office/drawing/2014/main" id="{01ECEEF5-68A4-4F1C-B97A-A31745370C43}"/>
                    </a:ext>
                  </a:extLst>
                </p:cNvPr>
                <p:cNvPicPr/>
                <p:nvPr/>
              </p:nvPicPr>
              <p:blipFill>
                <a:blip r:embed="rId173"/>
                <a:stretch>
                  <a:fillRect/>
                </a:stretch>
              </p:blipFill>
              <p:spPr>
                <a:xfrm>
                  <a:off x="10426677" y="2362203"/>
                  <a:ext cx="46800" cy="288360"/>
                </a:xfrm>
                <a:prstGeom prst="rect">
                  <a:avLst/>
                </a:prstGeom>
              </p:spPr>
            </p:pic>
          </mc:Fallback>
        </mc:AlternateContent>
      </p:grpSp>
    </p:spTree>
    <p:extLst>
      <p:ext uri="{BB962C8B-B14F-4D97-AF65-F5344CB8AC3E}">
        <p14:creationId xmlns:p14="http://schemas.microsoft.com/office/powerpoint/2010/main" val="85892571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39FC0B-969E-47CE-9487-D7E0DD9C4F06}"/>
                  </a:ext>
                </a:extLst>
              </p14:cNvPr>
              <p14:cNvContentPartPr/>
              <p14:nvPr/>
            </p14:nvContentPartPr>
            <p14:xfrm>
              <a:off x="3042717" y="3126123"/>
              <a:ext cx="5742720" cy="62640"/>
            </p14:xfrm>
          </p:contentPart>
        </mc:Choice>
        <mc:Fallback xmlns="">
          <p:pic>
            <p:nvPicPr>
              <p:cNvPr id="2" name="Freihand 1">
                <a:extLst>
                  <a:ext uri="{FF2B5EF4-FFF2-40B4-BE49-F238E27FC236}">
                    <a16:creationId xmlns:a16="http://schemas.microsoft.com/office/drawing/2014/main" id="{5339FC0B-969E-47CE-9487-D7E0DD9C4F06}"/>
                  </a:ext>
                </a:extLst>
              </p:cNvPr>
              <p:cNvPicPr/>
              <p:nvPr/>
            </p:nvPicPr>
            <p:blipFill>
              <a:blip r:embed="rId4"/>
              <a:stretch>
                <a:fillRect/>
              </a:stretch>
            </p:blipFill>
            <p:spPr>
              <a:xfrm>
                <a:off x="3038397" y="3121803"/>
                <a:ext cx="5751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4B40F8B-F391-4A9D-A714-2517053BF452}"/>
                  </a:ext>
                </a:extLst>
              </p14:cNvPr>
              <p14:cNvContentPartPr/>
              <p14:nvPr/>
            </p14:nvContentPartPr>
            <p14:xfrm>
              <a:off x="1731957" y="3476043"/>
              <a:ext cx="1949400" cy="74880"/>
            </p14:xfrm>
          </p:contentPart>
        </mc:Choice>
        <mc:Fallback xmlns="">
          <p:pic>
            <p:nvPicPr>
              <p:cNvPr id="3" name="Freihand 2">
                <a:extLst>
                  <a:ext uri="{FF2B5EF4-FFF2-40B4-BE49-F238E27FC236}">
                    <a16:creationId xmlns:a16="http://schemas.microsoft.com/office/drawing/2014/main" id="{14B40F8B-F391-4A9D-A714-2517053BF452}"/>
                  </a:ext>
                </a:extLst>
              </p:cNvPr>
              <p:cNvPicPr/>
              <p:nvPr/>
            </p:nvPicPr>
            <p:blipFill>
              <a:blip r:embed="rId6"/>
              <a:stretch>
                <a:fillRect/>
              </a:stretch>
            </p:blipFill>
            <p:spPr>
              <a:xfrm>
                <a:off x="1727637" y="3471723"/>
                <a:ext cx="19580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B5170AB-BC8F-4462-8995-83139EFD9A7D}"/>
                  </a:ext>
                </a:extLst>
              </p14:cNvPr>
              <p14:cNvContentPartPr/>
              <p14:nvPr/>
            </p14:nvContentPartPr>
            <p14:xfrm>
              <a:off x="1780557" y="3863043"/>
              <a:ext cx="2278440" cy="60840"/>
            </p14:xfrm>
          </p:contentPart>
        </mc:Choice>
        <mc:Fallback xmlns="">
          <p:pic>
            <p:nvPicPr>
              <p:cNvPr id="5" name="Freihand 4">
                <a:extLst>
                  <a:ext uri="{FF2B5EF4-FFF2-40B4-BE49-F238E27FC236}">
                    <a16:creationId xmlns:a16="http://schemas.microsoft.com/office/drawing/2014/main" id="{EB5170AB-BC8F-4462-8995-83139EFD9A7D}"/>
                  </a:ext>
                </a:extLst>
              </p:cNvPr>
              <p:cNvPicPr/>
              <p:nvPr/>
            </p:nvPicPr>
            <p:blipFill>
              <a:blip r:embed="rId8"/>
              <a:stretch>
                <a:fillRect/>
              </a:stretch>
            </p:blipFill>
            <p:spPr>
              <a:xfrm>
                <a:off x="1776237" y="3858723"/>
                <a:ext cx="2287080" cy="69480"/>
              </a:xfrm>
              <a:prstGeom prst="rect">
                <a:avLst/>
              </a:prstGeom>
            </p:spPr>
          </p:pic>
        </mc:Fallback>
      </mc:AlternateContent>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3EC845-377D-4A25-BC6C-9BC56727CCA2}"/>
                  </a:ext>
                </a:extLst>
              </p14:cNvPr>
              <p14:cNvContentPartPr/>
              <p14:nvPr/>
            </p14:nvContentPartPr>
            <p14:xfrm>
              <a:off x="6652437" y="1894563"/>
              <a:ext cx="2598840" cy="49320"/>
            </p14:xfrm>
          </p:contentPart>
        </mc:Choice>
        <mc:Fallback xmlns="">
          <p:pic>
            <p:nvPicPr>
              <p:cNvPr id="2" name="Freihand 1">
                <a:extLst>
                  <a:ext uri="{FF2B5EF4-FFF2-40B4-BE49-F238E27FC236}">
                    <a16:creationId xmlns:a16="http://schemas.microsoft.com/office/drawing/2014/main" id="{FB3EC845-377D-4A25-BC6C-9BC56727CCA2}"/>
                  </a:ext>
                </a:extLst>
              </p:cNvPr>
              <p:cNvPicPr/>
              <p:nvPr/>
            </p:nvPicPr>
            <p:blipFill>
              <a:blip r:embed="rId4"/>
              <a:stretch>
                <a:fillRect/>
              </a:stretch>
            </p:blipFill>
            <p:spPr>
              <a:xfrm>
                <a:off x="6648117" y="1890243"/>
                <a:ext cx="26074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3235643C-7E4E-4C00-A95B-38130B27C1C9}"/>
                  </a:ext>
                </a:extLst>
              </p14:cNvPr>
              <p14:cNvContentPartPr/>
              <p14:nvPr/>
            </p14:nvContentPartPr>
            <p14:xfrm>
              <a:off x="1432077" y="2098683"/>
              <a:ext cx="2835720" cy="116640"/>
            </p14:xfrm>
          </p:contentPart>
        </mc:Choice>
        <mc:Fallback xmlns="">
          <p:pic>
            <p:nvPicPr>
              <p:cNvPr id="3" name="Freihand 2">
                <a:extLst>
                  <a:ext uri="{FF2B5EF4-FFF2-40B4-BE49-F238E27FC236}">
                    <a16:creationId xmlns:a16="http://schemas.microsoft.com/office/drawing/2014/main" id="{3235643C-7E4E-4C00-A95B-38130B27C1C9}"/>
                  </a:ext>
                </a:extLst>
              </p:cNvPr>
              <p:cNvPicPr/>
              <p:nvPr/>
            </p:nvPicPr>
            <p:blipFill>
              <a:blip r:embed="rId6"/>
              <a:stretch>
                <a:fillRect/>
              </a:stretch>
            </p:blipFill>
            <p:spPr>
              <a:xfrm>
                <a:off x="1427757" y="2094363"/>
                <a:ext cx="28443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4D1AF2F-688F-494E-8D18-BB86AAE8FC04}"/>
                  </a:ext>
                </a:extLst>
              </p14:cNvPr>
              <p14:cNvContentPartPr/>
              <p14:nvPr/>
            </p14:nvContentPartPr>
            <p14:xfrm>
              <a:off x="1992597" y="2405043"/>
              <a:ext cx="4003920" cy="61200"/>
            </p14:xfrm>
          </p:contentPart>
        </mc:Choice>
        <mc:Fallback xmlns="">
          <p:pic>
            <p:nvPicPr>
              <p:cNvPr id="5" name="Freihand 4">
                <a:extLst>
                  <a:ext uri="{FF2B5EF4-FFF2-40B4-BE49-F238E27FC236}">
                    <a16:creationId xmlns:a16="http://schemas.microsoft.com/office/drawing/2014/main" id="{84D1AF2F-688F-494E-8D18-BB86AAE8FC04}"/>
                  </a:ext>
                </a:extLst>
              </p:cNvPr>
              <p:cNvPicPr/>
              <p:nvPr/>
            </p:nvPicPr>
            <p:blipFill>
              <a:blip r:embed="rId8"/>
              <a:stretch>
                <a:fillRect/>
              </a:stretch>
            </p:blipFill>
            <p:spPr>
              <a:xfrm>
                <a:off x="1988277" y="2400723"/>
                <a:ext cx="4012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AFD7C3BD-11DA-433B-A727-E80CDF631877}"/>
                  </a:ext>
                </a:extLst>
              </p14:cNvPr>
              <p14:cNvContentPartPr/>
              <p14:nvPr/>
            </p14:nvContentPartPr>
            <p14:xfrm>
              <a:off x="2086197" y="2725083"/>
              <a:ext cx="5989680" cy="49320"/>
            </p14:xfrm>
          </p:contentPart>
        </mc:Choice>
        <mc:Fallback xmlns="">
          <p:pic>
            <p:nvPicPr>
              <p:cNvPr id="6" name="Freihand 5">
                <a:extLst>
                  <a:ext uri="{FF2B5EF4-FFF2-40B4-BE49-F238E27FC236}">
                    <a16:creationId xmlns:a16="http://schemas.microsoft.com/office/drawing/2014/main" id="{AFD7C3BD-11DA-433B-A727-E80CDF631877}"/>
                  </a:ext>
                </a:extLst>
              </p:cNvPr>
              <p:cNvPicPr/>
              <p:nvPr/>
            </p:nvPicPr>
            <p:blipFill>
              <a:blip r:embed="rId10"/>
              <a:stretch>
                <a:fillRect/>
              </a:stretch>
            </p:blipFill>
            <p:spPr>
              <a:xfrm>
                <a:off x="2081877" y="2720763"/>
                <a:ext cx="5998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3F1C74E0-9A31-4B37-B2C7-7C6A22AFC960}"/>
                  </a:ext>
                </a:extLst>
              </p14:cNvPr>
              <p14:cNvContentPartPr/>
              <p14:nvPr/>
            </p14:nvContentPartPr>
            <p14:xfrm>
              <a:off x="3211917" y="2972043"/>
              <a:ext cx="3133800" cy="32400"/>
            </p14:xfrm>
          </p:contentPart>
        </mc:Choice>
        <mc:Fallback xmlns="">
          <p:pic>
            <p:nvPicPr>
              <p:cNvPr id="7" name="Freihand 6">
                <a:extLst>
                  <a:ext uri="{FF2B5EF4-FFF2-40B4-BE49-F238E27FC236}">
                    <a16:creationId xmlns:a16="http://schemas.microsoft.com/office/drawing/2014/main" id="{3F1C74E0-9A31-4B37-B2C7-7C6A22AFC960}"/>
                  </a:ext>
                </a:extLst>
              </p:cNvPr>
              <p:cNvPicPr/>
              <p:nvPr/>
            </p:nvPicPr>
            <p:blipFill>
              <a:blip r:embed="rId12"/>
              <a:stretch>
                <a:fillRect/>
              </a:stretch>
            </p:blipFill>
            <p:spPr>
              <a:xfrm>
                <a:off x="3207597" y="2967723"/>
                <a:ext cx="31424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46A5691-B24D-4058-AD61-2B0BAD10C818}"/>
                  </a:ext>
                </a:extLst>
              </p14:cNvPr>
              <p14:cNvContentPartPr/>
              <p14:nvPr/>
            </p14:nvContentPartPr>
            <p14:xfrm>
              <a:off x="1439277" y="4317723"/>
              <a:ext cx="3380400" cy="57600"/>
            </p14:xfrm>
          </p:contentPart>
        </mc:Choice>
        <mc:Fallback xmlns="">
          <p:pic>
            <p:nvPicPr>
              <p:cNvPr id="8" name="Freihand 7">
                <a:extLst>
                  <a:ext uri="{FF2B5EF4-FFF2-40B4-BE49-F238E27FC236}">
                    <a16:creationId xmlns:a16="http://schemas.microsoft.com/office/drawing/2014/main" id="{246A5691-B24D-4058-AD61-2B0BAD10C818}"/>
                  </a:ext>
                </a:extLst>
              </p:cNvPr>
              <p:cNvPicPr/>
              <p:nvPr/>
            </p:nvPicPr>
            <p:blipFill>
              <a:blip r:embed="rId14"/>
              <a:stretch>
                <a:fillRect/>
              </a:stretch>
            </p:blipFill>
            <p:spPr>
              <a:xfrm>
                <a:off x="1434957" y="4313403"/>
                <a:ext cx="33890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17534A2-BF24-4381-876E-A251A9A7A52A}"/>
                  </a:ext>
                </a:extLst>
              </p14:cNvPr>
              <p14:cNvContentPartPr/>
              <p14:nvPr/>
            </p14:nvContentPartPr>
            <p14:xfrm>
              <a:off x="1307517" y="4322403"/>
              <a:ext cx="1973880" cy="376560"/>
            </p14:xfrm>
          </p:contentPart>
        </mc:Choice>
        <mc:Fallback xmlns="">
          <p:pic>
            <p:nvPicPr>
              <p:cNvPr id="9" name="Freihand 8">
                <a:extLst>
                  <a:ext uri="{FF2B5EF4-FFF2-40B4-BE49-F238E27FC236}">
                    <a16:creationId xmlns:a16="http://schemas.microsoft.com/office/drawing/2014/main" id="{917534A2-BF24-4381-876E-A251A9A7A52A}"/>
                  </a:ext>
                </a:extLst>
              </p:cNvPr>
              <p:cNvPicPr/>
              <p:nvPr/>
            </p:nvPicPr>
            <p:blipFill>
              <a:blip r:embed="rId16"/>
              <a:stretch>
                <a:fillRect/>
              </a:stretch>
            </p:blipFill>
            <p:spPr>
              <a:xfrm>
                <a:off x="1303197" y="4318083"/>
                <a:ext cx="1982520" cy="385200"/>
              </a:xfrm>
              <a:prstGeom prst="rect">
                <a:avLst/>
              </a:prstGeom>
            </p:spPr>
          </p:pic>
        </mc:Fallback>
      </mc:AlternateContent>
      <p:grpSp>
        <p:nvGrpSpPr>
          <p:cNvPr id="36" name="Gruppieren 35">
            <a:extLst>
              <a:ext uri="{FF2B5EF4-FFF2-40B4-BE49-F238E27FC236}">
                <a16:creationId xmlns:a16="http://schemas.microsoft.com/office/drawing/2014/main" id="{872D69B9-103C-4B9B-954A-6548B149D91C}"/>
              </a:ext>
            </a:extLst>
          </p:cNvPr>
          <p:cNvGrpSpPr/>
          <p:nvPr/>
        </p:nvGrpSpPr>
        <p:grpSpPr>
          <a:xfrm>
            <a:off x="5227197" y="3305763"/>
            <a:ext cx="6350040" cy="1609200"/>
            <a:chOff x="5227197" y="3305763"/>
            <a:chExt cx="6350040" cy="160920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72211C6E-40D6-4387-9EE4-C5CC43887AAD}"/>
                    </a:ext>
                  </a:extLst>
                </p14:cNvPr>
                <p14:cNvContentPartPr/>
                <p14:nvPr/>
              </p14:nvContentPartPr>
              <p14:xfrm>
                <a:off x="5227197" y="4844403"/>
                <a:ext cx="1196280" cy="70560"/>
              </p14:xfrm>
            </p:contentPart>
          </mc:Choice>
          <mc:Fallback xmlns="">
            <p:pic>
              <p:nvPicPr>
                <p:cNvPr id="10" name="Freihand 9">
                  <a:extLst>
                    <a:ext uri="{FF2B5EF4-FFF2-40B4-BE49-F238E27FC236}">
                      <a16:creationId xmlns:a16="http://schemas.microsoft.com/office/drawing/2014/main" id="{72211C6E-40D6-4387-9EE4-C5CC43887AAD}"/>
                    </a:ext>
                  </a:extLst>
                </p:cNvPr>
                <p:cNvPicPr/>
                <p:nvPr/>
              </p:nvPicPr>
              <p:blipFill>
                <a:blip r:embed="rId18"/>
                <a:stretch>
                  <a:fillRect/>
                </a:stretch>
              </p:blipFill>
              <p:spPr>
                <a:xfrm>
                  <a:off x="5222877" y="4840083"/>
                  <a:ext cx="12049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1E363A6F-B650-42EF-AAE3-D83BA88CE49F}"/>
                    </a:ext>
                  </a:extLst>
                </p14:cNvPr>
                <p14:cNvContentPartPr/>
                <p14:nvPr/>
              </p14:nvContentPartPr>
              <p14:xfrm>
                <a:off x="5779797" y="4427163"/>
                <a:ext cx="146520" cy="248760"/>
              </p14:xfrm>
            </p:contentPart>
          </mc:Choice>
          <mc:Fallback xmlns="">
            <p:pic>
              <p:nvPicPr>
                <p:cNvPr id="11" name="Freihand 10">
                  <a:extLst>
                    <a:ext uri="{FF2B5EF4-FFF2-40B4-BE49-F238E27FC236}">
                      <a16:creationId xmlns:a16="http://schemas.microsoft.com/office/drawing/2014/main" id="{1E363A6F-B650-42EF-AAE3-D83BA88CE49F}"/>
                    </a:ext>
                  </a:extLst>
                </p:cNvPr>
                <p:cNvPicPr/>
                <p:nvPr/>
              </p:nvPicPr>
              <p:blipFill>
                <a:blip r:embed="rId20"/>
                <a:stretch>
                  <a:fillRect/>
                </a:stretch>
              </p:blipFill>
              <p:spPr>
                <a:xfrm>
                  <a:off x="5775477" y="4422843"/>
                  <a:ext cx="1551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DB8ABF8E-AE05-4CB5-9DE0-3AB69C677D5C}"/>
                    </a:ext>
                  </a:extLst>
                </p14:cNvPr>
                <p14:cNvContentPartPr/>
                <p14:nvPr/>
              </p14:nvContentPartPr>
              <p14:xfrm>
                <a:off x="5703477" y="4521123"/>
                <a:ext cx="273960" cy="177480"/>
              </p14:xfrm>
            </p:contentPart>
          </mc:Choice>
          <mc:Fallback xmlns="">
            <p:pic>
              <p:nvPicPr>
                <p:cNvPr id="12" name="Freihand 11">
                  <a:extLst>
                    <a:ext uri="{FF2B5EF4-FFF2-40B4-BE49-F238E27FC236}">
                      <a16:creationId xmlns:a16="http://schemas.microsoft.com/office/drawing/2014/main" id="{DB8ABF8E-AE05-4CB5-9DE0-3AB69C677D5C}"/>
                    </a:ext>
                  </a:extLst>
                </p:cNvPr>
                <p:cNvPicPr/>
                <p:nvPr/>
              </p:nvPicPr>
              <p:blipFill>
                <a:blip r:embed="rId22"/>
                <a:stretch>
                  <a:fillRect/>
                </a:stretch>
              </p:blipFill>
              <p:spPr>
                <a:xfrm>
                  <a:off x="5699157" y="4516803"/>
                  <a:ext cx="2826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C2A2CE0B-C4FB-4FC0-82B2-94A2DB961933}"/>
                    </a:ext>
                  </a:extLst>
                </p14:cNvPr>
                <p14:cNvContentPartPr/>
                <p14:nvPr/>
              </p14:nvContentPartPr>
              <p14:xfrm>
                <a:off x="5896797" y="4147443"/>
                <a:ext cx="188640" cy="217800"/>
              </p14:xfrm>
            </p:contentPart>
          </mc:Choice>
          <mc:Fallback xmlns="">
            <p:pic>
              <p:nvPicPr>
                <p:cNvPr id="13" name="Freihand 12">
                  <a:extLst>
                    <a:ext uri="{FF2B5EF4-FFF2-40B4-BE49-F238E27FC236}">
                      <a16:creationId xmlns:a16="http://schemas.microsoft.com/office/drawing/2014/main" id="{C2A2CE0B-C4FB-4FC0-82B2-94A2DB961933}"/>
                    </a:ext>
                  </a:extLst>
                </p:cNvPr>
                <p:cNvPicPr/>
                <p:nvPr/>
              </p:nvPicPr>
              <p:blipFill>
                <a:blip r:embed="rId24"/>
                <a:stretch>
                  <a:fillRect/>
                </a:stretch>
              </p:blipFill>
              <p:spPr>
                <a:xfrm>
                  <a:off x="5892477" y="4143123"/>
                  <a:ext cx="197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C5F112B3-C65B-46F5-BF90-2D0BA31124BA}"/>
                    </a:ext>
                  </a:extLst>
                </p14:cNvPr>
                <p14:cNvContentPartPr/>
                <p14:nvPr/>
              </p14:nvContentPartPr>
              <p14:xfrm>
                <a:off x="6085437" y="4230243"/>
                <a:ext cx="189000" cy="80640"/>
              </p14:xfrm>
            </p:contentPart>
          </mc:Choice>
          <mc:Fallback xmlns="">
            <p:pic>
              <p:nvPicPr>
                <p:cNvPr id="14" name="Freihand 13">
                  <a:extLst>
                    <a:ext uri="{FF2B5EF4-FFF2-40B4-BE49-F238E27FC236}">
                      <a16:creationId xmlns:a16="http://schemas.microsoft.com/office/drawing/2014/main" id="{C5F112B3-C65B-46F5-BF90-2D0BA31124BA}"/>
                    </a:ext>
                  </a:extLst>
                </p:cNvPr>
                <p:cNvPicPr/>
                <p:nvPr/>
              </p:nvPicPr>
              <p:blipFill>
                <a:blip r:embed="rId26"/>
                <a:stretch>
                  <a:fillRect/>
                </a:stretch>
              </p:blipFill>
              <p:spPr>
                <a:xfrm>
                  <a:off x="6081117" y="4225923"/>
                  <a:ext cx="197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663D8A5-F0D9-4C08-8751-3BA89E127CA9}"/>
                    </a:ext>
                  </a:extLst>
                </p14:cNvPr>
                <p14:cNvContentPartPr/>
                <p14:nvPr/>
              </p14:nvContentPartPr>
              <p14:xfrm>
                <a:off x="6266517" y="4154283"/>
                <a:ext cx="439920" cy="232200"/>
              </p14:xfrm>
            </p:contentPart>
          </mc:Choice>
          <mc:Fallback xmlns="">
            <p:pic>
              <p:nvPicPr>
                <p:cNvPr id="15" name="Freihand 14">
                  <a:extLst>
                    <a:ext uri="{FF2B5EF4-FFF2-40B4-BE49-F238E27FC236}">
                      <a16:creationId xmlns:a16="http://schemas.microsoft.com/office/drawing/2014/main" id="{6663D8A5-F0D9-4C08-8751-3BA89E127CA9}"/>
                    </a:ext>
                  </a:extLst>
                </p:cNvPr>
                <p:cNvPicPr/>
                <p:nvPr/>
              </p:nvPicPr>
              <p:blipFill>
                <a:blip r:embed="rId28"/>
                <a:stretch>
                  <a:fillRect/>
                </a:stretch>
              </p:blipFill>
              <p:spPr>
                <a:xfrm>
                  <a:off x="6262197" y="4149963"/>
                  <a:ext cx="44856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44C33AC8-9906-43DC-8ACD-95FCD6F8A71F}"/>
                    </a:ext>
                  </a:extLst>
                </p14:cNvPr>
                <p14:cNvContentPartPr/>
                <p14:nvPr/>
              </p14:nvContentPartPr>
              <p14:xfrm>
                <a:off x="6843237" y="4031163"/>
                <a:ext cx="399960" cy="150840"/>
              </p14:xfrm>
            </p:contentPart>
          </mc:Choice>
          <mc:Fallback xmlns="">
            <p:pic>
              <p:nvPicPr>
                <p:cNvPr id="16" name="Freihand 15">
                  <a:extLst>
                    <a:ext uri="{FF2B5EF4-FFF2-40B4-BE49-F238E27FC236}">
                      <a16:creationId xmlns:a16="http://schemas.microsoft.com/office/drawing/2014/main" id="{44C33AC8-9906-43DC-8ACD-95FCD6F8A71F}"/>
                    </a:ext>
                  </a:extLst>
                </p:cNvPr>
                <p:cNvPicPr/>
                <p:nvPr/>
              </p:nvPicPr>
              <p:blipFill>
                <a:blip r:embed="rId30"/>
                <a:stretch>
                  <a:fillRect/>
                </a:stretch>
              </p:blipFill>
              <p:spPr>
                <a:xfrm>
                  <a:off x="6838917" y="4026843"/>
                  <a:ext cx="408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1FD65DA0-0068-45FC-9496-7CFE1879B483}"/>
                    </a:ext>
                  </a:extLst>
                </p14:cNvPr>
                <p14:cNvContentPartPr/>
                <p14:nvPr/>
              </p14:nvContentPartPr>
              <p14:xfrm>
                <a:off x="7305837" y="3885003"/>
                <a:ext cx="266400" cy="210240"/>
              </p14:xfrm>
            </p:contentPart>
          </mc:Choice>
          <mc:Fallback xmlns="">
            <p:pic>
              <p:nvPicPr>
                <p:cNvPr id="17" name="Freihand 16">
                  <a:extLst>
                    <a:ext uri="{FF2B5EF4-FFF2-40B4-BE49-F238E27FC236}">
                      <a16:creationId xmlns:a16="http://schemas.microsoft.com/office/drawing/2014/main" id="{1FD65DA0-0068-45FC-9496-7CFE1879B483}"/>
                    </a:ext>
                  </a:extLst>
                </p:cNvPr>
                <p:cNvPicPr/>
                <p:nvPr/>
              </p:nvPicPr>
              <p:blipFill>
                <a:blip r:embed="rId32"/>
                <a:stretch>
                  <a:fillRect/>
                </a:stretch>
              </p:blipFill>
              <p:spPr>
                <a:xfrm>
                  <a:off x="7301517" y="3880683"/>
                  <a:ext cx="2750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F746E1D-771F-4926-9469-476479BE5B4E}"/>
                    </a:ext>
                  </a:extLst>
                </p14:cNvPr>
                <p14:cNvContentPartPr/>
                <p14:nvPr/>
              </p14:nvContentPartPr>
              <p14:xfrm>
                <a:off x="7812717" y="3831003"/>
                <a:ext cx="165240" cy="146160"/>
              </p14:xfrm>
            </p:contentPart>
          </mc:Choice>
          <mc:Fallback xmlns="">
            <p:pic>
              <p:nvPicPr>
                <p:cNvPr id="18" name="Freihand 17">
                  <a:extLst>
                    <a:ext uri="{FF2B5EF4-FFF2-40B4-BE49-F238E27FC236}">
                      <a16:creationId xmlns:a16="http://schemas.microsoft.com/office/drawing/2014/main" id="{2F746E1D-771F-4926-9469-476479BE5B4E}"/>
                    </a:ext>
                  </a:extLst>
                </p:cNvPr>
                <p:cNvPicPr/>
                <p:nvPr/>
              </p:nvPicPr>
              <p:blipFill>
                <a:blip r:embed="rId34"/>
                <a:stretch>
                  <a:fillRect/>
                </a:stretch>
              </p:blipFill>
              <p:spPr>
                <a:xfrm>
                  <a:off x="7808397" y="3826683"/>
                  <a:ext cx="173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A7EBF468-CF93-4B29-B25C-4BB76D96284D}"/>
                    </a:ext>
                  </a:extLst>
                </p14:cNvPr>
                <p14:cNvContentPartPr/>
                <p14:nvPr/>
              </p14:nvContentPartPr>
              <p14:xfrm>
                <a:off x="7975437" y="3861963"/>
                <a:ext cx="119520" cy="113400"/>
              </p14:xfrm>
            </p:contentPart>
          </mc:Choice>
          <mc:Fallback xmlns="">
            <p:pic>
              <p:nvPicPr>
                <p:cNvPr id="19" name="Freihand 18">
                  <a:extLst>
                    <a:ext uri="{FF2B5EF4-FFF2-40B4-BE49-F238E27FC236}">
                      <a16:creationId xmlns:a16="http://schemas.microsoft.com/office/drawing/2014/main" id="{A7EBF468-CF93-4B29-B25C-4BB76D96284D}"/>
                    </a:ext>
                  </a:extLst>
                </p:cNvPr>
                <p:cNvPicPr/>
                <p:nvPr/>
              </p:nvPicPr>
              <p:blipFill>
                <a:blip r:embed="rId36"/>
                <a:stretch>
                  <a:fillRect/>
                </a:stretch>
              </p:blipFill>
              <p:spPr>
                <a:xfrm>
                  <a:off x="7971117" y="3857643"/>
                  <a:ext cx="128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17746341-A6A9-4AAF-B293-6EB9154B966D}"/>
                    </a:ext>
                  </a:extLst>
                </p14:cNvPr>
                <p14:cNvContentPartPr/>
                <p14:nvPr/>
              </p14:nvContentPartPr>
              <p14:xfrm>
                <a:off x="8161197" y="3859443"/>
                <a:ext cx="106200" cy="100440"/>
              </p14:xfrm>
            </p:contentPart>
          </mc:Choice>
          <mc:Fallback xmlns="">
            <p:pic>
              <p:nvPicPr>
                <p:cNvPr id="20" name="Freihand 19">
                  <a:extLst>
                    <a:ext uri="{FF2B5EF4-FFF2-40B4-BE49-F238E27FC236}">
                      <a16:creationId xmlns:a16="http://schemas.microsoft.com/office/drawing/2014/main" id="{17746341-A6A9-4AAF-B293-6EB9154B966D}"/>
                    </a:ext>
                  </a:extLst>
                </p:cNvPr>
                <p:cNvPicPr/>
                <p:nvPr/>
              </p:nvPicPr>
              <p:blipFill>
                <a:blip r:embed="rId38"/>
                <a:stretch>
                  <a:fillRect/>
                </a:stretch>
              </p:blipFill>
              <p:spPr>
                <a:xfrm>
                  <a:off x="8156877" y="3855123"/>
                  <a:ext cx="114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69A6D545-6421-48D6-BE64-24DD231ADE1D}"/>
                    </a:ext>
                  </a:extLst>
                </p14:cNvPr>
                <p14:cNvContentPartPr/>
                <p14:nvPr/>
              </p14:nvContentPartPr>
              <p14:xfrm>
                <a:off x="8526237" y="3734163"/>
                <a:ext cx="14760" cy="169200"/>
              </p14:xfrm>
            </p:contentPart>
          </mc:Choice>
          <mc:Fallback xmlns="">
            <p:pic>
              <p:nvPicPr>
                <p:cNvPr id="21" name="Freihand 20">
                  <a:extLst>
                    <a:ext uri="{FF2B5EF4-FFF2-40B4-BE49-F238E27FC236}">
                      <a16:creationId xmlns:a16="http://schemas.microsoft.com/office/drawing/2014/main" id="{69A6D545-6421-48D6-BE64-24DD231ADE1D}"/>
                    </a:ext>
                  </a:extLst>
                </p:cNvPr>
                <p:cNvPicPr/>
                <p:nvPr/>
              </p:nvPicPr>
              <p:blipFill>
                <a:blip r:embed="rId40"/>
                <a:stretch>
                  <a:fillRect/>
                </a:stretch>
              </p:blipFill>
              <p:spPr>
                <a:xfrm>
                  <a:off x="8521917" y="3729843"/>
                  <a:ext cx="23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 name="Freihand 21">
                  <a:extLst>
                    <a:ext uri="{FF2B5EF4-FFF2-40B4-BE49-F238E27FC236}">
                      <a16:creationId xmlns:a16="http://schemas.microsoft.com/office/drawing/2014/main" id="{AA80017B-5C8A-4B0F-A2E0-358CDC71699C}"/>
                    </a:ext>
                  </a:extLst>
                </p14:cNvPr>
                <p14:cNvContentPartPr/>
                <p14:nvPr/>
              </p14:nvContentPartPr>
              <p14:xfrm>
                <a:off x="8461077" y="3680883"/>
                <a:ext cx="173160" cy="208800"/>
              </p14:xfrm>
            </p:contentPart>
          </mc:Choice>
          <mc:Fallback xmlns="">
            <p:pic>
              <p:nvPicPr>
                <p:cNvPr id="22" name="Freihand 21">
                  <a:extLst>
                    <a:ext uri="{FF2B5EF4-FFF2-40B4-BE49-F238E27FC236}">
                      <a16:creationId xmlns:a16="http://schemas.microsoft.com/office/drawing/2014/main" id="{AA80017B-5C8A-4B0F-A2E0-358CDC71699C}"/>
                    </a:ext>
                  </a:extLst>
                </p:cNvPr>
                <p:cNvPicPr/>
                <p:nvPr/>
              </p:nvPicPr>
              <p:blipFill>
                <a:blip r:embed="rId42"/>
                <a:stretch>
                  <a:fillRect/>
                </a:stretch>
              </p:blipFill>
              <p:spPr>
                <a:xfrm>
                  <a:off x="8456757" y="3676563"/>
                  <a:ext cx="1818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2413A689-9B01-488F-B91E-80D3CC19DE23}"/>
                    </a:ext>
                  </a:extLst>
                </p14:cNvPr>
                <p14:cNvContentPartPr/>
                <p14:nvPr/>
              </p14:nvContentPartPr>
              <p14:xfrm>
                <a:off x="8645757" y="3696723"/>
                <a:ext cx="491040" cy="212400"/>
              </p14:xfrm>
            </p:contentPart>
          </mc:Choice>
          <mc:Fallback xmlns="">
            <p:pic>
              <p:nvPicPr>
                <p:cNvPr id="23" name="Freihand 22">
                  <a:extLst>
                    <a:ext uri="{FF2B5EF4-FFF2-40B4-BE49-F238E27FC236}">
                      <a16:creationId xmlns:a16="http://schemas.microsoft.com/office/drawing/2014/main" id="{2413A689-9B01-488F-B91E-80D3CC19DE23}"/>
                    </a:ext>
                  </a:extLst>
                </p:cNvPr>
                <p:cNvPicPr/>
                <p:nvPr/>
              </p:nvPicPr>
              <p:blipFill>
                <a:blip r:embed="rId44"/>
                <a:stretch>
                  <a:fillRect/>
                </a:stretch>
              </p:blipFill>
              <p:spPr>
                <a:xfrm>
                  <a:off x="8641437" y="3692403"/>
                  <a:ext cx="4996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8A69FF38-449D-45DB-B61E-7D895C98F5C8}"/>
                    </a:ext>
                  </a:extLst>
                </p14:cNvPr>
                <p14:cNvContentPartPr/>
                <p14:nvPr/>
              </p14:nvContentPartPr>
              <p14:xfrm>
                <a:off x="9163437" y="3543003"/>
                <a:ext cx="332280" cy="307800"/>
              </p14:xfrm>
            </p:contentPart>
          </mc:Choice>
          <mc:Fallback xmlns="">
            <p:pic>
              <p:nvPicPr>
                <p:cNvPr id="24" name="Freihand 23">
                  <a:extLst>
                    <a:ext uri="{FF2B5EF4-FFF2-40B4-BE49-F238E27FC236}">
                      <a16:creationId xmlns:a16="http://schemas.microsoft.com/office/drawing/2014/main" id="{8A69FF38-449D-45DB-B61E-7D895C98F5C8}"/>
                    </a:ext>
                  </a:extLst>
                </p:cNvPr>
                <p:cNvPicPr/>
                <p:nvPr/>
              </p:nvPicPr>
              <p:blipFill>
                <a:blip r:embed="rId46"/>
                <a:stretch>
                  <a:fillRect/>
                </a:stretch>
              </p:blipFill>
              <p:spPr>
                <a:xfrm>
                  <a:off x="9159117" y="3538683"/>
                  <a:ext cx="3409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5" name="Freihand 24">
                  <a:extLst>
                    <a:ext uri="{FF2B5EF4-FFF2-40B4-BE49-F238E27FC236}">
                      <a16:creationId xmlns:a16="http://schemas.microsoft.com/office/drawing/2014/main" id="{E461F8F2-68BF-482A-BE18-BA063E3DE55A}"/>
                    </a:ext>
                  </a:extLst>
                </p14:cNvPr>
                <p14:cNvContentPartPr/>
                <p14:nvPr/>
              </p14:nvContentPartPr>
              <p14:xfrm>
                <a:off x="9494637" y="3543723"/>
                <a:ext cx="193320" cy="135720"/>
              </p14:xfrm>
            </p:contentPart>
          </mc:Choice>
          <mc:Fallback xmlns="">
            <p:pic>
              <p:nvPicPr>
                <p:cNvPr id="25" name="Freihand 24">
                  <a:extLst>
                    <a:ext uri="{FF2B5EF4-FFF2-40B4-BE49-F238E27FC236}">
                      <a16:creationId xmlns:a16="http://schemas.microsoft.com/office/drawing/2014/main" id="{E461F8F2-68BF-482A-BE18-BA063E3DE55A}"/>
                    </a:ext>
                  </a:extLst>
                </p:cNvPr>
                <p:cNvPicPr/>
                <p:nvPr/>
              </p:nvPicPr>
              <p:blipFill>
                <a:blip r:embed="rId48"/>
                <a:stretch>
                  <a:fillRect/>
                </a:stretch>
              </p:blipFill>
              <p:spPr>
                <a:xfrm>
                  <a:off x="9490317" y="3539403"/>
                  <a:ext cx="201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6" name="Freihand 25">
                  <a:extLst>
                    <a:ext uri="{FF2B5EF4-FFF2-40B4-BE49-F238E27FC236}">
                      <a16:creationId xmlns:a16="http://schemas.microsoft.com/office/drawing/2014/main" id="{337E5B61-C611-4A16-A6DA-DC965622B20E}"/>
                    </a:ext>
                  </a:extLst>
                </p14:cNvPr>
                <p14:cNvContentPartPr/>
                <p14:nvPr/>
              </p14:nvContentPartPr>
              <p14:xfrm>
                <a:off x="9848157" y="3475683"/>
                <a:ext cx="397080" cy="297000"/>
              </p14:xfrm>
            </p:contentPart>
          </mc:Choice>
          <mc:Fallback xmlns="">
            <p:pic>
              <p:nvPicPr>
                <p:cNvPr id="26" name="Freihand 25">
                  <a:extLst>
                    <a:ext uri="{FF2B5EF4-FFF2-40B4-BE49-F238E27FC236}">
                      <a16:creationId xmlns:a16="http://schemas.microsoft.com/office/drawing/2014/main" id="{337E5B61-C611-4A16-A6DA-DC965622B20E}"/>
                    </a:ext>
                  </a:extLst>
                </p:cNvPr>
                <p:cNvPicPr/>
                <p:nvPr/>
              </p:nvPicPr>
              <p:blipFill>
                <a:blip r:embed="rId50"/>
                <a:stretch>
                  <a:fillRect/>
                </a:stretch>
              </p:blipFill>
              <p:spPr>
                <a:xfrm>
                  <a:off x="9843837" y="3471363"/>
                  <a:ext cx="40572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7" name="Freihand 26">
                  <a:extLst>
                    <a:ext uri="{FF2B5EF4-FFF2-40B4-BE49-F238E27FC236}">
                      <a16:creationId xmlns:a16="http://schemas.microsoft.com/office/drawing/2014/main" id="{EF8C2F0D-1F08-400A-9A95-534A7689E808}"/>
                    </a:ext>
                  </a:extLst>
                </p14:cNvPr>
                <p14:cNvContentPartPr/>
                <p14:nvPr/>
              </p14:nvContentPartPr>
              <p14:xfrm>
                <a:off x="10407957" y="3474243"/>
                <a:ext cx="254880" cy="114120"/>
              </p14:xfrm>
            </p:contentPart>
          </mc:Choice>
          <mc:Fallback xmlns="">
            <p:pic>
              <p:nvPicPr>
                <p:cNvPr id="27" name="Freihand 26">
                  <a:extLst>
                    <a:ext uri="{FF2B5EF4-FFF2-40B4-BE49-F238E27FC236}">
                      <a16:creationId xmlns:a16="http://schemas.microsoft.com/office/drawing/2014/main" id="{EF8C2F0D-1F08-400A-9A95-534A7689E808}"/>
                    </a:ext>
                  </a:extLst>
                </p:cNvPr>
                <p:cNvPicPr/>
                <p:nvPr/>
              </p:nvPicPr>
              <p:blipFill>
                <a:blip r:embed="rId52"/>
                <a:stretch>
                  <a:fillRect/>
                </a:stretch>
              </p:blipFill>
              <p:spPr>
                <a:xfrm>
                  <a:off x="10403637" y="3469923"/>
                  <a:ext cx="2635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8" name="Freihand 27">
                  <a:extLst>
                    <a:ext uri="{FF2B5EF4-FFF2-40B4-BE49-F238E27FC236}">
                      <a16:creationId xmlns:a16="http://schemas.microsoft.com/office/drawing/2014/main" id="{ED2B2A8B-24C0-4115-98EA-9B4A42C61884}"/>
                    </a:ext>
                  </a:extLst>
                </p14:cNvPr>
                <p14:cNvContentPartPr/>
                <p14:nvPr/>
              </p14:nvContentPartPr>
              <p14:xfrm>
                <a:off x="10757517" y="3360123"/>
                <a:ext cx="169920" cy="187560"/>
              </p14:xfrm>
            </p:contentPart>
          </mc:Choice>
          <mc:Fallback xmlns="">
            <p:pic>
              <p:nvPicPr>
                <p:cNvPr id="28" name="Freihand 27">
                  <a:extLst>
                    <a:ext uri="{FF2B5EF4-FFF2-40B4-BE49-F238E27FC236}">
                      <a16:creationId xmlns:a16="http://schemas.microsoft.com/office/drawing/2014/main" id="{ED2B2A8B-24C0-4115-98EA-9B4A42C61884}"/>
                    </a:ext>
                  </a:extLst>
                </p:cNvPr>
                <p:cNvPicPr/>
                <p:nvPr/>
              </p:nvPicPr>
              <p:blipFill>
                <a:blip r:embed="rId54"/>
                <a:stretch>
                  <a:fillRect/>
                </a:stretch>
              </p:blipFill>
              <p:spPr>
                <a:xfrm>
                  <a:off x="10753197" y="3355803"/>
                  <a:ext cx="178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9" name="Freihand 28">
                  <a:extLst>
                    <a:ext uri="{FF2B5EF4-FFF2-40B4-BE49-F238E27FC236}">
                      <a16:creationId xmlns:a16="http://schemas.microsoft.com/office/drawing/2014/main" id="{B9BB7CCC-A4FC-4C23-890E-56EC0394D68C}"/>
                    </a:ext>
                  </a:extLst>
                </p14:cNvPr>
                <p14:cNvContentPartPr/>
                <p14:nvPr/>
              </p14:nvContentPartPr>
              <p14:xfrm>
                <a:off x="10956237" y="3509523"/>
                <a:ext cx="30240" cy="52200"/>
              </p14:xfrm>
            </p:contentPart>
          </mc:Choice>
          <mc:Fallback xmlns="">
            <p:pic>
              <p:nvPicPr>
                <p:cNvPr id="29" name="Freihand 28">
                  <a:extLst>
                    <a:ext uri="{FF2B5EF4-FFF2-40B4-BE49-F238E27FC236}">
                      <a16:creationId xmlns:a16="http://schemas.microsoft.com/office/drawing/2014/main" id="{B9BB7CCC-A4FC-4C23-890E-56EC0394D68C}"/>
                    </a:ext>
                  </a:extLst>
                </p:cNvPr>
                <p:cNvPicPr/>
                <p:nvPr/>
              </p:nvPicPr>
              <p:blipFill>
                <a:blip r:embed="rId56"/>
                <a:stretch>
                  <a:fillRect/>
                </a:stretch>
              </p:blipFill>
              <p:spPr>
                <a:xfrm>
                  <a:off x="10951917" y="3505203"/>
                  <a:ext cx="38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0" name="Freihand 29">
                  <a:extLst>
                    <a:ext uri="{FF2B5EF4-FFF2-40B4-BE49-F238E27FC236}">
                      <a16:creationId xmlns:a16="http://schemas.microsoft.com/office/drawing/2014/main" id="{C31A8D78-8628-4ED6-9079-B00A218724BA}"/>
                    </a:ext>
                  </a:extLst>
                </p14:cNvPr>
                <p14:cNvContentPartPr/>
                <p14:nvPr/>
              </p14:nvContentPartPr>
              <p14:xfrm>
                <a:off x="11048757" y="3305763"/>
                <a:ext cx="95760" cy="327960"/>
              </p14:xfrm>
            </p:contentPart>
          </mc:Choice>
          <mc:Fallback xmlns="">
            <p:pic>
              <p:nvPicPr>
                <p:cNvPr id="30" name="Freihand 29">
                  <a:extLst>
                    <a:ext uri="{FF2B5EF4-FFF2-40B4-BE49-F238E27FC236}">
                      <a16:creationId xmlns:a16="http://schemas.microsoft.com/office/drawing/2014/main" id="{C31A8D78-8628-4ED6-9079-B00A218724BA}"/>
                    </a:ext>
                  </a:extLst>
                </p:cNvPr>
                <p:cNvPicPr/>
                <p:nvPr/>
              </p:nvPicPr>
              <p:blipFill>
                <a:blip r:embed="rId58"/>
                <a:stretch>
                  <a:fillRect/>
                </a:stretch>
              </p:blipFill>
              <p:spPr>
                <a:xfrm>
                  <a:off x="11044437" y="3301443"/>
                  <a:ext cx="1044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1" name="Freihand 30">
                  <a:extLst>
                    <a:ext uri="{FF2B5EF4-FFF2-40B4-BE49-F238E27FC236}">
                      <a16:creationId xmlns:a16="http://schemas.microsoft.com/office/drawing/2014/main" id="{961D189B-CBBB-4B02-B7A2-15ADC76162C0}"/>
                    </a:ext>
                  </a:extLst>
                </p14:cNvPr>
                <p14:cNvContentPartPr/>
                <p14:nvPr/>
              </p14:nvContentPartPr>
              <p14:xfrm>
                <a:off x="11164317" y="3426003"/>
                <a:ext cx="121680" cy="51840"/>
              </p14:xfrm>
            </p:contentPart>
          </mc:Choice>
          <mc:Fallback xmlns="">
            <p:pic>
              <p:nvPicPr>
                <p:cNvPr id="31" name="Freihand 30">
                  <a:extLst>
                    <a:ext uri="{FF2B5EF4-FFF2-40B4-BE49-F238E27FC236}">
                      <a16:creationId xmlns:a16="http://schemas.microsoft.com/office/drawing/2014/main" id="{961D189B-CBBB-4B02-B7A2-15ADC76162C0}"/>
                    </a:ext>
                  </a:extLst>
                </p:cNvPr>
                <p:cNvPicPr/>
                <p:nvPr/>
              </p:nvPicPr>
              <p:blipFill>
                <a:blip r:embed="rId60"/>
                <a:stretch>
                  <a:fillRect/>
                </a:stretch>
              </p:blipFill>
              <p:spPr>
                <a:xfrm>
                  <a:off x="11159997" y="3421683"/>
                  <a:ext cx="130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2" name="Freihand 31">
                  <a:extLst>
                    <a:ext uri="{FF2B5EF4-FFF2-40B4-BE49-F238E27FC236}">
                      <a16:creationId xmlns:a16="http://schemas.microsoft.com/office/drawing/2014/main" id="{7CB9D49C-EFCB-4C31-99B4-E8CC49E173B1}"/>
                    </a:ext>
                  </a:extLst>
                </p14:cNvPr>
                <p14:cNvContentPartPr/>
                <p14:nvPr/>
              </p14:nvContentPartPr>
              <p14:xfrm>
                <a:off x="11315157" y="3321963"/>
                <a:ext cx="262080" cy="174600"/>
              </p14:xfrm>
            </p:contentPart>
          </mc:Choice>
          <mc:Fallback xmlns="">
            <p:pic>
              <p:nvPicPr>
                <p:cNvPr id="32" name="Freihand 31">
                  <a:extLst>
                    <a:ext uri="{FF2B5EF4-FFF2-40B4-BE49-F238E27FC236}">
                      <a16:creationId xmlns:a16="http://schemas.microsoft.com/office/drawing/2014/main" id="{7CB9D49C-EFCB-4C31-99B4-E8CC49E173B1}"/>
                    </a:ext>
                  </a:extLst>
                </p:cNvPr>
                <p:cNvPicPr/>
                <p:nvPr/>
              </p:nvPicPr>
              <p:blipFill>
                <a:blip r:embed="rId62"/>
                <a:stretch>
                  <a:fillRect/>
                </a:stretch>
              </p:blipFill>
              <p:spPr>
                <a:xfrm>
                  <a:off x="11310837" y="3317643"/>
                  <a:ext cx="2707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41119D54-598D-4EA2-8568-225B809070C5}"/>
                    </a:ext>
                  </a:extLst>
                </p14:cNvPr>
                <p14:cNvContentPartPr/>
                <p14:nvPr/>
              </p14:nvContentPartPr>
              <p14:xfrm>
                <a:off x="5438517" y="4770603"/>
                <a:ext cx="1020960" cy="58320"/>
              </p14:xfrm>
            </p:contentPart>
          </mc:Choice>
          <mc:Fallback xmlns="">
            <p:pic>
              <p:nvPicPr>
                <p:cNvPr id="35" name="Freihand 34">
                  <a:extLst>
                    <a:ext uri="{FF2B5EF4-FFF2-40B4-BE49-F238E27FC236}">
                      <a16:creationId xmlns:a16="http://schemas.microsoft.com/office/drawing/2014/main" id="{41119D54-598D-4EA2-8568-225B809070C5}"/>
                    </a:ext>
                  </a:extLst>
                </p:cNvPr>
                <p:cNvPicPr/>
                <p:nvPr/>
              </p:nvPicPr>
              <p:blipFill>
                <a:blip r:embed="rId64"/>
                <a:stretch>
                  <a:fillRect/>
                </a:stretch>
              </p:blipFill>
              <p:spPr>
                <a:xfrm>
                  <a:off x="5434197" y="4766283"/>
                  <a:ext cx="1029600" cy="6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6EDCB4BE-45AA-4AF0-B926-7E2FC8525B67}"/>
                  </a:ext>
                </a:extLst>
              </p14:cNvPr>
              <p14:cNvContentPartPr/>
              <p14:nvPr/>
            </p14:nvContentPartPr>
            <p14:xfrm>
              <a:off x="1425957" y="5370003"/>
              <a:ext cx="2640960" cy="95040"/>
            </p14:xfrm>
          </p:contentPart>
        </mc:Choice>
        <mc:Fallback xmlns="">
          <p:pic>
            <p:nvPicPr>
              <p:cNvPr id="37" name="Freihand 36">
                <a:extLst>
                  <a:ext uri="{FF2B5EF4-FFF2-40B4-BE49-F238E27FC236}">
                    <a16:creationId xmlns:a16="http://schemas.microsoft.com/office/drawing/2014/main" id="{6EDCB4BE-45AA-4AF0-B926-7E2FC8525B67}"/>
                  </a:ext>
                </a:extLst>
              </p:cNvPr>
              <p:cNvPicPr/>
              <p:nvPr/>
            </p:nvPicPr>
            <p:blipFill>
              <a:blip r:embed="rId66"/>
              <a:stretch>
                <a:fillRect/>
              </a:stretch>
            </p:blipFill>
            <p:spPr>
              <a:xfrm>
                <a:off x="1421637" y="5365683"/>
                <a:ext cx="2649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918C5A0A-8B96-45E3-933E-44B268B461D1}"/>
                  </a:ext>
                </a:extLst>
              </p14:cNvPr>
              <p14:cNvContentPartPr/>
              <p14:nvPr/>
            </p14:nvContentPartPr>
            <p14:xfrm>
              <a:off x="1417677" y="5735043"/>
              <a:ext cx="7021800" cy="85320"/>
            </p14:xfrm>
          </p:contentPart>
        </mc:Choice>
        <mc:Fallback xmlns="">
          <p:pic>
            <p:nvPicPr>
              <p:cNvPr id="38" name="Freihand 37">
                <a:extLst>
                  <a:ext uri="{FF2B5EF4-FFF2-40B4-BE49-F238E27FC236}">
                    <a16:creationId xmlns:a16="http://schemas.microsoft.com/office/drawing/2014/main" id="{918C5A0A-8B96-45E3-933E-44B268B461D1}"/>
                  </a:ext>
                </a:extLst>
              </p:cNvPr>
              <p:cNvPicPr/>
              <p:nvPr/>
            </p:nvPicPr>
            <p:blipFill>
              <a:blip r:embed="rId68"/>
              <a:stretch>
                <a:fillRect/>
              </a:stretch>
            </p:blipFill>
            <p:spPr>
              <a:xfrm>
                <a:off x="1413357" y="5730723"/>
                <a:ext cx="70304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3" name="Freihand 32">
                <a:extLst>
                  <a:ext uri="{FF2B5EF4-FFF2-40B4-BE49-F238E27FC236}">
                    <a16:creationId xmlns:a16="http://schemas.microsoft.com/office/drawing/2014/main" id="{BC85BEE5-D1F2-47C8-8199-28EC58E80F10}"/>
                  </a:ext>
                </a:extLst>
              </p14:cNvPr>
              <p14:cNvContentPartPr/>
              <p14:nvPr/>
            </p14:nvContentPartPr>
            <p14:xfrm>
              <a:off x="3721180" y="2698620"/>
              <a:ext cx="2751840" cy="380160"/>
            </p14:xfrm>
          </p:contentPart>
        </mc:Choice>
        <mc:Fallback>
          <p:pic>
            <p:nvPicPr>
              <p:cNvPr id="33" name="Freihand 32">
                <a:extLst>
                  <a:ext uri="{FF2B5EF4-FFF2-40B4-BE49-F238E27FC236}">
                    <a16:creationId xmlns:a16="http://schemas.microsoft.com/office/drawing/2014/main" id="{BC85BEE5-D1F2-47C8-8199-28EC58E80F10}"/>
                  </a:ext>
                </a:extLst>
              </p:cNvPr>
              <p:cNvPicPr/>
              <p:nvPr/>
            </p:nvPicPr>
            <p:blipFill>
              <a:blip r:embed="rId70"/>
              <a:stretch>
                <a:fillRect/>
              </a:stretch>
            </p:blipFill>
            <p:spPr>
              <a:xfrm>
                <a:off x="3716860" y="2694300"/>
                <a:ext cx="2760480" cy="38880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9" name="Gruppieren 38">
            <a:extLst>
              <a:ext uri="{FF2B5EF4-FFF2-40B4-BE49-F238E27FC236}">
                <a16:creationId xmlns:a16="http://schemas.microsoft.com/office/drawing/2014/main" id="{5C1316B1-5047-48AE-89FD-8021278D94A3}"/>
              </a:ext>
            </a:extLst>
          </p:cNvPr>
          <p:cNvGrpSpPr/>
          <p:nvPr/>
        </p:nvGrpSpPr>
        <p:grpSpPr>
          <a:xfrm>
            <a:off x="8609757" y="26523"/>
            <a:ext cx="3132720" cy="1382400"/>
            <a:chOff x="8609757" y="26523"/>
            <a:chExt cx="3132720" cy="13824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541AFB9-4EB8-4260-AB64-7ED3D8F53372}"/>
                    </a:ext>
                  </a:extLst>
                </p14:cNvPr>
                <p14:cNvContentPartPr/>
                <p14:nvPr/>
              </p14:nvContentPartPr>
              <p14:xfrm>
                <a:off x="8609757" y="229923"/>
                <a:ext cx="18720" cy="181080"/>
              </p14:xfrm>
            </p:contentPart>
          </mc:Choice>
          <mc:Fallback xmlns="">
            <p:pic>
              <p:nvPicPr>
                <p:cNvPr id="2" name="Freihand 1">
                  <a:extLst>
                    <a:ext uri="{FF2B5EF4-FFF2-40B4-BE49-F238E27FC236}">
                      <a16:creationId xmlns:a16="http://schemas.microsoft.com/office/drawing/2014/main" id="{7541AFB9-4EB8-4260-AB64-7ED3D8F53372}"/>
                    </a:ext>
                  </a:extLst>
                </p:cNvPr>
                <p:cNvPicPr/>
                <p:nvPr/>
              </p:nvPicPr>
              <p:blipFill>
                <a:blip r:embed="rId4"/>
                <a:stretch>
                  <a:fillRect/>
                </a:stretch>
              </p:blipFill>
              <p:spPr>
                <a:xfrm>
                  <a:off x="8605437" y="225603"/>
                  <a:ext cx="27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38AEB76-DE28-4FA8-8DDC-574D30C2419D}"/>
                    </a:ext>
                  </a:extLst>
                </p14:cNvPr>
                <p14:cNvContentPartPr/>
                <p14:nvPr/>
              </p14:nvContentPartPr>
              <p14:xfrm>
                <a:off x="8730717" y="242163"/>
                <a:ext cx="170280" cy="136800"/>
              </p14:xfrm>
            </p:contentPart>
          </mc:Choice>
          <mc:Fallback xmlns="">
            <p:pic>
              <p:nvPicPr>
                <p:cNvPr id="3" name="Freihand 2">
                  <a:extLst>
                    <a:ext uri="{FF2B5EF4-FFF2-40B4-BE49-F238E27FC236}">
                      <a16:creationId xmlns:a16="http://schemas.microsoft.com/office/drawing/2014/main" id="{738AEB76-DE28-4FA8-8DDC-574D30C2419D}"/>
                    </a:ext>
                  </a:extLst>
                </p:cNvPr>
                <p:cNvPicPr/>
                <p:nvPr/>
              </p:nvPicPr>
              <p:blipFill>
                <a:blip r:embed="rId6"/>
                <a:stretch>
                  <a:fillRect/>
                </a:stretch>
              </p:blipFill>
              <p:spPr>
                <a:xfrm>
                  <a:off x="8726397" y="237843"/>
                  <a:ext cx="178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1B9B6679-9B80-4A8A-8DC0-C5383DEFEAA0}"/>
                    </a:ext>
                  </a:extLst>
                </p14:cNvPr>
                <p14:cNvContentPartPr/>
                <p14:nvPr/>
              </p14:nvContentPartPr>
              <p14:xfrm>
                <a:off x="8963997" y="245403"/>
                <a:ext cx="136440" cy="118800"/>
              </p14:xfrm>
            </p:contentPart>
          </mc:Choice>
          <mc:Fallback xmlns="">
            <p:pic>
              <p:nvPicPr>
                <p:cNvPr id="5" name="Freihand 4">
                  <a:extLst>
                    <a:ext uri="{FF2B5EF4-FFF2-40B4-BE49-F238E27FC236}">
                      <a16:creationId xmlns:a16="http://schemas.microsoft.com/office/drawing/2014/main" id="{1B9B6679-9B80-4A8A-8DC0-C5383DEFEAA0}"/>
                    </a:ext>
                  </a:extLst>
                </p:cNvPr>
                <p:cNvPicPr/>
                <p:nvPr/>
              </p:nvPicPr>
              <p:blipFill>
                <a:blip r:embed="rId8"/>
                <a:stretch>
                  <a:fillRect/>
                </a:stretch>
              </p:blipFill>
              <p:spPr>
                <a:xfrm>
                  <a:off x="8959677" y="241083"/>
                  <a:ext cx="145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04595DF-1859-4398-BBF2-D7AF93B919EE}"/>
                    </a:ext>
                  </a:extLst>
                </p14:cNvPr>
                <p14:cNvContentPartPr/>
                <p14:nvPr/>
              </p14:nvContentPartPr>
              <p14:xfrm>
                <a:off x="9653397" y="260523"/>
                <a:ext cx="21240" cy="124560"/>
              </p14:xfrm>
            </p:contentPart>
          </mc:Choice>
          <mc:Fallback xmlns="">
            <p:pic>
              <p:nvPicPr>
                <p:cNvPr id="7" name="Freihand 6">
                  <a:extLst>
                    <a:ext uri="{FF2B5EF4-FFF2-40B4-BE49-F238E27FC236}">
                      <a16:creationId xmlns:a16="http://schemas.microsoft.com/office/drawing/2014/main" id="{204595DF-1859-4398-BBF2-D7AF93B919EE}"/>
                    </a:ext>
                  </a:extLst>
                </p:cNvPr>
                <p:cNvPicPr/>
                <p:nvPr/>
              </p:nvPicPr>
              <p:blipFill>
                <a:blip r:embed="rId10"/>
                <a:stretch>
                  <a:fillRect/>
                </a:stretch>
              </p:blipFill>
              <p:spPr>
                <a:xfrm>
                  <a:off x="9649077" y="256203"/>
                  <a:ext cx="29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7E78EF26-012C-4739-A5AE-C401B3160D65}"/>
                    </a:ext>
                  </a:extLst>
                </p14:cNvPr>
                <p14:cNvContentPartPr/>
                <p14:nvPr/>
              </p14:nvContentPartPr>
              <p14:xfrm>
                <a:off x="9552957" y="356283"/>
                <a:ext cx="197640" cy="46080"/>
              </p14:xfrm>
            </p:contentPart>
          </mc:Choice>
          <mc:Fallback xmlns="">
            <p:pic>
              <p:nvPicPr>
                <p:cNvPr id="8" name="Freihand 7">
                  <a:extLst>
                    <a:ext uri="{FF2B5EF4-FFF2-40B4-BE49-F238E27FC236}">
                      <a16:creationId xmlns:a16="http://schemas.microsoft.com/office/drawing/2014/main" id="{7E78EF26-012C-4739-A5AE-C401B3160D65}"/>
                    </a:ext>
                  </a:extLst>
                </p:cNvPr>
                <p:cNvPicPr/>
                <p:nvPr/>
              </p:nvPicPr>
              <p:blipFill>
                <a:blip r:embed="rId12"/>
                <a:stretch>
                  <a:fillRect/>
                </a:stretch>
              </p:blipFill>
              <p:spPr>
                <a:xfrm>
                  <a:off x="9548637" y="351963"/>
                  <a:ext cx="2062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03A7A841-A9DD-4BD0-9404-54B8F82FF7E2}"/>
                    </a:ext>
                  </a:extLst>
                </p14:cNvPr>
                <p14:cNvContentPartPr/>
                <p14:nvPr/>
              </p14:nvContentPartPr>
              <p14:xfrm>
                <a:off x="9578517" y="220203"/>
                <a:ext cx="136440" cy="22320"/>
              </p14:xfrm>
            </p:contentPart>
          </mc:Choice>
          <mc:Fallback xmlns="">
            <p:pic>
              <p:nvPicPr>
                <p:cNvPr id="9" name="Freihand 8">
                  <a:extLst>
                    <a:ext uri="{FF2B5EF4-FFF2-40B4-BE49-F238E27FC236}">
                      <a16:creationId xmlns:a16="http://schemas.microsoft.com/office/drawing/2014/main" id="{03A7A841-A9DD-4BD0-9404-54B8F82FF7E2}"/>
                    </a:ext>
                  </a:extLst>
                </p:cNvPr>
                <p:cNvPicPr/>
                <p:nvPr/>
              </p:nvPicPr>
              <p:blipFill>
                <a:blip r:embed="rId14"/>
                <a:stretch>
                  <a:fillRect/>
                </a:stretch>
              </p:blipFill>
              <p:spPr>
                <a:xfrm>
                  <a:off x="9574197" y="215883"/>
                  <a:ext cx="145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E7A95934-A987-471E-99FD-0910DCAED931}"/>
                    </a:ext>
                  </a:extLst>
                </p14:cNvPr>
                <p14:cNvContentPartPr/>
                <p14:nvPr/>
              </p14:nvContentPartPr>
              <p14:xfrm>
                <a:off x="9726837" y="308763"/>
                <a:ext cx="123840" cy="79200"/>
              </p14:xfrm>
            </p:contentPart>
          </mc:Choice>
          <mc:Fallback xmlns="">
            <p:pic>
              <p:nvPicPr>
                <p:cNvPr id="10" name="Freihand 9">
                  <a:extLst>
                    <a:ext uri="{FF2B5EF4-FFF2-40B4-BE49-F238E27FC236}">
                      <a16:creationId xmlns:a16="http://schemas.microsoft.com/office/drawing/2014/main" id="{E7A95934-A987-471E-99FD-0910DCAED931}"/>
                    </a:ext>
                  </a:extLst>
                </p:cNvPr>
                <p:cNvPicPr/>
                <p:nvPr/>
              </p:nvPicPr>
              <p:blipFill>
                <a:blip r:embed="rId16"/>
                <a:stretch>
                  <a:fillRect/>
                </a:stretch>
              </p:blipFill>
              <p:spPr>
                <a:xfrm>
                  <a:off x="9722517" y="304443"/>
                  <a:ext cx="132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52644750-4330-425C-8A9E-B16D65BE548C}"/>
                    </a:ext>
                  </a:extLst>
                </p14:cNvPr>
                <p14:cNvContentPartPr/>
                <p14:nvPr/>
              </p14:nvContentPartPr>
              <p14:xfrm>
                <a:off x="9912237" y="200403"/>
                <a:ext cx="212040" cy="190800"/>
              </p14:xfrm>
            </p:contentPart>
          </mc:Choice>
          <mc:Fallback xmlns="">
            <p:pic>
              <p:nvPicPr>
                <p:cNvPr id="11" name="Freihand 10">
                  <a:extLst>
                    <a:ext uri="{FF2B5EF4-FFF2-40B4-BE49-F238E27FC236}">
                      <a16:creationId xmlns:a16="http://schemas.microsoft.com/office/drawing/2014/main" id="{52644750-4330-425C-8A9E-B16D65BE548C}"/>
                    </a:ext>
                  </a:extLst>
                </p:cNvPr>
                <p:cNvPicPr/>
                <p:nvPr/>
              </p:nvPicPr>
              <p:blipFill>
                <a:blip r:embed="rId18"/>
                <a:stretch>
                  <a:fillRect/>
                </a:stretch>
              </p:blipFill>
              <p:spPr>
                <a:xfrm>
                  <a:off x="9907917" y="196083"/>
                  <a:ext cx="2206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A10196AD-03EA-4163-945A-F4F0ECEB73DE}"/>
                    </a:ext>
                  </a:extLst>
                </p14:cNvPr>
                <p14:cNvContentPartPr/>
                <p14:nvPr/>
              </p14:nvContentPartPr>
              <p14:xfrm>
                <a:off x="10187997" y="287883"/>
                <a:ext cx="142920" cy="79920"/>
              </p14:xfrm>
            </p:contentPart>
          </mc:Choice>
          <mc:Fallback xmlns="">
            <p:pic>
              <p:nvPicPr>
                <p:cNvPr id="12" name="Freihand 11">
                  <a:extLst>
                    <a:ext uri="{FF2B5EF4-FFF2-40B4-BE49-F238E27FC236}">
                      <a16:creationId xmlns:a16="http://schemas.microsoft.com/office/drawing/2014/main" id="{A10196AD-03EA-4163-945A-F4F0ECEB73DE}"/>
                    </a:ext>
                  </a:extLst>
                </p:cNvPr>
                <p:cNvPicPr/>
                <p:nvPr/>
              </p:nvPicPr>
              <p:blipFill>
                <a:blip r:embed="rId20"/>
                <a:stretch>
                  <a:fillRect/>
                </a:stretch>
              </p:blipFill>
              <p:spPr>
                <a:xfrm>
                  <a:off x="10183677" y="283563"/>
                  <a:ext cx="151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27CB13B1-6CA3-419A-B7DE-89CF3EA7FCE4}"/>
                    </a:ext>
                  </a:extLst>
                </p14:cNvPr>
                <p14:cNvContentPartPr/>
                <p14:nvPr/>
              </p14:nvContentPartPr>
              <p14:xfrm>
                <a:off x="10315437" y="299403"/>
                <a:ext cx="109440" cy="74880"/>
              </p14:xfrm>
            </p:contentPart>
          </mc:Choice>
          <mc:Fallback xmlns="">
            <p:pic>
              <p:nvPicPr>
                <p:cNvPr id="13" name="Freihand 12">
                  <a:extLst>
                    <a:ext uri="{FF2B5EF4-FFF2-40B4-BE49-F238E27FC236}">
                      <a16:creationId xmlns:a16="http://schemas.microsoft.com/office/drawing/2014/main" id="{27CB13B1-6CA3-419A-B7DE-89CF3EA7FCE4}"/>
                    </a:ext>
                  </a:extLst>
                </p:cNvPr>
                <p:cNvPicPr/>
                <p:nvPr/>
              </p:nvPicPr>
              <p:blipFill>
                <a:blip r:embed="rId22"/>
                <a:stretch>
                  <a:fillRect/>
                </a:stretch>
              </p:blipFill>
              <p:spPr>
                <a:xfrm>
                  <a:off x="10311117" y="295083"/>
                  <a:ext cx="11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2D26533B-F103-49B5-B19C-4E5B62027274}"/>
                    </a:ext>
                  </a:extLst>
                </p14:cNvPr>
                <p14:cNvContentPartPr/>
                <p14:nvPr/>
              </p14:nvContentPartPr>
              <p14:xfrm>
                <a:off x="10470237" y="196443"/>
                <a:ext cx="119160" cy="185400"/>
              </p14:xfrm>
            </p:contentPart>
          </mc:Choice>
          <mc:Fallback xmlns="">
            <p:pic>
              <p:nvPicPr>
                <p:cNvPr id="14" name="Freihand 13">
                  <a:extLst>
                    <a:ext uri="{FF2B5EF4-FFF2-40B4-BE49-F238E27FC236}">
                      <a16:creationId xmlns:a16="http://schemas.microsoft.com/office/drawing/2014/main" id="{2D26533B-F103-49B5-B19C-4E5B62027274}"/>
                    </a:ext>
                  </a:extLst>
                </p:cNvPr>
                <p:cNvPicPr/>
                <p:nvPr/>
              </p:nvPicPr>
              <p:blipFill>
                <a:blip r:embed="rId24"/>
                <a:stretch>
                  <a:fillRect/>
                </a:stretch>
              </p:blipFill>
              <p:spPr>
                <a:xfrm>
                  <a:off x="10465917" y="192123"/>
                  <a:ext cx="127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CC651109-9ECB-4541-A00C-2962E63D7813}"/>
                    </a:ext>
                  </a:extLst>
                </p14:cNvPr>
                <p14:cNvContentPartPr/>
                <p14:nvPr/>
              </p14:nvContentPartPr>
              <p14:xfrm>
                <a:off x="10591197" y="230643"/>
                <a:ext cx="38160" cy="60480"/>
              </p14:xfrm>
            </p:contentPart>
          </mc:Choice>
          <mc:Fallback xmlns="">
            <p:pic>
              <p:nvPicPr>
                <p:cNvPr id="15" name="Freihand 14">
                  <a:extLst>
                    <a:ext uri="{FF2B5EF4-FFF2-40B4-BE49-F238E27FC236}">
                      <a16:creationId xmlns:a16="http://schemas.microsoft.com/office/drawing/2014/main" id="{CC651109-9ECB-4541-A00C-2962E63D7813}"/>
                    </a:ext>
                  </a:extLst>
                </p:cNvPr>
                <p:cNvPicPr/>
                <p:nvPr/>
              </p:nvPicPr>
              <p:blipFill>
                <a:blip r:embed="rId26"/>
                <a:stretch>
                  <a:fillRect/>
                </a:stretch>
              </p:blipFill>
              <p:spPr>
                <a:xfrm>
                  <a:off x="10586877" y="226323"/>
                  <a:ext cx="468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9DAD6950-DA3B-47EA-A110-68E05CC23E74}"/>
                    </a:ext>
                  </a:extLst>
                </p14:cNvPr>
                <p14:cNvContentPartPr/>
                <p14:nvPr/>
              </p14:nvContentPartPr>
              <p14:xfrm>
                <a:off x="10641237" y="297603"/>
                <a:ext cx="131760" cy="64080"/>
              </p14:xfrm>
            </p:contentPart>
          </mc:Choice>
          <mc:Fallback xmlns="">
            <p:pic>
              <p:nvPicPr>
                <p:cNvPr id="16" name="Freihand 15">
                  <a:extLst>
                    <a:ext uri="{FF2B5EF4-FFF2-40B4-BE49-F238E27FC236}">
                      <a16:creationId xmlns:a16="http://schemas.microsoft.com/office/drawing/2014/main" id="{9DAD6950-DA3B-47EA-A110-68E05CC23E74}"/>
                    </a:ext>
                  </a:extLst>
                </p:cNvPr>
                <p:cNvPicPr/>
                <p:nvPr/>
              </p:nvPicPr>
              <p:blipFill>
                <a:blip r:embed="rId28"/>
                <a:stretch>
                  <a:fillRect/>
                </a:stretch>
              </p:blipFill>
              <p:spPr>
                <a:xfrm>
                  <a:off x="10636917" y="293283"/>
                  <a:ext cx="140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BDAD57B1-53D7-483A-8172-208FAF101E67}"/>
                    </a:ext>
                  </a:extLst>
                </p14:cNvPr>
                <p14:cNvContentPartPr/>
                <p14:nvPr/>
              </p14:nvContentPartPr>
              <p14:xfrm>
                <a:off x="10820877" y="219843"/>
                <a:ext cx="249840" cy="141480"/>
              </p14:xfrm>
            </p:contentPart>
          </mc:Choice>
          <mc:Fallback xmlns="">
            <p:pic>
              <p:nvPicPr>
                <p:cNvPr id="17" name="Freihand 16">
                  <a:extLst>
                    <a:ext uri="{FF2B5EF4-FFF2-40B4-BE49-F238E27FC236}">
                      <a16:creationId xmlns:a16="http://schemas.microsoft.com/office/drawing/2014/main" id="{BDAD57B1-53D7-483A-8172-208FAF101E67}"/>
                    </a:ext>
                  </a:extLst>
                </p:cNvPr>
                <p:cNvPicPr/>
                <p:nvPr/>
              </p:nvPicPr>
              <p:blipFill>
                <a:blip r:embed="rId30"/>
                <a:stretch>
                  <a:fillRect/>
                </a:stretch>
              </p:blipFill>
              <p:spPr>
                <a:xfrm>
                  <a:off x="10816557" y="215523"/>
                  <a:ext cx="258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0BBD54AC-15F6-4B89-A21F-8619B5C2FB69}"/>
                    </a:ext>
                  </a:extLst>
                </p14:cNvPr>
                <p14:cNvContentPartPr/>
                <p14:nvPr/>
              </p14:nvContentPartPr>
              <p14:xfrm>
                <a:off x="9682197" y="561123"/>
                <a:ext cx="114120" cy="159840"/>
              </p14:xfrm>
            </p:contentPart>
          </mc:Choice>
          <mc:Fallback xmlns="">
            <p:pic>
              <p:nvPicPr>
                <p:cNvPr id="18" name="Freihand 17">
                  <a:extLst>
                    <a:ext uri="{FF2B5EF4-FFF2-40B4-BE49-F238E27FC236}">
                      <a16:creationId xmlns:a16="http://schemas.microsoft.com/office/drawing/2014/main" id="{0BBD54AC-15F6-4B89-A21F-8619B5C2FB69}"/>
                    </a:ext>
                  </a:extLst>
                </p:cNvPr>
                <p:cNvPicPr/>
                <p:nvPr/>
              </p:nvPicPr>
              <p:blipFill>
                <a:blip r:embed="rId32"/>
                <a:stretch>
                  <a:fillRect/>
                </a:stretch>
              </p:blipFill>
              <p:spPr>
                <a:xfrm>
                  <a:off x="9677877" y="556803"/>
                  <a:ext cx="1227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1E26A679-E8A8-4539-B834-2FC7F3117FE1}"/>
                    </a:ext>
                  </a:extLst>
                </p14:cNvPr>
                <p14:cNvContentPartPr/>
                <p14:nvPr/>
              </p14:nvContentPartPr>
              <p14:xfrm>
                <a:off x="9805317" y="639963"/>
                <a:ext cx="81000" cy="72000"/>
              </p14:xfrm>
            </p:contentPart>
          </mc:Choice>
          <mc:Fallback xmlns="">
            <p:pic>
              <p:nvPicPr>
                <p:cNvPr id="19" name="Freihand 18">
                  <a:extLst>
                    <a:ext uri="{FF2B5EF4-FFF2-40B4-BE49-F238E27FC236}">
                      <a16:creationId xmlns:a16="http://schemas.microsoft.com/office/drawing/2014/main" id="{1E26A679-E8A8-4539-B834-2FC7F3117FE1}"/>
                    </a:ext>
                  </a:extLst>
                </p:cNvPr>
                <p:cNvPicPr/>
                <p:nvPr/>
              </p:nvPicPr>
              <p:blipFill>
                <a:blip r:embed="rId34"/>
                <a:stretch>
                  <a:fillRect/>
                </a:stretch>
              </p:blipFill>
              <p:spPr>
                <a:xfrm>
                  <a:off x="9800997" y="635643"/>
                  <a:ext cx="896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B038D39-6BEA-4118-8CA3-0E90E589B5FE}"/>
                    </a:ext>
                  </a:extLst>
                </p14:cNvPr>
                <p14:cNvContentPartPr/>
                <p14:nvPr/>
              </p14:nvContentPartPr>
              <p14:xfrm>
                <a:off x="9869037" y="649323"/>
                <a:ext cx="23400" cy="53640"/>
              </p14:xfrm>
            </p:contentPart>
          </mc:Choice>
          <mc:Fallback xmlns="">
            <p:pic>
              <p:nvPicPr>
                <p:cNvPr id="22" name="Freihand 21">
                  <a:extLst>
                    <a:ext uri="{FF2B5EF4-FFF2-40B4-BE49-F238E27FC236}">
                      <a16:creationId xmlns:a16="http://schemas.microsoft.com/office/drawing/2014/main" id="{8B038D39-6BEA-4118-8CA3-0E90E589B5FE}"/>
                    </a:ext>
                  </a:extLst>
                </p:cNvPr>
                <p:cNvPicPr/>
                <p:nvPr/>
              </p:nvPicPr>
              <p:blipFill>
                <a:blip r:embed="rId36"/>
                <a:stretch>
                  <a:fillRect/>
                </a:stretch>
              </p:blipFill>
              <p:spPr>
                <a:xfrm>
                  <a:off x="9864717" y="645003"/>
                  <a:ext cx="320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C664EA33-1CBF-46FC-95CB-719D25E8E0B8}"/>
                    </a:ext>
                  </a:extLst>
                </p14:cNvPr>
                <p14:cNvContentPartPr/>
                <p14:nvPr/>
              </p14:nvContentPartPr>
              <p14:xfrm>
                <a:off x="9960837" y="569043"/>
                <a:ext cx="82800" cy="136440"/>
              </p14:xfrm>
            </p:contentPart>
          </mc:Choice>
          <mc:Fallback xmlns="">
            <p:pic>
              <p:nvPicPr>
                <p:cNvPr id="23" name="Freihand 22">
                  <a:extLst>
                    <a:ext uri="{FF2B5EF4-FFF2-40B4-BE49-F238E27FC236}">
                      <a16:creationId xmlns:a16="http://schemas.microsoft.com/office/drawing/2014/main" id="{C664EA33-1CBF-46FC-95CB-719D25E8E0B8}"/>
                    </a:ext>
                  </a:extLst>
                </p:cNvPr>
                <p:cNvPicPr/>
                <p:nvPr/>
              </p:nvPicPr>
              <p:blipFill>
                <a:blip r:embed="rId38"/>
                <a:stretch>
                  <a:fillRect/>
                </a:stretch>
              </p:blipFill>
              <p:spPr>
                <a:xfrm>
                  <a:off x="9956517" y="564723"/>
                  <a:ext cx="914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AB4C81B7-4106-4E10-8066-F7298B771370}"/>
                    </a:ext>
                  </a:extLst>
                </p14:cNvPr>
                <p14:cNvContentPartPr/>
                <p14:nvPr/>
              </p14:nvContentPartPr>
              <p14:xfrm>
                <a:off x="10074957" y="613323"/>
                <a:ext cx="186120" cy="66240"/>
              </p14:xfrm>
            </p:contentPart>
          </mc:Choice>
          <mc:Fallback xmlns="">
            <p:pic>
              <p:nvPicPr>
                <p:cNvPr id="24" name="Freihand 23">
                  <a:extLst>
                    <a:ext uri="{FF2B5EF4-FFF2-40B4-BE49-F238E27FC236}">
                      <a16:creationId xmlns:a16="http://schemas.microsoft.com/office/drawing/2014/main" id="{AB4C81B7-4106-4E10-8066-F7298B771370}"/>
                    </a:ext>
                  </a:extLst>
                </p:cNvPr>
                <p:cNvPicPr/>
                <p:nvPr/>
              </p:nvPicPr>
              <p:blipFill>
                <a:blip r:embed="rId40"/>
                <a:stretch>
                  <a:fillRect/>
                </a:stretch>
              </p:blipFill>
              <p:spPr>
                <a:xfrm>
                  <a:off x="10070637" y="609003"/>
                  <a:ext cx="1947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37497AD6-A529-42D9-88B4-A035848434B5}"/>
                    </a:ext>
                  </a:extLst>
                </p14:cNvPr>
                <p14:cNvContentPartPr/>
                <p14:nvPr/>
              </p14:nvContentPartPr>
              <p14:xfrm>
                <a:off x="9659877" y="849123"/>
                <a:ext cx="131760" cy="141480"/>
              </p14:xfrm>
            </p:contentPart>
          </mc:Choice>
          <mc:Fallback xmlns="">
            <p:pic>
              <p:nvPicPr>
                <p:cNvPr id="25" name="Freihand 24">
                  <a:extLst>
                    <a:ext uri="{FF2B5EF4-FFF2-40B4-BE49-F238E27FC236}">
                      <a16:creationId xmlns:a16="http://schemas.microsoft.com/office/drawing/2014/main" id="{37497AD6-A529-42D9-88B4-A035848434B5}"/>
                    </a:ext>
                  </a:extLst>
                </p:cNvPr>
                <p:cNvPicPr/>
                <p:nvPr/>
              </p:nvPicPr>
              <p:blipFill>
                <a:blip r:embed="rId42"/>
                <a:stretch>
                  <a:fillRect/>
                </a:stretch>
              </p:blipFill>
              <p:spPr>
                <a:xfrm>
                  <a:off x="9655557" y="844803"/>
                  <a:ext cx="1404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785440EB-C13C-4F11-81CC-208535306B9B}"/>
                    </a:ext>
                  </a:extLst>
                </p14:cNvPr>
                <p14:cNvContentPartPr/>
                <p14:nvPr/>
              </p14:nvContentPartPr>
              <p14:xfrm>
                <a:off x="9818997" y="902403"/>
                <a:ext cx="52560" cy="85320"/>
              </p14:xfrm>
            </p:contentPart>
          </mc:Choice>
          <mc:Fallback xmlns="">
            <p:pic>
              <p:nvPicPr>
                <p:cNvPr id="26" name="Freihand 25">
                  <a:extLst>
                    <a:ext uri="{FF2B5EF4-FFF2-40B4-BE49-F238E27FC236}">
                      <a16:creationId xmlns:a16="http://schemas.microsoft.com/office/drawing/2014/main" id="{785440EB-C13C-4F11-81CC-208535306B9B}"/>
                    </a:ext>
                  </a:extLst>
                </p:cNvPr>
                <p:cNvPicPr/>
                <p:nvPr/>
              </p:nvPicPr>
              <p:blipFill>
                <a:blip r:embed="rId44"/>
                <a:stretch>
                  <a:fillRect/>
                </a:stretch>
              </p:blipFill>
              <p:spPr>
                <a:xfrm>
                  <a:off x="9814677" y="898083"/>
                  <a:ext cx="612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5D5CEF64-4A5B-43E5-82EA-D0557D0FBC5F}"/>
                    </a:ext>
                  </a:extLst>
                </p14:cNvPr>
                <p14:cNvContentPartPr/>
                <p14:nvPr/>
              </p14:nvContentPartPr>
              <p14:xfrm>
                <a:off x="9906117" y="909243"/>
                <a:ext cx="65520" cy="176400"/>
              </p14:xfrm>
            </p:contentPart>
          </mc:Choice>
          <mc:Fallback xmlns="">
            <p:pic>
              <p:nvPicPr>
                <p:cNvPr id="27" name="Freihand 26">
                  <a:extLst>
                    <a:ext uri="{FF2B5EF4-FFF2-40B4-BE49-F238E27FC236}">
                      <a16:creationId xmlns:a16="http://schemas.microsoft.com/office/drawing/2014/main" id="{5D5CEF64-4A5B-43E5-82EA-D0557D0FBC5F}"/>
                    </a:ext>
                  </a:extLst>
                </p:cNvPr>
                <p:cNvPicPr/>
                <p:nvPr/>
              </p:nvPicPr>
              <p:blipFill>
                <a:blip r:embed="rId46"/>
                <a:stretch>
                  <a:fillRect/>
                </a:stretch>
              </p:blipFill>
              <p:spPr>
                <a:xfrm>
                  <a:off x="9901797" y="904923"/>
                  <a:ext cx="741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D709B0DA-3DCA-4A97-9375-58DC171D30E5}"/>
                    </a:ext>
                  </a:extLst>
                </p14:cNvPr>
                <p14:cNvContentPartPr/>
                <p14:nvPr/>
              </p14:nvContentPartPr>
              <p14:xfrm>
                <a:off x="10030677" y="915723"/>
                <a:ext cx="88920" cy="66960"/>
              </p14:xfrm>
            </p:contentPart>
          </mc:Choice>
          <mc:Fallback xmlns="">
            <p:pic>
              <p:nvPicPr>
                <p:cNvPr id="28" name="Freihand 27">
                  <a:extLst>
                    <a:ext uri="{FF2B5EF4-FFF2-40B4-BE49-F238E27FC236}">
                      <a16:creationId xmlns:a16="http://schemas.microsoft.com/office/drawing/2014/main" id="{D709B0DA-3DCA-4A97-9375-58DC171D30E5}"/>
                    </a:ext>
                  </a:extLst>
                </p:cNvPr>
                <p:cNvPicPr/>
                <p:nvPr/>
              </p:nvPicPr>
              <p:blipFill>
                <a:blip r:embed="rId48"/>
                <a:stretch>
                  <a:fillRect/>
                </a:stretch>
              </p:blipFill>
              <p:spPr>
                <a:xfrm>
                  <a:off x="10026357" y="911403"/>
                  <a:ext cx="97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DF235477-2F79-4B65-93C6-8B04626E60EB}"/>
                    </a:ext>
                  </a:extLst>
                </p14:cNvPr>
                <p14:cNvContentPartPr/>
                <p14:nvPr/>
              </p14:nvContentPartPr>
              <p14:xfrm>
                <a:off x="10183677" y="897363"/>
                <a:ext cx="178200" cy="93600"/>
              </p14:xfrm>
            </p:contentPart>
          </mc:Choice>
          <mc:Fallback xmlns="">
            <p:pic>
              <p:nvPicPr>
                <p:cNvPr id="29" name="Freihand 28">
                  <a:extLst>
                    <a:ext uri="{FF2B5EF4-FFF2-40B4-BE49-F238E27FC236}">
                      <a16:creationId xmlns:a16="http://schemas.microsoft.com/office/drawing/2014/main" id="{DF235477-2F79-4B65-93C6-8B04626E60EB}"/>
                    </a:ext>
                  </a:extLst>
                </p:cNvPr>
                <p:cNvPicPr/>
                <p:nvPr/>
              </p:nvPicPr>
              <p:blipFill>
                <a:blip r:embed="rId50"/>
                <a:stretch>
                  <a:fillRect/>
                </a:stretch>
              </p:blipFill>
              <p:spPr>
                <a:xfrm>
                  <a:off x="10179357" y="893043"/>
                  <a:ext cx="186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FA3CA1E8-1814-42A1-BF2D-72442F48FB5C}"/>
                    </a:ext>
                  </a:extLst>
                </p14:cNvPr>
                <p14:cNvContentPartPr/>
                <p14:nvPr/>
              </p14:nvContentPartPr>
              <p14:xfrm>
                <a:off x="10370157" y="857763"/>
                <a:ext cx="5760" cy="21240"/>
              </p14:xfrm>
            </p:contentPart>
          </mc:Choice>
          <mc:Fallback xmlns="">
            <p:pic>
              <p:nvPicPr>
                <p:cNvPr id="30" name="Freihand 29">
                  <a:extLst>
                    <a:ext uri="{FF2B5EF4-FFF2-40B4-BE49-F238E27FC236}">
                      <a16:creationId xmlns:a16="http://schemas.microsoft.com/office/drawing/2014/main" id="{FA3CA1E8-1814-42A1-BF2D-72442F48FB5C}"/>
                    </a:ext>
                  </a:extLst>
                </p:cNvPr>
                <p:cNvPicPr/>
                <p:nvPr/>
              </p:nvPicPr>
              <p:blipFill>
                <a:blip r:embed="rId52"/>
                <a:stretch>
                  <a:fillRect/>
                </a:stretch>
              </p:blipFill>
              <p:spPr>
                <a:xfrm>
                  <a:off x="10365837" y="853443"/>
                  <a:ext cx="14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6EC082EF-0A34-4634-9B74-106C6962BAB8}"/>
                    </a:ext>
                  </a:extLst>
                </p14:cNvPr>
                <p14:cNvContentPartPr/>
                <p14:nvPr/>
              </p14:nvContentPartPr>
              <p14:xfrm>
                <a:off x="10397157" y="878643"/>
                <a:ext cx="131760" cy="102600"/>
              </p14:xfrm>
            </p:contentPart>
          </mc:Choice>
          <mc:Fallback xmlns="">
            <p:pic>
              <p:nvPicPr>
                <p:cNvPr id="31" name="Freihand 30">
                  <a:extLst>
                    <a:ext uri="{FF2B5EF4-FFF2-40B4-BE49-F238E27FC236}">
                      <a16:creationId xmlns:a16="http://schemas.microsoft.com/office/drawing/2014/main" id="{6EC082EF-0A34-4634-9B74-106C6962BAB8}"/>
                    </a:ext>
                  </a:extLst>
                </p:cNvPr>
                <p:cNvPicPr/>
                <p:nvPr/>
              </p:nvPicPr>
              <p:blipFill>
                <a:blip r:embed="rId54"/>
                <a:stretch>
                  <a:fillRect/>
                </a:stretch>
              </p:blipFill>
              <p:spPr>
                <a:xfrm>
                  <a:off x="10392837" y="874323"/>
                  <a:ext cx="140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9ECB504F-2E9B-45FA-8595-952A6A5F6387}"/>
                    </a:ext>
                  </a:extLst>
                </p14:cNvPr>
                <p14:cNvContentPartPr/>
                <p14:nvPr/>
              </p14:nvContentPartPr>
              <p14:xfrm>
                <a:off x="10524597" y="914643"/>
                <a:ext cx="98640" cy="64080"/>
              </p14:xfrm>
            </p:contentPart>
          </mc:Choice>
          <mc:Fallback xmlns="">
            <p:pic>
              <p:nvPicPr>
                <p:cNvPr id="32" name="Freihand 31">
                  <a:extLst>
                    <a:ext uri="{FF2B5EF4-FFF2-40B4-BE49-F238E27FC236}">
                      <a16:creationId xmlns:a16="http://schemas.microsoft.com/office/drawing/2014/main" id="{9ECB504F-2E9B-45FA-8595-952A6A5F6387}"/>
                    </a:ext>
                  </a:extLst>
                </p:cNvPr>
                <p:cNvPicPr/>
                <p:nvPr/>
              </p:nvPicPr>
              <p:blipFill>
                <a:blip r:embed="rId56"/>
                <a:stretch>
                  <a:fillRect/>
                </a:stretch>
              </p:blipFill>
              <p:spPr>
                <a:xfrm>
                  <a:off x="10520277" y="910323"/>
                  <a:ext cx="1072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47185838-79AB-4B20-A172-05D9BAD0A0DB}"/>
                    </a:ext>
                  </a:extLst>
                </p14:cNvPr>
                <p14:cNvContentPartPr/>
                <p14:nvPr/>
              </p14:nvContentPartPr>
              <p14:xfrm>
                <a:off x="10676877" y="807363"/>
                <a:ext cx="146520" cy="165960"/>
              </p14:xfrm>
            </p:contentPart>
          </mc:Choice>
          <mc:Fallback xmlns="">
            <p:pic>
              <p:nvPicPr>
                <p:cNvPr id="33" name="Freihand 32">
                  <a:extLst>
                    <a:ext uri="{FF2B5EF4-FFF2-40B4-BE49-F238E27FC236}">
                      <a16:creationId xmlns:a16="http://schemas.microsoft.com/office/drawing/2014/main" id="{47185838-79AB-4B20-A172-05D9BAD0A0DB}"/>
                    </a:ext>
                  </a:extLst>
                </p:cNvPr>
                <p:cNvPicPr/>
                <p:nvPr/>
              </p:nvPicPr>
              <p:blipFill>
                <a:blip r:embed="rId58"/>
                <a:stretch>
                  <a:fillRect/>
                </a:stretch>
              </p:blipFill>
              <p:spPr>
                <a:xfrm>
                  <a:off x="10672557" y="803043"/>
                  <a:ext cx="1551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A6F4B1F7-C71B-44BC-8D97-7E1A6B9013D0}"/>
                    </a:ext>
                  </a:extLst>
                </p14:cNvPr>
                <p14:cNvContentPartPr/>
                <p14:nvPr/>
              </p14:nvContentPartPr>
              <p14:xfrm>
                <a:off x="10806477" y="821763"/>
                <a:ext cx="34200" cy="68040"/>
              </p14:xfrm>
            </p:contentPart>
          </mc:Choice>
          <mc:Fallback xmlns="">
            <p:pic>
              <p:nvPicPr>
                <p:cNvPr id="34" name="Freihand 33">
                  <a:extLst>
                    <a:ext uri="{FF2B5EF4-FFF2-40B4-BE49-F238E27FC236}">
                      <a16:creationId xmlns:a16="http://schemas.microsoft.com/office/drawing/2014/main" id="{A6F4B1F7-C71B-44BC-8D97-7E1A6B9013D0}"/>
                    </a:ext>
                  </a:extLst>
                </p:cNvPr>
                <p:cNvPicPr/>
                <p:nvPr/>
              </p:nvPicPr>
              <p:blipFill>
                <a:blip r:embed="rId60"/>
                <a:stretch>
                  <a:fillRect/>
                </a:stretch>
              </p:blipFill>
              <p:spPr>
                <a:xfrm>
                  <a:off x="10802157" y="817443"/>
                  <a:ext cx="42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1D389FB-8806-40AF-B094-C6848CD542EA}"/>
                    </a:ext>
                  </a:extLst>
                </p14:cNvPr>
                <p14:cNvContentPartPr/>
                <p14:nvPr/>
              </p14:nvContentPartPr>
              <p14:xfrm>
                <a:off x="10835637" y="902043"/>
                <a:ext cx="190440" cy="88560"/>
              </p14:xfrm>
            </p:contentPart>
          </mc:Choice>
          <mc:Fallback xmlns="">
            <p:pic>
              <p:nvPicPr>
                <p:cNvPr id="35" name="Freihand 34">
                  <a:extLst>
                    <a:ext uri="{FF2B5EF4-FFF2-40B4-BE49-F238E27FC236}">
                      <a16:creationId xmlns:a16="http://schemas.microsoft.com/office/drawing/2014/main" id="{E1D389FB-8806-40AF-B094-C6848CD542EA}"/>
                    </a:ext>
                  </a:extLst>
                </p:cNvPr>
                <p:cNvPicPr/>
                <p:nvPr/>
              </p:nvPicPr>
              <p:blipFill>
                <a:blip r:embed="rId62"/>
                <a:stretch>
                  <a:fillRect/>
                </a:stretch>
              </p:blipFill>
              <p:spPr>
                <a:xfrm>
                  <a:off x="10831317" y="897723"/>
                  <a:ext cx="1990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529D6E27-51B3-43BB-8EA0-1A1C99D70685}"/>
                    </a:ext>
                  </a:extLst>
                </p14:cNvPr>
                <p14:cNvContentPartPr/>
                <p14:nvPr/>
              </p14:nvContentPartPr>
              <p14:xfrm>
                <a:off x="9250917" y="26523"/>
                <a:ext cx="2491560" cy="1382400"/>
              </p14:xfrm>
            </p:contentPart>
          </mc:Choice>
          <mc:Fallback xmlns="">
            <p:pic>
              <p:nvPicPr>
                <p:cNvPr id="38" name="Freihand 37">
                  <a:extLst>
                    <a:ext uri="{FF2B5EF4-FFF2-40B4-BE49-F238E27FC236}">
                      <a16:creationId xmlns:a16="http://schemas.microsoft.com/office/drawing/2014/main" id="{529D6E27-51B3-43BB-8EA0-1A1C99D70685}"/>
                    </a:ext>
                  </a:extLst>
                </p:cNvPr>
                <p:cNvPicPr/>
                <p:nvPr/>
              </p:nvPicPr>
              <p:blipFill>
                <a:blip r:embed="rId64"/>
                <a:stretch>
                  <a:fillRect/>
                </a:stretch>
              </p:blipFill>
              <p:spPr>
                <a:xfrm>
                  <a:off x="9246597" y="22203"/>
                  <a:ext cx="2500200" cy="139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7C74D235-605D-43C9-B290-25BF9AAB340B}"/>
                  </a:ext>
                </a:extLst>
              </p14:cNvPr>
              <p14:cNvContentPartPr/>
              <p14:nvPr/>
            </p14:nvContentPartPr>
            <p14:xfrm>
              <a:off x="1751757" y="2308563"/>
              <a:ext cx="6937560" cy="82080"/>
            </p14:xfrm>
          </p:contentPart>
        </mc:Choice>
        <mc:Fallback xmlns="">
          <p:pic>
            <p:nvPicPr>
              <p:cNvPr id="40" name="Freihand 39">
                <a:extLst>
                  <a:ext uri="{FF2B5EF4-FFF2-40B4-BE49-F238E27FC236}">
                    <a16:creationId xmlns:a16="http://schemas.microsoft.com/office/drawing/2014/main" id="{7C74D235-605D-43C9-B290-25BF9AAB340B}"/>
                  </a:ext>
                </a:extLst>
              </p:cNvPr>
              <p:cNvPicPr/>
              <p:nvPr/>
            </p:nvPicPr>
            <p:blipFill>
              <a:blip r:embed="rId66"/>
              <a:stretch>
                <a:fillRect/>
              </a:stretch>
            </p:blipFill>
            <p:spPr>
              <a:xfrm>
                <a:off x="1747437" y="2304243"/>
                <a:ext cx="6946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303F5064-D173-4794-9D2C-C7A364250ACB}"/>
                  </a:ext>
                </a:extLst>
              </p14:cNvPr>
              <p14:cNvContentPartPr/>
              <p14:nvPr/>
            </p14:nvContentPartPr>
            <p14:xfrm>
              <a:off x="1772277" y="2762883"/>
              <a:ext cx="8326800" cy="60840"/>
            </p14:xfrm>
          </p:contentPart>
        </mc:Choice>
        <mc:Fallback xmlns="">
          <p:pic>
            <p:nvPicPr>
              <p:cNvPr id="41" name="Freihand 40">
                <a:extLst>
                  <a:ext uri="{FF2B5EF4-FFF2-40B4-BE49-F238E27FC236}">
                    <a16:creationId xmlns:a16="http://schemas.microsoft.com/office/drawing/2014/main" id="{303F5064-D173-4794-9D2C-C7A364250ACB}"/>
                  </a:ext>
                </a:extLst>
              </p:cNvPr>
              <p:cNvPicPr/>
              <p:nvPr/>
            </p:nvPicPr>
            <p:blipFill>
              <a:blip r:embed="rId68"/>
              <a:stretch>
                <a:fillRect/>
              </a:stretch>
            </p:blipFill>
            <p:spPr>
              <a:xfrm>
                <a:off x="1767957" y="2758563"/>
                <a:ext cx="83354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A93D5366-89C0-4F81-B614-984DC8569347}"/>
                  </a:ext>
                </a:extLst>
              </p14:cNvPr>
              <p14:cNvContentPartPr/>
              <p14:nvPr/>
            </p14:nvContentPartPr>
            <p14:xfrm>
              <a:off x="1733037" y="3103443"/>
              <a:ext cx="8405640" cy="81000"/>
            </p14:xfrm>
          </p:contentPart>
        </mc:Choice>
        <mc:Fallback xmlns="">
          <p:pic>
            <p:nvPicPr>
              <p:cNvPr id="42" name="Freihand 41">
                <a:extLst>
                  <a:ext uri="{FF2B5EF4-FFF2-40B4-BE49-F238E27FC236}">
                    <a16:creationId xmlns:a16="http://schemas.microsoft.com/office/drawing/2014/main" id="{A93D5366-89C0-4F81-B614-984DC8569347}"/>
                  </a:ext>
                </a:extLst>
              </p:cNvPr>
              <p:cNvPicPr/>
              <p:nvPr/>
            </p:nvPicPr>
            <p:blipFill>
              <a:blip r:embed="rId70"/>
              <a:stretch>
                <a:fillRect/>
              </a:stretch>
            </p:blipFill>
            <p:spPr>
              <a:xfrm>
                <a:off x="1728717" y="3099123"/>
                <a:ext cx="8414280" cy="89640"/>
              </a:xfrm>
              <a:prstGeom prst="rect">
                <a:avLst/>
              </a:prstGeom>
            </p:spPr>
          </p:pic>
        </mc:Fallback>
      </mc:AlternateContent>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8A3A727-3D45-4683-A03A-F16496C1D756}"/>
                  </a:ext>
                </a:extLst>
              </p14:cNvPr>
              <p14:cNvContentPartPr/>
              <p14:nvPr/>
            </p14:nvContentPartPr>
            <p14:xfrm>
              <a:off x="4913997" y="1106163"/>
              <a:ext cx="2657880" cy="563040"/>
            </p14:xfrm>
          </p:contentPart>
        </mc:Choice>
        <mc:Fallback xmlns="">
          <p:pic>
            <p:nvPicPr>
              <p:cNvPr id="2" name="Freihand 1">
                <a:extLst>
                  <a:ext uri="{FF2B5EF4-FFF2-40B4-BE49-F238E27FC236}">
                    <a16:creationId xmlns:a16="http://schemas.microsoft.com/office/drawing/2014/main" id="{48A3A727-3D45-4683-A03A-F16496C1D756}"/>
                  </a:ext>
                </a:extLst>
              </p:cNvPr>
              <p:cNvPicPr/>
              <p:nvPr/>
            </p:nvPicPr>
            <p:blipFill>
              <a:blip r:embed="rId4"/>
              <a:stretch>
                <a:fillRect/>
              </a:stretch>
            </p:blipFill>
            <p:spPr>
              <a:xfrm>
                <a:off x="4909677" y="1101843"/>
                <a:ext cx="2666520" cy="571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DA80C49-6EAD-4DDD-B168-C83206CB393B}"/>
                  </a:ext>
                </a:extLst>
              </p14:cNvPr>
              <p14:cNvContentPartPr/>
              <p14:nvPr/>
            </p14:nvContentPartPr>
            <p14:xfrm>
              <a:off x="4818597" y="1673883"/>
              <a:ext cx="2726640" cy="566640"/>
            </p14:xfrm>
          </p:contentPart>
        </mc:Choice>
        <mc:Fallback xmlns="">
          <p:pic>
            <p:nvPicPr>
              <p:cNvPr id="3" name="Freihand 2">
                <a:extLst>
                  <a:ext uri="{FF2B5EF4-FFF2-40B4-BE49-F238E27FC236}">
                    <a16:creationId xmlns:a16="http://schemas.microsoft.com/office/drawing/2014/main" id="{9DA80C49-6EAD-4DDD-B168-C83206CB393B}"/>
                  </a:ext>
                </a:extLst>
              </p:cNvPr>
              <p:cNvPicPr/>
              <p:nvPr/>
            </p:nvPicPr>
            <p:blipFill>
              <a:blip r:embed="rId6"/>
              <a:stretch>
                <a:fillRect/>
              </a:stretch>
            </p:blipFill>
            <p:spPr>
              <a:xfrm>
                <a:off x="4814277" y="1669563"/>
                <a:ext cx="2735280" cy="575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F9C4F372-A233-470A-95CE-D075E4F8C2B0}"/>
                  </a:ext>
                </a:extLst>
              </p14:cNvPr>
              <p14:cNvContentPartPr/>
              <p14:nvPr/>
            </p14:nvContentPartPr>
            <p14:xfrm>
              <a:off x="5246637" y="2556963"/>
              <a:ext cx="1663560" cy="410040"/>
            </p14:xfrm>
          </p:contentPart>
        </mc:Choice>
        <mc:Fallback xmlns="">
          <p:pic>
            <p:nvPicPr>
              <p:cNvPr id="5" name="Freihand 4">
                <a:extLst>
                  <a:ext uri="{FF2B5EF4-FFF2-40B4-BE49-F238E27FC236}">
                    <a16:creationId xmlns:a16="http://schemas.microsoft.com/office/drawing/2014/main" id="{F9C4F372-A233-470A-95CE-D075E4F8C2B0}"/>
                  </a:ext>
                </a:extLst>
              </p:cNvPr>
              <p:cNvPicPr/>
              <p:nvPr/>
            </p:nvPicPr>
            <p:blipFill>
              <a:blip r:embed="rId8"/>
              <a:stretch>
                <a:fillRect/>
              </a:stretch>
            </p:blipFill>
            <p:spPr>
              <a:xfrm>
                <a:off x="5242317" y="2552643"/>
                <a:ext cx="167220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53AF8C43-06F1-4A39-8F2B-0CFFCCC7A2C7}"/>
                  </a:ext>
                </a:extLst>
              </p14:cNvPr>
              <p14:cNvContentPartPr/>
              <p14:nvPr/>
            </p14:nvContentPartPr>
            <p14:xfrm>
              <a:off x="4984197" y="3072843"/>
              <a:ext cx="2175120" cy="433080"/>
            </p14:xfrm>
          </p:contentPart>
        </mc:Choice>
        <mc:Fallback xmlns="">
          <p:pic>
            <p:nvPicPr>
              <p:cNvPr id="6" name="Freihand 5">
                <a:extLst>
                  <a:ext uri="{FF2B5EF4-FFF2-40B4-BE49-F238E27FC236}">
                    <a16:creationId xmlns:a16="http://schemas.microsoft.com/office/drawing/2014/main" id="{53AF8C43-06F1-4A39-8F2B-0CFFCCC7A2C7}"/>
                  </a:ext>
                </a:extLst>
              </p:cNvPr>
              <p:cNvPicPr/>
              <p:nvPr/>
            </p:nvPicPr>
            <p:blipFill>
              <a:blip r:embed="rId10"/>
              <a:stretch>
                <a:fillRect/>
              </a:stretch>
            </p:blipFill>
            <p:spPr>
              <a:xfrm>
                <a:off x="4979877" y="3068523"/>
                <a:ext cx="2183760" cy="441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A7DE583-4193-447E-993B-8AA322122290}"/>
                  </a:ext>
                </a:extLst>
              </p14:cNvPr>
              <p14:cNvContentPartPr/>
              <p14:nvPr/>
            </p14:nvContentPartPr>
            <p14:xfrm>
              <a:off x="6680157" y="3923163"/>
              <a:ext cx="2541240" cy="87840"/>
            </p14:xfrm>
          </p:contentPart>
        </mc:Choice>
        <mc:Fallback xmlns="">
          <p:pic>
            <p:nvPicPr>
              <p:cNvPr id="7" name="Freihand 6">
                <a:extLst>
                  <a:ext uri="{FF2B5EF4-FFF2-40B4-BE49-F238E27FC236}">
                    <a16:creationId xmlns:a16="http://schemas.microsoft.com/office/drawing/2014/main" id="{4A7DE583-4193-447E-993B-8AA322122290}"/>
                  </a:ext>
                </a:extLst>
              </p:cNvPr>
              <p:cNvPicPr/>
              <p:nvPr/>
            </p:nvPicPr>
            <p:blipFill>
              <a:blip r:embed="rId12"/>
              <a:stretch>
                <a:fillRect/>
              </a:stretch>
            </p:blipFill>
            <p:spPr>
              <a:xfrm>
                <a:off x="6675837" y="3918843"/>
                <a:ext cx="25498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F1A6057F-C000-4130-B158-F726FAFB431A}"/>
                  </a:ext>
                </a:extLst>
              </p14:cNvPr>
              <p14:cNvContentPartPr/>
              <p14:nvPr/>
            </p14:nvContentPartPr>
            <p14:xfrm>
              <a:off x="6179757" y="4244643"/>
              <a:ext cx="1427040" cy="122040"/>
            </p14:xfrm>
          </p:contentPart>
        </mc:Choice>
        <mc:Fallback xmlns="">
          <p:pic>
            <p:nvPicPr>
              <p:cNvPr id="8" name="Freihand 7">
                <a:extLst>
                  <a:ext uri="{FF2B5EF4-FFF2-40B4-BE49-F238E27FC236}">
                    <a16:creationId xmlns:a16="http://schemas.microsoft.com/office/drawing/2014/main" id="{F1A6057F-C000-4130-B158-F726FAFB431A}"/>
                  </a:ext>
                </a:extLst>
              </p:cNvPr>
              <p:cNvPicPr/>
              <p:nvPr/>
            </p:nvPicPr>
            <p:blipFill>
              <a:blip r:embed="rId14"/>
              <a:stretch>
                <a:fillRect/>
              </a:stretch>
            </p:blipFill>
            <p:spPr>
              <a:xfrm>
                <a:off x="6175437" y="4240323"/>
                <a:ext cx="1435680" cy="130680"/>
              </a:xfrm>
              <a:prstGeom prst="rect">
                <a:avLst/>
              </a:prstGeom>
            </p:spPr>
          </p:pic>
        </mc:Fallback>
      </mc:AlternateContent>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Microsoft Office PowerPoint</Application>
  <PresentationFormat>Breitbild</PresentationFormat>
  <Paragraphs>327</Paragraphs>
  <Slides>29</Slides>
  <Notes>29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Calibri Light</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205</cp:revision>
  <cp:lastPrinted>2022-03-02T20:18:27Z</cp:lastPrinted>
  <dcterms:created xsi:type="dcterms:W3CDTF">2022-03-01T20:52:11Z</dcterms:created>
  <dcterms:modified xsi:type="dcterms:W3CDTF">2023-10-25T07:42:03Z</dcterms:modified>
</cp:coreProperties>
</file>